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4.xml" ContentType="application/vnd.openxmlformats-officedocument.theme+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theme/theme5.xml" ContentType="application/vnd.openxmlformats-officedocument.theme+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4298" r:id="rId2"/>
    <p:sldMasterId id="2147484314" r:id="rId3"/>
    <p:sldMasterId id="2147484327" r:id="rId4"/>
    <p:sldMasterId id="2147484342" r:id="rId5"/>
    <p:sldMasterId id="2147484355" r:id="rId6"/>
    <p:sldMasterId id="2147484367" r:id="rId7"/>
  </p:sldMasterIdLst>
  <p:notesMasterIdLst>
    <p:notesMasterId r:id="rId47"/>
  </p:notesMasterIdLst>
  <p:handoutMasterIdLst>
    <p:handoutMasterId r:id="rId48"/>
  </p:handoutMasterIdLst>
  <p:sldIdLst>
    <p:sldId id="480" r:id="rId8"/>
    <p:sldId id="481" r:id="rId9"/>
    <p:sldId id="482" r:id="rId10"/>
    <p:sldId id="483" r:id="rId11"/>
    <p:sldId id="584" r:id="rId12"/>
    <p:sldId id="484" r:id="rId13"/>
    <p:sldId id="486" r:id="rId14"/>
    <p:sldId id="489" r:id="rId15"/>
    <p:sldId id="567" r:id="rId16"/>
    <p:sldId id="697" r:id="rId17"/>
    <p:sldId id="701" r:id="rId18"/>
    <p:sldId id="580" r:id="rId19"/>
    <p:sldId id="581" r:id="rId20"/>
    <p:sldId id="582" r:id="rId21"/>
    <p:sldId id="495" r:id="rId22"/>
    <p:sldId id="497" r:id="rId23"/>
    <p:sldId id="637" r:id="rId24"/>
    <p:sldId id="638" r:id="rId25"/>
    <p:sldId id="639" r:id="rId26"/>
    <p:sldId id="645" r:id="rId27"/>
    <p:sldId id="646" r:id="rId28"/>
    <p:sldId id="647" r:id="rId29"/>
    <p:sldId id="649" r:id="rId30"/>
    <p:sldId id="689" r:id="rId31"/>
    <p:sldId id="690" r:id="rId32"/>
    <p:sldId id="658" r:id="rId33"/>
    <p:sldId id="691" r:id="rId34"/>
    <p:sldId id="663" r:id="rId35"/>
    <p:sldId id="664" r:id="rId36"/>
    <p:sldId id="694" r:id="rId37"/>
    <p:sldId id="672" r:id="rId38"/>
    <p:sldId id="673" r:id="rId39"/>
    <p:sldId id="692" r:id="rId40"/>
    <p:sldId id="688" r:id="rId41"/>
    <p:sldId id="702" r:id="rId42"/>
    <p:sldId id="703" r:id="rId43"/>
    <p:sldId id="696" r:id="rId44"/>
    <p:sldId id="700" r:id="rId45"/>
    <p:sldId id="687" r:id="rId46"/>
  </p:sldIdLst>
  <p:sldSz cx="9144000" cy="6858000" type="screen4x3"/>
  <p:notesSz cx="9874250" cy="6797675"/>
  <p:defaultTextStyle>
    <a:defPPr>
      <a:defRPr lang="en-ZA"/>
    </a:defPPr>
    <a:lvl1pPr algn="l" rtl="0" fontAlgn="base">
      <a:spcBef>
        <a:spcPct val="0"/>
      </a:spcBef>
      <a:spcAft>
        <a:spcPct val="0"/>
      </a:spcAft>
      <a:defRPr sz="1000" kern="1200">
        <a:solidFill>
          <a:schemeClr val="tx1"/>
        </a:solidFill>
        <a:latin typeface="Arial" charset="0"/>
        <a:ea typeface="+mn-ea"/>
        <a:cs typeface="Arial" charset="0"/>
      </a:defRPr>
    </a:lvl1pPr>
    <a:lvl2pPr marL="457200" algn="l" rtl="0" fontAlgn="base">
      <a:spcBef>
        <a:spcPct val="0"/>
      </a:spcBef>
      <a:spcAft>
        <a:spcPct val="0"/>
      </a:spcAft>
      <a:defRPr sz="1000" kern="1200">
        <a:solidFill>
          <a:schemeClr val="tx1"/>
        </a:solidFill>
        <a:latin typeface="Arial" charset="0"/>
        <a:ea typeface="+mn-ea"/>
        <a:cs typeface="Arial" charset="0"/>
      </a:defRPr>
    </a:lvl2pPr>
    <a:lvl3pPr marL="914400" algn="l" rtl="0" fontAlgn="base">
      <a:spcBef>
        <a:spcPct val="0"/>
      </a:spcBef>
      <a:spcAft>
        <a:spcPct val="0"/>
      </a:spcAft>
      <a:defRPr sz="1000" kern="1200">
        <a:solidFill>
          <a:schemeClr val="tx1"/>
        </a:solidFill>
        <a:latin typeface="Arial" charset="0"/>
        <a:ea typeface="+mn-ea"/>
        <a:cs typeface="Arial" charset="0"/>
      </a:defRPr>
    </a:lvl3pPr>
    <a:lvl4pPr marL="1371600" algn="l" rtl="0" fontAlgn="base">
      <a:spcBef>
        <a:spcPct val="0"/>
      </a:spcBef>
      <a:spcAft>
        <a:spcPct val="0"/>
      </a:spcAft>
      <a:defRPr sz="1000" kern="1200">
        <a:solidFill>
          <a:schemeClr val="tx1"/>
        </a:solidFill>
        <a:latin typeface="Arial" charset="0"/>
        <a:ea typeface="+mn-ea"/>
        <a:cs typeface="Arial" charset="0"/>
      </a:defRPr>
    </a:lvl4pPr>
    <a:lvl5pPr marL="1828800" algn="l" rtl="0" fontAlgn="base">
      <a:spcBef>
        <a:spcPct val="0"/>
      </a:spcBef>
      <a:spcAft>
        <a:spcPct val="0"/>
      </a:spcAft>
      <a:defRPr sz="1000" kern="1200">
        <a:solidFill>
          <a:schemeClr val="tx1"/>
        </a:solidFill>
        <a:latin typeface="Arial" charset="0"/>
        <a:ea typeface="+mn-ea"/>
        <a:cs typeface="Arial" charset="0"/>
      </a:defRPr>
    </a:lvl5pPr>
    <a:lvl6pPr marL="2286000" algn="l" defTabSz="914400" rtl="0" eaLnBrk="1" latinLnBrk="0" hangingPunct="1">
      <a:defRPr sz="1000" kern="1200">
        <a:solidFill>
          <a:schemeClr val="tx1"/>
        </a:solidFill>
        <a:latin typeface="Arial" charset="0"/>
        <a:ea typeface="+mn-ea"/>
        <a:cs typeface="Arial" charset="0"/>
      </a:defRPr>
    </a:lvl6pPr>
    <a:lvl7pPr marL="2743200" algn="l" defTabSz="914400" rtl="0" eaLnBrk="1" latinLnBrk="0" hangingPunct="1">
      <a:defRPr sz="1000" kern="1200">
        <a:solidFill>
          <a:schemeClr val="tx1"/>
        </a:solidFill>
        <a:latin typeface="Arial" charset="0"/>
        <a:ea typeface="+mn-ea"/>
        <a:cs typeface="Arial" charset="0"/>
      </a:defRPr>
    </a:lvl7pPr>
    <a:lvl8pPr marL="3200400" algn="l" defTabSz="914400" rtl="0" eaLnBrk="1" latinLnBrk="0" hangingPunct="1">
      <a:defRPr sz="1000" kern="1200">
        <a:solidFill>
          <a:schemeClr val="tx1"/>
        </a:solidFill>
        <a:latin typeface="Arial" charset="0"/>
        <a:ea typeface="+mn-ea"/>
        <a:cs typeface="Arial" charset="0"/>
      </a:defRPr>
    </a:lvl8pPr>
    <a:lvl9pPr marL="3657600" algn="l" defTabSz="914400" rtl="0" eaLnBrk="1" latinLnBrk="0" hangingPunct="1">
      <a:defRPr sz="1000"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1253">
          <p15:clr>
            <a:srgbClr val="A4A3A4"/>
          </p15:clr>
        </p15:guide>
        <p15:guide id="2" orient="horz" pos="890">
          <p15:clr>
            <a:srgbClr val="A4A3A4"/>
          </p15:clr>
        </p15:guide>
        <p15:guide id="3" orient="horz" pos="3657">
          <p15:clr>
            <a:srgbClr val="A4A3A4"/>
          </p15:clr>
        </p15:guide>
        <p15:guide id="4" orient="horz" pos="1752">
          <p15:clr>
            <a:srgbClr val="A4A3A4"/>
          </p15:clr>
        </p15:guide>
        <p15:guide id="5" orient="horz" pos="4156">
          <p15:clr>
            <a:srgbClr val="A4A3A4"/>
          </p15:clr>
        </p15:guide>
        <p15:guide id="6" orient="horz" pos="3475">
          <p15:clr>
            <a:srgbClr val="A4A3A4"/>
          </p15:clr>
        </p15:guide>
        <p15:guide id="7" pos="5556">
          <p15:clr>
            <a:srgbClr val="A4A3A4"/>
          </p15:clr>
        </p15:guide>
        <p15:guide id="8" pos="5420">
          <p15:clr>
            <a:srgbClr val="A4A3A4"/>
          </p15:clr>
        </p15:guide>
        <p15:guide id="9" pos="340">
          <p15:clr>
            <a:srgbClr val="A4A3A4"/>
          </p15:clr>
        </p15:guide>
        <p15:guide id="10" pos="576">
          <p15:clr>
            <a:srgbClr val="A4A3A4"/>
          </p15:clr>
        </p15:guide>
        <p15:guide id="11" pos="4105">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randon Naidoo" initials="BN" lastIdx="4" clrIdx="0"/>
  <p:cmAuthor id="1" name="Maudie Kesha" initials="MK" lastIdx="6" clrIdx="1"/>
  <p:cmAuthor id="2" name="Mbuso Myeni" initials="MM" lastIdx="1" clrIdx="2">
    <p:extLst>
      <p:ext uri="{19B8F6BF-5375-455C-9EA6-DF929625EA0E}">
        <p15:presenceInfo xmlns:p15="http://schemas.microsoft.com/office/powerpoint/2012/main" userId="S::MyeniEM@eskom.co.za::92aa3dcf-a5c7-45a2-b254-26bb1d0a84f5"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896"/>
    <a:srgbClr val="83725B"/>
    <a:srgbClr val="5F5F5F"/>
    <a:srgbClr val="C97A00"/>
    <a:srgbClr val="C00000"/>
    <a:srgbClr val="96330F"/>
    <a:srgbClr val="B2B2B2"/>
    <a:srgbClr val="C0C0C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9118" autoAdjust="0"/>
    <p:restoredTop sz="93783" autoAdjust="0"/>
  </p:normalViewPr>
  <p:slideViewPr>
    <p:cSldViewPr snapToObjects="1" showGuides="1">
      <p:cViewPr varScale="1">
        <p:scale>
          <a:sx n="86" d="100"/>
          <a:sy n="86" d="100"/>
        </p:scale>
        <p:origin x="1651" y="58"/>
      </p:cViewPr>
      <p:guideLst>
        <p:guide orient="horz" pos="1253"/>
        <p:guide orient="horz" pos="890"/>
        <p:guide orient="horz" pos="3657"/>
        <p:guide orient="horz" pos="1752"/>
        <p:guide orient="horz" pos="4156"/>
        <p:guide orient="horz" pos="3475"/>
        <p:guide pos="5556"/>
        <p:guide pos="5420"/>
        <p:guide pos="340"/>
        <p:guide pos="576"/>
        <p:guide pos="4105"/>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slide" Target="slides/slide32.xml"/><Relationship Id="rId21" Type="http://schemas.openxmlformats.org/officeDocument/2006/relationships/slide" Target="slides/slide14.xml"/><Relationship Id="rId34" Type="http://schemas.openxmlformats.org/officeDocument/2006/relationships/slide" Target="slides/slide27.xml"/><Relationship Id="rId42" Type="http://schemas.openxmlformats.org/officeDocument/2006/relationships/slide" Target="slides/slide35.xml"/><Relationship Id="rId47" Type="http://schemas.openxmlformats.org/officeDocument/2006/relationships/notesMaster" Target="notesMasters/notesMaster1.xml"/><Relationship Id="rId50" Type="http://schemas.openxmlformats.org/officeDocument/2006/relationships/presProps" Target="presProps.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 Target="slides/slide9.xml"/><Relationship Id="rId29" Type="http://schemas.openxmlformats.org/officeDocument/2006/relationships/slide" Target="slides/slide22.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slide" Target="slides/slide30.xml"/><Relationship Id="rId40" Type="http://schemas.openxmlformats.org/officeDocument/2006/relationships/slide" Target="slides/slide33.xml"/><Relationship Id="rId45" Type="http://schemas.openxmlformats.org/officeDocument/2006/relationships/slide" Target="slides/slide38.xml"/><Relationship Id="rId53" Type="http://schemas.openxmlformats.org/officeDocument/2006/relationships/tableStyles" Target="tableStyles.xml"/><Relationship Id="rId5" Type="http://schemas.openxmlformats.org/officeDocument/2006/relationships/slideMaster" Target="slideMasters/slideMaster5.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4" Type="http://schemas.openxmlformats.org/officeDocument/2006/relationships/slide" Target="slides/slide37.xml"/><Relationship Id="rId52"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openxmlformats.org/officeDocument/2006/relationships/slide" Target="slides/slide36.xml"/><Relationship Id="rId48" Type="http://schemas.openxmlformats.org/officeDocument/2006/relationships/handoutMaster" Target="handoutMasters/handoutMaster1.xml"/><Relationship Id="rId8" Type="http://schemas.openxmlformats.org/officeDocument/2006/relationships/slide" Target="slides/slide1.xml"/><Relationship Id="rId51" Type="http://schemas.openxmlformats.org/officeDocument/2006/relationships/viewProps" Target="viewProps.xml"/><Relationship Id="rId3" Type="http://schemas.openxmlformats.org/officeDocument/2006/relationships/slideMaster" Target="slideMasters/slideMaster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slide" Target="slides/slide31.xml"/><Relationship Id="rId46" Type="http://schemas.openxmlformats.org/officeDocument/2006/relationships/slide" Target="slides/slide39.xml"/><Relationship Id="rId20" Type="http://schemas.openxmlformats.org/officeDocument/2006/relationships/slide" Target="slides/slide13.xml"/><Relationship Id="rId41" Type="http://schemas.openxmlformats.org/officeDocument/2006/relationships/slide" Target="slides/slide34.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49"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37602" name="Rectangle 2"/>
          <p:cNvSpPr>
            <a:spLocks noGrp="1" noChangeArrowheads="1"/>
          </p:cNvSpPr>
          <p:nvPr>
            <p:ph type="hdr" sz="quarter"/>
          </p:nvPr>
        </p:nvSpPr>
        <p:spPr bwMode="auto">
          <a:xfrm>
            <a:off x="1" y="1"/>
            <a:ext cx="4277158" cy="339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565" tIns="47783" rIns="95565" bIns="47783" numCol="1" anchor="t" anchorCtr="0" compatLnSpc="1">
            <a:prstTxWarp prst="textNoShape">
              <a:avLst/>
            </a:prstTxWarp>
          </a:bodyPr>
          <a:lstStyle>
            <a:lvl1pPr defTabSz="956268">
              <a:defRPr sz="1300"/>
            </a:lvl1pPr>
          </a:lstStyle>
          <a:p>
            <a:pPr>
              <a:defRPr/>
            </a:pPr>
            <a:endParaRPr lang="en-GB" dirty="0"/>
          </a:p>
        </p:txBody>
      </p:sp>
      <p:sp>
        <p:nvSpPr>
          <p:cNvPr id="537603" name="Rectangle 3"/>
          <p:cNvSpPr>
            <a:spLocks noGrp="1" noChangeArrowheads="1"/>
          </p:cNvSpPr>
          <p:nvPr>
            <p:ph type="dt" sz="quarter" idx="1"/>
          </p:nvPr>
        </p:nvSpPr>
        <p:spPr bwMode="auto">
          <a:xfrm>
            <a:off x="5593936" y="1"/>
            <a:ext cx="4278737" cy="339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565" tIns="47783" rIns="95565" bIns="47783" numCol="1" anchor="t" anchorCtr="0" compatLnSpc="1">
            <a:prstTxWarp prst="textNoShape">
              <a:avLst/>
            </a:prstTxWarp>
          </a:bodyPr>
          <a:lstStyle>
            <a:lvl1pPr algn="r" defTabSz="956268">
              <a:defRPr sz="1300"/>
            </a:lvl1pPr>
          </a:lstStyle>
          <a:p>
            <a:pPr>
              <a:defRPr/>
            </a:pPr>
            <a:endParaRPr lang="en-GB" dirty="0"/>
          </a:p>
        </p:txBody>
      </p:sp>
      <p:sp>
        <p:nvSpPr>
          <p:cNvPr id="537604" name="Rectangle 4"/>
          <p:cNvSpPr>
            <a:spLocks noGrp="1" noChangeArrowheads="1"/>
          </p:cNvSpPr>
          <p:nvPr>
            <p:ph type="ftr" sz="quarter" idx="2"/>
          </p:nvPr>
        </p:nvSpPr>
        <p:spPr bwMode="auto">
          <a:xfrm>
            <a:off x="1" y="6456364"/>
            <a:ext cx="4277158" cy="339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565" tIns="47783" rIns="95565" bIns="47783" numCol="1" anchor="b" anchorCtr="0" compatLnSpc="1">
            <a:prstTxWarp prst="textNoShape">
              <a:avLst/>
            </a:prstTxWarp>
          </a:bodyPr>
          <a:lstStyle>
            <a:lvl1pPr defTabSz="956268">
              <a:defRPr sz="1300"/>
            </a:lvl1pPr>
          </a:lstStyle>
          <a:p>
            <a:pPr>
              <a:defRPr/>
            </a:pPr>
            <a:endParaRPr lang="en-GB" dirty="0"/>
          </a:p>
        </p:txBody>
      </p:sp>
      <p:sp>
        <p:nvSpPr>
          <p:cNvPr id="537605" name="Rectangle 5"/>
          <p:cNvSpPr>
            <a:spLocks noGrp="1" noChangeArrowheads="1"/>
          </p:cNvSpPr>
          <p:nvPr>
            <p:ph type="sldNum" sz="quarter" idx="3"/>
          </p:nvPr>
        </p:nvSpPr>
        <p:spPr bwMode="auto">
          <a:xfrm>
            <a:off x="5593936" y="6456364"/>
            <a:ext cx="4278737" cy="339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565" tIns="47783" rIns="95565" bIns="47783" numCol="1" anchor="b" anchorCtr="0" compatLnSpc="1">
            <a:prstTxWarp prst="textNoShape">
              <a:avLst/>
            </a:prstTxWarp>
          </a:bodyPr>
          <a:lstStyle>
            <a:lvl1pPr algn="r" defTabSz="956268">
              <a:defRPr sz="1300"/>
            </a:lvl1pPr>
          </a:lstStyle>
          <a:p>
            <a:pPr>
              <a:defRPr/>
            </a:pPr>
            <a:fld id="{39F5CDE8-F4A5-48B7-A240-0B615E95357D}" type="slidenum">
              <a:rPr lang="en-GB"/>
              <a:pPr>
                <a:defRPr/>
              </a:pPr>
              <a:t>‹#›</a:t>
            </a:fld>
            <a:endParaRPr lang="en-GB" dirty="0"/>
          </a:p>
        </p:txBody>
      </p:sp>
    </p:spTree>
    <p:extLst>
      <p:ext uri="{BB962C8B-B14F-4D97-AF65-F5344CB8AC3E}">
        <p14:creationId xmlns:p14="http://schemas.microsoft.com/office/powerpoint/2010/main" val="286462273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28386" name="Rectangle 2"/>
          <p:cNvSpPr>
            <a:spLocks noGrp="1" noChangeArrowheads="1"/>
          </p:cNvSpPr>
          <p:nvPr>
            <p:ph type="hdr" sz="quarter"/>
          </p:nvPr>
        </p:nvSpPr>
        <p:spPr bwMode="auto">
          <a:xfrm>
            <a:off x="1" y="1"/>
            <a:ext cx="4277158" cy="339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565" tIns="47783" rIns="95565" bIns="47783" numCol="1" anchor="t" anchorCtr="0" compatLnSpc="1">
            <a:prstTxWarp prst="textNoShape">
              <a:avLst/>
            </a:prstTxWarp>
          </a:bodyPr>
          <a:lstStyle>
            <a:lvl1pPr defTabSz="956268">
              <a:defRPr sz="1300"/>
            </a:lvl1pPr>
          </a:lstStyle>
          <a:p>
            <a:pPr>
              <a:defRPr/>
            </a:pPr>
            <a:endParaRPr lang="en-ZA" dirty="0"/>
          </a:p>
        </p:txBody>
      </p:sp>
      <p:sp>
        <p:nvSpPr>
          <p:cNvPr id="528387" name="Rectangle 3"/>
          <p:cNvSpPr>
            <a:spLocks noGrp="1" noChangeArrowheads="1"/>
          </p:cNvSpPr>
          <p:nvPr>
            <p:ph type="dt" idx="1"/>
          </p:nvPr>
        </p:nvSpPr>
        <p:spPr bwMode="auto">
          <a:xfrm>
            <a:off x="5593936" y="1"/>
            <a:ext cx="4278737" cy="339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565" tIns="47783" rIns="95565" bIns="47783" numCol="1" anchor="t" anchorCtr="0" compatLnSpc="1">
            <a:prstTxWarp prst="textNoShape">
              <a:avLst/>
            </a:prstTxWarp>
          </a:bodyPr>
          <a:lstStyle>
            <a:lvl1pPr algn="r" defTabSz="956268">
              <a:defRPr sz="1300"/>
            </a:lvl1pPr>
          </a:lstStyle>
          <a:p>
            <a:pPr>
              <a:defRPr/>
            </a:pPr>
            <a:endParaRPr lang="en-ZA" dirty="0"/>
          </a:p>
        </p:txBody>
      </p:sp>
      <p:sp>
        <p:nvSpPr>
          <p:cNvPr id="25604" name="Rectangle 4"/>
          <p:cNvSpPr>
            <a:spLocks noGrp="1" noRot="1" noChangeAspect="1" noChangeArrowheads="1" noTextEdit="1"/>
          </p:cNvSpPr>
          <p:nvPr>
            <p:ph type="sldImg" idx="2"/>
          </p:nvPr>
        </p:nvSpPr>
        <p:spPr bwMode="auto">
          <a:xfrm>
            <a:off x="3238500" y="509588"/>
            <a:ext cx="3398838" cy="2549525"/>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528389" name="Rectangle 5"/>
          <p:cNvSpPr>
            <a:spLocks noGrp="1" noChangeArrowheads="1"/>
          </p:cNvSpPr>
          <p:nvPr>
            <p:ph type="body" sz="quarter" idx="3"/>
          </p:nvPr>
        </p:nvSpPr>
        <p:spPr bwMode="auto">
          <a:xfrm>
            <a:off x="986795" y="3228975"/>
            <a:ext cx="7900663" cy="305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565" tIns="47783" rIns="95565" bIns="47783" numCol="1" anchor="t" anchorCtr="0" compatLnSpc="1">
            <a:prstTxWarp prst="textNoShape">
              <a:avLst/>
            </a:prstTxWarp>
          </a:bodyPr>
          <a:lstStyle/>
          <a:p>
            <a:pPr lvl="0"/>
            <a:r>
              <a:rPr lang="en-ZA" noProof="0"/>
              <a:t>Click to edit Master text styles</a:t>
            </a:r>
          </a:p>
          <a:p>
            <a:pPr lvl="1"/>
            <a:r>
              <a:rPr lang="en-ZA" noProof="0"/>
              <a:t>Second level</a:t>
            </a:r>
          </a:p>
          <a:p>
            <a:pPr lvl="2"/>
            <a:r>
              <a:rPr lang="en-ZA" noProof="0"/>
              <a:t>Third level</a:t>
            </a:r>
          </a:p>
          <a:p>
            <a:pPr lvl="3"/>
            <a:r>
              <a:rPr lang="en-ZA" noProof="0"/>
              <a:t>Fourth level</a:t>
            </a:r>
          </a:p>
          <a:p>
            <a:pPr lvl="4"/>
            <a:r>
              <a:rPr lang="en-ZA" noProof="0"/>
              <a:t>Fifth level</a:t>
            </a:r>
          </a:p>
        </p:txBody>
      </p:sp>
      <p:sp>
        <p:nvSpPr>
          <p:cNvPr id="528390" name="Rectangle 6"/>
          <p:cNvSpPr>
            <a:spLocks noGrp="1" noChangeArrowheads="1"/>
          </p:cNvSpPr>
          <p:nvPr>
            <p:ph type="ftr" sz="quarter" idx="4"/>
          </p:nvPr>
        </p:nvSpPr>
        <p:spPr bwMode="auto">
          <a:xfrm>
            <a:off x="1" y="6456364"/>
            <a:ext cx="4277158" cy="339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565" tIns="47783" rIns="95565" bIns="47783" numCol="1" anchor="b" anchorCtr="0" compatLnSpc="1">
            <a:prstTxWarp prst="textNoShape">
              <a:avLst/>
            </a:prstTxWarp>
          </a:bodyPr>
          <a:lstStyle>
            <a:lvl1pPr defTabSz="956268">
              <a:defRPr sz="1300"/>
            </a:lvl1pPr>
          </a:lstStyle>
          <a:p>
            <a:pPr>
              <a:defRPr/>
            </a:pPr>
            <a:endParaRPr lang="en-ZA" dirty="0"/>
          </a:p>
        </p:txBody>
      </p:sp>
      <p:sp>
        <p:nvSpPr>
          <p:cNvPr id="528391" name="Rectangle 7"/>
          <p:cNvSpPr>
            <a:spLocks noGrp="1" noChangeArrowheads="1"/>
          </p:cNvSpPr>
          <p:nvPr>
            <p:ph type="sldNum" sz="quarter" idx="5"/>
          </p:nvPr>
        </p:nvSpPr>
        <p:spPr bwMode="auto">
          <a:xfrm>
            <a:off x="5593936" y="6456364"/>
            <a:ext cx="4278737" cy="339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565" tIns="47783" rIns="95565" bIns="47783" numCol="1" anchor="b" anchorCtr="0" compatLnSpc="1">
            <a:prstTxWarp prst="textNoShape">
              <a:avLst/>
            </a:prstTxWarp>
          </a:bodyPr>
          <a:lstStyle>
            <a:lvl1pPr algn="r" defTabSz="956268">
              <a:defRPr sz="1300"/>
            </a:lvl1pPr>
          </a:lstStyle>
          <a:p>
            <a:pPr>
              <a:defRPr/>
            </a:pPr>
            <a:fld id="{28BCCF6B-B78F-45C9-B09D-1D40232E2EC5}" type="slidenum">
              <a:rPr lang="en-ZA"/>
              <a:pPr>
                <a:defRPr/>
              </a:pPr>
              <a:t>‹#›</a:t>
            </a:fld>
            <a:endParaRPr lang="en-ZA" dirty="0"/>
          </a:p>
        </p:txBody>
      </p:sp>
    </p:spTree>
    <p:extLst>
      <p:ext uri="{BB962C8B-B14F-4D97-AF65-F5344CB8AC3E}">
        <p14:creationId xmlns:p14="http://schemas.microsoft.com/office/powerpoint/2010/main" val="124827367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Rot="1" noChangeAspect="1" noChangeArrowheads="1" noTextEdit="1"/>
          </p:cNvSpPr>
          <p:nvPr>
            <p:ph type="sldImg"/>
          </p:nvPr>
        </p:nvSpPr>
        <p:spPr>
          <a:ln/>
        </p:spPr>
      </p:sp>
      <p:sp>
        <p:nvSpPr>
          <p:cNvPr id="72707" name="Rectangle 3"/>
          <p:cNvSpPr>
            <a:spLocks noGrp="1" noChangeArrowheads="1"/>
          </p:cNvSpPr>
          <p:nvPr>
            <p:ph type="body" idx="1"/>
          </p:nvPr>
        </p:nvSpPr>
        <p:spPr>
          <a:noFill/>
        </p:spPr>
        <p:txBody>
          <a:bodyPr/>
          <a:lstStyle/>
          <a:p>
            <a:endParaRPr lang="en-GB"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Rot="1" noChangeAspect="1" noChangeArrowheads="1" noTextEdit="1"/>
          </p:cNvSpPr>
          <p:nvPr>
            <p:ph type="sldImg"/>
          </p:nvPr>
        </p:nvSpPr>
        <p:spPr>
          <a:ln/>
        </p:spPr>
      </p:sp>
      <p:sp>
        <p:nvSpPr>
          <p:cNvPr id="73731" name="Rectangle 3"/>
          <p:cNvSpPr>
            <a:spLocks noGrp="1" noChangeArrowheads="1"/>
          </p:cNvSpPr>
          <p:nvPr>
            <p:ph type="body" idx="1"/>
          </p:nvPr>
        </p:nvSpPr>
        <p:spPr>
          <a:noFill/>
        </p:spPr>
        <p:txBody>
          <a:bodyPr/>
          <a:lstStyle/>
          <a:p>
            <a:endParaRPr lang="en-GB"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Rot="1" noChangeAspect="1" noChangeArrowheads="1" noTextEdit="1"/>
          </p:cNvSpPr>
          <p:nvPr>
            <p:ph type="sldImg"/>
          </p:nvPr>
        </p:nvSpPr>
        <p:spPr>
          <a:ln/>
        </p:spPr>
      </p:sp>
      <p:sp>
        <p:nvSpPr>
          <p:cNvPr id="74755" name="Rectangle 3"/>
          <p:cNvSpPr>
            <a:spLocks noGrp="1" noChangeArrowheads="1"/>
          </p:cNvSpPr>
          <p:nvPr>
            <p:ph type="body" idx="1"/>
          </p:nvPr>
        </p:nvSpPr>
        <p:spPr>
          <a:noFill/>
        </p:spPr>
        <p:txBody>
          <a:bodyPr/>
          <a:lstStyle/>
          <a:p>
            <a:endParaRPr lang="en-GB"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Rot="1" noChangeAspect="1" noChangeArrowheads="1" noTextEdit="1"/>
          </p:cNvSpPr>
          <p:nvPr>
            <p:ph type="sldImg"/>
          </p:nvPr>
        </p:nvSpPr>
        <p:spPr>
          <a:ln/>
        </p:spPr>
      </p:sp>
      <p:sp>
        <p:nvSpPr>
          <p:cNvPr id="75779" name="Rectangle 3"/>
          <p:cNvSpPr>
            <a:spLocks noGrp="1" noChangeArrowheads="1"/>
          </p:cNvSpPr>
          <p:nvPr>
            <p:ph type="body" idx="1"/>
          </p:nvPr>
        </p:nvSpPr>
        <p:spPr>
          <a:noFill/>
        </p:spPr>
        <p:txBody>
          <a:bodyPr/>
          <a:lstStyle/>
          <a:p>
            <a:endParaRPr lang="en-GB"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Rot="1" noChangeAspect="1" noChangeArrowheads="1" noTextEdit="1"/>
          </p:cNvSpPr>
          <p:nvPr>
            <p:ph type="sldImg"/>
          </p:nvPr>
        </p:nvSpPr>
        <p:spPr>
          <a:ln/>
        </p:spPr>
      </p:sp>
      <p:sp>
        <p:nvSpPr>
          <p:cNvPr id="76803" name="Rectangle 3"/>
          <p:cNvSpPr>
            <a:spLocks noGrp="1" noChangeArrowheads="1"/>
          </p:cNvSpPr>
          <p:nvPr>
            <p:ph type="body" idx="1"/>
          </p:nvPr>
        </p:nvSpPr>
        <p:spPr>
          <a:noFill/>
        </p:spPr>
        <p:txBody>
          <a:bodyPr/>
          <a:lstStyle/>
          <a:p>
            <a:endParaRPr lang="en-GB"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Rot="1" noChangeAspect="1" noChangeArrowheads="1" noTextEdit="1"/>
          </p:cNvSpPr>
          <p:nvPr>
            <p:ph type="sldImg"/>
          </p:nvPr>
        </p:nvSpPr>
        <p:spPr>
          <a:ln/>
        </p:spPr>
      </p:sp>
      <p:sp>
        <p:nvSpPr>
          <p:cNvPr id="78851" name="Rectangle 3"/>
          <p:cNvSpPr>
            <a:spLocks noGrp="1" noChangeArrowheads="1"/>
          </p:cNvSpPr>
          <p:nvPr>
            <p:ph type="body" idx="1"/>
          </p:nvPr>
        </p:nvSpPr>
        <p:spPr>
          <a:noFill/>
        </p:spPr>
        <p:txBody>
          <a:bodyPr/>
          <a:lstStyle/>
          <a:p>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Rot="1" noChangeAspect="1" noChangeArrowheads="1" noTextEdit="1"/>
          </p:cNvSpPr>
          <p:nvPr>
            <p:ph type="sldImg"/>
          </p:nvPr>
        </p:nvSpPr>
        <p:spPr>
          <a:ln/>
        </p:spPr>
      </p:sp>
      <p:sp>
        <p:nvSpPr>
          <p:cNvPr id="80899" name="Rectangle 3"/>
          <p:cNvSpPr>
            <a:spLocks noGrp="1" noChangeArrowheads="1"/>
          </p:cNvSpPr>
          <p:nvPr>
            <p:ph type="body" idx="1"/>
          </p:nvPr>
        </p:nvSpPr>
        <p:spPr>
          <a:noFill/>
        </p:spPr>
        <p:txBody>
          <a:bodyPr/>
          <a:lstStyle/>
          <a:p>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a:ln/>
        </p:spPr>
      </p:sp>
      <p:sp>
        <p:nvSpPr>
          <p:cNvPr id="37891" name="Notes Placeholder 2"/>
          <p:cNvSpPr>
            <a:spLocks noGrp="1"/>
          </p:cNvSpPr>
          <p:nvPr>
            <p:ph type="body" idx="1"/>
          </p:nvPr>
        </p:nvSpPr>
        <p:spPr>
          <a:noFill/>
        </p:spPr>
        <p:txBody>
          <a:bodyPr/>
          <a:lstStyle/>
          <a:p>
            <a:endParaRPr lang="en-US" altLang="en-US"/>
          </a:p>
        </p:txBody>
      </p:sp>
      <p:sp>
        <p:nvSpPr>
          <p:cNvPr id="37892" name="Slide Number Placeholder 3"/>
          <p:cNvSpPr>
            <a:spLocks noGrp="1"/>
          </p:cNvSpPr>
          <p:nvPr>
            <p:ph type="sldNum" sz="quarter" idx="5"/>
          </p:nvPr>
        </p:nvSpPr>
        <p:spPr>
          <a:noFill/>
        </p:spPr>
        <p:txBody>
          <a:bodyPr/>
          <a:lstStyle>
            <a:lvl1pPr defTabSz="966788" eaLnBrk="0" hangingPunct="0">
              <a:spcBef>
                <a:spcPct val="30000"/>
              </a:spcBef>
              <a:defRPr sz="1200">
                <a:solidFill>
                  <a:schemeClr val="tx1"/>
                </a:solidFill>
                <a:latin typeface="Arial" charset="0"/>
                <a:cs typeface="Arial" charset="0"/>
              </a:defRPr>
            </a:lvl1pPr>
            <a:lvl2pPr marL="742950" indent="-285750" defTabSz="966788" eaLnBrk="0" hangingPunct="0">
              <a:spcBef>
                <a:spcPct val="30000"/>
              </a:spcBef>
              <a:defRPr sz="1200">
                <a:solidFill>
                  <a:schemeClr val="tx1"/>
                </a:solidFill>
                <a:latin typeface="Arial" charset="0"/>
                <a:cs typeface="Arial" charset="0"/>
              </a:defRPr>
            </a:lvl2pPr>
            <a:lvl3pPr marL="1143000" indent="-228600" defTabSz="966788" eaLnBrk="0" hangingPunct="0">
              <a:spcBef>
                <a:spcPct val="30000"/>
              </a:spcBef>
              <a:defRPr sz="1200">
                <a:solidFill>
                  <a:schemeClr val="tx1"/>
                </a:solidFill>
                <a:latin typeface="Arial" charset="0"/>
                <a:cs typeface="Arial" charset="0"/>
              </a:defRPr>
            </a:lvl3pPr>
            <a:lvl4pPr marL="1600200" indent="-228600" defTabSz="966788" eaLnBrk="0" hangingPunct="0">
              <a:spcBef>
                <a:spcPct val="30000"/>
              </a:spcBef>
              <a:defRPr sz="1200">
                <a:solidFill>
                  <a:schemeClr val="tx1"/>
                </a:solidFill>
                <a:latin typeface="Arial" charset="0"/>
                <a:cs typeface="Arial" charset="0"/>
              </a:defRPr>
            </a:lvl4pPr>
            <a:lvl5pPr marL="2057400" indent="-228600" defTabSz="966788" eaLnBrk="0" hangingPunct="0">
              <a:spcBef>
                <a:spcPct val="30000"/>
              </a:spcBef>
              <a:defRPr sz="1200">
                <a:solidFill>
                  <a:schemeClr val="tx1"/>
                </a:solidFill>
                <a:latin typeface="Arial" charset="0"/>
                <a:cs typeface="Arial" charset="0"/>
              </a:defRPr>
            </a:lvl5pPr>
            <a:lvl6pPr marL="2514600" indent="-228600" defTabSz="966788" eaLnBrk="0" fontAlgn="base" hangingPunct="0">
              <a:spcBef>
                <a:spcPct val="30000"/>
              </a:spcBef>
              <a:spcAft>
                <a:spcPct val="0"/>
              </a:spcAft>
              <a:defRPr sz="1200">
                <a:solidFill>
                  <a:schemeClr val="tx1"/>
                </a:solidFill>
                <a:latin typeface="Arial" charset="0"/>
                <a:cs typeface="Arial" charset="0"/>
              </a:defRPr>
            </a:lvl6pPr>
            <a:lvl7pPr marL="2971800" indent="-228600" defTabSz="966788" eaLnBrk="0" fontAlgn="base" hangingPunct="0">
              <a:spcBef>
                <a:spcPct val="30000"/>
              </a:spcBef>
              <a:spcAft>
                <a:spcPct val="0"/>
              </a:spcAft>
              <a:defRPr sz="1200">
                <a:solidFill>
                  <a:schemeClr val="tx1"/>
                </a:solidFill>
                <a:latin typeface="Arial" charset="0"/>
                <a:cs typeface="Arial" charset="0"/>
              </a:defRPr>
            </a:lvl7pPr>
            <a:lvl8pPr marL="3429000" indent="-228600" defTabSz="966788" eaLnBrk="0" fontAlgn="base" hangingPunct="0">
              <a:spcBef>
                <a:spcPct val="30000"/>
              </a:spcBef>
              <a:spcAft>
                <a:spcPct val="0"/>
              </a:spcAft>
              <a:defRPr sz="1200">
                <a:solidFill>
                  <a:schemeClr val="tx1"/>
                </a:solidFill>
                <a:latin typeface="Arial" charset="0"/>
                <a:cs typeface="Arial" charset="0"/>
              </a:defRPr>
            </a:lvl8pPr>
            <a:lvl9pPr marL="3886200" indent="-228600" defTabSz="966788" eaLnBrk="0" fontAlgn="base" hangingPunct="0">
              <a:spcBef>
                <a:spcPct val="30000"/>
              </a:spcBef>
              <a:spcAft>
                <a:spcPct val="0"/>
              </a:spcAft>
              <a:defRPr sz="1200">
                <a:solidFill>
                  <a:schemeClr val="tx1"/>
                </a:solidFill>
                <a:latin typeface="Arial" charset="0"/>
                <a:cs typeface="Arial" charset="0"/>
              </a:defRPr>
            </a:lvl9pPr>
          </a:lstStyle>
          <a:p>
            <a:pPr eaLnBrk="1" hangingPunct="1">
              <a:spcBef>
                <a:spcPct val="0"/>
              </a:spcBef>
            </a:pPr>
            <a:fld id="{AF744EFB-8066-4745-8468-1B80FAC73BD4}" type="slidenum">
              <a:rPr lang="en-ZA" altLang="en-US" sz="1300" smtClean="0"/>
              <a:pPr eaLnBrk="1" hangingPunct="1">
                <a:spcBef>
                  <a:spcPct val="0"/>
                </a:spcBef>
              </a:pPr>
              <a:t>29</a:t>
            </a:fld>
            <a:endParaRPr lang="en-ZA" altLang="en-US" sz="130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image" Target="../media/image3.jpeg"/><Relationship Id="rId1" Type="http://schemas.openxmlformats.org/officeDocument/2006/relationships/slideMaster" Target="../slideMasters/slideMaster1.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9.jpeg"/><Relationship Id="rId7" Type="http://schemas.openxmlformats.org/officeDocument/2006/relationships/image" Target="../media/image12.jpeg"/><Relationship Id="rId2" Type="http://schemas.openxmlformats.org/officeDocument/2006/relationships/image" Target="../media/image3.jpeg"/><Relationship Id="rId1" Type="http://schemas.openxmlformats.org/officeDocument/2006/relationships/slideMaster" Target="../slideMasters/slideMaster3.xml"/><Relationship Id="rId6" Type="http://schemas.openxmlformats.org/officeDocument/2006/relationships/image" Target="../media/image11.jpeg"/><Relationship Id="rId5" Type="http://schemas.openxmlformats.org/officeDocument/2006/relationships/image" Target="../media/image6.jpeg"/><Relationship Id="rId4" Type="http://schemas.openxmlformats.org/officeDocument/2006/relationships/image" Target="../media/image10.jpeg"/></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9.jpeg"/><Relationship Id="rId7" Type="http://schemas.openxmlformats.org/officeDocument/2006/relationships/image" Target="../media/image12.jpeg"/><Relationship Id="rId2" Type="http://schemas.openxmlformats.org/officeDocument/2006/relationships/image" Target="../media/image3.jpeg"/><Relationship Id="rId1" Type="http://schemas.openxmlformats.org/officeDocument/2006/relationships/slideMaster" Target="../slideMasters/slideMaster4.xml"/><Relationship Id="rId6" Type="http://schemas.openxmlformats.org/officeDocument/2006/relationships/image" Target="../media/image11.jpeg"/><Relationship Id="rId5" Type="http://schemas.openxmlformats.org/officeDocument/2006/relationships/image" Target="../media/image6.jpeg"/><Relationship Id="rId4" Type="http://schemas.openxmlformats.org/officeDocument/2006/relationships/image" Target="../media/image10.jpeg"/></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9.jpeg"/><Relationship Id="rId7" Type="http://schemas.openxmlformats.org/officeDocument/2006/relationships/image" Target="../media/image12.jpeg"/><Relationship Id="rId2" Type="http://schemas.openxmlformats.org/officeDocument/2006/relationships/image" Target="../media/image3.jpeg"/><Relationship Id="rId1" Type="http://schemas.openxmlformats.org/officeDocument/2006/relationships/slideMaster" Target="../slideMasters/slideMaster5.xml"/><Relationship Id="rId6" Type="http://schemas.openxmlformats.org/officeDocument/2006/relationships/image" Target="../media/image11.jpeg"/><Relationship Id="rId5" Type="http://schemas.openxmlformats.org/officeDocument/2006/relationships/image" Target="../media/image6.jpeg"/><Relationship Id="rId4" Type="http://schemas.openxmlformats.org/officeDocument/2006/relationships/image" Target="../media/image10.jpeg"/></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9.jpeg"/><Relationship Id="rId7" Type="http://schemas.openxmlformats.org/officeDocument/2006/relationships/image" Target="../media/image12.jpeg"/><Relationship Id="rId2" Type="http://schemas.openxmlformats.org/officeDocument/2006/relationships/image" Target="../media/image3.jpeg"/><Relationship Id="rId1" Type="http://schemas.openxmlformats.org/officeDocument/2006/relationships/slideMaster" Target="../slideMasters/slideMaster6.xml"/><Relationship Id="rId6" Type="http://schemas.openxmlformats.org/officeDocument/2006/relationships/image" Target="../media/image11.jpeg"/><Relationship Id="rId5" Type="http://schemas.openxmlformats.org/officeDocument/2006/relationships/image" Target="../media/image6.jpeg"/><Relationship Id="rId4" Type="http://schemas.openxmlformats.org/officeDocument/2006/relationships/image" Target="../media/image10.jpeg"/></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3" Type="http://schemas.openxmlformats.org/officeDocument/2006/relationships/image" Target="../media/image9.jpeg"/><Relationship Id="rId7" Type="http://schemas.openxmlformats.org/officeDocument/2006/relationships/image" Target="../media/image12.jpeg"/><Relationship Id="rId2" Type="http://schemas.openxmlformats.org/officeDocument/2006/relationships/image" Target="../media/image3.jpeg"/><Relationship Id="rId1" Type="http://schemas.openxmlformats.org/officeDocument/2006/relationships/slideMaster" Target="../slideMasters/slideMaster7.xml"/><Relationship Id="rId6" Type="http://schemas.openxmlformats.org/officeDocument/2006/relationships/image" Target="../media/image11.jpeg"/><Relationship Id="rId5" Type="http://schemas.openxmlformats.org/officeDocument/2006/relationships/image" Target="../media/image6.jpeg"/><Relationship Id="rId4" Type="http://schemas.openxmlformats.org/officeDocument/2006/relationships/image" Target="../media/image10.jpeg"/></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150"/>
          <p:cNvGrpSpPr>
            <a:grpSpLocks/>
          </p:cNvGrpSpPr>
          <p:nvPr userDrawn="1"/>
        </p:nvGrpSpPr>
        <p:grpSpPr bwMode="auto">
          <a:xfrm>
            <a:off x="-4763" y="0"/>
            <a:ext cx="9148763" cy="6858000"/>
            <a:chOff x="-3" y="0"/>
            <a:chExt cx="5763" cy="4320"/>
          </a:xfrm>
        </p:grpSpPr>
        <p:pic>
          <p:nvPicPr>
            <p:cNvPr id="5" name="Picture 148" descr="logo small"/>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088" y="326"/>
              <a:ext cx="1352" cy="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91"/>
            <p:cNvSpPr>
              <a:spLocks noChangeArrowheads="1"/>
            </p:cNvSpPr>
            <p:nvPr userDrawn="1"/>
          </p:nvSpPr>
          <p:spPr bwMode="auto">
            <a:xfrm>
              <a:off x="-3" y="0"/>
              <a:ext cx="5763" cy="4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pic>
          <p:nvPicPr>
            <p:cNvPr id="7" name="Picture 23" descr="dd"/>
            <p:cNvPicPr>
              <a:picLocks noChangeAspect="1" noChangeArrowheads="1"/>
            </p:cNvPicPr>
            <p:nvPr userDrawn="1"/>
          </p:nvPicPr>
          <p:blipFill>
            <a:blip r:embed="rId3" cstate="email">
              <a:extLst>
                <a:ext uri="{28A0092B-C50C-407E-A947-70E740481C1C}">
                  <a14:useLocalDpi xmlns:a14="http://schemas.microsoft.com/office/drawing/2010/main" val="0"/>
                </a:ext>
              </a:extLst>
            </a:blip>
            <a:srcRect/>
            <a:stretch>
              <a:fillRect/>
            </a:stretch>
          </p:blipFill>
          <p:spPr bwMode="auto">
            <a:xfrm>
              <a:off x="-3" y="0"/>
              <a:ext cx="115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Oval 101"/>
            <p:cNvSpPr>
              <a:spLocks noChangeArrowheads="1"/>
            </p:cNvSpPr>
            <p:nvPr userDrawn="1"/>
          </p:nvSpPr>
          <p:spPr bwMode="auto">
            <a:xfrm>
              <a:off x="232" y="819"/>
              <a:ext cx="1448" cy="1447"/>
            </a:xfrm>
            <a:prstGeom prst="ellipse">
              <a:avLst/>
            </a:prstGeom>
            <a:solidFill>
              <a:srgbClr val="83725B"/>
            </a:solidFill>
            <a:ln w="9525">
              <a:solidFill>
                <a:srgbClr val="83725B"/>
              </a:solidFill>
              <a:round/>
              <a:headEnd/>
              <a:tailEnd/>
            </a:ln>
          </p:spPr>
          <p:txBody>
            <a:bodyPr/>
            <a:lstStyle/>
            <a:p>
              <a:endParaRPr lang="en-US" dirty="0"/>
            </a:p>
          </p:txBody>
        </p:sp>
        <p:sp>
          <p:nvSpPr>
            <p:cNvPr id="9" name="Oval 102" descr="coolers"/>
            <p:cNvSpPr>
              <a:spLocks noChangeArrowheads="1"/>
            </p:cNvSpPr>
            <p:nvPr userDrawn="1"/>
          </p:nvSpPr>
          <p:spPr bwMode="auto">
            <a:xfrm>
              <a:off x="275" y="858"/>
              <a:ext cx="1362" cy="1369"/>
            </a:xfrm>
            <a:prstGeom prst="ellipse">
              <a:avLst/>
            </a:prstGeom>
            <a:blipFill dpi="0" rotWithShape="1">
              <a:blip r:embed="rId4" cstate="email">
                <a:extLst>
                  <a:ext uri="{28A0092B-C50C-407E-A947-70E740481C1C}">
                    <a14:useLocalDpi xmlns:a14="http://schemas.microsoft.com/office/drawing/2010/main" val="0"/>
                  </a:ext>
                </a:extLst>
              </a:blip>
              <a:srcRect/>
              <a:stretch>
                <a:fillRect/>
              </a:stretch>
            </a:blipFill>
            <a:ln>
              <a:noFill/>
            </a:ln>
            <a:extLst>
              <a:ext uri="{91240B29-F687-4F45-9708-019B960494DF}">
                <a14:hiddenLine xmlns:a14="http://schemas.microsoft.com/office/drawing/2010/main" w="9525">
                  <a:solidFill>
                    <a:srgbClr val="83725B"/>
                  </a:solidFill>
                  <a:round/>
                  <a:headEnd/>
                  <a:tailEnd/>
                </a14:hiddenLine>
              </a:ext>
            </a:extLst>
          </p:spPr>
          <p:txBody>
            <a:bodyPr/>
            <a:lstStyle/>
            <a:p>
              <a:endParaRPr lang="en-US" dirty="0"/>
            </a:p>
          </p:txBody>
        </p:sp>
        <p:sp>
          <p:nvSpPr>
            <p:cNvPr id="10" name="Oval 103"/>
            <p:cNvSpPr>
              <a:spLocks noChangeArrowheads="1"/>
            </p:cNvSpPr>
            <p:nvPr userDrawn="1"/>
          </p:nvSpPr>
          <p:spPr bwMode="auto">
            <a:xfrm>
              <a:off x="217" y="772"/>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11" name="Oval 104"/>
            <p:cNvSpPr>
              <a:spLocks noChangeArrowheads="1"/>
            </p:cNvSpPr>
            <p:nvPr userDrawn="1"/>
          </p:nvSpPr>
          <p:spPr bwMode="auto">
            <a:xfrm>
              <a:off x="162" y="772"/>
              <a:ext cx="1487"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12" name="Oval 105"/>
            <p:cNvSpPr>
              <a:spLocks noChangeArrowheads="1"/>
            </p:cNvSpPr>
            <p:nvPr userDrawn="1"/>
          </p:nvSpPr>
          <p:spPr bwMode="auto">
            <a:xfrm>
              <a:off x="240" y="803"/>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13" name="Oval 106"/>
            <p:cNvSpPr>
              <a:spLocks noChangeArrowheads="1"/>
            </p:cNvSpPr>
            <p:nvPr userDrawn="1"/>
          </p:nvSpPr>
          <p:spPr bwMode="auto">
            <a:xfrm>
              <a:off x="194"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14" name="Oval 107"/>
            <p:cNvSpPr>
              <a:spLocks noChangeArrowheads="1"/>
            </p:cNvSpPr>
            <p:nvPr userDrawn="1"/>
          </p:nvSpPr>
          <p:spPr bwMode="auto">
            <a:xfrm>
              <a:off x="279"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15" name="Oval 108"/>
            <p:cNvSpPr>
              <a:spLocks noChangeArrowheads="1"/>
            </p:cNvSpPr>
            <p:nvPr userDrawn="1"/>
          </p:nvSpPr>
          <p:spPr bwMode="auto">
            <a:xfrm>
              <a:off x="108"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16" name="Oval 109"/>
            <p:cNvSpPr>
              <a:spLocks noChangeArrowheads="1"/>
            </p:cNvSpPr>
            <p:nvPr userDrawn="1"/>
          </p:nvSpPr>
          <p:spPr bwMode="auto">
            <a:xfrm>
              <a:off x="287"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17" name="Oval 110"/>
            <p:cNvSpPr>
              <a:spLocks noChangeArrowheads="1"/>
            </p:cNvSpPr>
            <p:nvPr userDrawn="1"/>
          </p:nvSpPr>
          <p:spPr bwMode="auto">
            <a:xfrm>
              <a:off x="614" y="422"/>
              <a:ext cx="739" cy="747"/>
            </a:xfrm>
            <a:prstGeom prst="ellipse">
              <a:avLst/>
            </a:prstGeom>
            <a:solidFill>
              <a:srgbClr val="83725B"/>
            </a:solidFill>
            <a:ln w="9525">
              <a:solidFill>
                <a:srgbClr val="83725B"/>
              </a:solidFill>
              <a:miter lim="800000"/>
              <a:headEnd/>
              <a:tailEnd/>
            </a:ln>
          </p:spPr>
          <p:txBody>
            <a:bodyPr/>
            <a:lstStyle/>
            <a:p>
              <a:endParaRPr lang="en-US" dirty="0"/>
            </a:p>
          </p:txBody>
        </p:sp>
        <p:sp>
          <p:nvSpPr>
            <p:cNvPr id="18" name="Oval 111"/>
            <p:cNvSpPr>
              <a:spLocks noChangeArrowheads="1"/>
            </p:cNvSpPr>
            <p:nvPr userDrawn="1"/>
          </p:nvSpPr>
          <p:spPr bwMode="auto">
            <a:xfrm>
              <a:off x="629" y="445"/>
              <a:ext cx="708" cy="708"/>
            </a:xfrm>
            <a:prstGeom prst="ellipse">
              <a:avLst/>
            </a:prstGeom>
            <a:solidFill>
              <a:srgbClr val="8C7F6D"/>
            </a:solidFill>
            <a:ln w="9525">
              <a:solidFill>
                <a:srgbClr val="83725B"/>
              </a:solidFill>
              <a:miter lim="800000"/>
              <a:headEnd/>
              <a:tailEnd/>
            </a:ln>
          </p:spPr>
          <p:txBody>
            <a:bodyPr/>
            <a:lstStyle/>
            <a:p>
              <a:endParaRPr lang="en-US" dirty="0"/>
            </a:p>
          </p:txBody>
        </p:sp>
        <p:sp>
          <p:nvSpPr>
            <p:cNvPr id="19" name="Oval 112"/>
            <p:cNvSpPr>
              <a:spLocks noChangeArrowheads="1"/>
            </p:cNvSpPr>
            <p:nvPr userDrawn="1"/>
          </p:nvSpPr>
          <p:spPr bwMode="auto">
            <a:xfrm>
              <a:off x="598" y="399"/>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20" name="Oval 113"/>
            <p:cNvSpPr>
              <a:spLocks noChangeArrowheads="1"/>
            </p:cNvSpPr>
            <p:nvPr userDrawn="1"/>
          </p:nvSpPr>
          <p:spPr bwMode="auto">
            <a:xfrm>
              <a:off x="575" y="399"/>
              <a:ext cx="762"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21" name="Oval 114"/>
            <p:cNvSpPr>
              <a:spLocks noChangeArrowheads="1"/>
            </p:cNvSpPr>
            <p:nvPr userDrawn="1"/>
          </p:nvSpPr>
          <p:spPr bwMode="auto">
            <a:xfrm>
              <a:off x="614" y="414"/>
              <a:ext cx="770" cy="771"/>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22" name="Oval 115"/>
            <p:cNvSpPr>
              <a:spLocks noChangeArrowheads="1"/>
            </p:cNvSpPr>
            <p:nvPr userDrawn="1"/>
          </p:nvSpPr>
          <p:spPr bwMode="auto">
            <a:xfrm>
              <a:off x="590" y="391"/>
              <a:ext cx="763"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23" name="Oval 116"/>
            <p:cNvSpPr>
              <a:spLocks noChangeArrowheads="1"/>
            </p:cNvSpPr>
            <p:nvPr userDrawn="1"/>
          </p:nvSpPr>
          <p:spPr bwMode="auto">
            <a:xfrm>
              <a:off x="629" y="445"/>
              <a:ext cx="708" cy="708"/>
            </a:xfrm>
            <a:prstGeom prst="ellipse">
              <a:avLst/>
            </a:prstGeom>
            <a:solidFill>
              <a:srgbClr val="83725B"/>
            </a:solidFill>
            <a:ln w="9525">
              <a:solidFill>
                <a:srgbClr val="83725B"/>
              </a:solidFill>
              <a:miter lim="800000"/>
              <a:headEnd/>
              <a:tailEnd/>
            </a:ln>
          </p:spPr>
          <p:txBody>
            <a:bodyPr/>
            <a:lstStyle/>
            <a:p>
              <a:endParaRPr lang="en-US" dirty="0"/>
            </a:p>
          </p:txBody>
        </p:sp>
        <p:sp>
          <p:nvSpPr>
            <p:cNvPr id="24" name="Oval 117"/>
            <p:cNvSpPr>
              <a:spLocks noChangeArrowheads="1"/>
            </p:cNvSpPr>
            <p:nvPr userDrawn="1"/>
          </p:nvSpPr>
          <p:spPr bwMode="auto">
            <a:xfrm>
              <a:off x="637" y="445"/>
              <a:ext cx="693" cy="693"/>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25" name="Oval 118" descr="face"/>
            <p:cNvSpPr>
              <a:spLocks noChangeArrowheads="1"/>
            </p:cNvSpPr>
            <p:nvPr userDrawn="1"/>
          </p:nvSpPr>
          <p:spPr bwMode="auto">
            <a:xfrm>
              <a:off x="633" y="445"/>
              <a:ext cx="700" cy="701"/>
            </a:xfrm>
            <a:prstGeom prst="ellipse">
              <a:avLst/>
            </a:prstGeom>
            <a:blipFill dpi="0" rotWithShape="1">
              <a:blip r:embed="rId5">
                <a:lum contrast="6000"/>
                <a:extLst>
                  <a:ext uri="{28A0092B-C50C-407E-A947-70E740481C1C}">
                    <a14:useLocalDpi xmlns:a14="http://schemas.microsoft.com/office/drawing/2010/main" val="0"/>
                  </a:ext>
                </a:extLst>
              </a:blip>
              <a:srcRect/>
              <a:stretch>
                <a:fillRect/>
              </a:stretch>
            </a:blipFill>
            <a:ln>
              <a:noFill/>
            </a:ln>
            <a:extLst>
              <a:ext uri="{91240B29-F687-4F45-9708-019B960494DF}">
                <a14:hiddenLine xmlns:a14="http://schemas.microsoft.com/office/drawing/2010/main" w="9525">
                  <a:solidFill>
                    <a:srgbClr val="83725B"/>
                  </a:solidFill>
                  <a:round/>
                  <a:headEnd/>
                  <a:tailEnd/>
                </a14:hiddenLine>
              </a:ext>
            </a:extLst>
          </p:spPr>
          <p:txBody>
            <a:bodyPr/>
            <a:lstStyle/>
            <a:p>
              <a:endParaRPr lang="en-US" dirty="0"/>
            </a:p>
          </p:txBody>
        </p:sp>
        <p:sp>
          <p:nvSpPr>
            <p:cNvPr id="26" name="Oval 119"/>
            <p:cNvSpPr>
              <a:spLocks noChangeArrowheads="1"/>
            </p:cNvSpPr>
            <p:nvPr userDrawn="1"/>
          </p:nvSpPr>
          <p:spPr bwMode="auto">
            <a:xfrm>
              <a:off x="637" y="391"/>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27" name="Oval 120"/>
            <p:cNvSpPr>
              <a:spLocks noChangeArrowheads="1"/>
            </p:cNvSpPr>
            <p:nvPr userDrawn="1"/>
          </p:nvSpPr>
          <p:spPr bwMode="auto">
            <a:xfrm>
              <a:off x="544" y="438"/>
              <a:ext cx="770"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28" name="Oval 121"/>
            <p:cNvSpPr>
              <a:spLocks noChangeArrowheads="1"/>
            </p:cNvSpPr>
            <p:nvPr userDrawn="1"/>
          </p:nvSpPr>
          <p:spPr bwMode="auto">
            <a:xfrm>
              <a:off x="637" y="438"/>
              <a:ext cx="763"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29" name="Oval 122"/>
            <p:cNvSpPr>
              <a:spLocks noChangeArrowheads="1"/>
            </p:cNvSpPr>
            <p:nvPr userDrawn="1"/>
          </p:nvSpPr>
          <p:spPr bwMode="auto">
            <a:xfrm>
              <a:off x="264" y="2002"/>
              <a:ext cx="1213" cy="1205"/>
            </a:xfrm>
            <a:prstGeom prst="ellipse">
              <a:avLst/>
            </a:prstGeom>
            <a:solidFill>
              <a:srgbClr val="83725B"/>
            </a:solidFill>
            <a:ln w="9525">
              <a:solidFill>
                <a:srgbClr val="83725B"/>
              </a:solidFill>
              <a:miter lim="800000"/>
              <a:headEnd/>
              <a:tailEnd/>
            </a:ln>
          </p:spPr>
          <p:txBody>
            <a:bodyPr/>
            <a:lstStyle/>
            <a:p>
              <a:endParaRPr lang="en-US" dirty="0"/>
            </a:p>
          </p:txBody>
        </p:sp>
        <p:sp>
          <p:nvSpPr>
            <p:cNvPr id="30" name="Oval 123"/>
            <p:cNvSpPr>
              <a:spLocks noChangeArrowheads="1"/>
            </p:cNvSpPr>
            <p:nvPr userDrawn="1"/>
          </p:nvSpPr>
          <p:spPr bwMode="auto">
            <a:xfrm>
              <a:off x="303" y="2033"/>
              <a:ext cx="1135" cy="1143"/>
            </a:xfrm>
            <a:prstGeom prst="ellipse">
              <a:avLst/>
            </a:prstGeom>
            <a:solidFill>
              <a:srgbClr val="83725B"/>
            </a:solidFill>
            <a:ln w="9525">
              <a:solidFill>
                <a:srgbClr val="83725B"/>
              </a:solidFill>
              <a:miter lim="800000"/>
              <a:headEnd/>
              <a:tailEnd/>
            </a:ln>
          </p:spPr>
          <p:txBody>
            <a:bodyPr/>
            <a:lstStyle/>
            <a:p>
              <a:endParaRPr lang="en-US" dirty="0"/>
            </a:p>
          </p:txBody>
        </p:sp>
        <p:sp>
          <p:nvSpPr>
            <p:cNvPr id="31" name="Oval 124"/>
            <p:cNvSpPr>
              <a:spLocks noChangeArrowheads="1"/>
            </p:cNvSpPr>
            <p:nvPr userDrawn="1"/>
          </p:nvSpPr>
          <p:spPr bwMode="auto">
            <a:xfrm>
              <a:off x="248" y="1963"/>
              <a:ext cx="1245"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32" name="Oval 125"/>
            <p:cNvSpPr>
              <a:spLocks noChangeArrowheads="1"/>
            </p:cNvSpPr>
            <p:nvPr userDrawn="1"/>
          </p:nvSpPr>
          <p:spPr bwMode="auto">
            <a:xfrm>
              <a:off x="209" y="1963"/>
              <a:ext cx="1237"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33" name="Oval 126"/>
            <p:cNvSpPr>
              <a:spLocks noChangeArrowheads="1"/>
            </p:cNvSpPr>
            <p:nvPr userDrawn="1"/>
          </p:nvSpPr>
          <p:spPr bwMode="auto">
            <a:xfrm>
              <a:off x="271" y="1986"/>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34" name="Oval 127"/>
            <p:cNvSpPr>
              <a:spLocks noChangeArrowheads="1"/>
            </p:cNvSpPr>
            <p:nvPr userDrawn="1"/>
          </p:nvSpPr>
          <p:spPr bwMode="auto">
            <a:xfrm>
              <a:off x="232"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35" name="Oval 128" descr="new smal workers"/>
            <p:cNvSpPr>
              <a:spLocks noChangeArrowheads="1"/>
            </p:cNvSpPr>
            <p:nvPr userDrawn="1"/>
          </p:nvSpPr>
          <p:spPr bwMode="auto">
            <a:xfrm>
              <a:off x="304" y="2033"/>
              <a:ext cx="1135" cy="1143"/>
            </a:xfrm>
            <a:prstGeom prst="ellipse">
              <a:avLst/>
            </a:prstGeom>
            <a:blipFill dpi="0" rotWithShape="1">
              <a:blip r:embed="rId6" cstate="email">
                <a:lum contrast="12000"/>
                <a:extLst>
                  <a:ext uri="{28A0092B-C50C-407E-A947-70E740481C1C}">
                    <a14:useLocalDpi xmlns:a14="http://schemas.microsoft.com/office/drawing/2010/main" val="0"/>
                  </a:ext>
                </a:extLst>
              </a:blip>
              <a:srcRect/>
              <a:stretch>
                <a:fillRect/>
              </a:stretch>
            </a:blipFill>
            <a:ln>
              <a:noFill/>
            </a:ln>
            <a:extLst>
              <a:ext uri="{91240B29-F687-4F45-9708-019B960494DF}">
                <a14:hiddenLine xmlns:a14="http://schemas.microsoft.com/office/drawing/2010/main" w="0">
                  <a:solidFill>
                    <a:srgbClr val="83725B"/>
                  </a:solidFill>
                  <a:round/>
                  <a:headEnd/>
                  <a:tailEnd/>
                </a14:hiddenLine>
              </a:ext>
            </a:extLst>
          </p:spPr>
          <p:txBody>
            <a:bodyPr/>
            <a:lstStyle/>
            <a:p>
              <a:endParaRPr lang="en-US" dirty="0"/>
            </a:p>
          </p:txBody>
        </p:sp>
        <p:sp>
          <p:nvSpPr>
            <p:cNvPr id="36" name="Oval 129"/>
            <p:cNvSpPr>
              <a:spLocks noChangeArrowheads="1"/>
            </p:cNvSpPr>
            <p:nvPr userDrawn="1"/>
          </p:nvSpPr>
          <p:spPr bwMode="auto">
            <a:xfrm>
              <a:off x="162" y="2017"/>
              <a:ext cx="1238"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37" name="Oval 130"/>
            <p:cNvSpPr>
              <a:spLocks noChangeArrowheads="1"/>
            </p:cNvSpPr>
            <p:nvPr userDrawn="1"/>
          </p:nvSpPr>
          <p:spPr bwMode="auto">
            <a:xfrm>
              <a:off x="310"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38" name="Oval 131"/>
            <p:cNvSpPr>
              <a:spLocks noChangeArrowheads="1"/>
            </p:cNvSpPr>
            <p:nvPr userDrawn="1"/>
          </p:nvSpPr>
          <p:spPr bwMode="auto">
            <a:xfrm>
              <a:off x="303" y="2017"/>
              <a:ext cx="1244"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39" name="Oval 132"/>
            <p:cNvSpPr>
              <a:spLocks noChangeArrowheads="1"/>
            </p:cNvSpPr>
            <p:nvPr userDrawn="1"/>
          </p:nvSpPr>
          <p:spPr bwMode="auto">
            <a:xfrm>
              <a:off x="614" y="2990"/>
              <a:ext cx="1003" cy="1011"/>
            </a:xfrm>
            <a:prstGeom prst="ellipse">
              <a:avLst/>
            </a:prstGeom>
            <a:solidFill>
              <a:srgbClr val="83725B"/>
            </a:solidFill>
            <a:ln w="9525">
              <a:solidFill>
                <a:srgbClr val="83725B"/>
              </a:solidFill>
              <a:miter lim="800000"/>
              <a:headEnd/>
              <a:tailEnd/>
            </a:ln>
          </p:spPr>
          <p:txBody>
            <a:bodyPr/>
            <a:lstStyle/>
            <a:p>
              <a:endParaRPr lang="en-US" dirty="0"/>
            </a:p>
          </p:txBody>
        </p:sp>
        <p:sp>
          <p:nvSpPr>
            <p:cNvPr id="40" name="Oval 133"/>
            <p:cNvSpPr>
              <a:spLocks noChangeArrowheads="1"/>
            </p:cNvSpPr>
            <p:nvPr userDrawn="1"/>
          </p:nvSpPr>
          <p:spPr bwMode="auto">
            <a:xfrm>
              <a:off x="645" y="3021"/>
              <a:ext cx="941" cy="949"/>
            </a:xfrm>
            <a:prstGeom prst="ellipse">
              <a:avLst/>
            </a:prstGeom>
            <a:solidFill>
              <a:srgbClr val="83725B"/>
            </a:solidFill>
            <a:ln w="9525">
              <a:solidFill>
                <a:srgbClr val="83725B"/>
              </a:solidFill>
              <a:miter lim="800000"/>
              <a:headEnd/>
              <a:tailEnd/>
            </a:ln>
          </p:spPr>
          <p:txBody>
            <a:bodyPr/>
            <a:lstStyle/>
            <a:p>
              <a:endParaRPr lang="en-US" dirty="0"/>
            </a:p>
          </p:txBody>
        </p:sp>
        <p:sp>
          <p:nvSpPr>
            <p:cNvPr id="41" name="Oval 134"/>
            <p:cNvSpPr>
              <a:spLocks noChangeArrowheads="1"/>
            </p:cNvSpPr>
            <p:nvPr userDrawn="1"/>
          </p:nvSpPr>
          <p:spPr bwMode="auto">
            <a:xfrm>
              <a:off x="598" y="2959"/>
              <a:ext cx="1035"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42" name="Oval 135"/>
            <p:cNvSpPr>
              <a:spLocks noChangeArrowheads="1"/>
            </p:cNvSpPr>
            <p:nvPr userDrawn="1"/>
          </p:nvSpPr>
          <p:spPr bwMode="auto">
            <a:xfrm>
              <a:off x="567" y="2959"/>
              <a:ext cx="1027"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43" name="Oval 136"/>
            <p:cNvSpPr>
              <a:spLocks noChangeArrowheads="1"/>
            </p:cNvSpPr>
            <p:nvPr userDrawn="1"/>
          </p:nvSpPr>
          <p:spPr bwMode="auto">
            <a:xfrm>
              <a:off x="622" y="2982"/>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44" name="Oval 137"/>
            <p:cNvSpPr>
              <a:spLocks noChangeArrowheads="1"/>
            </p:cNvSpPr>
            <p:nvPr userDrawn="1"/>
          </p:nvSpPr>
          <p:spPr bwMode="auto">
            <a:xfrm>
              <a:off x="583" y="2951"/>
              <a:ext cx="1034"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45" name="Oval 138" descr="boom"/>
            <p:cNvSpPr>
              <a:spLocks noChangeArrowheads="1"/>
            </p:cNvSpPr>
            <p:nvPr userDrawn="1"/>
          </p:nvSpPr>
          <p:spPr bwMode="auto">
            <a:xfrm>
              <a:off x="638" y="3018"/>
              <a:ext cx="949" cy="957"/>
            </a:xfrm>
            <a:prstGeom prst="ellipse">
              <a:avLst/>
            </a:prstGeom>
            <a:blipFill dpi="0" rotWithShape="1">
              <a:blip r:embed="rId7" cstate="email">
                <a:lum contrast="6000"/>
                <a:extLst>
                  <a:ext uri="{28A0092B-C50C-407E-A947-70E740481C1C}">
                    <a14:useLocalDpi xmlns:a14="http://schemas.microsoft.com/office/drawing/2010/main" val="0"/>
                  </a:ext>
                </a:extLst>
              </a:blip>
              <a:srcRect/>
              <a:stretch>
                <a:fillRect/>
              </a:stretch>
            </a:blipFill>
            <a:ln>
              <a:noFill/>
            </a:ln>
            <a:extLst>
              <a:ext uri="{91240B29-F687-4F45-9708-019B960494DF}">
                <a14:hiddenLine xmlns:a14="http://schemas.microsoft.com/office/drawing/2010/main" w="9525">
                  <a:solidFill>
                    <a:srgbClr val="83725B"/>
                  </a:solidFill>
                  <a:miter lim="800000"/>
                  <a:headEnd/>
                  <a:tailEnd/>
                </a14:hiddenLine>
              </a:ext>
            </a:extLst>
          </p:spPr>
          <p:txBody>
            <a:bodyPr/>
            <a:lstStyle/>
            <a:p>
              <a:endParaRPr lang="en-US" dirty="0"/>
            </a:p>
          </p:txBody>
        </p:sp>
        <p:sp>
          <p:nvSpPr>
            <p:cNvPr id="46" name="Oval 139"/>
            <p:cNvSpPr>
              <a:spLocks noChangeArrowheads="1"/>
            </p:cNvSpPr>
            <p:nvPr userDrawn="1"/>
          </p:nvSpPr>
          <p:spPr bwMode="auto">
            <a:xfrm>
              <a:off x="528" y="3005"/>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47" name="Oval 140"/>
            <p:cNvSpPr>
              <a:spLocks noChangeArrowheads="1"/>
            </p:cNvSpPr>
            <p:nvPr userDrawn="1"/>
          </p:nvSpPr>
          <p:spPr bwMode="auto">
            <a:xfrm>
              <a:off x="645" y="3005"/>
              <a:ext cx="1035"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48" name="Oval 141"/>
            <p:cNvSpPr>
              <a:spLocks noChangeArrowheads="1"/>
            </p:cNvSpPr>
            <p:nvPr userDrawn="1"/>
          </p:nvSpPr>
          <p:spPr bwMode="auto">
            <a:xfrm>
              <a:off x="653" y="2951"/>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grpSp>
      <p:sp>
        <p:nvSpPr>
          <p:cNvPr id="3075" name="Rectangle 3"/>
          <p:cNvSpPr>
            <a:spLocks noGrp="1" noChangeArrowheads="1"/>
          </p:cNvSpPr>
          <p:nvPr>
            <p:ph type="ctrTitle"/>
          </p:nvPr>
        </p:nvSpPr>
        <p:spPr>
          <a:xfrm>
            <a:off x="3059113" y="3271838"/>
            <a:ext cx="5545137" cy="676275"/>
          </a:xfrm>
        </p:spPr>
        <p:txBody>
          <a:bodyPr anchor="b"/>
          <a:lstStyle>
            <a:lvl1pPr>
              <a:defRPr>
                <a:solidFill>
                  <a:srgbClr val="003896"/>
                </a:solidFill>
              </a:defRPr>
            </a:lvl1pPr>
          </a:lstStyle>
          <a:p>
            <a:pPr lvl="0"/>
            <a:r>
              <a:rPr lang="en-ZA" noProof="0"/>
              <a:t>Click to edit Master title style</a:t>
            </a:r>
          </a:p>
        </p:txBody>
      </p:sp>
      <p:sp>
        <p:nvSpPr>
          <p:cNvPr id="3076" name="Rectangle 4"/>
          <p:cNvSpPr>
            <a:spLocks noGrp="1" noChangeArrowheads="1"/>
          </p:cNvSpPr>
          <p:nvPr>
            <p:ph type="subTitle" idx="1"/>
          </p:nvPr>
        </p:nvSpPr>
        <p:spPr>
          <a:xfrm>
            <a:off x="3059113" y="4092575"/>
            <a:ext cx="5545137" cy="2220913"/>
          </a:xfrm>
        </p:spPr>
        <p:txBody>
          <a:bodyPr/>
          <a:lstStyle>
            <a:lvl1pPr marL="0" indent="0">
              <a:buFontTx/>
              <a:buNone/>
              <a:defRPr sz="1800">
                <a:solidFill>
                  <a:srgbClr val="83725B"/>
                </a:solidFill>
              </a:defRPr>
            </a:lvl1pPr>
          </a:lstStyle>
          <a:p>
            <a:pPr lvl="0"/>
            <a:r>
              <a:rPr lang="en-ZA" noProof="0"/>
              <a:t>Click to edit Master subtitle style</a:t>
            </a:r>
          </a:p>
        </p:txBody>
      </p:sp>
    </p:spTree>
    <p:extLst>
      <p:ext uri="{BB962C8B-B14F-4D97-AF65-F5344CB8AC3E}">
        <p14:creationId xmlns:p14="http://schemas.microsoft.com/office/powerpoint/2010/main" val="2970619228"/>
      </p:ext>
    </p:extLst>
  </p:cSld>
  <p:clrMapOvr>
    <a:masterClrMapping/>
  </p:clrMapOvr>
  <p:transition spd="slow">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Rectangle 37"/>
          <p:cNvSpPr>
            <a:spLocks noGrp="1" noChangeArrowheads="1"/>
          </p:cNvSpPr>
          <p:nvPr>
            <p:ph type="dt" sz="half" idx="10"/>
          </p:nvPr>
        </p:nvSpPr>
        <p:spPr>
          <a:ln/>
        </p:spPr>
        <p:txBody>
          <a:bodyPr/>
          <a:lstStyle>
            <a:lvl1pPr>
              <a:defRPr/>
            </a:lvl1pPr>
          </a:lstStyle>
          <a:p>
            <a:pPr>
              <a:defRPr/>
            </a:pPr>
            <a:fld id="{D5BD10E6-51A5-46B5-A349-51138FAEAA26}" type="datetime1">
              <a:rPr lang="en-ZA"/>
              <a:pPr>
                <a:defRPr/>
              </a:pPr>
              <a:t>2022/05/20</a:t>
            </a:fld>
            <a:endParaRPr lang="en-ZA" dirty="0"/>
          </a:p>
        </p:txBody>
      </p:sp>
      <p:sp>
        <p:nvSpPr>
          <p:cNvPr id="5"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6" name="Rectangle 39"/>
          <p:cNvSpPr>
            <a:spLocks noGrp="1" noChangeArrowheads="1"/>
          </p:cNvSpPr>
          <p:nvPr>
            <p:ph type="sldNum" sz="quarter" idx="12"/>
          </p:nvPr>
        </p:nvSpPr>
        <p:spPr>
          <a:ln/>
        </p:spPr>
        <p:txBody>
          <a:bodyPr/>
          <a:lstStyle>
            <a:lvl1pPr>
              <a:defRPr/>
            </a:lvl1pPr>
          </a:lstStyle>
          <a:p>
            <a:pPr>
              <a:defRPr/>
            </a:pPr>
            <a:fld id="{AACBE5B3-F133-4557-ADB1-37BD9DAC093C}" type="slidenum">
              <a:rPr lang="en-ZA"/>
              <a:pPr>
                <a:defRPr/>
              </a:pPr>
              <a:t>‹#›</a:t>
            </a:fld>
            <a:endParaRPr lang="en-ZA" dirty="0"/>
          </a:p>
        </p:txBody>
      </p:sp>
    </p:spTree>
    <p:extLst>
      <p:ext uri="{BB962C8B-B14F-4D97-AF65-F5344CB8AC3E}">
        <p14:creationId xmlns:p14="http://schemas.microsoft.com/office/powerpoint/2010/main" val="1917230734"/>
      </p:ext>
    </p:extLst>
  </p:cSld>
  <p:clrMapOvr>
    <a:masterClrMapping/>
  </p:clrMapOvr>
  <p:transition spd="slow">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75" y="166688"/>
            <a:ext cx="2093913" cy="6315075"/>
          </a:xfrm>
        </p:spPr>
        <p:txBody>
          <a:bodyPr vert="eaVert"/>
          <a:lstStyle/>
          <a:p>
            <a:r>
              <a:rPr lang="en-US"/>
              <a:t>Click to edit Master title style</a:t>
            </a:r>
            <a:endParaRPr lang="en-ZA"/>
          </a:p>
        </p:txBody>
      </p:sp>
      <p:sp>
        <p:nvSpPr>
          <p:cNvPr id="3" name="Vertical Text Placeholder 2"/>
          <p:cNvSpPr>
            <a:spLocks noGrp="1"/>
          </p:cNvSpPr>
          <p:nvPr>
            <p:ph type="body" orient="vert" idx="1"/>
          </p:nvPr>
        </p:nvSpPr>
        <p:spPr>
          <a:xfrm>
            <a:off x="436563" y="166688"/>
            <a:ext cx="6132512" cy="63150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Rectangle 37"/>
          <p:cNvSpPr>
            <a:spLocks noGrp="1" noChangeArrowheads="1"/>
          </p:cNvSpPr>
          <p:nvPr>
            <p:ph type="dt" sz="half" idx="10"/>
          </p:nvPr>
        </p:nvSpPr>
        <p:spPr>
          <a:ln/>
        </p:spPr>
        <p:txBody>
          <a:bodyPr/>
          <a:lstStyle>
            <a:lvl1pPr>
              <a:defRPr/>
            </a:lvl1pPr>
          </a:lstStyle>
          <a:p>
            <a:pPr>
              <a:defRPr/>
            </a:pPr>
            <a:fld id="{76A44751-1F81-49EE-A6AB-878E9BC4AC94}" type="datetime1">
              <a:rPr lang="en-ZA"/>
              <a:pPr>
                <a:defRPr/>
              </a:pPr>
              <a:t>2022/05/20</a:t>
            </a:fld>
            <a:endParaRPr lang="en-ZA" dirty="0"/>
          </a:p>
        </p:txBody>
      </p:sp>
      <p:sp>
        <p:nvSpPr>
          <p:cNvPr id="5"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6" name="Rectangle 39"/>
          <p:cNvSpPr>
            <a:spLocks noGrp="1" noChangeArrowheads="1"/>
          </p:cNvSpPr>
          <p:nvPr>
            <p:ph type="sldNum" sz="quarter" idx="12"/>
          </p:nvPr>
        </p:nvSpPr>
        <p:spPr>
          <a:ln/>
        </p:spPr>
        <p:txBody>
          <a:bodyPr/>
          <a:lstStyle>
            <a:lvl1pPr>
              <a:defRPr/>
            </a:lvl1pPr>
          </a:lstStyle>
          <a:p>
            <a:pPr>
              <a:defRPr/>
            </a:pPr>
            <a:fld id="{3A8EADE2-2B78-4CE6-8515-6B305CAAA700}" type="slidenum">
              <a:rPr lang="en-ZA"/>
              <a:pPr>
                <a:defRPr/>
              </a:pPr>
              <a:t>‹#›</a:t>
            </a:fld>
            <a:endParaRPr lang="en-ZA" dirty="0"/>
          </a:p>
        </p:txBody>
      </p:sp>
    </p:spTree>
    <p:extLst>
      <p:ext uri="{BB962C8B-B14F-4D97-AF65-F5344CB8AC3E}">
        <p14:creationId xmlns:p14="http://schemas.microsoft.com/office/powerpoint/2010/main" val="1110790537"/>
      </p:ext>
    </p:extLst>
  </p:cSld>
  <p:clrMapOvr>
    <a:masterClrMapping/>
  </p:clrMapOvr>
  <p:transition spd="slow">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36563" y="166688"/>
            <a:ext cx="6519862" cy="666750"/>
          </a:xfrm>
        </p:spPr>
        <p:txBody>
          <a:bodyPr/>
          <a:lstStyle/>
          <a:p>
            <a:r>
              <a:rPr lang="en-US"/>
              <a:t>Click to edit Master title style</a:t>
            </a:r>
            <a:endParaRPr lang="en-ZA"/>
          </a:p>
        </p:txBody>
      </p:sp>
      <p:sp>
        <p:nvSpPr>
          <p:cNvPr id="3" name="Table Placeholder 2"/>
          <p:cNvSpPr>
            <a:spLocks noGrp="1"/>
          </p:cNvSpPr>
          <p:nvPr>
            <p:ph type="tbl" idx="1"/>
          </p:nvPr>
        </p:nvSpPr>
        <p:spPr>
          <a:xfrm>
            <a:off x="436563" y="1436688"/>
            <a:ext cx="8378825" cy="5045075"/>
          </a:xfrm>
        </p:spPr>
        <p:txBody>
          <a:bodyPr/>
          <a:lstStyle/>
          <a:p>
            <a:pPr lvl="0"/>
            <a:endParaRPr lang="en-ZA" noProof="0" dirty="0"/>
          </a:p>
        </p:txBody>
      </p:sp>
      <p:sp>
        <p:nvSpPr>
          <p:cNvPr id="4" name="Rectangle 37"/>
          <p:cNvSpPr>
            <a:spLocks noGrp="1" noChangeArrowheads="1"/>
          </p:cNvSpPr>
          <p:nvPr>
            <p:ph type="dt" sz="half" idx="10"/>
          </p:nvPr>
        </p:nvSpPr>
        <p:spPr>
          <a:ln/>
        </p:spPr>
        <p:txBody>
          <a:bodyPr/>
          <a:lstStyle>
            <a:lvl1pPr>
              <a:defRPr/>
            </a:lvl1pPr>
          </a:lstStyle>
          <a:p>
            <a:pPr>
              <a:defRPr/>
            </a:pPr>
            <a:fld id="{FAC31C54-1212-4640-8FB5-1F84A320246A}" type="datetime1">
              <a:rPr lang="en-ZA"/>
              <a:pPr>
                <a:defRPr/>
              </a:pPr>
              <a:t>2022/05/20</a:t>
            </a:fld>
            <a:endParaRPr lang="en-ZA" dirty="0"/>
          </a:p>
        </p:txBody>
      </p:sp>
      <p:sp>
        <p:nvSpPr>
          <p:cNvPr id="5"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6" name="Rectangle 39"/>
          <p:cNvSpPr>
            <a:spLocks noGrp="1" noChangeArrowheads="1"/>
          </p:cNvSpPr>
          <p:nvPr>
            <p:ph type="sldNum" sz="quarter" idx="12"/>
          </p:nvPr>
        </p:nvSpPr>
        <p:spPr>
          <a:ln/>
        </p:spPr>
        <p:txBody>
          <a:bodyPr/>
          <a:lstStyle>
            <a:lvl1pPr>
              <a:defRPr/>
            </a:lvl1pPr>
          </a:lstStyle>
          <a:p>
            <a:pPr>
              <a:defRPr/>
            </a:pPr>
            <a:fld id="{E5978542-B08A-47EC-9085-F8DEE0B7E286}" type="slidenum">
              <a:rPr lang="en-ZA"/>
              <a:pPr>
                <a:defRPr/>
              </a:pPr>
              <a:t>‹#›</a:t>
            </a:fld>
            <a:endParaRPr lang="en-ZA" dirty="0"/>
          </a:p>
        </p:txBody>
      </p:sp>
    </p:spTree>
    <p:extLst>
      <p:ext uri="{BB962C8B-B14F-4D97-AF65-F5344CB8AC3E}">
        <p14:creationId xmlns:p14="http://schemas.microsoft.com/office/powerpoint/2010/main" val="2467797285"/>
      </p:ext>
    </p:extLst>
  </p:cSld>
  <p:clrMapOvr>
    <a:masterClrMapping/>
  </p:clrMapOvr>
  <p:transition spd="slow">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ZA"/>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ZA"/>
          </a:p>
        </p:txBody>
      </p:sp>
      <p:sp>
        <p:nvSpPr>
          <p:cNvPr id="4" name="Rectangle 37"/>
          <p:cNvSpPr>
            <a:spLocks noGrp="1" noChangeArrowheads="1"/>
          </p:cNvSpPr>
          <p:nvPr>
            <p:ph type="dt" sz="half" idx="10"/>
          </p:nvPr>
        </p:nvSpPr>
        <p:spPr>
          <a:ln/>
        </p:spPr>
        <p:txBody>
          <a:bodyPr/>
          <a:lstStyle>
            <a:lvl1pPr>
              <a:defRPr/>
            </a:lvl1pPr>
          </a:lstStyle>
          <a:p>
            <a:pPr>
              <a:defRPr/>
            </a:pPr>
            <a:endParaRPr lang="en-ZA" dirty="0"/>
          </a:p>
        </p:txBody>
      </p:sp>
      <p:sp>
        <p:nvSpPr>
          <p:cNvPr id="5" name="Rectangle 38"/>
          <p:cNvSpPr>
            <a:spLocks noGrp="1" noChangeArrowheads="1"/>
          </p:cNvSpPr>
          <p:nvPr>
            <p:ph type="ftr" sz="quarter" idx="11"/>
          </p:nvPr>
        </p:nvSpPr>
        <p:spPr>
          <a:ln/>
        </p:spPr>
        <p:txBody>
          <a:bodyPr/>
          <a:lstStyle>
            <a:lvl1pPr>
              <a:defRPr/>
            </a:lvl1pPr>
          </a:lstStyle>
          <a:p>
            <a:pPr>
              <a:defRPr/>
            </a:pPr>
            <a:endParaRPr lang="en-GB" dirty="0"/>
          </a:p>
        </p:txBody>
      </p:sp>
      <p:sp>
        <p:nvSpPr>
          <p:cNvPr id="6" name="Rectangle 39"/>
          <p:cNvSpPr>
            <a:spLocks noGrp="1" noChangeArrowheads="1"/>
          </p:cNvSpPr>
          <p:nvPr>
            <p:ph type="sldNum" sz="quarter" idx="12"/>
          </p:nvPr>
        </p:nvSpPr>
        <p:spPr>
          <a:ln/>
        </p:spPr>
        <p:txBody>
          <a:bodyPr/>
          <a:lstStyle>
            <a:lvl1pPr>
              <a:defRPr/>
            </a:lvl1pPr>
          </a:lstStyle>
          <a:p>
            <a:pPr>
              <a:defRPr/>
            </a:pPr>
            <a:fld id="{D8EF0258-9D3A-42A8-A2AC-C1AC577B1337}" type="slidenum">
              <a:rPr lang="en-ZA"/>
              <a:pPr>
                <a:defRPr/>
              </a:pPr>
              <a:t>‹#›</a:t>
            </a:fld>
            <a:endParaRPr lang="en-ZA" dirty="0"/>
          </a:p>
        </p:txBody>
      </p:sp>
    </p:spTree>
    <p:extLst>
      <p:ext uri="{BB962C8B-B14F-4D97-AF65-F5344CB8AC3E}">
        <p14:creationId xmlns:p14="http://schemas.microsoft.com/office/powerpoint/2010/main" val="3622774284"/>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Rectangle 37"/>
          <p:cNvSpPr>
            <a:spLocks noGrp="1" noChangeArrowheads="1"/>
          </p:cNvSpPr>
          <p:nvPr>
            <p:ph type="dt" sz="half" idx="10"/>
          </p:nvPr>
        </p:nvSpPr>
        <p:spPr>
          <a:ln/>
        </p:spPr>
        <p:txBody>
          <a:bodyPr/>
          <a:lstStyle>
            <a:lvl1pPr>
              <a:defRPr/>
            </a:lvl1pPr>
          </a:lstStyle>
          <a:p>
            <a:pPr>
              <a:defRPr/>
            </a:pPr>
            <a:endParaRPr lang="en-ZA" dirty="0"/>
          </a:p>
        </p:txBody>
      </p:sp>
      <p:sp>
        <p:nvSpPr>
          <p:cNvPr id="5" name="Rectangle 38"/>
          <p:cNvSpPr>
            <a:spLocks noGrp="1" noChangeArrowheads="1"/>
          </p:cNvSpPr>
          <p:nvPr>
            <p:ph type="ftr" sz="quarter" idx="11"/>
          </p:nvPr>
        </p:nvSpPr>
        <p:spPr>
          <a:ln/>
        </p:spPr>
        <p:txBody>
          <a:bodyPr/>
          <a:lstStyle>
            <a:lvl1pPr>
              <a:defRPr/>
            </a:lvl1pPr>
          </a:lstStyle>
          <a:p>
            <a:pPr>
              <a:defRPr/>
            </a:pPr>
            <a:endParaRPr lang="en-GB" dirty="0"/>
          </a:p>
        </p:txBody>
      </p:sp>
      <p:sp>
        <p:nvSpPr>
          <p:cNvPr id="6" name="Rectangle 39"/>
          <p:cNvSpPr>
            <a:spLocks noGrp="1" noChangeArrowheads="1"/>
          </p:cNvSpPr>
          <p:nvPr>
            <p:ph type="sldNum" sz="quarter" idx="12"/>
          </p:nvPr>
        </p:nvSpPr>
        <p:spPr>
          <a:ln/>
        </p:spPr>
        <p:txBody>
          <a:bodyPr/>
          <a:lstStyle>
            <a:lvl1pPr>
              <a:defRPr/>
            </a:lvl1pPr>
          </a:lstStyle>
          <a:p>
            <a:pPr>
              <a:defRPr/>
            </a:pPr>
            <a:fld id="{16C61A74-FD42-4DFE-AD1F-EE66B08CC6C8}" type="slidenum">
              <a:rPr lang="en-ZA"/>
              <a:pPr>
                <a:defRPr/>
              </a:pPr>
              <a:t>‹#›</a:t>
            </a:fld>
            <a:endParaRPr lang="en-ZA" dirty="0"/>
          </a:p>
        </p:txBody>
      </p:sp>
    </p:spTree>
    <p:extLst>
      <p:ext uri="{BB962C8B-B14F-4D97-AF65-F5344CB8AC3E}">
        <p14:creationId xmlns:p14="http://schemas.microsoft.com/office/powerpoint/2010/main" val="1477184086"/>
      </p:ext>
    </p:extLst>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Z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37"/>
          <p:cNvSpPr>
            <a:spLocks noGrp="1" noChangeArrowheads="1"/>
          </p:cNvSpPr>
          <p:nvPr>
            <p:ph type="dt" sz="half" idx="10"/>
          </p:nvPr>
        </p:nvSpPr>
        <p:spPr>
          <a:ln/>
        </p:spPr>
        <p:txBody>
          <a:bodyPr/>
          <a:lstStyle>
            <a:lvl1pPr>
              <a:defRPr/>
            </a:lvl1pPr>
          </a:lstStyle>
          <a:p>
            <a:pPr>
              <a:defRPr/>
            </a:pPr>
            <a:endParaRPr lang="en-ZA" dirty="0"/>
          </a:p>
        </p:txBody>
      </p:sp>
      <p:sp>
        <p:nvSpPr>
          <p:cNvPr id="5" name="Rectangle 38"/>
          <p:cNvSpPr>
            <a:spLocks noGrp="1" noChangeArrowheads="1"/>
          </p:cNvSpPr>
          <p:nvPr>
            <p:ph type="ftr" sz="quarter" idx="11"/>
          </p:nvPr>
        </p:nvSpPr>
        <p:spPr>
          <a:ln/>
        </p:spPr>
        <p:txBody>
          <a:bodyPr/>
          <a:lstStyle>
            <a:lvl1pPr>
              <a:defRPr/>
            </a:lvl1pPr>
          </a:lstStyle>
          <a:p>
            <a:pPr>
              <a:defRPr/>
            </a:pPr>
            <a:endParaRPr lang="en-GB" dirty="0"/>
          </a:p>
        </p:txBody>
      </p:sp>
      <p:sp>
        <p:nvSpPr>
          <p:cNvPr id="6" name="Rectangle 39"/>
          <p:cNvSpPr>
            <a:spLocks noGrp="1" noChangeArrowheads="1"/>
          </p:cNvSpPr>
          <p:nvPr>
            <p:ph type="sldNum" sz="quarter" idx="12"/>
          </p:nvPr>
        </p:nvSpPr>
        <p:spPr>
          <a:ln/>
        </p:spPr>
        <p:txBody>
          <a:bodyPr/>
          <a:lstStyle>
            <a:lvl1pPr>
              <a:defRPr/>
            </a:lvl1pPr>
          </a:lstStyle>
          <a:p>
            <a:pPr>
              <a:defRPr/>
            </a:pPr>
            <a:fld id="{B05A4F6B-80B8-43C1-A2C5-305DC50D43C2}" type="slidenum">
              <a:rPr lang="en-ZA"/>
              <a:pPr>
                <a:defRPr/>
              </a:pPr>
              <a:t>‹#›</a:t>
            </a:fld>
            <a:endParaRPr lang="en-ZA" dirty="0"/>
          </a:p>
        </p:txBody>
      </p:sp>
    </p:spTree>
    <p:extLst>
      <p:ext uri="{BB962C8B-B14F-4D97-AF65-F5344CB8AC3E}">
        <p14:creationId xmlns:p14="http://schemas.microsoft.com/office/powerpoint/2010/main" val="2050380406"/>
      </p:ext>
    </p:extLst>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sz="half" idx="1"/>
          </p:nvPr>
        </p:nvSpPr>
        <p:spPr>
          <a:xfrm>
            <a:off x="436563" y="1436688"/>
            <a:ext cx="4113212"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Content Placeholder 3"/>
          <p:cNvSpPr>
            <a:spLocks noGrp="1"/>
          </p:cNvSpPr>
          <p:nvPr>
            <p:ph sz="half" idx="2"/>
          </p:nvPr>
        </p:nvSpPr>
        <p:spPr>
          <a:xfrm>
            <a:off x="4702175" y="1436688"/>
            <a:ext cx="4113213"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Rectangle 37"/>
          <p:cNvSpPr>
            <a:spLocks noGrp="1" noChangeArrowheads="1"/>
          </p:cNvSpPr>
          <p:nvPr>
            <p:ph type="dt" sz="half" idx="10"/>
          </p:nvPr>
        </p:nvSpPr>
        <p:spPr>
          <a:ln/>
        </p:spPr>
        <p:txBody>
          <a:bodyPr/>
          <a:lstStyle>
            <a:lvl1pPr>
              <a:defRPr/>
            </a:lvl1pPr>
          </a:lstStyle>
          <a:p>
            <a:pPr>
              <a:defRPr/>
            </a:pPr>
            <a:endParaRPr lang="en-ZA" dirty="0"/>
          </a:p>
        </p:txBody>
      </p:sp>
      <p:sp>
        <p:nvSpPr>
          <p:cNvPr id="6" name="Rectangle 38"/>
          <p:cNvSpPr>
            <a:spLocks noGrp="1" noChangeArrowheads="1"/>
          </p:cNvSpPr>
          <p:nvPr>
            <p:ph type="ftr" sz="quarter" idx="11"/>
          </p:nvPr>
        </p:nvSpPr>
        <p:spPr>
          <a:ln/>
        </p:spPr>
        <p:txBody>
          <a:bodyPr/>
          <a:lstStyle>
            <a:lvl1pPr>
              <a:defRPr/>
            </a:lvl1pPr>
          </a:lstStyle>
          <a:p>
            <a:pPr>
              <a:defRPr/>
            </a:pPr>
            <a:endParaRPr lang="en-GB" dirty="0"/>
          </a:p>
        </p:txBody>
      </p:sp>
      <p:sp>
        <p:nvSpPr>
          <p:cNvPr id="7" name="Rectangle 39"/>
          <p:cNvSpPr>
            <a:spLocks noGrp="1" noChangeArrowheads="1"/>
          </p:cNvSpPr>
          <p:nvPr>
            <p:ph type="sldNum" sz="quarter" idx="12"/>
          </p:nvPr>
        </p:nvSpPr>
        <p:spPr>
          <a:ln/>
        </p:spPr>
        <p:txBody>
          <a:bodyPr/>
          <a:lstStyle>
            <a:lvl1pPr>
              <a:defRPr/>
            </a:lvl1pPr>
          </a:lstStyle>
          <a:p>
            <a:pPr>
              <a:defRPr/>
            </a:pPr>
            <a:fld id="{38E137D3-4430-4DDB-B60B-44C70AD1457A}" type="slidenum">
              <a:rPr lang="en-ZA"/>
              <a:pPr>
                <a:defRPr/>
              </a:pPr>
              <a:t>‹#›</a:t>
            </a:fld>
            <a:endParaRPr lang="en-ZA" dirty="0"/>
          </a:p>
        </p:txBody>
      </p:sp>
    </p:spTree>
    <p:extLst>
      <p:ext uri="{BB962C8B-B14F-4D97-AF65-F5344CB8AC3E}">
        <p14:creationId xmlns:p14="http://schemas.microsoft.com/office/powerpoint/2010/main" val="1323478555"/>
      </p:ext>
    </p:extLst>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Z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7" name="Rectangle 37"/>
          <p:cNvSpPr>
            <a:spLocks noGrp="1" noChangeArrowheads="1"/>
          </p:cNvSpPr>
          <p:nvPr>
            <p:ph type="dt" sz="half" idx="10"/>
          </p:nvPr>
        </p:nvSpPr>
        <p:spPr>
          <a:ln/>
        </p:spPr>
        <p:txBody>
          <a:bodyPr/>
          <a:lstStyle>
            <a:lvl1pPr>
              <a:defRPr/>
            </a:lvl1pPr>
          </a:lstStyle>
          <a:p>
            <a:pPr>
              <a:defRPr/>
            </a:pPr>
            <a:endParaRPr lang="en-ZA" dirty="0"/>
          </a:p>
        </p:txBody>
      </p:sp>
      <p:sp>
        <p:nvSpPr>
          <p:cNvPr id="8" name="Rectangle 38"/>
          <p:cNvSpPr>
            <a:spLocks noGrp="1" noChangeArrowheads="1"/>
          </p:cNvSpPr>
          <p:nvPr>
            <p:ph type="ftr" sz="quarter" idx="11"/>
          </p:nvPr>
        </p:nvSpPr>
        <p:spPr>
          <a:ln/>
        </p:spPr>
        <p:txBody>
          <a:bodyPr/>
          <a:lstStyle>
            <a:lvl1pPr>
              <a:defRPr/>
            </a:lvl1pPr>
          </a:lstStyle>
          <a:p>
            <a:pPr>
              <a:defRPr/>
            </a:pPr>
            <a:endParaRPr lang="en-GB" dirty="0"/>
          </a:p>
        </p:txBody>
      </p:sp>
      <p:sp>
        <p:nvSpPr>
          <p:cNvPr id="9" name="Rectangle 39"/>
          <p:cNvSpPr>
            <a:spLocks noGrp="1" noChangeArrowheads="1"/>
          </p:cNvSpPr>
          <p:nvPr>
            <p:ph type="sldNum" sz="quarter" idx="12"/>
          </p:nvPr>
        </p:nvSpPr>
        <p:spPr>
          <a:ln/>
        </p:spPr>
        <p:txBody>
          <a:bodyPr/>
          <a:lstStyle>
            <a:lvl1pPr>
              <a:defRPr/>
            </a:lvl1pPr>
          </a:lstStyle>
          <a:p>
            <a:pPr>
              <a:defRPr/>
            </a:pPr>
            <a:fld id="{82474CBE-9483-4C22-A831-8697016D5F26}" type="slidenum">
              <a:rPr lang="en-ZA"/>
              <a:pPr>
                <a:defRPr/>
              </a:pPr>
              <a:t>‹#›</a:t>
            </a:fld>
            <a:endParaRPr lang="en-ZA" dirty="0"/>
          </a:p>
        </p:txBody>
      </p:sp>
    </p:spTree>
    <p:extLst>
      <p:ext uri="{BB962C8B-B14F-4D97-AF65-F5344CB8AC3E}">
        <p14:creationId xmlns:p14="http://schemas.microsoft.com/office/powerpoint/2010/main" val="171814487"/>
      </p:ext>
    </p:extLst>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Rectangle 37"/>
          <p:cNvSpPr>
            <a:spLocks noGrp="1" noChangeArrowheads="1"/>
          </p:cNvSpPr>
          <p:nvPr>
            <p:ph type="dt" sz="half" idx="10"/>
          </p:nvPr>
        </p:nvSpPr>
        <p:spPr>
          <a:ln/>
        </p:spPr>
        <p:txBody>
          <a:bodyPr/>
          <a:lstStyle>
            <a:lvl1pPr>
              <a:defRPr/>
            </a:lvl1pPr>
          </a:lstStyle>
          <a:p>
            <a:pPr>
              <a:defRPr/>
            </a:pPr>
            <a:endParaRPr lang="en-ZA" dirty="0"/>
          </a:p>
        </p:txBody>
      </p:sp>
      <p:sp>
        <p:nvSpPr>
          <p:cNvPr id="4" name="Rectangle 38"/>
          <p:cNvSpPr>
            <a:spLocks noGrp="1" noChangeArrowheads="1"/>
          </p:cNvSpPr>
          <p:nvPr>
            <p:ph type="ftr" sz="quarter" idx="11"/>
          </p:nvPr>
        </p:nvSpPr>
        <p:spPr>
          <a:ln/>
        </p:spPr>
        <p:txBody>
          <a:bodyPr/>
          <a:lstStyle>
            <a:lvl1pPr>
              <a:defRPr/>
            </a:lvl1pPr>
          </a:lstStyle>
          <a:p>
            <a:pPr>
              <a:defRPr/>
            </a:pPr>
            <a:endParaRPr lang="en-GB" dirty="0"/>
          </a:p>
        </p:txBody>
      </p:sp>
      <p:sp>
        <p:nvSpPr>
          <p:cNvPr id="5" name="Rectangle 39"/>
          <p:cNvSpPr>
            <a:spLocks noGrp="1" noChangeArrowheads="1"/>
          </p:cNvSpPr>
          <p:nvPr>
            <p:ph type="sldNum" sz="quarter" idx="12"/>
          </p:nvPr>
        </p:nvSpPr>
        <p:spPr>
          <a:ln/>
        </p:spPr>
        <p:txBody>
          <a:bodyPr/>
          <a:lstStyle>
            <a:lvl1pPr>
              <a:defRPr/>
            </a:lvl1pPr>
          </a:lstStyle>
          <a:p>
            <a:pPr>
              <a:defRPr/>
            </a:pPr>
            <a:fld id="{2059B77B-66BE-4C11-94B1-744F311DCC24}" type="slidenum">
              <a:rPr lang="en-ZA"/>
              <a:pPr>
                <a:defRPr/>
              </a:pPr>
              <a:t>‹#›</a:t>
            </a:fld>
            <a:endParaRPr lang="en-ZA" dirty="0"/>
          </a:p>
        </p:txBody>
      </p:sp>
    </p:spTree>
    <p:extLst>
      <p:ext uri="{BB962C8B-B14F-4D97-AF65-F5344CB8AC3E}">
        <p14:creationId xmlns:p14="http://schemas.microsoft.com/office/powerpoint/2010/main" val="2622310599"/>
      </p:ext>
    </p:extLst>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7"/>
          <p:cNvSpPr>
            <a:spLocks noGrp="1" noChangeArrowheads="1"/>
          </p:cNvSpPr>
          <p:nvPr>
            <p:ph type="dt" sz="half" idx="10"/>
          </p:nvPr>
        </p:nvSpPr>
        <p:spPr>
          <a:ln/>
        </p:spPr>
        <p:txBody>
          <a:bodyPr/>
          <a:lstStyle>
            <a:lvl1pPr>
              <a:defRPr/>
            </a:lvl1pPr>
          </a:lstStyle>
          <a:p>
            <a:pPr>
              <a:defRPr/>
            </a:pPr>
            <a:endParaRPr lang="en-ZA" dirty="0"/>
          </a:p>
        </p:txBody>
      </p:sp>
      <p:sp>
        <p:nvSpPr>
          <p:cNvPr id="3" name="Rectangle 38"/>
          <p:cNvSpPr>
            <a:spLocks noGrp="1" noChangeArrowheads="1"/>
          </p:cNvSpPr>
          <p:nvPr>
            <p:ph type="ftr" sz="quarter" idx="11"/>
          </p:nvPr>
        </p:nvSpPr>
        <p:spPr>
          <a:ln/>
        </p:spPr>
        <p:txBody>
          <a:bodyPr/>
          <a:lstStyle>
            <a:lvl1pPr>
              <a:defRPr/>
            </a:lvl1pPr>
          </a:lstStyle>
          <a:p>
            <a:pPr>
              <a:defRPr/>
            </a:pPr>
            <a:endParaRPr lang="en-GB" dirty="0"/>
          </a:p>
        </p:txBody>
      </p:sp>
      <p:sp>
        <p:nvSpPr>
          <p:cNvPr id="4" name="Rectangle 39"/>
          <p:cNvSpPr>
            <a:spLocks noGrp="1" noChangeArrowheads="1"/>
          </p:cNvSpPr>
          <p:nvPr>
            <p:ph type="sldNum" sz="quarter" idx="12"/>
          </p:nvPr>
        </p:nvSpPr>
        <p:spPr>
          <a:ln/>
        </p:spPr>
        <p:txBody>
          <a:bodyPr/>
          <a:lstStyle>
            <a:lvl1pPr>
              <a:defRPr/>
            </a:lvl1pPr>
          </a:lstStyle>
          <a:p>
            <a:pPr>
              <a:defRPr/>
            </a:pPr>
            <a:fld id="{F1EB22BC-033F-4F2A-AA44-AC0AA88DA84A}" type="slidenum">
              <a:rPr lang="en-ZA"/>
              <a:pPr>
                <a:defRPr/>
              </a:pPr>
              <a:t>‹#›</a:t>
            </a:fld>
            <a:endParaRPr lang="en-ZA" dirty="0"/>
          </a:p>
        </p:txBody>
      </p:sp>
    </p:spTree>
    <p:extLst>
      <p:ext uri="{BB962C8B-B14F-4D97-AF65-F5344CB8AC3E}">
        <p14:creationId xmlns:p14="http://schemas.microsoft.com/office/powerpoint/2010/main" val="147379552"/>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Rectangle 37"/>
          <p:cNvSpPr>
            <a:spLocks noGrp="1" noChangeArrowheads="1"/>
          </p:cNvSpPr>
          <p:nvPr>
            <p:ph type="dt" sz="half" idx="10"/>
          </p:nvPr>
        </p:nvSpPr>
        <p:spPr>
          <a:ln/>
        </p:spPr>
        <p:txBody>
          <a:bodyPr/>
          <a:lstStyle>
            <a:lvl1pPr>
              <a:defRPr/>
            </a:lvl1pPr>
          </a:lstStyle>
          <a:p>
            <a:pPr>
              <a:defRPr/>
            </a:pPr>
            <a:fld id="{1573517A-687B-487E-8772-1EEE48391D74}" type="datetime1">
              <a:rPr lang="en-ZA"/>
              <a:pPr>
                <a:defRPr/>
              </a:pPr>
              <a:t>2022/05/20</a:t>
            </a:fld>
            <a:endParaRPr lang="en-ZA" dirty="0"/>
          </a:p>
        </p:txBody>
      </p:sp>
      <p:sp>
        <p:nvSpPr>
          <p:cNvPr id="5"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6" name="Rectangle 39"/>
          <p:cNvSpPr>
            <a:spLocks noGrp="1" noChangeArrowheads="1"/>
          </p:cNvSpPr>
          <p:nvPr>
            <p:ph type="sldNum" sz="quarter" idx="12"/>
          </p:nvPr>
        </p:nvSpPr>
        <p:spPr>
          <a:ln/>
        </p:spPr>
        <p:txBody>
          <a:bodyPr/>
          <a:lstStyle>
            <a:lvl1pPr>
              <a:defRPr/>
            </a:lvl1pPr>
          </a:lstStyle>
          <a:p>
            <a:pPr>
              <a:defRPr/>
            </a:pPr>
            <a:fld id="{B8D57ED0-4422-4D03-A100-A435918D97DA}" type="slidenum">
              <a:rPr lang="en-ZA"/>
              <a:pPr>
                <a:defRPr/>
              </a:pPr>
              <a:t>‹#›</a:t>
            </a:fld>
            <a:endParaRPr lang="en-ZA" dirty="0"/>
          </a:p>
        </p:txBody>
      </p:sp>
    </p:spTree>
    <p:extLst>
      <p:ext uri="{BB962C8B-B14F-4D97-AF65-F5344CB8AC3E}">
        <p14:creationId xmlns:p14="http://schemas.microsoft.com/office/powerpoint/2010/main" val="2443916838"/>
      </p:ext>
    </p:extLst>
  </p:cSld>
  <p:clrMapOvr>
    <a:masterClrMapping/>
  </p:clrMapOvr>
  <p:transition spd="slow">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Z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7"/>
          <p:cNvSpPr>
            <a:spLocks noGrp="1" noChangeArrowheads="1"/>
          </p:cNvSpPr>
          <p:nvPr>
            <p:ph type="dt" sz="half" idx="10"/>
          </p:nvPr>
        </p:nvSpPr>
        <p:spPr>
          <a:ln/>
        </p:spPr>
        <p:txBody>
          <a:bodyPr/>
          <a:lstStyle>
            <a:lvl1pPr>
              <a:defRPr/>
            </a:lvl1pPr>
          </a:lstStyle>
          <a:p>
            <a:pPr>
              <a:defRPr/>
            </a:pPr>
            <a:endParaRPr lang="en-ZA" dirty="0"/>
          </a:p>
        </p:txBody>
      </p:sp>
      <p:sp>
        <p:nvSpPr>
          <p:cNvPr id="6" name="Rectangle 38"/>
          <p:cNvSpPr>
            <a:spLocks noGrp="1" noChangeArrowheads="1"/>
          </p:cNvSpPr>
          <p:nvPr>
            <p:ph type="ftr" sz="quarter" idx="11"/>
          </p:nvPr>
        </p:nvSpPr>
        <p:spPr>
          <a:ln/>
        </p:spPr>
        <p:txBody>
          <a:bodyPr/>
          <a:lstStyle>
            <a:lvl1pPr>
              <a:defRPr/>
            </a:lvl1pPr>
          </a:lstStyle>
          <a:p>
            <a:pPr>
              <a:defRPr/>
            </a:pPr>
            <a:endParaRPr lang="en-GB" dirty="0"/>
          </a:p>
        </p:txBody>
      </p:sp>
      <p:sp>
        <p:nvSpPr>
          <p:cNvPr id="7" name="Rectangle 39"/>
          <p:cNvSpPr>
            <a:spLocks noGrp="1" noChangeArrowheads="1"/>
          </p:cNvSpPr>
          <p:nvPr>
            <p:ph type="sldNum" sz="quarter" idx="12"/>
          </p:nvPr>
        </p:nvSpPr>
        <p:spPr>
          <a:ln/>
        </p:spPr>
        <p:txBody>
          <a:bodyPr/>
          <a:lstStyle>
            <a:lvl1pPr>
              <a:defRPr/>
            </a:lvl1pPr>
          </a:lstStyle>
          <a:p>
            <a:pPr>
              <a:defRPr/>
            </a:pPr>
            <a:fld id="{8290DC1D-D0CE-4332-988B-B8B96256198B}" type="slidenum">
              <a:rPr lang="en-ZA"/>
              <a:pPr>
                <a:defRPr/>
              </a:pPr>
              <a:t>‹#›</a:t>
            </a:fld>
            <a:endParaRPr lang="en-ZA" dirty="0"/>
          </a:p>
        </p:txBody>
      </p:sp>
    </p:spTree>
    <p:extLst>
      <p:ext uri="{BB962C8B-B14F-4D97-AF65-F5344CB8AC3E}">
        <p14:creationId xmlns:p14="http://schemas.microsoft.com/office/powerpoint/2010/main" val="1285766963"/>
      </p:ext>
    </p:extLst>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Z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ZA"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7"/>
          <p:cNvSpPr>
            <a:spLocks noGrp="1" noChangeArrowheads="1"/>
          </p:cNvSpPr>
          <p:nvPr>
            <p:ph type="dt" sz="half" idx="10"/>
          </p:nvPr>
        </p:nvSpPr>
        <p:spPr>
          <a:ln/>
        </p:spPr>
        <p:txBody>
          <a:bodyPr/>
          <a:lstStyle>
            <a:lvl1pPr>
              <a:defRPr/>
            </a:lvl1pPr>
          </a:lstStyle>
          <a:p>
            <a:pPr>
              <a:defRPr/>
            </a:pPr>
            <a:endParaRPr lang="en-ZA" dirty="0"/>
          </a:p>
        </p:txBody>
      </p:sp>
      <p:sp>
        <p:nvSpPr>
          <p:cNvPr id="6" name="Rectangle 38"/>
          <p:cNvSpPr>
            <a:spLocks noGrp="1" noChangeArrowheads="1"/>
          </p:cNvSpPr>
          <p:nvPr>
            <p:ph type="ftr" sz="quarter" idx="11"/>
          </p:nvPr>
        </p:nvSpPr>
        <p:spPr>
          <a:ln/>
        </p:spPr>
        <p:txBody>
          <a:bodyPr/>
          <a:lstStyle>
            <a:lvl1pPr>
              <a:defRPr/>
            </a:lvl1pPr>
          </a:lstStyle>
          <a:p>
            <a:pPr>
              <a:defRPr/>
            </a:pPr>
            <a:endParaRPr lang="en-GB" dirty="0"/>
          </a:p>
        </p:txBody>
      </p:sp>
      <p:sp>
        <p:nvSpPr>
          <p:cNvPr id="7" name="Rectangle 39"/>
          <p:cNvSpPr>
            <a:spLocks noGrp="1" noChangeArrowheads="1"/>
          </p:cNvSpPr>
          <p:nvPr>
            <p:ph type="sldNum" sz="quarter" idx="12"/>
          </p:nvPr>
        </p:nvSpPr>
        <p:spPr>
          <a:ln/>
        </p:spPr>
        <p:txBody>
          <a:bodyPr/>
          <a:lstStyle>
            <a:lvl1pPr>
              <a:defRPr/>
            </a:lvl1pPr>
          </a:lstStyle>
          <a:p>
            <a:pPr>
              <a:defRPr/>
            </a:pPr>
            <a:fld id="{955A50A1-2F1F-42F3-84BA-61A9421C75C6}" type="slidenum">
              <a:rPr lang="en-ZA"/>
              <a:pPr>
                <a:defRPr/>
              </a:pPr>
              <a:t>‹#›</a:t>
            </a:fld>
            <a:endParaRPr lang="en-ZA" dirty="0"/>
          </a:p>
        </p:txBody>
      </p:sp>
    </p:spTree>
    <p:extLst>
      <p:ext uri="{BB962C8B-B14F-4D97-AF65-F5344CB8AC3E}">
        <p14:creationId xmlns:p14="http://schemas.microsoft.com/office/powerpoint/2010/main" val="3335239611"/>
      </p:ext>
    </p:extLst>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Rectangle 37"/>
          <p:cNvSpPr>
            <a:spLocks noGrp="1" noChangeArrowheads="1"/>
          </p:cNvSpPr>
          <p:nvPr>
            <p:ph type="dt" sz="half" idx="10"/>
          </p:nvPr>
        </p:nvSpPr>
        <p:spPr>
          <a:ln/>
        </p:spPr>
        <p:txBody>
          <a:bodyPr/>
          <a:lstStyle>
            <a:lvl1pPr>
              <a:defRPr/>
            </a:lvl1pPr>
          </a:lstStyle>
          <a:p>
            <a:pPr>
              <a:defRPr/>
            </a:pPr>
            <a:endParaRPr lang="en-ZA" dirty="0"/>
          </a:p>
        </p:txBody>
      </p:sp>
      <p:sp>
        <p:nvSpPr>
          <p:cNvPr id="5" name="Rectangle 38"/>
          <p:cNvSpPr>
            <a:spLocks noGrp="1" noChangeArrowheads="1"/>
          </p:cNvSpPr>
          <p:nvPr>
            <p:ph type="ftr" sz="quarter" idx="11"/>
          </p:nvPr>
        </p:nvSpPr>
        <p:spPr>
          <a:ln/>
        </p:spPr>
        <p:txBody>
          <a:bodyPr/>
          <a:lstStyle>
            <a:lvl1pPr>
              <a:defRPr/>
            </a:lvl1pPr>
          </a:lstStyle>
          <a:p>
            <a:pPr>
              <a:defRPr/>
            </a:pPr>
            <a:endParaRPr lang="en-GB" dirty="0"/>
          </a:p>
        </p:txBody>
      </p:sp>
      <p:sp>
        <p:nvSpPr>
          <p:cNvPr id="6" name="Rectangle 39"/>
          <p:cNvSpPr>
            <a:spLocks noGrp="1" noChangeArrowheads="1"/>
          </p:cNvSpPr>
          <p:nvPr>
            <p:ph type="sldNum" sz="quarter" idx="12"/>
          </p:nvPr>
        </p:nvSpPr>
        <p:spPr>
          <a:ln/>
        </p:spPr>
        <p:txBody>
          <a:bodyPr/>
          <a:lstStyle>
            <a:lvl1pPr>
              <a:defRPr/>
            </a:lvl1pPr>
          </a:lstStyle>
          <a:p>
            <a:pPr>
              <a:defRPr/>
            </a:pPr>
            <a:fld id="{286442F6-5415-4250-98E8-6CDF7D2D48C8}" type="slidenum">
              <a:rPr lang="en-ZA"/>
              <a:pPr>
                <a:defRPr/>
              </a:pPr>
              <a:t>‹#›</a:t>
            </a:fld>
            <a:endParaRPr lang="en-ZA" dirty="0"/>
          </a:p>
        </p:txBody>
      </p:sp>
    </p:spTree>
    <p:extLst>
      <p:ext uri="{BB962C8B-B14F-4D97-AF65-F5344CB8AC3E}">
        <p14:creationId xmlns:p14="http://schemas.microsoft.com/office/powerpoint/2010/main" val="326935562"/>
      </p:ext>
    </p:extLst>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75" y="166688"/>
            <a:ext cx="2093913" cy="6315075"/>
          </a:xfrm>
        </p:spPr>
        <p:txBody>
          <a:bodyPr vert="eaVert"/>
          <a:lstStyle/>
          <a:p>
            <a:r>
              <a:rPr lang="en-US"/>
              <a:t>Click to edit Master title style</a:t>
            </a:r>
            <a:endParaRPr lang="en-ZA"/>
          </a:p>
        </p:txBody>
      </p:sp>
      <p:sp>
        <p:nvSpPr>
          <p:cNvPr id="3" name="Vertical Text Placeholder 2"/>
          <p:cNvSpPr>
            <a:spLocks noGrp="1"/>
          </p:cNvSpPr>
          <p:nvPr>
            <p:ph type="body" orient="vert" idx="1"/>
          </p:nvPr>
        </p:nvSpPr>
        <p:spPr>
          <a:xfrm>
            <a:off x="436563" y="166688"/>
            <a:ext cx="6132512" cy="63150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Rectangle 37"/>
          <p:cNvSpPr>
            <a:spLocks noGrp="1" noChangeArrowheads="1"/>
          </p:cNvSpPr>
          <p:nvPr>
            <p:ph type="dt" sz="half" idx="10"/>
          </p:nvPr>
        </p:nvSpPr>
        <p:spPr>
          <a:ln/>
        </p:spPr>
        <p:txBody>
          <a:bodyPr/>
          <a:lstStyle>
            <a:lvl1pPr>
              <a:defRPr/>
            </a:lvl1pPr>
          </a:lstStyle>
          <a:p>
            <a:pPr>
              <a:defRPr/>
            </a:pPr>
            <a:endParaRPr lang="en-ZA" dirty="0"/>
          </a:p>
        </p:txBody>
      </p:sp>
      <p:sp>
        <p:nvSpPr>
          <p:cNvPr id="5" name="Rectangle 38"/>
          <p:cNvSpPr>
            <a:spLocks noGrp="1" noChangeArrowheads="1"/>
          </p:cNvSpPr>
          <p:nvPr>
            <p:ph type="ftr" sz="quarter" idx="11"/>
          </p:nvPr>
        </p:nvSpPr>
        <p:spPr>
          <a:ln/>
        </p:spPr>
        <p:txBody>
          <a:bodyPr/>
          <a:lstStyle>
            <a:lvl1pPr>
              <a:defRPr/>
            </a:lvl1pPr>
          </a:lstStyle>
          <a:p>
            <a:pPr>
              <a:defRPr/>
            </a:pPr>
            <a:endParaRPr lang="en-GB" dirty="0"/>
          </a:p>
        </p:txBody>
      </p:sp>
      <p:sp>
        <p:nvSpPr>
          <p:cNvPr id="6" name="Rectangle 39"/>
          <p:cNvSpPr>
            <a:spLocks noGrp="1" noChangeArrowheads="1"/>
          </p:cNvSpPr>
          <p:nvPr>
            <p:ph type="sldNum" sz="quarter" idx="12"/>
          </p:nvPr>
        </p:nvSpPr>
        <p:spPr>
          <a:ln/>
        </p:spPr>
        <p:txBody>
          <a:bodyPr/>
          <a:lstStyle>
            <a:lvl1pPr>
              <a:defRPr/>
            </a:lvl1pPr>
          </a:lstStyle>
          <a:p>
            <a:pPr>
              <a:defRPr/>
            </a:pPr>
            <a:fld id="{DCA1DE9A-94B2-492C-BB5A-64BF33DB98EA}" type="slidenum">
              <a:rPr lang="en-ZA"/>
              <a:pPr>
                <a:defRPr/>
              </a:pPr>
              <a:t>‹#›</a:t>
            </a:fld>
            <a:endParaRPr lang="en-ZA" dirty="0"/>
          </a:p>
        </p:txBody>
      </p:sp>
    </p:spTree>
    <p:extLst>
      <p:ext uri="{BB962C8B-B14F-4D97-AF65-F5344CB8AC3E}">
        <p14:creationId xmlns:p14="http://schemas.microsoft.com/office/powerpoint/2010/main" val="2207388035"/>
      </p:ext>
    </p:extLst>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36563" y="166688"/>
            <a:ext cx="6521450" cy="666750"/>
          </a:xfrm>
        </p:spPr>
        <p:txBody>
          <a:bodyPr/>
          <a:lstStyle/>
          <a:p>
            <a:r>
              <a:rPr lang="en-US"/>
              <a:t>Click to edit Master title style</a:t>
            </a:r>
            <a:endParaRPr lang="en-ZA"/>
          </a:p>
        </p:txBody>
      </p:sp>
      <p:sp>
        <p:nvSpPr>
          <p:cNvPr id="3" name="Table Placeholder 2"/>
          <p:cNvSpPr>
            <a:spLocks noGrp="1"/>
          </p:cNvSpPr>
          <p:nvPr>
            <p:ph type="tbl" idx="1"/>
          </p:nvPr>
        </p:nvSpPr>
        <p:spPr>
          <a:xfrm>
            <a:off x="436563" y="1436688"/>
            <a:ext cx="8378825" cy="5045075"/>
          </a:xfrm>
        </p:spPr>
        <p:txBody>
          <a:bodyPr/>
          <a:lstStyle/>
          <a:p>
            <a:pPr lvl="0"/>
            <a:endParaRPr lang="en-ZA" noProof="0" dirty="0"/>
          </a:p>
        </p:txBody>
      </p:sp>
      <p:sp>
        <p:nvSpPr>
          <p:cNvPr id="4" name="Rectangle 37"/>
          <p:cNvSpPr>
            <a:spLocks noGrp="1" noChangeArrowheads="1"/>
          </p:cNvSpPr>
          <p:nvPr>
            <p:ph type="dt" sz="half" idx="10"/>
          </p:nvPr>
        </p:nvSpPr>
        <p:spPr>
          <a:ln/>
        </p:spPr>
        <p:txBody>
          <a:bodyPr/>
          <a:lstStyle>
            <a:lvl1pPr>
              <a:defRPr/>
            </a:lvl1pPr>
          </a:lstStyle>
          <a:p>
            <a:pPr>
              <a:defRPr/>
            </a:pPr>
            <a:endParaRPr lang="en-ZA" dirty="0"/>
          </a:p>
        </p:txBody>
      </p:sp>
      <p:sp>
        <p:nvSpPr>
          <p:cNvPr id="5" name="Rectangle 38"/>
          <p:cNvSpPr>
            <a:spLocks noGrp="1" noChangeArrowheads="1"/>
          </p:cNvSpPr>
          <p:nvPr>
            <p:ph type="ftr" sz="quarter" idx="11"/>
          </p:nvPr>
        </p:nvSpPr>
        <p:spPr>
          <a:ln/>
        </p:spPr>
        <p:txBody>
          <a:bodyPr/>
          <a:lstStyle>
            <a:lvl1pPr>
              <a:defRPr/>
            </a:lvl1pPr>
          </a:lstStyle>
          <a:p>
            <a:pPr>
              <a:defRPr/>
            </a:pPr>
            <a:endParaRPr lang="en-GB" dirty="0"/>
          </a:p>
        </p:txBody>
      </p:sp>
      <p:sp>
        <p:nvSpPr>
          <p:cNvPr id="6" name="Rectangle 39"/>
          <p:cNvSpPr>
            <a:spLocks noGrp="1" noChangeArrowheads="1"/>
          </p:cNvSpPr>
          <p:nvPr>
            <p:ph type="sldNum" sz="quarter" idx="12"/>
          </p:nvPr>
        </p:nvSpPr>
        <p:spPr>
          <a:ln/>
        </p:spPr>
        <p:txBody>
          <a:bodyPr/>
          <a:lstStyle>
            <a:lvl1pPr>
              <a:defRPr/>
            </a:lvl1pPr>
          </a:lstStyle>
          <a:p>
            <a:pPr>
              <a:defRPr/>
            </a:pPr>
            <a:fld id="{B021E88C-2C1F-44A3-B23A-9E5BA9B6EC5B}" type="slidenum">
              <a:rPr lang="en-ZA"/>
              <a:pPr>
                <a:defRPr/>
              </a:pPr>
              <a:t>‹#›</a:t>
            </a:fld>
            <a:endParaRPr lang="en-ZA" dirty="0"/>
          </a:p>
        </p:txBody>
      </p:sp>
    </p:spTree>
    <p:extLst>
      <p:ext uri="{BB962C8B-B14F-4D97-AF65-F5344CB8AC3E}">
        <p14:creationId xmlns:p14="http://schemas.microsoft.com/office/powerpoint/2010/main" val="222567514"/>
      </p:ext>
    </p:extLst>
  </p:cSld>
  <p:clrMapOvr>
    <a:masterClrMapping/>
  </p:clrMapOv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36563" y="166688"/>
            <a:ext cx="8378825" cy="63150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3" name="Rectangle 37"/>
          <p:cNvSpPr>
            <a:spLocks noGrp="1" noChangeArrowheads="1"/>
          </p:cNvSpPr>
          <p:nvPr>
            <p:ph type="dt" sz="half" idx="10"/>
          </p:nvPr>
        </p:nvSpPr>
        <p:spPr>
          <a:ln/>
        </p:spPr>
        <p:txBody>
          <a:bodyPr/>
          <a:lstStyle>
            <a:lvl1pPr>
              <a:defRPr/>
            </a:lvl1pPr>
          </a:lstStyle>
          <a:p>
            <a:pPr>
              <a:defRPr/>
            </a:pPr>
            <a:endParaRPr lang="en-ZA" dirty="0"/>
          </a:p>
        </p:txBody>
      </p:sp>
      <p:sp>
        <p:nvSpPr>
          <p:cNvPr id="4" name="Rectangle 38"/>
          <p:cNvSpPr>
            <a:spLocks noGrp="1" noChangeArrowheads="1"/>
          </p:cNvSpPr>
          <p:nvPr>
            <p:ph type="ftr" sz="quarter" idx="11"/>
          </p:nvPr>
        </p:nvSpPr>
        <p:spPr>
          <a:ln/>
        </p:spPr>
        <p:txBody>
          <a:bodyPr/>
          <a:lstStyle>
            <a:lvl1pPr>
              <a:defRPr/>
            </a:lvl1pPr>
          </a:lstStyle>
          <a:p>
            <a:pPr>
              <a:defRPr/>
            </a:pPr>
            <a:endParaRPr lang="en-GB" dirty="0"/>
          </a:p>
        </p:txBody>
      </p:sp>
      <p:sp>
        <p:nvSpPr>
          <p:cNvPr id="5" name="Rectangle 39"/>
          <p:cNvSpPr>
            <a:spLocks noGrp="1" noChangeArrowheads="1"/>
          </p:cNvSpPr>
          <p:nvPr>
            <p:ph type="sldNum" sz="quarter" idx="12"/>
          </p:nvPr>
        </p:nvSpPr>
        <p:spPr>
          <a:ln/>
        </p:spPr>
        <p:txBody>
          <a:bodyPr/>
          <a:lstStyle>
            <a:lvl1pPr>
              <a:defRPr/>
            </a:lvl1pPr>
          </a:lstStyle>
          <a:p>
            <a:pPr>
              <a:defRPr/>
            </a:pPr>
            <a:fld id="{BC3D635F-C000-441D-ADD7-B6DADAE7C86F}" type="slidenum">
              <a:rPr lang="en-ZA"/>
              <a:pPr>
                <a:defRPr/>
              </a:pPr>
              <a:t>‹#›</a:t>
            </a:fld>
            <a:endParaRPr lang="en-ZA" dirty="0"/>
          </a:p>
        </p:txBody>
      </p:sp>
    </p:spTree>
    <p:extLst>
      <p:ext uri="{BB962C8B-B14F-4D97-AF65-F5344CB8AC3E}">
        <p14:creationId xmlns:p14="http://schemas.microsoft.com/office/powerpoint/2010/main" val="2441104925"/>
      </p:ext>
    </p:extLst>
  </p:cSld>
  <p:clrMapOvr>
    <a:masterClrMapping/>
  </p:clrMapOv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150"/>
          <p:cNvGrpSpPr>
            <a:grpSpLocks/>
          </p:cNvGrpSpPr>
          <p:nvPr userDrawn="1"/>
        </p:nvGrpSpPr>
        <p:grpSpPr bwMode="auto">
          <a:xfrm>
            <a:off x="-4763" y="0"/>
            <a:ext cx="9148763" cy="6858000"/>
            <a:chOff x="-3" y="0"/>
            <a:chExt cx="5763" cy="4320"/>
          </a:xfrm>
        </p:grpSpPr>
        <p:pic>
          <p:nvPicPr>
            <p:cNvPr id="5" name="Picture 148" descr="logo small"/>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088" y="326"/>
              <a:ext cx="1352" cy="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91"/>
            <p:cNvSpPr>
              <a:spLocks noChangeArrowheads="1"/>
            </p:cNvSpPr>
            <p:nvPr userDrawn="1"/>
          </p:nvSpPr>
          <p:spPr bwMode="auto">
            <a:xfrm>
              <a:off x="-3" y="0"/>
              <a:ext cx="5763" cy="4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sz="1800" dirty="0">
                <a:solidFill>
                  <a:srgbClr val="003896"/>
                </a:solidFill>
              </a:endParaRPr>
            </a:p>
          </p:txBody>
        </p:sp>
        <p:pic>
          <p:nvPicPr>
            <p:cNvPr id="7" name="Picture 23" descr="dd"/>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 y="0"/>
              <a:ext cx="115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Oval 101"/>
            <p:cNvSpPr>
              <a:spLocks noChangeArrowheads="1"/>
            </p:cNvSpPr>
            <p:nvPr userDrawn="1"/>
          </p:nvSpPr>
          <p:spPr bwMode="auto">
            <a:xfrm>
              <a:off x="232" y="819"/>
              <a:ext cx="1448" cy="1447"/>
            </a:xfrm>
            <a:prstGeom prst="ellipse">
              <a:avLst/>
            </a:prstGeom>
            <a:solidFill>
              <a:srgbClr val="83725B"/>
            </a:solidFill>
            <a:ln w="9525">
              <a:solidFill>
                <a:srgbClr val="83725B"/>
              </a:solidFill>
              <a:round/>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sz="1800" dirty="0">
                <a:solidFill>
                  <a:srgbClr val="003896"/>
                </a:solidFill>
              </a:endParaRPr>
            </a:p>
          </p:txBody>
        </p:sp>
        <p:sp>
          <p:nvSpPr>
            <p:cNvPr id="9" name="Oval 102" descr="coolers"/>
            <p:cNvSpPr>
              <a:spLocks noChangeArrowheads="1"/>
            </p:cNvSpPr>
            <p:nvPr userDrawn="1"/>
          </p:nvSpPr>
          <p:spPr bwMode="auto">
            <a:xfrm>
              <a:off x="275" y="858"/>
              <a:ext cx="1362" cy="1369"/>
            </a:xfrm>
            <a:prstGeom prst="ellipse">
              <a:avLst/>
            </a:prstGeom>
            <a:blipFill dpi="0" rotWithShape="1">
              <a:blip r:embed="rId4"/>
              <a:srcRect/>
              <a:stretch>
                <a:fillRect/>
              </a:stretch>
            </a:blipFill>
            <a:ln>
              <a:noFill/>
            </a:ln>
            <a:extLst>
              <a:ext uri="{91240B29-F687-4F45-9708-019B960494DF}">
                <a14:hiddenLine xmlns:a14="http://schemas.microsoft.com/office/drawing/2010/main" w="9525">
                  <a:solidFill>
                    <a:srgbClr val="83725B"/>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sz="1800" dirty="0">
                <a:solidFill>
                  <a:srgbClr val="003896"/>
                </a:solidFill>
              </a:endParaRPr>
            </a:p>
          </p:txBody>
        </p:sp>
        <p:sp>
          <p:nvSpPr>
            <p:cNvPr id="10" name="Oval 103"/>
            <p:cNvSpPr>
              <a:spLocks noChangeArrowheads="1"/>
            </p:cNvSpPr>
            <p:nvPr userDrawn="1"/>
          </p:nvSpPr>
          <p:spPr bwMode="auto">
            <a:xfrm>
              <a:off x="217" y="772"/>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sz="1800" dirty="0">
                <a:solidFill>
                  <a:srgbClr val="003896"/>
                </a:solidFill>
              </a:endParaRPr>
            </a:p>
          </p:txBody>
        </p:sp>
        <p:sp>
          <p:nvSpPr>
            <p:cNvPr id="11" name="Oval 104"/>
            <p:cNvSpPr>
              <a:spLocks noChangeArrowheads="1"/>
            </p:cNvSpPr>
            <p:nvPr userDrawn="1"/>
          </p:nvSpPr>
          <p:spPr bwMode="auto">
            <a:xfrm>
              <a:off x="162" y="772"/>
              <a:ext cx="1487"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sz="1800" dirty="0">
                <a:solidFill>
                  <a:srgbClr val="003896"/>
                </a:solidFill>
              </a:endParaRPr>
            </a:p>
          </p:txBody>
        </p:sp>
        <p:sp>
          <p:nvSpPr>
            <p:cNvPr id="12" name="Oval 105"/>
            <p:cNvSpPr>
              <a:spLocks noChangeArrowheads="1"/>
            </p:cNvSpPr>
            <p:nvPr userDrawn="1"/>
          </p:nvSpPr>
          <p:spPr bwMode="auto">
            <a:xfrm>
              <a:off x="240" y="803"/>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sz="1800" dirty="0">
                <a:solidFill>
                  <a:srgbClr val="003896"/>
                </a:solidFill>
              </a:endParaRPr>
            </a:p>
          </p:txBody>
        </p:sp>
        <p:sp>
          <p:nvSpPr>
            <p:cNvPr id="13" name="Oval 106"/>
            <p:cNvSpPr>
              <a:spLocks noChangeArrowheads="1"/>
            </p:cNvSpPr>
            <p:nvPr userDrawn="1"/>
          </p:nvSpPr>
          <p:spPr bwMode="auto">
            <a:xfrm>
              <a:off x="194"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sz="1800" dirty="0">
                <a:solidFill>
                  <a:srgbClr val="003896"/>
                </a:solidFill>
              </a:endParaRPr>
            </a:p>
          </p:txBody>
        </p:sp>
        <p:sp>
          <p:nvSpPr>
            <p:cNvPr id="14" name="Oval 107"/>
            <p:cNvSpPr>
              <a:spLocks noChangeArrowheads="1"/>
            </p:cNvSpPr>
            <p:nvPr userDrawn="1"/>
          </p:nvSpPr>
          <p:spPr bwMode="auto">
            <a:xfrm>
              <a:off x="279"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sz="1800" dirty="0">
                <a:solidFill>
                  <a:srgbClr val="003896"/>
                </a:solidFill>
              </a:endParaRPr>
            </a:p>
          </p:txBody>
        </p:sp>
        <p:sp>
          <p:nvSpPr>
            <p:cNvPr id="15" name="Oval 108"/>
            <p:cNvSpPr>
              <a:spLocks noChangeArrowheads="1"/>
            </p:cNvSpPr>
            <p:nvPr userDrawn="1"/>
          </p:nvSpPr>
          <p:spPr bwMode="auto">
            <a:xfrm>
              <a:off x="108"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sz="1800" dirty="0">
                <a:solidFill>
                  <a:srgbClr val="003896"/>
                </a:solidFill>
              </a:endParaRPr>
            </a:p>
          </p:txBody>
        </p:sp>
        <p:sp>
          <p:nvSpPr>
            <p:cNvPr id="16" name="Oval 109"/>
            <p:cNvSpPr>
              <a:spLocks noChangeArrowheads="1"/>
            </p:cNvSpPr>
            <p:nvPr userDrawn="1"/>
          </p:nvSpPr>
          <p:spPr bwMode="auto">
            <a:xfrm>
              <a:off x="287"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sz="1800" dirty="0">
                <a:solidFill>
                  <a:srgbClr val="003896"/>
                </a:solidFill>
              </a:endParaRPr>
            </a:p>
          </p:txBody>
        </p:sp>
        <p:sp>
          <p:nvSpPr>
            <p:cNvPr id="17" name="Oval 110"/>
            <p:cNvSpPr>
              <a:spLocks noChangeArrowheads="1"/>
            </p:cNvSpPr>
            <p:nvPr userDrawn="1"/>
          </p:nvSpPr>
          <p:spPr bwMode="auto">
            <a:xfrm>
              <a:off x="614" y="422"/>
              <a:ext cx="739" cy="747"/>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sz="1800" dirty="0">
                <a:solidFill>
                  <a:srgbClr val="003896"/>
                </a:solidFill>
              </a:endParaRPr>
            </a:p>
          </p:txBody>
        </p:sp>
        <p:sp>
          <p:nvSpPr>
            <p:cNvPr id="18" name="Oval 111"/>
            <p:cNvSpPr>
              <a:spLocks noChangeArrowheads="1"/>
            </p:cNvSpPr>
            <p:nvPr userDrawn="1"/>
          </p:nvSpPr>
          <p:spPr bwMode="auto">
            <a:xfrm>
              <a:off x="629" y="445"/>
              <a:ext cx="708" cy="708"/>
            </a:xfrm>
            <a:prstGeom prst="ellipse">
              <a:avLst/>
            </a:prstGeom>
            <a:solidFill>
              <a:srgbClr val="8C7F6D"/>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sz="1800" dirty="0">
                <a:solidFill>
                  <a:srgbClr val="003896"/>
                </a:solidFill>
              </a:endParaRPr>
            </a:p>
          </p:txBody>
        </p:sp>
        <p:sp>
          <p:nvSpPr>
            <p:cNvPr id="19" name="Oval 112"/>
            <p:cNvSpPr>
              <a:spLocks noChangeArrowheads="1"/>
            </p:cNvSpPr>
            <p:nvPr userDrawn="1"/>
          </p:nvSpPr>
          <p:spPr bwMode="auto">
            <a:xfrm>
              <a:off x="598" y="399"/>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sz="1800" dirty="0">
                <a:solidFill>
                  <a:srgbClr val="003896"/>
                </a:solidFill>
              </a:endParaRPr>
            </a:p>
          </p:txBody>
        </p:sp>
        <p:sp>
          <p:nvSpPr>
            <p:cNvPr id="20" name="Oval 113"/>
            <p:cNvSpPr>
              <a:spLocks noChangeArrowheads="1"/>
            </p:cNvSpPr>
            <p:nvPr userDrawn="1"/>
          </p:nvSpPr>
          <p:spPr bwMode="auto">
            <a:xfrm>
              <a:off x="575" y="399"/>
              <a:ext cx="762"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sz="1800" dirty="0">
                <a:solidFill>
                  <a:srgbClr val="003896"/>
                </a:solidFill>
              </a:endParaRPr>
            </a:p>
          </p:txBody>
        </p:sp>
        <p:sp>
          <p:nvSpPr>
            <p:cNvPr id="21" name="Oval 114"/>
            <p:cNvSpPr>
              <a:spLocks noChangeArrowheads="1"/>
            </p:cNvSpPr>
            <p:nvPr userDrawn="1"/>
          </p:nvSpPr>
          <p:spPr bwMode="auto">
            <a:xfrm>
              <a:off x="614" y="414"/>
              <a:ext cx="770" cy="771"/>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sz="1800" dirty="0">
                <a:solidFill>
                  <a:srgbClr val="003896"/>
                </a:solidFill>
              </a:endParaRPr>
            </a:p>
          </p:txBody>
        </p:sp>
        <p:sp>
          <p:nvSpPr>
            <p:cNvPr id="22" name="Oval 115"/>
            <p:cNvSpPr>
              <a:spLocks noChangeArrowheads="1"/>
            </p:cNvSpPr>
            <p:nvPr userDrawn="1"/>
          </p:nvSpPr>
          <p:spPr bwMode="auto">
            <a:xfrm>
              <a:off x="590" y="391"/>
              <a:ext cx="763"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sz="1800" dirty="0">
                <a:solidFill>
                  <a:srgbClr val="003896"/>
                </a:solidFill>
              </a:endParaRPr>
            </a:p>
          </p:txBody>
        </p:sp>
        <p:sp>
          <p:nvSpPr>
            <p:cNvPr id="23" name="Oval 116"/>
            <p:cNvSpPr>
              <a:spLocks noChangeArrowheads="1"/>
            </p:cNvSpPr>
            <p:nvPr userDrawn="1"/>
          </p:nvSpPr>
          <p:spPr bwMode="auto">
            <a:xfrm>
              <a:off x="629" y="445"/>
              <a:ext cx="708" cy="708"/>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sz="1800" dirty="0">
                <a:solidFill>
                  <a:srgbClr val="003896"/>
                </a:solidFill>
              </a:endParaRPr>
            </a:p>
          </p:txBody>
        </p:sp>
        <p:sp>
          <p:nvSpPr>
            <p:cNvPr id="24" name="Oval 117"/>
            <p:cNvSpPr>
              <a:spLocks noChangeArrowheads="1"/>
            </p:cNvSpPr>
            <p:nvPr userDrawn="1"/>
          </p:nvSpPr>
          <p:spPr bwMode="auto">
            <a:xfrm>
              <a:off x="637" y="445"/>
              <a:ext cx="693" cy="693"/>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sz="1800" dirty="0">
                <a:solidFill>
                  <a:srgbClr val="003896"/>
                </a:solidFill>
              </a:endParaRPr>
            </a:p>
          </p:txBody>
        </p:sp>
        <p:sp>
          <p:nvSpPr>
            <p:cNvPr id="25" name="Oval 118" descr="face"/>
            <p:cNvSpPr>
              <a:spLocks noChangeArrowheads="1"/>
            </p:cNvSpPr>
            <p:nvPr userDrawn="1"/>
          </p:nvSpPr>
          <p:spPr bwMode="auto">
            <a:xfrm>
              <a:off x="633" y="445"/>
              <a:ext cx="700" cy="701"/>
            </a:xfrm>
            <a:prstGeom prst="ellipse">
              <a:avLst/>
            </a:prstGeom>
            <a:blipFill dpi="0" rotWithShape="1">
              <a:blip r:embed="rId5">
                <a:lum contrast="6000"/>
              </a:blip>
              <a:srcRect/>
              <a:stretch>
                <a:fillRect/>
              </a:stretch>
            </a:blipFill>
            <a:ln>
              <a:noFill/>
            </a:ln>
            <a:extLst>
              <a:ext uri="{91240B29-F687-4F45-9708-019B960494DF}">
                <a14:hiddenLine xmlns:a14="http://schemas.microsoft.com/office/drawing/2010/main" w="9525">
                  <a:solidFill>
                    <a:srgbClr val="83725B"/>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sz="1800" dirty="0">
                <a:solidFill>
                  <a:srgbClr val="003896"/>
                </a:solidFill>
              </a:endParaRPr>
            </a:p>
          </p:txBody>
        </p:sp>
        <p:sp>
          <p:nvSpPr>
            <p:cNvPr id="26" name="Oval 119"/>
            <p:cNvSpPr>
              <a:spLocks noChangeArrowheads="1"/>
            </p:cNvSpPr>
            <p:nvPr userDrawn="1"/>
          </p:nvSpPr>
          <p:spPr bwMode="auto">
            <a:xfrm>
              <a:off x="637" y="391"/>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sz="1800" dirty="0">
                <a:solidFill>
                  <a:srgbClr val="003896"/>
                </a:solidFill>
              </a:endParaRPr>
            </a:p>
          </p:txBody>
        </p:sp>
        <p:sp>
          <p:nvSpPr>
            <p:cNvPr id="27" name="Oval 120"/>
            <p:cNvSpPr>
              <a:spLocks noChangeArrowheads="1"/>
            </p:cNvSpPr>
            <p:nvPr userDrawn="1"/>
          </p:nvSpPr>
          <p:spPr bwMode="auto">
            <a:xfrm>
              <a:off x="544" y="438"/>
              <a:ext cx="770"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sz="1800" dirty="0">
                <a:solidFill>
                  <a:srgbClr val="003896"/>
                </a:solidFill>
              </a:endParaRPr>
            </a:p>
          </p:txBody>
        </p:sp>
        <p:sp>
          <p:nvSpPr>
            <p:cNvPr id="28" name="Oval 121"/>
            <p:cNvSpPr>
              <a:spLocks noChangeArrowheads="1"/>
            </p:cNvSpPr>
            <p:nvPr userDrawn="1"/>
          </p:nvSpPr>
          <p:spPr bwMode="auto">
            <a:xfrm>
              <a:off x="637" y="438"/>
              <a:ext cx="763"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sz="1800" dirty="0">
                <a:solidFill>
                  <a:srgbClr val="003896"/>
                </a:solidFill>
              </a:endParaRPr>
            </a:p>
          </p:txBody>
        </p:sp>
        <p:sp>
          <p:nvSpPr>
            <p:cNvPr id="29" name="Oval 122"/>
            <p:cNvSpPr>
              <a:spLocks noChangeArrowheads="1"/>
            </p:cNvSpPr>
            <p:nvPr userDrawn="1"/>
          </p:nvSpPr>
          <p:spPr bwMode="auto">
            <a:xfrm>
              <a:off x="264" y="2002"/>
              <a:ext cx="1213" cy="1205"/>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sz="1800" dirty="0">
                <a:solidFill>
                  <a:srgbClr val="003896"/>
                </a:solidFill>
              </a:endParaRPr>
            </a:p>
          </p:txBody>
        </p:sp>
        <p:sp>
          <p:nvSpPr>
            <p:cNvPr id="30" name="Oval 123"/>
            <p:cNvSpPr>
              <a:spLocks noChangeArrowheads="1"/>
            </p:cNvSpPr>
            <p:nvPr userDrawn="1"/>
          </p:nvSpPr>
          <p:spPr bwMode="auto">
            <a:xfrm>
              <a:off x="303" y="2033"/>
              <a:ext cx="1135" cy="114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sz="1800" dirty="0">
                <a:solidFill>
                  <a:srgbClr val="003896"/>
                </a:solidFill>
              </a:endParaRPr>
            </a:p>
          </p:txBody>
        </p:sp>
        <p:sp>
          <p:nvSpPr>
            <p:cNvPr id="31" name="Oval 124"/>
            <p:cNvSpPr>
              <a:spLocks noChangeArrowheads="1"/>
            </p:cNvSpPr>
            <p:nvPr userDrawn="1"/>
          </p:nvSpPr>
          <p:spPr bwMode="auto">
            <a:xfrm>
              <a:off x="248" y="1963"/>
              <a:ext cx="1245"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sz="1800" dirty="0">
                <a:solidFill>
                  <a:srgbClr val="003896"/>
                </a:solidFill>
              </a:endParaRPr>
            </a:p>
          </p:txBody>
        </p:sp>
        <p:sp>
          <p:nvSpPr>
            <p:cNvPr id="32" name="Oval 125"/>
            <p:cNvSpPr>
              <a:spLocks noChangeArrowheads="1"/>
            </p:cNvSpPr>
            <p:nvPr userDrawn="1"/>
          </p:nvSpPr>
          <p:spPr bwMode="auto">
            <a:xfrm>
              <a:off x="209" y="1963"/>
              <a:ext cx="1237"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sz="1800" dirty="0">
                <a:solidFill>
                  <a:srgbClr val="003896"/>
                </a:solidFill>
              </a:endParaRPr>
            </a:p>
          </p:txBody>
        </p:sp>
        <p:sp>
          <p:nvSpPr>
            <p:cNvPr id="33" name="Oval 126"/>
            <p:cNvSpPr>
              <a:spLocks noChangeArrowheads="1"/>
            </p:cNvSpPr>
            <p:nvPr userDrawn="1"/>
          </p:nvSpPr>
          <p:spPr bwMode="auto">
            <a:xfrm>
              <a:off x="271" y="1986"/>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sz="1800" dirty="0">
                <a:solidFill>
                  <a:srgbClr val="003896"/>
                </a:solidFill>
              </a:endParaRPr>
            </a:p>
          </p:txBody>
        </p:sp>
        <p:sp>
          <p:nvSpPr>
            <p:cNvPr id="34" name="Oval 127"/>
            <p:cNvSpPr>
              <a:spLocks noChangeArrowheads="1"/>
            </p:cNvSpPr>
            <p:nvPr userDrawn="1"/>
          </p:nvSpPr>
          <p:spPr bwMode="auto">
            <a:xfrm>
              <a:off x="232"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sz="1800" dirty="0">
                <a:solidFill>
                  <a:srgbClr val="003896"/>
                </a:solidFill>
              </a:endParaRPr>
            </a:p>
          </p:txBody>
        </p:sp>
        <p:sp>
          <p:nvSpPr>
            <p:cNvPr id="35" name="Oval 128" descr="new smal workers"/>
            <p:cNvSpPr>
              <a:spLocks noChangeArrowheads="1"/>
            </p:cNvSpPr>
            <p:nvPr userDrawn="1"/>
          </p:nvSpPr>
          <p:spPr bwMode="auto">
            <a:xfrm>
              <a:off x="304" y="2033"/>
              <a:ext cx="1135" cy="1143"/>
            </a:xfrm>
            <a:prstGeom prst="ellipse">
              <a:avLst/>
            </a:prstGeom>
            <a:blipFill dpi="0" rotWithShape="1">
              <a:blip r:embed="rId6">
                <a:lum contrast="12000"/>
              </a:blip>
              <a:srcRect/>
              <a:stretch>
                <a:fillRect/>
              </a:stretch>
            </a:blipFill>
            <a:ln>
              <a:noFill/>
            </a:ln>
            <a:extLst>
              <a:ext uri="{91240B29-F687-4F45-9708-019B960494DF}">
                <a14:hiddenLine xmlns:a14="http://schemas.microsoft.com/office/drawing/2010/main" w="0">
                  <a:solidFill>
                    <a:srgbClr val="83725B"/>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sz="1800" dirty="0">
                <a:solidFill>
                  <a:srgbClr val="003896"/>
                </a:solidFill>
              </a:endParaRPr>
            </a:p>
          </p:txBody>
        </p:sp>
        <p:sp>
          <p:nvSpPr>
            <p:cNvPr id="36" name="Oval 129"/>
            <p:cNvSpPr>
              <a:spLocks noChangeArrowheads="1"/>
            </p:cNvSpPr>
            <p:nvPr userDrawn="1"/>
          </p:nvSpPr>
          <p:spPr bwMode="auto">
            <a:xfrm>
              <a:off x="162" y="2017"/>
              <a:ext cx="1238"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sz="1800" dirty="0">
                <a:solidFill>
                  <a:srgbClr val="003896"/>
                </a:solidFill>
              </a:endParaRPr>
            </a:p>
          </p:txBody>
        </p:sp>
        <p:sp>
          <p:nvSpPr>
            <p:cNvPr id="37" name="Oval 130"/>
            <p:cNvSpPr>
              <a:spLocks noChangeArrowheads="1"/>
            </p:cNvSpPr>
            <p:nvPr userDrawn="1"/>
          </p:nvSpPr>
          <p:spPr bwMode="auto">
            <a:xfrm>
              <a:off x="310"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sz="1800" dirty="0">
                <a:solidFill>
                  <a:srgbClr val="003896"/>
                </a:solidFill>
              </a:endParaRPr>
            </a:p>
          </p:txBody>
        </p:sp>
        <p:sp>
          <p:nvSpPr>
            <p:cNvPr id="38" name="Oval 131"/>
            <p:cNvSpPr>
              <a:spLocks noChangeArrowheads="1"/>
            </p:cNvSpPr>
            <p:nvPr userDrawn="1"/>
          </p:nvSpPr>
          <p:spPr bwMode="auto">
            <a:xfrm>
              <a:off x="303" y="2017"/>
              <a:ext cx="1244"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sz="1800" dirty="0">
                <a:solidFill>
                  <a:srgbClr val="003896"/>
                </a:solidFill>
              </a:endParaRPr>
            </a:p>
          </p:txBody>
        </p:sp>
        <p:sp>
          <p:nvSpPr>
            <p:cNvPr id="39" name="Oval 132"/>
            <p:cNvSpPr>
              <a:spLocks noChangeArrowheads="1"/>
            </p:cNvSpPr>
            <p:nvPr userDrawn="1"/>
          </p:nvSpPr>
          <p:spPr bwMode="auto">
            <a:xfrm>
              <a:off x="614" y="2990"/>
              <a:ext cx="1003" cy="1011"/>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sz="1800" dirty="0">
                <a:solidFill>
                  <a:srgbClr val="003896"/>
                </a:solidFill>
              </a:endParaRPr>
            </a:p>
          </p:txBody>
        </p:sp>
        <p:sp>
          <p:nvSpPr>
            <p:cNvPr id="40" name="Oval 133"/>
            <p:cNvSpPr>
              <a:spLocks noChangeArrowheads="1"/>
            </p:cNvSpPr>
            <p:nvPr userDrawn="1"/>
          </p:nvSpPr>
          <p:spPr bwMode="auto">
            <a:xfrm>
              <a:off x="645" y="3021"/>
              <a:ext cx="941" cy="949"/>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sz="1800" dirty="0">
                <a:solidFill>
                  <a:srgbClr val="003896"/>
                </a:solidFill>
              </a:endParaRPr>
            </a:p>
          </p:txBody>
        </p:sp>
        <p:sp>
          <p:nvSpPr>
            <p:cNvPr id="41" name="Oval 134"/>
            <p:cNvSpPr>
              <a:spLocks noChangeArrowheads="1"/>
            </p:cNvSpPr>
            <p:nvPr userDrawn="1"/>
          </p:nvSpPr>
          <p:spPr bwMode="auto">
            <a:xfrm>
              <a:off x="598" y="2959"/>
              <a:ext cx="1035"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sz="1800" dirty="0">
                <a:solidFill>
                  <a:srgbClr val="003896"/>
                </a:solidFill>
              </a:endParaRPr>
            </a:p>
          </p:txBody>
        </p:sp>
        <p:sp>
          <p:nvSpPr>
            <p:cNvPr id="42" name="Oval 135"/>
            <p:cNvSpPr>
              <a:spLocks noChangeArrowheads="1"/>
            </p:cNvSpPr>
            <p:nvPr userDrawn="1"/>
          </p:nvSpPr>
          <p:spPr bwMode="auto">
            <a:xfrm>
              <a:off x="567" y="2959"/>
              <a:ext cx="1027"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sz="1800" dirty="0">
                <a:solidFill>
                  <a:srgbClr val="003896"/>
                </a:solidFill>
              </a:endParaRPr>
            </a:p>
          </p:txBody>
        </p:sp>
        <p:sp>
          <p:nvSpPr>
            <p:cNvPr id="43" name="Oval 136"/>
            <p:cNvSpPr>
              <a:spLocks noChangeArrowheads="1"/>
            </p:cNvSpPr>
            <p:nvPr userDrawn="1"/>
          </p:nvSpPr>
          <p:spPr bwMode="auto">
            <a:xfrm>
              <a:off x="622" y="2982"/>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sz="1800" dirty="0">
                <a:solidFill>
                  <a:srgbClr val="003896"/>
                </a:solidFill>
              </a:endParaRPr>
            </a:p>
          </p:txBody>
        </p:sp>
        <p:sp>
          <p:nvSpPr>
            <p:cNvPr id="44" name="Oval 137"/>
            <p:cNvSpPr>
              <a:spLocks noChangeArrowheads="1"/>
            </p:cNvSpPr>
            <p:nvPr userDrawn="1"/>
          </p:nvSpPr>
          <p:spPr bwMode="auto">
            <a:xfrm>
              <a:off x="583" y="2951"/>
              <a:ext cx="1034"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sz="1800" dirty="0">
                <a:solidFill>
                  <a:srgbClr val="003896"/>
                </a:solidFill>
              </a:endParaRPr>
            </a:p>
          </p:txBody>
        </p:sp>
        <p:sp>
          <p:nvSpPr>
            <p:cNvPr id="45" name="Oval 138" descr="boom"/>
            <p:cNvSpPr>
              <a:spLocks noChangeArrowheads="1"/>
            </p:cNvSpPr>
            <p:nvPr userDrawn="1"/>
          </p:nvSpPr>
          <p:spPr bwMode="auto">
            <a:xfrm>
              <a:off x="638" y="3018"/>
              <a:ext cx="949" cy="957"/>
            </a:xfrm>
            <a:prstGeom prst="ellipse">
              <a:avLst/>
            </a:prstGeom>
            <a:blipFill dpi="0" rotWithShape="1">
              <a:blip r:embed="rId7">
                <a:lum contrast="6000"/>
              </a:blip>
              <a:srcRect/>
              <a:stretch>
                <a:fillRect/>
              </a:stretch>
            </a:blipFill>
            <a:ln>
              <a:noFill/>
            </a:ln>
            <a:extLst>
              <a:ext uri="{91240B29-F687-4F45-9708-019B960494DF}">
                <a14:hiddenLine xmlns:a14="http://schemas.microsoft.com/office/drawing/2010/main" w="9525">
                  <a:solidFill>
                    <a:srgbClr val="83725B"/>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sz="1800" dirty="0">
                <a:solidFill>
                  <a:srgbClr val="003896"/>
                </a:solidFill>
              </a:endParaRPr>
            </a:p>
          </p:txBody>
        </p:sp>
        <p:sp>
          <p:nvSpPr>
            <p:cNvPr id="46" name="Oval 139"/>
            <p:cNvSpPr>
              <a:spLocks noChangeArrowheads="1"/>
            </p:cNvSpPr>
            <p:nvPr userDrawn="1"/>
          </p:nvSpPr>
          <p:spPr bwMode="auto">
            <a:xfrm>
              <a:off x="528" y="3005"/>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sz="1800" dirty="0">
                <a:solidFill>
                  <a:srgbClr val="003896"/>
                </a:solidFill>
              </a:endParaRPr>
            </a:p>
          </p:txBody>
        </p:sp>
        <p:sp>
          <p:nvSpPr>
            <p:cNvPr id="47" name="Oval 140"/>
            <p:cNvSpPr>
              <a:spLocks noChangeArrowheads="1"/>
            </p:cNvSpPr>
            <p:nvPr userDrawn="1"/>
          </p:nvSpPr>
          <p:spPr bwMode="auto">
            <a:xfrm>
              <a:off x="645" y="3005"/>
              <a:ext cx="1035"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sz="1800" dirty="0">
                <a:solidFill>
                  <a:srgbClr val="003896"/>
                </a:solidFill>
              </a:endParaRPr>
            </a:p>
          </p:txBody>
        </p:sp>
        <p:sp>
          <p:nvSpPr>
            <p:cNvPr id="48" name="Oval 141"/>
            <p:cNvSpPr>
              <a:spLocks noChangeArrowheads="1"/>
            </p:cNvSpPr>
            <p:nvPr userDrawn="1"/>
          </p:nvSpPr>
          <p:spPr bwMode="auto">
            <a:xfrm>
              <a:off x="653" y="2951"/>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sz="1800" dirty="0">
                <a:solidFill>
                  <a:srgbClr val="003896"/>
                </a:solidFill>
              </a:endParaRPr>
            </a:p>
          </p:txBody>
        </p:sp>
      </p:grpSp>
      <p:sp>
        <p:nvSpPr>
          <p:cNvPr id="3075" name="Rectangle 3"/>
          <p:cNvSpPr>
            <a:spLocks noGrp="1" noChangeArrowheads="1"/>
          </p:cNvSpPr>
          <p:nvPr>
            <p:ph type="ctrTitle"/>
          </p:nvPr>
        </p:nvSpPr>
        <p:spPr>
          <a:xfrm>
            <a:off x="3059113" y="3271838"/>
            <a:ext cx="5545137" cy="676275"/>
          </a:xfrm>
        </p:spPr>
        <p:txBody>
          <a:bodyPr anchor="b"/>
          <a:lstStyle>
            <a:lvl1pPr>
              <a:defRPr>
                <a:solidFill>
                  <a:srgbClr val="003896"/>
                </a:solidFill>
              </a:defRPr>
            </a:lvl1pPr>
          </a:lstStyle>
          <a:p>
            <a:pPr lvl="0"/>
            <a:r>
              <a:rPr lang="en-ZA" noProof="0"/>
              <a:t>Click to edit Master title style</a:t>
            </a:r>
          </a:p>
        </p:txBody>
      </p:sp>
      <p:sp>
        <p:nvSpPr>
          <p:cNvPr id="3076" name="Rectangle 4"/>
          <p:cNvSpPr>
            <a:spLocks noGrp="1" noChangeArrowheads="1"/>
          </p:cNvSpPr>
          <p:nvPr>
            <p:ph type="subTitle" idx="1"/>
          </p:nvPr>
        </p:nvSpPr>
        <p:spPr>
          <a:xfrm>
            <a:off x="3059113" y="4092575"/>
            <a:ext cx="5545137" cy="2220913"/>
          </a:xfrm>
        </p:spPr>
        <p:txBody>
          <a:bodyPr/>
          <a:lstStyle>
            <a:lvl1pPr marL="0" indent="0">
              <a:buFontTx/>
              <a:buNone/>
              <a:defRPr sz="1800">
                <a:solidFill>
                  <a:srgbClr val="83725B"/>
                </a:solidFill>
              </a:defRPr>
            </a:lvl1pPr>
          </a:lstStyle>
          <a:p>
            <a:pPr lvl="0"/>
            <a:r>
              <a:rPr lang="en-ZA" noProof="0"/>
              <a:t>Click to edit Master subtitle style</a:t>
            </a:r>
          </a:p>
        </p:txBody>
      </p:sp>
    </p:spTree>
    <p:extLst>
      <p:ext uri="{BB962C8B-B14F-4D97-AF65-F5344CB8AC3E}">
        <p14:creationId xmlns:p14="http://schemas.microsoft.com/office/powerpoint/2010/main" val="66422353"/>
      </p:ext>
    </p:extLst>
  </p:cSld>
  <p:clrMapOvr>
    <a:masterClrMapping/>
  </p:clrMapOvr>
  <p:transition spd="slow">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Rectangle 37"/>
          <p:cNvSpPr>
            <a:spLocks noGrp="1" noChangeArrowheads="1"/>
          </p:cNvSpPr>
          <p:nvPr>
            <p:ph type="dt" sz="half" idx="10"/>
          </p:nvPr>
        </p:nvSpPr>
        <p:spPr>
          <a:ln/>
        </p:spPr>
        <p:txBody>
          <a:bodyPr/>
          <a:lstStyle>
            <a:lvl1pPr>
              <a:defRPr/>
            </a:lvl1pPr>
          </a:lstStyle>
          <a:p>
            <a:pPr>
              <a:defRPr/>
            </a:pPr>
            <a:fld id="{0A19147D-2A4F-4918-916D-C40417A47CB4}" type="datetime1">
              <a:rPr lang="en-ZA"/>
              <a:pPr>
                <a:defRPr/>
              </a:pPr>
              <a:t>2022/05/20</a:t>
            </a:fld>
            <a:endParaRPr lang="en-ZA" dirty="0"/>
          </a:p>
        </p:txBody>
      </p:sp>
      <p:sp>
        <p:nvSpPr>
          <p:cNvPr id="5"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6" name="Rectangle 39"/>
          <p:cNvSpPr>
            <a:spLocks noGrp="1" noChangeArrowheads="1"/>
          </p:cNvSpPr>
          <p:nvPr>
            <p:ph type="sldNum" sz="quarter" idx="12"/>
          </p:nvPr>
        </p:nvSpPr>
        <p:spPr>
          <a:ln/>
        </p:spPr>
        <p:txBody>
          <a:bodyPr/>
          <a:lstStyle>
            <a:lvl1pPr>
              <a:defRPr/>
            </a:lvl1pPr>
          </a:lstStyle>
          <a:p>
            <a:pPr>
              <a:defRPr/>
            </a:pPr>
            <a:fld id="{2153B170-9F9E-45CE-996F-04040E035DFE}" type="slidenum">
              <a:rPr lang="en-ZA"/>
              <a:pPr>
                <a:defRPr/>
              </a:pPr>
              <a:t>‹#›</a:t>
            </a:fld>
            <a:endParaRPr lang="en-ZA" dirty="0"/>
          </a:p>
        </p:txBody>
      </p:sp>
    </p:spTree>
    <p:extLst>
      <p:ext uri="{BB962C8B-B14F-4D97-AF65-F5344CB8AC3E}">
        <p14:creationId xmlns:p14="http://schemas.microsoft.com/office/powerpoint/2010/main" val="2902875065"/>
      </p:ext>
    </p:extLst>
  </p:cSld>
  <p:clrMapOvr>
    <a:masterClrMapping/>
  </p:clrMapOvr>
  <p:transition spd="slow">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Z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37"/>
          <p:cNvSpPr>
            <a:spLocks noGrp="1" noChangeArrowheads="1"/>
          </p:cNvSpPr>
          <p:nvPr>
            <p:ph type="dt" sz="half" idx="10"/>
          </p:nvPr>
        </p:nvSpPr>
        <p:spPr>
          <a:ln/>
        </p:spPr>
        <p:txBody>
          <a:bodyPr/>
          <a:lstStyle>
            <a:lvl1pPr>
              <a:defRPr/>
            </a:lvl1pPr>
          </a:lstStyle>
          <a:p>
            <a:pPr>
              <a:defRPr/>
            </a:pPr>
            <a:fld id="{F33C6D09-F3A8-4B0F-AB12-454AD29979E7}" type="datetime1">
              <a:rPr lang="en-ZA"/>
              <a:pPr>
                <a:defRPr/>
              </a:pPr>
              <a:t>2022/05/20</a:t>
            </a:fld>
            <a:endParaRPr lang="en-ZA" dirty="0"/>
          </a:p>
        </p:txBody>
      </p:sp>
      <p:sp>
        <p:nvSpPr>
          <p:cNvPr id="5"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6" name="Rectangle 39"/>
          <p:cNvSpPr>
            <a:spLocks noGrp="1" noChangeArrowheads="1"/>
          </p:cNvSpPr>
          <p:nvPr>
            <p:ph type="sldNum" sz="quarter" idx="12"/>
          </p:nvPr>
        </p:nvSpPr>
        <p:spPr>
          <a:ln/>
        </p:spPr>
        <p:txBody>
          <a:bodyPr/>
          <a:lstStyle>
            <a:lvl1pPr>
              <a:defRPr/>
            </a:lvl1pPr>
          </a:lstStyle>
          <a:p>
            <a:pPr>
              <a:defRPr/>
            </a:pPr>
            <a:fld id="{07C349CC-A5C9-48D7-82D4-F1D1A4968092}" type="slidenum">
              <a:rPr lang="en-ZA"/>
              <a:pPr>
                <a:defRPr/>
              </a:pPr>
              <a:t>‹#›</a:t>
            </a:fld>
            <a:endParaRPr lang="en-ZA" dirty="0"/>
          </a:p>
        </p:txBody>
      </p:sp>
    </p:spTree>
    <p:extLst>
      <p:ext uri="{BB962C8B-B14F-4D97-AF65-F5344CB8AC3E}">
        <p14:creationId xmlns:p14="http://schemas.microsoft.com/office/powerpoint/2010/main" val="1871805389"/>
      </p:ext>
    </p:extLst>
  </p:cSld>
  <p:clrMapOvr>
    <a:masterClrMapping/>
  </p:clrMapOvr>
  <p:transition spd="slow">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sz="half" idx="1"/>
          </p:nvPr>
        </p:nvSpPr>
        <p:spPr>
          <a:xfrm>
            <a:off x="436563" y="1436688"/>
            <a:ext cx="4113212"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Content Placeholder 3"/>
          <p:cNvSpPr>
            <a:spLocks noGrp="1"/>
          </p:cNvSpPr>
          <p:nvPr>
            <p:ph sz="half" idx="2"/>
          </p:nvPr>
        </p:nvSpPr>
        <p:spPr>
          <a:xfrm>
            <a:off x="4702175" y="1436688"/>
            <a:ext cx="4113213"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Rectangle 37"/>
          <p:cNvSpPr>
            <a:spLocks noGrp="1" noChangeArrowheads="1"/>
          </p:cNvSpPr>
          <p:nvPr>
            <p:ph type="dt" sz="half" idx="10"/>
          </p:nvPr>
        </p:nvSpPr>
        <p:spPr>
          <a:ln/>
        </p:spPr>
        <p:txBody>
          <a:bodyPr/>
          <a:lstStyle>
            <a:lvl1pPr>
              <a:defRPr/>
            </a:lvl1pPr>
          </a:lstStyle>
          <a:p>
            <a:pPr>
              <a:defRPr/>
            </a:pPr>
            <a:fld id="{46A8201B-77F3-4960-B485-339DE0144792}" type="datetime1">
              <a:rPr lang="en-ZA"/>
              <a:pPr>
                <a:defRPr/>
              </a:pPr>
              <a:t>2022/05/20</a:t>
            </a:fld>
            <a:endParaRPr lang="en-ZA" dirty="0"/>
          </a:p>
        </p:txBody>
      </p:sp>
      <p:sp>
        <p:nvSpPr>
          <p:cNvPr id="6"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7" name="Rectangle 39"/>
          <p:cNvSpPr>
            <a:spLocks noGrp="1" noChangeArrowheads="1"/>
          </p:cNvSpPr>
          <p:nvPr>
            <p:ph type="sldNum" sz="quarter" idx="12"/>
          </p:nvPr>
        </p:nvSpPr>
        <p:spPr>
          <a:ln/>
        </p:spPr>
        <p:txBody>
          <a:bodyPr/>
          <a:lstStyle>
            <a:lvl1pPr>
              <a:defRPr/>
            </a:lvl1pPr>
          </a:lstStyle>
          <a:p>
            <a:pPr>
              <a:defRPr/>
            </a:pPr>
            <a:fld id="{099DAA14-0323-4C76-B98E-F361829DA60E}" type="slidenum">
              <a:rPr lang="en-ZA"/>
              <a:pPr>
                <a:defRPr/>
              </a:pPr>
              <a:t>‹#›</a:t>
            </a:fld>
            <a:endParaRPr lang="en-ZA" dirty="0"/>
          </a:p>
        </p:txBody>
      </p:sp>
    </p:spTree>
    <p:extLst>
      <p:ext uri="{BB962C8B-B14F-4D97-AF65-F5344CB8AC3E}">
        <p14:creationId xmlns:p14="http://schemas.microsoft.com/office/powerpoint/2010/main" val="863836438"/>
      </p:ext>
    </p:extLst>
  </p:cSld>
  <p:clrMapOvr>
    <a:masterClrMapping/>
  </p:clrMapOvr>
  <p:transition spd="slow">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Z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37"/>
          <p:cNvSpPr>
            <a:spLocks noGrp="1" noChangeArrowheads="1"/>
          </p:cNvSpPr>
          <p:nvPr>
            <p:ph type="dt" sz="half" idx="10"/>
          </p:nvPr>
        </p:nvSpPr>
        <p:spPr>
          <a:ln/>
        </p:spPr>
        <p:txBody>
          <a:bodyPr/>
          <a:lstStyle>
            <a:lvl1pPr>
              <a:defRPr/>
            </a:lvl1pPr>
          </a:lstStyle>
          <a:p>
            <a:pPr>
              <a:defRPr/>
            </a:pPr>
            <a:fld id="{2E1072F7-6116-4DA9-8061-45B871E93181}" type="datetime1">
              <a:rPr lang="en-ZA"/>
              <a:pPr>
                <a:defRPr/>
              </a:pPr>
              <a:t>2022/05/20</a:t>
            </a:fld>
            <a:endParaRPr lang="en-ZA" dirty="0"/>
          </a:p>
        </p:txBody>
      </p:sp>
      <p:sp>
        <p:nvSpPr>
          <p:cNvPr id="5"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6" name="Rectangle 39"/>
          <p:cNvSpPr>
            <a:spLocks noGrp="1" noChangeArrowheads="1"/>
          </p:cNvSpPr>
          <p:nvPr>
            <p:ph type="sldNum" sz="quarter" idx="12"/>
          </p:nvPr>
        </p:nvSpPr>
        <p:spPr>
          <a:ln/>
        </p:spPr>
        <p:txBody>
          <a:bodyPr/>
          <a:lstStyle>
            <a:lvl1pPr>
              <a:defRPr/>
            </a:lvl1pPr>
          </a:lstStyle>
          <a:p>
            <a:pPr>
              <a:defRPr/>
            </a:pPr>
            <a:fld id="{60CC28F6-0E84-4AC9-B80F-1B1149B7B1FC}" type="slidenum">
              <a:rPr lang="en-ZA"/>
              <a:pPr>
                <a:defRPr/>
              </a:pPr>
              <a:t>‹#›</a:t>
            </a:fld>
            <a:endParaRPr lang="en-ZA" dirty="0"/>
          </a:p>
        </p:txBody>
      </p:sp>
    </p:spTree>
    <p:extLst>
      <p:ext uri="{BB962C8B-B14F-4D97-AF65-F5344CB8AC3E}">
        <p14:creationId xmlns:p14="http://schemas.microsoft.com/office/powerpoint/2010/main" val="11826362"/>
      </p:ext>
    </p:extLst>
  </p:cSld>
  <p:clrMapOvr>
    <a:masterClrMapping/>
  </p:clrMapOvr>
  <p:transition spd="slow">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Z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7" name="Rectangle 37"/>
          <p:cNvSpPr>
            <a:spLocks noGrp="1" noChangeArrowheads="1"/>
          </p:cNvSpPr>
          <p:nvPr>
            <p:ph type="dt" sz="half" idx="10"/>
          </p:nvPr>
        </p:nvSpPr>
        <p:spPr>
          <a:ln/>
        </p:spPr>
        <p:txBody>
          <a:bodyPr/>
          <a:lstStyle>
            <a:lvl1pPr>
              <a:defRPr/>
            </a:lvl1pPr>
          </a:lstStyle>
          <a:p>
            <a:pPr>
              <a:defRPr/>
            </a:pPr>
            <a:fld id="{66CA2D07-F2EB-4792-BD13-AB28D8047232}" type="datetime1">
              <a:rPr lang="en-ZA"/>
              <a:pPr>
                <a:defRPr/>
              </a:pPr>
              <a:t>2022/05/20</a:t>
            </a:fld>
            <a:endParaRPr lang="en-ZA" dirty="0"/>
          </a:p>
        </p:txBody>
      </p:sp>
      <p:sp>
        <p:nvSpPr>
          <p:cNvPr id="8"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9" name="Rectangle 39"/>
          <p:cNvSpPr>
            <a:spLocks noGrp="1" noChangeArrowheads="1"/>
          </p:cNvSpPr>
          <p:nvPr>
            <p:ph type="sldNum" sz="quarter" idx="12"/>
          </p:nvPr>
        </p:nvSpPr>
        <p:spPr>
          <a:ln/>
        </p:spPr>
        <p:txBody>
          <a:bodyPr/>
          <a:lstStyle>
            <a:lvl1pPr>
              <a:defRPr/>
            </a:lvl1pPr>
          </a:lstStyle>
          <a:p>
            <a:pPr>
              <a:defRPr/>
            </a:pPr>
            <a:fld id="{92169790-29C3-4663-98C8-D832B551E07E}" type="slidenum">
              <a:rPr lang="en-ZA"/>
              <a:pPr>
                <a:defRPr/>
              </a:pPr>
              <a:t>‹#›</a:t>
            </a:fld>
            <a:endParaRPr lang="en-ZA" dirty="0"/>
          </a:p>
        </p:txBody>
      </p:sp>
    </p:spTree>
    <p:extLst>
      <p:ext uri="{BB962C8B-B14F-4D97-AF65-F5344CB8AC3E}">
        <p14:creationId xmlns:p14="http://schemas.microsoft.com/office/powerpoint/2010/main" val="1850927424"/>
      </p:ext>
    </p:extLst>
  </p:cSld>
  <p:clrMapOvr>
    <a:masterClrMapping/>
  </p:clrMapOvr>
  <p:transition spd="slow">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Rectangle 37"/>
          <p:cNvSpPr>
            <a:spLocks noGrp="1" noChangeArrowheads="1"/>
          </p:cNvSpPr>
          <p:nvPr>
            <p:ph type="dt" sz="half" idx="10"/>
          </p:nvPr>
        </p:nvSpPr>
        <p:spPr>
          <a:ln/>
        </p:spPr>
        <p:txBody>
          <a:bodyPr/>
          <a:lstStyle>
            <a:lvl1pPr>
              <a:defRPr/>
            </a:lvl1pPr>
          </a:lstStyle>
          <a:p>
            <a:pPr>
              <a:defRPr/>
            </a:pPr>
            <a:fld id="{741612D9-D8B3-43CA-A2D0-F9128EBB946B}" type="datetime1">
              <a:rPr lang="en-ZA"/>
              <a:pPr>
                <a:defRPr/>
              </a:pPr>
              <a:t>2022/05/20</a:t>
            </a:fld>
            <a:endParaRPr lang="en-ZA" dirty="0"/>
          </a:p>
        </p:txBody>
      </p:sp>
      <p:sp>
        <p:nvSpPr>
          <p:cNvPr id="4"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5" name="Rectangle 39"/>
          <p:cNvSpPr>
            <a:spLocks noGrp="1" noChangeArrowheads="1"/>
          </p:cNvSpPr>
          <p:nvPr>
            <p:ph type="sldNum" sz="quarter" idx="12"/>
          </p:nvPr>
        </p:nvSpPr>
        <p:spPr>
          <a:ln/>
        </p:spPr>
        <p:txBody>
          <a:bodyPr/>
          <a:lstStyle>
            <a:lvl1pPr>
              <a:defRPr/>
            </a:lvl1pPr>
          </a:lstStyle>
          <a:p>
            <a:pPr>
              <a:defRPr/>
            </a:pPr>
            <a:fld id="{EC5DDA5E-D50D-4D1A-86BF-FF53D5A17743}" type="slidenum">
              <a:rPr lang="en-ZA"/>
              <a:pPr>
                <a:defRPr/>
              </a:pPr>
              <a:t>‹#›</a:t>
            </a:fld>
            <a:endParaRPr lang="en-ZA" dirty="0"/>
          </a:p>
        </p:txBody>
      </p:sp>
    </p:spTree>
    <p:extLst>
      <p:ext uri="{BB962C8B-B14F-4D97-AF65-F5344CB8AC3E}">
        <p14:creationId xmlns:p14="http://schemas.microsoft.com/office/powerpoint/2010/main" val="1567282861"/>
      </p:ext>
    </p:extLst>
  </p:cSld>
  <p:clrMapOvr>
    <a:masterClrMapping/>
  </p:clrMapOvr>
  <p:transition spd="slow">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7"/>
          <p:cNvSpPr>
            <a:spLocks noGrp="1" noChangeArrowheads="1"/>
          </p:cNvSpPr>
          <p:nvPr>
            <p:ph type="dt" sz="half" idx="10"/>
          </p:nvPr>
        </p:nvSpPr>
        <p:spPr>
          <a:ln/>
        </p:spPr>
        <p:txBody>
          <a:bodyPr/>
          <a:lstStyle>
            <a:lvl1pPr>
              <a:defRPr/>
            </a:lvl1pPr>
          </a:lstStyle>
          <a:p>
            <a:pPr>
              <a:defRPr/>
            </a:pPr>
            <a:fld id="{31D75406-CE45-45E5-9084-CD22354CE9FD}" type="datetime1">
              <a:rPr lang="en-ZA"/>
              <a:pPr>
                <a:defRPr/>
              </a:pPr>
              <a:t>2022/05/20</a:t>
            </a:fld>
            <a:endParaRPr lang="en-ZA" dirty="0"/>
          </a:p>
        </p:txBody>
      </p:sp>
      <p:sp>
        <p:nvSpPr>
          <p:cNvPr id="3"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4" name="Rectangle 39"/>
          <p:cNvSpPr>
            <a:spLocks noGrp="1" noChangeArrowheads="1"/>
          </p:cNvSpPr>
          <p:nvPr>
            <p:ph type="sldNum" sz="quarter" idx="12"/>
          </p:nvPr>
        </p:nvSpPr>
        <p:spPr>
          <a:ln/>
        </p:spPr>
        <p:txBody>
          <a:bodyPr/>
          <a:lstStyle>
            <a:lvl1pPr>
              <a:defRPr/>
            </a:lvl1pPr>
          </a:lstStyle>
          <a:p>
            <a:pPr>
              <a:defRPr/>
            </a:pPr>
            <a:fld id="{5325D048-9A57-444C-A3ED-6FB937EACC6F}" type="slidenum">
              <a:rPr lang="en-ZA"/>
              <a:pPr>
                <a:defRPr/>
              </a:pPr>
              <a:t>‹#›</a:t>
            </a:fld>
            <a:endParaRPr lang="en-ZA" dirty="0"/>
          </a:p>
        </p:txBody>
      </p:sp>
    </p:spTree>
    <p:extLst>
      <p:ext uri="{BB962C8B-B14F-4D97-AF65-F5344CB8AC3E}">
        <p14:creationId xmlns:p14="http://schemas.microsoft.com/office/powerpoint/2010/main" val="4255250767"/>
      </p:ext>
    </p:extLst>
  </p:cSld>
  <p:clrMapOvr>
    <a:masterClrMapping/>
  </p:clrMapOvr>
  <p:transition spd="slow">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Z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7"/>
          <p:cNvSpPr>
            <a:spLocks noGrp="1" noChangeArrowheads="1"/>
          </p:cNvSpPr>
          <p:nvPr>
            <p:ph type="dt" sz="half" idx="10"/>
          </p:nvPr>
        </p:nvSpPr>
        <p:spPr>
          <a:ln/>
        </p:spPr>
        <p:txBody>
          <a:bodyPr/>
          <a:lstStyle>
            <a:lvl1pPr>
              <a:defRPr/>
            </a:lvl1pPr>
          </a:lstStyle>
          <a:p>
            <a:pPr>
              <a:defRPr/>
            </a:pPr>
            <a:fld id="{78C9A520-D156-48EE-B5C7-AD9F3DB3375D}" type="datetime1">
              <a:rPr lang="en-ZA"/>
              <a:pPr>
                <a:defRPr/>
              </a:pPr>
              <a:t>2022/05/20</a:t>
            </a:fld>
            <a:endParaRPr lang="en-ZA" dirty="0"/>
          </a:p>
        </p:txBody>
      </p:sp>
      <p:sp>
        <p:nvSpPr>
          <p:cNvPr id="6"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7" name="Rectangle 39"/>
          <p:cNvSpPr>
            <a:spLocks noGrp="1" noChangeArrowheads="1"/>
          </p:cNvSpPr>
          <p:nvPr>
            <p:ph type="sldNum" sz="quarter" idx="12"/>
          </p:nvPr>
        </p:nvSpPr>
        <p:spPr>
          <a:ln/>
        </p:spPr>
        <p:txBody>
          <a:bodyPr/>
          <a:lstStyle>
            <a:lvl1pPr>
              <a:defRPr/>
            </a:lvl1pPr>
          </a:lstStyle>
          <a:p>
            <a:pPr>
              <a:defRPr/>
            </a:pPr>
            <a:fld id="{3D6929D5-ECF2-4D72-9D23-F793D41B7F8E}" type="slidenum">
              <a:rPr lang="en-ZA"/>
              <a:pPr>
                <a:defRPr/>
              </a:pPr>
              <a:t>‹#›</a:t>
            </a:fld>
            <a:endParaRPr lang="en-ZA" dirty="0"/>
          </a:p>
        </p:txBody>
      </p:sp>
    </p:spTree>
    <p:extLst>
      <p:ext uri="{BB962C8B-B14F-4D97-AF65-F5344CB8AC3E}">
        <p14:creationId xmlns:p14="http://schemas.microsoft.com/office/powerpoint/2010/main" val="2769184058"/>
      </p:ext>
    </p:extLst>
  </p:cSld>
  <p:clrMapOvr>
    <a:masterClrMapping/>
  </p:clrMapOvr>
  <p:transition spd="slow">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Z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ZA"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7"/>
          <p:cNvSpPr>
            <a:spLocks noGrp="1" noChangeArrowheads="1"/>
          </p:cNvSpPr>
          <p:nvPr>
            <p:ph type="dt" sz="half" idx="10"/>
          </p:nvPr>
        </p:nvSpPr>
        <p:spPr>
          <a:ln/>
        </p:spPr>
        <p:txBody>
          <a:bodyPr/>
          <a:lstStyle>
            <a:lvl1pPr>
              <a:defRPr/>
            </a:lvl1pPr>
          </a:lstStyle>
          <a:p>
            <a:pPr>
              <a:defRPr/>
            </a:pPr>
            <a:fld id="{6D9CAB94-F098-4719-9AA7-1DEC02925A75}" type="datetime1">
              <a:rPr lang="en-ZA"/>
              <a:pPr>
                <a:defRPr/>
              </a:pPr>
              <a:t>2022/05/20</a:t>
            </a:fld>
            <a:endParaRPr lang="en-ZA" dirty="0"/>
          </a:p>
        </p:txBody>
      </p:sp>
      <p:sp>
        <p:nvSpPr>
          <p:cNvPr id="6"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7" name="Rectangle 39"/>
          <p:cNvSpPr>
            <a:spLocks noGrp="1" noChangeArrowheads="1"/>
          </p:cNvSpPr>
          <p:nvPr>
            <p:ph type="sldNum" sz="quarter" idx="12"/>
          </p:nvPr>
        </p:nvSpPr>
        <p:spPr>
          <a:ln/>
        </p:spPr>
        <p:txBody>
          <a:bodyPr/>
          <a:lstStyle>
            <a:lvl1pPr>
              <a:defRPr/>
            </a:lvl1pPr>
          </a:lstStyle>
          <a:p>
            <a:pPr>
              <a:defRPr/>
            </a:pPr>
            <a:fld id="{5F397D48-A142-4E0C-994D-F1C6FC3E454B}" type="slidenum">
              <a:rPr lang="en-ZA"/>
              <a:pPr>
                <a:defRPr/>
              </a:pPr>
              <a:t>‹#›</a:t>
            </a:fld>
            <a:endParaRPr lang="en-ZA" dirty="0"/>
          </a:p>
        </p:txBody>
      </p:sp>
    </p:spTree>
    <p:extLst>
      <p:ext uri="{BB962C8B-B14F-4D97-AF65-F5344CB8AC3E}">
        <p14:creationId xmlns:p14="http://schemas.microsoft.com/office/powerpoint/2010/main" val="3574328561"/>
      </p:ext>
    </p:extLst>
  </p:cSld>
  <p:clrMapOvr>
    <a:masterClrMapping/>
  </p:clrMapOvr>
  <p:transition spd="slow">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Rectangle 37"/>
          <p:cNvSpPr>
            <a:spLocks noGrp="1" noChangeArrowheads="1"/>
          </p:cNvSpPr>
          <p:nvPr>
            <p:ph type="dt" sz="half" idx="10"/>
          </p:nvPr>
        </p:nvSpPr>
        <p:spPr>
          <a:ln/>
        </p:spPr>
        <p:txBody>
          <a:bodyPr/>
          <a:lstStyle>
            <a:lvl1pPr>
              <a:defRPr/>
            </a:lvl1pPr>
          </a:lstStyle>
          <a:p>
            <a:pPr>
              <a:defRPr/>
            </a:pPr>
            <a:fld id="{693C9B25-498F-4239-B9D5-5B070183ECCA}" type="datetime1">
              <a:rPr lang="en-ZA"/>
              <a:pPr>
                <a:defRPr/>
              </a:pPr>
              <a:t>2022/05/20</a:t>
            </a:fld>
            <a:endParaRPr lang="en-ZA" dirty="0"/>
          </a:p>
        </p:txBody>
      </p:sp>
      <p:sp>
        <p:nvSpPr>
          <p:cNvPr id="5"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6" name="Rectangle 39"/>
          <p:cNvSpPr>
            <a:spLocks noGrp="1" noChangeArrowheads="1"/>
          </p:cNvSpPr>
          <p:nvPr>
            <p:ph type="sldNum" sz="quarter" idx="12"/>
          </p:nvPr>
        </p:nvSpPr>
        <p:spPr>
          <a:ln/>
        </p:spPr>
        <p:txBody>
          <a:bodyPr/>
          <a:lstStyle>
            <a:lvl1pPr>
              <a:defRPr/>
            </a:lvl1pPr>
          </a:lstStyle>
          <a:p>
            <a:pPr>
              <a:defRPr/>
            </a:pPr>
            <a:fld id="{88A87775-8934-47A7-9B3F-7C086B66455C}" type="slidenum">
              <a:rPr lang="en-ZA"/>
              <a:pPr>
                <a:defRPr/>
              </a:pPr>
              <a:t>‹#›</a:t>
            </a:fld>
            <a:endParaRPr lang="en-ZA" dirty="0"/>
          </a:p>
        </p:txBody>
      </p:sp>
    </p:spTree>
    <p:extLst>
      <p:ext uri="{BB962C8B-B14F-4D97-AF65-F5344CB8AC3E}">
        <p14:creationId xmlns:p14="http://schemas.microsoft.com/office/powerpoint/2010/main" val="1105856975"/>
      </p:ext>
    </p:extLst>
  </p:cSld>
  <p:clrMapOvr>
    <a:masterClrMapping/>
  </p:clrMapOvr>
  <p:transition spd="slow">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75" y="166688"/>
            <a:ext cx="2093913" cy="6315075"/>
          </a:xfrm>
        </p:spPr>
        <p:txBody>
          <a:bodyPr vert="eaVert"/>
          <a:lstStyle/>
          <a:p>
            <a:r>
              <a:rPr lang="en-US"/>
              <a:t>Click to edit Master title style</a:t>
            </a:r>
            <a:endParaRPr lang="en-ZA"/>
          </a:p>
        </p:txBody>
      </p:sp>
      <p:sp>
        <p:nvSpPr>
          <p:cNvPr id="3" name="Vertical Text Placeholder 2"/>
          <p:cNvSpPr>
            <a:spLocks noGrp="1"/>
          </p:cNvSpPr>
          <p:nvPr>
            <p:ph type="body" orient="vert" idx="1"/>
          </p:nvPr>
        </p:nvSpPr>
        <p:spPr>
          <a:xfrm>
            <a:off x="436563" y="166688"/>
            <a:ext cx="6132512" cy="63150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Rectangle 37"/>
          <p:cNvSpPr>
            <a:spLocks noGrp="1" noChangeArrowheads="1"/>
          </p:cNvSpPr>
          <p:nvPr>
            <p:ph type="dt" sz="half" idx="10"/>
          </p:nvPr>
        </p:nvSpPr>
        <p:spPr>
          <a:ln/>
        </p:spPr>
        <p:txBody>
          <a:bodyPr/>
          <a:lstStyle>
            <a:lvl1pPr>
              <a:defRPr/>
            </a:lvl1pPr>
          </a:lstStyle>
          <a:p>
            <a:pPr>
              <a:defRPr/>
            </a:pPr>
            <a:fld id="{33D7BB8A-373B-40E1-9543-C312B037B68C}" type="datetime1">
              <a:rPr lang="en-ZA"/>
              <a:pPr>
                <a:defRPr/>
              </a:pPr>
              <a:t>2022/05/20</a:t>
            </a:fld>
            <a:endParaRPr lang="en-ZA" dirty="0"/>
          </a:p>
        </p:txBody>
      </p:sp>
      <p:sp>
        <p:nvSpPr>
          <p:cNvPr id="5"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6" name="Rectangle 39"/>
          <p:cNvSpPr>
            <a:spLocks noGrp="1" noChangeArrowheads="1"/>
          </p:cNvSpPr>
          <p:nvPr>
            <p:ph type="sldNum" sz="quarter" idx="12"/>
          </p:nvPr>
        </p:nvSpPr>
        <p:spPr>
          <a:ln/>
        </p:spPr>
        <p:txBody>
          <a:bodyPr/>
          <a:lstStyle>
            <a:lvl1pPr>
              <a:defRPr/>
            </a:lvl1pPr>
          </a:lstStyle>
          <a:p>
            <a:pPr>
              <a:defRPr/>
            </a:pPr>
            <a:fld id="{59575F38-9485-4D5F-B5DD-BE45FF28A69D}" type="slidenum">
              <a:rPr lang="en-ZA"/>
              <a:pPr>
                <a:defRPr/>
              </a:pPr>
              <a:t>‹#›</a:t>
            </a:fld>
            <a:endParaRPr lang="en-ZA" dirty="0"/>
          </a:p>
        </p:txBody>
      </p:sp>
    </p:spTree>
    <p:extLst>
      <p:ext uri="{BB962C8B-B14F-4D97-AF65-F5344CB8AC3E}">
        <p14:creationId xmlns:p14="http://schemas.microsoft.com/office/powerpoint/2010/main" val="363223671"/>
      </p:ext>
    </p:extLst>
  </p:cSld>
  <p:clrMapOvr>
    <a:masterClrMapping/>
  </p:clrMapOvr>
  <p:transition spd="slow">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36563" y="166688"/>
            <a:ext cx="8378825" cy="63150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3" name="Rectangle 37"/>
          <p:cNvSpPr>
            <a:spLocks noGrp="1" noChangeArrowheads="1"/>
          </p:cNvSpPr>
          <p:nvPr>
            <p:ph type="dt" sz="half" idx="10"/>
          </p:nvPr>
        </p:nvSpPr>
        <p:spPr>
          <a:ln/>
        </p:spPr>
        <p:txBody>
          <a:bodyPr/>
          <a:lstStyle>
            <a:lvl1pPr>
              <a:defRPr/>
            </a:lvl1pPr>
          </a:lstStyle>
          <a:p>
            <a:pPr>
              <a:defRPr/>
            </a:pPr>
            <a:fld id="{7716C065-66D9-436F-BAF5-11DF959448C5}" type="datetime1">
              <a:rPr lang="en-ZA"/>
              <a:pPr>
                <a:defRPr/>
              </a:pPr>
              <a:t>2022/05/20</a:t>
            </a:fld>
            <a:endParaRPr lang="en-ZA" dirty="0"/>
          </a:p>
        </p:txBody>
      </p:sp>
      <p:sp>
        <p:nvSpPr>
          <p:cNvPr id="4"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5" name="Rectangle 39"/>
          <p:cNvSpPr>
            <a:spLocks noGrp="1" noChangeArrowheads="1"/>
          </p:cNvSpPr>
          <p:nvPr>
            <p:ph type="sldNum" sz="quarter" idx="12"/>
          </p:nvPr>
        </p:nvSpPr>
        <p:spPr>
          <a:ln/>
        </p:spPr>
        <p:txBody>
          <a:bodyPr/>
          <a:lstStyle>
            <a:lvl1pPr>
              <a:defRPr/>
            </a:lvl1pPr>
          </a:lstStyle>
          <a:p>
            <a:pPr>
              <a:defRPr/>
            </a:pPr>
            <a:fld id="{7FEE0BCB-DD5C-4D14-9712-2C7FDF4EDAF6}" type="slidenum">
              <a:rPr lang="en-ZA"/>
              <a:pPr>
                <a:defRPr/>
              </a:pPr>
              <a:t>‹#›</a:t>
            </a:fld>
            <a:endParaRPr lang="en-ZA" dirty="0"/>
          </a:p>
        </p:txBody>
      </p:sp>
    </p:spTree>
    <p:extLst>
      <p:ext uri="{BB962C8B-B14F-4D97-AF65-F5344CB8AC3E}">
        <p14:creationId xmlns:p14="http://schemas.microsoft.com/office/powerpoint/2010/main" val="3986201874"/>
      </p:ext>
    </p:extLst>
  </p:cSld>
  <p:clrMapOvr>
    <a:masterClrMapping/>
  </p:clrMapOvr>
  <p:transition spd="slow">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150"/>
          <p:cNvGrpSpPr>
            <a:grpSpLocks/>
          </p:cNvGrpSpPr>
          <p:nvPr userDrawn="1"/>
        </p:nvGrpSpPr>
        <p:grpSpPr bwMode="auto">
          <a:xfrm>
            <a:off x="-4763" y="0"/>
            <a:ext cx="9148763" cy="6858000"/>
            <a:chOff x="-3" y="0"/>
            <a:chExt cx="5763" cy="4320"/>
          </a:xfrm>
        </p:grpSpPr>
        <p:pic>
          <p:nvPicPr>
            <p:cNvPr id="5" name="Picture 148" descr="logo small"/>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088" y="326"/>
              <a:ext cx="1352" cy="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91"/>
            <p:cNvSpPr>
              <a:spLocks noChangeArrowheads="1"/>
            </p:cNvSpPr>
            <p:nvPr userDrawn="1"/>
          </p:nvSpPr>
          <p:spPr bwMode="auto">
            <a:xfrm>
              <a:off x="-3" y="0"/>
              <a:ext cx="5763" cy="4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pic>
          <p:nvPicPr>
            <p:cNvPr id="7" name="Picture 23" descr="dd"/>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 y="0"/>
              <a:ext cx="115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Oval 101"/>
            <p:cNvSpPr>
              <a:spLocks noChangeArrowheads="1"/>
            </p:cNvSpPr>
            <p:nvPr userDrawn="1"/>
          </p:nvSpPr>
          <p:spPr bwMode="auto">
            <a:xfrm>
              <a:off x="232" y="819"/>
              <a:ext cx="1448" cy="1447"/>
            </a:xfrm>
            <a:prstGeom prst="ellipse">
              <a:avLst/>
            </a:prstGeom>
            <a:solidFill>
              <a:srgbClr val="83725B"/>
            </a:solidFill>
            <a:ln w="9525">
              <a:solidFill>
                <a:srgbClr val="83725B"/>
              </a:solidFill>
              <a:round/>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9" name="Oval 102" descr="coolers"/>
            <p:cNvSpPr>
              <a:spLocks noChangeArrowheads="1"/>
            </p:cNvSpPr>
            <p:nvPr userDrawn="1"/>
          </p:nvSpPr>
          <p:spPr bwMode="auto">
            <a:xfrm>
              <a:off x="275" y="858"/>
              <a:ext cx="1362" cy="1369"/>
            </a:xfrm>
            <a:prstGeom prst="ellipse">
              <a:avLst/>
            </a:prstGeom>
            <a:blipFill dpi="0" rotWithShape="1">
              <a:blip r:embed="rId4"/>
              <a:srcRect/>
              <a:stretch>
                <a:fillRect/>
              </a:stretch>
            </a:blipFill>
            <a:ln>
              <a:noFill/>
            </a:ln>
            <a:extLst>
              <a:ext uri="{91240B29-F687-4F45-9708-019B960494DF}">
                <a14:hiddenLine xmlns:a14="http://schemas.microsoft.com/office/drawing/2010/main" w="9525">
                  <a:solidFill>
                    <a:srgbClr val="83725B"/>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10" name="Oval 103"/>
            <p:cNvSpPr>
              <a:spLocks noChangeArrowheads="1"/>
            </p:cNvSpPr>
            <p:nvPr userDrawn="1"/>
          </p:nvSpPr>
          <p:spPr bwMode="auto">
            <a:xfrm>
              <a:off x="217" y="772"/>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11" name="Oval 104"/>
            <p:cNvSpPr>
              <a:spLocks noChangeArrowheads="1"/>
            </p:cNvSpPr>
            <p:nvPr userDrawn="1"/>
          </p:nvSpPr>
          <p:spPr bwMode="auto">
            <a:xfrm>
              <a:off x="162" y="772"/>
              <a:ext cx="1487"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12" name="Oval 105"/>
            <p:cNvSpPr>
              <a:spLocks noChangeArrowheads="1"/>
            </p:cNvSpPr>
            <p:nvPr userDrawn="1"/>
          </p:nvSpPr>
          <p:spPr bwMode="auto">
            <a:xfrm>
              <a:off x="240" y="803"/>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13" name="Oval 106"/>
            <p:cNvSpPr>
              <a:spLocks noChangeArrowheads="1"/>
            </p:cNvSpPr>
            <p:nvPr userDrawn="1"/>
          </p:nvSpPr>
          <p:spPr bwMode="auto">
            <a:xfrm>
              <a:off x="194"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14" name="Oval 107"/>
            <p:cNvSpPr>
              <a:spLocks noChangeArrowheads="1"/>
            </p:cNvSpPr>
            <p:nvPr userDrawn="1"/>
          </p:nvSpPr>
          <p:spPr bwMode="auto">
            <a:xfrm>
              <a:off x="279"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15" name="Oval 108"/>
            <p:cNvSpPr>
              <a:spLocks noChangeArrowheads="1"/>
            </p:cNvSpPr>
            <p:nvPr userDrawn="1"/>
          </p:nvSpPr>
          <p:spPr bwMode="auto">
            <a:xfrm>
              <a:off x="108"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16" name="Oval 109"/>
            <p:cNvSpPr>
              <a:spLocks noChangeArrowheads="1"/>
            </p:cNvSpPr>
            <p:nvPr userDrawn="1"/>
          </p:nvSpPr>
          <p:spPr bwMode="auto">
            <a:xfrm>
              <a:off x="287"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17" name="Oval 110"/>
            <p:cNvSpPr>
              <a:spLocks noChangeArrowheads="1"/>
            </p:cNvSpPr>
            <p:nvPr userDrawn="1"/>
          </p:nvSpPr>
          <p:spPr bwMode="auto">
            <a:xfrm>
              <a:off x="614" y="422"/>
              <a:ext cx="739" cy="747"/>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18" name="Oval 111"/>
            <p:cNvSpPr>
              <a:spLocks noChangeArrowheads="1"/>
            </p:cNvSpPr>
            <p:nvPr userDrawn="1"/>
          </p:nvSpPr>
          <p:spPr bwMode="auto">
            <a:xfrm>
              <a:off x="629" y="445"/>
              <a:ext cx="708" cy="708"/>
            </a:xfrm>
            <a:prstGeom prst="ellipse">
              <a:avLst/>
            </a:prstGeom>
            <a:solidFill>
              <a:srgbClr val="8C7F6D"/>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19" name="Oval 112"/>
            <p:cNvSpPr>
              <a:spLocks noChangeArrowheads="1"/>
            </p:cNvSpPr>
            <p:nvPr userDrawn="1"/>
          </p:nvSpPr>
          <p:spPr bwMode="auto">
            <a:xfrm>
              <a:off x="598" y="399"/>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20" name="Oval 113"/>
            <p:cNvSpPr>
              <a:spLocks noChangeArrowheads="1"/>
            </p:cNvSpPr>
            <p:nvPr userDrawn="1"/>
          </p:nvSpPr>
          <p:spPr bwMode="auto">
            <a:xfrm>
              <a:off x="575" y="399"/>
              <a:ext cx="762"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21" name="Oval 114"/>
            <p:cNvSpPr>
              <a:spLocks noChangeArrowheads="1"/>
            </p:cNvSpPr>
            <p:nvPr userDrawn="1"/>
          </p:nvSpPr>
          <p:spPr bwMode="auto">
            <a:xfrm>
              <a:off x="614" y="414"/>
              <a:ext cx="770" cy="771"/>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22" name="Oval 115"/>
            <p:cNvSpPr>
              <a:spLocks noChangeArrowheads="1"/>
            </p:cNvSpPr>
            <p:nvPr userDrawn="1"/>
          </p:nvSpPr>
          <p:spPr bwMode="auto">
            <a:xfrm>
              <a:off x="590" y="391"/>
              <a:ext cx="763"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23" name="Oval 116"/>
            <p:cNvSpPr>
              <a:spLocks noChangeArrowheads="1"/>
            </p:cNvSpPr>
            <p:nvPr userDrawn="1"/>
          </p:nvSpPr>
          <p:spPr bwMode="auto">
            <a:xfrm>
              <a:off x="629" y="445"/>
              <a:ext cx="708" cy="708"/>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24" name="Oval 117"/>
            <p:cNvSpPr>
              <a:spLocks noChangeArrowheads="1"/>
            </p:cNvSpPr>
            <p:nvPr userDrawn="1"/>
          </p:nvSpPr>
          <p:spPr bwMode="auto">
            <a:xfrm>
              <a:off x="637" y="445"/>
              <a:ext cx="693" cy="693"/>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25" name="Oval 118" descr="face"/>
            <p:cNvSpPr>
              <a:spLocks noChangeArrowheads="1"/>
            </p:cNvSpPr>
            <p:nvPr userDrawn="1"/>
          </p:nvSpPr>
          <p:spPr bwMode="auto">
            <a:xfrm>
              <a:off x="633" y="445"/>
              <a:ext cx="700" cy="701"/>
            </a:xfrm>
            <a:prstGeom prst="ellipse">
              <a:avLst/>
            </a:prstGeom>
            <a:blipFill dpi="0" rotWithShape="1">
              <a:blip r:embed="rId5">
                <a:lum contrast="6000"/>
              </a:blip>
              <a:srcRect/>
              <a:stretch>
                <a:fillRect/>
              </a:stretch>
            </a:blipFill>
            <a:ln>
              <a:noFill/>
            </a:ln>
            <a:extLst>
              <a:ext uri="{91240B29-F687-4F45-9708-019B960494DF}">
                <a14:hiddenLine xmlns:a14="http://schemas.microsoft.com/office/drawing/2010/main" w="9525">
                  <a:solidFill>
                    <a:srgbClr val="83725B"/>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26" name="Oval 119"/>
            <p:cNvSpPr>
              <a:spLocks noChangeArrowheads="1"/>
            </p:cNvSpPr>
            <p:nvPr userDrawn="1"/>
          </p:nvSpPr>
          <p:spPr bwMode="auto">
            <a:xfrm>
              <a:off x="637" y="391"/>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27" name="Oval 120"/>
            <p:cNvSpPr>
              <a:spLocks noChangeArrowheads="1"/>
            </p:cNvSpPr>
            <p:nvPr userDrawn="1"/>
          </p:nvSpPr>
          <p:spPr bwMode="auto">
            <a:xfrm>
              <a:off x="544" y="438"/>
              <a:ext cx="770"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28" name="Oval 121"/>
            <p:cNvSpPr>
              <a:spLocks noChangeArrowheads="1"/>
            </p:cNvSpPr>
            <p:nvPr userDrawn="1"/>
          </p:nvSpPr>
          <p:spPr bwMode="auto">
            <a:xfrm>
              <a:off x="637" y="438"/>
              <a:ext cx="763"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29" name="Oval 122"/>
            <p:cNvSpPr>
              <a:spLocks noChangeArrowheads="1"/>
            </p:cNvSpPr>
            <p:nvPr userDrawn="1"/>
          </p:nvSpPr>
          <p:spPr bwMode="auto">
            <a:xfrm>
              <a:off x="264" y="2002"/>
              <a:ext cx="1213" cy="1205"/>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30" name="Oval 123"/>
            <p:cNvSpPr>
              <a:spLocks noChangeArrowheads="1"/>
            </p:cNvSpPr>
            <p:nvPr userDrawn="1"/>
          </p:nvSpPr>
          <p:spPr bwMode="auto">
            <a:xfrm>
              <a:off x="303" y="2033"/>
              <a:ext cx="1135" cy="114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31" name="Oval 124"/>
            <p:cNvSpPr>
              <a:spLocks noChangeArrowheads="1"/>
            </p:cNvSpPr>
            <p:nvPr userDrawn="1"/>
          </p:nvSpPr>
          <p:spPr bwMode="auto">
            <a:xfrm>
              <a:off x="248" y="1963"/>
              <a:ext cx="1245"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32" name="Oval 125"/>
            <p:cNvSpPr>
              <a:spLocks noChangeArrowheads="1"/>
            </p:cNvSpPr>
            <p:nvPr userDrawn="1"/>
          </p:nvSpPr>
          <p:spPr bwMode="auto">
            <a:xfrm>
              <a:off x="209" y="1963"/>
              <a:ext cx="1237"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33" name="Oval 126"/>
            <p:cNvSpPr>
              <a:spLocks noChangeArrowheads="1"/>
            </p:cNvSpPr>
            <p:nvPr userDrawn="1"/>
          </p:nvSpPr>
          <p:spPr bwMode="auto">
            <a:xfrm>
              <a:off x="271" y="1986"/>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34" name="Oval 127"/>
            <p:cNvSpPr>
              <a:spLocks noChangeArrowheads="1"/>
            </p:cNvSpPr>
            <p:nvPr userDrawn="1"/>
          </p:nvSpPr>
          <p:spPr bwMode="auto">
            <a:xfrm>
              <a:off x="232"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35" name="Oval 128" descr="new smal workers"/>
            <p:cNvSpPr>
              <a:spLocks noChangeArrowheads="1"/>
            </p:cNvSpPr>
            <p:nvPr userDrawn="1"/>
          </p:nvSpPr>
          <p:spPr bwMode="auto">
            <a:xfrm>
              <a:off x="304" y="2033"/>
              <a:ext cx="1135" cy="1143"/>
            </a:xfrm>
            <a:prstGeom prst="ellipse">
              <a:avLst/>
            </a:prstGeom>
            <a:blipFill dpi="0" rotWithShape="1">
              <a:blip r:embed="rId6">
                <a:lum contrast="12000"/>
              </a:blip>
              <a:srcRect/>
              <a:stretch>
                <a:fillRect/>
              </a:stretch>
            </a:blipFill>
            <a:ln>
              <a:noFill/>
            </a:ln>
            <a:extLst>
              <a:ext uri="{91240B29-F687-4F45-9708-019B960494DF}">
                <a14:hiddenLine xmlns:a14="http://schemas.microsoft.com/office/drawing/2010/main" w="0">
                  <a:solidFill>
                    <a:srgbClr val="83725B"/>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36" name="Oval 129"/>
            <p:cNvSpPr>
              <a:spLocks noChangeArrowheads="1"/>
            </p:cNvSpPr>
            <p:nvPr userDrawn="1"/>
          </p:nvSpPr>
          <p:spPr bwMode="auto">
            <a:xfrm>
              <a:off x="162" y="2017"/>
              <a:ext cx="1238"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37" name="Oval 130"/>
            <p:cNvSpPr>
              <a:spLocks noChangeArrowheads="1"/>
            </p:cNvSpPr>
            <p:nvPr userDrawn="1"/>
          </p:nvSpPr>
          <p:spPr bwMode="auto">
            <a:xfrm>
              <a:off x="310"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38" name="Oval 131"/>
            <p:cNvSpPr>
              <a:spLocks noChangeArrowheads="1"/>
            </p:cNvSpPr>
            <p:nvPr userDrawn="1"/>
          </p:nvSpPr>
          <p:spPr bwMode="auto">
            <a:xfrm>
              <a:off x="303" y="2017"/>
              <a:ext cx="1244"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39" name="Oval 132"/>
            <p:cNvSpPr>
              <a:spLocks noChangeArrowheads="1"/>
            </p:cNvSpPr>
            <p:nvPr userDrawn="1"/>
          </p:nvSpPr>
          <p:spPr bwMode="auto">
            <a:xfrm>
              <a:off x="614" y="2990"/>
              <a:ext cx="1003" cy="1011"/>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40" name="Oval 133"/>
            <p:cNvSpPr>
              <a:spLocks noChangeArrowheads="1"/>
            </p:cNvSpPr>
            <p:nvPr userDrawn="1"/>
          </p:nvSpPr>
          <p:spPr bwMode="auto">
            <a:xfrm>
              <a:off x="645" y="3021"/>
              <a:ext cx="941" cy="949"/>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41" name="Oval 134"/>
            <p:cNvSpPr>
              <a:spLocks noChangeArrowheads="1"/>
            </p:cNvSpPr>
            <p:nvPr userDrawn="1"/>
          </p:nvSpPr>
          <p:spPr bwMode="auto">
            <a:xfrm>
              <a:off x="598" y="2959"/>
              <a:ext cx="1035"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42" name="Oval 135"/>
            <p:cNvSpPr>
              <a:spLocks noChangeArrowheads="1"/>
            </p:cNvSpPr>
            <p:nvPr userDrawn="1"/>
          </p:nvSpPr>
          <p:spPr bwMode="auto">
            <a:xfrm>
              <a:off x="567" y="2959"/>
              <a:ext cx="1027"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43" name="Oval 136"/>
            <p:cNvSpPr>
              <a:spLocks noChangeArrowheads="1"/>
            </p:cNvSpPr>
            <p:nvPr userDrawn="1"/>
          </p:nvSpPr>
          <p:spPr bwMode="auto">
            <a:xfrm>
              <a:off x="622" y="2982"/>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44" name="Oval 137"/>
            <p:cNvSpPr>
              <a:spLocks noChangeArrowheads="1"/>
            </p:cNvSpPr>
            <p:nvPr userDrawn="1"/>
          </p:nvSpPr>
          <p:spPr bwMode="auto">
            <a:xfrm>
              <a:off x="583" y="2951"/>
              <a:ext cx="1034"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45" name="Oval 138" descr="boom"/>
            <p:cNvSpPr>
              <a:spLocks noChangeArrowheads="1"/>
            </p:cNvSpPr>
            <p:nvPr userDrawn="1"/>
          </p:nvSpPr>
          <p:spPr bwMode="auto">
            <a:xfrm>
              <a:off x="638" y="3018"/>
              <a:ext cx="949" cy="957"/>
            </a:xfrm>
            <a:prstGeom prst="ellipse">
              <a:avLst/>
            </a:prstGeom>
            <a:blipFill dpi="0" rotWithShape="1">
              <a:blip r:embed="rId7">
                <a:lum contrast="6000"/>
              </a:blip>
              <a:srcRect/>
              <a:stretch>
                <a:fillRect/>
              </a:stretch>
            </a:blipFill>
            <a:ln>
              <a:noFill/>
            </a:ln>
            <a:extLst>
              <a:ext uri="{91240B29-F687-4F45-9708-019B960494DF}">
                <a14:hiddenLine xmlns:a14="http://schemas.microsoft.com/office/drawing/2010/main" w="9525">
                  <a:solidFill>
                    <a:srgbClr val="83725B"/>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46" name="Oval 139"/>
            <p:cNvSpPr>
              <a:spLocks noChangeArrowheads="1"/>
            </p:cNvSpPr>
            <p:nvPr userDrawn="1"/>
          </p:nvSpPr>
          <p:spPr bwMode="auto">
            <a:xfrm>
              <a:off x="528" y="3005"/>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47" name="Oval 140"/>
            <p:cNvSpPr>
              <a:spLocks noChangeArrowheads="1"/>
            </p:cNvSpPr>
            <p:nvPr userDrawn="1"/>
          </p:nvSpPr>
          <p:spPr bwMode="auto">
            <a:xfrm>
              <a:off x="645" y="3005"/>
              <a:ext cx="1035"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48" name="Oval 141"/>
            <p:cNvSpPr>
              <a:spLocks noChangeArrowheads="1"/>
            </p:cNvSpPr>
            <p:nvPr userDrawn="1"/>
          </p:nvSpPr>
          <p:spPr bwMode="auto">
            <a:xfrm>
              <a:off x="653" y="2951"/>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grpSp>
      <p:sp>
        <p:nvSpPr>
          <p:cNvPr id="3075" name="Rectangle 3"/>
          <p:cNvSpPr>
            <a:spLocks noGrp="1" noChangeArrowheads="1"/>
          </p:cNvSpPr>
          <p:nvPr>
            <p:ph type="ctrTitle"/>
          </p:nvPr>
        </p:nvSpPr>
        <p:spPr>
          <a:xfrm>
            <a:off x="3059113" y="3271838"/>
            <a:ext cx="5545137" cy="676275"/>
          </a:xfrm>
        </p:spPr>
        <p:txBody>
          <a:bodyPr anchor="b"/>
          <a:lstStyle>
            <a:lvl1pPr>
              <a:defRPr>
                <a:solidFill>
                  <a:srgbClr val="003896"/>
                </a:solidFill>
              </a:defRPr>
            </a:lvl1pPr>
          </a:lstStyle>
          <a:p>
            <a:pPr lvl="0"/>
            <a:r>
              <a:rPr lang="en-ZA" noProof="0"/>
              <a:t>Click to edit Master title style</a:t>
            </a:r>
          </a:p>
        </p:txBody>
      </p:sp>
      <p:sp>
        <p:nvSpPr>
          <p:cNvPr id="3076" name="Rectangle 4"/>
          <p:cNvSpPr>
            <a:spLocks noGrp="1" noChangeArrowheads="1"/>
          </p:cNvSpPr>
          <p:nvPr>
            <p:ph type="subTitle" idx="1"/>
          </p:nvPr>
        </p:nvSpPr>
        <p:spPr>
          <a:xfrm>
            <a:off x="3059113" y="4092575"/>
            <a:ext cx="5545137" cy="2220913"/>
          </a:xfrm>
        </p:spPr>
        <p:txBody>
          <a:bodyPr/>
          <a:lstStyle>
            <a:lvl1pPr marL="0" indent="0">
              <a:buFontTx/>
              <a:buNone/>
              <a:defRPr sz="1800">
                <a:solidFill>
                  <a:srgbClr val="83725B"/>
                </a:solidFill>
              </a:defRPr>
            </a:lvl1pPr>
          </a:lstStyle>
          <a:p>
            <a:pPr lvl="0"/>
            <a:r>
              <a:rPr lang="en-ZA" noProof="0"/>
              <a:t>Click to edit Master subtitle style</a:t>
            </a:r>
          </a:p>
        </p:txBody>
      </p:sp>
    </p:spTree>
    <p:extLst>
      <p:ext uri="{BB962C8B-B14F-4D97-AF65-F5344CB8AC3E}">
        <p14:creationId xmlns:p14="http://schemas.microsoft.com/office/powerpoint/2010/main" val="1601696154"/>
      </p:ext>
    </p:extLst>
  </p:cSld>
  <p:clrMapOvr>
    <a:masterClrMapping/>
  </p:clrMapOvr>
  <p:transition spd="slow">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Rectangle 37"/>
          <p:cNvSpPr>
            <a:spLocks noGrp="1" noChangeArrowheads="1"/>
          </p:cNvSpPr>
          <p:nvPr>
            <p:ph type="dt" sz="half" idx="10"/>
          </p:nvPr>
        </p:nvSpPr>
        <p:spPr>
          <a:ln/>
        </p:spPr>
        <p:txBody>
          <a:bodyPr/>
          <a:lstStyle>
            <a:lvl1pPr>
              <a:defRPr/>
            </a:lvl1pPr>
          </a:lstStyle>
          <a:p>
            <a:pPr>
              <a:defRPr/>
            </a:pPr>
            <a:fld id="{B9991492-3352-4AA7-9466-8FFD6E166B85}" type="datetime1">
              <a:rPr lang="en-ZA"/>
              <a:pPr>
                <a:defRPr/>
              </a:pPr>
              <a:t>2022/05/20</a:t>
            </a:fld>
            <a:endParaRPr lang="en-ZA"/>
          </a:p>
        </p:txBody>
      </p:sp>
      <p:sp>
        <p:nvSpPr>
          <p:cNvPr id="5" name="Rectangle 38"/>
          <p:cNvSpPr>
            <a:spLocks noGrp="1" noChangeArrowheads="1"/>
          </p:cNvSpPr>
          <p:nvPr>
            <p:ph type="ftr" sz="quarter" idx="11"/>
          </p:nvPr>
        </p:nvSpPr>
        <p:spPr>
          <a:ln/>
        </p:spPr>
        <p:txBody>
          <a:bodyPr/>
          <a:lstStyle>
            <a:lvl1pPr>
              <a:defRPr/>
            </a:lvl1pPr>
          </a:lstStyle>
          <a:p>
            <a:pPr>
              <a:defRPr/>
            </a:pPr>
            <a:endParaRPr lang="en-ZA"/>
          </a:p>
        </p:txBody>
      </p:sp>
      <p:sp>
        <p:nvSpPr>
          <p:cNvPr id="6" name="Rectangle 39"/>
          <p:cNvSpPr>
            <a:spLocks noGrp="1" noChangeArrowheads="1"/>
          </p:cNvSpPr>
          <p:nvPr>
            <p:ph type="sldNum" sz="quarter" idx="12"/>
          </p:nvPr>
        </p:nvSpPr>
        <p:spPr>
          <a:ln/>
        </p:spPr>
        <p:txBody>
          <a:bodyPr/>
          <a:lstStyle>
            <a:lvl1pPr>
              <a:defRPr/>
            </a:lvl1pPr>
          </a:lstStyle>
          <a:p>
            <a:pPr>
              <a:defRPr/>
            </a:pPr>
            <a:fld id="{998F53F6-BBDA-4F56-833D-AC145C9B1E44}" type="slidenum">
              <a:rPr lang="en-ZA"/>
              <a:pPr>
                <a:defRPr/>
              </a:pPr>
              <a:t>‹#›</a:t>
            </a:fld>
            <a:endParaRPr lang="en-ZA"/>
          </a:p>
        </p:txBody>
      </p:sp>
    </p:spTree>
    <p:extLst>
      <p:ext uri="{BB962C8B-B14F-4D97-AF65-F5344CB8AC3E}">
        <p14:creationId xmlns:p14="http://schemas.microsoft.com/office/powerpoint/2010/main" val="1463991302"/>
      </p:ext>
    </p:extLst>
  </p:cSld>
  <p:clrMapOvr>
    <a:masterClrMapping/>
  </p:clrMapOvr>
  <p:transition spd="slow">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sz="half" idx="1"/>
          </p:nvPr>
        </p:nvSpPr>
        <p:spPr>
          <a:xfrm>
            <a:off x="436563" y="1436688"/>
            <a:ext cx="4113212"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Content Placeholder 3"/>
          <p:cNvSpPr>
            <a:spLocks noGrp="1"/>
          </p:cNvSpPr>
          <p:nvPr>
            <p:ph sz="half" idx="2"/>
          </p:nvPr>
        </p:nvSpPr>
        <p:spPr>
          <a:xfrm>
            <a:off x="4702175" y="1436688"/>
            <a:ext cx="4113213"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Rectangle 37"/>
          <p:cNvSpPr>
            <a:spLocks noGrp="1" noChangeArrowheads="1"/>
          </p:cNvSpPr>
          <p:nvPr>
            <p:ph type="dt" sz="half" idx="10"/>
          </p:nvPr>
        </p:nvSpPr>
        <p:spPr>
          <a:ln/>
        </p:spPr>
        <p:txBody>
          <a:bodyPr/>
          <a:lstStyle>
            <a:lvl1pPr>
              <a:defRPr/>
            </a:lvl1pPr>
          </a:lstStyle>
          <a:p>
            <a:pPr>
              <a:defRPr/>
            </a:pPr>
            <a:fld id="{A19E6D86-BD10-4631-AFE8-1294D22AE12D}" type="datetime1">
              <a:rPr lang="en-ZA"/>
              <a:pPr>
                <a:defRPr/>
              </a:pPr>
              <a:t>2022/05/20</a:t>
            </a:fld>
            <a:endParaRPr lang="en-ZA" dirty="0"/>
          </a:p>
        </p:txBody>
      </p:sp>
      <p:sp>
        <p:nvSpPr>
          <p:cNvPr id="6"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7" name="Rectangle 39"/>
          <p:cNvSpPr>
            <a:spLocks noGrp="1" noChangeArrowheads="1"/>
          </p:cNvSpPr>
          <p:nvPr>
            <p:ph type="sldNum" sz="quarter" idx="12"/>
          </p:nvPr>
        </p:nvSpPr>
        <p:spPr>
          <a:ln/>
        </p:spPr>
        <p:txBody>
          <a:bodyPr/>
          <a:lstStyle>
            <a:lvl1pPr>
              <a:defRPr/>
            </a:lvl1pPr>
          </a:lstStyle>
          <a:p>
            <a:pPr>
              <a:defRPr/>
            </a:pPr>
            <a:fld id="{A3524D96-2E7E-4CE8-A441-CCC94525FF4E}" type="slidenum">
              <a:rPr lang="en-ZA"/>
              <a:pPr>
                <a:defRPr/>
              </a:pPr>
              <a:t>‹#›</a:t>
            </a:fld>
            <a:endParaRPr lang="en-ZA" dirty="0"/>
          </a:p>
        </p:txBody>
      </p:sp>
    </p:spTree>
    <p:extLst>
      <p:ext uri="{BB962C8B-B14F-4D97-AF65-F5344CB8AC3E}">
        <p14:creationId xmlns:p14="http://schemas.microsoft.com/office/powerpoint/2010/main" val="3537771075"/>
      </p:ext>
    </p:extLst>
  </p:cSld>
  <p:clrMapOvr>
    <a:masterClrMapping/>
  </p:clrMapOvr>
  <p:transition spd="slow">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Z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37"/>
          <p:cNvSpPr>
            <a:spLocks noGrp="1" noChangeArrowheads="1"/>
          </p:cNvSpPr>
          <p:nvPr>
            <p:ph type="dt" sz="half" idx="10"/>
          </p:nvPr>
        </p:nvSpPr>
        <p:spPr>
          <a:ln/>
        </p:spPr>
        <p:txBody>
          <a:bodyPr/>
          <a:lstStyle>
            <a:lvl1pPr>
              <a:defRPr/>
            </a:lvl1pPr>
          </a:lstStyle>
          <a:p>
            <a:pPr>
              <a:defRPr/>
            </a:pPr>
            <a:fld id="{B197401F-3E42-4EAE-94CA-083B8BBE320D}" type="datetime1">
              <a:rPr lang="en-ZA"/>
              <a:pPr>
                <a:defRPr/>
              </a:pPr>
              <a:t>2022/05/20</a:t>
            </a:fld>
            <a:endParaRPr lang="en-ZA"/>
          </a:p>
        </p:txBody>
      </p:sp>
      <p:sp>
        <p:nvSpPr>
          <p:cNvPr id="5" name="Rectangle 38"/>
          <p:cNvSpPr>
            <a:spLocks noGrp="1" noChangeArrowheads="1"/>
          </p:cNvSpPr>
          <p:nvPr>
            <p:ph type="ftr" sz="quarter" idx="11"/>
          </p:nvPr>
        </p:nvSpPr>
        <p:spPr>
          <a:ln/>
        </p:spPr>
        <p:txBody>
          <a:bodyPr/>
          <a:lstStyle>
            <a:lvl1pPr>
              <a:defRPr/>
            </a:lvl1pPr>
          </a:lstStyle>
          <a:p>
            <a:pPr>
              <a:defRPr/>
            </a:pPr>
            <a:endParaRPr lang="en-ZA"/>
          </a:p>
        </p:txBody>
      </p:sp>
      <p:sp>
        <p:nvSpPr>
          <p:cNvPr id="6" name="Rectangle 39"/>
          <p:cNvSpPr>
            <a:spLocks noGrp="1" noChangeArrowheads="1"/>
          </p:cNvSpPr>
          <p:nvPr>
            <p:ph type="sldNum" sz="quarter" idx="12"/>
          </p:nvPr>
        </p:nvSpPr>
        <p:spPr>
          <a:ln/>
        </p:spPr>
        <p:txBody>
          <a:bodyPr/>
          <a:lstStyle>
            <a:lvl1pPr>
              <a:defRPr/>
            </a:lvl1pPr>
          </a:lstStyle>
          <a:p>
            <a:pPr>
              <a:defRPr/>
            </a:pPr>
            <a:fld id="{2D0D651C-C67B-4C07-939C-F654E9A078F8}" type="slidenum">
              <a:rPr lang="en-ZA"/>
              <a:pPr>
                <a:defRPr/>
              </a:pPr>
              <a:t>‹#›</a:t>
            </a:fld>
            <a:endParaRPr lang="en-ZA"/>
          </a:p>
        </p:txBody>
      </p:sp>
    </p:spTree>
    <p:extLst>
      <p:ext uri="{BB962C8B-B14F-4D97-AF65-F5344CB8AC3E}">
        <p14:creationId xmlns:p14="http://schemas.microsoft.com/office/powerpoint/2010/main" val="2411952742"/>
      </p:ext>
    </p:extLst>
  </p:cSld>
  <p:clrMapOvr>
    <a:masterClrMapping/>
  </p:clrMapOvr>
  <p:transition spd="slow">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sz="half" idx="1"/>
          </p:nvPr>
        </p:nvSpPr>
        <p:spPr>
          <a:xfrm>
            <a:off x="436563" y="1436688"/>
            <a:ext cx="4113212"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Content Placeholder 3"/>
          <p:cNvSpPr>
            <a:spLocks noGrp="1"/>
          </p:cNvSpPr>
          <p:nvPr>
            <p:ph sz="half" idx="2"/>
          </p:nvPr>
        </p:nvSpPr>
        <p:spPr>
          <a:xfrm>
            <a:off x="4702175" y="1436688"/>
            <a:ext cx="4113213"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Rectangle 37"/>
          <p:cNvSpPr>
            <a:spLocks noGrp="1" noChangeArrowheads="1"/>
          </p:cNvSpPr>
          <p:nvPr>
            <p:ph type="dt" sz="half" idx="10"/>
          </p:nvPr>
        </p:nvSpPr>
        <p:spPr>
          <a:ln/>
        </p:spPr>
        <p:txBody>
          <a:bodyPr/>
          <a:lstStyle>
            <a:lvl1pPr>
              <a:defRPr/>
            </a:lvl1pPr>
          </a:lstStyle>
          <a:p>
            <a:pPr>
              <a:defRPr/>
            </a:pPr>
            <a:fld id="{2EC7B938-71ED-4A94-92D0-F055F1CCF839}" type="datetime1">
              <a:rPr lang="en-ZA"/>
              <a:pPr>
                <a:defRPr/>
              </a:pPr>
              <a:t>2022/05/20</a:t>
            </a:fld>
            <a:endParaRPr lang="en-ZA"/>
          </a:p>
        </p:txBody>
      </p:sp>
      <p:sp>
        <p:nvSpPr>
          <p:cNvPr id="6" name="Rectangle 38"/>
          <p:cNvSpPr>
            <a:spLocks noGrp="1" noChangeArrowheads="1"/>
          </p:cNvSpPr>
          <p:nvPr>
            <p:ph type="ftr" sz="quarter" idx="11"/>
          </p:nvPr>
        </p:nvSpPr>
        <p:spPr>
          <a:ln/>
        </p:spPr>
        <p:txBody>
          <a:bodyPr/>
          <a:lstStyle>
            <a:lvl1pPr>
              <a:defRPr/>
            </a:lvl1pPr>
          </a:lstStyle>
          <a:p>
            <a:pPr>
              <a:defRPr/>
            </a:pPr>
            <a:endParaRPr lang="en-ZA"/>
          </a:p>
        </p:txBody>
      </p:sp>
      <p:sp>
        <p:nvSpPr>
          <p:cNvPr id="7" name="Rectangle 39"/>
          <p:cNvSpPr>
            <a:spLocks noGrp="1" noChangeArrowheads="1"/>
          </p:cNvSpPr>
          <p:nvPr>
            <p:ph type="sldNum" sz="quarter" idx="12"/>
          </p:nvPr>
        </p:nvSpPr>
        <p:spPr>
          <a:ln/>
        </p:spPr>
        <p:txBody>
          <a:bodyPr/>
          <a:lstStyle>
            <a:lvl1pPr>
              <a:defRPr/>
            </a:lvl1pPr>
          </a:lstStyle>
          <a:p>
            <a:pPr>
              <a:defRPr/>
            </a:pPr>
            <a:fld id="{1CE36ADF-BECC-4C32-859A-EA0ADAE48FD3}" type="slidenum">
              <a:rPr lang="en-ZA"/>
              <a:pPr>
                <a:defRPr/>
              </a:pPr>
              <a:t>‹#›</a:t>
            </a:fld>
            <a:endParaRPr lang="en-ZA"/>
          </a:p>
        </p:txBody>
      </p:sp>
    </p:spTree>
    <p:extLst>
      <p:ext uri="{BB962C8B-B14F-4D97-AF65-F5344CB8AC3E}">
        <p14:creationId xmlns:p14="http://schemas.microsoft.com/office/powerpoint/2010/main" val="1508191314"/>
      </p:ext>
    </p:extLst>
  </p:cSld>
  <p:clrMapOvr>
    <a:masterClrMapping/>
  </p:clrMapOvr>
  <p:transition spd="slow">
    <p:fad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Z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7" name="Rectangle 37"/>
          <p:cNvSpPr>
            <a:spLocks noGrp="1" noChangeArrowheads="1"/>
          </p:cNvSpPr>
          <p:nvPr>
            <p:ph type="dt" sz="half" idx="10"/>
          </p:nvPr>
        </p:nvSpPr>
        <p:spPr>
          <a:ln/>
        </p:spPr>
        <p:txBody>
          <a:bodyPr/>
          <a:lstStyle>
            <a:lvl1pPr>
              <a:defRPr/>
            </a:lvl1pPr>
          </a:lstStyle>
          <a:p>
            <a:pPr>
              <a:defRPr/>
            </a:pPr>
            <a:fld id="{8F705303-F676-48F2-B799-CFEBDC8D41EA}" type="datetime1">
              <a:rPr lang="en-ZA"/>
              <a:pPr>
                <a:defRPr/>
              </a:pPr>
              <a:t>2022/05/20</a:t>
            </a:fld>
            <a:endParaRPr lang="en-ZA"/>
          </a:p>
        </p:txBody>
      </p:sp>
      <p:sp>
        <p:nvSpPr>
          <p:cNvPr id="8" name="Rectangle 38"/>
          <p:cNvSpPr>
            <a:spLocks noGrp="1" noChangeArrowheads="1"/>
          </p:cNvSpPr>
          <p:nvPr>
            <p:ph type="ftr" sz="quarter" idx="11"/>
          </p:nvPr>
        </p:nvSpPr>
        <p:spPr>
          <a:ln/>
        </p:spPr>
        <p:txBody>
          <a:bodyPr/>
          <a:lstStyle>
            <a:lvl1pPr>
              <a:defRPr/>
            </a:lvl1pPr>
          </a:lstStyle>
          <a:p>
            <a:pPr>
              <a:defRPr/>
            </a:pPr>
            <a:endParaRPr lang="en-ZA"/>
          </a:p>
        </p:txBody>
      </p:sp>
      <p:sp>
        <p:nvSpPr>
          <p:cNvPr id="9" name="Rectangle 39"/>
          <p:cNvSpPr>
            <a:spLocks noGrp="1" noChangeArrowheads="1"/>
          </p:cNvSpPr>
          <p:nvPr>
            <p:ph type="sldNum" sz="quarter" idx="12"/>
          </p:nvPr>
        </p:nvSpPr>
        <p:spPr>
          <a:ln/>
        </p:spPr>
        <p:txBody>
          <a:bodyPr/>
          <a:lstStyle>
            <a:lvl1pPr>
              <a:defRPr/>
            </a:lvl1pPr>
          </a:lstStyle>
          <a:p>
            <a:pPr>
              <a:defRPr/>
            </a:pPr>
            <a:fld id="{A42D2E51-A775-4F9D-A915-1E9992975FF6}" type="slidenum">
              <a:rPr lang="en-ZA"/>
              <a:pPr>
                <a:defRPr/>
              </a:pPr>
              <a:t>‹#›</a:t>
            </a:fld>
            <a:endParaRPr lang="en-ZA"/>
          </a:p>
        </p:txBody>
      </p:sp>
    </p:spTree>
    <p:extLst>
      <p:ext uri="{BB962C8B-B14F-4D97-AF65-F5344CB8AC3E}">
        <p14:creationId xmlns:p14="http://schemas.microsoft.com/office/powerpoint/2010/main" val="251307085"/>
      </p:ext>
    </p:extLst>
  </p:cSld>
  <p:clrMapOvr>
    <a:masterClrMapping/>
  </p:clrMapOvr>
  <p:transition spd="slow">
    <p:fad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Rectangle 37"/>
          <p:cNvSpPr>
            <a:spLocks noGrp="1" noChangeArrowheads="1"/>
          </p:cNvSpPr>
          <p:nvPr>
            <p:ph type="dt" sz="half" idx="10"/>
          </p:nvPr>
        </p:nvSpPr>
        <p:spPr>
          <a:ln/>
        </p:spPr>
        <p:txBody>
          <a:bodyPr/>
          <a:lstStyle>
            <a:lvl1pPr>
              <a:defRPr/>
            </a:lvl1pPr>
          </a:lstStyle>
          <a:p>
            <a:pPr>
              <a:defRPr/>
            </a:pPr>
            <a:fld id="{4ED93216-422C-4A18-B6B0-847C7DF28A76}" type="datetime1">
              <a:rPr lang="en-ZA"/>
              <a:pPr>
                <a:defRPr/>
              </a:pPr>
              <a:t>2022/05/20</a:t>
            </a:fld>
            <a:endParaRPr lang="en-ZA"/>
          </a:p>
        </p:txBody>
      </p:sp>
      <p:sp>
        <p:nvSpPr>
          <p:cNvPr id="4" name="Rectangle 38"/>
          <p:cNvSpPr>
            <a:spLocks noGrp="1" noChangeArrowheads="1"/>
          </p:cNvSpPr>
          <p:nvPr>
            <p:ph type="ftr" sz="quarter" idx="11"/>
          </p:nvPr>
        </p:nvSpPr>
        <p:spPr>
          <a:ln/>
        </p:spPr>
        <p:txBody>
          <a:bodyPr/>
          <a:lstStyle>
            <a:lvl1pPr>
              <a:defRPr/>
            </a:lvl1pPr>
          </a:lstStyle>
          <a:p>
            <a:pPr>
              <a:defRPr/>
            </a:pPr>
            <a:endParaRPr lang="en-ZA"/>
          </a:p>
        </p:txBody>
      </p:sp>
      <p:sp>
        <p:nvSpPr>
          <p:cNvPr id="5" name="Rectangle 39"/>
          <p:cNvSpPr>
            <a:spLocks noGrp="1" noChangeArrowheads="1"/>
          </p:cNvSpPr>
          <p:nvPr>
            <p:ph type="sldNum" sz="quarter" idx="12"/>
          </p:nvPr>
        </p:nvSpPr>
        <p:spPr>
          <a:ln/>
        </p:spPr>
        <p:txBody>
          <a:bodyPr/>
          <a:lstStyle>
            <a:lvl1pPr>
              <a:defRPr/>
            </a:lvl1pPr>
          </a:lstStyle>
          <a:p>
            <a:pPr>
              <a:defRPr/>
            </a:pPr>
            <a:fld id="{DD9B3D6C-1A22-49A3-9E1A-A24CCF37CEFE}" type="slidenum">
              <a:rPr lang="en-ZA"/>
              <a:pPr>
                <a:defRPr/>
              </a:pPr>
              <a:t>‹#›</a:t>
            </a:fld>
            <a:endParaRPr lang="en-ZA"/>
          </a:p>
        </p:txBody>
      </p:sp>
    </p:spTree>
    <p:extLst>
      <p:ext uri="{BB962C8B-B14F-4D97-AF65-F5344CB8AC3E}">
        <p14:creationId xmlns:p14="http://schemas.microsoft.com/office/powerpoint/2010/main" val="2990653999"/>
      </p:ext>
    </p:extLst>
  </p:cSld>
  <p:clrMapOvr>
    <a:masterClrMapping/>
  </p:clrMapOvr>
  <p:transition spd="slow">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7"/>
          <p:cNvSpPr>
            <a:spLocks noGrp="1" noChangeArrowheads="1"/>
          </p:cNvSpPr>
          <p:nvPr>
            <p:ph type="dt" sz="half" idx="10"/>
          </p:nvPr>
        </p:nvSpPr>
        <p:spPr>
          <a:ln/>
        </p:spPr>
        <p:txBody>
          <a:bodyPr/>
          <a:lstStyle>
            <a:lvl1pPr>
              <a:defRPr/>
            </a:lvl1pPr>
          </a:lstStyle>
          <a:p>
            <a:pPr>
              <a:defRPr/>
            </a:pPr>
            <a:fld id="{404C13F9-6296-4F79-8094-4BB6C3782A68}" type="datetime1">
              <a:rPr lang="en-ZA"/>
              <a:pPr>
                <a:defRPr/>
              </a:pPr>
              <a:t>2022/05/20</a:t>
            </a:fld>
            <a:endParaRPr lang="en-ZA"/>
          </a:p>
        </p:txBody>
      </p:sp>
      <p:sp>
        <p:nvSpPr>
          <p:cNvPr id="3" name="Rectangle 38"/>
          <p:cNvSpPr>
            <a:spLocks noGrp="1" noChangeArrowheads="1"/>
          </p:cNvSpPr>
          <p:nvPr>
            <p:ph type="ftr" sz="quarter" idx="11"/>
          </p:nvPr>
        </p:nvSpPr>
        <p:spPr>
          <a:ln/>
        </p:spPr>
        <p:txBody>
          <a:bodyPr/>
          <a:lstStyle>
            <a:lvl1pPr>
              <a:defRPr/>
            </a:lvl1pPr>
          </a:lstStyle>
          <a:p>
            <a:pPr>
              <a:defRPr/>
            </a:pPr>
            <a:endParaRPr lang="en-ZA"/>
          </a:p>
        </p:txBody>
      </p:sp>
      <p:sp>
        <p:nvSpPr>
          <p:cNvPr id="4" name="Rectangle 39"/>
          <p:cNvSpPr>
            <a:spLocks noGrp="1" noChangeArrowheads="1"/>
          </p:cNvSpPr>
          <p:nvPr>
            <p:ph type="sldNum" sz="quarter" idx="12"/>
          </p:nvPr>
        </p:nvSpPr>
        <p:spPr>
          <a:ln/>
        </p:spPr>
        <p:txBody>
          <a:bodyPr/>
          <a:lstStyle>
            <a:lvl1pPr>
              <a:defRPr/>
            </a:lvl1pPr>
          </a:lstStyle>
          <a:p>
            <a:pPr>
              <a:defRPr/>
            </a:pPr>
            <a:fld id="{BD946D86-6336-4E8F-9F36-369BA5E2D118}" type="slidenum">
              <a:rPr lang="en-ZA"/>
              <a:pPr>
                <a:defRPr/>
              </a:pPr>
              <a:t>‹#›</a:t>
            </a:fld>
            <a:endParaRPr lang="en-ZA"/>
          </a:p>
        </p:txBody>
      </p:sp>
    </p:spTree>
    <p:extLst>
      <p:ext uri="{BB962C8B-B14F-4D97-AF65-F5344CB8AC3E}">
        <p14:creationId xmlns:p14="http://schemas.microsoft.com/office/powerpoint/2010/main" val="2870483240"/>
      </p:ext>
    </p:extLst>
  </p:cSld>
  <p:clrMapOvr>
    <a:masterClrMapping/>
  </p:clrMapOvr>
  <p:transition spd="slow">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Z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7"/>
          <p:cNvSpPr>
            <a:spLocks noGrp="1" noChangeArrowheads="1"/>
          </p:cNvSpPr>
          <p:nvPr>
            <p:ph type="dt" sz="half" idx="10"/>
          </p:nvPr>
        </p:nvSpPr>
        <p:spPr>
          <a:ln/>
        </p:spPr>
        <p:txBody>
          <a:bodyPr/>
          <a:lstStyle>
            <a:lvl1pPr>
              <a:defRPr/>
            </a:lvl1pPr>
          </a:lstStyle>
          <a:p>
            <a:pPr>
              <a:defRPr/>
            </a:pPr>
            <a:fld id="{2F5315F3-440B-486A-A310-0D01EDBDD49E}" type="datetime1">
              <a:rPr lang="en-ZA"/>
              <a:pPr>
                <a:defRPr/>
              </a:pPr>
              <a:t>2022/05/20</a:t>
            </a:fld>
            <a:endParaRPr lang="en-ZA"/>
          </a:p>
        </p:txBody>
      </p:sp>
      <p:sp>
        <p:nvSpPr>
          <p:cNvPr id="6" name="Rectangle 38"/>
          <p:cNvSpPr>
            <a:spLocks noGrp="1" noChangeArrowheads="1"/>
          </p:cNvSpPr>
          <p:nvPr>
            <p:ph type="ftr" sz="quarter" idx="11"/>
          </p:nvPr>
        </p:nvSpPr>
        <p:spPr>
          <a:ln/>
        </p:spPr>
        <p:txBody>
          <a:bodyPr/>
          <a:lstStyle>
            <a:lvl1pPr>
              <a:defRPr/>
            </a:lvl1pPr>
          </a:lstStyle>
          <a:p>
            <a:pPr>
              <a:defRPr/>
            </a:pPr>
            <a:endParaRPr lang="en-ZA"/>
          </a:p>
        </p:txBody>
      </p:sp>
      <p:sp>
        <p:nvSpPr>
          <p:cNvPr id="7" name="Rectangle 39"/>
          <p:cNvSpPr>
            <a:spLocks noGrp="1" noChangeArrowheads="1"/>
          </p:cNvSpPr>
          <p:nvPr>
            <p:ph type="sldNum" sz="quarter" idx="12"/>
          </p:nvPr>
        </p:nvSpPr>
        <p:spPr>
          <a:ln/>
        </p:spPr>
        <p:txBody>
          <a:bodyPr/>
          <a:lstStyle>
            <a:lvl1pPr>
              <a:defRPr/>
            </a:lvl1pPr>
          </a:lstStyle>
          <a:p>
            <a:pPr>
              <a:defRPr/>
            </a:pPr>
            <a:fld id="{C0F87383-57D2-47C0-A142-41FF33E9339E}" type="slidenum">
              <a:rPr lang="en-ZA"/>
              <a:pPr>
                <a:defRPr/>
              </a:pPr>
              <a:t>‹#›</a:t>
            </a:fld>
            <a:endParaRPr lang="en-ZA"/>
          </a:p>
        </p:txBody>
      </p:sp>
    </p:spTree>
    <p:extLst>
      <p:ext uri="{BB962C8B-B14F-4D97-AF65-F5344CB8AC3E}">
        <p14:creationId xmlns:p14="http://schemas.microsoft.com/office/powerpoint/2010/main" val="3141607379"/>
      </p:ext>
    </p:extLst>
  </p:cSld>
  <p:clrMapOvr>
    <a:masterClrMapping/>
  </p:clrMapOvr>
  <p:transition spd="slow">
    <p:fade/>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Z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ZA"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7"/>
          <p:cNvSpPr>
            <a:spLocks noGrp="1" noChangeArrowheads="1"/>
          </p:cNvSpPr>
          <p:nvPr>
            <p:ph type="dt" sz="half" idx="10"/>
          </p:nvPr>
        </p:nvSpPr>
        <p:spPr>
          <a:ln/>
        </p:spPr>
        <p:txBody>
          <a:bodyPr/>
          <a:lstStyle>
            <a:lvl1pPr>
              <a:defRPr/>
            </a:lvl1pPr>
          </a:lstStyle>
          <a:p>
            <a:pPr>
              <a:defRPr/>
            </a:pPr>
            <a:fld id="{A3AA1EC6-F2A5-47CB-A1FC-2DF7D787AC40}" type="datetime1">
              <a:rPr lang="en-ZA"/>
              <a:pPr>
                <a:defRPr/>
              </a:pPr>
              <a:t>2022/05/20</a:t>
            </a:fld>
            <a:endParaRPr lang="en-ZA"/>
          </a:p>
        </p:txBody>
      </p:sp>
      <p:sp>
        <p:nvSpPr>
          <p:cNvPr id="6" name="Rectangle 38"/>
          <p:cNvSpPr>
            <a:spLocks noGrp="1" noChangeArrowheads="1"/>
          </p:cNvSpPr>
          <p:nvPr>
            <p:ph type="ftr" sz="quarter" idx="11"/>
          </p:nvPr>
        </p:nvSpPr>
        <p:spPr>
          <a:ln/>
        </p:spPr>
        <p:txBody>
          <a:bodyPr/>
          <a:lstStyle>
            <a:lvl1pPr>
              <a:defRPr/>
            </a:lvl1pPr>
          </a:lstStyle>
          <a:p>
            <a:pPr>
              <a:defRPr/>
            </a:pPr>
            <a:endParaRPr lang="en-ZA"/>
          </a:p>
        </p:txBody>
      </p:sp>
      <p:sp>
        <p:nvSpPr>
          <p:cNvPr id="7" name="Rectangle 39"/>
          <p:cNvSpPr>
            <a:spLocks noGrp="1" noChangeArrowheads="1"/>
          </p:cNvSpPr>
          <p:nvPr>
            <p:ph type="sldNum" sz="quarter" idx="12"/>
          </p:nvPr>
        </p:nvSpPr>
        <p:spPr>
          <a:ln/>
        </p:spPr>
        <p:txBody>
          <a:bodyPr/>
          <a:lstStyle>
            <a:lvl1pPr>
              <a:defRPr/>
            </a:lvl1pPr>
          </a:lstStyle>
          <a:p>
            <a:pPr>
              <a:defRPr/>
            </a:pPr>
            <a:fld id="{22B2A602-1781-44F9-B55F-B7AF41165993}" type="slidenum">
              <a:rPr lang="en-ZA"/>
              <a:pPr>
                <a:defRPr/>
              </a:pPr>
              <a:t>‹#›</a:t>
            </a:fld>
            <a:endParaRPr lang="en-ZA"/>
          </a:p>
        </p:txBody>
      </p:sp>
    </p:spTree>
    <p:extLst>
      <p:ext uri="{BB962C8B-B14F-4D97-AF65-F5344CB8AC3E}">
        <p14:creationId xmlns:p14="http://schemas.microsoft.com/office/powerpoint/2010/main" val="857065707"/>
      </p:ext>
    </p:extLst>
  </p:cSld>
  <p:clrMapOvr>
    <a:masterClrMapping/>
  </p:clrMapOvr>
  <p:transition spd="slow">
    <p:fade/>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Rectangle 37"/>
          <p:cNvSpPr>
            <a:spLocks noGrp="1" noChangeArrowheads="1"/>
          </p:cNvSpPr>
          <p:nvPr>
            <p:ph type="dt" sz="half" idx="10"/>
          </p:nvPr>
        </p:nvSpPr>
        <p:spPr>
          <a:ln/>
        </p:spPr>
        <p:txBody>
          <a:bodyPr/>
          <a:lstStyle>
            <a:lvl1pPr>
              <a:defRPr/>
            </a:lvl1pPr>
          </a:lstStyle>
          <a:p>
            <a:pPr>
              <a:defRPr/>
            </a:pPr>
            <a:fld id="{808BB2D8-4462-4D66-8035-3245855989E2}" type="datetime1">
              <a:rPr lang="en-ZA"/>
              <a:pPr>
                <a:defRPr/>
              </a:pPr>
              <a:t>2022/05/20</a:t>
            </a:fld>
            <a:endParaRPr lang="en-ZA"/>
          </a:p>
        </p:txBody>
      </p:sp>
      <p:sp>
        <p:nvSpPr>
          <p:cNvPr id="5" name="Rectangle 38"/>
          <p:cNvSpPr>
            <a:spLocks noGrp="1" noChangeArrowheads="1"/>
          </p:cNvSpPr>
          <p:nvPr>
            <p:ph type="ftr" sz="quarter" idx="11"/>
          </p:nvPr>
        </p:nvSpPr>
        <p:spPr>
          <a:ln/>
        </p:spPr>
        <p:txBody>
          <a:bodyPr/>
          <a:lstStyle>
            <a:lvl1pPr>
              <a:defRPr/>
            </a:lvl1pPr>
          </a:lstStyle>
          <a:p>
            <a:pPr>
              <a:defRPr/>
            </a:pPr>
            <a:endParaRPr lang="en-ZA"/>
          </a:p>
        </p:txBody>
      </p:sp>
      <p:sp>
        <p:nvSpPr>
          <p:cNvPr id="6" name="Rectangle 39"/>
          <p:cNvSpPr>
            <a:spLocks noGrp="1" noChangeArrowheads="1"/>
          </p:cNvSpPr>
          <p:nvPr>
            <p:ph type="sldNum" sz="quarter" idx="12"/>
          </p:nvPr>
        </p:nvSpPr>
        <p:spPr>
          <a:ln/>
        </p:spPr>
        <p:txBody>
          <a:bodyPr/>
          <a:lstStyle>
            <a:lvl1pPr>
              <a:defRPr/>
            </a:lvl1pPr>
          </a:lstStyle>
          <a:p>
            <a:pPr>
              <a:defRPr/>
            </a:pPr>
            <a:fld id="{98FE2666-1124-4685-B750-23BDEB51EA5F}" type="slidenum">
              <a:rPr lang="en-ZA"/>
              <a:pPr>
                <a:defRPr/>
              </a:pPr>
              <a:t>‹#›</a:t>
            </a:fld>
            <a:endParaRPr lang="en-ZA"/>
          </a:p>
        </p:txBody>
      </p:sp>
    </p:spTree>
    <p:extLst>
      <p:ext uri="{BB962C8B-B14F-4D97-AF65-F5344CB8AC3E}">
        <p14:creationId xmlns:p14="http://schemas.microsoft.com/office/powerpoint/2010/main" val="1184286366"/>
      </p:ext>
    </p:extLst>
  </p:cSld>
  <p:clrMapOvr>
    <a:masterClrMapping/>
  </p:clrMapOvr>
  <p:transition spd="slow">
    <p:fade/>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75" y="166688"/>
            <a:ext cx="2093913" cy="6315075"/>
          </a:xfrm>
        </p:spPr>
        <p:txBody>
          <a:bodyPr vert="eaVert"/>
          <a:lstStyle/>
          <a:p>
            <a:r>
              <a:rPr lang="en-US"/>
              <a:t>Click to edit Master title style</a:t>
            </a:r>
            <a:endParaRPr lang="en-ZA"/>
          </a:p>
        </p:txBody>
      </p:sp>
      <p:sp>
        <p:nvSpPr>
          <p:cNvPr id="3" name="Vertical Text Placeholder 2"/>
          <p:cNvSpPr>
            <a:spLocks noGrp="1"/>
          </p:cNvSpPr>
          <p:nvPr>
            <p:ph type="body" orient="vert" idx="1"/>
          </p:nvPr>
        </p:nvSpPr>
        <p:spPr>
          <a:xfrm>
            <a:off x="436563" y="166688"/>
            <a:ext cx="6132512" cy="63150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Rectangle 37"/>
          <p:cNvSpPr>
            <a:spLocks noGrp="1" noChangeArrowheads="1"/>
          </p:cNvSpPr>
          <p:nvPr>
            <p:ph type="dt" sz="half" idx="10"/>
          </p:nvPr>
        </p:nvSpPr>
        <p:spPr>
          <a:ln/>
        </p:spPr>
        <p:txBody>
          <a:bodyPr/>
          <a:lstStyle>
            <a:lvl1pPr>
              <a:defRPr/>
            </a:lvl1pPr>
          </a:lstStyle>
          <a:p>
            <a:pPr>
              <a:defRPr/>
            </a:pPr>
            <a:fld id="{CAB8F81A-4CC4-4C12-B7C2-59AC605DF7DD}" type="datetime1">
              <a:rPr lang="en-ZA"/>
              <a:pPr>
                <a:defRPr/>
              </a:pPr>
              <a:t>2022/05/20</a:t>
            </a:fld>
            <a:endParaRPr lang="en-ZA"/>
          </a:p>
        </p:txBody>
      </p:sp>
      <p:sp>
        <p:nvSpPr>
          <p:cNvPr id="5" name="Rectangle 38"/>
          <p:cNvSpPr>
            <a:spLocks noGrp="1" noChangeArrowheads="1"/>
          </p:cNvSpPr>
          <p:nvPr>
            <p:ph type="ftr" sz="quarter" idx="11"/>
          </p:nvPr>
        </p:nvSpPr>
        <p:spPr>
          <a:ln/>
        </p:spPr>
        <p:txBody>
          <a:bodyPr/>
          <a:lstStyle>
            <a:lvl1pPr>
              <a:defRPr/>
            </a:lvl1pPr>
          </a:lstStyle>
          <a:p>
            <a:pPr>
              <a:defRPr/>
            </a:pPr>
            <a:endParaRPr lang="en-ZA"/>
          </a:p>
        </p:txBody>
      </p:sp>
      <p:sp>
        <p:nvSpPr>
          <p:cNvPr id="6" name="Rectangle 39"/>
          <p:cNvSpPr>
            <a:spLocks noGrp="1" noChangeArrowheads="1"/>
          </p:cNvSpPr>
          <p:nvPr>
            <p:ph type="sldNum" sz="quarter" idx="12"/>
          </p:nvPr>
        </p:nvSpPr>
        <p:spPr>
          <a:ln/>
        </p:spPr>
        <p:txBody>
          <a:bodyPr/>
          <a:lstStyle>
            <a:lvl1pPr>
              <a:defRPr/>
            </a:lvl1pPr>
          </a:lstStyle>
          <a:p>
            <a:pPr>
              <a:defRPr/>
            </a:pPr>
            <a:fld id="{F89C14AD-EE2B-41F2-AC25-56D69660C33E}" type="slidenum">
              <a:rPr lang="en-ZA"/>
              <a:pPr>
                <a:defRPr/>
              </a:pPr>
              <a:t>‹#›</a:t>
            </a:fld>
            <a:endParaRPr lang="en-ZA"/>
          </a:p>
        </p:txBody>
      </p:sp>
    </p:spTree>
    <p:extLst>
      <p:ext uri="{BB962C8B-B14F-4D97-AF65-F5344CB8AC3E}">
        <p14:creationId xmlns:p14="http://schemas.microsoft.com/office/powerpoint/2010/main" val="2668106215"/>
      </p:ext>
    </p:extLst>
  </p:cSld>
  <p:clrMapOvr>
    <a:masterClrMapping/>
  </p:clrMapOvr>
  <p:transition spd="slow">
    <p:fade/>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type="dgm" preserve="1">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436563" y="166688"/>
            <a:ext cx="6519862" cy="666750"/>
          </a:xfrm>
        </p:spPr>
        <p:txBody>
          <a:bodyPr/>
          <a:lstStyle/>
          <a:p>
            <a:r>
              <a:rPr lang="en-US"/>
              <a:t>Click to edit Master title style</a:t>
            </a:r>
            <a:endParaRPr lang="en-ZA"/>
          </a:p>
        </p:txBody>
      </p:sp>
      <p:sp>
        <p:nvSpPr>
          <p:cNvPr id="3" name="SmartArt Placeholder 2"/>
          <p:cNvSpPr>
            <a:spLocks noGrp="1"/>
          </p:cNvSpPr>
          <p:nvPr>
            <p:ph type="dgm" idx="1"/>
          </p:nvPr>
        </p:nvSpPr>
        <p:spPr>
          <a:xfrm>
            <a:off x="436563" y="1436688"/>
            <a:ext cx="8378825" cy="5045075"/>
          </a:xfrm>
        </p:spPr>
        <p:txBody>
          <a:bodyPr/>
          <a:lstStyle/>
          <a:p>
            <a:pPr lvl="0"/>
            <a:endParaRPr lang="en-ZA" noProof="0"/>
          </a:p>
        </p:txBody>
      </p:sp>
      <p:sp>
        <p:nvSpPr>
          <p:cNvPr id="4" name="Rectangle 37"/>
          <p:cNvSpPr>
            <a:spLocks noGrp="1" noChangeArrowheads="1"/>
          </p:cNvSpPr>
          <p:nvPr>
            <p:ph type="dt" sz="half" idx="10"/>
          </p:nvPr>
        </p:nvSpPr>
        <p:spPr>
          <a:ln/>
        </p:spPr>
        <p:txBody>
          <a:bodyPr/>
          <a:lstStyle>
            <a:lvl1pPr>
              <a:defRPr/>
            </a:lvl1pPr>
          </a:lstStyle>
          <a:p>
            <a:pPr>
              <a:defRPr/>
            </a:pPr>
            <a:fld id="{D91A385E-3B67-40E2-B26A-ADCC384936D9}" type="datetime1">
              <a:rPr lang="en-ZA"/>
              <a:pPr>
                <a:defRPr/>
              </a:pPr>
              <a:t>2022/05/20</a:t>
            </a:fld>
            <a:endParaRPr lang="en-ZA"/>
          </a:p>
        </p:txBody>
      </p:sp>
      <p:sp>
        <p:nvSpPr>
          <p:cNvPr id="5" name="Rectangle 38"/>
          <p:cNvSpPr>
            <a:spLocks noGrp="1" noChangeArrowheads="1"/>
          </p:cNvSpPr>
          <p:nvPr>
            <p:ph type="ftr" sz="quarter" idx="11"/>
          </p:nvPr>
        </p:nvSpPr>
        <p:spPr>
          <a:ln/>
        </p:spPr>
        <p:txBody>
          <a:bodyPr/>
          <a:lstStyle>
            <a:lvl1pPr>
              <a:defRPr/>
            </a:lvl1pPr>
          </a:lstStyle>
          <a:p>
            <a:pPr>
              <a:defRPr/>
            </a:pPr>
            <a:endParaRPr lang="en-ZA"/>
          </a:p>
        </p:txBody>
      </p:sp>
      <p:sp>
        <p:nvSpPr>
          <p:cNvPr id="6" name="Rectangle 39"/>
          <p:cNvSpPr>
            <a:spLocks noGrp="1" noChangeArrowheads="1"/>
          </p:cNvSpPr>
          <p:nvPr>
            <p:ph type="sldNum" sz="quarter" idx="12"/>
          </p:nvPr>
        </p:nvSpPr>
        <p:spPr>
          <a:ln/>
        </p:spPr>
        <p:txBody>
          <a:bodyPr/>
          <a:lstStyle>
            <a:lvl1pPr>
              <a:defRPr/>
            </a:lvl1pPr>
          </a:lstStyle>
          <a:p>
            <a:pPr>
              <a:defRPr/>
            </a:pPr>
            <a:fld id="{D40E9C70-AD68-4F62-A97F-CCB1568A5FBD}" type="slidenum">
              <a:rPr lang="en-ZA"/>
              <a:pPr>
                <a:defRPr/>
              </a:pPr>
              <a:t>‹#›</a:t>
            </a:fld>
            <a:endParaRPr lang="en-ZA"/>
          </a:p>
        </p:txBody>
      </p:sp>
    </p:spTree>
    <p:extLst>
      <p:ext uri="{BB962C8B-B14F-4D97-AF65-F5344CB8AC3E}">
        <p14:creationId xmlns:p14="http://schemas.microsoft.com/office/powerpoint/2010/main" val="2980477668"/>
      </p:ext>
    </p:extLst>
  </p:cSld>
  <p:clrMapOvr>
    <a:masterClrMapping/>
  </p:clrMapOvr>
  <p:transition spd="slow">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Z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7" name="Rectangle 37"/>
          <p:cNvSpPr>
            <a:spLocks noGrp="1" noChangeArrowheads="1"/>
          </p:cNvSpPr>
          <p:nvPr>
            <p:ph type="dt" sz="half" idx="10"/>
          </p:nvPr>
        </p:nvSpPr>
        <p:spPr>
          <a:ln/>
        </p:spPr>
        <p:txBody>
          <a:bodyPr/>
          <a:lstStyle>
            <a:lvl1pPr>
              <a:defRPr/>
            </a:lvl1pPr>
          </a:lstStyle>
          <a:p>
            <a:pPr>
              <a:defRPr/>
            </a:pPr>
            <a:fld id="{5E54F879-2952-49E2-8DEC-B59C0E175292}" type="datetime1">
              <a:rPr lang="en-ZA"/>
              <a:pPr>
                <a:defRPr/>
              </a:pPr>
              <a:t>2022/05/20</a:t>
            </a:fld>
            <a:endParaRPr lang="en-ZA" dirty="0"/>
          </a:p>
        </p:txBody>
      </p:sp>
      <p:sp>
        <p:nvSpPr>
          <p:cNvPr id="8"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9" name="Rectangle 39"/>
          <p:cNvSpPr>
            <a:spLocks noGrp="1" noChangeArrowheads="1"/>
          </p:cNvSpPr>
          <p:nvPr>
            <p:ph type="sldNum" sz="quarter" idx="12"/>
          </p:nvPr>
        </p:nvSpPr>
        <p:spPr>
          <a:ln/>
        </p:spPr>
        <p:txBody>
          <a:bodyPr/>
          <a:lstStyle>
            <a:lvl1pPr>
              <a:defRPr/>
            </a:lvl1pPr>
          </a:lstStyle>
          <a:p>
            <a:pPr>
              <a:defRPr/>
            </a:pPr>
            <a:fld id="{53CB93A7-8DA8-4F9C-BA49-CB471D61F36C}" type="slidenum">
              <a:rPr lang="en-ZA"/>
              <a:pPr>
                <a:defRPr/>
              </a:pPr>
              <a:t>‹#›</a:t>
            </a:fld>
            <a:endParaRPr lang="en-ZA" dirty="0"/>
          </a:p>
        </p:txBody>
      </p:sp>
    </p:spTree>
    <p:extLst>
      <p:ext uri="{BB962C8B-B14F-4D97-AF65-F5344CB8AC3E}">
        <p14:creationId xmlns:p14="http://schemas.microsoft.com/office/powerpoint/2010/main" val="4002444932"/>
      </p:ext>
    </p:extLst>
  </p:cSld>
  <p:clrMapOvr>
    <a:masterClrMapping/>
  </p:clrMapOvr>
  <p:transition spd="slow">
    <p:fade/>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150"/>
          <p:cNvGrpSpPr>
            <a:grpSpLocks/>
          </p:cNvGrpSpPr>
          <p:nvPr userDrawn="1"/>
        </p:nvGrpSpPr>
        <p:grpSpPr bwMode="auto">
          <a:xfrm>
            <a:off x="-4763" y="0"/>
            <a:ext cx="9148763" cy="6858000"/>
            <a:chOff x="-3" y="0"/>
            <a:chExt cx="5763" cy="4320"/>
          </a:xfrm>
        </p:grpSpPr>
        <p:pic>
          <p:nvPicPr>
            <p:cNvPr id="5" name="Picture 148" descr="logo small"/>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088" y="326"/>
              <a:ext cx="1352" cy="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91"/>
            <p:cNvSpPr>
              <a:spLocks noChangeArrowheads="1"/>
            </p:cNvSpPr>
            <p:nvPr userDrawn="1"/>
          </p:nvSpPr>
          <p:spPr bwMode="auto">
            <a:xfrm>
              <a:off x="-3" y="0"/>
              <a:ext cx="5763" cy="4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pic>
          <p:nvPicPr>
            <p:cNvPr id="7" name="Picture 23" descr="dd"/>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 y="0"/>
              <a:ext cx="115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Oval 101"/>
            <p:cNvSpPr>
              <a:spLocks noChangeArrowheads="1"/>
            </p:cNvSpPr>
            <p:nvPr userDrawn="1"/>
          </p:nvSpPr>
          <p:spPr bwMode="auto">
            <a:xfrm>
              <a:off x="232" y="819"/>
              <a:ext cx="1448" cy="1447"/>
            </a:xfrm>
            <a:prstGeom prst="ellipse">
              <a:avLst/>
            </a:prstGeom>
            <a:solidFill>
              <a:srgbClr val="83725B"/>
            </a:solidFill>
            <a:ln w="9525">
              <a:solidFill>
                <a:srgbClr val="83725B"/>
              </a:solidFill>
              <a:round/>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9" name="Oval 102" descr="coolers"/>
            <p:cNvSpPr>
              <a:spLocks noChangeArrowheads="1"/>
            </p:cNvSpPr>
            <p:nvPr userDrawn="1"/>
          </p:nvSpPr>
          <p:spPr bwMode="auto">
            <a:xfrm>
              <a:off x="275" y="858"/>
              <a:ext cx="1362" cy="1369"/>
            </a:xfrm>
            <a:prstGeom prst="ellipse">
              <a:avLst/>
            </a:prstGeom>
            <a:blipFill dpi="0" rotWithShape="1">
              <a:blip r:embed="rId4"/>
              <a:srcRect/>
              <a:stretch>
                <a:fillRect/>
              </a:stretch>
            </a:blipFill>
            <a:ln>
              <a:noFill/>
            </a:ln>
            <a:extLst>
              <a:ext uri="{91240B29-F687-4F45-9708-019B960494DF}">
                <a14:hiddenLine xmlns:a14="http://schemas.microsoft.com/office/drawing/2010/main" w="9525">
                  <a:solidFill>
                    <a:srgbClr val="83725B"/>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10" name="Oval 103"/>
            <p:cNvSpPr>
              <a:spLocks noChangeArrowheads="1"/>
            </p:cNvSpPr>
            <p:nvPr userDrawn="1"/>
          </p:nvSpPr>
          <p:spPr bwMode="auto">
            <a:xfrm>
              <a:off x="217" y="772"/>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11" name="Oval 104"/>
            <p:cNvSpPr>
              <a:spLocks noChangeArrowheads="1"/>
            </p:cNvSpPr>
            <p:nvPr userDrawn="1"/>
          </p:nvSpPr>
          <p:spPr bwMode="auto">
            <a:xfrm>
              <a:off x="162" y="772"/>
              <a:ext cx="1487"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12" name="Oval 105"/>
            <p:cNvSpPr>
              <a:spLocks noChangeArrowheads="1"/>
            </p:cNvSpPr>
            <p:nvPr userDrawn="1"/>
          </p:nvSpPr>
          <p:spPr bwMode="auto">
            <a:xfrm>
              <a:off x="240" y="803"/>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13" name="Oval 106"/>
            <p:cNvSpPr>
              <a:spLocks noChangeArrowheads="1"/>
            </p:cNvSpPr>
            <p:nvPr userDrawn="1"/>
          </p:nvSpPr>
          <p:spPr bwMode="auto">
            <a:xfrm>
              <a:off x="194"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14" name="Oval 107"/>
            <p:cNvSpPr>
              <a:spLocks noChangeArrowheads="1"/>
            </p:cNvSpPr>
            <p:nvPr userDrawn="1"/>
          </p:nvSpPr>
          <p:spPr bwMode="auto">
            <a:xfrm>
              <a:off x="279"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15" name="Oval 108"/>
            <p:cNvSpPr>
              <a:spLocks noChangeArrowheads="1"/>
            </p:cNvSpPr>
            <p:nvPr userDrawn="1"/>
          </p:nvSpPr>
          <p:spPr bwMode="auto">
            <a:xfrm>
              <a:off x="108"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16" name="Oval 109"/>
            <p:cNvSpPr>
              <a:spLocks noChangeArrowheads="1"/>
            </p:cNvSpPr>
            <p:nvPr userDrawn="1"/>
          </p:nvSpPr>
          <p:spPr bwMode="auto">
            <a:xfrm>
              <a:off x="287"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17" name="Oval 110"/>
            <p:cNvSpPr>
              <a:spLocks noChangeArrowheads="1"/>
            </p:cNvSpPr>
            <p:nvPr userDrawn="1"/>
          </p:nvSpPr>
          <p:spPr bwMode="auto">
            <a:xfrm>
              <a:off x="614" y="422"/>
              <a:ext cx="739" cy="747"/>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18" name="Oval 111"/>
            <p:cNvSpPr>
              <a:spLocks noChangeArrowheads="1"/>
            </p:cNvSpPr>
            <p:nvPr userDrawn="1"/>
          </p:nvSpPr>
          <p:spPr bwMode="auto">
            <a:xfrm>
              <a:off x="629" y="445"/>
              <a:ext cx="708" cy="708"/>
            </a:xfrm>
            <a:prstGeom prst="ellipse">
              <a:avLst/>
            </a:prstGeom>
            <a:solidFill>
              <a:srgbClr val="8C7F6D"/>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19" name="Oval 112"/>
            <p:cNvSpPr>
              <a:spLocks noChangeArrowheads="1"/>
            </p:cNvSpPr>
            <p:nvPr userDrawn="1"/>
          </p:nvSpPr>
          <p:spPr bwMode="auto">
            <a:xfrm>
              <a:off x="598" y="399"/>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20" name="Oval 113"/>
            <p:cNvSpPr>
              <a:spLocks noChangeArrowheads="1"/>
            </p:cNvSpPr>
            <p:nvPr userDrawn="1"/>
          </p:nvSpPr>
          <p:spPr bwMode="auto">
            <a:xfrm>
              <a:off x="575" y="399"/>
              <a:ext cx="762"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21" name="Oval 114"/>
            <p:cNvSpPr>
              <a:spLocks noChangeArrowheads="1"/>
            </p:cNvSpPr>
            <p:nvPr userDrawn="1"/>
          </p:nvSpPr>
          <p:spPr bwMode="auto">
            <a:xfrm>
              <a:off x="614" y="414"/>
              <a:ext cx="770" cy="771"/>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22" name="Oval 115"/>
            <p:cNvSpPr>
              <a:spLocks noChangeArrowheads="1"/>
            </p:cNvSpPr>
            <p:nvPr userDrawn="1"/>
          </p:nvSpPr>
          <p:spPr bwMode="auto">
            <a:xfrm>
              <a:off x="590" y="391"/>
              <a:ext cx="763"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23" name="Oval 116"/>
            <p:cNvSpPr>
              <a:spLocks noChangeArrowheads="1"/>
            </p:cNvSpPr>
            <p:nvPr userDrawn="1"/>
          </p:nvSpPr>
          <p:spPr bwMode="auto">
            <a:xfrm>
              <a:off x="629" y="445"/>
              <a:ext cx="708" cy="708"/>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24" name="Oval 117"/>
            <p:cNvSpPr>
              <a:spLocks noChangeArrowheads="1"/>
            </p:cNvSpPr>
            <p:nvPr userDrawn="1"/>
          </p:nvSpPr>
          <p:spPr bwMode="auto">
            <a:xfrm>
              <a:off x="637" y="445"/>
              <a:ext cx="693" cy="693"/>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25" name="Oval 118" descr="face"/>
            <p:cNvSpPr>
              <a:spLocks noChangeArrowheads="1"/>
            </p:cNvSpPr>
            <p:nvPr userDrawn="1"/>
          </p:nvSpPr>
          <p:spPr bwMode="auto">
            <a:xfrm>
              <a:off x="633" y="445"/>
              <a:ext cx="700" cy="701"/>
            </a:xfrm>
            <a:prstGeom prst="ellipse">
              <a:avLst/>
            </a:prstGeom>
            <a:blipFill dpi="0" rotWithShape="1">
              <a:blip r:embed="rId5">
                <a:lum contrast="6000"/>
              </a:blip>
              <a:srcRect/>
              <a:stretch>
                <a:fillRect/>
              </a:stretch>
            </a:blipFill>
            <a:ln>
              <a:noFill/>
            </a:ln>
            <a:extLst>
              <a:ext uri="{91240B29-F687-4F45-9708-019B960494DF}">
                <a14:hiddenLine xmlns:a14="http://schemas.microsoft.com/office/drawing/2010/main" w="9525">
                  <a:solidFill>
                    <a:srgbClr val="83725B"/>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26" name="Oval 119"/>
            <p:cNvSpPr>
              <a:spLocks noChangeArrowheads="1"/>
            </p:cNvSpPr>
            <p:nvPr userDrawn="1"/>
          </p:nvSpPr>
          <p:spPr bwMode="auto">
            <a:xfrm>
              <a:off x="637" y="391"/>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27" name="Oval 120"/>
            <p:cNvSpPr>
              <a:spLocks noChangeArrowheads="1"/>
            </p:cNvSpPr>
            <p:nvPr userDrawn="1"/>
          </p:nvSpPr>
          <p:spPr bwMode="auto">
            <a:xfrm>
              <a:off x="544" y="438"/>
              <a:ext cx="770"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28" name="Oval 121"/>
            <p:cNvSpPr>
              <a:spLocks noChangeArrowheads="1"/>
            </p:cNvSpPr>
            <p:nvPr userDrawn="1"/>
          </p:nvSpPr>
          <p:spPr bwMode="auto">
            <a:xfrm>
              <a:off x="637" y="438"/>
              <a:ext cx="763"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29" name="Oval 122"/>
            <p:cNvSpPr>
              <a:spLocks noChangeArrowheads="1"/>
            </p:cNvSpPr>
            <p:nvPr userDrawn="1"/>
          </p:nvSpPr>
          <p:spPr bwMode="auto">
            <a:xfrm>
              <a:off x="264" y="2002"/>
              <a:ext cx="1213" cy="1205"/>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30" name="Oval 123"/>
            <p:cNvSpPr>
              <a:spLocks noChangeArrowheads="1"/>
            </p:cNvSpPr>
            <p:nvPr userDrawn="1"/>
          </p:nvSpPr>
          <p:spPr bwMode="auto">
            <a:xfrm>
              <a:off x="303" y="2033"/>
              <a:ext cx="1135" cy="114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31" name="Oval 124"/>
            <p:cNvSpPr>
              <a:spLocks noChangeArrowheads="1"/>
            </p:cNvSpPr>
            <p:nvPr userDrawn="1"/>
          </p:nvSpPr>
          <p:spPr bwMode="auto">
            <a:xfrm>
              <a:off x="248" y="1963"/>
              <a:ext cx="1245"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32" name="Oval 125"/>
            <p:cNvSpPr>
              <a:spLocks noChangeArrowheads="1"/>
            </p:cNvSpPr>
            <p:nvPr userDrawn="1"/>
          </p:nvSpPr>
          <p:spPr bwMode="auto">
            <a:xfrm>
              <a:off x="209" y="1963"/>
              <a:ext cx="1237"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33" name="Oval 126"/>
            <p:cNvSpPr>
              <a:spLocks noChangeArrowheads="1"/>
            </p:cNvSpPr>
            <p:nvPr userDrawn="1"/>
          </p:nvSpPr>
          <p:spPr bwMode="auto">
            <a:xfrm>
              <a:off x="271" y="1986"/>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34" name="Oval 127"/>
            <p:cNvSpPr>
              <a:spLocks noChangeArrowheads="1"/>
            </p:cNvSpPr>
            <p:nvPr userDrawn="1"/>
          </p:nvSpPr>
          <p:spPr bwMode="auto">
            <a:xfrm>
              <a:off x="232"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35" name="Oval 128" descr="new smal workers"/>
            <p:cNvSpPr>
              <a:spLocks noChangeArrowheads="1"/>
            </p:cNvSpPr>
            <p:nvPr userDrawn="1"/>
          </p:nvSpPr>
          <p:spPr bwMode="auto">
            <a:xfrm>
              <a:off x="304" y="2033"/>
              <a:ext cx="1135" cy="1143"/>
            </a:xfrm>
            <a:prstGeom prst="ellipse">
              <a:avLst/>
            </a:prstGeom>
            <a:blipFill dpi="0" rotWithShape="1">
              <a:blip r:embed="rId6">
                <a:lum contrast="12000"/>
              </a:blip>
              <a:srcRect/>
              <a:stretch>
                <a:fillRect/>
              </a:stretch>
            </a:blipFill>
            <a:ln>
              <a:noFill/>
            </a:ln>
            <a:extLst>
              <a:ext uri="{91240B29-F687-4F45-9708-019B960494DF}">
                <a14:hiddenLine xmlns:a14="http://schemas.microsoft.com/office/drawing/2010/main" w="0">
                  <a:solidFill>
                    <a:srgbClr val="83725B"/>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36" name="Oval 129"/>
            <p:cNvSpPr>
              <a:spLocks noChangeArrowheads="1"/>
            </p:cNvSpPr>
            <p:nvPr userDrawn="1"/>
          </p:nvSpPr>
          <p:spPr bwMode="auto">
            <a:xfrm>
              <a:off x="162" y="2017"/>
              <a:ext cx="1238"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37" name="Oval 130"/>
            <p:cNvSpPr>
              <a:spLocks noChangeArrowheads="1"/>
            </p:cNvSpPr>
            <p:nvPr userDrawn="1"/>
          </p:nvSpPr>
          <p:spPr bwMode="auto">
            <a:xfrm>
              <a:off x="310"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38" name="Oval 131"/>
            <p:cNvSpPr>
              <a:spLocks noChangeArrowheads="1"/>
            </p:cNvSpPr>
            <p:nvPr userDrawn="1"/>
          </p:nvSpPr>
          <p:spPr bwMode="auto">
            <a:xfrm>
              <a:off x="303" y="2017"/>
              <a:ext cx="1244"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39" name="Oval 132"/>
            <p:cNvSpPr>
              <a:spLocks noChangeArrowheads="1"/>
            </p:cNvSpPr>
            <p:nvPr userDrawn="1"/>
          </p:nvSpPr>
          <p:spPr bwMode="auto">
            <a:xfrm>
              <a:off x="614" y="2990"/>
              <a:ext cx="1003" cy="1011"/>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40" name="Oval 133"/>
            <p:cNvSpPr>
              <a:spLocks noChangeArrowheads="1"/>
            </p:cNvSpPr>
            <p:nvPr userDrawn="1"/>
          </p:nvSpPr>
          <p:spPr bwMode="auto">
            <a:xfrm>
              <a:off x="645" y="3021"/>
              <a:ext cx="941" cy="949"/>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41" name="Oval 134"/>
            <p:cNvSpPr>
              <a:spLocks noChangeArrowheads="1"/>
            </p:cNvSpPr>
            <p:nvPr userDrawn="1"/>
          </p:nvSpPr>
          <p:spPr bwMode="auto">
            <a:xfrm>
              <a:off x="598" y="2959"/>
              <a:ext cx="1035"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42" name="Oval 135"/>
            <p:cNvSpPr>
              <a:spLocks noChangeArrowheads="1"/>
            </p:cNvSpPr>
            <p:nvPr userDrawn="1"/>
          </p:nvSpPr>
          <p:spPr bwMode="auto">
            <a:xfrm>
              <a:off x="567" y="2959"/>
              <a:ext cx="1027"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43" name="Oval 136"/>
            <p:cNvSpPr>
              <a:spLocks noChangeArrowheads="1"/>
            </p:cNvSpPr>
            <p:nvPr userDrawn="1"/>
          </p:nvSpPr>
          <p:spPr bwMode="auto">
            <a:xfrm>
              <a:off x="622" y="2982"/>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44" name="Oval 137"/>
            <p:cNvSpPr>
              <a:spLocks noChangeArrowheads="1"/>
            </p:cNvSpPr>
            <p:nvPr userDrawn="1"/>
          </p:nvSpPr>
          <p:spPr bwMode="auto">
            <a:xfrm>
              <a:off x="583" y="2951"/>
              <a:ext cx="1034"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45" name="Oval 138" descr="boom"/>
            <p:cNvSpPr>
              <a:spLocks noChangeArrowheads="1"/>
            </p:cNvSpPr>
            <p:nvPr userDrawn="1"/>
          </p:nvSpPr>
          <p:spPr bwMode="auto">
            <a:xfrm>
              <a:off x="638" y="3018"/>
              <a:ext cx="949" cy="957"/>
            </a:xfrm>
            <a:prstGeom prst="ellipse">
              <a:avLst/>
            </a:prstGeom>
            <a:blipFill dpi="0" rotWithShape="1">
              <a:blip r:embed="rId7">
                <a:lum contrast="6000"/>
              </a:blip>
              <a:srcRect/>
              <a:stretch>
                <a:fillRect/>
              </a:stretch>
            </a:blipFill>
            <a:ln>
              <a:noFill/>
            </a:ln>
            <a:extLst>
              <a:ext uri="{91240B29-F687-4F45-9708-019B960494DF}">
                <a14:hiddenLine xmlns:a14="http://schemas.microsoft.com/office/drawing/2010/main" w="9525">
                  <a:solidFill>
                    <a:srgbClr val="83725B"/>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46" name="Oval 139"/>
            <p:cNvSpPr>
              <a:spLocks noChangeArrowheads="1"/>
            </p:cNvSpPr>
            <p:nvPr userDrawn="1"/>
          </p:nvSpPr>
          <p:spPr bwMode="auto">
            <a:xfrm>
              <a:off x="528" y="3005"/>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47" name="Oval 140"/>
            <p:cNvSpPr>
              <a:spLocks noChangeArrowheads="1"/>
            </p:cNvSpPr>
            <p:nvPr userDrawn="1"/>
          </p:nvSpPr>
          <p:spPr bwMode="auto">
            <a:xfrm>
              <a:off x="645" y="3005"/>
              <a:ext cx="1035"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48" name="Oval 141"/>
            <p:cNvSpPr>
              <a:spLocks noChangeArrowheads="1"/>
            </p:cNvSpPr>
            <p:nvPr userDrawn="1"/>
          </p:nvSpPr>
          <p:spPr bwMode="auto">
            <a:xfrm>
              <a:off x="653" y="2951"/>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grpSp>
      <p:sp>
        <p:nvSpPr>
          <p:cNvPr id="3075" name="Rectangle 3"/>
          <p:cNvSpPr>
            <a:spLocks noGrp="1" noChangeArrowheads="1"/>
          </p:cNvSpPr>
          <p:nvPr>
            <p:ph type="ctrTitle"/>
          </p:nvPr>
        </p:nvSpPr>
        <p:spPr>
          <a:xfrm>
            <a:off x="3059113" y="3271838"/>
            <a:ext cx="5545137" cy="676275"/>
          </a:xfrm>
        </p:spPr>
        <p:txBody>
          <a:bodyPr anchor="b"/>
          <a:lstStyle>
            <a:lvl1pPr>
              <a:defRPr>
                <a:solidFill>
                  <a:srgbClr val="003896"/>
                </a:solidFill>
              </a:defRPr>
            </a:lvl1pPr>
          </a:lstStyle>
          <a:p>
            <a:pPr lvl="0"/>
            <a:r>
              <a:rPr lang="en-ZA" noProof="0"/>
              <a:t>Click to edit Master title style</a:t>
            </a:r>
          </a:p>
        </p:txBody>
      </p:sp>
      <p:sp>
        <p:nvSpPr>
          <p:cNvPr id="3076" name="Rectangle 4"/>
          <p:cNvSpPr>
            <a:spLocks noGrp="1" noChangeArrowheads="1"/>
          </p:cNvSpPr>
          <p:nvPr>
            <p:ph type="subTitle" idx="1"/>
          </p:nvPr>
        </p:nvSpPr>
        <p:spPr>
          <a:xfrm>
            <a:off x="3059113" y="4092575"/>
            <a:ext cx="5545137" cy="2220913"/>
          </a:xfrm>
        </p:spPr>
        <p:txBody>
          <a:bodyPr/>
          <a:lstStyle>
            <a:lvl1pPr marL="0" indent="0">
              <a:buFontTx/>
              <a:buNone/>
              <a:defRPr sz="1800">
                <a:solidFill>
                  <a:srgbClr val="83725B"/>
                </a:solidFill>
              </a:defRPr>
            </a:lvl1pPr>
          </a:lstStyle>
          <a:p>
            <a:pPr lvl="0"/>
            <a:r>
              <a:rPr lang="en-ZA" noProof="0"/>
              <a:t>Click to edit Master subtitle style</a:t>
            </a:r>
          </a:p>
        </p:txBody>
      </p:sp>
    </p:spTree>
    <p:extLst>
      <p:ext uri="{BB962C8B-B14F-4D97-AF65-F5344CB8AC3E}">
        <p14:creationId xmlns:p14="http://schemas.microsoft.com/office/powerpoint/2010/main" val="2282479209"/>
      </p:ext>
    </p:extLst>
  </p:cSld>
  <p:clrMapOvr>
    <a:masterClrMapping/>
  </p:clrMapOvr>
  <p:transition spd="slow">
    <p:fade/>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Rectangle 37"/>
          <p:cNvSpPr>
            <a:spLocks noGrp="1" noChangeArrowheads="1"/>
          </p:cNvSpPr>
          <p:nvPr>
            <p:ph type="dt" sz="half" idx="10"/>
          </p:nvPr>
        </p:nvSpPr>
        <p:spPr>
          <a:ln/>
        </p:spPr>
        <p:txBody>
          <a:bodyPr/>
          <a:lstStyle>
            <a:lvl1pPr>
              <a:defRPr/>
            </a:lvl1pPr>
          </a:lstStyle>
          <a:p>
            <a:pPr>
              <a:defRPr/>
            </a:pPr>
            <a:fld id="{9E755E92-0E65-4853-96E3-532D3AE9577C}" type="datetime1">
              <a:rPr lang="en-ZA"/>
              <a:pPr>
                <a:defRPr/>
              </a:pPr>
              <a:t>2022/05/20</a:t>
            </a:fld>
            <a:endParaRPr lang="en-ZA"/>
          </a:p>
        </p:txBody>
      </p:sp>
      <p:sp>
        <p:nvSpPr>
          <p:cNvPr id="5" name="Rectangle 38"/>
          <p:cNvSpPr>
            <a:spLocks noGrp="1" noChangeArrowheads="1"/>
          </p:cNvSpPr>
          <p:nvPr>
            <p:ph type="ftr" sz="quarter" idx="11"/>
          </p:nvPr>
        </p:nvSpPr>
        <p:spPr>
          <a:ln/>
        </p:spPr>
        <p:txBody>
          <a:bodyPr/>
          <a:lstStyle>
            <a:lvl1pPr>
              <a:defRPr/>
            </a:lvl1pPr>
          </a:lstStyle>
          <a:p>
            <a:pPr>
              <a:defRPr/>
            </a:pPr>
            <a:endParaRPr lang="en-ZA"/>
          </a:p>
        </p:txBody>
      </p:sp>
      <p:sp>
        <p:nvSpPr>
          <p:cNvPr id="6" name="Rectangle 39"/>
          <p:cNvSpPr>
            <a:spLocks noGrp="1" noChangeArrowheads="1"/>
          </p:cNvSpPr>
          <p:nvPr>
            <p:ph type="sldNum" sz="quarter" idx="12"/>
          </p:nvPr>
        </p:nvSpPr>
        <p:spPr>
          <a:ln/>
        </p:spPr>
        <p:txBody>
          <a:bodyPr/>
          <a:lstStyle>
            <a:lvl1pPr>
              <a:defRPr/>
            </a:lvl1pPr>
          </a:lstStyle>
          <a:p>
            <a:pPr>
              <a:defRPr/>
            </a:pPr>
            <a:fld id="{D57925BA-0B0B-4928-BE1E-43B144377CD9}" type="slidenum">
              <a:rPr lang="en-ZA"/>
              <a:pPr>
                <a:defRPr/>
              </a:pPr>
              <a:t>‹#›</a:t>
            </a:fld>
            <a:endParaRPr lang="en-ZA"/>
          </a:p>
        </p:txBody>
      </p:sp>
    </p:spTree>
    <p:extLst>
      <p:ext uri="{BB962C8B-B14F-4D97-AF65-F5344CB8AC3E}">
        <p14:creationId xmlns:p14="http://schemas.microsoft.com/office/powerpoint/2010/main" val="2732256511"/>
      </p:ext>
    </p:extLst>
  </p:cSld>
  <p:clrMapOvr>
    <a:masterClrMapping/>
  </p:clrMapOvr>
  <p:transition spd="slow">
    <p:fade/>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Z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37"/>
          <p:cNvSpPr>
            <a:spLocks noGrp="1" noChangeArrowheads="1"/>
          </p:cNvSpPr>
          <p:nvPr>
            <p:ph type="dt" sz="half" idx="10"/>
          </p:nvPr>
        </p:nvSpPr>
        <p:spPr>
          <a:ln/>
        </p:spPr>
        <p:txBody>
          <a:bodyPr/>
          <a:lstStyle>
            <a:lvl1pPr>
              <a:defRPr/>
            </a:lvl1pPr>
          </a:lstStyle>
          <a:p>
            <a:pPr>
              <a:defRPr/>
            </a:pPr>
            <a:fld id="{DFDA3540-4296-46C4-B941-F6D2AB4B6A8F}" type="datetime1">
              <a:rPr lang="en-ZA"/>
              <a:pPr>
                <a:defRPr/>
              </a:pPr>
              <a:t>2022/05/20</a:t>
            </a:fld>
            <a:endParaRPr lang="en-ZA"/>
          </a:p>
        </p:txBody>
      </p:sp>
      <p:sp>
        <p:nvSpPr>
          <p:cNvPr id="5" name="Rectangle 38"/>
          <p:cNvSpPr>
            <a:spLocks noGrp="1" noChangeArrowheads="1"/>
          </p:cNvSpPr>
          <p:nvPr>
            <p:ph type="ftr" sz="quarter" idx="11"/>
          </p:nvPr>
        </p:nvSpPr>
        <p:spPr>
          <a:ln/>
        </p:spPr>
        <p:txBody>
          <a:bodyPr/>
          <a:lstStyle>
            <a:lvl1pPr>
              <a:defRPr/>
            </a:lvl1pPr>
          </a:lstStyle>
          <a:p>
            <a:pPr>
              <a:defRPr/>
            </a:pPr>
            <a:endParaRPr lang="en-ZA"/>
          </a:p>
        </p:txBody>
      </p:sp>
      <p:sp>
        <p:nvSpPr>
          <p:cNvPr id="6" name="Rectangle 39"/>
          <p:cNvSpPr>
            <a:spLocks noGrp="1" noChangeArrowheads="1"/>
          </p:cNvSpPr>
          <p:nvPr>
            <p:ph type="sldNum" sz="quarter" idx="12"/>
          </p:nvPr>
        </p:nvSpPr>
        <p:spPr>
          <a:ln/>
        </p:spPr>
        <p:txBody>
          <a:bodyPr/>
          <a:lstStyle>
            <a:lvl1pPr>
              <a:defRPr/>
            </a:lvl1pPr>
          </a:lstStyle>
          <a:p>
            <a:pPr>
              <a:defRPr/>
            </a:pPr>
            <a:fld id="{94107939-2885-4A76-8B94-F14A1E9EF15C}" type="slidenum">
              <a:rPr lang="en-ZA"/>
              <a:pPr>
                <a:defRPr/>
              </a:pPr>
              <a:t>‹#›</a:t>
            </a:fld>
            <a:endParaRPr lang="en-ZA"/>
          </a:p>
        </p:txBody>
      </p:sp>
    </p:spTree>
    <p:extLst>
      <p:ext uri="{BB962C8B-B14F-4D97-AF65-F5344CB8AC3E}">
        <p14:creationId xmlns:p14="http://schemas.microsoft.com/office/powerpoint/2010/main" val="3431416037"/>
      </p:ext>
    </p:extLst>
  </p:cSld>
  <p:clrMapOvr>
    <a:masterClrMapping/>
  </p:clrMapOvr>
  <p:transition spd="slow">
    <p:fade/>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sz="half" idx="1"/>
          </p:nvPr>
        </p:nvSpPr>
        <p:spPr>
          <a:xfrm>
            <a:off x="436563" y="1436688"/>
            <a:ext cx="4113212"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Content Placeholder 3"/>
          <p:cNvSpPr>
            <a:spLocks noGrp="1"/>
          </p:cNvSpPr>
          <p:nvPr>
            <p:ph sz="half" idx="2"/>
          </p:nvPr>
        </p:nvSpPr>
        <p:spPr>
          <a:xfrm>
            <a:off x="4702175" y="1436688"/>
            <a:ext cx="4113213"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Rectangle 37"/>
          <p:cNvSpPr>
            <a:spLocks noGrp="1" noChangeArrowheads="1"/>
          </p:cNvSpPr>
          <p:nvPr>
            <p:ph type="dt" sz="half" idx="10"/>
          </p:nvPr>
        </p:nvSpPr>
        <p:spPr>
          <a:ln/>
        </p:spPr>
        <p:txBody>
          <a:bodyPr/>
          <a:lstStyle>
            <a:lvl1pPr>
              <a:defRPr/>
            </a:lvl1pPr>
          </a:lstStyle>
          <a:p>
            <a:pPr>
              <a:defRPr/>
            </a:pPr>
            <a:fld id="{40928C6B-E8B8-4754-A9D5-1ACAED361EE6}" type="datetime1">
              <a:rPr lang="en-ZA"/>
              <a:pPr>
                <a:defRPr/>
              </a:pPr>
              <a:t>2022/05/20</a:t>
            </a:fld>
            <a:endParaRPr lang="en-ZA"/>
          </a:p>
        </p:txBody>
      </p:sp>
      <p:sp>
        <p:nvSpPr>
          <p:cNvPr id="6" name="Rectangle 38"/>
          <p:cNvSpPr>
            <a:spLocks noGrp="1" noChangeArrowheads="1"/>
          </p:cNvSpPr>
          <p:nvPr>
            <p:ph type="ftr" sz="quarter" idx="11"/>
          </p:nvPr>
        </p:nvSpPr>
        <p:spPr>
          <a:ln/>
        </p:spPr>
        <p:txBody>
          <a:bodyPr/>
          <a:lstStyle>
            <a:lvl1pPr>
              <a:defRPr/>
            </a:lvl1pPr>
          </a:lstStyle>
          <a:p>
            <a:pPr>
              <a:defRPr/>
            </a:pPr>
            <a:endParaRPr lang="en-ZA"/>
          </a:p>
        </p:txBody>
      </p:sp>
      <p:sp>
        <p:nvSpPr>
          <p:cNvPr id="7" name="Rectangle 39"/>
          <p:cNvSpPr>
            <a:spLocks noGrp="1" noChangeArrowheads="1"/>
          </p:cNvSpPr>
          <p:nvPr>
            <p:ph type="sldNum" sz="quarter" idx="12"/>
          </p:nvPr>
        </p:nvSpPr>
        <p:spPr>
          <a:ln/>
        </p:spPr>
        <p:txBody>
          <a:bodyPr/>
          <a:lstStyle>
            <a:lvl1pPr>
              <a:defRPr/>
            </a:lvl1pPr>
          </a:lstStyle>
          <a:p>
            <a:pPr>
              <a:defRPr/>
            </a:pPr>
            <a:fld id="{7E3CBE4D-791B-4D3F-8186-E27667B507D4}" type="slidenum">
              <a:rPr lang="en-ZA"/>
              <a:pPr>
                <a:defRPr/>
              </a:pPr>
              <a:t>‹#›</a:t>
            </a:fld>
            <a:endParaRPr lang="en-ZA"/>
          </a:p>
        </p:txBody>
      </p:sp>
    </p:spTree>
    <p:extLst>
      <p:ext uri="{BB962C8B-B14F-4D97-AF65-F5344CB8AC3E}">
        <p14:creationId xmlns:p14="http://schemas.microsoft.com/office/powerpoint/2010/main" val="761982308"/>
      </p:ext>
    </p:extLst>
  </p:cSld>
  <p:clrMapOvr>
    <a:masterClrMapping/>
  </p:clrMapOvr>
  <p:transition spd="slow">
    <p:fade/>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Z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7" name="Rectangle 37"/>
          <p:cNvSpPr>
            <a:spLocks noGrp="1" noChangeArrowheads="1"/>
          </p:cNvSpPr>
          <p:nvPr>
            <p:ph type="dt" sz="half" idx="10"/>
          </p:nvPr>
        </p:nvSpPr>
        <p:spPr>
          <a:ln/>
        </p:spPr>
        <p:txBody>
          <a:bodyPr/>
          <a:lstStyle>
            <a:lvl1pPr>
              <a:defRPr/>
            </a:lvl1pPr>
          </a:lstStyle>
          <a:p>
            <a:pPr>
              <a:defRPr/>
            </a:pPr>
            <a:fld id="{8136952A-4831-4711-BD8A-E4585CD8BDAE}" type="datetime1">
              <a:rPr lang="en-ZA"/>
              <a:pPr>
                <a:defRPr/>
              </a:pPr>
              <a:t>2022/05/20</a:t>
            </a:fld>
            <a:endParaRPr lang="en-ZA"/>
          </a:p>
        </p:txBody>
      </p:sp>
      <p:sp>
        <p:nvSpPr>
          <p:cNvPr id="8" name="Rectangle 38"/>
          <p:cNvSpPr>
            <a:spLocks noGrp="1" noChangeArrowheads="1"/>
          </p:cNvSpPr>
          <p:nvPr>
            <p:ph type="ftr" sz="quarter" idx="11"/>
          </p:nvPr>
        </p:nvSpPr>
        <p:spPr>
          <a:ln/>
        </p:spPr>
        <p:txBody>
          <a:bodyPr/>
          <a:lstStyle>
            <a:lvl1pPr>
              <a:defRPr/>
            </a:lvl1pPr>
          </a:lstStyle>
          <a:p>
            <a:pPr>
              <a:defRPr/>
            </a:pPr>
            <a:endParaRPr lang="en-ZA"/>
          </a:p>
        </p:txBody>
      </p:sp>
      <p:sp>
        <p:nvSpPr>
          <p:cNvPr id="9" name="Rectangle 39"/>
          <p:cNvSpPr>
            <a:spLocks noGrp="1" noChangeArrowheads="1"/>
          </p:cNvSpPr>
          <p:nvPr>
            <p:ph type="sldNum" sz="quarter" idx="12"/>
          </p:nvPr>
        </p:nvSpPr>
        <p:spPr>
          <a:ln/>
        </p:spPr>
        <p:txBody>
          <a:bodyPr/>
          <a:lstStyle>
            <a:lvl1pPr>
              <a:defRPr/>
            </a:lvl1pPr>
          </a:lstStyle>
          <a:p>
            <a:pPr>
              <a:defRPr/>
            </a:pPr>
            <a:fld id="{7CD158A6-4180-41B5-8A86-A6F28121FA8A}" type="slidenum">
              <a:rPr lang="en-ZA"/>
              <a:pPr>
                <a:defRPr/>
              </a:pPr>
              <a:t>‹#›</a:t>
            </a:fld>
            <a:endParaRPr lang="en-ZA"/>
          </a:p>
        </p:txBody>
      </p:sp>
    </p:spTree>
    <p:extLst>
      <p:ext uri="{BB962C8B-B14F-4D97-AF65-F5344CB8AC3E}">
        <p14:creationId xmlns:p14="http://schemas.microsoft.com/office/powerpoint/2010/main" val="2908762895"/>
      </p:ext>
    </p:extLst>
  </p:cSld>
  <p:clrMapOvr>
    <a:masterClrMapping/>
  </p:clrMapOvr>
  <p:transition spd="slow">
    <p:fade/>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Rectangle 37"/>
          <p:cNvSpPr>
            <a:spLocks noGrp="1" noChangeArrowheads="1"/>
          </p:cNvSpPr>
          <p:nvPr>
            <p:ph type="dt" sz="half" idx="10"/>
          </p:nvPr>
        </p:nvSpPr>
        <p:spPr>
          <a:ln/>
        </p:spPr>
        <p:txBody>
          <a:bodyPr/>
          <a:lstStyle>
            <a:lvl1pPr>
              <a:defRPr/>
            </a:lvl1pPr>
          </a:lstStyle>
          <a:p>
            <a:pPr>
              <a:defRPr/>
            </a:pPr>
            <a:fld id="{58064874-5D12-4A67-B830-C13281D1609E}" type="datetime1">
              <a:rPr lang="en-ZA"/>
              <a:pPr>
                <a:defRPr/>
              </a:pPr>
              <a:t>2022/05/20</a:t>
            </a:fld>
            <a:endParaRPr lang="en-ZA"/>
          </a:p>
        </p:txBody>
      </p:sp>
      <p:sp>
        <p:nvSpPr>
          <p:cNvPr id="4" name="Rectangle 38"/>
          <p:cNvSpPr>
            <a:spLocks noGrp="1" noChangeArrowheads="1"/>
          </p:cNvSpPr>
          <p:nvPr>
            <p:ph type="ftr" sz="quarter" idx="11"/>
          </p:nvPr>
        </p:nvSpPr>
        <p:spPr>
          <a:ln/>
        </p:spPr>
        <p:txBody>
          <a:bodyPr/>
          <a:lstStyle>
            <a:lvl1pPr>
              <a:defRPr/>
            </a:lvl1pPr>
          </a:lstStyle>
          <a:p>
            <a:pPr>
              <a:defRPr/>
            </a:pPr>
            <a:endParaRPr lang="en-ZA"/>
          </a:p>
        </p:txBody>
      </p:sp>
      <p:sp>
        <p:nvSpPr>
          <p:cNvPr id="5" name="Rectangle 39"/>
          <p:cNvSpPr>
            <a:spLocks noGrp="1" noChangeArrowheads="1"/>
          </p:cNvSpPr>
          <p:nvPr>
            <p:ph type="sldNum" sz="quarter" idx="12"/>
          </p:nvPr>
        </p:nvSpPr>
        <p:spPr>
          <a:ln/>
        </p:spPr>
        <p:txBody>
          <a:bodyPr/>
          <a:lstStyle>
            <a:lvl1pPr>
              <a:defRPr/>
            </a:lvl1pPr>
          </a:lstStyle>
          <a:p>
            <a:pPr>
              <a:defRPr/>
            </a:pPr>
            <a:fld id="{185D412F-B735-4AF3-ADF7-DFEE74E133B3}" type="slidenum">
              <a:rPr lang="en-ZA"/>
              <a:pPr>
                <a:defRPr/>
              </a:pPr>
              <a:t>‹#›</a:t>
            </a:fld>
            <a:endParaRPr lang="en-ZA"/>
          </a:p>
        </p:txBody>
      </p:sp>
    </p:spTree>
    <p:extLst>
      <p:ext uri="{BB962C8B-B14F-4D97-AF65-F5344CB8AC3E}">
        <p14:creationId xmlns:p14="http://schemas.microsoft.com/office/powerpoint/2010/main" val="1376829275"/>
      </p:ext>
    </p:extLst>
  </p:cSld>
  <p:clrMapOvr>
    <a:masterClrMapping/>
  </p:clrMapOvr>
  <p:transition spd="slow">
    <p:fade/>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7"/>
          <p:cNvSpPr>
            <a:spLocks noGrp="1" noChangeArrowheads="1"/>
          </p:cNvSpPr>
          <p:nvPr>
            <p:ph type="dt" sz="half" idx="10"/>
          </p:nvPr>
        </p:nvSpPr>
        <p:spPr>
          <a:ln/>
        </p:spPr>
        <p:txBody>
          <a:bodyPr/>
          <a:lstStyle>
            <a:lvl1pPr>
              <a:defRPr/>
            </a:lvl1pPr>
          </a:lstStyle>
          <a:p>
            <a:pPr>
              <a:defRPr/>
            </a:pPr>
            <a:fld id="{ED763E6C-03A2-478A-841A-AB26D0091AE0}" type="datetime1">
              <a:rPr lang="en-ZA"/>
              <a:pPr>
                <a:defRPr/>
              </a:pPr>
              <a:t>2022/05/20</a:t>
            </a:fld>
            <a:endParaRPr lang="en-ZA"/>
          </a:p>
        </p:txBody>
      </p:sp>
      <p:sp>
        <p:nvSpPr>
          <p:cNvPr id="3" name="Rectangle 38"/>
          <p:cNvSpPr>
            <a:spLocks noGrp="1" noChangeArrowheads="1"/>
          </p:cNvSpPr>
          <p:nvPr>
            <p:ph type="ftr" sz="quarter" idx="11"/>
          </p:nvPr>
        </p:nvSpPr>
        <p:spPr>
          <a:ln/>
        </p:spPr>
        <p:txBody>
          <a:bodyPr/>
          <a:lstStyle>
            <a:lvl1pPr>
              <a:defRPr/>
            </a:lvl1pPr>
          </a:lstStyle>
          <a:p>
            <a:pPr>
              <a:defRPr/>
            </a:pPr>
            <a:endParaRPr lang="en-ZA"/>
          </a:p>
        </p:txBody>
      </p:sp>
      <p:sp>
        <p:nvSpPr>
          <p:cNvPr id="4" name="Rectangle 39"/>
          <p:cNvSpPr>
            <a:spLocks noGrp="1" noChangeArrowheads="1"/>
          </p:cNvSpPr>
          <p:nvPr>
            <p:ph type="sldNum" sz="quarter" idx="12"/>
          </p:nvPr>
        </p:nvSpPr>
        <p:spPr>
          <a:ln/>
        </p:spPr>
        <p:txBody>
          <a:bodyPr/>
          <a:lstStyle>
            <a:lvl1pPr>
              <a:defRPr/>
            </a:lvl1pPr>
          </a:lstStyle>
          <a:p>
            <a:pPr>
              <a:defRPr/>
            </a:pPr>
            <a:fld id="{03209697-8A1C-40DF-81D9-D9074E766D4A}" type="slidenum">
              <a:rPr lang="en-ZA"/>
              <a:pPr>
                <a:defRPr/>
              </a:pPr>
              <a:t>‹#›</a:t>
            </a:fld>
            <a:endParaRPr lang="en-ZA"/>
          </a:p>
        </p:txBody>
      </p:sp>
    </p:spTree>
    <p:extLst>
      <p:ext uri="{BB962C8B-B14F-4D97-AF65-F5344CB8AC3E}">
        <p14:creationId xmlns:p14="http://schemas.microsoft.com/office/powerpoint/2010/main" val="846544942"/>
      </p:ext>
    </p:extLst>
  </p:cSld>
  <p:clrMapOvr>
    <a:masterClrMapping/>
  </p:clrMapOvr>
  <p:transition spd="slow">
    <p:fade/>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Z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7"/>
          <p:cNvSpPr>
            <a:spLocks noGrp="1" noChangeArrowheads="1"/>
          </p:cNvSpPr>
          <p:nvPr>
            <p:ph type="dt" sz="half" idx="10"/>
          </p:nvPr>
        </p:nvSpPr>
        <p:spPr>
          <a:ln/>
        </p:spPr>
        <p:txBody>
          <a:bodyPr/>
          <a:lstStyle>
            <a:lvl1pPr>
              <a:defRPr/>
            </a:lvl1pPr>
          </a:lstStyle>
          <a:p>
            <a:pPr>
              <a:defRPr/>
            </a:pPr>
            <a:fld id="{A2A6E741-6002-4457-9143-E441750985EA}" type="datetime1">
              <a:rPr lang="en-ZA"/>
              <a:pPr>
                <a:defRPr/>
              </a:pPr>
              <a:t>2022/05/20</a:t>
            </a:fld>
            <a:endParaRPr lang="en-ZA"/>
          </a:p>
        </p:txBody>
      </p:sp>
      <p:sp>
        <p:nvSpPr>
          <p:cNvPr id="6" name="Rectangle 38"/>
          <p:cNvSpPr>
            <a:spLocks noGrp="1" noChangeArrowheads="1"/>
          </p:cNvSpPr>
          <p:nvPr>
            <p:ph type="ftr" sz="quarter" idx="11"/>
          </p:nvPr>
        </p:nvSpPr>
        <p:spPr>
          <a:ln/>
        </p:spPr>
        <p:txBody>
          <a:bodyPr/>
          <a:lstStyle>
            <a:lvl1pPr>
              <a:defRPr/>
            </a:lvl1pPr>
          </a:lstStyle>
          <a:p>
            <a:pPr>
              <a:defRPr/>
            </a:pPr>
            <a:endParaRPr lang="en-ZA"/>
          </a:p>
        </p:txBody>
      </p:sp>
      <p:sp>
        <p:nvSpPr>
          <p:cNvPr id="7" name="Rectangle 39"/>
          <p:cNvSpPr>
            <a:spLocks noGrp="1" noChangeArrowheads="1"/>
          </p:cNvSpPr>
          <p:nvPr>
            <p:ph type="sldNum" sz="quarter" idx="12"/>
          </p:nvPr>
        </p:nvSpPr>
        <p:spPr>
          <a:ln/>
        </p:spPr>
        <p:txBody>
          <a:bodyPr/>
          <a:lstStyle>
            <a:lvl1pPr>
              <a:defRPr/>
            </a:lvl1pPr>
          </a:lstStyle>
          <a:p>
            <a:pPr>
              <a:defRPr/>
            </a:pPr>
            <a:fld id="{DB25BD65-3E09-4B80-B723-F8F8205300C1}" type="slidenum">
              <a:rPr lang="en-ZA"/>
              <a:pPr>
                <a:defRPr/>
              </a:pPr>
              <a:t>‹#›</a:t>
            </a:fld>
            <a:endParaRPr lang="en-ZA"/>
          </a:p>
        </p:txBody>
      </p:sp>
    </p:spTree>
    <p:extLst>
      <p:ext uri="{BB962C8B-B14F-4D97-AF65-F5344CB8AC3E}">
        <p14:creationId xmlns:p14="http://schemas.microsoft.com/office/powerpoint/2010/main" val="3840262085"/>
      </p:ext>
    </p:extLst>
  </p:cSld>
  <p:clrMapOvr>
    <a:masterClrMapping/>
  </p:clrMapOvr>
  <p:transition spd="slow">
    <p:fade/>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Z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ZA"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7"/>
          <p:cNvSpPr>
            <a:spLocks noGrp="1" noChangeArrowheads="1"/>
          </p:cNvSpPr>
          <p:nvPr>
            <p:ph type="dt" sz="half" idx="10"/>
          </p:nvPr>
        </p:nvSpPr>
        <p:spPr>
          <a:ln/>
        </p:spPr>
        <p:txBody>
          <a:bodyPr/>
          <a:lstStyle>
            <a:lvl1pPr>
              <a:defRPr/>
            </a:lvl1pPr>
          </a:lstStyle>
          <a:p>
            <a:pPr>
              <a:defRPr/>
            </a:pPr>
            <a:fld id="{56E1CFA5-39CA-4B8C-B619-B337E8343A66}" type="datetime1">
              <a:rPr lang="en-ZA"/>
              <a:pPr>
                <a:defRPr/>
              </a:pPr>
              <a:t>2022/05/20</a:t>
            </a:fld>
            <a:endParaRPr lang="en-ZA"/>
          </a:p>
        </p:txBody>
      </p:sp>
      <p:sp>
        <p:nvSpPr>
          <p:cNvPr id="6" name="Rectangle 38"/>
          <p:cNvSpPr>
            <a:spLocks noGrp="1" noChangeArrowheads="1"/>
          </p:cNvSpPr>
          <p:nvPr>
            <p:ph type="ftr" sz="quarter" idx="11"/>
          </p:nvPr>
        </p:nvSpPr>
        <p:spPr>
          <a:ln/>
        </p:spPr>
        <p:txBody>
          <a:bodyPr/>
          <a:lstStyle>
            <a:lvl1pPr>
              <a:defRPr/>
            </a:lvl1pPr>
          </a:lstStyle>
          <a:p>
            <a:pPr>
              <a:defRPr/>
            </a:pPr>
            <a:endParaRPr lang="en-ZA"/>
          </a:p>
        </p:txBody>
      </p:sp>
      <p:sp>
        <p:nvSpPr>
          <p:cNvPr id="7" name="Rectangle 39"/>
          <p:cNvSpPr>
            <a:spLocks noGrp="1" noChangeArrowheads="1"/>
          </p:cNvSpPr>
          <p:nvPr>
            <p:ph type="sldNum" sz="quarter" idx="12"/>
          </p:nvPr>
        </p:nvSpPr>
        <p:spPr>
          <a:ln/>
        </p:spPr>
        <p:txBody>
          <a:bodyPr/>
          <a:lstStyle>
            <a:lvl1pPr>
              <a:defRPr/>
            </a:lvl1pPr>
          </a:lstStyle>
          <a:p>
            <a:pPr>
              <a:defRPr/>
            </a:pPr>
            <a:fld id="{CD91861E-CC2B-4F37-B86B-EBF16097A564}" type="slidenum">
              <a:rPr lang="en-ZA"/>
              <a:pPr>
                <a:defRPr/>
              </a:pPr>
              <a:t>‹#›</a:t>
            </a:fld>
            <a:endParaRPr lang="en-ZA"/>
          </a:p>
        </p:txBody>
      </p:sp>
    </p:spTree>
    <p:extLst>
      <p:ext uri="{BB962C8B-B14F-4D97-AF65-F5344CB8AC3E}">
        <p14:creationId xmlns:p14="http://schemas.microsoft.com/office/powerpoint/2010/main" val="1279323153"/>
      </p:ext>
    </p:extLst>
  </p:cSld>
  <p:clrMapOvr>
    <a:masterClrMapping/>
  </p:clrMapOvr>
  <p:transition spd="slow">
    <p:fade/>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Rectangle 37"/>
          <p:cNvSpPr>
            <a:spLocks noGrp="1" noChangeArrowheads="1"/>
          </p:cNvSpPr>
          <p:nvPr>
            <p:ph type="dt" sz="half" idx="10"/>
          </p:nvPr>
        </p:nvSpPr>
        <p:spPr>
          <a:ln/>
        </p:spPr>
        <p:txBody>
          <a:bodyPr/>
          <a:lstStyle>
            <a:lvl1pPr>
              <a:defRPr/>
            </a:lvl1pPr>
          </a:lstStyle>
          <a:p>
            <a:pPr>
              <a:defRPr/>
            </a:pPr>
            <a:fld id="{313A8D36-B6EC-4318-A324-A105F56E3CD8}" type="datetime1">
              <a:rPr lang="en-ZA"/>
              <a:pPr>
                <a:defRPr/>
              </a:pPr>
              <a:t>2022/05/20</a:t>
            </a:fld>
            <a:endParaRPr lang="en-ZA"/>
          </a:p>
        </p:txBody>
      </p:sp>
      <p:sp>
        <p:nvSpPr>
          <p:cNvPr id="5" name="Rectangle 38"/>
          <p:cNvSpPr>
            <a:spLocks noGrp="1" noChangeArrowheads="1"/>
          </p:cNvSpPr>
          <p:nvPr>
            <p:ph type="ftr" sz="quarter" idx="11"/>
          </p:nvPr>
        </p:nvSpPr>
        <p:spPr>
          <a:ln/>
        </p:spPr>
        <p:txBody>
          <a:bodyPr/>
          <a:lstStyle>
            <a:lvl1pPr>
              <a:defRPr/>
            </a:lvl1pPr>
          </a:lstStyle>
          <a:p>
            <a:pPr>
              <a:defRPr/>
            </a:pPr>
            <a:endParaRPr lang="en-ZA"/>
          </a:p>
        </p:txBody>
      </p:sp>
      <p:sp>
        <p:nvSpPr>
          <p:cNvPr id="6" name="Rectangle 39"/>
          <p:cNvSpPr>
            <a:spLocks noGrp="1" noChangeArrowheads="1"/>
          </p:cNvSpPr>
          <p:nvPr>
            <p:ph type="sldNum" sz="quarter" idx="12"/>
          </p:nvPr>
        </p:nvSpPr>
        <p:spPr>
          <a:ln/>
        </p:spPr>
        <p:txBody>
          <a:bodyPr/>
          <a:lstStyle>
            <a:lvl1pPr>
              <a:defRPr/>
            </a:lvl1pPr>
          </a:lstStyle>
          <a:p>
            <a:pPr>
              <a:defRPr/>
            </a:pPr>
            <a:fld id="{4DD88A8E-6AFA-4225-BA82-FA230BB8D523}" type="slidenum">
              <a:rPr lang="en-ZA"/>
              <a:pPr>
                <a:defRPr/>
              </a:pPr>
              <a:t>‹#›</a:t>
            </a:fld>
            <a:endParaRPr lang="en-ZA"/>
          </a:p>
        </p:txBody>
      </p:sp>
    </p:spTree>
    <p:extLst>
      <p:ext uri="{BB962C8B-B14F-4D97-AF65-F5344CB8AC3E}">
        <p14:creationId xmlns:p14="http://schemas.microsoft.com/office/powerpoint/2010/main" val="2741443572"/>
      </p:ext>
    </p:extLst>
  </p:cSld>
  <p:clrMapOvr>
    <a:masterClrMapping/>
  </p:clrMapOvr>
  <p:transition spd="slow">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Rectangle 37"/>
          <p:cNvSpPr>
            <a:spLocks noGrp="1" noChangeArrowheads="1"/>
          </p:cNvSpPr>
          <p:nvPr>
            <p:ph type="dt" sz="half" idx="10"/>
          </p:nvPr>
        </p:nvSpPr>
        <p:spPr>
          <a:ln/>
        </p:spPr>
        <p:txBody>
          <a:bodyPr/>
          <a:lstStyle>
            <a:lvl1pPr>
              <a:defRPr/>
            </a:lvl1pPr>
          </a:lstStyle>
          <a:p>
            <a:pPr>
              <a:defRPr/>
            </a:pPr>
            <a:fld id="{C9316735-AAE7-41BD-94DD-B5EEF5E6F288}" type="datetime1">
              <a:rPr lang="en-ZA"/>
              <a:pPr>
                <a:defRPr/>
              </a:pPr>
              <a:t>2022/05/20</a:t>
            </a:fld>
            <a:endParaRPr lang="en-ZA" dirty="0"/>
          </a:p>
        </p:txBody>
      </p:sp>
      <p:sp>
        <p:nvSpPr>
          <p:cNvPr id="4"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5" name="Rectangle 39"/>
          <p:cNvSpPr>
            <a:spLocks noGrp="1" noChangeArrowheads="1"/>
          </p:cNvSpPr>
          <p:nvPr>
            <p:ph type="sldNum" sz="quarter" idx="12"/>
          </p:nvPr>
        </p:nvSpPr>
        <p:spPr>
          <a:ln/>
        </p:spPr>
        <p:txBody>
          <a:bodyPr/>
          <a:lstStyle>
            <a:lvl1pPr>
              <a:defRPr/>
            </a:lvl1pPr>
          </a:lstStyle>
          <a:p>
            <a:pPr>
              <a:defRPr/>
            </a:pPr>
            <a:fld id="{51CC410F-87F0-4CD8-9D90-1061893E0674}" type="slidenum">
              <a:rPr lang="en-ZA"/>
              <a:pPr>
                <a:defRPr/>
              </a:pPr>
              <a:t>‹#›</a:t>
            </a:fld>
            <a:endParaRPr lang="en-ZA" dirty="0"/>
          </a:p>
        </p:txBody>
      </p:sp>
    </p:spTree>
    <p:extLst>
      <p:ext uri="{BB962C8B-B14F-4D97-AF65-F5344CB8AC3E}">
        <p14:creationId xmlns:p14="http://schemas.microsoft.com/office/powerpoint/2010/main" val="1393058240"/>
      </p:ext>
    </p:extLst>
  </p:cSld>
  <p:clrMapOvr>
    <a:masterClrMapping/>
  </p:clrMapOvr>
  <p:transition spd="slow">
    <p:fade/>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75" y="166688"/>
            <a:ext cx="2093913" cy="6315075"/>
          </a:xfrm>
        </p:spPr>
        <p:txBody>
          <a:bodyPr vert="eaVert"/>
          <a:lstStyle/>
          <a:p>
            <a:r>
              <a:rPr lang="en-US"/>
              <a:t>Click to edit Master title style</a:t>
            </a:r>
            <a:endParaRPr lang="en-ZA"/>
          </a:p>
        </p:txBody>
      </p:sp>
      <p:sp>
        <p:nvSpPr>
          <p:cNvPr id="3" name="Vertical Text Placeholder 2"/>
          <p:cNvSpPr>
            <a:spLocks noGrp="1"/>
          </p:cNvSpPr>
          <p:nvPr>
            <p:ph type="body" orient="vert" idx="1"/>
          </p:nvPr>
        </p:nvSpPr>
        <p:spPr>
          <a:xfrm>
            <a:off x="436563" y="166688"/>
            <a:ext cx="6132512" cy="63150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Rectangle 37"/>
          <p:cNvSpPr>
            <a:spLocks noGrp="1" noChangeArrowheads="1"/>
          </p:cNvSpPr>
          <p:nvPr>
            <p:ph type="dt" sz="half" idx="10"/>
          </p:nvPr>
        </p:nvSpPr>
        <p:spPr>
          <a:ln/>
        </p:spPr>
        <p:txBody>
          <a:bodyPr/>
          <a:lstStyle>
            <a:lvl1pPr>
              <a:defRPr/>
            </a:lvl1pPr>
          </a:lstStyle>
          <a:p>
            <a:pPr>
              <a:defRPr/>
            </a:pPr>
            <a:fld id="{027B88B6-B578-436D-AA49-CD1EAD66240A}" type="datetime1">
              <a:rPr lang="en-ZA"/>
              <a:pPr>
                <a:defRPr/>
              </a:pPr>
              <a:t>2022/05/20</a:t>
            </a:fld>
            <a:endParaRPr lang="en-ZA"/>
          </a:p>
        </p:txBody>
      </p:sp>
      <p:sp>
        <p:nvSpPr>
          <p:cNvPr id="5" name="Rectangle 38"/>
          <p:cNvSpPr>
            <a:spLocks noGrp="1" noChangeArrowheads="1"/>
          </p:cNvSpPr>
          <p:nvPr>
            <p:ph type="ftr" sz="quarter" idx="11"/>
          </p:nvPr>
        </p:nvSpPr>
        <p:spPr>
          <a:ln/>
        </p:spPr>
        <p:txBody>
          <a:bodyPr/>
          <a:lstStyle>
            <a:lvl1pPr>
              <a:defRPr/>
            </a:lvl1pPr>
          </a:lstStyle>
          <a:p>
            <a:pPr>
              <a:defRPr/>
            </a:pPr>
            <a:endParaRPr lang="en-ZA"/>
          </a:p>
        </p:txBody>
      </p:sp>
      <p:sp>
        <p:nvSpPr>
          <p:cNvPr id="6" name="Rectangle 39"/>
          <p:cNvSpPr>
            <a:spLocks noGrp="1" noChangeArrowheads="1"/>
          </p:cNvSpPr>
          <p:nvPr>
            <p:ph type="sldNum" sz="quarter" idx="12"/>
          </p:nvPr>
        </p:nvSpPr>
        <p:spPr>
          <a:ln/>
        </p:spPr>
        <p:txBody>
          <a:bodyPr/>
          <a:lstStyle>
            <a:lvl1pPr>
              <a:defRPr/>
            </a:lvl1pPr>
          </a:lstStyle>
          <a:p>
            <a:pPr>
              <a:defRPr/>
            </a:pPr>
            <a:fld id="{8D9E7A18-A8CC-4705-84D4-EB23969E9C10}" type="slidenum">
              <a:rPr lang="en-ZA"/>
              <a:pPr>
                <a:defRPr/>
              </a:pPr>
              <a:t>‹#›</a:t>
            </a:fld>
            <a:endParaRPr lang="en-ZA"/>
          </a:p>
        </p:txBody>
      </p:sp>
    </p:spTree>
    <p:extLst>
      <p:ext uri="{BB962C8B-B14F-4D97-AF65-F5344CB8AC3E}">
        <p14:creationId xmlns:p14="http://schemas.microsoft.com/office/powerpoint/2010/main" val="2134264884"/>
      </p:ext>
    </p:extLst>
  </p:cSld>
  <p:clrMapOvr>
    <a:masterClrMapping/>
  </p:clrMapOvr>
  <p:transition spd="slow">
    <p:fade/>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36563" y="166688"/>
            <a:ext cx="6519862" cy="666750"/>
          </a:xfrm>
        </p:spPr>
        <p:txBody>
          <a:bodyPr/>
          <a:lstStyle/>
          <a:p>
            <a:r>
              <a:rPr lang="en-US"/>
              <a:t>Click to edit Master title style</a:t>
            </a:r>
            <a:endParaRPr lang="en-ZA"/>
          </a:p>
        </p:txBody>
      </p:sp>
      <p:sp>
        <p:nvSpPr>
          <p:cNvPr id="3" name="Text Placeholder 2"/>
          <p:cNvSpPr>
            <a:spLocks noGrp="1"/>
          </p:cNvSpPr>
          <p:nvPr>
            <p:ph type="body" sz="half" idx="1"/>
          </p:nvPr>
        </p:nvSpPr>
        <p:spPr>
          <a:xfrm>
            <a:off x="436563" y="1436688"/>
            <a:ext cx="4113212" cy="50450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Content Placeholder 3"/>
          <p:cNvSpPr>
            <a:spLocks noGrp="1"/>
          </p:cNvSpPr>
          <p:nvPr>
            <p:ph sz="half" idx="2"/>
          </p:nvPr>
        </p:nvSpPr>
        <p:spPr>
          <a:xfrm>
            <a:off x="4702175" y="1436688"/>
            <a:ext cx="4113213" cy="50450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Rectangle 37"/>
          <p:cNvSpPr>
            <a:spLocks noGrp="1" noChangeArrowheads="1"/>
          </p:cNvSpPr>
          <p:nvPr>
            <p:ph type="dt" sz="half" idx="10"/>
          </p:nvPr>
        </p:nvSpPr>
        <p:spPr>
          <a:ln/>
        </p:spPr>
        <p:txBody>
          <a:bodyPr/>
          <a:lstStyle>
            <a:lvl1pPr>
              <a:defRPr/>
            </a:lvl1pPr>
          </a:lstStyle>
          <a:p>
            <a:pPr>
              <a:defRPr/>
            </a:pPr>
            <a:fld id="{F92B3DDE-9069-44D9-BCB9-F64CDEC46DCC}" type="datetime1">
              <a:rPr lang="en-ZA"/>
              <a:pPr>
                <a:defRPr/>
              </a:pPr>
              <a:t>2022/05/20</a:t>
            </a:fld>
            <a:endParaRPr lang="en-ZA"/>
          </a:p>
        </p:txBody>
      </p:sp>
      <p:sp>
        <p:nvSpPr>
          <p:cNvPr id="6" name="Rectangle 38"/>
          <p:cNvSpPr>
            <a:spLocks noGrp="1" noChangeArrowheads="1"/>
          </p:cNvSpPr>
          <p:nvPr>
            <p:ph type="ftr" sz="quarter" idx="11"/>
          </p:nvPr>
        </p:nvSpPr>
        <p:spPr>
          <a:ln/>
        </p:spPr>
        <p:txBody>
          <a:bodyPr/>
          <a:lstStyle>
            <a:lvl1pPr>
              <a:defRPr/>
            </a:lvl1pPr>
          </a:lstStyle>
          <a:p>
            <a:pPr>
              <a:defRPr/>
            </a:pPr>
            <a:endParaRPr lang="en-ZA"/>
          </a:p>
        </p:txBody>
      </p:sp>
      <p:sp>
        <p:nvSpPr>
          <p:cNvPr id="7" name="Rectangle 39"/>
          <p:cNvSpPr>
            <a:spLocks noGrp="1" noChangeArrowheads="1"/>
          </p:cNvSpPr>
          <p:nvPr>
            <p:ph type="sldNum" sz="quarter" idx="12"/>
          </p:nvPr>
        </p:nvSpPr>
        <p:spPr>
          <a:ln/>
        </p:spPr>
        <p:txBody>
          <a:bodyPr/>
          <a:lstStyle>
            <a:lvl1pPr>
              <a:defRPr/>
            </a:lvl1pPr>
          </a:lstStyle>
          <a:p>
            <a:pPr>
              <a:defRPr/>
            </a:pPr>
            <a:fld id="{A29A9635-77F4-4C5C-BAB8-AE10A08C00C7}" type="slidenum">
              <a:rPr lang="en-ZA"/>
              <a:pPr>
                <a:defRPr/>
              </a:pPr>
              <a:t>‹#›</a:t>
            </a:fld>
            <a:endParaRPr lang="en-ZA"/>
          </a:p>
        </p:txBody>
      </p:sp>
    </p:spTree>
    <p:extLst>
      <p:ext uri="{BB962C8B-B14F-4D97-AF65-F5344CB8AC3E}">
        <p14:creationId xmlns:p14="http://schemas.microsoft.com/office/powerpoint/2010/main" val="3150502127"/>
      </p:ext>
    </p:extLst>
  </p:cSld>
  <p:clrMapOvr>
    <a:masterClrMapping/>
  </p:clrMapOvr>
  <p:transition spd="slow">
    <p:fade/>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150"/>
          <p:cNvGrpSpPr>
            <a:grpSpLocks/>
          </p:cNvGrpSpPr>
          <p:nvPr userDrawn="1"/>
        </p:nvGrpSpPr>
        <p:grpSpPr bwMode="auto">
          <a:xfrm>
            <a:off x="-4763" y="0"/>
            <a:ext cx="9148763" cy="6858000"/>
            <a:chOff x="-3" y="0"/>
            <a:chExt cx="5763" cy="4320"/>
          </a:xfrm>
        </p:grpSpPr>
        <p:pic>
          <p:nvPicPr>
            <p:cNvPr id="5" name="Picture 148" descr="logo small"/>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088" y="326"/>
              <a:ext cx="1352" cy="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91"/>
            <p:cNvSpPr>
              <a:spLocks noChangeArrowheads="1"/>
            </p:cNvSpPr>
            <p:nvPr userDrawn="1"/>
          </p:nvSpPr>
          <p:spPr bwMode="auto">
            <a:xfrm>
              <a:off x="-3" y="0"/>
              <a:ext cx="5763" cy="4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pic>
          <p:nvPicPr>
            <p:cNvPr id="7" name="Picture 23" descr="dd"/>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 y="0"/>
              <a:ext cx="115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Oval 101"/>
            <p:cNvSpPr>
              <a:spLocks noChangeArrowheads="1"/>
            </p:cNvSpPr>
            <p:nvPr userDrawn="1"/>
          </p:nvSpPr>
          <p:spPr bwMode="auto">
            <a:xfrm>
              <a:off x="232" y="819"/>
              <a:ext cx="1448" cy="1447"/>
            </a:xfrm>
            <a:prstGeom prst="ellipse">
              <a:avLst/>
            </a:prstGeom>
            <a:solidFill>
              <a:srgbClr val="83725B"/>
            </a:solidFill>
            <a:ln w="9525">
              <a:solidFill>
                <a:srgbClr val="83725B"/>
              </a:solidFill>
              <a:round/>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9" name="Oval 102" descr="coolers"/>
            <p:cNvSpPr>
              <a:spLocks noChangeArrowheads="1"/>
            </p:cNvSpPr>
            <p:nvPr userDrawn="1"/>
          </p:nvSpPr>
          <p:spPr bwMode="auto">
            <a:xfrm>
              <a:off x="275" y="858"/>
              <a:ext cx="1362" cy="1369"/>
            </a:xfrm>
            <a:prstGeom prst="ellipse">
              <a:avLst/>
            </a:prstGeom>
            <a:blipFill dpi="0" rotWithShape="1">
              <a:blip r:embed="rId4"/>
              <a:srcRect/>
              <a:stretch>
                <a:fillRect/>
              </a:stretch>
            </a:blipFill>
            <a:ln>
              <a:noFill/>
            </a:ln>
            <a:extLst>
              <a:ext uri="{91240B29-F687-4F45-9708-019B960494DF}">
                <a14:hiddenLine xmlns:a14="http://schemas.microsoft.com/office/drawing/2010/main" w="9525">
                  <a:solidFill>
                    <a:srgbClr val="83725B"/>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10" name="Oval 103"/>
            <p:cNvSpPr>
              <a:spLocks noChangeArrowheads="1"/>
            </p:cNvSpPr>
            <p:nvPr userDrawn="1"/>
          </p:nvSpPr>
          <p:spPr bwMode="auto">
            <a:xfrm>
              <a:off x="217" y="772"/>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11" name="Oval 104"/>
            <p:cNvSpPr>
              <a:spLocks noChangeArrowheads="1"/>
            </p:cNvSpPr>
            <p:nvPr userDrawn="1"/>
          </p:nvSpPr>
          <p:spPr bwMode="auto">
            <a:xfrm>
              <a:off x="162" y="772"/>
              <a:ext cx="1487"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12" name="Oval 105"/>
            <p:cNvSpPr>
              <a:spLocks noChangeArrowheads="1"/>
            </p:cNvSpPr>
            <p:nvPr userDrawn="1"/>
          </p:nvSpPr>
          <p:spPr bwMode="auto">
            <a:xfrm>
              <a:off x="240" y="803"/>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13" name="Oval 106"/>
            <p:cNvSpPr>
              <a:spLocks noChangeArrowheads="1"/>
            </p:cNvSpPr>
            <p:nvPr userDrawn="1"/>
          </p:nvSpPr>
          <p:spPr bwMode="auto">
            <a:xfrm>
              <a:off x="194"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14" name="Oval 107"/>
            <p:cNvSpPr>
              <a:spLocks noChangeArrowheads="1"/>
            </p:cNvSpPr>
            <p:nvPr userDrawn="1"/>
          </p:nvSpPr>
          <p:spPr bwMode="auto">
            <a:xfrm>
              <a:off x="279"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15" name="Oval 108"/>
            <p:cNvSpPr>
              <a:spLocks noChangeArrowheads="1"/>
            </p:cNvSpPr>
            <p:nvPr userDrawn="1"/>
          </p:nvSpPr>
          <p:spPr bwMode="auto">
            <a:xfrm>
              <a:off x="108"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16" name="Oval 109"/>
            <p:cNvSpPr>
              <a:spLocks noChangeArrowheads="1"/>
            </p:cNvSpPr>
            <p:nvPr userDrawn="1"/>
          </p:nvSpPr>
          <p:spPr bwMode="auto">
            <a:xfrm>
              <a:off x="287"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17" name="Oval 110"/>
            <p:cNvSpPr>
              <a:spLocks noChangeArrowheads="1"/>
            </p:cNvSpPr>
            <p:nvPr userDrawn="1"/>
          </p:nvSpPr>
          <p:spPr bwMode="auto">
            <a:xfrm>
              <a:off x="614" y="422"/>
              <a:ext cx="739" cy="747"/>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18" name="Oval 111"/>
            <p:cNvSpPr>
              <a:spLocks noChangeArrowheads="1"/>
            </p:cNvSpPr>
            <p:nvPr userDrawn="1"/>
          </p:nvSpPr>
          <p:spPr bwMode="auto">
            <a:xfrm>
              <a:off x="629" y="445"/>
              <a:ext cx="708" cy="708"/>
            </a:xfrm>
            <a:prstGeom prst="ellipse">
              <a:avLst/>
            </a:prstGeom>
            <a:solidFill>
              <a:srgbClr val="8C7F6D"/>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19" name="Oval 112"/>
            <p:cNvSpPr>
              <a:spLocks noChangeArrowheads="1"/>
            </p:cNvSpPr>
            <p:nvPr userDrawn="1"/>
          </p:nvSpPr>
          <p:spPr bwMode="auto">
            <a:xfrm>
              <a:off x="598" y="399"/>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20" name="Oval 113"/>
            <p:cNvSpPr>
              <a:spLocks noChangeArrowheads="1"/>
            </p:cNvSpPr>
            <p:nvPr userDrawn="1"/>
          </p:nvSpPr>
          <p:spPr bwMode="auto">
            <a:xfrm>
              <a:off x="575" y="399"/>
              <a:ext cx="762"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21" name="Oval 114"/>
            <p:cNvSpPr>
              <a:spLocks noChangeArrowheads="1"/>
            </p:cNvSpPr>
            <p:nvPr userDrawn="1"/>
          </p:nvSpPr>
          <p:spPr bwMode="auto">
            <a:xfrm>
              <a:off x="614" y="414"/>
              <a:ext cx="770" cy="771"/>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22" name="Oval 115"/>
            <p:cNvSpPr>
              <a:spLocks noChangeArrowheads="1"/>
            </p:cNvSpPr>
            <p:nvPr userDrawn="1"/>
          </p:nvSpPr>
          <p:spPr bwMode="auto">
            <a:xfrm>
              <a:off x="590" y="391"/>
              <a:ext cx="763"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23" name="Oval 116"/>
            <p:cNvSpPr>
              <a:spLocks noChangeArrowheads="1"/>
            </p:cNvSpPr>
            <p:nvPr userDrawn="1"/>
          </p:nvSpPr>
          <p:spPr bwMode="auto">
            <a:xfrm>
              <a:off x="629" y="445"/>
              <a:ext cx="708" cy="708"/>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24" name="Oval 117"/>
            <p:cNvSpPr>
              <a:spLocks noChangeArrowheads="1"/>
            </p:cNvSpPr>
            <p:nvPr userDrawn="1"/>
          </p:nvSpPr>
          <p:spPr bwMode="auto">
            <a:xfrm>
              <a:off x="637" y="445"/>
              <a:ext cx="693" cy="693"/>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25" name="Oval 118" descr="face"/>
            <p:cNvSpPr>
              <a:spLocks noChangeArrowheads="1"/>
            </p:cNvSpPr>
            <p:nvPr userDrawn="1"/>
          </p:nvSpPr>
          <p:spPr bwMode="auto">
            <a:xfrm>
              <a:off x="633" y="445"/>
              <a:ext cx="700" cy="701"/>
            </a:xfrm>
            <a:prstGeom prst="ellipse">
              <a:avLst/>
            </a:prstGeom>
            <a:blipFill dpi="0" rotWithShape="1">
              <a:blip r:embed="rId5">
                <a:lum contrast="6000"/>
              </a:blip>
              <a:srcRect/>
              <a:stretch>
                <a:fillRect/>
              </a:stretch>
            </a:blipFill>
            <a:ln>
              <a:noFill/>
            </a:ln>
            <a:extLst>
              <a:ext uri="{91240B29-F687-4F45-9708-019B960494DF}">
                <a14:hiddenLine xmlns:a14="http://schemas.microsoft.com/office/drawing/2010/main" w="9525">
                  <a:solidFill>
                    <a:srgbClr val="83725B"/>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26" name="Oval 119"/>
            <p:cNvSpPr>
              <a:spLocks noChangeArrowheads="1"/>
            </p:cNvSpPr>
            <p:nvPr userDrawn="1"/>
          </p:nvSpPr>
          <p:spPr bwMode="auto">
            <a:xfrm>
              <a:off x="637" y="391"/>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27" name="Oval 120"/>
            <p:cNvSpPr>
              <a:spLocks noChangeArrowheads="1"/>
            </p:cNvSpPr>
            <p:nvPr userDrawn="1"/>
          </p:nvSpPr>
          <p:spPr bwMode="auto">
            <a:xfrm>
              <a:off x="544" y="438"/>
              <a:ext cx="770"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28" name="Oval 121"/>
            <p:cNvSpPr>
              <a:spLocks noChangeArrowheads="1"/>
            </p:cNvSpPr>
            <p:nvPr userDrawn="1"/>
          </p:nvSpPr>
          <p:spPr bwMode="auto">
            <a:xfrm>
              <a:off x="637" y="438"/>
              <a:ext cx="763"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29" name="Oval 122"/>
            <p:cNvSpPr>
              <a:spLocks noChangeArrowheads="1"/>
            </p:cNvSpPr>
            <p:nvPr userDrawn="1"/>
          </p:nvSpPr>
          <p:spPr bwMode="auto">
            <a:xfrm>
              <a:off x="264" y="2002"/>
              <a:ext cx="1213" cy="1205"/>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30" name="Oval 123"/>
            <p:cNvSpPr>
              <a:spLocks noChangeArrowheads="1"/>
            </p:cNvSpPr>
            <p:nvPr userDrawn="1"/>
          </p:nvSpPr>
          <p:spPr bwMode="auto">
            <a:xfrm>
              <a:off x="303" y="2033"/>
              <a:ext cx="1135" cy="114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31" name="Oval 124"/>
            <p:cNvSpPr>
              <a:spLocks noChangeArrowheads="1"/>
            </p:cNvSpPr>
            <p:nvPr userDrawn="1"/>
          </p:nvSpPr>
          <p:spPr bwMode="auto">
            <a:xfrm>
              <a:off x="248" y="1963"/>
              <a:ext cx="1245"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32" name="Oval 125"/>
            <p:cNvSpPr>
              <a:spLocks noChangeArrowheads="1"/>
            </p:cNvSpPr>
            <p:nvPr userDrawn="1"/>
          </p:nvSpPr>
          <p:spPr bwMode="auto">
            <a:xfrm>
              <a:off x="209" y="1963"/>
              <a:ext cx="1237"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33" name="Oval 126"/>
            <p:cNvSpPr>
              <a:spLocks noChangeArrowheads="1"/>
            </p:cNvSpPr>
            <p:nvPr userDrawn="1"/>
          </p:nvSpPr>
          <p:spPr bwMode="auto">
            <a:xfrm>
              <a:off x="271" y="1986"/>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34" name="Oval 127"/>
            <p:cNvSpPr>
              <a:spLocks noChangeArrowheads="1"/>
            </p:cNvSpPr>
            <p:nvPr userDrawn="1"/>
          </p:nvSpPr>
          <p:spPr bwMode="auto">
            <a:xfrm>
              <a:off x="232"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35" name="Oval 128" descr="new smal workers"/>
            <p:cNvSpPr>
              <a:spLocks noChangeArrowheads="1"/>
            </p:cNvSpPr>
            <p:nvPr userDrawn="1"/>
          </p:nvSpPr>
          <p:spPr bwMode="auto">
            <a:xfrm>
              <a:off x="304" y="2033"/>
              <a:ext cx="1135" cy="1143"/>
            </a:xfrm>
            <a:prstGeom prst="ellipse">
              <a:avLst/>
            </a:prstGeom>
            <a:blipFill dpi="0" rotWithShape="1">
              <a:blip r:embed="rId6">
                <a:lum contrast="12000"/>
              </a:blip>
              <a:srcRect/>
              <a:stretch>
                <a:fillRect/>
              </a:stretch>
            </a:blipFill>
            <a:ln>
              <a:noFill/>
            </a:ln>
            <a:extLst>
              <a:ext uri="{91240B29-F687-4F45-9708-019B960494DF}">
                <a14:hiddenLine xmlns:a14="http://schemas.microsoft.com/office/drawing/2010/main" w="0">
                  <a:solidFill>
                    <a:srgbClr val="83725B"/>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36" name="Oval 129"/>
            <p:cNvSpPr>
              <a:spLocks noChangeArrowheads="1"/>
            </p:cNvSpPr>
            <p:nvPr userDrawn="1"/>
          </p:nvSpPr>
          <p:spPr bwMode="auto">
            <a:xfrm>
              <a:off x="162" y="2017"/>
              <a:ext cx="1238"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37" name="Oval 130"/>
            <p:cNvSpPr>
              <a:spLocks noChangeArrowheads="1"/>
            </p:cNvSpPr>
            <p:nvPr userDrawn="1"/>
          </p:nvSpPr>
          <p:spPr bwMode="auto">
            <a:xfrm>
              <a:off x="310"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38" name="Oval 131"/>
            <p:cNvSpPr>
              <a:spLocks noChangeArrowheads="1"/>
            </p:cNvSpPr>
            <p:nvPr userDrawn="1"/>
          </p:nvSpPr>
          <p:spPr bwMode="auto">
            <a:xfrm>
              <a:off x="303" y="2017"/>
              <a:ext cx="1244"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39" name="Oval 132"/>
            <p:cNvSpPr>
              <a:spLocks noChangeArrowheads="1"/>
            </p:cNvSpPr>
            <p:nvPr userDrawn="1"/>
          </p:nvSpPr>
          <p:spPr bwMode="auto">
            <a:xfrm>
              <a:off x="614" y="2990"/>
              <a:ext cx="1003" cy="1011"/>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40" name="Oval 133"/>
            <p:cNvSpPr>
              <a:spLocks noChangeArrowheads="1"/>
            </p:cNvSpPr>
            <p:nvPr userDrawn="1"/>
          </p:nvSpPr>
          <p:spPr bwMode="auto">
            <a:xfrm>
              <a:off x="645" y="3021"/>
              <a:ext cx="941" cy="949"/>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41" name="Oval 134"/>
            <p:cNvSpPr>
              <a:spLocks noChangeArrowheads="1"/>
            </p:cNvSpPr>
            <p:nvPr userDrawn="1"/>
          </p:nvSpPr>
          <p:spPr bwMode="auto">
            <a:xfrm>
              <a:off x="598" y="2959"/>
              <a:ext cx="1035"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42" name="Oval 135"/>
            <p:cNvSpPr>
              <a:spLocks noChangeArrowheads="1"/>
            </p:cNvSpPr>
            <p:nvPr userDrawn="1"/>
          </p:nvSpPr>
          <p:spPr bwMode="auto">
            <a:xfrm>
              <a:off x="567" y="2959"/>
              <a:ext cx="1027"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43" name="Oval 136"/>
            <p:cNvSpPr>
              <a:spLocks noChangeArrowheads="1"/>
            </p:cNvSpPr>
            <p:nvPr userDrawn="1"/>
          </p:nvSpPr>
          <p:spPr bwMode="auto">
            <a:xfrm>
              <a:off x="622" y="2982"/>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44" name="Oval 137"/>
            <p:cNvSpPr>
              <a:spLocks noChangeArrowheads="1"/>
            </p:cNvSpPr>
            <p:nvPr userDrawn="1"/>
          </p:nvSpPr>
          <p:spPr bwMode="auto">
            <a:xfrm>
              <a:off x="583" y="2951"/>
              <a:ext cx="1034"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45" name="Oval 138" descr="boom"/>
            <p:cNvSpPr>
              <a:spLocks noChangeArrowheads="1"/>
            </p:cNvSpPr>
            <p:nvPr userDrawn="1"/>
          </p:nvSpPr>
          <p:spPr bwMode="auto">
            <a:xfrm>
              <a:off x="638" y="3018"/>
              <a:ext cx="949" cy="957"/>
            </a:xfrm>
            <a:prstGeom prst="ellipse">
              <a:avLst/>
            </a:prstGeom>
            <a:blipFill dpi="0" rotWithShape="1">
              <a:blip r:embed="rId7">
                <a:lum contrast="6000"/>
              </a:blip>
              <a:srcRect/>
              <a:stretch>
                <a:fillRect/>
              </a:stretch>
            </a:blipFill>
            <a:ln>
              <a:noFill/>
            </a:ln>
            <a:extLst>
              <a:ext uri="{91240B29-F687-4F45-9708-019B960494DF}">
                <a14:hiddenLine xmlns:a14="http://schemas.microsoft.com/office/drawing/2010/main" w="9525">
                  <a:solidFill>
                    <a:srgbClr val="83725B"/>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46" name="Oval 139"/>
            <p:cNvSpPr>
              <a:spLocks noChangeArrowheads="1"/>
            </p:cNvSpPr>
            <p:nvPr userDrawn="1"/>
          </p:nvSpPr>
          <p:spPr bwMode="auto">
            <a:xfrm>
              <a:off x="528" y="3005"/>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47" name="Oval 140"/>
            <p:cNvSpPr>
              <a:spLocks noChangeArrowheads="1"/>
            </p:cNvSpPr>
            <p:nvPr userDrawn="1"/>
          </p:nvSpPr>
          <p:spPr bwMode="auto">
            <a:xfrm>
              <a:off x="645" y="3005"/>
              <a:ext cx="1035"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48" name="Oval 141"/>
            <p:cNvSpPr>
              <a:spLocks noChangeArrowheads="1"/>
            </p:cNvSpPr>
            <p:nvPr userDrawn="1"/>
          </p:nvSpPr>
          <p:spPr bwMode="auto">
            <a:xfrm>
              <a:off x="653" y="2951"/>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grpSp>
      <p:sp>
        <p:nvSpPr>
          <p:cNvPr id="3075" name="Rectangle 3"/>
          <p:cNvSpPr>
            <a:spLocks noGrp="1" noChangeArrowheads="1"/>
          </p:cNvSpPr>
          <p:nvPr>
            <p:ph type="ctrTitle"/>
          </p:nvPr>
        </p:nvSpPr>
        <p:spPr>
          <a:xfrm>
            <a:off x="3059113" y="3271838"/>
            <a:ext cx="5545137" cy="676275"/>
          </a:xfrm>
        </p:spPr>
        <p:txBody>
          <a:bodyPr anchor="b"/>
          <a:lstStyle>
            <a:lvl1pPr>
              <a:defRPr>
                <a:solidFill>
                  <a:srgbClr val="003896"/>
                </a:solidFill>
              </a:defRPr>
            </a:lvl1pPr>
          </a:lstStyle>
          <a:p>
            <a:pPr lvl="0"/>
            <a:r>
              <a:rPr lang="en-ZA" noProof="0"/>
              <a:t>Click to edit Master title style</a:t>
            </a:r>
          </a:p>
        </p:txBody>
      </p:sp>
      <p:sp>
        <p:nvSpPr>
          <p:cNvPr id="3076" name="Rectangle 4"/>
          <p:cNvSpPr>
            <a:spLocks noGrp="1" noChangeArrowheads="1"/>
          </p:cNvSpPr>
          <p:nvPr>
            <p:ph type="subTitle" idx="1"/>
          </p:nvPr>
        </p:nvSpPr>
        <p:spPr>
          <a:xfrm>
            <a:off x="3059113" y="4092575"/>
            <a:ext cx="5545137" cy="2220913"/>
          </a:xfrm>
        </p:spPr>
        <p:txBody>
          <a:bodyPr/>
          <a:lstStyle>
            <a:lvl1pPr marL="0" indent="0">
              <a:buFontTx/>
              <a:buNone/>
              <a:defRPr sz="1800">
                <a:solidFill>
                  <a:srgbClr val="83725B"/>
                </a:solidFill>
              </a:defRPr>
            </a:lvl1pPr>
          </a:lstStyle>
          <a:p>
            <a:pPr lvl="0"/>
            <a:r>
              <a:rPr lang="en-ZA" noProof="0"/>
              <a:t>Click to edit Master subtitle style</a:t>
            </a:r>
          </a:p>
        </p:txBody>
      </p:sp>
    </p:spTree>
    <p:extLst>
      <p:ext uri="{BB962C8B-B14F-4D97-AF65-F5344CB8AC3E}">
        <p14:creationId xmlns:p14="http://schemas.microsoft.com/office/powerpoint/2010/main" val="749176286"/>
      </p:ext>
    </p:extLst>
  </p:cSld>
  <p:clrMapOvr>
    <a:masterClrMapping/>
  </p:clrMapOvr>
  <p:transition spd="slow">
    <p:fade/>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Rectangle 37"/>
          <p:cNvSpPr>
            <a:spLocks noGrp="1" noChangeArrowheads="1"/>
          </p:cNvSpPr>
          <p:nvPr>
            <p:ph type="dt" sz="half" idx="10"/>
          </p:nvPr>
        </p:nvSpPr>
        <p:spPr>
          <a:ln/>
        </p:spPr>
        <p:txBody>
          <a:bodyPr/>
          <a:lstStyle>
            <a:lvl1pPr>
              <a:defRPr/>
            </a:lvl1pPr>
          </a:lstStyle>
          <a:p>
            <a:pPr>
              <a:defRPr/>
            </a:pPr>
            <a:fld id="{DEBB222A-BD47-4306-9766-9B9F4E03D897}" type="datetime1">
              <a:rPr lang="en-ZA"/>
              <a:pPr>
                <a:defRPr/>
              </a:pPr>
              <a:t>2022/05/20</a:t>
            </a:fld>
            <a:endParaRPr lang="en-ZA"/>
          </a:p>
        </p:txBody>
      </p:sp>
      <p:sp>
        <p:nvSpPr>
          <p:cNvPr id="5" name="Rectangle 38"/>
          <p:cNvSpPr>
            <a:spLocks noGrp="1" noChangeArrowheads="1"/>
          </p:cNvSpPr>
          <p:nvPr>
            <p:ph type="ftr" sz="quarter" idx="11"/>
          </p:nvPr>
        </p:nvSpPr>
        <p:spPr>
          <a:ln/>
        </p:spPr>
        <p:txBody>
          <a:bodyPr/>
          <a:lstStyle>
            <a:lvl1pPr>
              <a:defRPr/>
            </a:lvl1pPr>
          </a:lstStyle>
          <a:p>
            <a:pPr>
              <a:defRPr/>
            </a:pPr>
            <a:endParaRPr lang="en-ZA"/>
          </a:p>
        </p:txBody>
      </p:sp>
      <p:sp>
        <p:nvSpPr>
          <p:cNvPr id="6" name="Rectangle 39"/>
          <p:cNvSpPr>
            <a:spLocks noGrp="1" noChangeArrowheads="1"/>
          </p:cNvSpPr>
          <p:nvPr>
            <p:ph type="sldNum" sz="quarter" idx="12"/>
          </p:nvPr>
        </p:nvSpPr>
        <p:spPr>
          <a:ln/>
        </p:spPr>
        <p:txBody>
          <a:bodyPr/>
          <a:lstStyle>
            <a:lvl1pPr>
              <a:defRPr/>
            </a:lvl1pPr>
          </a:lstStyle>
          <a:p>
            <a:pPr>
              <a:defRPr/>
            </a:pPr>
            <a:fld id="{174CF428-1A4B-473D-BFB5-1D270BA06408}" type="slidenum">
              <a:rPr lang="en-ZA"/>
              <a:pPr>
                <a:defRPr/>
              </a:pPr>
              <a:t>‹#›</a:t>
            </a:fld>
            <a:endParaRPr lang="en-ZA"/>
          </a:p>
        </p:txBody>
      </p:sp>
    </p:spTree>
    <p:extLst>
      <p:ext uri="{BB962C8B-B14F-4D97-AF65-F5344CB8AC3E}">
        <p14:creationId xmlns:p14="http://schemas.microsoft.com/office/powerpoint/2010/main" val="3807228330"/>
      </p:ext>
    </p:extLst>
  </p:cSld>
  <p:clrMapOvr>
    <a:masterClrMapping/>
  </p:clrMapOvr>
  <p:transition spd="slow">
    <p:fade/>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Z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37"/>
          <p:cNvSpPr>
            <a:spLocks noGrp="1" noChangeArrowheads="1"/>
          </p:cNvSpPr>
          <p:nvPr>
            <p:ph type="dt" sz="half" idx="10"/>
          </p:nvPr>
        </p:nvSpPr>
        <p:spPr>
          <a:ln/>
        </p:spPr>
        <p:txBody>
          <a:bodyPr/>
          <a:lstStyle>
            <a:lvl1pPr>
              <a:defRPr/>
            </a:lvl1pPr>
          </a:lstStyle>
          <a:p>
            <a:pPr>
              <a:defRPr/>
            </a:pPr>
            <a:fld id="{43F458C8-B153-4B4A-AAD6-788AE15D6F9B}" type="datetime1">
              <a:rPr lang="en-ZA"/>
              <a:pPr>
                <a:defRPr/>
              </a:pPr>
              <a:t>2022/05/20</a:t>
            </a:fld>
            <a:endParaRPr lang="en-ZA"/>
          </a:p>
        </p:txBody>
      </p:sp>
      <p:sp>
        <p:nvSpPr>
          <p:cNvPr id="5" name="Rectangle 38"/>
          <p:cNvSpPr>
            <a:spLocks noGrp="1" noChangeArrowheads="1"/>
          </p:cNvSpPr>
          <p:nvPr>
            <p:ph type="ftr" sz="quarter" idx="11"/>
          </p:nvPr>
        </p:nvSpPr>
        <p:spPr>
          <a:ln/>
        </p:spPr>
        <p:txBody>
          <a:bodyPr/>
          <a:lstStyle>
            <a:lvl1pPr>
              <a:defRPr/>
            </a:lvl1pPr>
          </a:lstStyle>
          <a:p>
            <a:pPr>
              <a:defRPr/>
            </a:pPr>
            <a:endParaRPr lang="en-ZA"/>
          </a:p>
        </p:txBody>
      </p:sp>
      <p:sp>
        <p:nvSpPr>
          <p:cNvPr id="6" name="Rectangle 39"/>
          <p:cNvSpPr>
            <a:spLocks noGrp="1" noChangeArrowheads="1"/>
          </p:cNvSpPr>
          <p:nvPr>
            <p:ph type="sldNum" sz="quarter" idx="12"/>
          </p:nvPr>
        </p:nvSpPr>
        <p:spPr>
          <a:ln/>
        </p:spPr>
        <p:txBody>
          <a:bodyPr/>
          <a:lstStyle>
            <a:lvl1pPr>
              <a:defRPr/>
            </a:lvl1pPr>
          </a:lstStyle>
          <a:p>
            <a:pPr>
              <a:defRPr/>
            </a:pPr>
            <a:fld id="{A666839B-9AD0-49D6-977D-F0D64B81C249}" type="slidenum">
              <a:rPr lang="en-ZA"/>
              <a:pPr>
                <a:defRPr/>
              </a:pPr>
              <a:t>‹#›</a:t>
            </a:fld>
            <a:endParaRPr lang="en-ZA"/>
          </a:p>
        </p:txBody>
      </p:sp>
    </p:spTree>
    <p:extLst>
      <p:ext uri="{BB962C8B-B14F-4D97-AF65-F5344CB8AC3E}">
        <p14:creationId xmlns:p14="http://schemas.microsoft.com/office/powerpoint/2010/main" val="745635962"/>
      </p:ext>
    </p:extLst>
  </p:cSld>
  <p:clrMapOvr>
    <a:masterClrMapping/>
  </p:clrMapOvr>
  <p:transition spd="slow">
    <p:fade/>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sz="half" idx="1"/>
          </p:nvPr>
        </p:nvSpPr>
        <p:spPr>
          <a:xfrm>
            <a:off x="436563" y="1436688"/>
            <a:ext cx="4113212"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Content Placeholder 3"/>
          <p:cNvSpPr>
            <a:spLocks noGrp="1"/>
          </p:cNvSpPr>
          <p:nvPr>
            <p:ph sz="half" idx="2"/>
          </p:nvPr>
        </p:nvSpPr>
        <p:spPr>
          <a:xfrm>
            <a:off x="4702175" y="1436688"/>
            <a:ext cx="4113213"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Rectangle 37"/>
          <p:cNvSpPr>
            <a:spLocks noGrp="1" noChangeArrowheads="1"/>
          </p:cNvSpPr>
          <p:nvPr>
            <p:ph type="dt" sz="half" idx="10"/>
          </p:nvPr>
        </p:nvSpPr>
        <p:spPr>
          <a:ln/>
        </p:spPr>
        <p:txBody>
          <a:bodyPr/>
          <a:lstStyle>
            <a:lvl1pPr>
              <a:defRPr/>
            </a:lvl1pPr>
          </a:lstStyle>
          <a:p>
            <a:pPr>
              <a:defRPr/>
            </a:pPr>
            <a:fld id="{95E74F16-3811-42A6-8057-FA654B4BD32B}" type="datetime1">
              <a:rPr lang="en-ZA"/>
              <a:pPr>
                <a:defRPr/>
              </a:pPr>
              <a:t>2022/05/20</a:t>
            </a:fld>
            <a:endParaRPr lang="en-ZA"/>
          </a:p>
        </p:txBody>
      </p:sp>
      <p:sp>
        <p:nvSpPr>
          <p:cNvPr id="6" name="Rectangle 38"/>
          <p:cNvSpPr>
            <a:spLocks noGrp="1" noChangeArrowheads="1"/>
          </p:cNvSpPr>
          <p:nvPr>
            <p:ph type="ftr" sz="quarter" idx="11"/>
          </p:nvPr>
        </p:nvSpPr>
        <p:spPr>
          <a:ln/>
        </p:spPr>
        <p:txBody>
          <a:bodyPr/>
          <a:lstStyle>
            <a:lvl1pPr>
              <a:defRPr/>
            </a:lvl1pPr>
          </a:lstStyle>
          <a:p>
            <a:pPr>
              <a:defRPr/>
            </a:pPr>
            <a:endParaRPr lang="en-ZA"/>
          </a:p>
        </p:txBody>
      </p:sp>
      <p:sp>
        <p:nvSpPr>
          <p:cNvPr id="7" name="Rectangle 39"/>
          <p:cNvSpPr>
            <a:spLocks noGrp="1" noChangeArrowheads="1"/>
          </p:cNvSpPr>
          <p:nvPr>
            <p:ph type="sldNum" sz="quarter" idx="12"/>
          </p:nvPr>
        </p:nvSpPr>
        <p:spPr>
          <a:ln/>
        </p:spPr>
        <p:txBody>
          <a:bodyPr/>
          <a:lstStyle>
            <a:lvl1pPr>
              <a:defRPr/>
            </a:lvl1pPr>
          </a:lstStyle>
          <a:p>
            <a:pPr>
              <a:defRPr/>
            </a:pPr>
            <a:fld id="{B8789B90-6DBE-4068-8B5E-F0ABE9329C29}" type="slidenum">
              <a:rPr lang="en-ZA"/>
              <a:pPr>
                <a:defRPr/>
              </a:pPr>
              <a:t>‹#›</a:t>
            </a:fld>
            <a:endParaRPr lang="en-ZA"/>
          </a:p>
        </p:txBody>
      </p:sp>
    </p:spTree>
    <p:extLst>
      <p:ext uri="{BB962C8B-B14F-4D97-AF65-F5344CB8AC3E}">
        <p14:creationId xmlns:p14="http://schemas.microsoft.com/office/powerpoint/2010/main" val="1909700400"/>
      </p:ext>
    </p:extLst>
  </p:cSld>
  <p:clrMapOvr>
    <a:masterClrMapping/>
  </p:clrMapOvr>
  <p:transition spd="slow">
    <p:fade/>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Z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7" name="Rectangle 37"/>
          <p:cNvSpPr>
            <a:spLocks noGrp="1" noChangeArrowheads="1"/>
          </p:cNvSpPr>
          <p:nvPr>
            <p:ph type="dt" sz="half" idx="10"/>
          </p:nvPr>
        </p:nvSpPr>
        <p:spPr>
          <a:ln/>
        </p:spPr>
        <p:txBody>
          <a:bodyPr/>
          <a:lstStyle>
            <a:lvl1pPr>
              <a:defRPr/>
            </a:lvl1pPr>
          </a:lstStyle>
          <a:p>
            <a:pPr>
              <a:defRPr/>
            </a:pPr>
            <a:fld id="{48505EDE-2E4E-44AB-AD6B-99C280F1F7B9}" type="datetime1">
              <a:rPr lang="en-ZA"/>
              <a:pPr>
                <a:defRPr/>
              </a:pPr>
              <a:t>2022/05/20</a:t>
            </a:fld>
            <a:endParaRPr lang="en-ZA"/>
          </a:p>
        </p:txBody>
      </p:sp>
      <p:sp>
        <p:nvSpPr>
          <p:cNvPr id="8" name="Rectangle 38"/>
          <p:cNvSpPr>
            <a:spLocks noGrp="1" noChangeArrowheads="1"/>
          </p:cNvSpPr>
          <p:nvPr>
            <p:ph type="ftr" sz="quarter" idx="11"/>
          </p:nvPr>
        </p:nvSpPr>
        <p:spPr>
          <a:ln/>
        </p:spPr>
        <p:txBody>
          <a:bodyPr/>
          <a:lstStyle>
            <a:lvl1pPr>
              <a:defRPr/>
            </a:lvl1pPr>
          </a:lstStyle>
          <a:p>
            <a:pPr>
              <a:defRPr/>
            </a:pPr>
            <a:endParaRPr lang="en-ZA"/>
          </a:p>
        </p:txBody>
      </p:sp>
      <p:sp>
        <p:nvSpPr>
          <p:cNvPr id="9" name="Rectangle 39"/>
          <p:cNvSpPr>
            <a:spLocks noGrp="1" noChangeArrowheads="1"/>
          </p:cNvSpPr>
          <p:nvPr>
            <p:ph type="sldNum" sz="quarter" idx="12"/>
          </p:nvPr>
        </p:nvSpPr>
        <p:spPr>
          <a:ln/>
        </p:spPr>
        <p:txBody>
          <a:bodyPr/>
          <a:lstStyle>
            <a:lvl1pPr>
              <a:defRPr/>
            </a:lvl1pPr>
          </a:lstStyle>
          <a:p>
            <a:pPr>
              <a:defRPr/>
            </a:pPr>
            <a:fld id="{67E33CBA-48D6-4469-B3E4-DFBFC9F2BD4D}" type="slidenum">
              <a:rPr lang="en-ZA"/>
              <a:pPr>
                <a:defRPr/>
              </a:pPr>
              <a:t>‹#›</a:t>
            </a:fld>
            <a:endParaRPr lang="en-ZA"/>
          </a:p>
        </p:txBody>
      </p:sp>
    </p:spTree>
    <p:extLst>
      <p:ext uri="{BB962C8B-B14F-4D97-AF65-F5344CB8AC3E}">
        <p14:creationId xmlns:p14="http://schemas.microsoft.com/office/powerpoint/2010/main" val="3615613581"/>
      </p:ext>
    </p:extLst>
  </p:cSld>
  <p:clrMapOvr>
    <a:masterClrMapping/>
  </p:clrMapOvr>
  <p:transition spd="slow">
    <p:fade/>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Rectangle 37"/>
          <p:cNvSpPr>
            <a:spLocks noGrp="1" noChangeArrowheads="1"/>
          </p:cNvSpPr>
          <p:nvPr>
            <p:ph type="dt" sz="half" idx="10"/>
          </p:nvPr>
        </p:nvSpPr>
        <p:spPr>
          <a:ln/>
        </p:spPr>
        <p:txBody>
          <a:bodyPr/>
          <a:lstStyle>
            <a:lvl1pPr>
              <a:defRPr/>
            </a:lvl1pPr>
          </a:lstStyle>
          <a:p>
            <a:pPr>
              <a:defRPr/>
            </a:pPr>
            <a:fld id="{CF9CEF9C-D7D1-40D0-8270-1052C6BA6EA9}" type="datetime1">
              <a:rPr lang="en-ZA"/>
              <a:pPr>
                <a:defRPr/>
              </a:pPr>
              <a:t>2022/05/20</a:t>
            </a:fld>
            <a:endParaRPr lang="en-ZA"/>
          </a:p>
        </p:txBody>
      </p:sp>
      <p:sp>
        <p:nvSpPr>
          <p:cNvPr id="4" name="Rectangle 38"/>
          <p:cNvSpPr>
            <a:spLocks noGrp="1" noChangeArrowheads="1"/>
          </p:cNvSpPr>
          <p:nvPr>
            <p:ph type="ftr" sz="quarter" idx="11"/>
          </p:nvPr>
        </p:nvSpPr>
        <p:spPr>
          <a:ln/>
        </p:spPr>
        <p:txBody>
          <a:bodyPr/>
          <a:lstStyle>
            <a:lvl1pPr>
              <a:defRPr/>
            </a:lvl1pPr>
          </a:lstStyle>
          <a:p>
            <a:pPr>
              <a:defRPr/>
            </a:pPr>
            <a:endParaRPr lang="en-ZA"/>
          </a:p>
        </p:txBody>
      </p:sp>
      <p:sp>
        <p:nvSpPr>
          <p:cNvPr id="5" name="Rectangle 39"/>
          <p:cNvSpPr>
            <a:spLocks noGrp="1" noChangeArrowheads="1"/>
          </p:cNvSpPr>
          <p:nvPr>
            <p:ph type="sldNum" sz="quarter" idx="12"/>
          </p:nvPr>
        </p:nvSpPr>
        <p:spPr>
          <a:ln/>
        </p:spPr>
        <p:txBody>
          <a:bodyPr/>
          <a:lstStyle>
            <a:lvl1pPr>
              <a:defRPr/>
            </a:lvl1pPr>
          </a:lstStyle>
          <a:p>
            <a:pPr>
              <a:defRPr/>
            </a:pPr>
            <a:fld id="{21F3E8F7-6D36-4BAE-AA58-59188186F6A5}" type="slidenum">
              <a:rPr lang="en-ZA"/>
              <a:pPr>
                <a:defRPr/>
              </a:pPr>
              <a:t>‹#›</a:t>
            </a:fld>
            <a:endParaRPr lang="en-ZA"/>
          </a:p>
        </p:txBody>
      </p:sp>
    </p:spTree>
    <p:extLst>
      <p:ext uri="{BB962C8B-B14F-4D97-AF65-F5344CB8AC3E}">
        <p14:creationId xmlns:p14="http://schemas.microsoft.com/office/powerpoint/2010/main" val="3900862552"/>
      </p:ext>
    </p:extLst>
  </p:cSld>
  <p:clrMapOvr>
    <a:masterClrMapping/>
  </p:clrMapOvr>
  <p:transition spd="slow">
    <p:fade/>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7"/>
          <p:cNvSpPr>
            <a:spLocks noGrp="1" noChangeArrowheads="1"/>
          </p:cNvSpPr>
          <p:nvPr>
            <p:ph type="dt" sz="half" idx="10"/>
          </p:nvPr>
        </p:nvSpPr>
        <p:spPr>
          <a:ln/>
        </p:spPr>
        <p:txBody>
          <a:bodyPr/>
          <a:lstStyle>
            <a:lvl1pPr>
              <a:defRPr/>
            </a:lvl1pPr>
          </a:lstStyle>
          <a:p>
            <a:pPr>
              <a:defRPr/>
            </a:pPr>
            <a:fld id="{B2F3C4FA-5730-4705-81DC-776D9339C3DB}" type="datetime1">
              <a:rPr lang="en-ZA"/>
              <a:pPr>
                <a:defRPr/>
              </a:pPr>
              <a:t>2022/05/20</a:t>
            </a:fld>
            <a:endParaRPr lang="en-ZA"/>
          </a:p>
        </p:txBody>
      </p:sp>
      <p:sp>
        <p:nvSpPr>
          <p:cNvPr id="3" name="Rectangle 38"/>
          <p:cNvSpPr>
            <a:spLocks noGrp="1" noChangeArrowheads="1"/>
          </p:cNvSpPr>
          <p:nvPr>
            <p:ph type="ftr" sz="quarter" idx="11"/>
          </p:nvPr>
        </p:nvSpPr>
        <p:spPr>
          <a:ln/>
        </p:spPr>
        <p:txBody>
          <a:bodyPr/>
          <a:lstStyle>
            <a:lvl1pPr>
              <a:defRPr/>
            </a:lvl1pPr>
          </a:lstStyle>
          <a:p>
            <a:pPr>
              <a:defRPr/>
            </a:pPr>
            <a:endParaRPr lang="en-ZA"/>
          </a:p>
        </p:txBody>
      </p:sp>
      <p:sp>
        <p:nvSpPr>
          <p:cNvPr id="4" name="Rectangle 39"/>
          <p:cNvSpPr>
            <a:spLocks noGrp="1" noChangeArrowheads="1"/>
          </p:cNvSpPr>
          <p:nvPr>
            <p:ph type="sldNum" sz="quarter" idx="12"/>
          </p:nvPr>
        </p:nvSpPr>
        <p:spPr>
          <a:ln/>
        </p:spPr>
        <p:txBody>
          <a:bodyPr/>
          <a:lstStyle>
            <a:lvl1pPr>
              <a:defRPr/>
            </a:lvl1pPr>
          </a:lstStyle>
          <a:p>
            <a:pPr>
              <a:defRPr/>
            </a:pPr>
            <a:fld id="{E358FAB7-AB79-4DB7-AF28-5DD5C9A56E81}" type="slidenum">
              <a:rPr lang="en-ZA"/>
              <a:pPr>
                <a:defRPr/>
              </a:pPr>
              <a:t>‹#›</a:t>
            </a:fld>
            <a:endParaRPr lang="en-ZA"/>
          </a:p>
        </p:txBody>
      </p:sp>
    </p:spTree>
    <p:extLst>
      <p:ext uri="{BB962C8B-B14F-4D97-AF65-F5344CB8AC3E}">
        <p14:creationId xmlns:p14="http://schemas.microsoft.com/office/powerpoint/2010/main" val="85681416"/>
      </p:ext>
    </p:extLst>
  </p:cSld>
  <p:clrMapOvr>
    <a:masterClrMapping/>
  </p:clrMapOvr>
  <p:transition spd="slow">
    <p:fade/>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Z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7"/>
          <p:cNvSpPr>
            <a:spLocks noGrp="1" noChangeArrowheads="1"/>
          </p:cNvSpPr>
          <p:nvPr>
            <p:ph type="dt" sz="half" idx="10"/>
          </p:nvPr>
        </p:nvSpPr>
        <p:spPr>
          <a:ln/>
        </p:spPr>
        <p:txBody>
          <a:bodyPr/>
          <a:lstStyle>
            <a:lvl1pPr>
              <a:defRPr/>
            </a:lvl1pPr>
          </a:lstStyle>
          <a:p>
            <a:pPr>
              <a:defRPr/>
            </a:pPr>
            <a:fld id="{07D02D65-36A0-4E29-9F03-A0902F996EB4}" type="datetime1">
              <a:rPr lang="en-ZA"/>
              <a:pPr>
                <a:defRPr/>
              </a:pPr>
              <a:t>2022/05/20</a:t>
            </a:fld>
            <a:endParaRPr lang="en-ZA"/>
          </a:p>
        </p:txBody>
      </p:sp>
      <p:sp>
        <p:nvSpPr>
          <p:cNvPr id="6" name="Rectangle 38"/>
          <p:cNvSpPr>
            <a:spLocks noGrp="1" noChangeArrowheads="1"/>
          </p:cNvSpPr>
          <p:nvPr>
            <p:ph type="ftr" sz="quarter" idx="11"/>
          </p:nvPr>
        </p:nvSpPr>
        <p:spPr>
          <a:ln/>
        </p:spPr>
        <p:txBody>
          <a:bodyPr/>
          <a:lstStyle>
            <a:lvl1pPr>
              <a:defRPr/>
            </a:lvl1pPr>
          </a:lstStyle>
          <a:p>
            <a:pPr>
              <a:defRPr/>
            </a:pPr>
            <a:endParaRPr lang="en-ZA"/>
          </a:p>
        </p:txBody>
      </p:sp>
      <p:sp>
        <p:nvSpPr>
          <p:cNvPr id="7" name="Rectangle 39"/>
          <p:cNvSpPr>
            <a:spLocks noGrp="1" noChangeArrowheads="1"/>
          </p:cNvSpPr>
          <p:nvPr>
            <p:ph type="sldNum" sz="quarter" idx="12"/>
          </p:nvPr>
        </p:nvSpPr>
        <p:spPr>
          <a:ln/>
        </p:spPr>
        <p:txBody>
          <a:bodyPr/>
          <a:lstStyle>
            <a:lvl1pPr>
              <a:defRPr/>
            </a:lvl1pPr>
          </a:lstStyle>
          <a:p>
            <a:pPr>
              <a:defRPr/>
            </a:pPr>
            <a:fld id="{28B99986-FE7B-42A8-B56E-5F9BABAAC157}" type="slidenum">
              <a:rPr lang="en-ZA"/>
              <a:pPr>
                <a:defRPr/>
              </a:pPr>
              <a:t>‹#›</a:t>
            </a:fld>
            <a:endParaRPr lang="en-ZA"/>
          </a:p>
        </p:txBody>
      </p:sp>
    </p:spTree>
    <p:extLst>
      <p:ext uri="{BB962C8B-B14F-4D97-AF65-F5344CB8AC3E}">
        <p14:creationId xmlns:p14="http://schemas.microsoft.com/office/powerpoint/2010/main" val="698382315"/>
      </p:ext>
    </p:extLst>
  </p:cSld>
  <p:clrMapOvr>
    <a:masterClrMapping/>
  </p:clrMapOvr>
  <p:transition spd="slow">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7"/>
          <p:cNvSpPr>
            <a:spLocks noGrp="1" noChangeArrowheads="1"/>
          </p:cNvSpPr>
          <p:nvPr>
            <p:ph type="dt" sz="half" idx="10"/>
          </p:nvPr>
        </p:nvSpPr>
        <p:spPr>
          <a:ln/>
        </p:spPr>
        <p:txBody>
          <a:bodyPr/>
          <a:lstStyle>
            <a:lvl1pPr>
              <a:defRPr/>
            </a:lvl1pPr>
          </a:lstStyle>
          <a:p>
            <a:pPr>
              <a:defRPr/>
            </a:pPr>
            <a:fld id="{15F0E0D3-F018-4FD9-8F9E-1D8211DDDA2D}" type="datetime1">
              <a:rPr lang="en-ZA"/>
              <a:pPr>
                <a:defRPr/>
              </a:pPr>
              <a:t>2022/05/20</a:t>
            </a:fld>
            <a:endParaRPr lang="en-ZA" dirty="0"/>
          </a:p>
        </p:txBody>
      </p:sp>
      <p:sp>
        <p:nvSpPr>
          <p:cNvPr id="3"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4" name="Rectangle 39"/>
          <p:cNvSpPr>
            <a:spLocks noGrp="1" noChangeArrowheads="1"/>
          </p:cNvSpPr>
          <p:nvPr>
            <p:ph type="sldNum" sz="quarter" idx="12"/>
          </p:nvPr>
        </p:nvSpPr>
        <p:spPr>
          <a:ln/>
        </p:spPr>
        <p:txBody>
          <a:bodyPr/>
          <a:lstStyle>
            <a:lvl1pPr>
              <a:defRPr/>
            </a:lvl1pPr>
          </a:lstStyle>
          <a:p>
            <a:pPr>
              <a:defRPr/>
            </a:pPr>
            <a:fld id="{811DE8D5-5360-4172-BC81-DA2F6A1C6435}" type="slidenum">
              <a:rPr lang="en-ZA"/>
              <a:pPr>
                <a:defRPr/>
              </a:pPr>
              <a:t>‹#›</a:t>
            </a:fld>
            <a:endParaRPr lang="en-ZA" dirty="0"/>
          </a:p>
        </p:txBody>
      </p:sp>
    </p:spTree>
    <p:extLst>
      <p:ext uri="{BB962C8B-B14F-4D97-AF65-F5344CB8AC3E}">
        <p14:creationId xmlns:p14="http://schemas.microsoft.com/office/powerpoint/2010/main" val="2129829217"/>
      </p:ext>
    </p:extLst>
  </p:cSld>
  <p:clrMapOvr>
    <a:masterClrMapping/>
  </p:clrMapOvr>
  <p:transition spd="slow">
    <p:fade/>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Z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ZA"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7"/>
          <p:cNvSpPr>
            <a:spLocks noGrp="1" noChangeArrowheads="1"/>
          </p:cNvSpPr>
          <p:nvPr>
            <p:ph type="dt" sz="half" idx="10"/>
          </p:nvPr>
        </p:nvSpPr>
        <p:spPr>
          <a:ln/>
        </p:spPr>
        <p:txBody>
          <a:bodyPr/>
          <a:lstStyle>
            <a:lvl1pPr>
              <a:defRPr/>
            </a:lvl1pPr>
          </a:lstStyle>
          <a:p>
            <a:pPr>
              <a:defRPr/>
            </a:pPr>
            <a:fld id="{CF071182-A354-42F6-AD4A-4A36DCDADC42}" type="datetime1">
              <a:rPr lang="en-ZA"/>
              <a:pPr>
                <a:defRPr/>
              </a:pPr>
              <a:t>2022/05/20</a:t>
            </a:fld>
            <a:endParaRPr lang="en-ZA"/>
          </a:p>
        </p:txBody>
      </p:sp>
      <p:sp>
        <p:nvSpPr>
          <p:cNvPr id="6" name="Rectangle 38"/>
          <p:cNvSpPr>
            <a:spLocks noGrp="1" noChangeArrowheads="1"/>
          </p:cNvSpPr>
          <p:nvPr>
            <p:ph type="ftr" sz="quarter" idx="11"/>
          </p:nvPr>
        </p:nvSpPr>
        <p:spPr>
          <a:ln/>
        </p:spPr>
        <p:txBody>
          <a:bodyPr/>
          <a:lstStyle>
            <a:lvl1pPr>
              <a:defRPr/>
            </a:lvl1pPr>
          </a:lstStyle>
          <a:p>
            <a:pPr>
              <a:defRPr/>
            </a:pPr>
            <a:endParaRPr lang="en-ZA"/>
          </a:p>
        </p:txBody>
      </p:sp>
      <p:sp>
        <p:nvSpPr>
          <p:cNvPr id="7" name="Rectangle 39"/>
          <p:cNvSpPr>
            <a:spLocks noGrp="1" noChangeArrowheads="1"/>
          </p:cNvSpPr>
          <p:nvPr>
            <p:ph type="sldNum" sz="quarter" idx="12"/>
          </p:nvPr>
        </p:nvSpPr>
        <p:spPr>
          <a:ln/>
        </p:spPr>
        <p:txBody>
          <a:bodyPr/>
          <a:lstStyle>
            <a:lvl1pPr>
              <a:defRPr/>
            </a:lvl1pPr>
          </a:lstStyle>
          <a:p>
            <a:pPr>
              <a:defRPr/>
            </a:pPr>
            <a:fld id="{A19FEA78-7D33-4D55-B503-907D993F38D8}" type="slidenum">
              <a:rPr lang="en-ZA"/>
              <a:pPr>
                <a:defRPr/>
              </a:pPr>
              <a:t>‹#›</a:t>
            </a:fld>
            <a:endParaRPr lang="en-ZA"/>
          </a:p>
        </p:txBody>
      </p:sp>
    </p:spTree>
    <p:extLst>
      <p:ext uri="{BB962C8B-B14F-4D97-AF65-F5344CB8AC3E}">
        <p14:creationId xmlns:p14="http://schemas.microsoft.com/office/powerpoint/2010/main" val="3107798658"/>
      </p:ext>
    </p:extLst>
  </p:cSld>
  <p:clrMapOvr>
    <a:masterClrMapping/>
  </p:clrMapOvr>
  <p:transition spd="slow">
    <p:fade/>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Rectangle 37"/>
          <p:cNvSpPr>
            <a:spLocks noGrp="1" noChangeArrowheads="1"/>
          </p:cNvSpPr>
          <p:nvPr>
            <p:ph type="dt" sz="half" idx="10"/>
          </p:nvPr>
        </p:nvSpPr>
        <p:spPr>
          <a:ln/>
        </p:spPr>
        <p:txBody>
          <a:bodyPr/>
          <a:lstStyle>
            <a:lvl1pPr>
              <a:defRPr/>
            </a:lvl1pPr>
          </a:lstStyle>
          <a:p>
            <a:pPr>
              <a:defRPr/>
            </a:pPr>
            <a:fld id="{D2388349-074D-4DCE-874F-FF8BBBC31391}" type="datetime1">
              <a:rPr lang="en-ZA"/>
              <a:pPr>
                <a:defRPr/>
              </a:pPr>
              <a:t>2022/05/20</a:t>
            </a:fld>
            <a:endParaRPr lang="en-ZA"/>
          </a:p>
        </p:txBody>
      </p:sp>
      <p:sp>
        <p:nvSpPr>
          <p:cNvPr id="5" name="Rectangle 38"/>
          <p:cNvSpPr>
            <a:spLocks noGrp="1" noChangeArrowheads="1"/>
          </p:cNvSpPr>
          <p:nvPr>
            <p:ph type="ftr" sz="quarter" idx="11"/>
          </p:nvPr>
        </p:nvSpPr>
        <p:spPr>
          <a:ln/>
        </p:spPr>
        <p:txBody>
          <a:bodyPr/>
          <a:lstStyle>
            <a:lvl1pPr>
              <a:defRPr/>
            </a:lvl1pPr>
          </a:lstStyle>
          <a:p>
            <a:pPr>
              <a:defRPr/>
            </a:pPr>
            <a:endParaRPr lang="en-ZA"/>
          </a:p>
        </p:txBody>
      </p:sp>
      <p:sp>
        <p:nvSpPr>
          <p:cNvPr id="6" name="Rectangle 39"/>
          <p:cNvSpPr>
            <a:spLocks noGrp="1" noChangeArrowheads="1"/>
          </p:cNvSpPr>
          <p:nvPr>
            <p:ph type="sldNum" sz="quarter" idx="12"/>
          </p:nvPr>
        </p:nvSpPr>
        <p:spPr>
          <a:ln/>
        </p:spPr>
        <p:txBody>
          <a:bodyPr/>
          <a:lstStyle>
            <a:lvl1pPr>
              <a:defRPr/>
            </a:lvl1pPr>
          </a:lstStyle>
          <a:p>
            <a:pPr>
              <a:defRPr/>
            </a:pPr>
            <a:fld id="{348B6DA1-F137-4BAA-9142-873D0675817A}" type="slidenum">
              <a:rPr lang="en-ZA"/>
              <a:pPr>
                <a:defRPr/>
              </a:pPr>
              <a:t>‹#›</a:t>
            </a:fld>
            <a:endParaRPr lang="en-ZA"/>
          </a:p>
        </p:txBody>
      </p:sp>
    </p:spTree>
    <p:extLst>
      <p:ext uri="{BB962C8B-B14F-4D97-AF65-F5344CB8AC3E}">
        <p14:creationId xmlns:p14="http://schemas.microsoft.com/office/powerpoint/2010/main" val="4117295539"/>
      </p:ext>
    </p:extLst>
  </p:cSld>
  <p:clrMapOvr>
    <a:masterClrMapping/>
  </p:clrMapOvr>
  <p:transition spd="slow">
    <p:fade/>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75" y="166688"/>
            <a:ext cx="2093913" cy="6315075"/>
          </a:xfrm>
        </p:spPr>
        <p:txBody>
          <a:bodyPr vert="eaVert"/>
          <a:lstStyle/>
          <a:p>
            <a:r>
              <a:rPr lang="en-US"/>
              <a:t>Click to edit Master title style</a:t>
            </a:r>
            <a:endParaRPr lang="en-ZA"/>
          </a:p>
        </p:txBody>
      </p:sp>
      <p:sp>
        <p:nvSpPr>
          <p:cNvPr id="3" name="Vertical Text Placeholder 2"/>
          <p:cNvSpPr>
            <a:spLocks noGrp="1"/>
          </p:cNvSpPr>
          <p:nvPr>
            <p:ph type="body" orient="vert" idx="1"/>
          </p:nvPr>
        </p:nvSpPr>
        <p:spPr>
          <a:xfrm>
            <a:off x="436563" y="166688"/>
            <a:ext cx="6132512" cy="63150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Rectangle 37"/>
          <p:cNvSpPr>
            <a:spLocks noGrp="1" noChangeArrowheads="1"/>
          </p:cNvSpPr>
          <p:nvPr>
            <p:ph type="dt" sz="half" idx="10"/>
          </p:nvPr>
        </p:nvSpPr>
        <p:spPr>
          <a:ln/>
        </p:spPr>
        <p:txBody>
          <a:bodyPr/>
          <a:lstStyle>
            <a:lvl1pPr>
              <a:defRPr/>
            </a:lvl1pPr>
          </a:lstStyle>
          <a:p>
            <a:pPr>
              <a:defRPr/>
            </a:pPr>
            <a:fld id="{CA08C478-FEDD-46CE-8D33-C3851EDB709B}" type="datetime1">
              <a:rPr lang="en-ZA"/>
              <a:pPr>
                <a:defRPr/>
              </a:pPr>
              <a:t>2022/05/20</a:t>
            </a:fld>
            <a:endParaRPr lang="en-ZA"/>
          </a:p>
        </p:txBody>
      </p:sp>
      <p:sp>
        <p:nvSpPr>
          <p:cNvPr id="5" name="Rectangle 38"/>
          <p:cNvSpPr>
            <a:spLocks noGrp="1" noChangeArrowheads="1"/>
          </p:cNvSpPr>
          <p:nvPr>
            <p:ph type="ftr" sz="quarter" idx="11"/>
          </p:nvPr>
        </p:nvSpPr>
        <p:spPr>
          <a:ln/>
        </p:spPr>
        <p:txBody>
          <a:bodyPr/>
          <a:lstStyle>
            <a:lvl1pPr>
              <a:defRPr/>
            </a:lvl1pPr>
          </a:lstStyle>
          <a:p>
            <a:pPr>
              <a:defRPr/>
            </a:pPr>
            <a:endParaRPr lang="en-ZA"/>
          </a:p>
        </p:txBody>
      </p:sp>
      <p:sp>
        <p:nvSpPr>
          <p:cNvPr id="6" name="Rectangle 39"/>
          <p:cNvSpPr>
            <a:spLocks noGrp="1" noChangeArrowheads="1"/>
          </p:cNvSpPr>
          <p:nvPr>
            <p:ph type="sldNum" sz="quarter" idx="12"/>
          </p:nvPr>
        </p:nvSpPr>
        <p:spPr>
          <a:ln/>
        </p:spPr>
        <p:txBody>
          <a:bodyPr/>
          <a:lstStyle>
            <a:lvl1pPr>
              <a:defRPr/>
            </a:lvl1pPr>
          </a:lstStyle>
          <a:p>
            <a:pPr>
              <a:defRPr/>
            </a:pPr>
            <a:fld id="{C333AE42-E114-4700-9963-0F8911FE30DE}" type="slidenum">
              <a:rPr lang="en-ZA"/>
              <a:pPr>
                <a:defRPr/>
              </a:pPr>
              <a:t>‹#›</a:t>
            </a:fld>
            <a:endParaRPr lang="en-ZA"/>
          </a:p>
        </p:txBody>
      </p:sp>
    </p:spTree>
    <p:extLst>
      <p:ext uri="{BB962C8B-B14F-4D97-AF65-F5344CB8AC3E}">
        <p14:creationId xmlns:p14="http://schemas.microsoft.com/office/powerpoint/2010/main" val="2636682712"/>
      </p:ext>
    </p:extLst>
  </p:cSld>
  <p:clrMapOvr>
    <a:masterClrMapping/>
  </p:clrMapOvr>
  <p:transition spd="slow">
    <p:fade/>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150"/>
          <p:cNvGrpSpPr>
            <a:grpSpLocks/>
          </p:cNvGrpSpPr>
          <p:nvPr userDrawn="1"/>
        </p:nvGrpSpPr>
        <p:grpSpPr bwMode="auto">
          <a:xfrm>
            <a:off x="-4763" y="0"/>
            <a:ext cx="9148763" cy="6858000"/>
            <a:chOff x="-3" y="0"/>
            <a:chExt cx="5763" cy="4320"/>
          </a:xfrm>
        </p:grpSpPr>
        <p:pic>
          <p:nvPicPr>
            <p:cNvPr id="5" name="Picture 148" descr="logo small"/>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088" y="326"/>
              <a:ext cx="1352" cy="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91"/>
            <p:cNvSpPr>
              <a:spLocks noChangeArrowheads="1"/>
            </p:cNvSpPr>
            <p:nvPr userDrawn="1"/>
          </p:nvSpPr>
          <p:spPr bwMode="auto">
            <a:xfrm>
              <a:off x="-3" y="0"/>
              <a:ext cx="5763" cy="4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pic>
          <p:nvPicPr>
            <p:cNvPr id="7" name="Picture 23" descr="dd"/>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 y="0"/>
              <a:ext cx="115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Oval 101"/>
            <p:cNvSpPr>
              <a:spLocks noChangeArrowheads="1"/>
            </p:cNvSpPr>
            <p:nvPr userDrawn="1"/>
          </p:nvSpPr>
          <p:spPr bwMode="auto">
            <a:xfrm>
              <a:off x="232" y="819"/>
              <a:ext cx="1448" cy="1447"/>
            </a:xfrm>
            <a:prstGeom prst="ellipse">
              <a:avLst/>
            </a:prstGeom>
            <a:solidFill>
              <a:srgbClr val="83725B"/>
            </a:solidFill>
            <a:ln w="9525">
              <a:solidFill>
                <a:srgbClr val="83725B"/>
              </a:solidFill>
              <a:round/>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9" name="Oval 102" descr="coolers"/>
            <p:cNvSpPr>
              <a:spLocks noChangeArrowheads="1"/>
            </p:cNvSpPr>
            <p:nvPr userDrawn="1"/>
          </p:nvSpPr>
          <p:spPr bwMode="auto">
            <a:xfrm>
              <a:off x="275" y="858"/>
              <a:ext cx="1362" cy="1369"/>
            </a:xfrm>
            <a:prstGeom prst="ellipse">
              <a:avLst/>
            </a:prstGeom>
            <a:blipFill dpi="0" rotWithShape="1">
              <a:blip r:embed="rId4"/>
              <a:srcRect/>
              <a:stretch>
                <a:fillRect/>
              </a:stretch>
            </a:blipFill>
            <a:ln>
              <a:noFill/>
            </a:ln>
            <a:extLst>
              <a:ext uri="{91240B29-F687-4F45-9708-019B960494DF}">
                <a14:hiddenLine xmlns:a14="http://schemas.microsoft.com/office/drawing/2010/main" w="9525">
                  <a:solidFill>
                    <a:srgbClr val="83725B"/>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10" name="Oval 103"/>
            <p:cNvSpPr>
              <a:spLocks noChangeArrowheads="1"/>
            </p:cNvSpPr>
            <p:nvPr userDrawn="1"/>
          </p:nvSpPr>
          <p:spPr bwMode="auto">
            <a:xfrm>
              <a:off x="217" y="772"/>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11" name="Oval 104"/>
            <p:cNvSpPr>
              <a:spLocks noChangeArrowheads="1"/>
            </p:cNvSpPr>
            <p:nvPr userDrawn="1"/>
          </p:nvSpPr>
          <p:spPr bwMode="auto">
            <a:xfrm>
              <a:off x="162" y="772"/>
              <a:ext cx="1487"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12" name="Oval 105"/>
            <p:cNvSpPr>
              <a:spLocks noChangeArrowheads="1"/>
            </p:cNvSpPr>
            <p:nvPr userDrawn="1"/>
          </p:nvSpPr>
          <p:spPr bwMode="auto">
            <a:xfrm>
              <a:off x="240" y="803"/>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13" name="Oval 106"/>
            <p:cNvSpPr>
              <a:spLocks noChangeArrowheads="1"/>
            </p:cNvSpPr>
            <p:nvPr userDrawn="1"/>
          </p:nvSpPr>
          <p:spPr bwMode="auto">
            <a:xfrm>
              <a:off x="194"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14" name="Oval 107"/>
            <p:cNvSpPr>
              <a:spLocks noChangeArrowheads="1"/>
            </p:cNvSpPr>
            <p:nvPr userDrawn="1"/>
          </p:nvSpPr>
          <p:spPr bwMode="auto">
            <a:xfrm>
              <a:off x="279"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15" name="Oval 108"/>
            <p:cNvSpPr>
              <a:spLocks noChangeArrowheads="1"/>
            </p:cNvSpPr>
            <p:nvPr userDrawn="1"/>
          </p:nvSpPr>
          <p:spPr bwMode="auto">
            <a:xfrm>
              <a:off x="108"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16" name="Oval 109"/>
            <p:cNvSpPr>
              <a:spLocks noChangeArrowheads="1"/>
            </p:cNvSpPr>
            <p:nvPr userDrawn="1"/>
          </p:nvSpPr>
          <p:spPr bwMode="auto">
            <a:xfrm>
              <a:off x="287"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17" name="Oval 110"/>
            <p:cNvSpPr>
              <a:spLocks noChangeArrowheads="1"/>
            </p:cNvSpPr>
            <p:nvPr userDrawn="1"/>
          </p:nvSpPr>
          <p:spPr bwMode="auto">
            <a:xfrm>
              <a:off x="614" y="422"/>
              <a:ext cx="739" cy="747"/>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18" name="Oval 111"/>
            <p:cNvSpPr>
              <a:spLocks noChangeArrowheads="1"/>
            </p:cNvSpPr>
            <p:nvPr userDrawn="1"/>
          </p:nvSpPr>
          <p:spPr bwMode="auto">
            <a:xfrm>
              <a:off x="629" y="445"/>
              <a:ext cx="708" cy="708"/>
            </a:xfrm>
            <a:prstGeom prst="ellipse">
              <a:avLst/>
            </a:prstGeom>
            <a:solidFill>
              <a:srgbClr val="8C7F6D"/>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19" name="Oval 112"/>
            <p:cNvSpPr>
              <a:spLocks noChangeArrowheads="1"/>
            </p:cNvSpPr>
            <p:nvPr userDrawn="1"/>
          </p:nvSpPr>
          <p:spPr bwMode="auto">
            <a:xfrm>
              <a:off x="598" y="399"/>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20" name="Oval 113"/>
            <p:cNvSpPr>
              <a:spLocks noChangeArrowheads="1"/>
            </p:cNvSpPr>
            <p:nvPr userDrawn="1"/>
          </p:nvSpPr>
          <p:spPr bwMode="auto">
            <a:xfrm>
              <a:off x="575" y="399"/>
              <a:ext cx="762"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21" name="Oval 114"/>
            <p:cNvSpPr>
              <a:spLocks noChangeArrowheads="1"/>
            </p:cNvSpPr>
            <p:nvPr userDrawn="1"/>
          </p:nvSpPr>
          <p:spPr bwMode="auto">
            <a:xfrm>
              <a:off x="614" y="414"/>
              <a:ext cx="770" cy="771"/>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22" name="Oval 115"/>
            <p:cNvSpPr>
              <a:spLocks noChangeArrowheads="1"/>
            </p:cNvSpPr>
            <p:nvPr userDrawn="1"/>
          </p:nvSpPr>
          <p:spPr bwMode="auto">
            <a:xfrm>
              <a:off x="590" y="391"/>
              <a:ext cx="763"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23" name="Oval 116"/>
            <p:cNvSpPr>
              <a:spLocks noChangeArrowheads="1"/>
            </p:cNvSpPr>
            <p:nvPr userDrawn="1"/>
          </p:nvSpPr>
          <p:spPr bwMode="auto">
            <a:xfrm>
              <a:off x="629" y="445"/>
              <a:ext cx="708" cy="708"/>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24" name="Oval 117"/>
            <p:cNvSpPr>
              <a:spLocks noChangeArrowheads="1"/>
            </p:cNvSpPr>
            <p:nvPr userDrawn="1"/>
          </p:nvSpPr>
          <p:spPr bwMode="auto">
            <a:xfrm>
              <a:off x="637" y="445"/>
              <a:ext cx="693" cy="693"/>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25" name="Oval 118" descr="face"/>
            <p:cNvSpPr>
              <a:spLocks noChangeArrowheads="1"/>
            </p:cNvSpPr>
            <p:nvPr userDrawn="1"/>
          </p:nvSpPr>
          <p:spPr bwMode="auto">
            <a:xfrm>
              <a:off x="633" y="445"/>
              <a:ext cx="700" cy="701"/>
            </a:xfrm>
            <a:prstGeom prst="ellipse">
              <a:avLst/>
            </a:prstGeom>
            <a:blipFill dpi="0" rotWithShape="1">
              <a:blip r:embed="rId5">
                <a:lum contrast="6000"/>
              </a:blip>
              <a:srcRect/>
              <a:stretch>
                <a:fillRect/>
              </a:stretch>
            </a:blipFill>
            <a:ln>
              <a:noFill/>
            </a:ln>
            <a:extLst>
              <a:ext uri="{91240B29-F687-4F45-9708-019B960494DF}">
                <a14:hiddenLine xmlns:a14="http://schemas.microsoft.com/office/drawing/2010/main" w="9525">
                  <a:solidFill>
                    <a:srgbClr val="83725B"/>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26" name="Oval 119"/>
            <p:cNvSpPr>
              <a:spLocks noChangeArrowheads="1"/>
            </p:cNvSpPr>
            <p:nvPr userDrawn="1"/>
          </p:nvSpPr>
          <p:spPr bwMode="auto">
            <a:xfrm>
              <a:off x="637" y="391"/>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27" name="Oval 120"/>
            <p:cNvSpPr>
              <a:spLocks noChangeArrowheads="1"/>
            </p:cNvSpPr>
            <p:nvPr userDrawn="1"/>
          </p:nvSpPr>
          <p:spPr bwMode="auto">
            <a:xfrm>
              <a:off x="544" y="438"/>
              <a:ext cx="770"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28" name="Oval 121"/>
            <p:cNvSpPr>
              <a:spLocks noChangeArrowheads="1"/>
            </p:cNvSpPr>
            <p:nvPr userDrawn="1"/>
          </p:nvSpPr>
          <p:spPr bwMode="auto">
            <a:xfrm>
              <a:off x="637" y="438"/>
              <a:ext cx="763"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29" name="Oval 122"/>
            <p:cNvSpPr>
              <a:spLocks noChangeArrowheads="1"/>
            </p:cNvSpPr>
            <p:nvPr userDrawn="1"/>
          </p:nvSpPr>
          <p:spPr bwMode="auto">
            <a:xfrm>
              <a:off x="264" y="2002"/>
              <a:ext cx="1213" cy="1205"/>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30" name="Oval 123"/>
            <p:cNvSpPr>
              <a:spLocks noChangeArrowheads="1"/>
            </p:cNvSpPr>
            <p:nvPr userDrawn="1"/>
          </p:nvSpPr>
          <p:spPr bwMode="auto">
            <a:xfrm>
              <a:off x="303" y="2033"/>
              <a:ext cx="1135" cy="114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31" name="Oval 124"/>
            <p:cNvSpPr>
              <a:spLocks noChangeArrowheads="1"/>
            </p:cNvSpPr>
            <p:nvPr userDrawn="1"/>
          </p:nvSpPr>
          <p:spPr bwMode="auto">
            <a:xfrm>
              <a:off x="248" y="1963"/>
              <a:ext cx="1245"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32" name="Oval 125"/>
            <p:cNvSpPr>
              <a:spLocks noChangeArrowheads="1"/>
            </p:cNvSpPr>
            <p:nvPr userDrawn="1"/>
          </p:nvSpPr>
          <p:spPr bwMode="auto">
            <a:xfrm>
              <a:off x="209" y="1963"/>
              <a:ext cx="1237"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33" name="Oval 126"/>
            <p:cNvSpPr>
              <a:spLocks noChangeArrowheads="1"/>
            </p:cNvSpPr>
            <p:nvPr userDrawn="1"/>
          </p:nvSpPr>
          <p:spPr bwMode="auto">
            <a:xfrm>
              <a:off x="271" y="1986"/>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34" name="Oval 127"/>
            <p:cNvSpPr>
              <a:spLocks noChangeArrowheads="1"/>
            </p:cNvSpPr>
            <p:nvPr userDrawn="1"/>
          </p:nvSpPr>
          <p:spPr bwMode="auto">
            <a:xfrm>
              <a:off x="232"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35" name="Oval 128" descr="new smal workers"/>
            <p:cNvSpPr>
              <a:spLocks noChangeArrowheads="1"/>
            </p:cNvSpPr>
            <p:nvPr userDrawn="1"/>
          </p:nvSpPr>
          <p:spPr bwMode="auto">
            <a:xfrm>
              <a:off x="304" y="2033"/>
              <a:ext cx="1135" cy="1143"/>
            </a:xfrm>
            <a:prstGeom prst="ellipse">
              <a:avLst/>
            </a:prstGeom>
            <a:blipFill dpi="0" rotWithShape="1">
              <a:blip r:embed="rId6">
                <a:lum contrast="12000"/>
              </a:blip>
              <a:srcRect/>
              <a:stretch>
                <a:fillRect/>
              </a:stretch>
            </a:blipFill>
            <a:ln>
              <a:noFill/>
            </a:ln>
            <a:extLst>
              <a:ext uri="{91240B29-F687-4F45-9708-019B960494DF}">
                <a14:hiddenLine xmlns:a14="http://schemas.microsoft.com/office/drawing/2010/main" w="0">
                  <a:solidFill>
                    <a:srgbClr val="83725B"/>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36" name="Oval 129"/>
            <p:cNvSpPr>
              <a:spLocks noChangeArrowheads="1"/>
            </p:cNvSpPr>
            <p:nvPr userDrawn="1"/>
          </p:nvSpPr>
          <p:spPr bwMode="auto">
            <a:xfrm>
              <a:off x="162" y="2017"/>
              <a:ext cx="1238"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37" name="Oval 130"/>
            <p:cNvSpPr>
              <a:spLocks noChangeArrowheads="1"/>
            </p:cNvSpPr>
            <p:nvPr userDrawn="1"/>
          </p:nvSpPr>
          <p:spPr bwMode="auto">
            <a:xfrm>
              <a:off x="310"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38" name="Oval 131"/>
            <p:cNvSpPr>
              <a:spLocks noChangeArrowheads="1"/>
            </p:cNvSpPr>
            <p:nvPr userDrawn="1"/>
          </p:nvSpPr>
          <p:spPr bwMode="auto">
            <a:xfrm>
              <a:off x="303" y="2017"/>
              <a:ext cx="1244"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39" name="Oval 132"/>
            <p:cNvSpPr>
              <a:spLocks noChangeArrowheads="1"/>
            </p:cNvSpPr>
            <p:nvPr userDrawn="1"/>
          </p:nvSpPr>
          <p:spPr bwMode="auto">
            <a:xfrm>
              <a:off x="614" y="2990"/>
              <a:ext cx="1003" cy="1011"/>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40" name="Oval 133"/>
            <p:cNvSpPr>
              <a:spLocks noChangeArrowheads="1"/>
            </p:cNvSpPr>
            <p:nvPr userDrawn="1"/>
          </p:nvSpPr>
          <p:spPr bwMode="auto">
            <a:xfrm>
              <a:off x="645" y="3021"/>
              <a:ext cx="941" cy="949"/>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41" name="Oval 134"/>
            <p:cNvSpPr>
              <a:spLocks noChangeArrowheads="1"/>
            </p:cNvSpPr>
            <p:nvPr userDrawn="1"/>
          </p:nvSpPr>
          <p:spPr bwMode="auto">
            <a:xfrm>
              <a:off x="598" y="2959"/>
              <a:ext cx="1035"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42" name="Oval 135"/>
            <p:cNvSpPr>
              <a:spLocks noChangeArrowheads="1"/>
            </p:cNvSpPr>
            <p:nvPr userDrawn="1"/>
          </p:nvSpPr>
          <p:spPr bwMode="auto">
            <a:xfrm>
              <a:off x="567" y="2959"/>
              <a:ext cx="1027"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43" name="Oval 136"/>
            <p:cNvSpPr>
              <a:spLocks noChangeArrowheads="1"/>
            </p:cNvSpPr>
            <p:nvPr userDrawn="1"/>
          </p:nvSpPr>
          <p:spPr bwMode="auto">
            <a:xfrm>
              <a:off x="622" y="2982"/>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44" name="Oval 137"/>
            <p:cNvSpPr>
              <a:spLocks noChangeArrowheads="1"/>
            </p:cNvSpPr>
            <p:nvPr userDrawn="1"/>
          </p:nvSpPr>
          <p:spPr bwMode="auto">
            <a:xfrm>
              <a:off x="583" y="2951"/>
              <a:ext cx="1034"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45" name="Oval 138" descr="boom"/>
            <p:cNvSpPr>
              <a:spLocks noChangeArrowheads="1"/>
            </p:cNvSpPr>
            <p:nvPr userDrawn="1"/>
          </p:nvSpPr>
          <p:spPr bwMode="auto">
            <a:xfrm>
              <a:off x="638" y="3018"/>
              <a:ext cx="949" cy="957"/>
            </a:xfrm>
            <a:prstGeom prst="ellipse">
              <a:avLst/>
            </a:prstGeom>
            <a:blipFill dpi="0" rotWithShape="1">
              <a:blip r:embed="rId7">
                <a:lum contrast="6000"/>
              </a:blip>
              <a:srcRect/>
              <a:stretch>
                <a:fillRect/>
              </a:stretch>
            </a:blipFill>
            <a:ln>
              <a:noFill/>
            </a:ln>
            <a:extLst>
              <a:ext uri="{91240B29-F687-4F45-9708-019B960494DF}">
                <a14:hiddenLine xmlns:a14="http://schemas.microsoft.com/office/drawing/2010/main" w="9525">
                  <a:solidFill>
                    <a:srgbClr val="83725B"/>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46" name="Oval 139"/>
            <p:cNvSpPr>
              <a:spLocks noChangeArrowheads="1"/>
            </p:cNvSpPr>
            <p:nvPr userDrawn="1"/>
          </p:nvSpPr>
          <p:spPr bwMode="auto">
            <a:xfrm>
              <a:off x="528" y="3005"/>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47" name="Oval 140"/>
            <p:cNvSpPr>
              <a:spLocks noChangeArrowheads="1"/>
            </p:cNvSpPr>
            <p:nvPr userDrawn="1"/>
          </p:nvSpPr>
          <p:spPr bwMode="auto">
            <a:xfrm>
              <a:off x="645" y="3005"/>
              <a:ext cx="1035"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sp>
          <p:nvSpPr>
            <p:cNvPr id="48" name="Oval 141"/>
            <p:cNvSpPr>
              <a:spLocks noChangeArrowheads="1"/>
            </p:cNvSpPr>
            <p:nvPr userDrawn="1"/>
          </p:nvSpPr>
          <p:spPr bwMode="auto">
            <a:xfrm>
              <a:off x="653" y="2951"/>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a:solidFill>
                  <a:srgbClr val="003896"/>
                </a:solidFill>
              </a:endParaRPr>
            </a:p>
          </p:txBody>
        </p:sp>
      </p:grpSp>
      <p:sp>
        <p:nvSpPr>
          <p:cNvPr id="3075" name="Rectangle 3"/>
          <p:cNvSpPr>
            <a:spLocks noGrp="1" noChangeArrowheads="1"/>
          </p:cNvSpPr>
          <p:nvPr>
            <p:ph type="ctrTitle"/>
          </p:nvPr>
        </p:nvSpPr>
        <p:spPr>
          <a:xfrm>
            <a:off x="3059113" y="3271838"/>
            <a:ext cx="5545137" cy="676275"/>
          </a:xfrm>
        </p:spPr>
        <p:txBody>
          <a:bodyPr anchor="b"/>
          <a:lstStyle>
            <a:lvl1pPr>
              <a:defRPr>
                <a:solidFill>
                  <a:srgbClr val="003896"/>
                </a:solidFill>
              </a:defRPr>
            </a:lvl1pPr>
          </a:lstStyle>
          <a:p>
            <a:pPr lvl="0"/>
            <a:r>
              <a:rPr lang="en-ZA" noProof="0"/>
              <a:t>Click to edit Master title style</a:t>
            </a:r>
          </a:p>
        </p:txBody>
      </p:sp>
      <p:sp>
        <p:nvSpPr>
          <p:cNvPr id="3076" name="Rectangle 4"/>
          <p:cNvSpPr>
            <a:spLocks noGrp="1" noChangeArrowheads="1"/>
          </p:cNvSpPr>
          <p:nvPr>
            <p:ph type="subTitle" idx="1"/>
          </p:nvPr>
        </p:nvSpPr>
        <p:spPr>
          <a:xfrm>
            <a:off x="3059113" y="4092575"/>
            <a:ext cx="5545137" cy="2220913"/>
          </a:xfrm>
        </p:spPr>
        <p:txBody>
          <a:bodyPr/>
          <a:lstStyle>
            <a:lvl1pPr marL="0" indent="0">
              <a:buFontTx/>
              <a:buNone/>
              <a:defRPr sz="1800">
                <a:solidFill>
                  <a:srgbClr val="83725B"/>
                </a:solidFill>
              </a:defRPr>
            </a:lvl1pPr>
          </a:lstStyle>
          <a:p>
            <a:pPr lvl="0"/>
            <a:r>
              <a:rPr lang="en-ZA" noProof="0"/>
              <a:t>Click to edit Master subtitle style</a:t>
            </a:r>
          </a:p>
        </p:txBody>
      </p:sp>
    </p:spTree>
    <p:extLst>
      <p:ext uri="{BB962C8B-B14F-4D97-AF65-F5344CB8AC3E}">
        <p14:creationId xmlns:p14="http://schemas.microsoft.com/office/powerpoint/2010/main" val="1893481383"/>
      </p:ext>
    </p:extLst>
  </p:cSld>
  <p:clrMapOvr>
    <a:masterClrMapping/>
  </p:clrMapOvr>
  <p:transition spd="slow">
    <p:fade/>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Rectangle 37"/>
          <p:cNvSpPr>
            <a:spLocks noGrp="1" noChangeArrowheads="1"/>
          </p:cNvSpPr>
          <p:nvPr>
            <p:ph type="dt" sz="half" idx="10"/>
          </p:nvPr>
        </p:nvSpPr>
        <p:spPr>
          <a:ln/>
        </p:spPr>
        <p:txBody>
          <a:bodyPr/>
          <a:lstStyle>
            <a:lvl1pPr>
              <a:defRPr/>
            </a:lvl1pPr>
          </a:lstStyle>
          <a:p>
            <a:pPr>
              <a:defRPr/>
            </a:pPr>
            <a:fld id="{8540D58A-6406-45D8-B24E-48B5B7AB580D}" type="datetime1">
              <a:rPr lang="en-ZA"/>
              <a:pPr>
                <a:defRPr/>
              </a:pPr>
              <a:t>2022/05/20</a:t>
            </a:fld>
            <a:endParaRPr lang="en-ZA"/>
          </a:p>
        </p:txBody>
      </p:sp>
      <p:sp>
        <p:nvSpPr>
          <p:cNvPr id="5" name="Rectangle 38"/>
          <p:cNvSpPr>
            <a:spLocks noGrp="1" noChangeArrowheads="1"/>
          </p:cNvSpPr>
          <p:nvPr>
            <p:ph type="ftr" sz="quarter" idx="11"/>
          </p:nvPr>
        </p:nvSpPr>
        <p:spPr>
          <a:ln/>
        </p:spPr>
        <p:txBody>
          <a:bodyPr/>
          <a:lstStyle>
            <a:lvl1pPr>
              <a:defRPr/>
            </a:lvl1pPr>
          </a:lstStyle>
          <a:p>
            <a:pPr>
              <a:defRPr/>
            </a:pPr>
            <a:endParaRPr lang="en-ZA"/>
          </a:p>
        </p:txBody>
      </p:sp>
      <p:sp>
        <p:nvSpPr>
          <p:cNvPr id="6" name="Rectangle 39"/>
          <p:cNvSpPr>
            <a:spLocks noGrp="1" noChangeArrowheads="1"/>
          </p:cNvSpPr>
          <p:nvPr>
            <p:ph type="sldNum" sz="quarter" idx="12"/>
          </p:nvPr>
        </p:nvSpPr>
        <p:spPr>
          <a:ln/>
        </p:spPr>
        <p:txBody>
          <a:bodyPr/>
          <a:lstStyle>
            <a:lvl1pPr>
              <a:defRPr/>
            </a:lvl1pPr>
          </a:lstStyle>
          <a:p>
            <a:pPr>
              <a:defRPr/>
            </a:pPr>
            <a:fld id="{F0B20B02-0100-4242-8334-B945713C75FA}" type="slidenum">
              <a:rPr lang="en-ZA"/>
              <a:pPr>
                <a:defRPr/>
              </a:pPr>
              <a:t>‹#›</a:t>
            </a:fld>
            <a:endParaRPr lang="en-ZA"/>
          </a:p>
        </p:txBody>
      </p:sp>
    </p:spTree>
    <p:extLst>
      <p:ext uri="{BB962C8B-B14F-4D97-AF65-F5344CB8AC3E}">
        <p14:creationId xmlns:p14="http://schemas.microsoft.com/office/powerpoint/2010/main" val="1782251678"/>
      </p:ext>
    </p:extLst>
  </p:cSld>
  <p:clrMapOvr>
    <a:masterClrMapping/>
  </p:clrMapOvr>
  <p:transition spd="slow">
    <p:fade/>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Z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37"/>
          <p:cNvSpPr>
            <a:spLocks noGrp="1" noChangeArrowheads="1"/>
          </p:cNvSpPr>
          <p:nvPr>
            <p:ph type="dt" sz="half" idx="10"/>
          </p:nvPr>
        </p:nvSpPr>
        <p:spPr>
          <a:ln/>
        </p:spPr>
        <p:txBody>
          <a:bodyPr/>
          <a:lstStyle>
            <a:lvl1pPr>
              <a:defRPr/>
            </a:lvl1pPr>
          </a:lstStyle>
          <a:p>
            <a:pPr>
              <a:defRPr/>
            </a:pPr>
            <a:fld id="{94C14920-DBC3-4ED6-A584-9D1A2EF4B7CC}" type="datetime1">
              <a:rPr lang="en-ZA"/>
              <a:pPr>
                <a:defRPr/>
              </a:pPr>
              <a:t>2022/05/20</a:t>
            </a:fld>
            <a:endParaRPr lang="en-ZA"/>
          </a:p>
        </p:txBody>
      </p:sp>
      <p:sp>
        <p:nvSpPr>
          <p:cNvPr id="5" name="Rectangle 38"/>
          <p:cNvSpPr>
            <a:spLocks noGrp="1" noChangeArrowheads="1"/>
          </p:cNvSpPr>
          <p:nvPr>
            <p:ph type="ftr" sz="quarter" idx="11"/>
          </p:nvPr>
        </p:nvSpPr>
        <p:spPr>
          <a:ln/>
        </p:spPr>
        <p:txBody>
          <a:bodyPr/>
          <a:lstStyle>
            <a:lvl1pPr>
              <a:defRPr/>
            </a:lvl1pPr>
          </a:lstStyle>
          <a:p>
            <a:pPr>
              <a:defRPr/>
            </a:pPr>
            <a:endParaRPr lang="en-ZA"/>
          </a:p>
        </p:txBody>
      </p:sp>
      <p:sp>
        <p:nvSpPr>
          <p:cNvPr id="6" name="Rectangle 39"/>
          <p:cNvSpPr>
            <a:spLocks noGrp="1" noChangeArrowheads="1"/>
          </p:cNvSpPr>
          <p:nvPr>
            <p:ph type="sldNum" sz="quarter" idx="12"/>
          </p:nvPr>
        </p:nvSpPr>
        <p:spPr>
          <a:ln/>
        </p:spPr>
        <p:txBody>
          <a:bodyPr/>
          <a:lstStyle>
            <a:lvl1pPr>
              <a:defRPr/>
            </a:lvl1pPr>
          </a:lstStyle>
          <a:p>
            <a:pPr>
              <a:defRPr/>
            </a:pPr>
            <a:fld id="{83E6B843-CF09-47B4-83BB-5ABDEE07557C}" type="slidenum">
              <a:rPr lang="en-ZA"/>
              <a:pPr>
                <a:defRPr/>
              </a:pPr>
              <a:t>‹#›</a:t>
            </a:fld>
            <a:endParaRPr lang="en-ZA"/>
          </a:p>
        </p:txBody>
      </p:sp>
    </p:spTree>
    <p:extLst>
      <p:ext uri="{BB962C8B-B14F-4D97-AF65-F5344CB8AC3E}">
        <p14:creationId xmlns:p14="http://schemas.microsoft.com/office/powerpoint/2010/main" val="181914980"/>
      </p:ext>
    </p:extLst>
  </p:cSld>
  <p:clrMapOvr>
    <a:masterClrMapping/>
  </p:clrMapOvr>
  <p:transition spd="slow">
    <p:fade/>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sz="half" idx="1"/>
          </p:nvPr>
        </p:nvSpPr>
        <p:spPr>
          <a:xfrm>
            <a:off x="436563" y="1436688"/>
            <a:ext cx="4113212"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Content Placeholder 3"/>
          <p:cNvSpPr>
            <a:spLocks noGrp="1"/>
          </p:cNvSpPr>
          <p:nvPr>
            <p:ph sz="half" idx="2"/>
          </p:nvPr>
        </p:nvSpPr>
        <p:spPr>
          <a:xfrm>
            <a:off x="4702175" y="1436688"/>
            <a:ext cx="4113213"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Rectangle 37"/>
          <p:cNvSpPr>
            <a:spLocks noGrp="1" noChangeArrowheads="1"/>
          </p:cNvSpPr>
          <p:nvPr>
            <p:ph type="dt" sz="half" idx="10"/>
          </p:nvPr>
        </p:nvSpPr>
        <p:spPr>
          <a:ln/>
        </p:spPr>
        <p:txBody>
          <a:bodyPr/>
          <a:lstStyle>
            <a:lvl1pPr>
              <a:defRPr/>
            </a:lvl1pPr>
          </a:lstStyle>
          <a:p>
            <a:pPr>
              <a:defRPr/>
            </a:pPr>
            <a:fld id="{7D694D37-F6B7-41B1-A78F-EC2E8AA1122C}" type="datetime1">
              <a:rPr lang="en-ZA"/>
              <a:pPr>
                <a:defRPr/>
              </a:pPr>
              <a:t>2022/05/20</a:t>
            </a:fld>
            <a:endParaRPr lang="en-ZA"/>
          </a:p>
        </p:txBody>
      </p:sp>
      <p:sp>
        <p:nvSpPr>
          <p:cNvPr id="6" name="Rectangle 38"/>
          <p:cNvSpPr>
            <a:spLocks noGrp="1" noChangeArrowheads="1"/>
          </p:cNvSpPr>
          <p:nvPr>
            <p:ph type="ftr" sz="quarter" idx="11"/>
          </p:nvPr>
        </p:nvSpPr>
        <p:spPr>
          <a:ln/>
        </p:spPr>
        <p:txBody>
          <a:bodyPr/>
          <a:lstStyle>
            <a:lvl1pPr>
              <a:defRPr/>
            </a:lvl1pPr>
          </a:lstStyle>
          <a:p>
            <a:pPr>
              <a:defRPr/>
            </a:pPr>
            <a:endParaRPr lang="en-ZA"/>
          </a:p>
        </p:txBody>
      </p:sp>
      <p:sp>
        <p:nvSpPr>
          <p:cNvPr id="7" name="Rectangle 39"/>
          <p:cNvSpPr>
            <a:spLocks noGrp="1" noChangeArrowheads="1"/>
          </p:cNvSpPr>
          <p:nvPr>
            <p:ph type="sldNum" sz="quarter" idx="12"/>
          </p:nvPr>
        </p:nvSpPr>
        <p:spPr>
          <a:ln/>
        </p:spPr>
        <p:txBody>
          <a:bodyPr/>
          <a:lstStyle>
            <a:lvl1pPr>
              <a:defRPr/>
            </a:lvl1pPr>
          </a:lstStyle>
          <a:p>
            <a:pPr>
              <a:defRPr/>
            </a:pPr>
            <a:fld id="{3BE79EE5-93AB-4016-A307-A5F8F7C85F9B}" type="slidenum">
              <a:rPr lang="en-ZA"/>
              <a:pPr>
                <a:defRPr/>
              </a:pPr>
              <a:t>‹#›</a:t>
            </a:fld>
            <a:endParaRPr lang="en-ZA"/>
          </a:p>
        </p:txBody>
      </p:sp>
    </p:spTree>
    <p:extLst>
      <p:ext uri="{BB962C8B-B14F-4D97-AF65-F5344CB8AC3E}">
        <p14:creationId xmlns:p14="http://schemas.microsoft.com/office/powerpoint/2010/main" val="2179605727"/>
      </p:ext>
    </p:extLst>
  </p:cSld>
  <p:clrMapOvr>
    <a:masterClrMapping/>
  </p:clrMapOvr>
  <p:transition spd="slow">
    <p:fade/>
  </p:transition>
</p:sldLayout>
</file>

<file path=ppt/slideLayouts/slideLayout7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Z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7" name="Rectangle 37"/>
          <p:cNvSpPr>
            <a:spLocks noGrp="1" noChangeArrowheads="1"/>
          </p:cNvSpPr>
          <p:nvPr>
            <p:ph type="dt" sz="half" idx="10"/>
          </p:nvPr>
        </p:nvSpPr>
        <p:spPr>
          <a:ln/>
        </p:spPr>
        <p:txBody>
          <a:bodyPr/>
          <a:lstStyle>
            <a:lvl1pPr>
              <a:defRPr/>
            </a:lvl1pPr>
          </a:lstStyle>
          <a:p>
            <a:pPr>
              <a:defRPr/>
            </a:pPr>
            <a:fld id="{6ECC7AAA-99A0-4734-A84D-009DEE1E4824}" type="datetime1">
              <a:rPr lang="en-ZA"/>
              <a:pPr>
                <a:defRPr/>
              </a:pPr>
              <a:t>2022/05/20</a:t>
            </a:fld>
            <a:endParaRPr lang="en-ZA"/>
          </a:p>
        </p:txBody>
      </p:sp>
      <p:sp>
        <p:nvSpPr>
          <p:cNvPr id="8" name="Rectangle 38"/>
          <p:cNvSpPr>
            <a:spLocks noGrp="1" noChangeArrowheads="1"/>
          </p:cNvSpPr>
          <p:nvPr>
            <p:ph type="ftr" sz="quarter" idx="11"/>
          </p:nvPr>
        </p:nvSpPr>
        <p:spPr>
          <a:ln/>
        </p:spPr>
        <p:txBody>
          <a:bodyPr/>
          <a:lstStyle>
            <a:lvl1pPr>
              <a:defRPr/>
            </a:lvl1pPr>
          </a:lstStyle>
          <a:p>
            <a:pPr>
              <a:defRPr/>
            </a:pPr>
            <a:endParaRPr lang="en-ZA"/>
          </a:p>
        </p:txBody>
      </p:sp>
      <p:sp>
        <p:nvSpPr>
          <p:cNvPr id="9" name="Rectangle 39"/>
          <p:cNvSpPr>
            <a:spLocks noGrp="1" noChangeArrowheads="1"/>
          </p:cNvSpPr>
          <p:nvPr>
            <p:ph type="sldNum" sz="quarter" idx="12"/>
          </p:nvPr>
        </p:nvSpPr>
        <p:spPr>
          <a:ln/>
        </p:spPr>
        <p:txBody>
          <a:bodyPr/>
          <a:lstStyle>
            <a:lvl1pPr>
              <a:defRPr/>
            </a:lvl1pPr>
          </a:lstStyle>
          <a:p>
            <a:pPr>
              <a:defRPr/>
            </a:pPr>
            <a:fld id="{C1317E24-4E37-4076-934D-139013E46464}" type="slidenum">
              <a:rPr lang="en-ZA"/>
              <a:pPr>
                <a:defRPr/>
              </a:pPr>
              <a:t>‹#›</a:t>
            </a:fld>
            <a:endParaRPr lang="en-ZA"/>
          </a:p>
        </p:txBody>
      </p:sp>
    </p:spTree>
    <p:extLst>
      <p:ext uri="{BB962C8B-B14F-4D97-AF65-F5344CB8AC3E}">
        <p14:creationId xmlns:p14="http://schemas.microsoft.com/office/powerpoint/2010/main" val="1631487256"/>
      </p:ext>
    </p:extLst>
  </p:cSld>
  <p:clrMapOvr>
    <a:masterClrMapping/>
  </p:clrMapOvr>
  <p:transition spd="slow">
    <p:fade/>
  </p:transition>
</p:sldLayout>
</file>

<file path=ppt/slideLayouts/slideLayout7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Rectangle 37"/>
          <p:cNvSpPr>
            <a:spLocks noGrp="1" noChangeArrowheads="1"/>
          </p:cNvSpPr>
          <p:nvPr>
            <p:ph type="dt" sz="half" idx="10"/>
          </p:nvPr>
        </p:nvSpPr>
        <p:spPr>
          <a:ln/>
        </p:spPr>
        <p:txBody>
          <a:bodyPr/>
          <a:lstStyle>
            <a:lvl1pPr>
              <a:defRPr/>
            </a:lvl1pPr>
          </a:lstStyle>
          <a:p>
            <a:pPr>
              <a:defRPr/>
            </a:pPr>
            <a:fld id="{E03E09A5-848D-4388-89A1-003FEF1CE002}" type="datetime1">
              <a:rPr lang="en-ZA"/>
              <a:pPr>
                <a:defRPr/>
              </a:pPr>
              <a:t>2022/05/20</a:t>
            </a:fld>
            <a:endParaRPr lang="en-ZA"/>
          </a:p>
        </p:txBody>
      </p:sp>
      <p:sp>
        <p:nvSpPr>
          <p:cNvPr id="4" name="Rectangle 38"/>
          <p:cNvSpPr>
            <a:spLocks noGrp="1" noChangeArrowheads="1"/>
          </p:cNvSpPr>
          <p:nvPr>
            <p:ph type="ftr" sz="quarter" idx="11"/>
          </p:nvPr>
        </p:nvSpPr>
        <p:spPr>
          <a:ln/>
        </p:spPr>
        <p:txBody>
          <a:bodyPr/>
          <a:lstStyle>
            <a:lvl1pPr>
              <a:defRPr/>
            </a:lvl1pPr>
          </a:lstStyle>
          <a:p>
            <a:pPr>
              <a:defRPr/>
            </a:pPr>
            <a:endParaRPr lang="en-ZA"/>
          </a:p>
        </p:txBody>
      </p:sp>
      <p:sp>
        <p:nvSpPr>
          <p:cNvPr id="5" name="Rectangle 39"/>
          <p:cNvSpPr>
            <a:spLocks noGrp="1" noChangeArrowheads="1"/>
          </p:cNvSpPr>
          <p:nvPr>
            <p:ph type="sldNum" sz="quarter" idx="12"/>
          </p:nvPr>
        </p:nvSpPr>
        <p:spPr>
          <a:ln/>
        </p:spPr>
        <p:txBody>
          <a:bodyPr/>
          <a:lstStyle>
            <a:lvl1pPr>
              <a:defRPr/>
            </a:lvl1pPr>
          </a:lstStyle>
          <a:p>
            <a:pPr>
              <a:defRPr/>
            </a:pPr>
            <a:fld id="{79F0D485-3025-475A-91F1-4ABCFB674B68}" type="slidenum">
              <a:rPr lang="en-ZA"/>
              <a:pPr>
                <a:defRPr/>
              </a:pPr>
              <a:t>‹#›</a:t>
            </a:fld>
            <a:endParaRPr lang="en-ZA"/>
          </a:p>
        </p:txBody>
      </p:sp>
    </p:spTree>
    <p:extLst>
      <p:ext uri="{BB962C8B-B14F-4D97-AF65-F5344CB8AC3E}">
        <p14:creationId xmlns:p14="http://schemas.microsoft.com/office/powerpoint/2010/main" val="865660031"/>
      </p:ext>
    </p:extLst>
  </p:cSld>
  <p:clrMapOvr>
    <a:masterClrMapping/>
  </p:clrMapOvr>
  <p:transition spd="slow">
    <p:fade/>
  </p:transition>
</p:sldLayout>
</file>

<file path=ppt/slideLayouts/slideLayout7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7"/>
          <p:cNvSpPr>
            <a:spLocks noGrp="1" noChangeArrowheads="1"/>
          </p:cNvSpPr>
          <p:nvPr>
            <p:ph type="dt" sz="half" idx="10"/>
          </p:nvPr>
        </p:nvSpPr>
        <p:spPr>
          <a:ln/>
        </p:spPr>
        <p:txBody>
          <a:bodyPr/>
          <a:lstStyle>
            <a:lvl1pPr>
              <a:defRPr/>
            </a:lvl1pPr>
          </a:lstStyle>
          <a:p>
            <a:pPr>
              <a:defRPr/>
            </a:pPr>
            <a:fld id="{E0C23220-97E3-4A1B-99DC-ABA00332C633}" type="datetime1">
              <a:rPr lang="en-ZA"/>
              <a:pPr>
                <a:defRPr/>
              </a:pPr>
              <a:t>2022/05/20</a:t>
            </a:fld>
            <a:endParaRPr lang="en-ZA"/>
          </a:p>
        </p:txBody>
      </p:sp>
      <p:sp>
        <p:nvSpPr>
          <p:cNvPr id="3" name="Rectangle 38"/>
          <p:cNvSpPr>
            <a:spLocks noGrp="1" noChangeArrowheads="1"/>
          </p:cNvSpPr>
          <p:nvPr>
            <p:ph type="ftr" sz="quarter" idx="11"/>
          </p:nvPr>
        </p:nvSpPr>
        <p:spPr>
          <a:ln/>
        </p:spPr>
        <p:txBody>
          <a:bodyPr/>
          <a:lstStyle>
            <a:lvl1pPr>
              <a:defRPr/>
            </a:lvl1pPr>
          </a:lstStyle>
          <a:p>
            <a:pPr>
              <a:defRPr/>
            </a:pPr>
            <a:endParaRPr lang="en-ZA"/>
          </a:p>
        </p:txBody>
      </p:sp>
      <p:sp>
        <p:nvSpPr>
          <p:cNvPr id="4" name="Rectangle 39"/>
          <p:cNvSpPr>
            <a:spLocks noGrp="1" noChangeArrowheads="1"/>
          </p:cNvSpPr>
          <p:nvPr>
            <p:ph type="sldNum" sz="quarter" idx="12"/>
          </p:nvPr>
        </p:nvSpPr>
        <p:spPr>
          <a:ln/>
        </p:spPr>
        <p:txBody>
          <a:bodyPr/>
          <a:lstStyle>
            <a:lvl1pPr>
              <a:defRPr/>
            </a:lvl1pPr>
          </a:lstStyle>
          <a:p>
            <a:pPr>
              <a:defRPr/>
            </a:pPr>
            <a:fld id="{8BAABECB-FB93-458B-A0EC-A052B9CEADB9}" type="slidenum">
              <a:rPr lang="en-ZA"/>
              <a:pPr>
                <a:defRPr/>
              </a:pPr>
              <a:t>‹#›</a:t>
            </a:fld>
            <a:endParaRPr lang="en-ZA"/>
          </a:p>
        </p:txBody>
      </p:sp>
    </p:spTree>
    <p:extLst>
      <p:ext uri="{BB962C8B-B14F-4D97-AF65-F5344CB8AC3E}">
        <p14:creationId xmlns:p14="http://schemas.microsoft.com/office/powerpoint/2010/main" val="1380737427"/>
      </p:ext>
    </p:extLst>
  </p:cSld>
  <p:clrMapOvr>
    <a:masterClrMapping/>
  </p:clrMapOvr>
  <p:transition spd="slow">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Z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7"/>
          <p:cNvSpPr>
            <a:spLocks noGrp="1" noChangeArrowheads="1"/>
          </p:cNvSpPr>
          <p:nvPr>
            <p:ph type="dt" sz="half" idx="10"/>
          </p:nvPr>
        </p:nvSpPr>
        <p:spPr>
          <a:ln/>
        </p:spPr>
        <p:txBody>
          <a:bodyPr/>
          <a:lstStyle>
            <a:lvl1pPr>
              <a:defRPr/>
            </a:lvl1pPr>
          </a:lstStyle>
          <a:p>
            <a:pPr>
              <a:defRPr/>
            </a:pPr>
            <a:fld id="{7FC60CB4-1596-4390-9A35-EBC1C9ED1020}" type="datetime1">
              <a:rPr lang="en-ZA"/>
              <a:pPr>
                <a:defRPr/>
              </a:pPr>
              <a:t>2022/05/20</a:t>
            </a:fld>
            <a:endParaRPr lang="en-ZA" dirty="0"/>
          </a:p>
        </p:txBody>
      </p:sp>
      <p:sp>
        <p:nvSpPr>
          <p:cNvPr id="6"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7" name="Rectangle 39"/>
          <p:cNvSpPr>
            <a:spLocks noGrp="1" noChangeArrowheads="1"/>
          </p:cNvSpPr>
          <p:nvPr>
            <p:ph type="sldNum" sz="quarter" idx="12"/>
          </p:nvPr>
        </p:nvSpPr>
        <p:spPr>
          <a:ln/>
        </p:spPr>
        <p:txBody>
          <a:bodyPr/>
          <a:lstStyle>
            <a:lvl1pPr>
              <a:defRPr/>
            </a:lvl1pPr>
          </a:lstStyle>
          <a:p>
            <a:pPr>
              <a:defRPr/>
            </a:pPr>
            <a:fld id="{FB9865E5-327A-41DD-99D3-E59410BE9805}" type="slidenum">
              <a:rPr lang="en-ZA"/>
              <a:pPr>
                <a:defRPr/>
              </a:pPr>
              <a:t>‹#›</a:t>
            </a:fld>
            <a:endParaRPr lang="en-ZA" dirty="0"/>
          </a:p>
        </p:txBody>
      </p:sp>
    </p:spTree>
    <p:extLst>
      <p:ext uri="{BB962C8B-B14F-4D97-AF65-F5344CB8AC3E}">
        <p14:creationId xmlns:p14="http://schemas.microsoft.com/office/powerpoint/2010/main" val="3482295960"/>
      </p:ext>
    </p:extLst>
  </p:cSld>
  <p:clrMapOvr>
    <a:masterClrMapping/>
  </p:clrMapOvr>
  <p:transition spd="slow">
    <p:fade/>
  </p:transition>
</p:sldLayout>
</file>

<file path=ppt/slideLayouts/slideLayout8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Z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7"/>
          <p:cNvSpPr>
            <a:spLocks noGrp="1" noChangeArrowheads="1"/>
          </p:cNvSpPr>
          <p:nvPr>
            <p:ph type="dt" sz="half" idx="10"/>
          </p:nvPr>
        </p:nvSpPr>
        <p:spPr>
          <a:ln/>
        </p:spPr>
        <p:txBody>
          <a:bodyPr/>
          <a:lstStyle>
            <a:lvl1pPr>
              <a:defRPr/>
            </a:lvl1pPr>
          </a:lstStyle>
          <a:p>
            <a:pPr>
              <a:defRPr/>
            </a:pPr>
            <a:fld id="{EA8877F0-33A5-4485-8EC3-57C78EB37CE3}" type="datetime1">
              <a:rPr lang="en-ZA"/>
              <a:pPr>
                <a:defRPr/>
              </a:pPr>
              <a:t>2022/05/20</a:t>
            </a:fld>
            <a:endParaRPr lang="en-ZA"/>
          </a:p>
        </p:txBody>
      </p:sp>
      <p:sp>
        <p:nvSpPr>
          <p:cNvPr id="6" name="Rectangle 38"/>
          <p:cNvSpPr>
            <a:spLocks noGrp="1" noChangeArrowheads="1"/>
          </p:cNvSpPr>
          <p:nvPr>
            <p:ph type="ftr" sz="quarter" idx="11"/>
          </p:nvPr>
        </p:nvSpPr>
        <p:spPr>
          <a:ln/>
        </p:spPr>
        <p:txBody>
          <a:bodyPr/>
          <a:lstStyle>
            <a:lvl1pPr>
              <a:defRPr/>
            </a:lvl1pPr>
          </a:lstStyle>
          <a:p>
            <a:pPr>
              <a:defRPr/>
            </a:pPr>
            <a:endParaRPr lang="en-ZA"/>
          </a:p>
        </p:txBody>
      </p:sp>
      <p:sp>
        <p:nvSpPr>
          <p:cNvPr id="7" name="Rectangle 39"/>
          <p:cNvSpPr>
            <a:spLocks noGrp="1" noChangeArrowheads="1"/>
          </p:cNvSpPr>
          <p:nvPr>
            <p:ph type="sldNum" sz="quarter" idx="12"/>
          </p:nvPr>
        </p:nvSpPr>
        <p:spPr>
          <a:ln/>
        </p:spPr>
        <p:txBody>
          <a:bodyPr/>
          <a:lstStyle>
            <a:lvl1pPr>
              <a:defRPr/>
            </a:lvl1pPr>
          </a:lstStyle>
          <a:p>
            <a:pPr>
              <a:defRPr/>
            </a:pPr>
            <a:fld id="{71D1140F-C05A-4872-A927-067C4FF401AF}" type="slidenum">
              <a:rPr lang="en-ZA"/>
              <a:pPr>
                <a:defRPr/>
              </a:pPr>
              <a:t>‹#›</a:t>
            </a:fld>
            <a:endParaRPr lang="en-ZA"/>
          </a:p>
        </p:txBody>
      </p:sp>
    </p:spTree>
    <p:extLst>
      <p:ext uri="{BB962C8B-B14F-4D97-AF65-F5344CB8AC3E}">
        <p14:creationId xmlns:p14="http://schemas.microsoft.com/office/powerpoint/2010/main" val="3837538820"/>
      </p:ext>
    </p:extLst>
  </p:cSld>
  <p:clrMapOvr>
    <a:masterClrMapping/>
  </p:clrMapOvr>
  <p:transition spd="slow">
    <p:fade/>
  </p:transition>
</p:sldLayout>
</file>

<file path=ppt/slideLayouts/slideLayout8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Z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ZA"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7"/>
          <p:cNvSpPr>
            <a:spLocks noGrp="1" noChangeArrowheads="1"/>
          </p:cNvSpPr>
          <p:nvPr>
            <p:ph type="dt" sz="half" idx="10"/>
          </p:nvPr>
        </p:nvSpPr>
        <p:spPr>
          <a:ln/>
        </p:spPr>
        <p:txBody>
          <a:bodyPr/>
          <a:lstStyle>
            <a:lvl1pPr>
              <a:defRPr/>
            </a:lvl1pPr>
          </a:lstStyle>
          <a:p>
            <a:pPr>
              <a:defRPr/>
            </a:pPr>
            <a:fld id="{0111AC3A-0B44-4127-8D2A-408E7180A586}" type="datetime1">
              <a:rPr lang="en-ZA"/>
              <a:pPr>
                <a:defRPr/>
              </a:pPr>
              <a:t>2022/05/20</a:t>
            </a:fld>
            <a:endParaRPr lang="en-ZA"/>
          </a:p>
        </p:txBody>
      </p:sp>
      <p:sp>
        <p:nvSpPr>
          <p:cNvPr id="6" name="Rectangle 38"/>
          <p:cNvSpPr>
            <a:spLocks noGrp="1" noChangeArrowheads="1"/>
          </p:cNvSpPr>
          <p:nvPr>
            <p:ph type="ftr" sz="quarter" idx="11"/>
          </p:nvPr>
        </p:nvSpPr>
        <p:spPr>
          <a:ln/>
        </p:spPr>
        <p:txBody>
          <a:bodyPr/>
          <a:lstStyle>
            <a:lvl1pPr>
              <a:defRPr/>
            </a:lvl1pPr>
          </a:lstStyle>
          <a:p>
            <a:pPr>
              <a:defRPr/>
            </a:pPr>
            <a:endParaRPr lang="en-ZA"/>
          </a:p>
        </p:txBody>
      </p:sp>
      <p:sp>
        <p:nvSpPr>
          <p:cNvPr id="7" name="Rectangle 39"/>
          <p:cNvSpPr>
            <a:spLocks noGrp="1" noChangeArrowheads="1"/>
          </p:cNvSpPr>
          <p:nvPr>
            <p:ph type="sldNum" sz="quarter" idx="12"/>
          </p:nvPr>
        </p:nvSpPr>
        <p:spPr>
          <a:ln/>
        </p:spPr>
        <p:txBody>
          <a:bodyPr/>
          <a:lstStyle>
            <a:lvl1pPr>
              <a:defRPr/>
            </a:lvl1pPr>
          </a:lstStyle>
          <a:p>
            <a:pPr>
              <a:defRPr/>
            </a:pPr>
            <a:fld id="{72573CFD-F4CF-4894-BBCB-27B8D533359F}" type="slidenum">
              <a:rPr lang="en-ZA"/>
              <a:pPr>
                <a:defRPr/>
              </a:pPr>
              <a:t>‹#›</a:t>
            </a:fld>
            <a:endParaRPr lang="en-ZA"/>
          </a:p>
        </p:txBody>
      </p:sp>
    </p:spTree>
    <p:extLst>
      <p:ext uri="{BB962C8B-B14F-4D97-AF65-F5344CB8AC3E}">
        <p14:creationId xmlns:p14="http://schemas.microsoft.com/office/powerpoint/2010/main" val="588003983"/>
      </p:ext>
    </p:extLst>
  </p:cSld>
  <p:clrMapOvr>
    <a:masterClrMapping/>
  </p:clrMapOvr>
  <p:transition spd="slow">
    <p:fade/>
  </p:transition>
</p:sldLayout>
</file>

<file path=ppt/slideLayouts/slideLayout8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Rectangle 37"/>
          <p:cNvSpPr>
            <a:spLocks noGrp="1" noChangeArrowheads="1"/>
          </p:cNvSpPr>
          <p:nvPr>
            <p:ph type="dt" sz="half" idx="10"/>
          </p:nvPr>
        </p:nvSpPr>
        <p:spPr>
          <a:ln/>
        </p:spPr>
        <p:txBody>
          <a:bodyPr/>
          <a:lstStyle>
            <a:lvl1pPr>
              <a:defRPr/>
            </a:lvl1pPr>
          </a:lstStyle>
          <a:p>
            <a:pPr>
              <a:defRPr/>
            </a:pPr>
            <a:fld id="{2C06C43A-758B-48DD-9F40-D56F9663684A}" type="datetime1">
              <a:rPr lang="en-ZA"/>
              <a:pPr>
                <a:defRPr/>
              </a:pPr>
              <a:t>2022/05/20</a:t>
            </a:fld>
            <a:endParaRPr lang="en-ZA"/>
          </a:p>
        </p:txBody>
      </p:sp>
      <p:sp>
        <p:nvSpPr>
          <p:cNvPr id="5" name="Rectangle 38"/>
          <p:cNvSpPr>
            <a:spLocks noGrp="1" noChangeArrowheads="1"/>
          </p:cNvSpPr>
          <p:nvPr>
            <p:ph type="ftr" sz="quarter" idx="11"/>
          </p:nvPr>
        </p:nvSpPr>
        <p:spPr>
          <a:ln/>
        </p:spPr>
        <p:txBody>
          <a:bodyPr/>
          <a:lstStyle>
            <a:lvl1pPr>
              <a:defRPr/>
            </a:lvl1pPr>
          </a:lstStyle>
          <a:p>
            <a:pPr>
              <a:defRPr/>
            </a:pPr>
            <a:endParaRPr lang="en-ZA"/>
          </a:p>
        </p:txBody>
      </p:sp>
      <p:sp>
        <p:nvSpPr>
          <p:cNvPr id="6" name="Rectangle 39"/>
          <p:cNvSpPr>
            <a:spLocks noGrp="1" noChangeArrowheads="1"/>
          </p:cNvSpPr>
          <p:nvPr>
            <p:ph type="sldNum" sz="quarter" idx="12"/>
          </p:nvPr>
        </p:nvSpPr>
        <p:spPr>
          <a:ln/>
        </p:spPr>
        <p:txBody>
          <a:bodyPr/>
          <a:lstStyle>
            <a:lvl1pPr>
              <a:defRPr/>
            </a:lvl1pPr>
          </a:lstStyle>
          <a:p>
            <a:pPr>
              <a:defRPr/>
            </a:pPr>
            <a:fld id="{43784935-77D3-485C-8EF7-3F2AF7E775F3}" type="slidenum">
              <a:rPr lang="en-ZA"/>
              <a:pPr>
                <a:defRPr/>
              </a:pPr>
              <a:t>‹#›</a:t>
            </a:fld>
            <a:endParaRPr lang="en-ZA"/>
          </a:p>
        </p:txBody>
      </p:sp>
    </p:spTree>
    <p:extLst>
      <p:ext uri="{BB962C8B-B14F-4D97-AF65-F5344CB8AC3E}">
        <p14:creationId xmlns:p14="http://schemas.microsoft.com/office/powerpoint/2010/main" val="2557868588"/>
      </p:ext>
    </p:extLst>
  </p:cSld>
  <p:clrMapOvr>
    <a:masterClrMapping/>
  </p:clrMapOvr>
  <p:transition spd="slow">
    <p:fade/>
  </p:transition>
</p:sldLayout>
</file>

<file path=ppt/slideLayouts/slideLayout8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75" y="166688"/>
            <a:ext cx="2093913" cy="6315075"/>
          </a:xfrm>
        </p:spPr>
        <p:txBody>
          <a:bodyPr vert="eaVert"/>
          <a:lstStyle/>
          <a:p>
            <a:r>
              <a:rPr lang="en-US"/>
              <a:t>Click to edit Master title style</a:t>
            </a:r>
            <a:endParaRPr lang="en-ZA"/>
          </a:p>
        </p:txBody>
      </p:sp>
      <p:sp>
        <p:nvSpPr>
          <p:cNvPr id="3" name="Vertical Text Placeholder 2"/>
          <p:cNvSpPr>
            <a:spLocks noGrp="1"/>
          </p:cNvSpPr>
          <p:nvPr>
            <p:ph type="body" orient="vert" idx="1"/>
          </p:nvPr>
        </p:nvSpPr>
        <p:spPr>
          <a:xfrm>
            <a:off x="436563" y="166688"/>
            <a:ext cx="6132512" cy="63150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Rectangle 37"/>
          <p:cNvSpPr>
            <a:spLocks noGrp="1" noChangeArrowheads="1"/>
          </p:cNvSpPr>
          <p:nvPr>
            <p:ph type="dt" sz="half" idx="10"/>
          </p:nvPr>
        </p:nvSpPr>
        <p:spPr>
          <a:ln/>
        </p:spPr>
        <p:txBody>
          <a:bodyPr/>
          <a:lstStyle>
            <a:lvl1pPr>
              <a:defRPr/>
            </a:lvl1pPr>
          </a:lstStyle>
          <a:p>
            <a:pPr>
              <a:defRPr/>
            </a:pPr>
            <a:fld id="{E2FEFBB8-6D6A-43E7-B0CC-C3F40764B9F4}" type="datetime1">
              <a:rPr lang="en-ZA"/>
              <a:pPr>
                <a:defRPr/>
              </a:pPr>
              <a:t>2022/05/20</a:t>
            </a:fld>
            <a:endParaRPr lang="en-ZA"/>
          </a:p>
        </p:txBody>
      </p:sp>
      <p:sp>
        <p:nvSpPr>
          <p:cNvPr id="5" name="Rectangle 38"/>
          <p:cNvSpPr>
            <a:spLocks noGrp="1" noChangeArrowheads="1"/>
          </p:cNvSpPr>
          <p:nvPr>
            <p:ph type="ftr" sz="quarter" idx="11"/>
          </p:nvPr>
        </p:nvSpPr>
        <p:spPr>
          <a:ln/>
        </p:spPr>
        <p:txBody>
          <a:bodyPr/>
          <a:lstStyle>
            <a:lvl1pPr>
              <a:defRPr/>
            </a:lvl1pPr>
          </a:lstStyle>
          <a:p>
            <a:pPr>
              <a:defRPr/>
            </a:pPr>
            <a:endParaRPr lang="en-ZA"/>
          </a:p>
        </p:txBody>
      </p:sp>
      <p:sp>
        <p:nvSpPr>
          <p:cNvPr id="6" name="Rectangle 39"/>
          <p:cNvSpPr>
            <a:spLocks noGrp="1" noChangeArrowheads="1"/>
          </p:cNvSpPr>
          <p:nvPr>
            <p:ph type="sldNum" sz="quarter" idx="12"/>
          </p:nvPr>
        </p:nvSpPr>
        <p:spPr>
          <a:ln/>
        </p:spPr>
        <p:txBody>
          <a:bodyPr/>
          <a:lstStyle>
            <a:lvl1pPr>
              <a:defRPr/>
            </a:lvl1pPr>
          </a:lstStyle>
          <a:p>
            <a:pPr>
              <a:defRPr/>
            </a:pPr>
            <a:fld id="{C2A3667B-216F-404D-8E84-7FFCD982405E}" type="slidenum">
              <a:rPr lang="en-ZA"/>
              <a:pPr>
                <a:defRPr/>
              </a:pPr>
              <a:t>‹#›</a:t>
            </a:fld>
            <a:endParaRPr lang="en-ZA"/>
          </a:p>
        </p:txBody>
      </p:sp>
    </p:spTree>
    <p:extLst>
      <p:ext uri="{BB962C8B-B14F-4D97-AF65-F5344CB8AC3E}">
        <p14:creationId xmlns:p14="http://schemas.microsoft.com/office/powerpoint/2010/main" val="2932710019"/>
      </p:ext>
    </p:extLst>
  </p:cSld>
  <p:clrMapOvr>
    <a:masterClrMapping/>
  </p:clrMapOvr>
  <p:transition spd="slow">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Z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ZA"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7"/>
          <p:cNvSpPr>
            <a:spLocks noGrp="1" noChangeArrowheads="1"/>
          </p:cNvSpPr>
          <p:nvPr>
            <p:ph type="dt" sz="half" idx="10"/>
          </p:nvPr>
        </p:nvSpPr>
        <p:spPr>
          <a:ln/>
        </p:spPr>
        <p:txBody>
          <a:bodyPr/>
          <a:lstStyle>
            <a:lvl1pPr>
              <a:defRPr/>
            </a:lvl1pPr>
          </a:lstStyle>
          <a:p>
            <a:pPr>
              <a:defRPr/>
            </a:pPr>
            <a:fld id="{FFDBFB6B-41CA-489D-835A-F8E2A362335C}" type="datetime1">
              <a:rPr lang="en-ZA"/>
              <a:pPr>
                <a:defRPr/>
              </a:pPr>
              <a:t>2022/05/20</a:t>
            </a:fld>
            <a:endParaRPr lang="en-ZA" dirty="0"/>
          </a:p>
        </p:txBody>
      </p:sp>
      <p:sp>
        <p:nvSpPr>
          <p:cNvPr id="6"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7" name="Rectangle 39"/>
          <p:cNvSpPr>
            <a:spLocks noGrp="1" noChangeArrowheads="1"/>
          </p:cNvSpPr>
          <p:nvPr>
            <p:ph type="sldNum" sz="quarter" idx="12"/>
          </p:nvPr>
        </p:nvSpPr>
        <p:spPr>
          <a:ln/>
        </p:spPr>
        <p:txBody>
          <a:bodyPr/>
          <a:lstStyle>
            <a:lvl1pPr>
              <a:defRPr/>
            </a:lvl1pPr>
          </a:lstStyle>
          <a:p>
            <a:pPr>
              <a:defRPr/>
            </a:pPr>
            <a:fld id="{64569198-D718-4014-AC39-8C0205F21F0B}" type="slidenum">
              <a:rPr lang="en-ZA"/>
              <a:pPr>
                <a:defRPr/>
              </a:pPr>
              <a:t>‹#›</a:t>
            </a:fld>
            <a:endParaRPr lang="en-ZA" dirty="0"/>
          </a:p>
        </p:txBody>
      </p:sp>
    </p:spTree>
    <p:extLst>
      <p:ext uri="{BB962C8B-B14F-4D97-AF65-F5344CB8AC3E}">
        <p14:creationId xmlns:p14="http://schemas.microsoft.com/office/powerpoint/2010/main" val="677143993"/>
      </p:ext>
    </p:extLst>
  </p:cSld>
  <p:clrMapOvr>
    <a:masterClrMapping/>
  </p:clrMapOvr>
  <p:transition spd="slow">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6" Type="http://schemas.openxmlformats.org/officeDocument/2006/relationships/image" Target="../media/image2.jpeg"/><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image" Target="../media/image1.jpeg"/><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3.xml"/><Relationship Id="rId13" Type="http://schemas.openxmlformats.org/officeDocument/2006/relationships/theme" Target="../theme/theme3.xml"/><Relationship Id="rId3" Type="http://schemas.openxmlformats.org/officeDocument/2006/relationships/slideLayout" Target="../slideLayouts/slideLayout28.xml"/><Relationship Id="rId7" Type="http://schemas.openxmlformats.org/officeDocument/2006/relationships/slideLayout" Target="../slideLayouts/slideLayout32.xml"/><Relationship Id="rId12" Type="http://schemas.openxmlformats.org/officeDocument/2006/relationships/slideLayout" Target="../slideLayouts/slideLayout37.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5" Type="http://schemas.openxmlformats.org/officeDocument/2006/relationships/slideLayout" Target="../slideLayouts/slideLayout30.xml"/><Relationship Id="rId15" Type="http://schemas.openxmlformats.org/officeDocument/2006/relationships/image" Target="../media/image2.jpeg"/><Relationship Id="rId10" Type="http://schemas.openxmlformats.org/officeDocument/2006/relationships/slideLayout" Target="../slideLayouts/slideLayout35.xml"/><Relationship Id="rId4" Type="http://schemas.openxmlformats.org/officeDocument/2006/relationships/slideLayout" Target="../slideLayouts/slideLayout29.xml"/><Relationship Id="rId9" Type="http://schemas.openxmlformats.org/officeDocument/2006/relationships/slideLayout" Target="../slideLayouts/slideLayout34.xml"/><Relationship Id="rId14" Type="http://schemas.openxmlformats.org/officeDocument/2006/relationships/image" Target="../media/image1.jpe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5.xml"/><Relationship Id="rId13" Type="http://schemas.openxmlformats.org/officeDocument/2006/relationships/theme" Target="../theme/theme4.xml"/><Relationship Id="rId3" Type="http://schemas.openxmlformats.org/officeDocument/2006/relationships/slideLayout" Target="../slideLayouts/slideLayout40.xml"/><Relationship Id="rId7" Type="http://schemas.openxmlformats.org/officeDocument/2006/relationships/slideLayout" Target="../slideLayouts/slideLayout44.xml"/><Relationship Id="rId12" Type="http://schemas.openxmlformats.org/officeDocument/2006/relationships/slideLayout" Target="../slideLayouts/slideLayout49.xml"/><Relationship Id="rId2" Type="http://schemas.openxmlformats.org/officeDocument/2006/relationships/slideLayout" Target="../slideLayouts/slideLayout39.xml"/><Relationship Id="rId1" Type="http://schemas.openxmlformats.org/officeDocument/2006/relationships/slideLayout" Target="../slideLayouts/slideLayout38.xml"/><Relationship Id="rId6" Type="http://schemas.openxmlformats.org/officeDocument/2006/relationships/slideLayout" Target="../slideLayouts/slideLayout43.xml"/><Relationship Id="rId11" Type="http://schemas.openxmlformats.org/officeDocument/2006/relationships/slideLayout" Target="../slideLayouts/slideLayout48.xml"/><Relationship Id="rId5" Type="http://schemas.openxmlformats.org/officeDocument/2006/relationships/slideLayout" Target="../slideLayouts/slideLayout42.xml"/><Relationship Id="rId15" Type="http://schemas.openxmlformats.org/officeDocument/2006/relationships/image" Target="../media/image2.jpeg"/><Relationship Id="rId10" Type="http://schemas.openxmlformats.org/officeDocument/2006/relationships/slideLayout" Target="../slideLayouts/slideLayout47.xml"/><Relationship Id="rId4" Type="http://schemas.openxmlformats.org/officeDocument/2006/relationships/slideLayout" Target="../slideLayouts/slideLayout41.xml"/><Relationship Id="rId9" Type="http://schemas.openxmlformats.org/officeDocument/2006/relationships/slideLayout" Target="../slideLayouts/slideLayout46.xml"/><Relationship Id="rId14" Type="http://schemas.openxmlformats.org/officeDocument/2006/relationships/image" Target="../media/image1.jpe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7.xml"/><Relationship Id="rId13" Type="http://schemas.openxmlformats.org/officeDocument/2006/relationships/theme" Target="../theme/theme5.xml"/><Relationship Id="rId3" Type="http://schemas.openxmlformats.org/officeDocument/2006/relationships/slideLayout" Target="../slideLayouts/slideLayout52.xml"/><Relationship Id="rId7" Type="http://schemas.openxmlformats.org/officeDocument/2006/relationships/slideLayout" Target="../slideLayouts/slideLayout56.xml"/><Relationship Id="rId12" Type="http://schemas.openxmlformats.org/officeDocument/2006/relationships/slideLayout" Target="../slideLayouts/slideLayout61.xml"/><Relationship Id="rId2" Type="http://schemas.openxmlformats.org/officeDocument/2006/relationships/slideLayout" Target="../slideLayouts/slideLayout51.xml"/><Relationship Id="rId1" Type="http://schemas.openxmlformats.org/officeDocument/2006/relationships/slideLayout" Target="../slideLayouts/slideLayout50.xml"/><Relationship Id="rId6" Type="http://schemas.openxmlformats.org/officeDocument/2006/relationships/slideLayout" Target="../slideLayouts/slideLayout55.xml"/><Relationship Id="rId11" Type="http://schemas.openxmlformats.org/officeDocument/2006/relationships/slideLayout" Target="../slideLayouts/slideLayout60.xml"/><Relationship Id="rId5" Type="http://schemas.openxmlformats.org/officeDocument/2006/relationships/slideLayout" Target="../slideLayouts/slideLayout54.xml"/><Relationship Id="rId15" Type="http://schemas.openxmlformats.org/officeDocument/2006/relationships/image" Target="../media/image2.jpeg"/><Relationship Id="rId10" Type="http://schemas.openxmlformats.org/officeDocument/2006/relationships/slideLayout" Target="../slideLayouts/slideLayout59.xml"/><Relationship Id="rId4" Type="http://schemas.openxmlformats.org/officeDocument/2006/relationships/slideLayout" Target="../slideLayouts/slideLayout53.xml"/><Relationship Id="rId9" Type="http://schemas.openxmlformats.org/officeDocument/2006/relationships/slideLayout" Target="../slideLayouts/slideLayout58.xml"/><Relationship Id="rId14" Type="http://schemas.openxmlformats.org/officeDocument/2006/relationships/image" Target="../media/image1.jpe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9.xml"/><Relationship Id="rId13" Type="http://schemas.openxmlformats.org/officeDocument/2006/relationships/image" Target="../media/image1.jpeg"/><Relationship Id="rId3" Type="http://schemas.openxmlformats.org/officeDocument/2006/relationships/slideLayout" Target="../slideLayouts/slideLayout64.xml"/><Relationship Id="rId7" Type="http://schemas.openxmlformats.org/officeDocument/2006/relationships/slideLayout" Target="../slideLayouts/slideLayout68.xml"/><Relationship Id="rId12" Type="http://schemas.openxmlformats.org/officeDocument/2006/relationships/theme" Target="../theme/theme6.xml"/><Relationship Id="rId2" Type="http://schemas.openxmlformats.org/officeDocument/2006/relationships/slideLayout" Target="../slideLayouts/slideLayout63.xml"/><Relationship Id="rId1" Type="http://schemas.openxmlformats.org/officeDocument/2006/relationships/slideLayout" Target="../slideLayouts/slideLayout62.xml"/><Relationship Id="rId6" Type="http://schemas.openxmlformats.org/officeDocument/2006/relationships/slideLayout" Target="../slideLayouts/slideLayout67.xml"/><Relationship Id="rId11" Type="http://schemas.openxmlformats.org/officeDocument/2006/relationships/slideLayout" Target="../slideLayouts/slideLayout72.xml"/><Relationship Id="rId5" Type="http://schemas.openxmlformats.org/officeDocument/2006/relationships/slideLayout" Target="../slideLayouts/slideLayout66.xml"/><Relationship Id="rId10" Type="http://schemas.openxmlformats.org/officeDocument/2006/relationships/slideLayout" Target="../slideLayouts/slideLayout71.xml"/><Relationship Id="rId4" Type="http://schemas.openxmlformats.org/officeDocument/2006/relationships/slideLayout" Target="../slideLayouts/slideLayout65.xml"/><Relationship Id="rId9" Type="http://schemas.openxmlformats.org/officeDocument/2006/relationships/slideLayout" Target="../slideLayouts/slideLayout70.xml"/><Relationship Id="rId14" Type="http://schemas.openxmlformats.org/officeDocument/2006/relationships/image" Target="../media/image2.jpeg"/></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80.xml"/><Relationship Id="rId13" Type="http://schemas.openxmlformats.org/officeDocument/2006/relationships/image" Target="../media/image1.jpeg"/><Relationship Id="rId3" Type="http://schemas.openxmlformats.org/officeDocument/2006/relationships/slideLayout" Target="../slideLayouts/slideLayout75.xml"/><Relationship Id="rId7" Type="http://schemas.openxmlformats.org/officeDocument/2006/relationships/slideLayout" Target="../slideLayouts/slideLayout79.xml"/><Relationship Id="rId12" Type="http://schemas.openxmlformats.org/officeDocument/2006/relationships/theme" Target="../theme/theme7.xml"/><Relationship Id="rId2" Type="http://schemas.openxmlformats.org/officeDocument/2006/relationships/slideLayout" Target="../slideLayouts/slideLayout74.xml"/><Relationship Id="rId1" Type="http://schemas.openxmlformats.org/officeDocument/2006/relationships/slideLayout" Target="../slideLayouts/slideLayout73.xml"/><Relationship Id="rId6" Type="http://schemas.openxmlformats.org/officeDocument/2006/relationships/slideLayout" Target="../slideLayouts/slideLayout78.xml"/><Relationship Id="rId11" Type="http://schemas.openxmlformats.org/officeDocument/2006/relationships/slideLayout" Target="../slideLayouts/slideLayout83.xml"/><Relationship Id="rId5" Type="http://schemas.openxmlformats.org/officeDocument/2006/relationships/slideLayout" Target="../slideLayouts/slideLayout77.xml"/><Relationship Id="rId10" Type="http://schemas.openxmlformats.org/officeDocument/2006/relationships/slideLayout" Target="../slideLayouts/slideLayout82.xml"/><Relationship Id="rId4" Type="http://schemas.openxmlformats.org/officeDocument/2006/relationships/slideLayout" Target="../slideLayouts/slideLayout76.xml"/><Relationship Id="rId9" Type="http://schemas.openxmlformats.org/officeDocument/2006/relationships/slideLayout" Target="../slideLayouts/slideLayout81.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43" descr="logo small"/>
          <p:cNvPicPr>
            <a:picLocks noChangeAspect="1" noChangeArrowheads="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7662863" y="341313"/>
            <a:ext cx="1173162"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17" descr="topsolid"/>
          <p:cNvPicPr>
            <a:picLocks noChangeAspect="1" noChangeArrowheads="1"/>
          </p:cNvPicPr>
          <p:nvPr userDrawn="1"/>
        </p:nvPicPr>
        <p:blipFill>
          <a:blip r:embed="rId15" cstate="email">
            <a:extLst>
              <a:ext uri="{28A0092B-C50C-407E-A947-70E740481C1C}">
                <a14:useLocalDpi xmlns:a14="http://schemas.microsoft.com/office/drawing/2010/main" val="0"/>
              </a:ext>
            </a:extLst>
          </a:blip>
          <a:srcRect/>
          <a:stretch>
            <a:fillRect/>
          </a:stretch>
        </p:blipFill>
        <p:spPr bwMode="auto">
          <a:xfrm>
            <a:off x="0" y="0"/>
            <a:ext cx="7591425"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8" name="Rectangle 2"/>
          <p:cNvSpPr>
            <a:spLocks noGrp="1" noChangeArrowheads="1"/>
          </p:cNvSpPr>
          <p:nvPr>
            <p:ph type="title"/>
          </p:nvPr>
        </p:nvSpPr>
        <p:spPr bwMode="auto">
          <a:xfrm>
            <a:off x="436563" y="166688"/>
            <a:ext cx="6519862" cy="666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ZA"/>
              <a:t>Click to edit Master title style</a:t>
            </a:r>
          </a:p>
        </p:txBody>
      </p:sp>
      <p:sp>
        <p:nvSpPr>
          <p:cNvPr id="1029" name="Rectangle 3"/>
          <p:cNvSpPr>
            <a:spLocks noGrp="1" noChangeArrowheads="1"/>
          </p:cNvSpPr>
          <p:nvPr>
            <p:ph type="body" idx="1"/>
          </p:nvPr>
        </p:nvSpPr>
        <p:spPr bwMode="auto">
          <a:xfrm>
            <a:off x="436563" y="1436688"/>
            <a:ext cx="8378825" cy="5045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ZA"/>
              <a:t>Click to edit Master text styles</a:t>
            </a:r>
          </a:p>
          <a:p>
            <a:pPr lvl="1"/>
            <a:r>
              <a:rPr lang="en-ZA"/>
              <a:t>Second level</a:t>
            </a:r>
          </a:p>
          <a:p>
            <a:pPr lvl="2"/>
            <a:r>
              <a:rPr lang="en-ZA"/>
              <a:t>Third level</a:t>
            </a:r>
          </a:p>
          <a:p>
            <a:pPr lvl="3"/>
            <a:r>
              <a:rPr lang="en-ZA"/>
              <a:t>Fourth level</a:t>
            </a:r>
          </a:p>
          <a:p>
            <a:pPr lvl="4"/>
            <a:r>
              <a:rPr lang="en-ZA"/>
              <a:t>Fifth level</a:t>
            </a:r>
          </a:p>
        </p:txBody>
      </p:sp>
      <p:sp>
        <p:nvSpPr>
          <p:cNvPr id="1061" name="Rectangle 37"/>
          <p:cNvSpPr>
            <a:spLocks noGrp="1" noChangeArrowheads="1"/>
          </p:cNvSpPr>
          <p:nvPr>
            <p:ph type="dt" sz="half" idx="2"/>
          </p:nvPr>
        </p:nvSpPr>
        <p:spPr bwMode="auto">
          <a:xfrm>
            <a:off x="457200" y="6453188"/>
            <a:ext cx="1738313"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a:solidFill>
                  <a:srgbClr val="83725B"/>
                </a:solidFill>
              </a:defRPr>
            </a:lvl1pPr>
          </a:lstStyle>
          <a:p>
            <a:pPr>
              <a:defRPr/>
            </a:pPr>
            <a:fld id="{02990F27-997D-4AA2-AB3B-6B428CA28EA6}" type="datetime1">
              <a:rPr lang="en-ZA"/>
              <a:pPr>
                <a:defRPr/>
              </a:pPr>
              <a:t>2022/05/20</a:t>
            </a:fld>
            <a:endParaRPr lang="en-ZA" dirty="0"/>
          </a:p>
        </p:txBody>
      </p:sp>
      <p:sp>
        <p:nvSpPr>
          <p:cNvPr id="1062" name="Rectangle 38"/>
          <p:cNvSpPr>
            <a:spLocks noGrp="1" noChangeArrowheads="1"/>
          </p:cNvSpPr>
          <p:nvPr>
            <p:ph type="ftr" sz="quarter" idx="3"/>
          </p:nvPr>
        </p:nvSpPr>
        <p:spPr bwMode="auto">
          <a:xfrm>
            <a:off x="3132138" y="6453188"/>
            <a:ext cx="2879725"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a:defRPr>
                <a:solidFill>
                  <a:srgbClr val="83725B"/>
                </a:solidFill>
              </a:defRPr>
            </a:lvl1pPr>
          </a:lstStyle>
          <a:p>
            <a:pPr>
              <a:defRPr/>
            </a:pPr>
            <a:endParaRPr lang="en-ZA" dirty="0"/>
          </a:p>
        </p:txBody>
      </p:sp>
      <p:sp>
        <p:nvSpPr>
          <p:cNvPr id="1063" name="Rectangle 39"/>
          <p:cNvSpPr>
            <a:spLocks noGrp="1" noChangeArrowheads="1"/>
          </p:cNvSpPr>
          <p:nvPr>
            <p:ph type="sldNum" sz="quarter" idx="4"/>
          </p:nvPr>
        </p:nvSpPr>
        <p:spPr bwMode="auto">
          <a:xfrm>
            <a:off x="7164388" y="6453188"/>
            <a:ext cx="1651000"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a:solidFill>
                  <a:srgbClr val="83725B"/>
                </a:solidFill>
              </a:defRPr>
            </a:lvl1pPr>
          </a:lstStyle>
          <a:p>
            <a:pPr>
              <a:defRPr/>
            </a:pPr>
            <a:fld id="{B0EDE5D9-EC84-4CCD-983E-8632A43D4F46}" type="slidenum">
              <a:rPr lang="en-ZA"/>
              <a:pPr>
                <a:defRPr/>
              </a:pPr>
              <a:t>‹#›</a:t>
            </a:fld>
            <a:endParaRPr lang="en-ZA" dirty="0"/>
          </a:p>
        </p:txBody>
      </p:sp>
    </p:spTree>
  </p:cSld>
  <p:clrMap bg1="lt1" tx1="dk1" bg2="lt2" tx2="dk2" accent1="accent1" accent2="accent2" accent3="accent3" accent4="accent4" accent5="accent5" accent6="accent6" hlink="hlink" folHlink="folHlink"/>
  <p:sldLayoutIdLst>
    <p:sldLayoutId id="2147484297" r:id="rId1"/>
    <p:sldLayoutId id="2147484286" r:id="rId2"/>
    <p:sldLayoutId id="2147484287" r:id="rId3"/>
    <p:sldLayoutId id="2147484288" r:id="rId4"/>
    <p:sldLayoutId id="2147484289" r:id="rId5"/>
    <p:sldLayoutId id="2147484290" r:id="rId6"/>
    <p:sldLayoutId id="2147484291" r:id="rId7"/>
    <p:sldLayoutId id="2147484292" r:id="rId8"/>
    <p:sldLayoutId id="2147484293" r:id="rId9"/>
    <p:sldLayoutId id="2147484294" r:id="rId10"/>
    <p:sldLayoutId id="2147484295" r:id="rId11"/>
    <p:sldLayoutId id="2147484296" r:id="rId12"/>
  </p:sldLayoutIdLst>
  <p:transition spd="slow">
    <p:fade/>
  </p:transition>
  <p:hf hdr="0" ftr="0"/>
  <p:txStyles>
    <p:titleStyle>
      <a:lvl1pPr algn="l" rtl="0" eaLnBrk="0" fontAlgn="base" hangingPunct="0">
        <a:lnSpc>
          <a:spcPct val="85000"/>
        </a:lnSpc>
        <a:spcBef>
          <a:spcPct val="0"/>
        </a:spcBef>
        <a:spcAft>
          <a:spcPct val="0"/>
        </a:spcAft>
        <a:defRPr sz="2400">
          <a:solidFill>
            <a:schemeClr val="bg1"/>
          </a:solidFill>
          <a:latin typeface="+mj-lt"/>
          <a:ea typeface="+mj-ea"/>
          <a:cs typeface="+mj-cs"/>
        </a:defRPr>
      </a:lvl1pPr>
      <a:lvl2pPr algn="l" rtl="0" eaLnBrk="0" fontAlgn="base" hangingPunct="0">
        <a:lnSpc>
          <a:spcPct val="85000"/>
        </a:lnSpc>
        <a:spcBef>
          <a:spcPct val="0"/>
        </a:spcBef>
        <a:spcAft>
          <a:spcPct val="0"/>
        </a:spcAft>
        <a:defRPr sz="2400">
          <a:solidFill>
            <a:schemeClr val="bg1"/>
          </a:solidFill>
          <a:latin typeface="Arial" charset="0"/>
          <a:cs typeface="Arial" charset="0"/>
        </a:defRPr>
      </a:lvl2pPr>
      <a:lvl3pPr algn="l" rtl="0" eaLnBrk="0" fontAlgn="base" hangingPunct="0">
        <a:lnSpc>
          <a:spcPct val="85000"/>
        </a:lnSpc>
        <a:spcBef>
          <a:spcPct val="0"/>
        </a:spcBef>
        <a:spcAft>
          <a:spcPct val="0"/>
        </a:spcAft>
        <a:defRPr sz="2400">
          <a:solidFill>
            <a:schemeClr val="bg1"/>
          </a:solidFill>
          <a:latin typeface="Arial" charset="0"/>
          <a:cs typeface="Arial" charset="0"/>
        </a:defRPr>
      </a:lvl3pPr>
      <a:lvl4pPr algn="l" rtl="0" eaLnBrk="0" fontAlgn="base" hangingPunct="0">
        <a:lnSpc>
          <a:spcPct val="85000"/>
        </a:lnSpc>
        <a:spcBef>
          <a:spcPct val="0"/>
        </a:spcBef>
        <a:spcAft>
          <a:spcPct val="0"/>
        </a:spcAft>
        <a:defRPr sz="2400">
          <a:solidFill>
            <a:schemeClr val="bg1"/>
          </a:solidFill>
          <a:latin typeface="Arial" charset="0"/>
          <a:cs typeface="Arial" charset="0"/>
        </a:defRPr>
      </a:lvl4pPr>
      <a:lvl5pPr algn="l" rtl="0" eaLnBrk="0" fontAlgn="base" hangingPunct="0">
        <a:lnSpc>
          <a:spcPct val="85000"/>
        </a:lnSpc>
        <a:spcBef>
          <a:spcPct val="0"/>
        </a:spcBef>
        <a:spcAft>
          <a:spcPct val="0"/>
        </a:spcAft>
        <a:defRPr sz="2400">
          <a:solidFill>
            <a:schemeClr val="bg1"/>
          </a:solidFill>
          <a:latin typeface="Arial" charset="0"/>
          <a:cs typeface="Arial" charset="0"/>
        </a:defRPr>
      </a:lvl5pPr>
      <a:lvl6pPr marL="457200" algn="l" rtl="0" fontAlgn="base">
        <a:lnSpc>
          <a:spcPct val="85000"/>
        </a:lnSpc>
        <a:spcBef>
          <a:spcPct val="0"/>
        </a:spcBef>
        <a:spcAft>
          <a:spcPct val="0"/>
        </a:spcAft>
        <a:defRPr sz="2400">
          <a:solidFill>
            <a:schemeClr val="bg1"/>
          </a:solidFill>
          <a:latin typeface="Arial" charset="0"/>
          <a:cs typeface="Arial" charset="0"/>
        </a:defRPr>
      </a:lvl6pPr>
      <a:lvl7pPr marL="914400" algn="l" rtl="0" fontAlgn="base">
        <a:lnSpc>
          <a:spcPct val="85000"/>
        </a:lnSpc>
        <a:spcBef>
          <a:spcPct val="0"/>
        </a:spcBef>
        <a:spcAft>
          <a:spcPct val="0"/>
        </a:spcAft>
        <a:defRPr sz="2400">
          <a:solidFill>
            <a:schemeClr val="bg1"/>
          </a:solidFill>
          <a:latin typeface="Arial" charset="0"/>
          <a:cs typeface="Arial" charset="0"/>
        </a:defRPr>
      </a:lvl7pPr>
      <a:lvl8pPr marL="1371600" algn="l" rtl="0" fontAlgn="base">
        <a:lnSpc>
          <a:spcPct val="85000"/>
        </a:lnSpc>
        <a:spcBef>
          <a:spcPct val="0"/>
        </a:spcBef>
        <a:spcAft>
          <a:spcPct val="0"/>
        </a:spcAft>
        <a:defRPr sz="2400">
          <a:solidFill>
            <a:schemeClr val="bg1"/>
          </a:solidFill>
          <a:latin typeface="Arial" charset="0"/>
          <a:cs typeface="Arial" charset="0"/>
        </a:defRPr>
      </a:lvl8pPr>
      <a:lvl9pPr marL="1828800" algn="l" rtl="0" fontAlgn="base">
        <a:lnSpc>
          <a:spcPct val="85000"/>
        </a:lnSpc>
        <a:spcBef>
          <a:spcPct val="0"/>
        </a:spcBef>
        <a:spcAft>
          <a:spcPct val="0"/>
        </a:spcAft>
        <a:defRPr sz="2400">
          <a:solidFill>
            <a:schemeClr val="bg1"/>
          </a:solidFill>
          <a:latin typeface="Arial" charset="0"/>
          <a:cs typeface="Arial" charset="0"/>
        </a:defRPr>
      </a:lvl9pPr>
    </p:titleStyle>
    <p:bodyStyle>
      <a:lvl1pPr marL="266700" indent="-266700" algn="l" rtl="0" eaLnBrk="0" fontAlgn="base" hangingPunct="0">
        <a:lnSpc>
          <a:spcPct val="90000"/>
        </a:lnSpc>
        <a:spcBef>
          <a:spcPct val="100000"/>
        </a:spcBef>
        <a:spcAft>
          <a:spcPct val="0"/>
        </a:spcAft>
        <a:buClr>
          <a:srgbClr val="8C7F6D"/>
        </a:buClr>
        <a:buChar char="•"/>
        <a:defRPr sz="2000">
          <a:solidFill>
            <a:srgbClr val="003896"/>
          </a:solidFill>
          <a:latin typeface="+mn-lt"/>
          <a:ea typeface="+mn-ea"/>
          <a:cs typeface="+mn-cs"/>
        </a:defRPr>
      </a:lvl1pPr>
      <a:lvl2pPr marL="717550" indent="-271463" algn="l" rtl="0" eaLnBrk="0" fontAlgn="base" hangingPunct="0">
        <a:lnSpc>
          <a:spcPct val="90000"/>
        </a:lnSpc>
        <a:spcBef>
          <a:spcPct val="100000"/>
        </a:spcBef>
        <a:spcAft>
          <a:spcPct val="0"/>
        </a:spcAft>
        <a:buClr>
          <a:srgbClr val="8C7F6D"/>
        </a:buClr>
        <a:buChar char="•"/>
        <a:defRPr>
          <a:solidFill>
            <a:srgbClr val="003896"/>
          </a:solidFill>
          <a:latin typeface="+mn-lt"/>
          <a:cs typeface="+mn-cs"/>
        </a:defRPr>
      </a:lvl2pPr>
      <a:lvl3pPr marL="1076325" indent="-179388" algn="l" rtl="0" eaLnBrk="0" fontAlgn="base" hangingPunct="0">
        <a:lnSpc>
          <a:spcPct val="90000"/>
        </a:lnSpc>
        <a:spcBef>
          <a:spcPct val="100000"/>
        </a:spcBef>
        <a:spcAft>
          <a:spcPct val="0"/>
        </a:spcAft>
        <a:buClr>
          <a:srgbClr val="8C7F6D"/>
        </a:buClr>
        <a:buChar char="•"/>
        <a:defRPr sz="1600">
          <a:solidFill>
            <a:srgbClr val="003896"/>
          </a:solidFill>
          <a:latin typeface="+mn-lt"/>
          <a:cs typeface="+mn-cs"/>
        </a:defRPr>
      </a:lvl3pPr>
      <a:lvl4pPr marL="1435100"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4pPr>
      <a:lvl5pPr marL="1793875"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5pPr>
      <a:lvl6pPr marL="22510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6pPr>
      <a:lvl7pPr marL="27082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7pPr>
      <a:lvl8pPr marL="31654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8pPr>
      <a:lvl9pPr marL="36226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43" descr="logo small"/>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7662863" y="341313"/>
            <a:ext cx="117475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17" descr="topsolid"/>
          <p:cNvPicPr>
            <a:picLocks noChangeAspect="1" noChangeArrowheads="1"/>
          </p:cNvPicPr>
          <p:nvPr/>
        </p:nvPicPr>
        <p:blipFill>
          <a:blip r:embed="rId16" cstate="email">
            <a:extLst>
              <a:ext uri="{28A0092B-C50C-407E-A947-70E740481C1C}">
                <a14:useLocalDpi xmlns:a14="http://schemas.microsoft.com/office/drawing/2010/main" val="0"/>
              </a:ext>
            </a:extLst>
          </a:blip>
          <a:srcRect/>
          <a:stretch>
            <a:fillRect/>
          </a:stretch>
        </p:blipFill>
        <p:spPr bwMode="auto">
          <a:xfrm>
            <a:off x="0" y="0"/>
            <a:ext cx="7593013"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8" name="Rectangle 2"/>
          <p:cNvSpPr>
            <a:spLocks noGrp="1" noChangeArrowheads="1"/>
          </p:cNvSpPr>
          <p:nvPr>
            <p:ph type="title"/>
          </p:nvPr>
        </p:nvSpPr>
        <p:spPr bwMode="auto">
          <a:xfrm>
            <a:off x="436563" y="166688"/>
            <a:ext cx="6521450"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ZA"/>
              <a:t>Click to edit Master title style</a:t>
            </a:r>
          </a:p>
        </p:txBody>
      </p:sp>
      <p:sp>
        <p:nvSpPr>
          <p:cNvPr id="1029" name="Rectangle 3"/>
          <p:cNvSpPr>
            <a:spLocks noGrp="1" noChangeArrowheads="1"/>
          </p:cNvSpPr>
          <p:nvPr>
            <p:ph type="body" idx="1"/>
          </p:nvPr>
        </p:nvSpPr>
        <p:spPr bwMode="auto">
          <a:xfrm>
            <a:off x="436563" y="1436688"/>
            <a:ext cx="8378825" cy="5045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ZA"/>
              <a:t>Click to edit Master text styles</a:t>
            </a:r>
          </a:p>
          <a:p>
            <a:pPr lvl="1"/>
            <a:r>
              <a:rPr lang="en-ZA"/>
              <a:t>Second level</a:t>
            </a:r>
          </a:p>
          <a:p>
            <a:pPr lvl="2"/>
            <a:r>
              <a:rPr lang="en-ZA"/>
              <a:t>Third level</a:t>
            </a:r>
          </a:p>
          <a:p>
            <a:pPr lvl="3"/>
            <a:r>
              <a:rPr lang="en-ZA"/>
              <a:t>Fourth level</a:t>
            </a:r>
          </a:p>
          <a:p>
            <a:pPr lvl="4"/>
            <a:r>
              <a:rPr lang="en-ZA"/>
              <a:t>Fifth level</a:t>
            </a:r>
          </a:p>
        </p:txBody>
      </p:sp>
      <p:sp>
        <p:nvSpPr>
          <p:cNvPr id="1061" name="Rectangle 37"/>
          <p:cNvSpPr>
            <a:spLocks noGrp="1" noChangeArrowheads="1"/>
          </p:cNvSpPr>
          <p:nvPr>
            <p:ph type="dt" sz="half" idx="2"/>
          </p:nvPr>
        </p:nvSpPr>
        <p:spPr bwMode="auto">
          <a:xfrm>
            <a:off x="457200" y="6453188"/>
            <a:ext cx="1738313" cy="268287"/>
          </a:xfrm>
          <a:prstGeom prst="rect">
            <a:avLst/>
          </a:prstGeom>
          <a:noFill/>
          <a:ln w="9525" algn="ctr">
            <a:noFill/>
            <a:miter lim="800000"/>
            <a:headEnd/>
            <a:tailEnd/>
          </a:ln>
          <a:effectLst/>
        </p:spPr>
        <p:txBody>
          <a:bodyPr vert="horz" wrap="square" lIns="91440" tIns="45720" rIns="91440" bIns="45720" numCol="1" anchor="b" anchorCtr="0" compatLnSpc="1">
            <a:prstTxWarp prst="textNoShape">
              <a:avLst/>
            </a:prstTxWarp>
          </a:bodyPr>
          <a:lstStyle>
            <a:lvl1pPr>
              <a:defRPr sz="1000" b="0">
                <a:solidFill>
                  <a:srgbClr val="83725B"/>
                </a:solidFill>
              </a:defRPr>
            </a:lvl1pPr>
          </a:lstStyle>
          <a:p>
            <a:pPr>
              <a:defRPr/>
            </a:pPr>
            <a:endParaRPr lang="en-ZA" dirty="0"/>
          </a:p>
        </p:txBody>
      </p:sp>
      <p:sp>
        <p:nvSpPr>
          <p:cNvPr id="1062" name="Rectangle 38"/>
          <p:cNvSpPr>
            <a:spLocks noGrp="1" noChangeArrowheads="1"/>
          </p:cNvSpPr>
          <p:nvPr>
            <p:ph type="ftr" sz="quarter" idx="3"/>
          </p:nvPr>
        </p:nvSpPr>
        <p:spPr bwMode="auto">
          <a:xfrm>
            <a:off x="3132138" y="6453188"/>
            <a:ext cx="2879725" cy="268287"/>
          </a:xfrm>
          <a:prstGeom prst="rect">
            <a:avLst/>
          </a:prstGeom>
          <a:noFill/>
          <a:ln w="9525" algn="ctr">
            <a:noFill/>
            <a:miter lim="800000"/>
            <a:headEnd/>
            <a:tailEnd/>
          </a:ln>
          <a:effectLst/>
        </p:spPr>
        <p:txBody>
          <a:bodyPr vert="horz" wrap="square" lIns="91440" tIns="45720" rIns="91440" bIns="45720" numCol="1" anchor="b" anchorCtr="0" compatLnSpc="1">
            <a:prstTxWarp prst="textNoShape">
              <a:avLst/>
            </a:prstTxWarp>
          </a:bodyPr>
          <a:lstStyle>
            <a:lvl1pPr algn="ctr">
              <a:defRPr sz="1000" b="0">
                <a:solidFill>
                  <a:srgbClr val="83725B"/>
                </a:solidFill>
              </a:defRPr>
            </a:lvl1pPr>
          </a:lstStyle>
          <a:p>
            <a:pPr>
              <a:defRPr/>
            </a:pPr>
            <a:endParaRPr lang="en-GB" dirty="0"/>
          </a:p>
        </p:txBody>
      </p:sp>
      <p:sp>
        <p:nvSpPr>
          <p:cNvPr id="1063" name="Rectangle 39"/>
          <p:cNvSpPr>
            <a:spLocks noGrp="1" noChangeArrowheads="1"/>
          </p:cNvSpPr>
          <p:nvPr>
            <p:ph type="sldNum" sz="quarter" idx="4"/>
          </p:nvPr>
        </p:nvSpPr>
        <p:spPr bwMode="auto">
          <a:xfrm>
            <a:off x="7164388" y="6453188"/>
            <a:ext cx="1651000" cy="268287"/>
          </a:xfrm>
          <a:prstGeom prst="rect">
            <a:avLst/>
          </a:prstGeom>
          <a:noFill/>
          <a:ln w="9525" algn="ctr">
            <a:noFill/>
            <a:miter lim="800000"/>
            <a:headEnd/>
            <a:tailEnd/>
          </a:ln>
          <a:effectLst/>
        </p:spPr>
        <p:txBody>
          <a:bodyPr vert="horz" wrap="square" lIns="91440" tIns="45720" rIns="91440" bIns="45720" numCol="1" anchor="b" anchorCtr="0" compatLnSpc="1">
            <a:prstTxWarp prst="textNoShape">
              <a:avLst/>
            </a:prstTxWarp>
          </a:bodyPr>
          <a:lstStyle>
            <a:lvl1pPr algn="r">
              <a:defRPr sz="1000" b="0">
                <a:solidFill>
                  <a:srgbClr val="83725B"/>
                </a:solidFill>
              </a:defRPr>
            </a:lvl1pPr>
          </a:lstStyle>
          <a:p>
            <a:pPr>
              <a:defRPr/>
            </a:pPr>
            <a:fld id="{9B8FA471-392A-4F99-B068-018C49B749B3}" type="slidenum">
              <a:rPr lang="en-ZA"/>
              <a:pPr>
                <a:defRPr/>
              </a:pPr>
              <a:t>‹#›</a:t>
            </a:fld>
            <a:endParaRPr lang="en-ZA" dirty="0"/>
          </a:p>
        </p:txBody>
      </p:sp>
    </p:spTree>
    <p:extLst>
      <p:ext uri="{BB962C8B-B14F-4D97-AF65-F5344CB8AC3E}">
        <p14:creationId xmlns:p14="http://schemas.microsoft.com/office/powerpoint/2010/main" val="466422731"/>
      </p:ext>
    </p:extLst>
  </p:cSld>
  <p:clrMap bg1="lt1" tx1="dk1" bg2="lt2" tx2="dk2" accent1="accent1" accent2="accent2" accent3="accent3" accent4="accent4" accent5="accent5" accent6="accent6" hlink="hlink" folHlink="folHlink"/>
  <p:sldLayoutIdLst>
    <p:sldLayoutId id="2147484299" r:id="rId1"/>
    <p:sldLayoutId id="2147484300" r:id="rId2"/>
    <p:sldLayoutId id="2147484301" r:id="rId3"/>
    <p:sldLayoutId id="2147484302" r:id="rId4"/>
    <p:sldLayoutId id="2147484303" r:id="rId5"/>
    <p:sldLayoutId id="2147484304" r:id="rId6"/>
    <p:sldLayoutId id="2147484305" r:id="rId7"/>
    <p:sldLayoutId id="2147484306" r:id="rId8"/>
    <p:sldLayoutId id="2147484307" r:id="rId9"/>
    <p:sldLayoutId id="2147484308" r:id="rId10"/>
    <p:sldLayoutId id="2147484309" r:id="rId11"/>
    <p:sldLayoutId id="2147484310" r:id="rId12"/>
    <p:sldLayoutId id="2147484311" r:id="rId13"/>
  </p:sldLayoutIdLst>
  <p:transition/>
  <p:hf hdr="0" ftr="0" dt="0"/>
  <p:txStyles>
    <p:titleStyle>
      <a:lvl1pPr algn="l" rtl="0" eaLnBrk="0" fontAlgn="base" hangingPunct="0">
        <a:lnSpc>
          <a:spcPct val="85000"/>
        </a:lnSpc>
        <a:spcBef>
          <a:spcPct val="0"/>
        </a:spcBef>
        <a:spcAft>
          <a:spcPct val="0"/>
        </a:spcAft>
        <a:defRPr sz="2400">
          <a:solidFill>
            <a:schemeClr val="bg1"/>
          </a:solidFill>
          <a:latin typeface="+mj-lt"/>
          <a:ea typeface="+mj-ea"/>
          <a:cs typeface="+mj-cs"/>
        </a:defRPr>
      </a:lvl1pPr>
      <a:lvl2pPr algn="l" rtl="0" eaLnBrk="0" fontAlgn="base" hangingPunct="0">
        <a:lnSpc>
          <a:spcPct val="85000"/>
        </a:lnSpc>
        <a:spcBef>
          <a:spcPct val="0"/>
        </a:spcBef>
        <a:spcAft>
          <a:spcPct val="0"/>
        </a:spcAft>
        <a:defRPr sz="2400">
          <a:solidFill>
            <a:schemeClr val="bg1"/>
          </a:solidFill>
          <a:latin typeface="Arial" charset="0"/>
          <a:cs typeface="Arial" charset="0"/>
        </a:defRPr>
      </a:lvl2pPr>
      <a:lvl3pPr algn="l" rtl="0" eaLnBrk="0" fontAlgn="base" hangingPunct="0">
        <a:lnSpc>
          <a:spcPct val="85000"/>
        </a:lnSpc>
        <a:spcBef>
          <a:spcPct val="0"/>
        </a:spcBef>
        <a:spcAft>
          <a:spcPct val="0"/>
        </a:spcAft>
        <a:defRPr sz="2400">
          <a:solidFill>
            <a:schemeClr val="bg1"/>
          </a:solidFill>
          <a:latin typeface="Arial" charset="0"/>
          <a:cs typeface="Arial" charset="0"/>
        </a:defRPr>
      </a:lvl3pPr>
      <a:lvl4pPr algn="l" rtl="0" eaLnBrk="0" fontAlgn="base" hangingPunct="0">
        <a:lnSpc>
          <a:spcPct val="85000"/>
        </a:lnSpc>
        <a:spcBef>
          <a:spcPct val="0"/>
        </a:spcBef>
        <a:spcAft>
          <a:spcPct val="0"/>
        </a:spcAft>
        <a:defRPr sz="2400">
          <a:solidFill>
            <a:schemeClr val="bg1"/>
          </a:solidFill>
          <a:latin typeface="Arial" charset="0"/>
          <a:cs typeface="Arial" charset="0"/>
        </a:defRPr>
      </a:lvl4pPr>
      <a:lvl5pPr algn="l" rtl="0" eaLnBrk="0" fontAlgn="base" hangingPunct="0">
        <a:lnSpc>
          <a:spcPct val="85000"/>
        </a:lnSpc>
        <a:spcBef>
          <a:spcPct val="0"/>
        </a:spcBef>
        <a:spcAft>
          <a:spcPct val="0"/>
        </a:spcAft>
        <a:defRPr sz="2400">
          <a:solidFill>
            <a:schemeClr val="bg1"/>
          </a:solidFill>
          <a:latin typeface="Arial" charset="0"/>
          <a:cs typeface="Arial" charset="0"/>
        </a:defRPr>
      </a:lvl5pPr>
      <a:lvl6pPr marL="457200" algn="l" rtl="0" eaLnBrk="0" fontAlgn="base" hangingPunct="0">
        <a:lnSpc>
          <a:spcPct val="85000"/>
        </a:lnSpc>
        <a:spcBef>
          <a:spcPct val="0"/>
        </a:spcBef>
        <a:spcAft>
          <a:spcPct val="0"/>
        </a:spcAft>
        <a:defRPr sz="2400">
          <a:solidFill>
            <a:schemeClr val="bg1"/>
          </a:solidFill>
          <a:latin typeface="Arial" charset="0"/>
          <a:cs typeface="Arial" charset="0"/>
        </a:defRPr>
      </a:lvl6pPr>
      <a:lvl7pPr marL="914400" algn="l" rtl="0" eaLnBrk="0" fontAlgn="base" hangingPunct="0">
        <a:lnSpc>
          <a:spcPct val="85000"/>
        </a:lnSpc>
        <a:spcBef>
          <a:spcPct val="0"/>
        </a:spcBef>
        <a:spcAft>
          <a:spcPct val="0"/>
        </a:spcAft>
        <a:defRPr sz="2400">
          <a:solidFill>
            <a:schemeClr val="bg1"/>
          </a:solidFill>
          <a:latin typeface="Arial" charset="0"/>
          <a:cs typeface="Arial" charset="0"/>
        </a:defRPr>
      </a:lvl7pPr>
      <a:lvl8pPr marL="1371600" algn="l" rtl="0" eaLnBrk="0" fontAlgn="base" hangingPunct="0">
        <a:lnSpc>
          <a:spcPct val="85000"/>
        </a:lnSpc>
        <a:spcBef>
          <a:spcPct val="0"/>
        </a:spcBef>
        <a:spcAft>
          <a:spcPct val="0"/>
        </a:spcAft>
        <a:defRPr sz="2400">
          <a:solidFill>
            <a:schemeClr val="bg1"/>
          </a:solidFill>
          <a:latin typeface="Arial" charset="0"/>
          <a:cs typeface="Arial" charset="0"/>
        </a:defRPr>
      </a:lvl8pPr>
      <a:lvl9pPr marL="1828800" algn="l" rtl="0" eaLnBrk="0" fontAlgn="base" hangingPunct="0">
        <a:lnSpc>
          <a:spcPct val="85000"/>
        </a:lnSpc>
        <a:spcBef>
          <a:spcPct val="0"/>
        </a:spcBef>
        <a:spcAft>
          <a:spcPct val="0"/>
        </a:spcAft>
        <a:defRPr sz="2400">
          <a:solidFill>
            <a:schemeClr val="bg1"/>
          </a:solidFill>
          <a:latin typeface="Arial" charset="0"/>
          <a:cs typeface="Arial" charset="0"/>
        </a:defRPr>
      </a:lvl9pPr>
    </p:titleStyle>
    <p:bodyStyle>
      <a:lvl1pPr marL="266700" indent="-266700" algn="l" rtl="0" eaLnBrk="0" fontAlgn="base" hangingPunct="0">
        <a:lnSpc>
          <a:spcPct val="90000"/>
        </a:lnSpc>
        <a:spcBef>
          <a:spcPct val="100000"/>
        </a:spcBef>
        <a:spcAft>
          <a:spcPct val="0"/>
        </a:spcAft>
        <a:buClr>
          <a:srgbClr val="8C7F6D"/>
        </a:buClr>
        <a:buChar char="•"/>
        <a:defRPr sz="2000">
          <a:solidFill>
            <a:srgbClr val="003896"/>
          </a:solidFill>
          <a:latin typeface="+mn-lt"/>
          <a:ea typeface="+mn-ea"/>
          <a:cs typeface="+mn-cs"/>
        </a:defRPr>
      </a:lvl1pPr>
      <a:lvl2pPr marL="717550" indent="-271463" algn="l" rtl="0" eaLnBrk="0" fontAlgn="base" hangingPunct="0">
        <a:lnSpc>
          <a:spcPct val="90000"/>
        </a:lnSpc>
        <a:spcBef>
          <a:spcPct val="100000"/>
        </a:spcBef>
        <a:spcAft>
          <a:spcPct val="0"/>
        </a:spcAft>
        <a:buClr>
          <a:srgbClr val="8C7F6D"/>
        </a:buClr>
        <a:buChar char="•"/>
        <a:defRPr sz="2800">
          <a:solidFill>
            <a:srgbClr val="003896"/>
          </a:solidFill>
          <a:latin typeface="+mn-lt"/>
          <a:cs typeface="+mn-cs"/>
        </a:defRPr>
      </a:lvl2pPr>
      <a:lvl3pPr marL="1076325" indent="-179388" algn="l" rtl="0" eaLnBrk="0" fontAlgn="base" hangingPunct="0">
        <a:lnSpc>
          <a:spcPct val="90000"/>
        </a:lnSpc>
        <a:spcBef>
          <a:spcPct val="100000"/>
        </a:spcBef>
        <a:spcAft>
          <a:spcPct val="0"/>
        </a:spcAft>
        <a:buClr>
          <a:srgbClr val="8C7F6D"/>
        </a:buClr>
        <a:buChar char="•"/>
        <a:defRPr sz="1600">
          <a:solidFill>
            <a:srgbClr val="003896"/>
          </a:solidFill>
          <a:latin typeface="+mn-lt"/>
          <a:cs typeface="+mn-cs"/>
        </a:defRPr>
      </a:lvl3pPr>
      <a:lvl4pPr marL="1435100"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4pPr>
      <a:lvl5pPr marL="1793875"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5pPr>
      <a:lvl6pPr marL="2251075"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6pPr>
      <a:lvl7pPr marL="2708275"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7pPr>
      <a:lvl8pPr marL="3165475"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8pPr>
      <a:lvl9pPr marL="3622675"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43" descr="logo small"/>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7662863" y="341313"/>
            <a:ext cx="1173162"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17" descr="topsolid"/>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0" y="0"/>
            <a:ext cx="7591425"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8" name="Rectangle 2"/>
          <p:cNvSpPr>
            <a:spLocks noGrp="1" noChangeArrowheads="1"/>
          </p:cNvSpPr>
          <p:nvPr>
            <p:ph type="title"/>
          </p:nvPr>
        </p:nvSpPr>
        <p:spPr bwMode="auto">
          <a:xfrm>
            <a:off x="436563" y="166688"/>
            <a:ext cx="6519862" cy="666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ZA" altLang="en-US"/>
              <a:t>Click to edit Master title style</a:t>
            </a:r>
          </a:p>
        </p:txBody>
      </p:sp>
      <p:sp>
        <p:nvSpPr>
          <p:cNvPr id="1029" name="Rectangle 3"/>
          <p:cNvSpPr>
            <a:spLocks noGrp="1" noChangeArrowheads="1"/>
          </p:cNvSpPr>
          <p:nvPr>
            <p:ph type="body" idx="1"/>
          </p:nvPr>
        </p:nvSpPr>
        <p:spPr bwMode="auto">
          <a:xfrm>
            <a:off x="436563" y="1436688"/>
            <a:ext cx="8378825" cy="5045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ZA" altLang="en-US"/>
              <a:t>Click to edit Master text styles</a:t>
            </a:r>
          </a:p>
          <a:p>
            <a:pPr lvl="1"/>
            <a:r>
              <a:rPr lang="en-ZA" altLang="en-US"/>
              <a:t>Second level</a:t>
            </a:r>
          </a:p>
          <a:p>
            <a:pPr lvl="2"/>
            <a:r>
              <a:rPr lang="en-ZA" altLang="en-US"/>
              <a:t>Third level</a:t>
            </a:r>
          </a:p>
          <a:p>
            <a:pPr lvl="3"/>
            <a:r>
              <a:rPr lang="en-ZA" altLang="en-US"/>
              <a:t>Fourth level</a:t>
            </a:r>
          </a:p>
          <a:p>
            <a:pPr lvl="4"/>
            <a:r>
              <a:rPr lang="en-ZA" altLang="en-US"/>
              <a:t>Fifth level</a:t>
            </a:r>
          </a:p>
        </p:txBody>
      </p:sp>
      <p:sp>
        <p:nvSpPr>
          <p:cNvPr id="1061" name="Rectangle 37"/>
          <p:cNvSpPr>
            <a:spLocks noGrp="1" noChangeArrowheads="1"/>
          </p:cNvSpPr>
          <p:nvPr>
            <p:ph type="dt" sz="half" idx="2"/>
          </p:nvPr>
        </p:nvSpPr>
        <p:spPr bwMode="auto">
          <a:xfrm>
            <a:off x="457200" y="6453188"/>
            <a:ext cx="1738313"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000">
                <a:solidFill>
                  <a:srgbClr val="83725B"/>
                </a:solidFill>
                <a:latin typeface="Arial" charset="0"/>
                <a:cs typeface="Arial" charset="0"/>
              </a:defRPr>
            </a:lvl1pPr>
          </a:lstStyle>
          <a:p>
            <a:pPr>
              <a:defRPr/>
            </a:pPr>
            <a:fld id="{B831BEB0-B03F-4E8B-9DEF-81DDFD38DA47}" type="datetime1">
              <a:rPr lang="en-ZA"/>
              <a:pPr>
                <a:defRPr/>
              </a:pPr>
              <a:t>2022/05/20</a:t>
            </a:fld>
            <a:endParaRPr lang="en-ZA" dirty="0"/>
          </a:p>
        </p:txBody>
      </p:sp>
      <p:sp>
        <p:nvSpPr>
          <p:cNvPr id="1062" name="Rectangle 38"/>
          <p:cNvSpPr>
            <a:spLocks noGrp="1" noChangeArrowheads="1"/>
          </p:cNvSpPr>
          <p:nvPr>
            <p:ph type="ftr" sz="quarter" idx="3"/>
          </p:nvPr>
        </p:nvSpPr>
        <p:spPr bwMode="auto">
          <a:xfrm>
            <a:off x="3132138" y="6453188"/>
            <a:ext cx="2879725"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a:defRPr sz="1000">
                <a:solidFill>
                  <a:srgbClr val="83725B"/>
                </a:solidFill>
                <a:latin typeface="Arial" charset="0"/>
                <a:cs typeface="Arial" charset="0"/>
              </a:defRPr>
            </a:lvl1pPr>
          </a:lstStyle>
          <a:p>
            <a:pPr>
              <a:defRPr/>
            </a:pPr>
            <a:endParaRPr lang="en-ZA" dirty="0"/>
          </a:p>
        </p:txBody>
      </p:sp>
      <p:sp>
        <p:nvSpPr>
          <p:cNvPr id="1063" name="Rectangle 39"/>
          <p:cNvSpPr>
            <a:spLocks noGrp="1" noChangeArrowheads="1"/>
          </p:cNvSpPr>
          <p:nvPr>
            <p:ph type="sldNum" sz="quarter" idx="4"/>
          </p:nvPr>
        </p:nvSpPr>
        <p:spPr bwMode="auto">
          <a:xfrm>
            <a:off x="7164388" y="6453188"/>
            <a:ext cx="1651000"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000">
                <a:solidFill>
                  <a:srgbClr val="83725B"/>
                </a:solidFill>
                <a:latin typeface="Arial" charset="0"/>
                <a:cs typeface="Arial" charset="0"/>
              </a:defRPr>
            </a:lvl1pPr>
          </a:lstStyle>
          <a:p>
            <a:pPr>
              <a:defRPr/>
            </a:pPr>
            <a:fld id="{A0FCF8D2-7D03-4DA5-A468-63D61388641A}" type="slidenum">
              <a:rPr lang="en-ZA"/>
              <a:pPr>
                <a:defRPr/>
              </a:pPr>
              <a:t>‹#›</a:t>
            </a:fld>
            <a:endParaRPr lang="en-ZA" dirty="0"/>
          </a:p>
        </p:txBody>
      </p:sp>
    </p:spTree>
    <p:extLst>
      <p:ext uri="{BB962C8B-B14F-4D97-AF65-F5344CB8AC3E}">
        <p14:creationId xmlns:p14="http://schemas.microsoft.com/office/powerpoint/2010/main" val="3398153282"/>
      </p:ext>
    </p:extLst>
  </p:cSld>
  <p:clrMap bg1="lt1" tx1="dk1" bg2="lt2" tx2="dk2" accent1="accent1" accent2="accent2" accent3="accent3" accent4="accent4" accent5="accent5" accent6="accent6" hlink="hlink" folHlink="folHlink"/>
  <p:sldLayoutIdLst>
    <p:sldLayoutId id="2147484315" r:id="rId1"/>
    <p:sldLayoutId id="2147484316" r:id="rId2"/>
    <p:sldLayoutId id="2147484317" r:id="rId3"/>
    <p:sldLayoutId id="2147484318" r:id="rId4"/>
    <p:sldLayoutId id="2147484319" r:id="rId5"/>
    <p:sldLayoutId id="2147484320" r:id="rId6"/>
    <p:sldLayoutId id="2147484321" r:id="rId7"/>
    <p:sldLayoutId id="2147484322" r:id="rId8"/>
    <p:sldLayoutId id="2147484323" r:id="rId9"/>
    <p:sldLayoutId id="2147484324" r:id="rId10"/>
    <p:sldLayoutId id="2147484325" r:id="rId11"/>
    <p:sldLayoutId id="2147484326" r:id="rId12"/>
  </p:sldLayoutIdLst>
  <p:transition spd="slow">
    <p:fade/>
  </p:transition>
  <p:hf hdr="0" ftr="0"/>
  <p:txStyles>
    <p:titleStyle>
      <a:lvl1pPr algn="l" rtl="0" eaLnBrk="0" fontAlgn="base" hangingPunct="0">
        <a:lnSpc>
          <a:spcPct val="85000"/>
        </a:lnSpc>
        <a:spcBef>
          <a:spcPct val="0"/>
        </a:spcBef>
        <a:spcAft>
          <a:spcPct val="0"/>
        </a:spcAft>
        <a:defRPr sz="2400">
          <a:solidFill>
            <a:schemeClr val="bg1"/>
          </a:solidFill>
          <a:latin typeface="+mj-lt"/>
          <a:ea typeface="+mj-ea"/>
          <a:cs typeface="+mj-cs"/>
        </a:defRPr>
      </a:lvl1pPr>
      <a:lvl2pPr algn="l" rtl="0" eaLnBrk="0" fontAlgn="base" hangingPunct="0">
        <a:lnSpc>
          <a:spcPct val="85000"/>
        </a:lnSpc>
        <a:spcBef>
          <a:spcPct val="0"/>
        </a:spcBef>
        <a:spcAft>
          <a:spcPct val="0"/>
        </a:spcAft>
        <a:defRPr sz="2400">
          <a:solidFill>
            <a:schemeClr val="bg1"/>
          </a:solidFill>
          <a:latin typeface="Arial" charset="0"/>
          <a:cs typeface="Arial" charset="0"/>
        </a:defRPr>
      </a:lvl2pPr>
      <a:lvl3pPr algn="l" rtl="0" eaLnBrk="0" fontAlgn="base" hangingPunct="0">
        <a:lnSpc>
          <a:spcPct val="85000"/>
        </a:lnSpc>
        <a:spcBef>
          <a:spcPct val="0"/>
        </a:spcBef>
        <a:spcAft>
          <a:spcPct val="0"/>
        </a:spcAft>
        <a:defRPr sz="2400">
          <a:solidFill>
            <a:schemeClr val="bg1"/>
          </a:solidFill>
          <a:latin typeface="Arial" charset="0"/>
          <a:cs typeface="Arial" charset="0"/>
        </a:defRPr>
      </a:lvl3pPr>
      <a:lvl4pPr algn="l" rtl="0" eaLnBrk="0" fontAlgn="base" hangingPunct="0">
        <a:lnSpc>
          <a:spcPct val="85000"/>
        </a:lnSpc>
        <a:spcBef>
          <a:spcPct val="0"/>
        </a:spcBef>
        <a:spcAft>
          <a:spcPct val="0"/>
        </a:spcAft>
        <a:defRPr sz="2400">
          <a:solidFill>
            <a:schemeClr val="bg1"/>
          </a:solidFill>
          <a:latin typeface="Arial" charset="0"/>
          <a:cs typeface="Arial" charset="0"/>
        </a:defRPr>
      </a:lvl4pPr>
      <a:lvl5pPr algn="l" rtl="0" eaLnBrk="0" fontAlgn="base" hangingPunct="0">
        <a:lnSpc>
          <a:spcPct val="85000"/>
        </a:lnSpc>
        <a:spcBef>
          <a:spcPct val="0"/>
        </a:spcBef>
        <a:spcAft>
          <a:spcPct val="0"/>
        </a:spcAft>
        <a:defRPr sz="2400">
          <a:solidFill>
            <a:schemeClr val="bg1"/>
          </a:solidFill>
          <a:latin typeface="Arial" charset="0"/>
          <a:cs typeface="Arial" charset="0"/>
        </a:defRPr>
      </a:lvl5pPr>
      <a:lvl6pPr marL="457200" algn="l" rtl="0" fontAlgn="base">
        <a:lnSpc>
          <a:spcPct val="85000"/>
        </a:lnSpc>
        <a:spcBef>
          <a:spcPct val="0"/>
        </a:spcBef>
        <a:spcAft>
          <a:spcPct val="0"/>
        </a:spcAft>
        <a:defRPr sz="2400">
          <a:solidFill>
            <a:schemeClr val="bg1"/>
          </a:solidFill>
          <a:latin typeface="Arial" charset="0"/>
          <a:cs typeface="Arial" charset="0"/>
        </a:defRPr>
      </a:lvl6pPr>
      <a:lvl7pPr marL="914400" algn="l" rtl="0" fontAlgn="base">
        <a:lnSpc>
          <a:spcPct val="85000"/>
        </a:lnSpc>
        <a:spcBef>
          <a:spcPct val="0"/>
        </a:spcBef>
        <a:spcAft>
          <a:spcPct val="0"/>
        </a:spcAft>
        <a:defRPr sz="2400">
          <a:solidFill>
            <a:schemeClr val="bg1"/>
          </a:solidFill>
          <a:latin typeface="Arial" charset="0"/>
          <a:cs typeface="Arial" charset="0"/>
        </a:defRPr>
      </a:lvl7pPr>
      <a:lvl8pPr marL="1371600" algn="l" rtl="0" fontAlgn="base">
        <a:lnSpc>
          <a:spcPct val="85000"/>
        </a:lnSpc>
        <a:spcBef>
          <a:spcPct val="0"/>
        </a:spcBef>
        <a:spcAft>
          <a:spcPct val="0"/>
        </a:spcAft>
        <a:defRPr sz="2400">
          <a:solidFill>
            <a:schemeClr val="bg1"/>
          </a:solidFill>
          <a:latin typeface="Arial" charset="0"/>
          <a:cs typeface="Arial" charset="0"/>
        </a:defRPr>
      </a:lvl8pPr>
      <a:lvl9pPr marL="1828800" algn="l" rtl="0" fontAlgn="base">
        <a:lnSpc>
          <a:spcPct val="85000"/>
        </a:lnSpc>
        <a:spcBef>
          <a:spcPct val="0"/>
        </a:spcBef>
        <a:spcAft>
          <a:spcPct val="0"/>
        </a:spcAft>
        <a:defRPr sz="2400">
          <a:solidFill>
            <a:schemeClr val="bg1"/>
          </a:solidFill>
          <a:latin typeface="Arial" charset="0"/>
          <a:cs typeface="Arial" charset="0"/>
        </a:defRPr>
      </a:lvl9pPr>
    </p:titleStyle>
    <p:bodyStyle>
      <a:lvl1pPr marL="266700" indent="-266700" algn="l" rtl="0" eaLnBrk="0" fontAlgn="base" hangingPunct="0">
        <a:lnSpc>
          <a:spcPct val="90000"/>
        </a:lnSpc>
        <a:spcBef>
          <a:spcPct val="100000"/>
        </a:spcBef>
        <a:spcAft>
          <a:spcPct val="0"/>
        </a:spcAft>
        <a:buClr>
          <a:srgbClr val="8C7F6D"/>
        </a:buClr>
        <a:buChar char="•"/>
        <a:defRPr sz="2000">
          <a:solidFill>
            <a:srgbClr val="003896"/>
          </a:solidFill>
          <a:latin typeface="+mn-lt"/>
          <a:ea typeface="+mn-ea"/>
          <a:cs typeface="+mn-cs"/>
        </a:defRPr>
      </a:lvl1pPr>
      <a:lvl2pPr marL="717550" indent="-271463" algn="l" rtl="0" eaLnBrk="0" fontAlgn="base" hangingPunct="0">
        <a:lnSpc>
          <a:spcPct val="90000"/>
        </a:lnSpc>
        <a:spcBef>
          <a:spcPct val="100000"/>
        </a:spcBef>
        <a:spcAft>
          <a:spcPct val="0"/>
        </a:spcAft>
        <a:buClr>
          <a:srgbClr val="8C7F6D"/>
        </a:buClr>
        <a:buChar char="•"/>
        <a:defRPr>
          <a:solidFill>
            <a:srgbClr val="003896"/>
          </a:solidFill>
          <a:latin typeface="+mn-lt"/>
          <a:cs typeface="+mn-cs"/>
        </a:defRPr>
      </a:lvl2pPr>
      <a:lvl3pPr marL="1076325" indent="-179388" algn="l" rtl="0" eaLnBrk="0" fontAlgn="base" hangingPunct="0">
        <a:lnSpc>
          <a:spcPct val="90000"/>
        </a:lnSpc>
        <a:spcBef>
          <a:spcPct val="100000"/>
        </a:spcBef>
        <a:spcAft>
          <a:spcPct val="0"/>
        </a:spcAft>
        <a:buClr>
          <a:srgbClr val="8C7F6D"/>
        </a:buClr>
        <a:buChar char="•"/>
        <a:defRPr sz="1600">
          <a:solidFill>
            <a:srgbClr val="003896"/>
          </a:solidFill>
          <a:latin typeface="+mn-lt"/>
          <a:cs typeface="+mn-cs"/>
        </a:defRPr>
      </a:lvl3pPr>
      <a:lvl4pPr marL="1435100"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4pPr>
      <a:lvl5pPr marL="1793875"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5pPr>
      <a:lvl6pPr marL="22510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6pPr>
      <a:lvl7pPr marL="27082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7pPr>
      <a:lvl8pPr marL="31654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8pPr>
      <a:lvl9pPr marL="36226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43" descr="logo small"/>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662863" y="341313"/>
            <a:ext cx="1173162"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17" descr="topsolid"/>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0" y="0"/>
            <a:ext cx="7591425"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8" name="Rectangle 2"/>
          <p:cNvSpPr>
            <a:spLocks noGrp="1" noChangeArrowheads="1"/>
          </p:cNvSpPr>
          <p:nvPr>
            <p:ph type="title"/>
          </p:nvPr>
        </p:nvSpPr>
        <p:spPr bwMode="auto">
          <a:xfrm>
            <a:off x="436563" y="166688"/>
            <a:ext cx="6519862" cy="666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ZA" altLang="en-US"/>
              <a:t>Click to edit Master title style</a:t>
            </a:r>
          </a:p>
        </p:txBody>
      </p:sp>
      <p:sp>
        <p:nvSpPr>
          <p:cNvPr id="1029" name="Rectangle 3"/>
          <p:cNvSpPr>
            <a:spLocks noGrp="1" noChangeArrowheads="1"/>
          </p:cNvSpPr>
          <p:nvPr>
            <p:ph type="body" idx="1"/>
          </p:nvPr>
        </p:nvSpPr>
        <p:spPr bwMode="auto">
          <a:xfrm>
            <a:off x="436563" y="1436688"/>
            <a:ext cx="8378825" cy="5045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ZA" altLang="en-US"/>
              <a:t>Click to edit Master text styles</a:t>
            </a:r>
          </a:p>
          <a:p>
            <a:pPr lvl="1"/>
            <a:r>
              <a:rPr lang="en-ZA" altLang="en-US"/>
              <a:t>Second level</a:t>
            </a:r>
          </a:p>
          <a:p>
            <a:pPr lvl="2"/>
            <a:r>
              <a:rPr lang="en-ZA" altLang="en-US"/>
              <a:t>Third level</a:t>
            </a:r>
          </a:p>
          <a:p>
            <a:pPr lvl="3"/>
            <a:r>
              <a:rPr lang="en-ZA" altLang="en-US"/>
              <a:t>Fourth level</a:t>
            </a:r>
          </a:p>
          <a:p>
            <a:pPr lvl="4"/>
            <a:r>
              <a:rPr lang="en-ZA" altLang="en-US"/>
              <a:t>Fifth level</a:t>
            </a:r>
          </a:p>
        </p:txBody>
      </p:sp>
      <p:sp>
        <p:nvSpPr>
          <p:cNvPr id="1061" name="Rectangle 37"/>
          <p:cNvSpPr>
            <a:spLocks noGrp="1" noChangeArrowheads="1"/>
          </p:cNvSpPr>
          <p:nvPr>
            <p:ph type="dt" sz="half" idx="2"/>
          </p:nvPr>
        </p:nvSpPr>
        <p:spPr bwMode="auto">
          <a:xfrm>
            <a:off x="457200" y="6453188"/>
            <a:ext cx="1738313"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000">
                <a:solidFill>
                  <a:srgbClr val="83725B"/>
                </a:solidFill>
              </a:defRPr>
            </a:lvl1pPr>
          </a:lstStyle>
          <a:p>
            <a:pPr>
              <a:defRPr/>
            </a:pPr>
            <a:fld id="{EB48B01A-DFBD-4FC2-9E59-B3E300B358EA}" type="datetime1">
              <a:rPr lang="en-ZA"/>
              <a:pPr>
                <a:defRPr/>
              </a:pPr>
              <a:t>2022/05/20</a:t>
            </a:fld>
            <a:endParaRPr lang="en-ZA"/>
          </a:p>
        </p:txBody>
      </p:sp>
      <p:sp>
        <p:nvSpPr>
          <p:cNvPr id="1062" name="Rectangle 38"/>
          <p:cNvSpPr>
            <a:spLocks noGrp="1" noChangeArrowheads="1"/>
          </p:cNvSpPr>
          <p:nvPr>
            <p:ph type="ftr" sz="quarter" idx="3"/>
          </p:nvPr>
        </p:nvSpPr>
        <p:spPr bwMode="auto">
          <a:xfrm>
            <a:off x="3132138" y="6453188"/>
            <a:ext cx="2879725"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a:defRPr sz="1000">
                <a:solidFill>
                  <a:srgbClr val="83725B"/>
                </a:solidFill>
              </a:defRPr>
            </a:lvl1pPr>
          </a:lstStyle>
          <a:p>
            <a:pPr>
              <a:defRPr/>
            </a:pPr>
            <a:endParaRPr lang="en-ZA"/>
          </a:p>
        </p:txBody>
      </p:sp>
      <p:sp>
        <p:nvSpPr>
          <p:cNvPr id="1063" name="Rectangle 39"/>
          <p:cNvSpPr>
            <a:spLocks noGrp="1" noChangeArrowheads="1"/>
          </p:cNvSpPr>
          <p:nvPr>
            <p:ph type="sldNum" sz="quarter" idx="4"/>
          </p:nvPr>
        </p:nvSpPr>
        <p:spPr bwMode="auto">
          <a:xfrm>
            <a:off x="7164388" y="6453188"/>
            <a:ext cx="1651000"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000">
                <a:solidFill>
                  <a:srgbClr val="83725B"/>
                </a:solidFill>
              </a:defRPr>
            </a:lvl1pPr>
          </a:lstStyle>
          <a:p>
            <a:pPr>
              <a:defRPr/>
            </a:pPr>
            <a:fld id="{9537A198-4BEB-4342-AA38-D22099C69EDD}" type="slidenum">
              <a:rPr lang="en-ZA"/>
              <a:pPr>
                <a:defRPr/>
              </a:pPr>
              <a:t>‹#›</a:t>
            </a:fld>
            <a:endParaRPr lang="en-ZA"/>
          </a:p>
        </p:txBody>
      </p:sp>
    </p:spTree>
    <p:extLst>
      <p:ext uri="{BB962C8B-B14F-4D97-AF65-F5344CB8AC3E}">
        <p14:creationId xmlns:p14="http://schemas.microsoft.com/office/powerpoint/2010/main" val="2980038301"/>
      </p:ext>
    </p:extLst>
  </p:cSld>
  <p:clrMap bg1="lt1" tx1="dk1" bg2="lt2" tx2="dk2" accent1="accent1" accent2="accent2" accent3="accent3" accent4="accent4" accent5="accent5" accent6="accent6" hlink="hlink" folHlink="folHlink"/>
  <p:sldLayoutIdLst>
    <p:sldLayoutId id="2147484328" r:id="rId1"/>
    <p:sldLayoutId id="2147484329" r:id="rId2"/>
    <p:sldLayoutId id="2147484330" r:id="rId3"/>
    <p:sldLayoutId id="2147484331" r:id="rId4"/>
    <p:sldLayoutId id="2147484332" r:id="rId5"/>
    <p:sldLayoutId id="2147484333" r:id="rId6"/>
    <p:sldLayoutId id="2147484334" r:id="rId7"/>
    <p:sldLayoutId id="2147484335" r:id="rId8"/>
    <p:sldLayoutId id="2147484336" r:id="rId9"/>
    <p:sldLayoutId id="2147484337" r:id="rId10"/>
    <p:sldLayoutId id="2147484338" r:id="rId11"/>
    <p:sldLayoutId id="2147484339" r:id="rId12"/>
  </p:sldLayoutIdLst>
  <p:transition spd="slow">
    <p:fade/>
  </p:transition>
  <p:hf hdr="0" ftr="0" dt="0"/>
  <p:txStyles>
    <p:titleStyle>
      <a:lvl1pPr algn="l" rtl="0" eaLnBrk="0" fontAlgn="base" hangingPunct="0">
        <a:lnSpc>
          <a:spcPct val="85000"/>
        </a:lnSpc>
        <a:spcBef>
          <a:spcPct val="0"/>
        </a:spcBef>
        <a:spcAft>
          <a:spcPct val="0"/>
        </a:spcAft>
        <a:defRPr sz="2400">
          <a:solidFill>
            <a:schemeClr val="bg1"/>
          </a:solidFill>
          <a:latin typeface="+mj-lt"/>
          <a:ea typeface="+mj-ea"/>
          <a:cs typeface="+mj-cs"/>
        </a:defRPr>
      </a:lvl1pPr>
      <a:lvl2pPr algn="l" rtl="0" eaLnBrk="0" fontAlgn="base" hangingPunct="0">
        <a:lnSpc>
          <a:spcPct val="85000"/>
        </a:lnSpc>
        <a:spcBef>
          <a:spcPct val="0"/>
        </a:spcBef>
        <a:spcAft>
          <a:spcPct val="0"/>
        </a:spcAft>
        <a:defRPr sz="2400">
          <a:solidFill>
            <a:schemeClr val="bg1"/>
          </a:solidFill>
          <a:latin typeface="Arial" charset="0"/>
          <a:cs typeface="Arial" charset="0"/>
        </a:defRPr>
      </a:lvl2pPr>
      <a:lvl3pPr algn="l" rtl="0" eaLnBrk="0" fontAlgn="base" hangingPunct="0">
        <a:lnSpc>
          <a:spcPct val="85000"/>
        </a:lnSpc>
        <a:spcBef>
          <a:spcPct val="0"/>
        </a:spcBef>
        <a:spcAft>
          <a:spcPct val="0"/>
        </a:spcAft>
        <a:defRPr sz="2400">
          <a:solidFill>
            <a:schemeClr val="bg1"/>
          </a:solidFill>
          <a:latin typeface="Arial" charset="0"/>
          <a:cs typeface="Arial" charset="0"/>
        </a:defRPr>
      </a:lvl3pPr>
      <a:lvl4pPr algn="l" rtl="0" eaLnBrk="0" fontAlgn="base" hangingPunct="0">
        <a:lnSpc>
          <a:spcPct val="85000"/>
        </a:lnSpc>
        <a:spcBef>
          <a:spcPct val="0"/>
        </a:spcBef>
        <a:spcAft>
          <a:spcPct val="0"/>
        </a:spcAft>
        <a:defRPr sz="2400">
          <a:solidFill>
            <a:schemeClr val="bg1"/>
          </a:solidFill>
          <a:latin typeface="Arial" charset="0"/>
          <a:cs typeface="Arial" charset="0"/>
        </a:defRPr>
      </a:lvl4pPr>
      <a:lvl5pPr algn="l" rtl="0" eaLnBrk="0" fontAlgn="base" hangingPunct="0">
        <a:lnSpc>
          <a:spcPct val="85000"/>
        </a:lnSpc>
        <a:spcBef>
          <a:spcPct val="0"/>
        </a:spcBef>
        <a:spcAft>
          <a:spcPct val="0"/>
        </a:spcAft>
        <a:defRPr sz="2400">
          <a:solidFill>
            <a:schemeClr val="bg1"/>
          </a:solidFill>
          <a:latin typeface="Arial" charset="0"/>
          <a:cs typeface="Arial" charset="0"/>
        </a:defRPr>
      </a:lvl5pPr>
      <a:lvl6pPr marL="457200" algn="l" rtl="0" fontAlgn="base">
        <a:lnSpc>
          <a:spcPct val="85000"/>
        </a:lnSpc>
        <a:spcBef>
          <a:spcPct val="0"/>
        </a:spcBef>
        <a:spcAft>
          <a:spcPct val="0"/>
        </a:spcAft>
        <a:defRPr sz="2400">
          <a:solidFill>
            <a:schemeClr val="bg1"/>
          </a:solidFill>
          <a:latin typeface="Arial" charset="0"/>
          <a:cs typeface="Arial" charset="0"/>
        </a:defRPr>
      </a:lvl6pPr>
      <a:lvl7pPr marL="914400" algn="l" rtl="0" fontAlgn="base">
        <a:lnSpc>
          <a:spcPct val="85000"/>
        </a:lnSpc>
        <a:spcBef>
          <a:spcPct val="0"/>
        </a:spcBef>
        <a:spcAft>
          <a:spcPct val="0"/>
        </a:spcAft>
        <a:defRPr sz="2400">
          <a:solidFill>
            <a:schemeClr val="bg1"/>
          </a:solidFill>
          <a:latin typeface="Arial" charset="0"/>
          <a:cs typeface="Arial" charset="0"/>
        </a:defRPr>
      </a:lvl7pPr>
      <a:lvl8pPr marL="1371600" algn="l" rtl="0" fontAlgn="base">
        <a:lnSpc>
          <a:spcPct val="85000"/>
        </a:lnSpc>
        <a:spcBef>
          <a:spcPct val="0"/>
        </a:spcBef>
        <a:spcAft>
          <a:spcPct val="0"/>
        </a:spcAft>
        <a:defRPr sz="2400">
          <a:solidFill>
            <a:schemeClr val="bg1"/>
          </a:solidFill>
          <a:latin typeface="Arial" charset="0"/>
          <a:cs typeface="Arial" charset="0"/>
        </a:defRPr>
      </a:lvl8pPr>
      <a:lvl9pPr marL="1828800" algn="l" rtl="0" fontAlgn="base">
        <a:lnSpc>
          <a:spcPct val="85000"/>
        </a:lnSpc>
        <a:spcBef>
          <a:spcPct val="0"/>
        </a:spcBef>
        <a:spcAft>
          <a:spcPct val="0"/>
        </a:spcAft>
        <a:defRPr sz="2400">
          <a:solidFill>
            <a:schemeClr val="bg1"/>
          </a:solidFill>
          <a:latin typeface="Arial" charset="0"/>
          <a:cs typeface="Arial" charset="0"/>
        </a:defRPr>
      </a:lvl9pPr>
    </p:titleStyle>
    <p:bodyStyle>
      <a:lvl1pPr marL="266700" indent="-266700" algn="l" rtl="0" eaLnBrk="0" fontAlgn="base" hangingPunct="0">
        <a:lnSpc>
          <a:spcPct val="90000"/>
        </a:lnSpc>
        <a:spcBef>
          <a:spcPct val="100000"/>
        </a:spcBef>
        <a:spcAft>
          <a:spcPct val="0"/>
        </a:spcAft>
        <a:buClr>
          <a:srgbClr val="8C7F6D"/>
        </a:buClr>
        <a:buChar char="•"/>
        <a:defRPr sz="2000">
          <a:solidFill>
            <a:srgbClr val="003896"/>
          </a:solidFill>
          <a:latin typeface="+mn-lt"/>
          <a:ea typeface="+mn-ea"/>
          <a:cs typeface="+mn-cs"/>
        </a:defRPr>
      </a:lvl1pPr>
      <a:lvl2pPr marL="717550" indent="-271463" algn="l" rtl="0" eaLnBrk="0" fontAlgn="base" hangingPunct="0">
        <a:lnSpc>
          <a:spcPct val="90000"/>
        </a:lnSpc>
        <a:spcBef>
          <a:spcPct val="100000"/>
        </a:spcBef>
        <a:spcAft>
          <a:spcPct val="0"/>
        </a:spcAft>
        <a:buClr>
          <a:srgbClr val="8C7F6D"/>
        </a:buClr>
        <a:buChar char="•"/>
        <a:defRPr>
          <a:solidFill>
            <a:srgbClr val="003896"/>
          </a:solidFill>
          <a:latin typeface="+mn-lt"/>
          <a:cs typeface="+mn-cs"/>
        </a:defRPr>
      </a:lvl2pPr>
      <a:lvl3pPr marL="1076325" indent="-179388" algn="l" rtl="0" eaLnBrk="0" fontAlgn="base" hangingPunct="0">
        <a:lnSpc>
          <a:spcPct val="90000"/>
        </a:lnSpc>
        <a:spcBef>
          <a:spcPct val="100000"/>
        </a:spcBef>
        <a:spcAft>
          <a:spcPct val="0"/>
        </a:spcAft>
        <a:buClr>
          <a:srgbClr val="8C7F6D"/>
        </a:buClr>
        <a:buChar char="•"/>
        <a:defRPr sz="1600">
          <a:solidFill>
            <a:srgbClr val="003896"/>
          </a:solidFill>
          <a:latin typeface="+mn-lt"/>
          <a:cs typeface="+mn-cs"/>
        </a:defRPr>
      </a:lvl3pPr>
      <a:lvl4pPr marL="1435100"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4pPr>
      <a:lvl5pPr marL="1793875"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5pPr>
      <a:lvl6pPr marL="22510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6pPr>
      <a:lvl7pPr marL="27082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7pPr>
      <a:lvl8pPr marL="31654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8pPr>
      <a:lvl9pPr marL="36226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3074" name="Picture 43" descr="logo small"/>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662863" y="341313"/>
            <a:ext cx="1173162"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5" name="Picture 17" descr="topsolid"/>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0" y="0"/>
            <a:ext cx="7591425"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6" name="Rectangle 2"/>
          <p:cNvSpPr>
            <a:spLocks noGrp="1" noChangeArrowheads="1"/>
          </p:cNvSpPr>
          <p:nvPr>
            <p:ph type="title"/>
          </p:nvPr>
        </p:nvSpPr>
        <p:spPr bwMode="auto">
          <a:xfrm>
            <a:off x="436563" y="166688"/>
            <a:ext cx="6519862" cy="666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ZA" altLang="en-US"/>
              <a:t>Click to edit Master title style</a:t>
            </a:r>
          </a:p>
        </p:txBody>
      </p:sp>
      <p:sp>
        <p:nvSpPr>
          <p:cNvPr id="3077" name="Rectangle 3"/>
          <p:cNvSpPr>
            <a:spLocks noGrp="1" noChangeArrowheads="1"/>
          </p:cNvSpPr>
          <p:nvPr>
            <p:ph type="body" idx="1"/>
          </p:nvPr>
        </p:nvSpPr>
        <p:spPr bwMode="auto">
          <a:xfrm>
            <a:off x="436563" y="1436688"/>
            <a:ext cx="8378825" cy="5045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ZA" altLang="en-US"/>
              <a:t>Click to edit Master text styles</a:t>
            </a:r>
          </a:p>
          <a:p>
            <a:pPr lvl="1"/>
            <a:r>
              <a:rPr lang="en-ZA" altLang="en-US"/>
              <a:t>Second level</a:t>
            </a:r>
          </a:p>
          <a:p>
            <a:pPr lvl="2"/>
            <a:r>
              <a:rPr lang="en-ZA" altLang="en-US"/>
              <a:t>Third level</a:t>
            </a:r>
          </a:p>
          <a:p>
            <a:pPr lvl="3"/>
            <a:r>
              <a:rPr lang="en-ZA" altLang="en-US"/>
              <a:t>Fourth level</a:t>
            </a:r>
          </a:p>
          <a:p>
            <a:pPr lvl="4"/>
            <a:r>
              <a:rPr lang="en-ZA" altLang="en-US"/>
              <a:t>Fifth level</a:t>
            </a:r>
          </a:p>
        </p:txBody>
      </p:sp>
      <p:sp>
        <p:nvSpPr>
          <p:cNvPr id="1061" name="Rectangle 37"/>
          <p:cNvSpPr>
            <a:spLocks noGrp="1" noChangeArrowheads="1"/>
          </p:cNvSpPr>
          <p:nvPr>
            <p:ph type="dt" sz="half" idx="2"/>
          </p:nvPr>
        </p:nvSpPr>
        <p:spPr bwMode="auto">
          <a:xfrm>
            <a:off x="457200" y="6453188"/>
            <a:ext cx="1738313"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000">
                <a:solidFill>
                  <a:srgbClr val="83725B"/>
                </a:solidFill>
              </a:defRPr>
            </a:lvl1pPr>
          </a:lstStyle>
          <a:p>
            <a:pPr>
              <a:defRPr/>
            </a:pPr>
            <a:fld id="{DECBBA0B-5A2F-41FB-AA06-FA848BA568FC}" type="datetime1">
              <a:rPr lang="en-ZA"/>
              <a:pPr>
                <a:defRPr/>
              </a:pPr>
              <a:t>2022/05/20</a:t>
            </a:fld>
            <a:endParaRPr lang="en-ZA"/>
          </a:p>
        </p:txBody>
      </p:sp>
      <p:sp>
        <p:nvSpPr>
          <p:cNvPr id="1062" name="Rectangle 38"/>
          <p:cNvSpPr>
            <a:spLocks noGrp="1" noChangeArrowheads="1"/>
          </p:cNvSpPr>
          <p:nvPr>
            <p:ph type="ftr" sz="quarter" idx="3"/>
          </p:nvPr>
        </p:nvSpPr>
        <p:spPr bwMode="auto">
          <a:xfrm>
            <a:off x="3132138" y="6453188"/>
            <a:ext cx="2879725"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a:defRPr sz="1000">
                <a:solidFill>
                  <a:srgbClr val="83725B"/>
                </a:solidFill>
              </a:defRPr>
            </a:lvl1pPr>
          </a:lstStyle>
          <a:p>
            <a:pPr>
              <a:defRPr/>
            </a:pPr>
            <a:endParaRPr lang="en-ZA"/>
          </a:p>
        </p:txBody>
      </p:sp>
      <p:sp>
        <p:nvSpPr>
          <p:cNvPr id="1063" name="Rectangle 39"/>
          <p:cNvSpPr>
            <a:spLocks noGrp="1" noChangeArrowheads="1"/>
          </p:cNvSpPr>
          <p:nvPr>
            <p:ph type="sldNum" sz="quarter" idx="4"/>
          </p:nvPr>
        </p:nvSpPr>
        <p:spPr bwMode="auto">
          <a:xfrm>
            <a:off x="7164388" y="6453188"/>
            <a:ext cx="1651000"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000">
                <a:solidFill>
                  <a:srgbClr val="83725B"/>
                </a:solidFill>
              </a:defRPr>
            </a:lvl1pPr>
          </a:lstStyle>
          <a:p>
            <a:pPr>
              <a:defRPr/>
            </a:pPr>
            <a:fld id="{33DB912B-71BD-4A9B-90DD-339495A6D859}" type="slidenum">
              <a:rPr lang="en-ZA"/>
              <a:pPr>
                <a:defRPr/>
              </a:pPr>
              <a:t>‹#›</a:t>
            </a:fld>
            <a:endParaRPr lang="en-ZA"/>
          </a:p>
        </p:txBody>
      </p:sp>
    </p:spTree>
    <p:extLst>
      <p:ext uri="{BB962C8B-B14F-4D97-AF65-F5344CB8AC3E}">
        <p14:creationId xmlns:p14="http://schemas.microsoft.com/office/powerpoint/2010/main" val="3087490126"/>
      </p:ext>
    </p:extLst>
  </p:cSld>
  <p:clrMap bg1="lt1" tx1="dk1" bg2="lt2" tx2="dk2" accent1="accent1" accent2="accent2" accent3="accent3" accent4="accent4" accent5="accent5" accent6="accent6" hlink="hlink" folHlink="folHlink"/>
  <p:sldLayoutIdLst>
    <p:sldLayoutId id="2147484343" r:id="rId1"/>
    <p:sldLayoutId id="2147484344" r:id="rId2"/>
    <p:sldLayoutId id="2147484345" r:id="rId3"/>
    <p:sldLayoutId id="2147484346" r:id="rId4"/>
    <p:sldLayoutId id="2147484347" r:id="rId5"/>
    <p:sldLayoutId id="2147484348" r:id="rId6"/>
    <p:sldLayoutId id="2147484349" r:id="rId7"/>
    <p:sldLayoutId id="2147484350" r:id="rId8"/>
    <p:sldLayoutId id="2147484351" r:id="rId9"/>
    <p:sldLayoutId id="2147484352" r:id="rId10"/>
    <p:sldLayoutId id="2147484353" r:id="rId11"/>
    <p:sldLayoutId id="2147484354" r:id="rId12"/>
  </p:sldLayoutIdLst>
  <p:transition spd="slow">
    <p:fade/>
  </p:transition>
  <p:hf hdr="0" ftr="0"/>
  <p:txStyles>
    <p:titleStyle>
      <a:lvl1pPr algn="l" rtl="0" eaLnBrk="0" fontAlgn="base" hangingPunct="0">
        <a:lnSpc>
          <a:spcPct val="85000"/>
        </a:lnSpc>
        <a:spcBef>
          <a:spcPct val="0"/>
        </a:spcBef>
        <a:spcAft>
          <a:spcPct val="0"/>
        </a:spcAft>
        <a:defRPr sz="2400">
          <a:solidFill>
            <a:schemeClr val="bg1"/>
          </a:solidFill>
          <a:latin typeface="+mj-lt"/>
          <a:ea typeface="+mj-ea"/>
          <a:cs typeface="+mj-cs"/>
        </a:defRPr>
      </a:lvl1pPr>
      <a:lvl2pPr algn="l" rtl="0" eaLnBrk="0" fontAlgn="base" hangingPunct="0">
        <a:lnSpc>
          <a:spcPct val="85000"/>
        </a:lnSpc>
        <a:spcBef>
          <a:spcPct val="0"/>
        </a:spcBef>
        <a:spcAft>
          <a:spcPct val="0"/>
        </a:spcAft>
        <a:defRPr sz="2400">
          <a:solidFill>
            <a:schemeClr val="bg1"/>
          </a:solidFill>
          <a:latin typeface="Arial" charset="0"/>
          <a:cs typeface="Arial" charset="0"/>
        </a:defRPr>
      </a:lvl2pPr>
      <a:lvl3pPr algn="l" rtl="0" eaLnBrk="0" fontAlgn="base" hangingPunct="0">
        <a:lnSpc>
          <a:spcPct val="85000"/>
        </a:lnSpc>
        <a:spcBef>
          <a:spcPct val="0"/>
        </a:spcBef>
        <a:spcAft>
          <a:spcPct val="0"/>
        </a:spcAft>
        <a:defRPr sz="2400">
          <a:solidFill>
            <a:schemeClr val="bg1"/>
          </a:solidFill>
          <a:latin typeface="Arial" charset="0"/>
          <a:cs typeface="Arial" charset="0"/>
        </a:defRPr>
      </a:lvl3pPr>
      <a:lvl4pPr algn="l" rtl="0" eaLnBrk="0" fontAlgn="base" hangingPunct="0">
        <a:lnSpc>
          <a:spcPct val="85000"/>
        </a:lnSpc>
        <a:spcBef>
          <a:spcPct val="0"/>
        </a:spcBef>
        <a:spcAft>
          <a:spcPct val="0"/>
        </a:spcAft>
        <a:defRPr sz="2400">
          <a:solidFill>
            <a:schemeClr val="bg1"/>
          </a:solidFill>
          <a:latin typeface="Arial" charset="0"/>
          <a:cs typeface="Arial" charset="0"/>
        </a:defRPr>
      </a:lvl4pPr>
      <a:lvl5pPr algn="l" rtl="0" eaLnBrk="0" fontAlgn="base" hangingPunct="0">
        <a:lnSpc>
          <a:spcPct val="85000"/>
        </a:lnSpc>
        <a:spcBef>
          <a:spcPct val="0"/>
        </a:spcBef>
        <a:spcAft>
          <a:spcPct val="0"/>
        </a:spcAft>
        <a:defRPr sz="2400">
          <a:solidFill>
            <a:schemeClr val="bg1"/>
          </a:solidFill>
          <a:latin typeface="Arial" charset="0"/>
          <a:cs typeface="Arial" charset="0"/>
        </a:defRPr>
      </a:lvl5pPr>
      <a:lvl6pPr marL="457200" algn="l" rtl="0" fontAlgn="base">
        <a:lnSpc>
          <a:spcPct val="85000"/>
        </a:lnSpc>
        <a:spcBef>
          <a:spcPct val="0"/>
        </a:spcBef>
        <a:spcAft>
          <a:spcPct val="0"/>
        </a:spcAft>
        <a:defRPr sz="2400">
          <a:solidFill>
            <a:schemeClr val="bg1"/>
          </a:solidFill>
          <a:latin typeface="Arial" charset="0"/>
          <a:cs typeface="Arial" charset="0"/>
        </a:defRPr>
      </a:lvl6pPr>
      <a:lvl7pPr marL="914400" algn="l" rtl="0" fontAlgn="base">
        <a:lnSpc>
          <a:spcPct val="85000"/>
        </a:lnSpc>
        <a:spcBef>
          <a:spcPct val="0"/>
        </a:spcBef>
        <a:spcAft>
          <a:spcPct val="0"/>
        </a:spcAft>
        <a:defRPr sz="2400">
          <a:solidFill>
            <a:schemeClr val="bg1"/>
          </a:solidFill>
          <a:latin typeface="Arial" charset="0"/>
          <a:cs typeface="Arial" charset="0"/>
        </a:defRPr>
      </a:lvl7pPr>
      <a:lvl8pPr marL="1371600" algn="l" rtl="0" fontAlgn="base">
        <a:lnSpc>
          <a:spcPct val="85000"/>
        </a:lnSpc>
        <a:spcBef>
          <a:spcPct val="0"/>
        </a:spcBef>
        <a:spcAft>
          <a:spcPct val="0"/>
        </a:spcAft>
        <a:defRPr sz="2400">
          <a:solidFill>
            <a:schemeClr val="bg1"/>
          </a:solidFill>
          <a:latin typeface="Arial" charset="0"/>
          <a:cs typeface="Arial" charset="0"/>
        </a:defRPr>
      </a:lvl8pPr>
      <a:lvl9pPr marL="1828800" algn="l" rtl="0" fontAlgn="base">
        <a:lnSpc>
          <a:spcPct val="85000"/>
        </a:lnSpc>
        <a:spcBef>
          <a:spcPct val="0"/>
        </a:spcBef>
        <a:spcAft>
          <a:spcPct val="0"/>
        </a:spcAft>
        <a:defRPr sz="2400">
          <a:solidFill>
            <a:schemeClr val="bg1"/>
          </a:solidFill>
          <a:latin typeface="Arial" charset="0"/>
          <a:cs typeface="Arial" charset="0"/>
        </a:defRPr>
      </a:lvl9pPr>
    </p:titleStyle>
    <p:bodyStyle>
      <a:lvl1pPr marL="266700" indent="-266700" algn="l" rtl="0" eaLnBrk="0" fontAlgn="base" hangingPunct="0">
        <a:lnSpc>
          <a:spcPct val="90000"/>
        </a:lnSpc>
        <a:spcBef>
          <a:spcPct val="100000"/>
        </a:spcBef>
        <a:spcAft>
          <a:spcPct val="0"/>
        </a:spcAft>
        <a:buClr>
          <a:srgbClr val="8C7F6D"/>
        </a:buClr>
        <a:buChar char="•"/>
        <a:defRPr sz="2000">
          <a:solidFill>
            <a:srgbClr val="003896"/>
          </a:solidFill>
          <a:latin typeface="+mn-lt"/>
          <a:ea typeface="+mn-ea"/>
          <a:cs typeface="+mn-cs"/>
        </a:defRPr>
      </a:lvl1pPr>
      <a:lvl2pPr marL="717550" indent="-271463" algn="l" rtl="0" eaLnBrk="0" fontAlgn="base" hangingPunct="0">
        <a:lnSpc>
          <a:spcPct val="90000"/>
        </a:lnSpc>
        <a:spcBef>
          <a:spcPct val="100000"/>
        </a:spcBef>
        <a:spcAft>
          <a:spcPct val="0"/>
        </a:spcAft>
        <a:buClr>
          <a:srgbClr val="8C7F6D"/>
        </a:buClr>
        <a:buChar char="•"/>
        <a:defRPr>
          <a:solidFill>
            <a:srgbClr val="003896"/>
          </a:solidFill>
          <a:latin typeface="+mn-lt"/>
          <a:cs typeface="+mn-cs"/>
        </a:defRPr>
      </a:lvl2pPr>
      <a:lvl3pPr marL="1076325" indent="-179388" algn="l" rtl="0" eaLnBrk="0" fontAlgn="base" hangingPunct="0">
        <a:lnSpc>
          <a:spcPct val="90000"/>
        </a:lnSpc>
        <a:spcBef>
          <a:spcPct val="100000"/>
        </a:spcBef>
        <a:spcAft>
          <a:spcPct val="0"/>
        </a:spcAft>
        <a:buClr>
          <a:srgbClr val="8C7F6D"/>
        </a:buClr>
        <a:buChar char="•"/>
        <a:defRPr sz="1600">
          <a:solidFill>
            <a:srgbClr val="003896"/>
          </a:solidFill>
          <a:latin typeface="+mn-lt"/>
          <a:cs typeface="+mn-cs"/>
        </a:defRPr>
      </a:lvl3pPr>
      <a:lvl4pPr marL="1435100"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4pPr>
      <a:lvl5pPr marL="1793875"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5pPr>
      <a:lvl6pPr marL="22510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6pPr>
      <a:lvl7pPr marL="27082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7pPr>
      <a:lvl8pPr marL="31654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8pPr>
      <a:lvl9pPr marL="36226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098" name="Picture 43" descr="logo small"/>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662863" y="341313"/>
            <a:ext cx="1173162"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9" name="Picture 17" descr="topsolid"/>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0" y="0"/>
            <a:ext cx="7591425"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0" name="Rectangle 2"/>
          <p:cNvSpPr>
            <a:spLocks noGrp="1" noChangeArrowheads="1"/>
          </p:cNvSpPr>
          <p:nvPr>
            <p:ph type="title"/>
          </p:nvPr>
        </p:nvSpPr>
        <p:spPr bwMode="auto">
          <a:xfrm>
            <a:off x="436563" y="166688"/>
            <a:ext cx="6519862" cy="666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ZA" altLang="en-US"/>
              <a:t>Click to edit Master title style</a:t>
            </a:r>
          </a:p>
        </p:txBody>
      </p:sp>
      <p:sp>
        <p:nvSpPr>
          <p:cNvPr id="4101" name="Rectangle 3"/>
          <p:cNvSpPr>
            <a:spLocks noGrp="1" noChangeArrowheads="1"/>
          </p:cNvSpPr>
          <p:nvPr>
            <p:ph type="body" idx="1"/>
          </p:nvPr>
        </p:nvSpPr>
        <p:spPr bwMode="auto">
          <a:xfrm>
            <a:off x="436563" y="1436688"/>
            <a:ext cx="8378825" cy="5045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ZA" altLang="en-US"/>
              <a:t>Click to edit Master text styles</a:t>
            </a:r>
          </a:p>
          <a:p>
            <a:pPr lvl="1"/>
            <a:r>
              <a:rPr lang="en-ZA" altLang="en-US"/>
              <a:t>Second level</a:t>
            </a:r>
          </a:p>
          <a:p>
            <a:pPr lvl="2"/>
            <a:r>
              <a:rPr lang="en-ZA" altLang="en-US"/>
              <a:t>Third level</a:t>
            </a:r>
          </a:p>
          <a:p>
            <a:pPr lvl="3"/>
            <a:r>
              <a:rPr lang="en-ZA" altLang="en-US"/>
              <a:t>Fourth level</a:t>
            </a:r>
          </a:p>
          <a:p>
            <a:pPr lvl="4"/>
            <a:r>
              <a:rPr lang="en-ZA" altLang="en-US"/>
              <a:t>Fifth level</a:t>
            </a:r>
          </a:p>
        </p:txBody>
      </p:sp>
      <p:sp>
        <p:nvSpPr>
          <p:cNvPr id="1061" name="Rectangle 37"/>
          <p:cNvSpPr>
            <a:spLocks noGrp="1" noChangeArrowheads="1"/>
          </p:cNvSpPr>
          <p:nvPr>
            <p:ph type="dt" sz="half" idx="2"/>
          </p:nvPr>
        </p:nvSpPr>
        <p:spPr bwMode="auto">
          <a:xfrm>
            <a:off x="457200" y="6453188"/>
            <a:ext cx="1738313"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000">
                <a:solidFill>
                  <a:srgbClr val="83725B"/>
                </a:solidFill>
                <a:latin typeface="Arial" pitchFamily="34" charset="0"/>
                <a:cs typeface="Arial" pitchFamily="34" charset="0"/>
              </a:defRPr>
            </a:lvl1pPr>
          </a:lstStyle>
          <a:p>
            <a:pPr>
              <a:defRPr/>
            </a:pPr>
            <a:fld id="{A8A49581-C7AF-4D3E-952C-C04EC3CC50E8}" type="datetime1">
              <a:rPr lang="en-ZA"/>
              <a:pPr>
                <a:defRPr/>
              </a:pPr>
              <a:t>2022/05/20</a:t>
            </a:fld>
            <a:endParaRPr lang="en-ZA"/>
          </a:p>
        </p:txBody>
      </p:sp>
      <p:sp>
        <p:nvSpPr>
          <p:cNvPr id="1062" name="Rectangle 38"/>
          <p:cNvSpPr>
            <a:spLocks noGrp="1" noChangeArrowheads="1"/>
          </p:cNvSpPr>
          <p:nvPr>
            <p:ph type="ftr" sz="quarter" idx="3"/>
          </p:nvPr>
        </p:nvSpPr>
        <p:spPr bwMode="auto">
          <a:xfrm>
            <a:off x="3132138" y="6453188"/>
            <a:ext cx="2879725"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a:defRPr sz="1000">
                <a:solidFill>
                  <a:srgbClr val="83725B"/>
                </a:solidFill>
                <a:latin typeface="Arial" pitchFamily="34" charset="0"/>
                <a:cs typeface="Arial" pitchFamily="34" charset="0"/>
              </a:defRPr>
            </a:lvl1pPr>
          </a:lstStyle>
          <a:p>
            <a:pPr>
              <a:defRPr/>
            </a:pPr>
            <a:endParaRPr lang="en-ZA"/>
          </a:p>
        </p:txBody>
      </p:sp>
      <p:sp>
        <p:nvSpPr>
          <p:cNvPr id="1063" name="Rectangle 39"/>
          <p:cNvSpPr>
            <a:spLocks noGrp="1" noChangeArrowheads="1"/>
          </p:cNvSpPr>
          <p:nvPr>
            <p:ph type="sldNum" sz="quarter" idx="4"/>
          </p:nvPr>
        </p:nvSpPr>
        <p:spPr bwMode="auto">
          <a:xfrm>
            <a:off x="7164388" y="6453188"/>
            <a:ext cx="1651000"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000">
                <a:solidFill>
                  <a:srgbClr val="83725B"/>
                </a:solidFill>
                <a:latin typeface="Arial" pitchFamily="34" charset="0"/>
                <a:cs typeface="Arial" pitchFamily="34" charset="0"/>
              </a:defRPr>
            </a:lvl1pPr>
          </a:lstStyle>
          <a:p>
            <a:pPr>
              <a:defRPr/>
            </a:pPr>
            <a:fld id="{1F2EC235-AEF5-48A0-AFD4-AA76A4616A2D}" type="slidenum">
              <a:rPr lang="en-ZA"/>
              <a:pPr>
                <a:defRPr/>
              </a:pPr>
              <a:t>‹#›</a:t>
            </a:fld>
            <a:endParaRPr lang="en-ZA"/>
          </a:p>
        </p:txBody>
      </p:sp>
    </p:spTree>
    <p:extLst>
      <p:ext uri="{BB962C8B-B14F-4D97-AF65-F5344CB8AC3E}">
        <p14:creationId xmlns:p14="http://schemas.microsoft.com/office/powerpoint/2010/main" val="2218161628"/>
      </p:ext>
    </p:extLst>
  </p:cSld>
  <p:clrMap bg1="lt1" tx1="dk1" bg2="lt2" tx2="dk2" accent1="accent1" accent2="accent2" accent3="accent3" accent4="accent4" accent5="accent5" accent6="accent6" hlink="hlink" folHlink="folHlink"/>
  <p:sldLayoutIdLst>
    <p:sldLayoutId id="2147484356" r:id="rId1"/>
    <p:sldLayoutId id="2147484357" r:id="rId2"/>
    <p:sldLayoutId id="2147484358" r:id="rId3"/>
    <p:sldLayoutId id="2147484359" r:id="rId4"/>
    <p:sldLayoutId id="2147484360" r:id="rId5"/>
    <p:sldLayoutId id="2147484361" r:id="rId6"/>
    <p:sldLayoutId id="2147484362" r:id="rId7"/>
    <p:sldLayoutId id="2147484363" r:id="rId8"/>
    <p:sldLayoutId id="2147484364" r:id="rId9"/>
    <p:sldLayoutId id="2147484365" r:id="rId10"/>
    <p:sldLayoutId id="2147484366" r:id="rId11"/>
  </p:sldLayoutIdLst>
  <p:transition spd="slow">
    <p:fade/>
  </p:transition>
  <p:hf hdr="0" ftr="0" dt="0"/>
  <p:txStyles>
    <p:titleStyle>
      <a:lvl1pPr algn="l" rtl="0" eaLnBrk="0" fontAlgn="base" hangingPunct="0">
        <a:lnSpc>
          <a:spcPct val="85000"/>
        </a:lnSpc>
        <a:spcBef>
          <a:spcPct val="0"/>
        </a:spcBef>
        <a:spcAft>
          <a:spcPct val="0"/>
        </a:spcAft>
        <a:defRPr sz="2400">
          <a:solidFill>
            <a:schemeClr val="bg1"/>
          </a:solidFill>
          <a:latin typeface="+mj-lt"/>
          <a:ea typeface="+mj-ea"/>
          <a:cs typeface="+mj-cs"/>
        </a:defRPr>
      </a:lvl1pPr>
      <a:lvl2pPr algn="l" rtl="0" eaLnBrk="0" fontAlgn="base" hangingPunct="0">
        <a:lnSpc>
          <a:spcPct val="85000"/>
        </a:lnSpc>
        <a:spcBef>
          <a:spcPct val="0"/>
        </a:spcBef>
        <a:spcAft>
          <a:spcPct val="0"/>
        </a:spcAft>
        <a:defRPr sz="2400">
          <a:solidFill>
            <a:schemeClr val="bg1"/>
          </a:solidFill>
          <a:latin typeface="Arial" pitchFamily="34" charset="0"/>
          <a:cs typeface="Arial" pitchFamily="34" charset="0"/>
        </a:defRPr>
      </a:lvl2pPr>
      <a:lvl3pPr algn="l" rtl="0" eaLnBrk="0" fontAlgn="base" hangingPunct="0">
        <a:lnSpc>
          <a:spcPct val="85000"/>
        </a:lnSpc>
        <a:spcBef>
          <a:spcPct val="0"/>
        </a:spcBef>
        <a:spcAft>
          <a:spcPct val="0"/>
        </a:spcAft>
        <a:defRPr sz="2400">
          <a:solidFill>
            <a:schemeClr val="bg1"/>
          </a:solidFill>
          <a:latin typeface="Arial" pitchFamily="34" charset="0"/>
          <a:cs typeface="Arial" pitchFamily="34" charset="0"/>
        </a:defRPr>
      </a:lvl3pPr>
      <a:lvl4pPr algn="l" rtl="0" eaLnBrk="0" fontAlgn="base" hangingPunct="0">
        <a:lnSpc>
          <a:spcPct val="85000"/>
        </a:lnSpc>
        <a:spcBef>
          <a:spcPct val="0"/>
        </a:spcBef>
        <a:spcAft>
          <a:spcPct val="0"/>
        </a:spcAft>
        <a:defRPr sz="2400">
          <a:solidFill>
            <a:schemeClr val="bg1"/>
          </a:solidFill>
          <a:latin typeface="Arial" pitchFamily="34" charset="0"/>
          <a:cs typeface="Arial" pitchFamily="34" charset="0"/>
        </a:defRPr>
      </a:lvl4pPr>
      <a:lvl5pPr algn="l" rtl="0" eaLnBrk="0" fontAlgn="base" hangingPunct="0">
        <a:lnSpc>
          <a:spcPct val="85000"/>
        </a:lnSpc>
        <a:spcBef>
          <a:spcPct val="0"/>
        </a:spcBef>
        <a:spcAft>
          <a:spcPct val="0"/>
        </a:spcAft>
        <a:defRPr sz="2400">
          <a:solidFill>
            <a:schemeClr val="bg1"/>
          </a:solidFill>
          <a:latin typeface="Arial" pitchFamily="34" charset="0"/>
          <a:cs typeface="Arial" pitchFamily="34" charset="0"/>
        </a:defRPr>
      </a:lvl5pPr>
      <a:lvl6pPr marL="457200" algn="l" rtl="0" fontAlgn="base">
        <a:lnSpc>
          <a:spcPct val="85000"/>
        </a:lnSpc>
        <a:spcBef>
          <a:spcPct val="0"/>
        </a:spcBef>
        <a:spcAft>
          <a:spcPct val="0"/>
        </a:spcAft>
        <a:defRPr sz="2400">
          <a:solidFill>
            <a:schemeClr val="bg1"/>
          </a:solidFill>
          <a:latin typeface="Arial" pitchFamily="34" charset="0"/>
          <a:cs typeface="Arial" pitchFamily="34" charset="0"/>
        </a:defRPr>
      </a:lvl6pPr>
      <a:lvl7pPr marL="914400" algn="l" rtl="0" fontAlgn="base">
        <a:lnSpc>
          <a:spcPct val="85000"/>
        </a:lnSpc>
        <a:spcBef>
          <a:spcPct val="0"/>
        </a:spcBef>
        <a:spcAft>
          <a:spcPct val="0"/>
        </a:spcAft>
        <a:defRPr sz="2400">
          <a:solidFill>
            <a:schemeClr val="bg1"/>
          </a:solidFill>
          <a:latin typeface="Arial" pitchFamily="34" charset="0"/>
          <a:cs typeface="Arial" pitchFamily="34" charset="0"/>
        </a:defRPr>
      </a:lvl7pPr>
      <a:lvl8pPr marL="1371600" algn="l" rtl="0" fontAlgn="base">
        <a:lnSpc>
          <a:spcPct val="85000"/>
        </a:lnSpc>
        <a:spcBef>
          <a:spcPct val="0"/>
        </a:spcBef>
        <a:spcAft>
          <a:spcPct val="0"/>
        </a:spcAft>
        <a:defRPr sz="2400">
          <a:solidFill>
            <a:schemeClr val="bg1"/>
          </a:solidFill>
          <a:latin typeface="Arial" pitchFamily="34" charset="0"/>
          <a:cs typeface="Arial" pitchFamily="34" charset="0"/>
        </a:defRPr>
      </a:lvl8pPr>
      <a:lvl9pPr marL="1828800" algn="l" rtl="0" fontAlgn="base">
        <a:lnSpc>
          <a:spcPct val="85000"/>
        </a:lnSpc>
        <a:spcBef>
          <a:spcPct val="0"/>
        </a:spcBef>
        <a:spcAft>
          <a:spcPct val="0"/>
        </a:spcAft>
        <a:defRPr sz="2400">
          <a:solidFill>
            <a:schemeClr val="bg1"/>
          </a:solidFill>
          <a:latin typeface="Arial" pitchFamily="34" charset="0"/>
          <a:cs typeface="Arial" pitchFamily="34" charset="0"/>
        </a:defRPr>
      </a:lvl9pPr>
    </p:titleStyle>
    <p:bodyStyle>
      <a:lvl1pPr marL="266700" indent="-266700" algn="l" rtl="0" eaLnBrk="0" fontAlgn="base" hangingPunct="0">
        <a:lnSpc>
          <a:spcPct val="90000"/>
        </a:lnSpc>
        <a:spcBef>
          <a:spcPct val="100000"/>
        </a:spcBef>
        <a:spcAft>
          <a:spcPct val="0"/>
        </a:spcAft>
        <a:buClr>
          <a:srgbClr val="8C7F6D"/>
        </a:buClr>
        <a:buChar char="•"/>
        <a:defRPr sz="2000">
          <a:solidFill>
            <a:srgbClr val="003896"/>
          </a:solidFill>
          <a:latin typeface="+mn-lt"/>
          <a:ea typeface="+mn-ea"/>
          <a:cs typeface="+mn-cs"/>
        </a:defRPr>
      </a:lvl1pPr>
      <a:lvl2pPr marL="717550" indent="-271463" algn="l" rtl="0" eaLnBrk="0" fontAlgn="base" hangingPunct="0">
        <a:lnSpc>
          <a:spcPct val="90000"/>
        </a:lnSpc>
        <a:spcBef>
          <a:spcPct val="100000"/>
        </a:spcBef>
        <a:spcAft>
          <a:spcPct val="0"/>
        </a:spcAft>
        <a:buClr>
          <a:srgbClr val="8C7F6D"/>
        </a:buClr>
        <a:buChar char="•"/>
        <a:defRPr>
          <a:solidFill>
            <a:srgbClr val="003896"/>
          </a:solidFill>
          <a:latin typeface="+mn-lt"/>
          <a:cs typeface="+mn-cs"/>
        </a:defRPr>
      </a:lvl2pPr>
      <a:lvl3pPr marL="1076325" indent="-179388" algn="l" rtl="0" eaLnBrk="0" fontAlgn="base" hangingPunct="0">
        <a:lnSpc>
          <a:spcPct val="90000"/>
        </a:lnSpc>
        <a:spcBef>
          <a:spcPct val="100000"/>
        </a:spcBef>
        <a:spcAft>
          <a:spcPct val="0"/>
        </a:spcAft>
        <a:buClr>
          <a:srgbClr val="8C7F6D"/>
        </a:buClr>
        <a:buChar char="•"/>
        <a:defRPr sz="1600">
          <a:solidFill>
            <a:srgbClr val="003896"/>
          </a:solidFill>
          <a:latin typeface="+mn-lt"/>
          <a:cs typeface="+mn-cs"/>
        </a:defRPr>
      </a:lvl3pPr>
      <a:lvl4pPr marL="1435100"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4pPr>
      <a:lvl5pPr marL="1793875"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5pPr>
      <a:lvl6pPr marL="22510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6pPr>
      <a:lvl7pPr marL="27082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7pPr>
      <a:lvl8pPr marL="31654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8pPr>
      <a:lvl9pPr marL="36226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43" descr="logo small"/>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662863" y="341313"/>
            <a:ext cx="1173162"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1" name="Picture 17" descr="topsolid"/>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0" y="0"/>
            <a:ext cx="7591425"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2" name="Rectangle 2"/>
          <p:cNvSpPr>
            <a:spLocks noGrp="1" noChangeArrowheads="1"/>
          </p:cNvSpPr>
          <p:nvPr>
            <p:ph type="title"/>
          </p:nvPr>
        </p:nvSpPr>
        <p:spPr bwMode="auto">
          <a:xfrm>
            <a:off x="436563" y="166688"/>
            <a:ext cx="6519862" cy="666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ZA" altLang="en-US"/>
              <a:t>Click to edit Master title style</a:t>
            </a:r>
          </a:p>
        </p:txBody>
      </p:sp>
      <p:sp>
        <p:nvSpPr>
          <p:cNvPr id="2053" name="Rectangle 3"/>
          <p:cNvSpPr>
            <a:spLocks noGrp="1" noChangeArrowheads="1"/>
          </p:cNvSpPr>
          <p:nvPr>
            <p:ph type="body" idx="1"/>
          </p:nvPr>
        </p:nvSpPr>
        <p:spPr bwMode="auto">
          <a:xfrm>
            <a:off x="436563" y="1436688"/>
            <a:ext cx="8378825" cy="5045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ZA" altLang="en-US"/>
              <a:t>Click to edit Master text styles</a:t>
            </a:r>
          </a:p>
          <a:p>
            <a:pPr lvl="1"/>
            <a:r>
              <a:rPr lang="en-ZA" altLang="en-US"/>
              <a:t>Second level</a:t>
            </a:r>
          </a:p>
          <a:p>
            <a:pPr lvl="2"/>
            <a:r>
              <a:rPr lang="en-ZA" altLang="en-US"/>
              <a:t>Third level</a:t>
            </a:r>
          </a:p>
          <a:p>
            <a:pPr lvl="3"/>
            <a:r>
              <a:rPr lang="en-ZA" altLang="en-US"/>
              <a:t>Fourth level</a:t>
            </a:r>
          </a:p>
          <a:p>
            <a:pPr lvl="4"/>
            <a:r>
              <a:rPr lang="en-ZA" altLang="en-US"/>
              <a:t>Fifth level</a:t>
            </a:r>
          </a:p>
        </p:txBody>
      </p:sp>
      <p:sp>
        <p:nvSpPr>
          <p:cNvPr id="1061" name="Rectangle 37"/>
          <p:cNvSpPr>
            <a:spLocks noGrp="1" noChangeArrowheads="1"/>
          </p:cNvSpPr>
          <p:nvPr>
            <p:ph type="dt" sz="half" idx="2"/>
          </p:nvPr>
        </p:nvSpPr>
        <p:spPr bwMode="auto">
          <a:xfrm>
            <a:off x="457200" y="6453188"/>
            <a:ext cx="1738313"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000">
                <a:solidFill>
                  <a:srgbClr val="83725B"/>
                </a:solidFill>
                <a:latin typeface="Arial" pitchFamily="34" charset="0"/>
                <a:cs typeface="Arial" pitchFamily="34" charset="0"/>
              </a:defRPr>
            </a:lvl1pPr>
          </a:lstStyle>
          <a:p>
            <a:pPr>
              <a:defRPr/>
            </a:pPr>
            <a:fld id="{643440FC-E1D6-4E9E-91AA-A8789F58C2FB}" type="datetime1">
              <a:rPr lang="en-ZA"/>
              <a:pPr>
                <a:defRPr/>
              </a:pPr>
              <a:t>2022/05/20</a:t>
            </a:fld>
            <a:endParaRPr lang="en-ZA"/>
          </a:p>
        </p:txBody>
      </p:sp>
      <p:sp>
        <p:nvSpPr>
          <p:cNvPr id="1062" name="Rectangle 38"/>
          <p:cNvSpPr>
            <a:spLocks noGrp="1" noChangeArrowheads="1"/>
          </p:cNvSpPr>
          <p:nvPr>
            <p:ph type="ftr" sz="quarter" idx="3"/>
          </p:nvPr>
        </p:nvSpPr>
        <p:spPr bwMode="auto">
          <a:xfrm>
            <a:off x="3132138" y="6453188"/>
            <a:ext cx="2879725"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a:defRPr sz="1000">
                <a:solidFill>
                  <a:srgbClr val="83725B"/>
                </a:solidFill>
                <a:latin typeface="Arial" pitchFamily="34" charset="0"/>
                <a:cs typeface="Arial" pitchFamily="34" charset="0"/>
              </a:defRPr>
            </a:lvl1pPr>
          </a:lstStyle>
          <a:p>
            <a:pPr>
              <a:defRPr/>
            </a:pPr>
            <a:endParaRPr lang="en-ZA"/>
          </a:p>
        </p:txBody>
      </p:sp>
      <p:sp>
        <p:nvSpPr>
          <p:cNvPr id="1063" name="Rectangle 39"/>
          <p:cNvSpPr>
            <a:spLocks noGrp="1" noChangeArrowheads="1"/>
          </p:cNvSpPr>
          <p:nvPr>
            <p:ph type="sldNum" sz="quarter" idx="4"/>
          </p:nvPr>
        </p:nvSpPr>
        <p:spPr bwMode="auto">
          <a:xfrm>
            <a:off x="7164388" y="6453188"/>
            <a:ext cx="1651000"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000">
                <a:solidFill>
                  <a:srgbClr val="83725B"/>
                </a:solidFill>
                <a:latin typeface="Arial" pitchFamily="34" charset="0"/>
                <a:cs typeface="Arial" pitchFamily="34" charset="0"/>
              </a:defRPr>
            </a:lvl1pPr>
          </a:lstStyle>
          <a:p>
            <a:pPr>
              <a:defRPr/>
            </a:pPr>
            <a:fld id="{47845647-5831-42A6-A6FB-524807BCBD01}" type="slidenum">
              <a:rPr lang="en-ZA"/>
              <a:pPr>
                <a:defRPr/>
              </a:pPr>
              <a:t>‹#›</a:t>
            </a:fld>
            <a:endParaRPr lang="en-ZA"/>
          </a:p>
        </p:txBody>
      </p:sp>
    </p:spTree>
    <p:extLst>
      <p:ext uri="{BB962C8B-B14F-4D97-AF65-F5344CB8AC3E}">
        <p14:creationId xmlns:p14="http://schemas.microsoft.com/office/powerpoint/2010/main" val="1680410354"/>
      </p:ext>
    </p:extLst>
  </p:cSld>
  <p:clrMap bg1="lt1" tx1="dk1" bg2="lt2" tx2="dk2" accent1="accent1" accent2="accent2" accent3="accent3" accent4="accent4" accent5="accent5" accent6="accent6" hlink="hlink" folHlink="folHlink"/>
  <p:sldLayoutIdLst>
    <p:sldLayoutId id="2147484368" r:id="rId1"/>
    <p:sldLayoutId id="2147484369" r:id="rId2"/>
    <p:sldLayoutId id="2147484370" r:id="rId3"/>
    <p:sldLayoutId id="2147484371" r:id="rId4"/>
    <p:sldLayoutId id="2147484372" r:id="rId5"/>
    <p:sldLayoutId id="2147484373" r:id="rId6"/>
    <p:sldLayoutId id="2147484374" r:id="rId7"/>
    <p:sldLayoutId id="2147484375" r:id="rId8"/>
    <p:sldLayoutId id="2147484376" r:id="rId9"/>
    <p:sldLayoutId id="2147484377" r:id="rId10"/>
    <p:sldLayoutId id="2147484378" r:id="rId11"/>
  </p:sldLayoutIdLst>
  <p:transition spd="slow">
    <p:fade/>
  </p:transition>
  <p:hf hdr="0" ftr="0" dt="0"/>
  <p:txStyles>
    <p:titleStyle>
      <a:lvl1pPr algn="l" rtl="0" eaLnBrk="0" fontAlgn="base" hangingPunct="0">
        <a:lnSpc>
          <a:spcPct val="85000"/>
        </a:lnSpc>
        <a:spcBef>
          <a:spcPct val="0"/>
        </a:spcBef>
        <a:spcAft>
          <a:spcPct val="0"/>
        </a:spcAft>
        <a:defRPr sz="2400">
          <a:solidFill>
            <a:schemeClr val="bg1"/>
          </a:solidFill>
          <a:latin typeface="+mj-lt"/>
          <a:ea typeface="+mj-ea"/>
          <a:cs typeface="+mj-cs"/>
        </a:defRPr>
      </a:lvl1pPr>
      <a:lvl2pPr algn="l" rtl="0" eaLnBrk="0" fontAlgn="base" hangingPunct="0">
        <a:lnSpc>
          <a:spcPct val="85000"/>
        </a:lnSpc>
        <a:spcBef>
          <a:spcPct val="0"/>
        </a:spcBef>
        <a:spcAft>
          <a:spcPct val="0"/>
        </a:spcAft>
        <a:defRPr sz="2400">
          <a:solidFill>
            <a:schemeClr val="bg1"/>
          </a:solidFill>
          <a:latin typeface="Arial" pitchFamily="34" charset="0"/>
          <a:cs typeface="Arial" pitchFamily="34" charset="0"/>
        </a:defRPr>
      </a:lvl2pPr>
      <a:lvl3pPr algn="l" rtl="0" eaLnBrk="0" fontAlgn="base" hangingPunct="0">
        <a:lnSpc>
          <a:spcPct val="85000"/>
        </a:lnSpc>
        <a:spcBef>
          <a:spcPct val="0"/>
        </a:spcBef>
        <a:spcAft>
          <a:spcPct val="0"/>
        </a:spcAft>
        <a:defRPr sz="2400">
          <a:solidFill>
            <a:schemeClr val="bg1"/>
          </a:solidFill>
          <a:latin typeface="Arial" pitchFamily="34" charset="0"/>
          <a:cs typeface="Arial" pitchFamily="34" charset="0"/>
        </a:defRPr>
      </a:lvl3pPr>
      <a:lvl4pPr algn="l" rtl="0" eaLnBrk="0" fontAlgn="base" hangingPunct="0">
        <a:lnSpc>
          <a:spcPct val="85000"/>
        </a:lnSpc>
        <a:spcBef>
          <a:spcPct val="0"/>
        </a:spcBef>
        <a:spcAft>
          <a:spcPct val="0"/>
        </a:spcAft>
        <a:defRPr sz="2400">
          <a:solidFill>
            <a:schemeClr val="bg1"/>
          </a:solidFill>
          <a:latin typeface="Arial" pitchFamily="34" charset="0"/>
          <a:cs typeface="Arial" pitchFamily="34" charset="0"/>
        </a:defRPr>
      </a:lvl4pPr>
      <a:lvl5pPr algn="l" rtl="0" eaLnBrk="0" fontAlgn="base" hangingPunct="0">
        <a:lnSpc>
          <a:spcPct val="85000"/>
        </a:lnSpc>
        <a:spcBef>
          <a:spcPct val="0"/>
        </a:spcBef>
        <a:spcAft>
          <a:spcPct val="0"/>
        </a:spcAft>
        <a:defRPr sz="2400">
          <a:solidFill>
            <a:schemeClr val="bg1"/>
          </a:solidFill>
          <a:latin typeface="Arial" pitchFamily="34" charset="0"/>
          <a:cs typeface="Arial" pitchFamily="34" charset="0"/>
        </a:defRPr>
      </a:lvl5pPr>
      <a:lvl6pPr marL="457200" algn="l" rtl="0" fontAlgn="base">
        <a:lnSpc>
          <a:spcPct val="85000"/>
        </a:lnSpc>
        <a:spcBef>
          <a:spcPct val="0"/>
        </a:spcBef>
        <a:spcAft>
          <a:spcPct val="0"/>
        </a:spcAft>
        <a:defRPr sz="2400">
          <a:solidFill>
            <a:schemeClr val="bg1"/>
          </a:solidFill>
          <a:latin typeface="Arial" pitchFamily="34" charset="0"/>
          <a:cs typeface="Arial" pitchFamily="34" charset="0"/>
        </a:defRPr>
      </a:lvl6pPr>
      <a:lvl7pPr marL="914400" algn="l" rtl="0" fontAlgn="base">
        <a:lnSpc>
          <a:spcPct val="85000"/>
        </a:lnSpc>
        <a:spcBef>
          <a:spcPct val="0"/>
        </a:spcBef>
        <a:spcAft>
          <a:spcPct val="0"/>
        </a:spcAft>
        <a:defRPr sz="2400">
          <a:solidFill>
            <a:schemeClr val="bg1"/>
          </a:solidFill>
          <a:latin typeface="Arial" pitchFamily="34" charset="0"/>
          <a:cs typeface="Arial" pitchFamily="34" charset="0"/>
        </a:defRPr>
      </a:lvl7pPr>
      <a:lvl8pPr marL="1371600" algn="l" rtl="0" fontAlgn="base">
        <a:lnSpc>
          <a:spcPct val="85000"/>
        </a:lnSpc>
        <a:spcBef>
          <a:spcPct val="0"/>
        </a:spcBef>
        <a:spcAft>
          <a:spcPct val="0"/>
        </a:spcAft>
        <a:defRPr sz="2400">
          <a:solidFill>
            <a:schemeClr val="bg1"/>
          </a:solidFill>
          <a:latin typeface="Arial" pitchFamily="34" charset="0"/>
          <a:cs typeface="Arial" pitchFamily="34" charset="0"/>
        </a:defRPr>
      </a:lvl8pPr>
      <a:lvl9pPr marL="1828800" algn="l" rtl="0" fontAlgn="base">
        <a:lnSpc>
          <a:spcPct val="85000"/>
        </a:lnSpc>
        <a:spcBef>
          <a:spcPct val="0"/>
        </a:spcBef>
        <a:spcAft>
          <a:spcPct val="0"/>
        </a:spcAft>
        <a:defRPr sz="2400">
          <a:solidFill>
            <a:schemeClr val="bg1"/>
          </a:solidFill>
          <a:latin typeface="Arial" pitchFamily="34" charset="0"/>
          <a:cs typeface="Arial" pitchFamily="34" charset="0"/>
        </a:defRPr>
      </a:lvl9pPr>
    </p:titleStyle>
    <p:bodyStyle>
      <a:lvl1pPr marL="266700" indent="-266700" algn="l" rtl="0" eaLnBrk="0" fontAlgn="base" hangingPunct="0">
        <a:lnSpc>
          <a:spcPct val="90000"/>
        </a:lnSpc>
        <a:spcBef>
          <a:spcPct val="100000"/>
        </a:spcBef>
        <a:spcAft>
          <a:spcPct val="0"/>
        </a:spcAft>
        <a:buClr>
          <a:srgbClr val="8C7F6D"/>
        </a:buClr>
        <a:buChar char="•"/>
        <a:defRPr sz="2000">
          <a:solidFill>
            <a:srgbClr val="003896"/>
          </a:solidFill>
          <a:latin typeface="+mn-lt"/>
          <a:ea typeface="+mn-ea"/>
          <a:cs typeface="+mn-cs"/>
        </a:defRPr>
      </a:lvl1pPr>
      <a:lvl2pPr marL="717550" indent="-271463" algn="l" rtl="0" eaLnBrk="0" fontAlgn="base" hangingPunct="0">
        <a:lnSpc>
          <a:spcPct val="90000"/>
        </a:lnSpc>
        <a:spcBef>
          <a:spcPct val="100000"/>
        </a:spcBef>
        <a:spcAft>
          <a:spcPct val="0"/>
        </a:spcAft>
        <a:buClr>
          <a:srgbClr val="8C7F6D"/>
        </a:buClr>
        <a:buChar char="•"/>
        <a:defRPr>
          <a:solidFill>
            <a:srgbClr val="003896"/>
          </a:solidFill>
          <a:latin typeface="+mn-lt"/>
          <a:cs typeface="+mn-cs"/>
        </a:defRPr>
      </a:lvl2pPr>
      <a:lvl3pPr marL="1076325" indent="-179388" algn="l" rtl="0" eaLnBrk="0" fontAlgn="base" hangingPunct="0">
        <a:lnSpc>
          <a:spcPct val="90000"/>
        </a:lnSpc>
        <a:spcBef>
          <a:spcPct val="100000"/>
        </a:spcBef>
        <a:spcAft>
          <a:spcPct val="0"/>
        </a:spcAft>
        <a:buClr>
          <a:srgbClr val="8C7F6D"/>
        </a:buClr>
        <a:buChar char="•"/>
        <a:defRPr sz="1600">
          <a:solidFill>
            <a:srgbClr val="003896"/>
          </a:solidFill>
          <a:latin typeface="+mn-lt"/>
          <a:cs typeface="+mn-cs"/>
        </a:defRPr>
      </a:lvl3pPr>
      <a:lvl4pPr marL="1435100"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4pPr>
      <a:lvl5pPr marL="1793875"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5pPr>
      <a:lvl6pPr marL="22510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6pPr>
      <a:lvl7pPr marL="27082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7pPr>
      <a:lvl8pPr marL="31654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8pPr>
      <a:lvl9pPr marL="36226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9.jpeg"/><Relationship Id="rId7" Type="http://schemas.openxmlformats.org/officeDocument/2006/relationships/image" Target="../media/image15.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tenderbulletin.eskom.co.za/"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mailto:MyeniEM@eskom.co.za"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22.png"/><Relationship Id="rId2" Type="http://schemas.openxmlformats.org/officeDocument/2006/relationships/image" Target="../media/image9.jpeg"/><Relationship Id="rId1" Type="http://schemas.openxmlformats.org/officeDocument/2006/relationships/slideLayout" Target="../slideLayouts/slideLayout1.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xml"/><Relationship Id="rId1" Type="http://schemas.openxmlformats.org/officeDocument/2006/relationships/tags" Target="../tags/tag1.xml"/><Relationship Id="rId4" Type="http://schemas.openxmlformats.org/officeDocument/2006/relationships/image" Target="../media/image23.jpeg"/></Relationships>
</file>

<file path=ppt/slides/_rels/slide19.xml.rels><?xml version="1.0" encoding="UTF-8" standalone="yes"?>
<Relationships xmlns="http://schemas.openxmlformats.org/package/2006/relationships"><Relationship Id="rId8" Type="http://schemas.openxmlformats.org/officeDocument/2006/relationships/tags" Target="../tags/tag10.xml"/><Relationship Id="rId13" Type="http://schemas.openxmlformats.org/officeDocument/2006/relationships/tags" Target="../tags/tag15.xml"/><Relationship Id="rId18" Type="http://schemas.openxmlformats.org/officeDocument/2006/relationships/tags" Target="../tags/tag20.xml"/><Relationship Id="rId3" Type="http://schemas.openxmlformats.org/officeDocument/2006/relationships/tags" Target="../tags/tag5.xml"/><Relationship Id="rId21" Type="http://schemas.openxmlformats.org/officeDocument/2006/relationships/tags" Target="../tags/tag23.xml"/><Relationship Id="rId7" Type="http://schemas.openxmlformats.org/officeDocument/2006/relationships/tags" Target="../tags/tag9.xml"/><Relationship Id="rId12" Type="http://schemas.openxmlformats.org/officeDocument/2006/relationships/tags" Target="../tags/tag14.xml"/><Relationship Id="rId17" Type="http://schemas.openxmlformats.org/officeDocument/2006/relationships/tags" Target="../tags/tag19.xml"/><Relationship Id="rId2" Type="http://schemas.openxmlformats.org/officeDocument/2006/relationships/tags" Target="../tags/tag4.xml"/><Relationship Id="rId16" Type="http://schemas.openxmlformats.org/officeDocument/2006/relationships/tags" Target="../tags/tag18.xml"/><Relationship Id="rId20" Type="http://schemas.openxmlformats.org/officeDocument/2006/relationships/tags" Target="../tags/tag22.xml"/><Relationship Id="rId1" Type="http://schemas.openxmlformats.org/officeDocument/2006/relationships/tags" Target="../tags/tag3.xml"/><Relationship Id="rId6" Type="http://schemas.openxmlformats.org/officeDocument/2006/relationships/tags" Target="../tags/tag8.xml"/><Relationship Id="rId11" Type="http://schemas.openxmlformats.org/officeDocument/2006/relationships/tags" Target="../tags/tag13.xml"/><Relationship Id="rId24" Type="http://schemas.openxmlformats.org/officeDocument/2006/relationships/slideLayout" Target="../slideLayouts/slideLayout7.xml"/><Relationship Id="rId5" Type="http://schemas.openxmlformats.org/officeDocument/2006/relationships/tags" Target="../tags/tag7.xml"/><Relationship Id="rId15" Type="http://schemas.openxmlformats.org/officeDocument/2006/relationships/tags" Target="../tags/tag17.xml"/><Relationship Id="rId23" Type="http://schemas.openxmlformats.org/officeDocument/2006/relationships/tags" Target="../tags/tag25.xml"/><Relationship Id="rId10" Type="http://schemas.openxmlformats.org/officeDocument/2006/relationships/tags" Target="../tags/tag12.xml"/><Relationship Id="rId19" Type="http://schemas.openxmlformats.org/officeDocument/2006/relationships/tags" Target="../tags/tag21.xml"/><Relationship Id="rId4" Type="http://schemas.openxmlformats.org/officeDocument/2006/relationships/tags" Target="../tags/tag6.xml"/><Relationship Id="rId9" Type="http://schemas.openxmlformats.org/officeDocument/2006/relationships/tags" Target="../tags/tag11.xml"/><Relationship Id="rId14" Type="http://schemas.openxmlformats.org/officeDocument/2006/relationships/tags" Target="../tags/tag16.xml"/><Relationship Id="rId22" Type="http://schemas.openxmlformats.org/officeDocument/2006/relationships/tags" Target="../tags/tag2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26.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27.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2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9.jpeg"/><Relationship Id="rId7" Type="http://schemas.openxmlformats.org/officeDocument/2006/relationships/image" Target="../media/image21.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0"/>
            <a:ext cx="3059113"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grpSp>
        <p:nvGrpSpPr>
          <p:cNvPr id="15363" name="Group 162"/>
          <p:cNvGrpSpPr>
            <a:grpSpLocks/>
          </p:cNvGrpSpPr>
          <p:nvPr/>
        </p:nvGrpSpPr>
        <p:grpSpPr bwMode="auto">
          <a:xfrm>
            <a:off x="-4763" y="0"/>
            <a:ext cx="9148763" cy="6858000"/>
            <a:chOff x="-3" y="0"/>
            <a:chExt cx="5763" cy="4320"/>
          </a:xfrm>
        </p:grpSpPr>
        <p:pic>
          <p:nvPicPr>
            <p:cNvPr id="15414" name="Picture 23" descr="d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 y="0"/>
              <a:ext cx="115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415" name="Rectangle 91"/>
            <p:cNvSpPr>
              <a:spLocks noChangeArrowheads="1"/>
            </p:cNvSpPr>
            <p:nvPr/>
          </p:nvSpPr>
          <p:spPr bwMode="auto">
            <a:xfrm>
              <a:off x="-3" y="0"/>
              <a:ext cx="5763"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dirty="0"/>
            </a:p>
          </p:txBody>
        </p:sp>
        <p:pic>
          <p:nvPicPr>
            <p:cNvPr id="15416" name="Picture 161" descr="logo small"/>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88" y="326"/>
              <a:ext cx="1352" cy="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5364" name="Group 155"/>
          <p:cNvGrpSpPr>
            <a:grpSpLocks/>
          </p:cNvGrpSpPr>
          <p:nvPr/>
        </p:nvGrpSpPr>
        <p:grpSpPr bwMode="auto">
          <a:xfrm>
            <a:off x="257175" y="1201738"/>
            <a:ext cx="2482850" cy="2444750"/>
            <a:chOff x="162" y="757"/>
            <a:chExt cx="1564" cy="1540"/>
          </a:xfrm>
        </p:grpSpPr>
        <p:sp>
          <p:nvSpPr>
            <p:cNvPr id="15409" name="Oval 101"/>
            <p:cNvSpPr>
              <a:spLocks noChangeArrowheads="1"/>
            </p:cNvSpPr>
            <p:nvPr/>
          </p:nvSpPr>
          <p:spPr bwMode="auto">
            <a:xfrm>
              <a:off x="232" y="819"/>
              <a:ext cx="1448" cy="1447"/>
            </a:xfrm>
            <a:prstGeom prst="ellipse">
              <a:avLst/>
            </a:prstGeom>
            <a:solidFill>
              <a:srgbClr val="83725B"/>
            </a:solidFill>
            <a:ln w="9525">
              <a:solidFill>
                <a:srgbClr val="83725B"/>
              </a:solidFill>
              <a:round/>
              <a:headEnd/>
              <a:tailEnd/>
            </a:ln>
          </p:spPr>
          <p:txBody>
            <a:bodyPr/>
            <a:lstStyle/>
            <a:p>
              <a:endParaRPr lang="en-US" dirty="0"/>
            </a:p>
          </p:txBody>
        </p:sp>
        <p:sp>
          <p:nvSpPr>
            <p:cNvPr id="15410" name="Oval 103"/>
            <p:cNvSpPr>
              <a:spLocks noChangeArrowheads="1"/>
            </p:cNvSpPr>
            <p:nvPr/>
          </p:nvSpPr>
          <p:spPr bwMode="auto">
            <a:xfrm>
              <a:off x="217" y="772"/>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15411" name="Oval 104"/>
            <p:cNvSpPr>
              <a:spLocks noChangeArrowheads="1"/>
            </p:cNvSpPr>
            <p:nvPr/>
          </p:nvSpPr>
          <p:spPr bwMode="auto">
            <a:xfrm>
              <a:off x="162" y="772"/>
              <a:ext cx="1487"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15412" name="Oval 105"/>
            <p:cNvSpPr>
              <a:spLocks noChangeArrowheads="1"/>
            </p:cNvSpPr>
            <p:nvPr/>
          </p:nvSpPr>
          <p:spPr bwMode="auto">
            <a:xfrm>
              <a:off x="240" y="803"/>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15413" name="Oval 106"/>
            <p:cNvSpPr>
              <a:spLocks noChangeArrowheads="1"/>
            </p:cNvSpPr>
            <p:nvPr/>
          </p:nvSpPr>
          <p:spPr bwMode="auto">
            <a:xfrm>
              <a:off x="194"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grpSp>
      <p:sp>
        <p:nvSpPr>
          <p:cNvPr id="15365" name="Oval 102" descr="Bok"/>
          <p:cNvSpPr>
            <a:spLocks noChangeArrowheads="1"/>
          </p:cNvSpPr>
          <p:nvPr/>
        </p:nvSpPr>
        <p:spPr bwMode="auto">
          <a:xfrm>
            <a:off x="436563" y="1362075"/>
            <a:ext cx="2162175" cy="2173288"/>
          </a:xfrm>
          <a:prstGeom prst="ellipse">
            <a:avLst/>
          </a:prstGeom>
          <a:blipFill dpi="0" rotWithShape="0">
            <a:blip r:embed="rId5">
              <a:extLst>
                <a:ext uri="{28A0092B-C50C-407E-A947-70E740481C1C}">
                  <a14:useLocalDpi xmlns:a14="http://schemas.microsoft.com/office/drawing/2010/main" val="0"/>
                </a:ext>
              </a:extLst>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lang="en-GB" sz="1000" dirty="0"/>
          </a:p>
        </p:txBody>
      </p:sp>
      <p:grpSp>
        <p:nvGrpSpPr>
          <p:cNvPr id="15366" name="Group 156"/>
          <p:cNvGrpSpPr>
            <a:grpSpLocks/>
          </p:cNvGrpSpPr>
          <p:nvPr/>
        </p:nvGrpSpPr>
        <p:grpSpPr bwMode="auto">
          <a:xfrm>
            <a:off x="171450" y="1201738"/>
            <a:ext cx="2643188" cy="2493962"/>
            <a:chOff x="108" y="757"/>
            <a:chExt cx="1665" cy="1571"/>
          </a:xfrm>
        </p:grpSpPr>
        <p:sp>
          <p:nvSpPr>
            <p:cNvPr id="15406" name="Oval 107"/>
            <p:cNvSpPr>
              <a:spLocks noChangeArrowheads="1"/>
            </p:cNvSpPr>
            <p:nvPr/>
          </p:nvSpPr>
          <p:spPr bwMode="auto">
            <a:xfrm>
              <a:off x="279"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15407" name="Oval 108"/>
            <p:cNvSpPr>
              <a:spLocks noChangeArrowheads="1"/>
            </p:cNvSpPr>
            <p:nvPr/>
          </p:nvSpPr>
          <p:spPr bwMode="auto">
            <a:xfrm>
              <a:off x="108"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15408" name="Oval 109"/>
            <p:cNvSpPr>
              <a:spLocks noChangeArrowheads="1"/>
            </p:cNvSpPr>
            <p:nvPr/>
          </p:nvSpPr>
          <p:spPr bwMode="auto">
            <a:xfrm>
              <a:off x="287"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grpSp>
      <p:grpSp>
        <p:nvGrpSpPr>
          <p:cNvPr id="15367" name="Group 146"/>
          <p:cNvGrpSpPr>
            <a:grpSpLocks/>
          </p:cNvGrpSpPr>
          <p:nvPr/>
        </p:nvGrpSpPr>
        <p:grpSpPr bwMode="auto">
          <a:xfrm>
            <a:off x="912813" y="620713"/>
            <a:ext cx="1284287" cy="1260475"/>
            <a:chOff x="575" y="391"/>
            <a:chExt cx="809" cy="794"/>
          </a:xfrm>
        </p:grpSpPr>
        <p:sp>
          <p:nvSpPr>
            <p:cNvPr id="15398" name="Oval 147"/>
            <p:cNvSpPr>
              <a:spLocks noChangeArrowheads="1"/>
            </p:cNvSpPr>
            <p:nvPr/>
          </p:nvSpPr>
          <p:spPr bwMode="auto">
            <a:xfrm>
              <a:off x="614" y="422"/>
              <a:ext cx="739" cy="747"/>
            </a:xfrm>
            <a:prstGeom prst="ellipse">
              <a:avLst/>
            </a:prstGeom>
            <a:solidFill>
              <a:srgbClr val="83725B"/>
            </a:solidFill>
            <a:ln w="9525">
              <a:solidFill>
                <a:srgbClr val="83725B"/>
              </a:solidFill>
              <a:miter lim="800000"/>
              <a:headEnd/>
              <a:tailEnd/>
            </a:ln>
          </p:spPr>
          <p:txBody>
            <a:bodyPr/>
            <a:lstStyle/>
            <a:p>
              <a:endParaRPr lang="en-US" dirty="0"/>
            </a:p>
          </p:txBody>
        </p:sp>
        <p:sp>
          <p:nvSpPr>
            <p:cNvPr id="15399" name="Oval 148"/>
            <p:cNvSpPr>
              <a:spLocks noChangeArrowheads="1"/>
            </p:cNvSpPr>
            <p:nvPr/>
          </p:nvSpPr>
          <p:spPr bwMode="auto">
            <a:xfrm>
              <a:off x="629" y="445"/>
              <a:ext cx="708" cy="708"/>
            </a:xfrm>
            <a:prstGeom prst="ellipse">
              <a:avLst/>
            </a:prstGeom>
            <a:solidFill>
              <a:srgbClr val="8C7F6D"/>
            </a:solidFill>
            <a:ln w="9525">
              <a:solidFill>
                <a:srgbClr val="83725B"/>
              </a:solidFill>
              <a:miter lim="800000"/>
              <a:headEnd/>
              <a:tailEnd/>
            </a:ln>
          </p:spPr>
          <p:txBody>
            <a:bodyPr/>
            <a:lstStyle/>
            <a:p>
              <a:endParaRPr lang="en-US" dirty="0"/>
            </a:p>
          </p:txBody>
        </p:sp>
        <p:sp>
          <p:nvSpPr>
            <p:cNvPr id="15400" name="Oval 149"/>
            <p:cNvSpPr>
              <a:spLocks noChangeArrowheads="1"/>
            </p:cNvSpPr>
            <p:nvPr/>
          </p:nvSpPr>
          <p:spPr bwMode="auto">
            <a:xfrm>
              <a:off x="598" y="399"/>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15401" name="Oval 150"/>
            <p:cNvSpPr>
              <a:spLocks noChangeArrowheads="1"/>
            </p:cNvSpPr>
            <p:nvPr/>
          </p:nvSpPr>
          <p:spPr bwMode="auto">
            <a:xfrm>
              <a:off x="575" y="399"/>
              <a:ext cx="762"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15402" name="Oval 151"/>
            <p:cNvSpPr>
              <a:spLocks noChangeArrowheads="1"/>
            </p:cNvSpPr>
            <p:nvPr/>
          </p:nvSpPr>
          <p:spPr bwMode="auto">
            <a:xfrm>
              <a:off x="614" y="414"/>
              <a:ext cx="770" cy="771"/>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15403" name="Oval 152"/>
            <p:cNvSpPr>
              <a:spLocks noChangeArrowheads="1"/>
            </p:cNvSpPr>
            <p:nvPr/>
          </p:nvSpPr>
          <p:spPr bwMode="auto">
            <a:xfrm>
              <a:off x="590" y="391"/>
              <a:ext cx="763"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15404" name="Oval 153"/>
            <p:cNvSpPr>
              <a:spLocks noChangeArrowheads="1"/>
            </p:cNvSpPr>
            <p:nvPr/>
          </p:nvSpPr>
          <p:spPr bwMode="auto">
            <a:xfrm>
              <a:off x="629" y="445"/>
              <a:ext cx="708" cy="708"/>
            </a:xfrm>
            <a:prstGeom prst="ellipse">
              <a:avLst/>
            </a:prstGeom>
            <a:solidFill>
              <a:srgbClr val="83725B"/>
            </a:solidFill>
            <a:ln w="9525">
              <a:solidFill>
                <a:srgbClr val="83725B"/>
              </a:solidFill>
              <a:miter lim="800000"/>
              <a:headEnd/>
              <a:tailEnd/>
            </a:ln>
          </p:spPr>
          <p:txBody>
            <a:bodyPr/>
            <a:lstStyle/>
            <a:p>
              <a:endParaRPr lang="en-US" dirty="0"/>
            </a:p>
          </p:txBody>
        </p:sp>
        <p:sp>
          <p:nvSpPr>
            <p:cNvPr id="15405" name="Oval 154"/>
            <p:cNvSpPr>
              <a:spLocks noChangeArrowheads="1"/>
            </p:cNvSpPr>
            <p:nvPr/>
          </p:nvSpPr>
          <p:spPr bwMode="auto">
            <a:xfrm>
              <a:off x="637" y="445"/>
              <a:ext cx="693" cy="693"/>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grpSp>
      <p:sp>
        <p:nvSpPr>
          <p:cNvPr id="15368" name="Oval 118" descr="DSC00001"/>
          <p:cNvSpPr>
            <a:spLocks noChangeArrowheads="1"/>
          </p:cNvSpPr>
          <p:nvPr/>
        </p:nvSpPr>
        <p:spPr bwMode="auto">
          <a:xfrm>
            <a:off x="1004888" y="706438"/>
            <a:ext cx="1111250" cy="1112837"/>
          </a:xfrm>
          <a:prstGeom prst="ellipse">
            <a:avLst/>
          </a:prstGeom>
          <a:blipFill dpi="0" rotWithShape="1">
            <a:blip r:embed="rId6">
              <a:extLst>
                <a:ext uri="{28A0092B-C50C-407E-A947-70E740481C1C}">
                  <a14:useLocalDpi xmlns:a14="http://schemas.microsoft.com/office/drawing/2010/main" val="0"/>
                </a:ext>
              </a:extLst>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lang="en-GB" sz="600" dirty="0"/>
          </a:p>
        </p:txBody>
      </p:sp>
      <p:grpSp>
        <p:nvGrpSpPr>
          <p:cNvPr id="15369" name="Group 145"/>
          <p:cNvGrpSpPr>
            <a:grpSpLocks/>
          </p:cNvGrpSpPr>
          <p:nvPr/>
        </p:nvGrpSpPr>
        <p:grpSpPr bwMode="auto">
          <a:xfrm>
            <a:off x="863600" y="620713"/>
            <a:ext cx="1370013" cy="1284287"/>
            <a:chOff x="544" y="391"/>
            <a:chExt cx="863" cy="809"/>
          </a:xfrm>
        </p:grpSpPr>
        <p:sp>
          <p:nvSpPr>
            <p:cNvPr id="15395" name="Oval 119"/>
            <p:cNvSpPr>
              <a:spLocks noChangeArrowheads="1"/>
            </p:cNvSpPr>
            <p:nvPr/>
          </p:nvSpPr>
          <p:spPr bwMode="auto">
            <a:xfrm>
              <a:off x="637" y="391"/>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15396" name="Oval 120"/>
            <p:cNvSpPr>
              <a:spLocks noChangeArrowheads="1"/>
            </p:cNvSpPr>
            <p:nvPr/>
          </p:nvSpPr>
          <p:spPr bwMode="auto">
            <a:xfrm>
              <a:off x="544" y="438"/>
              <a:ext cx="770"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15397" name="Oval 121"/>
            <p:cNvSpPr>
              <a:spLocks noChangeArrowheads="1"/>
            </p:cNvSpPr>
            <p:nvPr/>
          </p:nvSpPr>
          <p:spPr bwMode="auto">
            <a:xfrm>
              <a:off x="637" y="438"/>
              <a:ext cx="763"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grpSp>
      <p:grpSp>
        <p:nvGrpSpPr>
          <p:cNvPr id="15370" name="Group 157"/>
          <p:cNvGrpSpPr>
            <a:grpSpLocks/>
          </p:cNvGrpSpPr>
          <p:nvPr/>
        </p:nvGrpSpPr>
        <p:grpSpPr bwMode="auto">
          <a:xfrm>
            <a:off x="331788" y="3090863"/>
            <a:ext cx="2074862" cy="2038350"/>
            <a:chOff x="209" y="1947"/>
            <a:chExt cx="1307" cy="1284"/>
          </a:xfrm>
        </p:grpSpPr>
        <p:sp>
          <p:nvSpPr>
            <p:cNvPr id="15389" name="Oval 122"/>
            <p:cNvSpPr>
              <a:spLocks noChangeArrowheads="1"/>
            </p:cNvSpPr>
            <p:nvPr/>
          </p:nvSpPr>
          <p:spPr bwMode="auto">
            <a:xfrm>
              <a:off x="264" y="2002"/>
              <a:ext cx="1213" cy="1205"/>
            </a:xfrm>
            <a:prstGeom prst="ellipse">
              <a:avLst/>
            </a:prstGeom>
            <a:solidFill>
              <a:srgbClr val="83725B"/>
            </a:solidFill>
            <a:ln w="9525">
              <a:solidFill>
                <a:srgbClr val="83725B"/>
              </a:solidFill>
              <a:miter lim="800000"/>
              <a:headEnd/>
              <a:tailEnd/>
            </a:ln>
          </p:spPr>
          <p:txBody>
            <a:bodyPr/>
            <a:lstStyle/>
            <a:p>
              <a:endParaRPr lang="en-US" dirty="0"/>
            </a:p>
          </p:txBody>
        </p:sp>
        <p:sp>
          <p:nvSpPr>
            <p:cNvPr id="15390" name="Oval 123"/>
            <p:cNvSpPr>
              <a:spLocks noChangeArrowheads="1"/>
            </p:cNvSpPr>
            <p:nvPr/>
          </p:nvSpPr>
          <p:spPr bwMode="auto">
            <a:xfrm>
              <a:off x="303" y="2033"/>
              <a:ext cx="1135" cy="1143"/>
            </a:xfrm>
            <a:prstGeom prst="ellipse">
              <a:avLst/>
            </a:prstGeom>
            <a:solidFill>
              <a:srgbClr val="83725B"/>
            </a:solidFill>
            <a:ln w="9525">
              <a:solidFill>
                <a:srgbClr val="83725B"/>
              </a:solidFill>
              <a:miter lim="800000"/>
              <a:headEnd/>
              <a:tailEnd/>
            </a:ln>
          </p:spPr>
          <p:txBody>
            <a:bodyPr/>
            <a:lstStyle/>
            <a:p>
              <a:endParaRPr lang="en-US" dirty="0"/>
            </a:p>
          </p:txBody>
        </p:sp>
        <p:sp>
          <p:nvSpPr>
            <p:cNvPr id="15391" name="Oval 124"/>
            <p:cNvSpPr>
              <a:spLocks noChangeArrowheads="1"/>
            </p:cNvSpPr>
            <p:nvPr/>
          </p:nvSpPr>
          <p:spPr bwMode="auto">
            <a:xfrm>
              <a:off x="248" y="1963"/>
              <a:ext cx="1245"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15392" name="Oval 125"/>
            <p:cNvSpPr>
              <a:spLocks noChangeArrowheads="1"/>
            </p:cNvSpPr>
            <p:nvPr/>
          </p:nvSpPr>
          <p:spPr bwMode="auto">
            <a:xfrm>
              <a:off x="209" y="1963"/>
              <a:ext cx="1237"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15393" name="Oval 126"/>
            <p:cNvSpPr>
              <a:spLocks noChangeArrowheads="1"/>
            </p:cNvSpPr>
            <p:nvPr/>
          </p:nvSpPr>
          <p:spPr bwMode="auto">
            <a:xfrm>
              <a:off x="271" y="1986"/>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15394" name="Oval 127"/>
            <p:cNvSpPr>
              <a:spLocks noChangeArrowheads="1"/>
            </p:cNvSpPr>
            <p:nvPr/>
          </p:nvSpPr>
          <p:spPr bwMode="auto">
            <a:xfrm>
              <a:off x="232"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grpSp>
      <p:sp>
        <p:nvSpPr>
          <p:cNvPr id="15371" name="Oval 128" descr="DSC00024"/>
          <p:cNvSpPr>
            <a:spLocks noChangeArrowheads="1"/>
          </p:cNvSpPr>
          <p:nvPr/>
        </p:nvSpPr>
        <p:spPr bwMode="auto">
          <a:xfrm>
            <a:off x="482600" y="3227388"/>
            <a:ext cx="1801813" cy="1814512"/>
          </a:xfrm>
          <a:prstGeom prst="ellipse">
            <a:avLst/>
          </a:prstGeom>
          <a:blipFill dpi="0" rotWithShape="0">
            <a:blip r:embed="rId7">
              <a:extLst>
                <a:ext uri="{28A0092B-C50C-407E-A947-70E740481C1C}">
                  <a14:useLocalDpi xmlns:a14="http://schemas.microsoft.com/office/drawing/2010/main" val="0"/>
                </a:ext>
              </a:extLst>
            </a:blip>
            <a:srcRect/>
            <a:stretch>
              <a:fillRect/>
            </a:stretch>
          </a:blipFill>
          <a:ln>
            <a:noFill/>
          </a:ln>
          <a:extLst>
            <a:ext uri="{91240B29-F687-4F45-9708-019B960494DF}">
              <a14:hiddenLine xmlns:a14="http://schemas.microsoft.com/office/drawing/2010/main" w="0">
                <a:solidFill>
                  <a:srgbClr val="000000"/>
                </a:solidFill>
                <a:round/>
                <a:headEnd/>
                <a:tailEnd/>
              </a14:hiddenLine>
            </a:ext>
          </a:extLst>
        </p:spPr>
        <p:txBody>
          <a:bodyPr anchor="ctr"/>
          <a:lstStyle/>
          <a:p>
            <a:pPr algn="ctr"/>
            <a:endParaRPr lang="en-GB" sz="1000" dirty="0">
              <a:solidFill>
                <a:srgbClr val="C0C0C0"/>
              </a:solidFill>
            </a:endParaRPr>
          </a:p>
        </p:txBody>
      </p:sp>
      <p:grpSp>
        <p:nvGrpSpPr>
          <p:cNvPr id="15372" name="Group 158"/>
          <p:cNvGrpSpPr>
            <a:grpSpLocks/>
          </p:cNvGrpSpPr>
          <p:nvPr/>
        </p:nvGrpSpPr>
        <p:grpSpPr bwMode="auto">
          <a:xfrm>
            <a:off x="257175" y="3090863"/>
            <a:ext cx="2211388" cy="2087562"/>
            <a:chOff x="162" y="1947"/>
            <a:chExt cx="1393" cy="1315"/>
          </a:xfrm>
        </p:grpSpPr>
        <p:sp>
          <p:nvSpPr>
            <p:cNvPr id="15386" name="Oval 129"/>
            <p:cNvSpPr>
              <a:spLocks noChangeArrowheads="1"/>
            </p:cNvSpPr>
            <p:nvPr/>
          </p:nvSpPr>
          <p:spPr bwMode="auto">
            <a:xfrm>
              <a:off x="162" y="2017"/>
              <a:ext cx="1238"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15387" name="Oval 130"/>
            <p:cNvSpPr>
              <a:spLocks noChangeArrowheads="1"/>
            </p:cNvSpPr>
            <p:nvPr/>
          </p:nvSpPr>
          <p:spPr bwMode="auto">
            <a:xfrm>
              <a:off x="310"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15388" name="Oval 131"/>
            <p:cNvSpPr>
              <a:spLocks noChangeArrowheads="1"/>
            </p:cNvSpPr>
            <p:nvPr/>
          </p:nvSpPr>
          <p:spPr bwMode="auto">
            <a:xfrm>
              <a:off x="303" y="2017"/>
              <a:ext cx="1244"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grpSp>
      <p:grpSp>
        <p:nvGrpSpPr>
          <p:cNvPr id="15373" name="Group 159"/>
          <p:cNvGrpSpPr>
            <a:grpSpLocks/>
          </p:cNvGrpSpPr>
          <p:nvPr/>
        </p:nvGrpSpPr>
        <p:grpSpPr bwMode="auto">
          <a:xfrm>
            <a:off x="900113" y="4684713"/>
            <a:ext cx="1717675" cy="1692275"/>
            <a:chOff x="567" y="2951"/>
            <a:chExt cx="1082" cy="1066"/>
          </a:xfrm>
        </p:grpSpPr>
        <p:sp>
          <p:nvSpPr>
            <p:cNvPr id="15380" name="Oval 132"/>
            <p:cNvSpPr>
              <a:spLocks noChangeArrowheads="1"/>
            </p:cNvSpPr>
            <p:nvPr/>
          </p:nvSpPr>
          <p:spPr bwMode="auto">
            <a:xfrm>
              <a:off x="614" y="2990"/>
              <a:ext cx="1003" cy="1011"/>
            </a:xfrm>
            <a:prstGeom prst="ellipse">
              <a:avLst/>
            </a:prstGeom>
            <a:solidFill>
              <a:srgbClr val="83725B"/>
            </a:solidFill>
            <a:ln w="9525">
              <a:solidFill>
                <a:srgbClr val="83725B"/>
              </a:solidFill>
              <a:miter lim="800000"/>
              <a:headEnd/>
              <a:tailEnd/>
            </a:ln>
          </p:spPr>
          <p:txBody>
            <a:bodyPr/>
            <a:lstStyle/>
            <a:p>
              <a:endParaRPr lang="en-US" dirty="0"/>
            </a:p>
          </p:txBody>
        </p:sp>
        <p:sp>
          <p:nvSpPr>
            <p:cNvPr id="15381" name="Oval 133"/>
            <p:cNvSpPr>
              <a:spLocks noChangeArrowheads="1"/>
            </p:cNvSpPr>
            <p:nvPr/>
          </p:nvSpPr>
          <p:spPr bwMode="auto">
            <a:xfrm>
              <a:off x="645" y="3021"/>
              <a:ext cx="941" cy="949"/>
            </a:xfrm>
            <a:prstGeom prst="ellipse">
              <a:avLst/>
            </a:prstGeom>
            <a:solidFill>
              <a:srgbClr val="83725B"/>
            </a:solidFill>
            <a:ln w="9525">
              <a:solidFill>
                <a:srgbClr val="83725B"/>
              </a:solidFill>
              <a:miter lim="800000"/>
              <a:headEnd/>
              <a:tailEnd/>
            </a:ln>
          </p:spPr>
          <p:txBody>
            <a:bodyPr/>
            <a:lstStyle/>
            <a:p>
              <a:endParaRPr lang="en-US" dirty="0"/>
            </a:p>
          </p:txBody>
        </p:sp>
        <p:sp>
          <p:nvSpPr>
            <p:cNvPr id="15382" name="Oval 134"/>
            <p:cNvSpPr>
              <a:spLocks noChangeArrowheads="1"/>
            </p:cNvSpPr>
            <p:nvPr/>
          </p:nvSpPr>
          <p:spPr bwMode="auto">
            <a:xfrm>
              <a:off x="598" y="2959"/>
              <a:ext cx="1035"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15383" name="Oval 135"/>
            <p:cNvSpPr>
              <a:spLocks noChangeArrowheads="1"/>
            </p:cNvSpPr>
            <p:nvPr/>
          </p:nvSpPr>
          <p:spPr bwMode="auto">
            <a:xfrm>
              <a:off x="567" y="2959"/>
              <a:ext cx="1027"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15384" name="Oval 136"/>
            <p:cNvSpPr>
              <a:spLocks noChangeArrowheads="1"/>
            </p:cNvSpPr>
            <p:nvPr/>
          </p:nvSpPr>
          <p:spPr bwMode="auto">
            <a:xfrm>
              <a:off x="622" y="2982"/>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15385" name="Oval 137"/>
            <p:cNvSpPr>
              <a:spLocks noChangeArrowheads="1"/>
            </p:cNvSpPr>
            <p:nvPr/>
          </p:nvSpPr>
          <p:spPr bwMode="auto">
            <a:xfrm>
              <a:off x="583" y="2951"/>
              <a:ext cx="1034"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grpSp>
      <p:sp>
        <p:nvSpPr>
          <p:cNvPr id="15374" name="Oval 138" descr="DSC00027"/>
          <p:cNvSpPr>
            <a:spLocks noChangeArrowheads="1"/>
          </p:cNvSpPr>
          <p:nvPr/>
        </p:nvSpPr>
        <p:spPr bwMode="auto">
          <a:xfrm>
            <a:off x="1014413" y="4791075"/>
            <a:ext cx="1506537" cy="1519238"/>
          </a:xfrm>
          <a:prstGeom prst="ellipse">
            <a:avLst/>
          </a:prstGeom>
          <a:blipFill dpi="0" rotWithShape="1">
            <a:blip r:embed="rId8">
              <a:extLst>
                <a:ext uri="{28A0092B-C50C-407E-A947-70E740481C1C}">
                  <a14:useLocalDpi xmlns:a14="http://schemas.microsoft.com/office/drawing/2010/main" val="0"/>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en-GB" sz="900" dirty="0">
              <a:solidFill>
                <a:srgbClr val="C0C0C0"/>
              </a:solidFill>
            </a:endParaRPr>
          </a:p>
        </p:txBody>
      </p:sp>
      <p:grpSp>
        <p:nvGrpSpPr>
          <p:cNvPr id="15375" name="Group 160"/>
          <p:cNvGrpSpPr>
            <a:grpSpLocks/>
          </p:cNvGrpSpPr>
          <p:nvPr/>
        </p:nvGrpSpPr>
        <p:grpSpPr bwMode="auto">
          <a:xfrm>
            <a:off x="838200" y="4684713"/>
            <a:ext cx="1828800" cy="1728787"/>
            <a:chOff x="528" y="2951"/>
            <a:chExt cx="1152" cy="1089"/>
          </a:xfrm>
        </p:grpSpPr>
        <p:sp>
          <p:nvSpPr>
            <p:cNvPr id="15377" name="Oval 139"/>
            <p:cNvSpPr>
              <a:spLocks noChangeArrowheads="1"/>
            </p:cNvSpPr>
            <p:nvPr/>
          </p:nvSpPr>
          <p:spPr bwMode="auto">
            <a:xfrm>
              <a:off x="528" y="3005"/>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15378" name="Oval 140"/>
            <p:cNvSpPr>
              <a:spLocks noChangeArrowheads="1"/>
            </p:cNvSpPr>
            <p:nvPr/>
          </p:nvSpPr>
          <p:spPr bwMode="auto">
            <a:xfrm>
              <a:off x="645" y="3005"/>
              <a:ext cx="1035"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15379" name="Oval 141"/>
            <p:cNvSpPr>
              <a:spLocks noChangeArrowheads="1"/>
            </p:cNvSpPr>
            <p:nvPr/>
          </p:nvSpPr>
          <p:spPr bwMode="auto">
            <a:xfrm>
              <a:off x="653" y="2951"/>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grpSp>
      <p:sp>
        <p:nvSpPr>
          <p:cNvPr id="15376" name="Rectangle 58"/>
          <p:cNvSpPr>
            <a:spLocks noChangeArrowheads="1"/>
          </p:cNvSpPr>
          <p:nvPr/>
        </p:nvSpPr>
        <p:spPr bwMode="auto">
          <a:xfrm>
            <a:off x="2474913" y="1225551"/>
            <a:ext cx="6489699" cy="56938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en-GB" sz="2400" b="1" dirty="0">
                <a:solidFill>
                  <a:schemeClr val="hlink"/>
                </a:solidFill>
              </a:rPr>
              <a:t>TENDER ENQUIRY</a:t>
            </a:r>
          </a:p>
          <a:p>
            <a:pPr algn="ctr"/>
            <a:endParaRPr lang="en-GB" b="1" dirty="0">
              <a:solidFill>
                <a:schemeClr val="hlink"/>
              </a:solidFill>
            </a:endParaRPr>
          </a:p>
          <a:p>
            <a:pPr algn="ctr"/>
            <a:endParaRPr lang="en-GB" sz="2400" b="1" dirty="0">
              <a:solidFill>
                <a:schemeClr val="hlink"/>
              </a:solidFill>
            </a:endParaRPr>
          </a:p>
          <a:p>
            <a:pPr algn="ctr"/>
            <a:r>
              <a:rPr lang="en-GB" sz="2400" b="1" dirty="0"/>
              <a:t>NON-COMPULSORY CLARIFICATION MEETING</a:t>
            </a:r>
          </a:p>
          <a:p>
            <a:pPr algn="ctr"/>
            <a:r>
              <a:rPr lang="en-GB" sz="2400" b="1" dirty="0"/>
              <a:t>24 MAY 2022 @9:00 am</a:t>
            </a:r>
          </a:p>
          <a:p>
            <a:pPr algn="ctr"/>
            <a:endParaRPr lang="en-GB" sz="2400" b="1" dirty="0"/>
          </a:p>
          <a:p>
            <a:pPr algn="ctr"/>
            <a:r>
              <a:rPr lang="en-US" sz="2400" b="1" dirty="0"/>
              <a:t>The installation and commissioning of the new Sootblower PLCs and SCADA system on Unit 5, supply of cabling and retrofit of the changes made on unit 2, 4 and 6 for the period of one (1) year at Kendal Power Station.</a:t>
            </a:r>
            <a:endParaRPr lang="en-GB" sz="2400" b="1" dirty="0"/>
          </a:p>
          <a:p>
            <a:pPr algn="ctr"/>
            <a:endParaRPr lang="en-ZA" sz="1800" b="0" i="0" u="none" strike="noStrike" baseline="0" dirty="0">
              <a:solidFill>
                <a:srgbClr val="000000"/>
              </a:solidFill>
              <a:latin typeface="Arial" panose="020B0604020202020204" pitchFamily="34" charset="0"/>
            </a:endParaRPr>
          </a:p>
          <a:p>
            <a:pPr algn="ctr"/>
            <a:r>
              <a:rPr lang="en-GB" sz="2400" b="1" dirty="0">
                <a:solidFill>
                  <a:srgbClr val="003896"/>
                </a:solidFill>
              </a:rPr>
              <a:t>BID NO: MPKEN10244GX</a:t>
            </a:r>
            <a:r>
              <a:rPr lang="en-ZA" sz="1800" b="0" i="0" u="none" strike="noStrike" baseline="0" dirty="0">
                <a:solidFill>
                  <a:srgbClr val="000000"/>
                </a:solidFill>
                <a:latin typeface="Arial" panose="020B0604020202020204" pitchFamily="34" charset="0"/>
              </a:rPr>
              <a:t>	</a:t>
            </a:r>
          </a:p>
          <a:p>
            <a:pPr algn="ctr"/>
            <a:endParaRPr lang="en-GB" sz="2400" b="1" dirty="0"/>
          </a:p>
        </p:txBody>
      </p:sp>
    </p:spTree>
    <p:extLst>
      <p:ext uri="{BB962C8B-B14F-4D97-AF65-F5344CB8AC3E}">
        <p14:creationId xmlns:p14="http://schemas.microsoft.com/office/powerpoint/2010/main" val="3507334680"/>
      </p:ext>
    </p:extLst>
  </p:cSld>
  <p:clrMapOvr>
    <a:masterClrMapping/>
  </p:clrMapOvr>
  <p:transition spd="slow">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F596B5-73B6-4D3D-92E4-A2A3EB0C437E}"/>
              </a:ext>
            </a:extLst>
          </p:cNvPr>
          <p:cNvSpPr>
            <a:spLocks noGrp="1"/>
          </p:cNvSpPr>
          <p:nvPr>
            <p:ph type="title"/>
          </p:nvPr>
        </p:nvSpPr>
        <p:spPr/>
        <p:txBody>
          <a:bodyPr/>
          <a:lstStyle/>
          <a:p>
            <a:r>
              <a:rPr lang="en-US" dirty="0"/>
              <a:t>Evaluation process continues…</a:t>
            </a:r>
            <a:endParaRPr lang="en-ZA" dirty="0"/>
          </a:p>
        </p:txBody>
      </p:sp>
      <p:sp>
        <p:nvSpPr>
          <p:cNvPr id="3" name="Content Placeholder 2">
            <a:extLst>
              <a:ext uri="{FF2B5EF4-FFF2-40B4-BE49-F238E27FC236}">
                <a16:creationId xmlns:a16="http://schemas.microsoft.com/office/drawing/2014/main" id="{3B7D9273-C3B5-4A74-B472-AEE84249E817}"/>
              </a:ext>
            </a:extLst>
          </p:cNvPr>
          <p:cNvSpPr>
            <a:spLocks noGrp="1"/>
          </p:cNvSpPr>
          <p:nvPr>
            <p:ph idx="1"/>
          </p:nvPr>
        </p:nvSpPr>
        <p:spPr>
          <a:xfrm>
            <a:off x="436563" y="1196752"/>
            <a:ext cx="8378825" cy="5494560"/>
          </a:xfrm>
        </p:spPr>
        <p:txBody>
          <a:bodyPr/>
          <a:lstStyle/>
          <a:p>
            <a:pPr>
              <a:buFont typeface="Arial" panose="020B0604020202020204" pitchFamily="34" charset="0"/>
              <a:buChar char="•"/>
            </a:pPr>
            <a:r>
              <a:rPr lang="en-US" dirty="0"/>
              <a:t>CIDB grading level 4 EP or higher</a:t>
            </a:r>
          </a:p>
          <a:p>
            <a:pPr marL="0" indent="0">
              <a:buNone/>
            </a:pPr>
            <a:r>
              <a:rPr lang="en-US" dirty="0"/>
              <a:t>Step 2: Functionality /Technical Evaluation Criteria</a:t>
            </a:r>
          </a:p>
          <a:p>
            <a:pPr>
              <a:buFont typeface="Arial" panose="020B0604020202020204" pitchFamily="34" charset="0"/>
              <a:buChar char="•"/>
            </a:pPr>
            <a:r>
              <a:rPr lang="en-US" dirty="0"/>
              <a:t>The minimum weighted final score (threshold) required for a tender to be considered from a technical perspective is 80%. Should none of the tenderers qualify for 80% then the highest of the less than 80% up to 75% shall be considered. </a:t>
            </a:r>
          </a:p>
          <a:p>
            <a:pPr marL="0" indent="0">
              <a:buNone/>
            </a:pPr>
            <a:r>
              <a:rPr lang="en-US" dirty="0"/>
              <a:t>Step 3: Price and Preference</a:t>
            </a:r>
          </a:p>
          <a:p>
            <a:pPr>
              <a:buFont typeface="Arial" panose="020B0604020202020204" pitchFamily="34" charset="0"/>
              <a:buChar char="•"/>
            </a:pPr>
            <a:r>
              <a:rPr lang="en-US" dirty="0"/>
              <a:t>Prices will be scored out of 80</a:t>
            </a:r>
          </a:p>
          <a:p>
            <a:pPr>
              <a:buFont typeface="Arial" panose="020B0604020202020204" pitchFamily="34" charset="0"/>
              <a:buChar char="•"/>
            </a:pPr>
            <a:r>
              <a:rPr lang="en-US" dirty="0"/>
              <a:t>B-BBEE status will be scored out of 20 points in accordance with PPPFA.</a:t>
            </a:r>
          </a:p>
          <a:p>
            <a:endParaRPr lang="en-ZA" dirty="0"/>
          </a:p>
        </p:txBody>
      </p:sp>
      <p:sp>
        <p:nvSpPr>
          <p:cNvPr id="4" name="Date Placeholder 3">
            <a:extLst>
              <a:ext uri="{FF2B5EF4-FFF2-40B4-BE49-F238E27FC236}">
                <a16:creationId xmlns:a16="http://schemas.microsoft.com/office/drawing/2014/main" id="{3EDA73D2-7690-4E19-8F6F-B146D613FEAC}"/>
              </a:ext>
            </a:extLst>
          </p:cNvPr>
          <p:cNvSpPr>
            <a:spLocks noGrp="1"/>
          </p:cNvSpPr>
          <p:nvPr>
            <p:ph type="dt" sz="half" idx="10"/>
          </p:nvPr>
        </p:nvSpPr>
        <p:spPr/>
        <p:txBody>
          <a:bodyPr/>
          <a:lstStyle/>
          <a:p>
            <a:pPr>
              <a:defRPr/>
            </a:pPr>
            <a:r>
              <a:rPr lang="en-US" dirty="0"/>
              <a:t>2022/05/24</a:t>
            </a:r>
            <a:endParaRPr lang="en-ZA" dirty="0"/>
          </a:p>
        </p:txBody>
      </p:sp>
      <p:sp>
        <p:nvSpPr>
          <p:cNvPr id="5" name="Slide Number Placeholder 4">
            <a:extLst>
              <a:ext uri="{FF2B5EF4-FFF2-40B4-BE49-F238E27FC236}">
                <a16:creationId xmlns:a16="http://schemas.microsoft.com/office/drawing/2014/main" id="{66E3206E-CA3A-47A8-92AB-92C2AE0015A1}"/>
              </a:ext>
            </a:extLst>
          </p:cNvPr>
          <p:cNvSpPr>
            <a:spLocks noGrp="1"/>
          </p:cNvSpPr>
          <p:nvPr>
            <p:ph type="sldNum" sz="quarter" idx="12"/>
          </p:nvPr>
        </p:nvSpPr>
        <p:spPr/>
        <p:txBody>
          <a:bodyPr/>
          <a:lstStyle/>
          <a:p>
            <a:pPr>
              <a:defRPr/>
            </a:pPr>
            <a:fld id="{B8D57ED0-4422-4D03-A100-A435918D97DA}" type="slidenum">
              <a:rPr lang="en-ZA" smtClean="0"/>
              <a:pPr>
                <a:defRPr/>
              </a:pPr>
              <a:t>10</a:t>
            </a:fld>
            <a:endParaRPr lang="en-ZA" dirty="0"/>
          </a:p>
        </p:txBody>
      </p:sp>
    </p:spTree>
    <p:extLst>
      <p:ext uri="{BB962C8B-B14F-4D97-AF65-F5344CB8AC3E}">
        <p14:creationId xmlns:p14="http://schemas.microsoft.com/office/powerpoint/2010/main" val="2126439196"/>
      </p:ext>
    </p:extLst>
  </p:cSld>
  <p:clrMapOvr>
    <a:masterClrMapping/>
  </p:clrMapOvr>
  <p:transition spd="slow">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DD5A1C-E907-46E2-AE91-89A05B53FD5D}"/>
              </a:ext>
            </a:extLst>
          </p:cNvPr>
          <p:cNvSpPr>
            <a:spLocks noGrp="1"/>
          </p:cNvSpPr>
          <p:nvPr>
            <p:ph type="title"/>
          </p:nvPr>
        </p:nvSpPr>
        <p:spPr/>
        <p:txBody>
          <a:bodyPr/>
          <a:lstStyle/>
          <a:p>
            <a:r>
              <a:rPr lang="en-ZA" dirty="0"/>
              <a:t>Evaluation process continues…</a:t>
            </a:r>
          </a:p>
        </p:txBody>
      </p:sp>
      <p:sp>
        <p:nvSpPr>
          <p:cNvPr id="3" name="Content Placeholder 2">
            <a:extLst>
              <a:ext uri="{FF2B5EF4-FFF2-40B4-BE49-F238E27FC236}">
                <a16:creationId xmlns:a16="http://schemas.microsoft.com/office/drawing/2014/main" id="{94894834-268D-40EA-B562-4D98D262C62E}"/>
              </a:ext>
            </a:extLst>
          </p:cNvPr>
          <p:cNvSpPr>
            <a:spLocks noGrp="1"/>
          </p:cNvSpPr>
          <p:nvPr>
            <p:ph idx="1"/>
          </p:nvPr>
        </p:nvSpPr>
        <p:spPr/>
        <p:txBody>
          <a:bodyPr/>
          <a:lstStyle/>
          <a:p>
            <a:pPr marL="0" indent="0">
              <a:buNone/>
            </a:pPr>
            <a:r>
              <a:rPr lang="en-US" dirty="0"/>
              <a:t>Step 4: Objective Criteria;</a:t>
            </a:r>
          </a:p>
          <a:p>
            <a:r>
              <a:rPr lang="en-US" dirty="0"/>
              <a:t>Health and Safety Returnables</a:t>
            </a:r>
          </a:p>
          <a:p>
            <a:r>
              <a:rPr lang="en-US" dirty="0"/>
              <a:t>Environmental Returnables</a:t>
            </a:r>
          </a:p>
          <a:p>
            <a:r>
              <a:rPr lang="en-US" dirty="0"/>
              <a:t>Quality Returnables	 </a:t>
            </a:r>
          </a:p>
          <a:p>
            <a:r>
              <a:rPr lang="en-US" dirty="0"/>
              <a:t>SDL&amp;I for contract award</a:t>
            </a:r>
          </a:p>
          <a:p>
            <a:r>
              <a:rPr lang="en-US" dirty="0"/>
              <a:t>Finance – Due Diligence</a:t>
            </a:r>
          </a:p>
          <a:p>
            <a:endParaRPr lang="en-ZA" dirty="0"/>
          </a:p>
        </p:txBody>
      </p:sp>
      <p:sp>
        <p:nvSpPr>
          <p:cNvPr id="4" name="Date Placeholder 3">
            <a:extLst>
              <a:ext uri="{FF2B5EF4-FFF2-40B4-BE49-F238E27FC236}">
                <a16:creationId xmlns:a16="http://schemas.microsoft.com/office/drawing/2014/main" id="{CE960CA7-D8A7-4F33-8FEC-F31831EA53AB}"/>
              </a:ext>
            </a:extLst>
          </p:cNvPr>
          <p:cNvSpPr>
            <a:spLocks noGrp="1"/>
          </p:cNvSpPr>
          <p:nvPr>
            <p:ph type="dt" sz="half" idx="10"/>
          </p:nvPr>
        </p:nvSpPr>
        <p:spPr/>
        <p:txBody>
          <a:bodyPr/>
          <a:lstStyle/>
          <a:p>
            <a:pPr>
              <a:defRPr/>
            </a:pPr>
            <a:r>
              <a:rPr lang="en-US" dirty="0"/>
              <a:t>2022/05/24</a:t>
            </a:r>
            <a:endParaRPr lang="en-ZA" dirty="0"/>
          </a:p>
        </p:txBody>
      </p:sp>
      <p:sp>
        <p:nvSpPr>
          <p:cNvPr id="5" name="Slide Number Placeholder 4">
            <a:extLst>
              <a:ext uri="{FF2B5EF4-FFF2-40B4-BE49-F238E27FC236}">
                <a16:creationId xmlns:a16="http://schemas.microsoft.com/office/drawing/2014/main" id="{EB540797-8499-434C-AADD-14657BD0D7A7}"/>
              </a:ext>
            </a:extLst>
          </p:cNvPr>
          <p:cNvSpPr>
            <a:spLocks noGrp="1"/>
          </p:cNvSpPr>
          <p:nvPr>
            <p:ph type="sldNum" sz="quarter" idx="12"/>
          </p:nvPr>
        </p:nvSpPr>
        <p:spPr/>
        <p:txBody>
          <a:bodyPr/>
          <a:lstStyle/>
          <a:p>
            <a:pPr>
              <a:defRPr/>
            </a:pPr>
            <a:fld id="{B8D57ED0-4422-4D03-A100-A435918D97DA}" type="slidenum">
              <a:rPr lang="en-ZA" smtClean="0"/>
              <a:pPr>
                <a:defRPr/>
              </a:pPr>
              <a:t>11</a:t>
            </a:fld>
            <a:endParaRPr lang="en-ZA" dirty="0"/>
          </a:p>
        </p:txBody>
      </p:sp>
    </p:spTree>
    <p:extLst>
      <p:ext uri="{BB962C8B-B14F-4D97-AF65-F5344CB8AC3E}">
        <p14:creationId xmlns:p14="http://schemas.microsoft.com/office/powerpoint/2010/main" val="692224237"/>
      </p:ext>
    </p:extLst>
  </p:cSld>
  <p:clrMapOvr>
    <a:masterClrMapping/>
  </p:clrMapOvr>
  <p:transition spd="slow">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(8) Commercial</a:t>
            </a:r>
            <a:endParaRPr lang="en-ZA" dirty="0"/>
          </a:p>
        </p:txBody>
      </p:sp>
      <p:sp>
        <p:nvSpPr>
          <p:cNvPr id="3" name="Content Placeholder 2"/>
          <p:cNvSpPr>
            <a:spLocks noGrp="1"/>
          </p:cNvSpPr>
          <p:nvPr>
            <p:ph idx="1"/>
          </p:nvPr>
        </p:nvSpPr>
        <p:spPr/>
        <p:txBody>
          <a:bodyPr/>
          <a:lstStyle/>
          <a:p>
            <a:pPr>
              <a:lnSpc>
                <a:spcPct val="100000"/>
              </a:lnSpc>
              <a:spcBef>
                <a:spcPts val="600"/>
              </a:spcBef>
              <a:spcAft>
                <a:spcPts val="600"/>
              </a:spcAft>
            </a:pPr>
            <a:r>
              <a:rPr lang="en-GB" dirty="0"/>
              <a:t>Enquiry is available on Eskom’s tender bulletin</a:t>
            </a:r>
            <a:r>
              <a:rPr lang="en-GB" sz="1600" dirty="0"/>
              <a:t> </a:t>
            </a:r>
            <a:r>
              <a:rPr lang="en-ZA" sz="1800" u="sng" dirty="0">
                <a:solidFill>
                  <a:srgbClr val="1F497D"/>
                </a:solidFill>
                <a:effectLst/>
                <a:latin typeface="Calibri" panose="020F0502020204030204" pitchFamily="34" charset="0"/>
                <a:ea typeface="Calibri" panose="020F0502020204030204" pitchFamily="34" charset="0"/>
                <a:hlinkClick r:id="rId2"/>
              </a:rPr>
              <a:t>http://tenderbulletin.eskom.co.za</a:t>
            </a:r>
            <a:endParaRPr lang="en-GB" sz="1600" dirty="0"/>
          </a:p>
          <a:p>
            <a:pPr>
              <a:lnSpc>
                <a:spcPct val="100000"/>
              </a:lnSpc>
              <a:spcBef>
                <a:spcPts val="600"/>
              </a:spcBef>
              <a:spcAft>
                <a:spcPts val="600"/>
              </a:spcAft>
            </a:pPr>
            <a:r>
              <a:rPr lang="en-GB" dirty="0"/>
              <a:t>Tenderers are advised to visit Eskom website frequently for updated information</a:t>
            </a:r>
          </a:p>
          <a:p>
            <a:pPr>
              <a:lnSpc>
                <a:spcPct val="100000"/>
              </a:lnSpc>
              <a:spcBef>
                <a:spcPts val="600"/>
              </a:spcBef>
              <a:spcAft>
                <a:spcPts val="600"/>
              </a:spcAft>
            </a:pPr>
            <a:r>
              <a:rPr lang="en-GB" dirty="0"/>
              <a:t>Last date to submit clarifications: 02 June 2022</a:t>
            </a:r>
          </a:p>
          <a:p>
            <a:pPr lvl="1">
              <a:lnSpc>
                <a:spcPct val="100000"/>
              </a:lnSpc>
              <a:spcBef>
                <a:spcPts val="600"/>
              </a:spcBef>
              <a:spcAft>
                <a:spcPts val="600"/>
              </a:spcAft>
            </a:pPr>
            <a:r>
              <a:rPr lang="en-GB" sz="1600" dirty="0"/>
              <a:t>Ensure clarification requests are clear and concise to enable Eskom to provide a comprehensive response</a:t>
            </a:r>
          </a:p>
          <a:p>
            <a:pPr lvl="1">
              <a:lnSpc>
                <a:spcPct val="100000"/>
              </a:lnSpc>
              <a:spcBef>
                <a:spcPts val="600"/>
              </a:spcBef>
              <a:spcAft>
                <a:spcPts val="600"/>
              </a:spcAft>
            </a:pPr>
            <a:r>
              <a:rPr lang="en-GB" sz="1600" dirty="0"/>
              <a:t>Please indicate if the question posed is unique to your proposal (confidential)</a:t>
            </a:r>
          </a:p>
          <a:p>
            <a:pPr lvl="1">
              <a:lnSpc>
                <a:spcPct val="100000"/>
              </a:lnSpc>
              <a:spcBef>
                <a:spcPts val="600"/>
              </a:spcBef>
              <a:spcAft>
                <a:spcPts val="600"/>
              </a:spcAft>
            </a:pPr>
            <a:r>
              <a:rPr lang="en-ZA" sz="1600" dirty="0"/>
              <a:t>The tender offer validity period is 150 days from the closing date</a:t>
            </a:r>
            <a:endParaRPr lang="en-GB" sz="1600" dirty="0"/>
          </a:p>
          <a:p>
            <a:pPr>
              <a:lnSpc>
                <a:spcPct val="100000"/>
              </a:lnSpc>
              <a:spcBef>
                <a:spcPts val="600"/>
              </a:spcBef>
              <a:spcAft>
                <a:spcPts val="600"/>
              </a:spcAft>
            </a:pPr>
            <a:r>
              <a:rPr lang="en-GB" dirty="0"/>
              <a:t>Tenders close: 08 June 2022 at 10:00am</a:t>
            </a:r>
          </a:p>
          <a:p>
            <a:pPr lvl="1">
              <a:lnSpc>
                <a:spcPct val="100000"/>
              </a:lnSpc>
              <a:spcBef>
                <a:spcPts val="600"/>
              </a:spcBef>
              <a:spcAft>
                <a:spcPts val="600"/>
              </a:spcAft>
            </a:pPr>
            <a:r>
              <a:rPr lang="en-GB" sz="1600" dirty="0"/>
              <a:t>Tenders submitted to the email address will not be accepted</a:t>
            </a:r>
          </a:p>
          <a:p>
            <a:pPr lvl="1">
              <a:lnSpc>
                <a:spcPct val="100000"/>
              </a:lnSpc>
              <a:spcBef>
                <a:spcPts val="600"/>
              </a:spcBef>
              <a:spcAft>
                <a:spcPts val="600"/>
              </a:spcAft>
            </a:pPr>
            <a:r>
              <a:rPr lang="en-GB" sz="1600" dirty="0"/>
              <a:t>No late submissions will be accepted</a:t>
            </a:r>
          </a:p>
          <a:p>
            <a:pPr>
              <a:lnSpc>
                <a:spcPct val="100000"/>
              </a:lnSpc>
              <a:spcBef>
                <a:spcPts val="600"/>
              </a:spcBef>
              <a:spcAft>
                <a:spcPts val="600"/>
              </a:spcAft>
            </a:pPr>
            <a:r>
              <a:rPr lang="en-GB" dirty="0"/>
              <a:t>Delivery: Eskom Tender Office, Ground Floor, No.10 Smuts Avenue</a:t>
            </a:r>
          </a:p>
        </p:txBody>
      </p:sp>
      <p:sp>
        <p:nvSpPr>
          <p:cNvPr id="5" name="Slide Number Placeholder 4"/>
          <p:cNvSpPr>
            <a:spLocks noGrp="1"/>
          </p:cNvSpPr>
          <p:nvPr>
            <p:ph type="sldNum" sz="quarter" idx="12"/>
          </p:nvPr>
        </p:nvSpPr>
        <p:spPr/>
        <p:txBody>
          <a:bodyPr/>
          <a:lstStyle/>
          <a:p>
            <a:pPr>
              <a:defRPr/>
            </a:pPr>
            <a:fld id="{B8D57ED0-4422-4D03-A100-A435918D97DA}" type="slidenum">
              <a:rPr lang="en-ZA" smtClean="0"/>
              <a:pPr>
                <a:defRPr/>
              </a:pPr>
              <a:t>12</a:t>
            </a:fld>
            <a:endParaRPr lang="en-ZA"/>
          </a:p>
        </p:txBody>
      </p:sp>
    </p:spTree>
    <p:extLst>
      <p:ext uri="{BB962C8B-B14F-4D97-AF65-F5344CB8AC3E}">
        <p14:creationId xmlns:p14="http://schemas.microsoft.com/office/powerpoint/2010/main" val="2557038586"/>
      </p:ext>
    </p:extLst>
  </p:cSld>
  <p:clrMapOvr>
    <a:masterClrMapping/>
  </p:clrMapOvr>
  <p:transition spd="slow">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(8) Commercial                                    </a:t>
            </a:r>
            <a:r>
              <a:rPr lang="en-GB" sz="2000" i="1" dirty="0"/>
              <a:t>Continues</a:t>
            </a:r>
            <a:endParaRPr lang="en-ZA" dirty="0"/>
          </a:p>
        </p:txBody>
      </p:sp>
      <p:sp>
        <p:nvSpPr>
          <p:cNvPr id="3" name="Content Placeholder 2"/>
          <p:cNvSpPr>
            <a:spLocks noGrp="1"/>
          </p:cNvSpPr>
          <p:nvPr>
            <p:ph idx="1"/>
          </p:nvPr>
        </p:nvSpPr>
        <p:spPr/>
        <p:txBody>
          <a:bodyPr/>
          <a:lstStyle/>
          <a:p>
            <a:pPr marL="0" indent="0">
              <a:buNone/>
            </a:pPr>
            <a:r>
              <a:rPr lang="en-GB" dirty="0"/>
              <a:t>Tender Procedure: Communication</a:t>
            </a:r>
          </a:p>
          <a:p>
            <a:pPr marL="0" indent="0">
              <a:buNone/>
            </a:pPr>
            <a:r>
              <a:rPr lang="en-GB" dirty="0"/>
              <a:t>Email all communication / clarifications to the following address:</a:t>
            </a:r>
          </a:p>
          <a:p>
            <a:pPr marL="0" indent="0">
              <a:buNone/>
            </a:pPr>
            <a:r>
              <a:rPr lang="en-GB" dirty="0">
                <a:solidFill>
                  <a:srgbClr val="FF0000"/>
                </a:solidFill>
                <a:hlinkClick r:id="rId2"/>
              </a:rPr>
              <a:t>MyeniEM@eskom.co.za</a:t>
            </a:r>
            <a:r>
              <a:rPr lang="en-GB" dirty="0">
                <a:solidFill>
                  <a:srgbClr val="FF0000"/>
                </a:solidFill>
              </a:rPr>
              <a:t> </a:t>
            </a:r>
          </a:p>
          <a:p>
            <a:pPr marL="0" indent="0">
              <a:buNone/>
            </a:pPr>
            <a:r>
              <a:rPr lang="en-US" dirty="0"/>
              <a:t>One point of contact between Eskom’s Representative and the tenderer</a:t>
            </a:r>
          </a:p>
          <a:p>
            <a:pPr marL="0" indent="0">
              <a:buClr>
                <a:srgbClr val="00308F"/>
              </a:buClr>
              <a:buNone/>
            </a:pPr>
            <a:r>
              <a:rPr lang="en-ZA" b="1" dirty="0">
                <a:solidFill>
                  <a:schemeClr val="tx1"/>
                </a:solidFill>
              </a:rPr>
              <a:t>Clarifications</a:t>
            </a:r>
            <a:r>
              <a:rPr lang="en-ZA" b="1" dirty="0">
                <a:solidFill>
                  <a:srgbClr val="FF0000"/>
                </a:solidFill>
              </a:rPr>
              <a:t> </a:t>
            </a:r>
            <a:r>
              <a:rPr lang="en-ZA" b="1" dirty="0">
                <a:solidFill>
                  <a:schemeClr val="tx1"/>
                </a:solidFill>
              </a:rPr>
              <a:t>will be communicated to all via the tender bulletin and e-Tender portal.</a:t>
            </a:r>
          </a:p>
          <a:p>
            <a:pPr marL="0" indent="0">
              <a:buClr>
                <a:srgbClr val="00308F"/>
              </a:buClr>
              <a:buNone/>
              <a:defRPr/>
            </a:pPr>
            <a:r>
              <a:rPr lang="en-ZA" dirty="0"/>
              <a:t>The name of the supplier that requested clarification will not be disclosed and the clarification will be uploaded on the tender bulletin and e-Tender portal therefore it is important to browse through the tender bulletin and e-Tender portal regularly to check for clarifications or any addendums to the enquiry.</a:t>
            </a:r>
          </a:p>
          <a:p>
            <a:pPr marL="0" indent="0">
              <a:buClr>
                <a:srgbClr val="00308F"/>
              </a:buClr>
              <a:buNone/>
            </a:pPr>
            <a:endParaRPr lang="en-US" b="1" dirty="0">
              <a:solidFill>
                <a:schemeClr val="tx1"/>
              </a:solidFill>
            </a:endParaRPr>
          </a:p>
          <a:p>
            <a:pPr marL="0" indent="0">
              <a:buClr>
                <a:srgbClr val="00308F"/>
              </a:buClr>
              <a:buNone/>
            </a:pPr>
            <a:endParaRPr lang="en-US" dirty="0">
              <a:solidFill>
                <a:schemeClr val="tx1"/>
              </a:solidFill>
            </a:endParaRPr>
          </a:p>
          <a:p>
            <a:pPr marL="0" indent="0">
              <a:buNone/>
            </a:pPr>
            <a:endParaRPr lang="en-ZA" dirty="0"/>
          </a:p>
        </p:txBody>
      </p:sp>
      <p:sp>
        <p:nvSpPr>
          <p:cNvPr id="5" name="Slide Number Placeholder 4"/>
          <p:cNvSpPr>
            <a:spLocks noGrp="1"/>
          </p:cNvSpPr>
          <p:nvPr>
            <p:ph type="sldNum" sz="quarter" idx="12"/>
          </p:nvPr>
        </p:nvSpPr>
        <p:spPr/>
        <p:txBody>
          <a:bodyPr/>
          <a:lstStyle/>
          <a:p>
            <a:pPr>
              <a:defRPr/>
            </a:pPr>
            <a:fld id="{B8D57ED0-4422-4D03-A100-A435918D97DA}" type="slidenum">
              <a:rPr lang="en-ZA" smtClean="0"/>
              <a:pPr>
                <a:defRPr/>
              </a:pPr>
              <a:t>13</a:t>
            </a:fld>
            <a:endParaRPr lang="en-ZA"/>
          </a:p>
        </p:txBody>
      </p:sp>
    </p:spTree>
    <p:extLst>
      <p:ext uri="{BB962C8B-B14F-4D97-AF65-F5344CB8AC3E}">
        <p14:creationId xmlns:p14="http://schemas.microsoft.com/office/powerpoint/2010/main" val="1847681309"/>
      </p:ext>
    </p:extLst>
  </p:cSld>
  <p:clrMapOvr>
    <a:masterClrMapping/>
  </p:clrMapOvr>
  <p:transition spd="slow">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(8) Commercial - Submission Response Format</a:t>
            </a:r>
            <a:endParaRPr lang="en-ZA" dirty="0"/>
          </a:p>
        </p:txBody>
      </p:sp>
      <p:sp>
        <p:nvSpPr>
          <p:cNvPr id="3" name="Content Placeholder 2"/>
          <p:cNvSpPr>
            <a:spLocks noGrp="1"/>
          </p:cNvSpPr>
          <p:nvPr>
            <p:ph idx="1"/>
          </p:nvPr>
        </p:nvSpPr>
        <p:spPr>
          <a:xfrm>
            <a:off x="513655" y="1196752"/>
            <a:ext cx="8378825" cy="5285011"/>
          </a:xfrm>
        </p:spPr>
        <p:txBody>
          <a:bodyPr/>
          <a:lstStyle/>
          <a:p>
            <a:endParaRPr lang="en-GB" sz="1600" b="1" dirty="0">
              <a:solidFill>
                <a:srgbClr val="FF0000"/>
              </a:solidFill>
            </a:endParaRPr>
          </a:p>
          <a:p>
            <a:pPr>
              <a:lnSpc>
                <a:spcPct val="100000"/>
              </a:lnSpc>
              <a:spcBef>
                <a:spcPts val="600"/>
              </a:spcBef>
              <a:spcAft>
                <a:spcPts val="600"/>
              </a:spcAft>
            </a:pPr>
            <a:r>
              <a:rPr lang="en-US" dirty="0"/>
              <a:t>The tenderer shall submit 1 original tender, plus 1 hard copy of the original tender. </a:t>
            </a:r>
          </a:p>
          <a:p>
            <a:pPr>
              <a:lnSpc>
                <a:spcPct val="100000"/>
              </a:lnSpc>
              <a:spcBef>
                <a:spcPts val="600"/>
              </a:spcBef>
              <a:spcAft>
                <a:spcPts val="600"/>
              </a:spcAft>
            </a:pPr>
            <a:r>
              <a:rPr lang="en-US" dirty="0"/>
              <a:t>Where a Tenderer does not submit a complete copy of the original tender, the tenderer will be disqualified. </a:t>
            </a:r>
            <a:r>
              <a:rPr lang="en-US" sz="1600" dirty="0"/>
              <a:t>	</a:t>
            </a:r>
            <a:endParaRPr lang="en-GB" sz="1600" b="1" dirty="0">
              <a:solidFill>
                <a:srgbClr val="FF0000"/>
              </a:solidFill>
            </a:endParaRPr>
          </a:p>
          <a:p>
            <a:r>
              <a:rPr lang="en-GB" sz="1600" b="1" dirty="0">
                <a:solidFill>
                  <a:srgbClr val="FF0000"/>
                </a:solidFill>
              </a:rPr>
              <a:t>FAILURE TO SUBMIT THE REQUIRED NUMBER OF ORIGINAL FILES (1) AND COPIES (1) WILL RENDER THE TENDER NON- RESPONSIVE AND WILL BE DISQUALIFIED FROM THE EVALUATION PROCESS.</a:t>
            </a:r>
            <a:endParaRPr lang="en-ZA" sz="1600" dirty="0">
              <a:solidFill>
                <a:srgbClr val="FF0000"/>
              </a:solidFill>
            </a:endParaRPr>
          </a:p>
          <a:p>
            <a:endParaRPr lang="en-ZA" sz="1600" dirty="0"/>
          </a:p>
        </p:txBody>
      </p:sp>
      <p:sp>
        <p:nvSpPr>
          <p:cNvPr id="5" name="Slide Number Placeholder 4"/>
          <p:cNvSpPr>
            <a:spLocks noGrp="1"/>
          </p:cNvSpPr>
          <p:nvPr>
            <p:ph type="sldNum" sz="quarter" idx="12"/>
          </p:nvPr>
        </p:nvSpPr>
        <p:spPr/>
        <p:txBody>
          <a:bodyPr/>
          <a:lstStyle/>
          <a:p>
            <a:pPr>
              <a:defRPr/>
            </a:pPr>
            <a:fld id="{B8D57ED0-4422-4D03-A100-A435918D97DA}" type="slidenum">
              <a:rPr lang="en-ZA" smtClean="0"/>
              <a:pPr>
                <a:defRPr/>
              </a:pPr>
              <a:t>14</a:t>
            </a:fld>
            <a:endParaRPr lang="en-ZA"/>
          </a:p>
        </p:txBody>
      </p:sp>
    </p:spTree>
    <p:extLst>
      <p:ext uri="{BB962C8B-B14F-4D97-AF65-F5344CB8AC3E}">
        <p14:creationId xmlns:p14="http://schemas.microsoft.com/office/powerpoint/2010/main" val="4007559705"/>
      </p:ext>
    </p:extLst>
  </p:cSld>
  <p:clrMapOvr>
    <a:masterClrMapping/>
  </p:clrMapOvr>
  <p:transition spd="slow">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(10) PREFERENCE POINT SYSTEMS</a:t>
            </a:r>
            <a:endParaRPr lang="en-ZA" dirty="0"/>
          </a:p>
        </p:txBody>
      </p:sp>
      <p:sp>
        <p:nvSpPr>
          <p:cNvPr id="5" name="Content Placeholder 4">
            <a:extLst>
              <a:ext uri="{FF2B5EF4-FFF2-40B4-BE49-F238E27FC236}">
                <a16:creationId xmlns:a16="http://schemas.microsoft.com/office/drawing/2014/main" id="{D7C28504-6AE2-4A15-9AEE-C187468C7E16}"/>
              </a:ext>
            </a:extLst>
          </p:cNvPr>
          <p:cNvSpPr>
            <a:spLocks noGrp="1"/>
          </p:cNvSpPr>
          <p:nvPr>
            <p:ph idx="1"/>
          </p:nvPr>
        </p:nvSpPr>
        <p:spPr/>
        <p:txBody>
          <a:bodyPr/>
          <a:lstStyle/>
          <a:p>
            <a:pPr marL="0" indent="0">
              <a:buNone/>
            </a:pPr>
            <a:r>
              <a:rPr lang="en-US" dirty="0"/>
              <a:t>THE 80/20 PREFERENCE POINT SYSTEMS </a:t>
            </a:r>
          </a:p>
          <a:p>
            <a:r>
              <a:rPr lang="en-US" dirty="0"/>
              <a:t>	A maximum of 80 points is allocated for price on the following basis:</a:t>
            </a:r>
          </a:p>
          <a:p>
            <a:endParaRPr lang="en-ZA" dirty="0"/>
          </a:p>
          <a:p>
            <a:pPr marL="0" indent="0">
              <a:buNone/>
            </a:pPr>
            <a:r>
              <a:rPr lang="en-US" dirty="0"/>
              <a:t>Where</a:t>
            </a:r>
          </a:p>
          <a:p>
            <a:pPr marL="0" indent="0">
              <a:buNone/>
            </a:pPr>
            <a:r>
              <a:rPr lang="en-US" dirty="0"/>
              <a:t>Ps	=	Points scored for price of bid under consideration</a:t>
            </a:r>
          </a:p>
          <a:p>
            <a:pPr marL="0" indent="0">
              <a:buNone/>
            </a:pPr>
            <a:r>
              <a:rPr lang="en-US" dirty="0"/>
              <a:t>Pt	=	Price of bid under consideration</a:t>
            </a:r>
          </a:p>
          <a:p>
            <a:pPr marL="0" indent="0">
              <a:buNone/>
            </a:pPr>
            <a:r>
              <a:rPr lang="en-US" dirty="0" err="1"/>
              <a:t>Pmin</a:t>
            </a:r>
            <a:r>
              <a:rPr lang="en-US" dirty="0"/>
              <a:t>	=	Price of lowest acceptable bid</a:t>
            </a:r>
          </a:p>
          <a:p>
            <a:endParaRPr lang="en-ZA" dirty="0"/>
          </a:p>
        </p:txBody>
      </p:sp>
      <p:pic>
        <p:nvPicPr>
          <p:cNvPr id="6" name="Picture 5">
            <a:extLst>
              <a:ext uri="{FF2B5EF4-FFF2-40B4-BE49-F238E27FC236}">
                <a16:creationId xmlns:a16="http://schemas.microsoft.com/office/drawing/2014/main" id="{4A32A660-8A77-4F09-AA69-4679E0EE57DE}"/>
              </a:ext>
            </a:extLst>
          </p:cNvPr>
          <p:cNvPicPr>
            <a:picLocks noChangeAspect="1"/>
          </p:cNvPicPr>
          <p:nvPr/>
        </p:nvPicPr>
        <p:blipFill>
          <a:blip r:embed="rId2"/>
          <a:stretch>
            <a:fillRect/>
          </a:stretch>
        </p:blipFill>
        <p:spPr>
          <a:xfrm>
            <a:off x="1269963" y="2852936"/>
            <a:ext cx="2715644" cy="576064"/>
          </a:xfrm>
          <a:prstGeom prst="rect">
            <a:avLst/>
          </a:prstGeom>
        </p:spPr>
      </p:pic>
    </p:spTree>
    <p:extLst>
      <p:ext uri="{BB962C8B-B14F-4D97-AF65-F5344CB8AC3E}">
        <p14:creationId xmlns:p14="http://schemas.microsoft.com/office/powerpoint/2010/main" val="4252201403"/>
      </p:ext>
    </p:extLst>
  </p:cSld>
  <p:clrMapOvr>
    <a:masterClrMapping/>
  </p:clrMapOvr>
  <p:transition spd="slow">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(11) B-BBEE Evaluation </a:t>
            </a:r>
            <a:endParaRPr lang="en-ZA" dirty="0"/>
          </a:p>
        </p:txBody>
      </p:sp>
      <p:sp>
        <p:nvSpPr>
          <p:cNvPr id="3" name="Content Placeholder 2">
            <a:extLst>
              <a:ext uri="{FF2B5EF4-FFF2-40B4-BE49-F238E27FC236}">
                <a16:creationId xmlns:a16="http://schemas.microsoft.com/office/drawing/2014/main" id="{BFC0D642-794D-4E38-A4D1-5D50F1A44FFE}"/>
              </a:ext>
            </a:extLst>
          </p:cNvPr>
          <p:cNvSpPr>
            <a:spLocks noGrp="1"/>
          </p:cNvSpPr>
          <p:nvPr>
            <p:ph idx="1"/>
          </p:nvPr>
        </p:nvSpPr>
        <p:spPr/>
        <p:txBody>
          <a:bodyPr/>
          <a:lstStyle/>
          <a:p>
            <a:pPr marL="0" indent="0">
              <a:buNone/>
            </a:pPr>
            <a:r>
              <a:rPr lang="en-US" dirty="0"/>
              <a:t>In terms of Regulation 6 (2) and 7 (2) of the Preferential Procurement Regulations, preference points must be awarded to a bidder for attaining the B-BBEE status level of contribution in accordance with the table below:</a:t>
            </a:r>
          </a:p>
          <a:p>
            <a:pPr marL="0" indent="0">
              <a:buNone/>
            </a:pPr>
            <a:endParaRPr lang="en-US" dirty="0"/>
          </a:p>
        </p:txBody>
      </p:sp>
      <p:graphicFrame>
        <p:nvGraphicFramePr>
          <p:cNvPr id="4" name="Table 3">
            <a:extLst>
              <a:ext uri="{FF2B5EF4-FFF2-40B4-BE49-F238E27FC236}">
                <a16:creationId xmlns:a16="http://schemas.microsoft.com/office/drawing/2014/main" id="{6AC210E4-D361-48A7-BB99-BF0259B450D3}"/>
              </a:ext>
            </a:extLst>
          </p:cNvPr>
          <p:cNvGraphicFramePr>
            <a:graphicFrameLocks noGrp="1"/>
          </p:cNvGraphicFramePr>
          <p:nvPr>
            <p:extLst>
              <p:ext uri="{D42A27DB-BD31-4B8C-83A1-F6EECF244321}">
                <p14:modId xmlns:p14="http://schemas.microsoft.com/office/powerpoint/2010/main" val="3698705188"/>
              </p:ext>
            </p:extLst>
          </p:nvPr>
        </p:nvGraphicFramePr>
        <p:xfrm>
          <a:off x="539552" y="2685605"/>
          <a:ext cx="6048672" cy="3695727"/>
        </p:xfrm>
        <a:graphic>
          <a:graphicData uri="http://schemas.openxmlformats.org/drawingml/2006/table">
            <a:tbl>
              <a:tblPr firstRow="1" firstCol="1" bandRow="1"/>
              <a:tblGrid>
                <a:gridCol w="3128623">
                  <a:extLst>
                    <a:ext uri="{9D8B030D-6E8A-4147-A177-3AD203B41FA5}">
                      <a16:colId xmlns:a16="http://schemas.microsoft.com/office/drawing/2014/main" val="978583128"/>
                    </a:ext>
                  </a:extLst>
                </a:gridCol>
                <a:gridCol w="2920049">
                  <a:extLst>
                    <a:ext uri="{9D8B030D-6E8A-4147-A177-3AD203B41FA5}">
                      <a16:colId xmlns:a16="http://schemas.microsoft.com/office/drawing/2014/main" val="2782948015"/>
                    </a:ext>
                  </a:extLst>
                </a:gridCol>
              </a:tblGrid>
              <a:tr h="877026">
                <a:tc>
                  <a:txBody>
                    <a:bodyPr/>
                    <a:lstStyle/>
                    <a:p>
                      <a:pPr algn="ctr" eaLnBrk="0" fontAlgn="base" hangingPunct="0">
                        <a:lnSpc>
                          <a:spcPct val="115000"/>
                        </a:lnSpc>
                        <a:spcBef>
                          <a:spcPts val="480"/>
                        </a:spcBef>
                        <a:spcAft>
                          <a:spcPts val="1000"/>
                        </a:spcAft>
                      </a:pPr>
                      <a:r>
                        <a:rPr lang="en-US" sz="1100" b="1" kern="1200">
                          <a:effectLst/>
                          <a:latin typeface="Arial" panose="020B0604020202020204" pitchFamily="34" charset="0"/>
                          <a:ea typeface="Times New Roman" panose="02020603050405020304" pitchFamily="18" charset="0"/>
                          <a:cs typeface="Times New Roman" panose="02020603050405020304" pitchFamily="18" charset="0"/>
                        </a:rPr>
                        <a:t>B-BBEE Status Level of Contributor</a:t>
                      </a:r>
                      <a:endParaRPr lang="en-ZA"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0000"/>
                    </a:solidFill>
                  </a:tcPr>
                </a:tc>
                <a:tc>
                  <a:txBody>
                    <a:bodyPr/>
                    <a:lstStyle/>
                    <a:p>
                      <a:pPr algn="ctr" eaLnBrk="0" fontAlgn="base" hangingPunct="0">
                        <a:lnSpc>
                          <a:spcPct val="115000"/>
                        </a:lnSpc>
                        <a:spcBef>
                          <a:spcPts val="480"/>
                        </a:spcBef>
                        <a:spcAft>
                          <a:spcPts val="1000"/>
                        </a:spcAft>
                      </a:pPr>
                      <a:r>
                        <a:rPr lang="en-US" sz="1100" b="1" kern="1200">
                          <a:solidFill>
                            <a:srgbClr val="FFFFFF"/>
                          </a:solidFill>
                          <a:effectLst/>
                          <a:latin typeface="Arial" panose="020B0604020202020204" pitchFamily="34" charset="0"/>
                          <a:ea typeface="Times New Roman" panose="02020603050405020304" pitchFamily="18" charset="0"/>
                          <a:cs typeface="Times New Roman" panose="02020603050405020304" pitchFamily="18" charset="0"/>
                        </a:rPr>
                        <a:t>Number of points</a:t>
                      </a:r>
                      <a:endParaRPr lang="en-ZA" sz="1100">
                        <a:effectLst/>
                        <a:latin typeface="Calibri" panose="020F0502020204030204" pitchFamily="34" charset="0"/>
                        <a:ea typeface="Calibri" panose="020F0502020204030204" pitchFamily="34" charset="0"/>
                        <a:cs typeface="Times New Roman" panose="02020603050405020304" pitchFamily="18" charset="0"/>
                      </a:endParaRPr>
                    </a:p>
                    <a:p>
                      <a:pPr algn="ctr" eaLnBrk="0" fontAlgn="base" hangingPunct="0">
                        <a:lnSpc>
                          <a:spcPct val="115000"/>
                        </a:lnSpc>
                        <a:spcBef>
                          <a:spcPts val="480"/>
                        </a:spcBef>
                        <a:spcAft>
                          <a:spcPts val="1000"/>
                        </a:spcAft>
                      </a:pPr>
                      <a:r>
                        <a:rPr lang="en-US" sz="1100" b="1" kern="1200">
                          <a:solidFill>
                            <a:srgbClr val="FFFFFF"/>
                          </a:solidFill>
                          <a:effectLst/>
                          <a:latin typeface="Arial" panose="020B0604020202020204" pitchFamily="34" charset="0"/>
                          <a:ea typeface="Times New Roman" panose="02020603050405020304" pitchFamily="18" charset="0"/>
                          <a:cs typeface="Times New Roman" panose="02020603050405020304" pitchFamily="18" charset="0"/>
                        </a:rPr>
                        <a:t>(80/20 system)</a:t>
                      </a:r>
                      <a:endParaRPr lang="en-ZA"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0000"/>
                    </a:solidFill>
                  </a:tcPr>
                </a:tc>
                <a:extLst>
                  <a:ext uri="{0D108BD9-81ED-4DB2-BD59-A6C34878D82A}">
                    <a16:rowId xmlns:a16="http://schemas.microsoft.com/office/drawing/2014/main" val="2506446795"/>
                  </a:ext>
                </a:extLst>
              </a:tr>
              <a:tr h="313189">
                <a:tc>
                  <a:txBody>
                    <a:bodyPr/>
                    <a:lstStyle/>
                    <a:p>
                      <a:pPr algn="ctr" eaLnBrk="0" fontAlgn="base" hangingPunct="0">
                        <a:lnSpc>
                          <a:spcPct val="115000"/>
                        </a:lnSpc>
                        <a:spcBef>
                          <a:spcPts val="575"/>
                        </a:spcBef>
                        <a:spcAft>
                          <a:spcPts val="1000"/>
                        </a:spcAft>
                      </a:pPr>
                      <a:r>
                        <a:rPr lang="en-US" sz="1100" kern="1200">
                          <a:effectLst/>
                          <a:latin typeface="Arial" panose="020B0604020202020204" pitchFamily="34" charset="0"/>
                          <a:ea typeface="Times New Roman" panose="02020603050405020304" pitchFamily="18" charset="0"/>
                          <a:cs typeface="Times New Roman" panose="02020603050405020304" pitchFamily="18" charset="0"/>
                        </a:rPr>
                        <a:t>1</a:t>
                      </a:r>
                      <a:endParaRPr lang="en-ZA"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eaLnBrk="0" fontAlgn="base" hangingPunct="0">
                        <a:lnSpc>
                          <a:spcPct val="115000"/>
                        </a:lnSpc>
                        <a:spcBef>
                          <a:spcPts val="575"/>
                        </a:spcBef>
                        <a:spcAft>
                          <a:spcPts val="1000"/>
                        </a:spcAft>
                      </a:pPr>
                      <a:r>
                        <a:rPr lang="en-US" sz="1100" kern="1200">
                          <a:effectLst/>
                          <a:latin typeface="Arial" panose="020B0604020202020204" pitchFamily="34" charset="0"/>
                          <a:ea typeface="Times New Roman" panose="02020603050405020304" pitchFamily="18" charset="0"/>
                          <a:cs typeface="Times New Roman" panose="02020603050405020304" pitchFamily="18" charset="0"/>
                        </a:rPr>
                        <a:t>20</a:t>
                      </a:r>
                      <a:endParaRPr lang="en-ZA"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56058102"/>
                  </a:ext>
                </a:extLst>
              </a:tr>
              <a:tr h="313189">
                <a:tc>
                  <a:txBody>
                    <a:bodyPr/>
                    <a:lstStyle/>
                    <a:p>
                      <a:pPr algn="ctr" eaLnBrk="0" fontAlgn="base" hangingPunct="0">
                        <a:lnSpc>
                          <a:spcPct val="115000"/>
                        </a:lnSpc>
                        <a:spcBef>
                          <a:spcPts val="575"/>
                        </a:spcBef>
                        <a:spcAft>
                          <a:spcPts val="1000"/>
                        </a:spcAft>
                      </a:pPr>
                      <a:r>
                        <a:rPr lang="en-US" sz="1100" kern="1200">
                          <a:effectLst/>
                          <a:latin typeface="Arial" panose="020B0604020202020204" pitchFamily="34" charset="0"/>
                          <a:ea typeface="Times New Roman" panose="02020603050405020304" pitchFamily="18" charset="0"/>
                          <a:cs typeface="Times New Roman" panose="02020603050405020304" pitchFamily="18" charset="0"/>
                        </a:rPr>
                        <a:t>2</a:t>
                      </a:r>
                      <a:endParaRPr lang="en-ZA"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eaLnBrk="0" fontAlgn="base" hangingPunct="0">
                        <a:lnSpc>
                          <a:spcPct val="115000"/>
                        </a:lnSpc>
                        <a:spcBef>
                          <a:spcPts val="575"/>
                        </a:spcBef>
                        <a:spcAft>
                          <a:spcPts val="1000"/>
                        </a:spcAft>
                      </a:pPr>
                      <a:r>
                        <a:rPr lang="en-US" sz="1100" kern="1200">
                          <a:effectLst/>
                          <a:latin typeface="Arial" panose="020B0604020202020204" pitchFamily="34" charset="0"/>
                          <a:ea typeface="Times New Roman" panose="02020603050405020304" pitchFamily="18" charset="0"/>
                          <a:cs typeface="Times New Roman" panose="02020603050405020304" pitchFamily="18" charset="0"/>
                        </a:rPr>
                        <a:t>18</a:t>
                      </a:r>
                      <a:endParaRPr lang="en-ZA"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27067070"/>
                  </a:ext>
                </a:extLst>
              </a:tr>
              <a:tr h="313189">
                <a:tc>
                  <a:txBody>
                    <a:bodyPr/>
                    <a:lstStyle/>
                    <a:p>
                      <a:pPr algn="ctr" eaLnBrk="0" fontAlgn="base" hangingPunct="0">
                        <a:lnSpc>
                          <a:spcPct val="115000"/>
                        </a:lnSpc>
                        <a:spcBef>
                          <a:spcPts val="575"/>
                        </a:spcBef>
                        <a:spcAft>
                          <a:spcPts val="1000"/>
                        </a:spcAft>
                      </a:pPr>
                      <a:r>
                        <a:rPr lang="en-US" sz="1100" kern="1200">
                          <a:effectLst/>
                          <a:latin typeface="Arial" panose="020B0604020202020204" pitchFamily="34" charset="0"/>
                          <a:ea typeface="Times New Roman" panose="02020603050405020304" pitchFamily="18" charset="0"/>
                          <a:cs typeface="Times New Roman" panose="02020603050405020304" pitchFamily="18" charset="0"/>
                        </a:rPr>
                        <a:t>3</a:t>
                      </a:r>
                      <a:endParaRPr lang="en-ZA"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eaLnBrk="0" fontAlgn="base" hangingPunct="0">
                        <a:lnSpc>
                          <a:spcPct val="115000"/>
                        </a:lnSpc>
                        <a:spcBef>
                          <a:spcPts val="575"/>
                        </a:spcBef>
                        <a:spcAft>
                          <a:spcPts val="1000"/>
                        </a:spcAft>
                      </a:pPr>
                      <a:r>
                        <a:rPr lang="en-US" sz="1100" kern="1200">
                          <a:effectLst/>
                          <a:latin typeface="Arial" panose="020B0604020202020204" pitchFamily="34" charset="0"/>
                          <a:ea typeface="Times New Roman" panose="02020603050405020304" pitchFamily="18" charset="0"/>
                          <a:cs typeface="Times New Roman" panose="02020603050405020304" pitchFamily="18" charset="0"/>
                        </a:rPr>
                        <a:t>14</a:t>
                      </a:r>
                      <a:endParaRPr lang="en-ZA"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08237168"/>
                  </a:ext>
                </a:extLst>
              </a:tr>
              <a:tr h="313189">
                <a:tc>
                  <a:txBody>
                    <a:bodyPr/>
                    <a:lstStyle/>
                    <a:p>
                      <a:pPr algn="ctr" eaLnBrk="0" fontAlgn="base" hangingPunct="0">
                        <a:lnSpc>
                          <a:spcPct val="115000"/>
                        </a:lnSpc>
                        <a:spcBef>
                          <a:spcPts val="575"/>
                        </a:spcBef>
                        <a:spcAft>
                          <a:spcPts val="1000"/>
                        </a:spcAft>
                      </a:pPr>
                      <a:r>
                        <a:rPr lang="en-US" sz="1100" kern="1200" dirty="0">
                          <a:effectLst/>
                          <a:latin typeface="Arial" panose="020B0604020202020204" pitchFamily="34" charset="0"/>
                          <a:ea typeface="Times New Roman" panose="02020603050405020304" pitchFamily="18" charset="0"/>
                          <a:cs typeface="Times New Roman" panose="02020603050405020304" pitchFamily="18" charset="0"/>
                        </a:rPr>
                        <a:t>4</a:t>
                      </a:r>
                      <a:endParaRPr lang="en-ZA"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eaLnBrk="0" fontAlgn="base" hangingPunct="0">
                        <a:lnSpc>
                          <a:spcPct val="115000"/>
                        </a:lnSpc>
                        <a:spcBef>
                          <a:spcPts val="575"/>
                        </a:spcBef>
                        <a:spcAft>
                          <a:spcPts val="1000"/>
                        </a:spcAft>
                      </a:pPr>
                      <a:r>
                        <a:rPr lang="en-US" sz="1100" kern="1200">
                          <a:effectLst/>
                          <a:latin typeface="Arial" panose="020B0604020202020204" pitchFamily="34" charset="0"/>
                          <a:ea typeface="Times New Roman" panose="02020603050405020304" pitchFamily="18" charset="0"/>
                          <a:cs typeface="Times New Roman" panose="02020603050405020304" pitchFamily="18" charset="0"/>
                        </a:rPr>
                        <a:t>12</a:t>
                      </a:r>
                      <a:endParaRPr lang="en-ZA"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8887659"/>
                  </a:ext>
                </a:extLst>
              </a:tr>
              <a:tr h="313189">
                <a:tc>
                  <a:txBody>
                    <a:bodyPr/>
                    <a:lstStyle/>
                    <a:p>
                      <a:pPr algn="ctr" eaLnBrk="0" fontAlgn="base" hangingPunct="0">
                        <a:lnSpc>
                          <a:spcPct val="115000"/>
                        </a:lnSpc>
                        <a:spcBef>
                          <a:spcPts val="575"/>
                        </a:spcBef>
                        <a:spcAft>
                          <a:spcPts val="1000"/>
                        </a:spcAft>
                      </a:pPr>
                      <a:r>
                        <a:rPr lang="en-US" sz="1100" kern="1200">
                          <a:effectLst/>
                          <a:latin typeface="Arial" panose="020B0604020202020204" pitchFamily="34" charset="0"/>
                          <a:ea typeface="Times New Roman" panose="02020603050405020304" pitchFamily="18" charset="0"/>
                          <a:cs typeface="Times New Roman" panose="02020603050405020304" pitchFamily="18" charset="0"/>
                        </a:rPr>
                        <a:t>5</a:t>
                      </a:r>
                      <a:endParaRPr lang="en-ZA"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eaLnBrk="0" fontAlgn="base" hangingPunct="0">
                        <a:lnSpc>
                          <a:spcPct val="115000"/>
                        </a:lnSpc>
                        <a:spcBef>
                          <a:spcPts val="575"/>
                        </a:spcBef>
                        <a:spcAft>
                          <a:spcPts val="1000"/>
                        </a:spcAft>
                      </a:pPr>
                      <a:r>
                        <a:rPr lang="en-US" sz="1100" kern="1200">
                          <a:effectLst/>
                          <a:latin typeface="Arial" panose="020B0604020202020204" pitchFamily="34" charset="0"/>
                          <a:ea typeface="Times New Roman" panose="02020603050405020304" pitchFamily="18" charset="0"/>
                          <a:cs typeface="Times New Roman" panose="02020603050405020304" pitchFamily="18" charset="0"/>
                        </a:rPr>
                        <a:t>8</a:t>
                      </a:r>
                      <a:endParaRPr lang="en-ZA"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80063386"/>
                  </a:ext>
                </a:extLst>
              </a:tr>
              <a:tr h="313189">
                <a:tc>
                  <a:txBody>
                    <a:bodyPr/>
                    <a:lstStyle/>
                    <a:p>
                      <a:pPr algn="ctr" eaLnBrk="0" fontAlgn="base" hangingPunct="0">
                        <a:lnSpc>
                          <a:spcPct val="115000"/>
                        </a:lnSpc>
                        <a:spcBef>
                          <a:spcPts val="575"/>
                        </a:spcBef>
                        <a:spcAft>
                          <a:spcPts val="1000"/>
                        </a:spcAft>
                      </a:pPr>
                      <a:r>
                        <a:rPr lang="en-US" sz="1100" kern="1200">
                          <a:effectLst/>
                          <a:latin typeface="Arial" panose="020B0604020202020204" pitchFamily="34" charset="0"/>
                          <a:ea typeface="Times New Roman" panose="02020603050405020304" pitchFamily="18" charset="0"/>
                          <a:cs typeface="Times New Roman" panose="02020603050405020304" pitchFamily="18" charset="0"/>
                        </a:rPr>
                        <a:t>6</a:t>
                      </a:r>
                      <a:endParaRPr lang="en-ZA"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eaLnBrk="0" fontAlgn="base" hangingPunct="0">
                        <a:lnSpc>
                          <a:spcPct val="115000"/>
                        </a:lnSpc>
                        <a:spcBef>
                          <a:spcPts val="575"/>
                        </a:spcBef>
                        <a:spcAft>
                          <a:spcPts val="1000"/>
                        </a:spcAft>
                      </a:pPr>
                      <a:r>
                        <a:rPr lang="en-US" sz="1100" kern="1200">
                          <a:effectLst/>
                          <a:latin typeface="Arial" panose="020B0604020202020204" pitchFamily="34" charset="0"/>
                          <a:ea typeface="Times New Roman" panose="02020603050405020304" pitchFamily="18" charset="0"/>
                          <a:cs typeface="Times New Roman" panose="02020603050405020304" pitchFamily="18" charset="0"/>
                        </a:rPr>
                        <a:t>6</a:t>
                      </a:r>
                      <a:endParaRPr lang="en-ZA"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84285478"/>
                  </a:ext>
                </a:extLst>
              </a:tr>
              <a:tr h="313189">
                <a:tc>
                  <a:txBody>
                    <a:bodyPr/>
                    <a:lstStyle/>
                    <a:p>
                      <a:pPr algn="ctr" eaLnBrk="0" fontAlgn="base" hangingPunct="0">
                        <a:lnSpc>
                          <a:spcPct val="115000"/>
                        </a:lnSpc>
                        <a:spcBef>
                          <a:spcPts val="575"/>
                        </a:spcBef>
                        <a:spcAft>
                          <a:spcPts val="1000"/>
                        </a:spcAft>
                      </a:pPr>
                      <a:r>
                        <a:rPr lang="en-US" sz="1100" kern="1200">
                          <a:effectLst/>
                          <a:latin typeface="Arial" panose="020B0604020202020204" pitchFamily="34" charset="0"/>
                          <a:ea typeface="Times New Roman" panose="02020603050405020304" pitchFamily="18" charset="0"/>
                          <a:cs typeface="Times New Roman" panose="02020603050405020304" pitchFamily="18" charset="0"/>
                        </a:rPr>
                        <a:t>7</a:t>
                      </a:r>
                      <a:endParaRPr lang="en-ZA"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eaLnBrk="0" fontAlgn="base" hangingPunct="0">
                        <a:lnSpc>
                          <a:spcPct val="115000"/>
                        </a:lnSpc>
                        <a:spcBef>
                          <a:spcPts val="575"/>
                        </a:spcBef>
                        <a:spcAft>
                          <a:spcPts val="1000"/>
                        </a:spcAft>
                      </a:pPr>
                      <a:r>
                        <a:rPr lang="en-US" sz="1100" kern="1200">
                          <a:effectLst/>
                          <a:latin typeface="Arial" panose="020B0604020202020204" pitchFamily="34" charset="0"/>
                          <a:ea typeface="Times New Roman" panose="02020603050405020304" pitchFamily="18" charset="0"/>
                          <a:cs typeface="Times New Roman" panose="02020603050405020304" pitchFamily="18" charset="0"/>
                        </a:rPr>
                        <a:t>4</a:t>
                      </a:r>
                      <a:endParaRPr lang="en-ZA"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0014576"/>
                  </a:ext>
                </a:extLst>
              </a:tr>
              <a:tr h="313189">
                <a:tc>
                  <a:txBody>
                    <a:bodyPr/>
                    <a:lstStyle/>
                    <a:p>
                      <a:pPr algn="ctr" eaLnBrk="0" fontAlgn="base" hangingPunct="0">
                        <a:lnSpc>
                          <a:spcPct val="115000"/>
                        </a:lnSpc>
                        <a:spcBef>
                          <a:spcPts val="575"/>
                        </a:spcBef>
                        <a:spcAft>
                          <a:spcPts val="1000"/>
                        </a:spcAft>
                      </a:pPr>
                      <a:r>
                        <a:rPr lang="en-US" sz="1100" kern="1200">
                          <a:effectLst/>
                          <a:latin typeface="Arial" panose="020B0604020202020204" pitchFamily="34" charset="0"/>
                          <a:ea typeface="Times New Roman" panose="02020603050405020304" pitchFamily="18" charset="0"/>
                          <a:cs typeface="Times New Roman" panose="02020603050405020304" pitchFamily="18" charset="0"/>
                        </a:rPr>
                        <a:t>8</a:t>
                      </a:r>
                      <a:endParaRPr lang="en-ZA"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eaLnBrk="0" fontAlgn="base" hangingPunct="0">
                        <a:lnSpc>
                          <a:spcPct val="115000"/>
                        </a:lnSpc>
                        <a:spcBef>
                          <a:spcPts val="575"/>
                        </a:spcBef>
                        <a:spcAft>
                          <a:spcPts val="1000"/>
                        </a:spcAft>
                      </a:pPr>
                      <a:r>
                        <a:rPr lang="en-US" sz="1100" kern="1200">
                          <a:effectLst/>
                          <a:latin typeface="Arial" panose="020B0604020202020204" pitchFamily="34" charset="0"/>
                          <a:ea typeface="Times New Roman" panose="02020603050405020304" pitchFamily="18" charset="0"/>
                          <a:cs typeface="Times New Roman" panose="02020603050405020304" pitchFamily="18" charset="0"/>
                        </a:rPr>
                        <a:t>2</a:t>
                      </a:r>
                      <a:endParaRPr lang="en-ZA"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77734723"/>
                  </a:ext>
                </a:extLst>
              </a:tr>
              <a:tr h="313189">
                <a:tc>
                  <a:txBody>
                    <a:bodyPr/>
                    <a:lstStyle/>
                    <a:p>
                      <a:pPr algn="ctr" eaLnBrk="0" fontAlgn="base" hangingPunct="0">
                        <a:lnSpc>
                          <a:spcPct val="115000"/>
                        </a:lnSpc>
                        <a:spcBef>
                          <a:spcPts val="575"/>
                        </a:spcBef>
                        <a:spcAft>
                          <a:spcPts val="1000"/>
                        </a:spcAft>
                      </a:pPr>
                      <a:r>
                        <a:rPr lang="en-US" sz="1100" kern="1200">
                          <a:effectLst/>
                          <a:latin typeface="Arial" panose="020B0604020202020204" pitchFamily="34" charset="0"/>
                          <a:ea typeface="Times New Roman" panose="02020603050405020304" pitchFamily="18" charset="0"/>
                          <a:cs typeface="Times New Roman" panose="02020603050405020304" pitchFamily="18" charset="0"/>
                        </a:rPr>
                        <a:t>Non-compliant contributor</a:t>
                      </a:r>
                      <a:endParaRPr lang="en-ZA"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eaLnBrk="0" fontAlgn="base" hangingPunct="0">
                        <a:lnSpc>
                          <a:spcPct val="115000"/>
                        </a:lnSpc>
                        <a:spcBef>
                          <a:spcPts val="575"/>
                        </a:spcBef>
                        <a:spcAft>
                          <a:spcPts val="1000"/>
                        </a:spcAft>
                      </a:pPr>
                      <a:r>
                        <a:rPr lang="en-US" sz="1100" kern="1200" dirty="0">
                          <a:effectLst/>
                          <a:latin typeface="Arial" panose="020B0604020202020204" pitchFamily="34" charset="0"/>
                          <a:ea typeface="Times New Roman" panose="02020603050405020304" pitchFamily="18" charset="0"/>
                          <a:cs typeface="Times New Roman" panose="02020603050405020304" pitchFamily="18" charset="0"/>
                        </a:rPr>
                        <a:t>0</a:t>
                      </a:r>
                      <a:endParaRPr lang="en-ZA"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90016560"/>
                  </a:ext>
                </a:extLst>
              </a:tr>
            </a:tbl>
          </a:graphicData>
        </a:graphic>
      </p:graphicFrame>
      <p:sp>
        <p:nvSpPr>
          <p:cNvPr id="5" name="Rectangle 1">
            <a:extLst>
              <a:ext uri="{FF2B5EF4-FFF2-40B4-BE49-F238E27FC236}">
                <a16:creationId xmlns:a16="http://schemas.microsoft.com/office/drawing/2014/main" id="{607F9AE6-A3BC-4032-9AAD-18EB3932536F}"/>
              </a:ext>
            </a:extLst>
          </p:cNvPr>
          <p:cNvSpPr>
            <a:spLocks noChangeArrowheads="1"/>
          </p:cNvSpPr>
          <p:nvPr/>
        </p:nvSpPr>
        <p:spPr bwMode="auto">
          <a:xfrm>
            <a:off x="-1745838" y="2686050"/>
            <a:ext cx="1946699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ZA"/>
          </a:p>
        </p:txBody>
      </p:sp>
    </p:spTree>
    <p:extLst>
      <p:ext uri="{BB962C8B-B14F-4D97-AF65-F5344CB8AC3E}">
        <p14:creationId xmlns:p14="http://schemas.microsoft.com/office/powerpoint/2010/main" val="3296876693"/>
      </p:ext>
    </p:extLst>
  </p:cSld>
  <p:clrMapOvr>
    <a:masterClrMapping/>
  </p:clrMapOvr>
  <p:transition spd="slow">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0"/>
            <a:ext cx="3059113"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b="0" dirty="0">
              <a:solidFill>
                <a:srgbClr val="FFFFFF"/>
              </a:solidFill>
            </a:endParaRPr>
          </a:p>
        </p:txBody>
      </p:sp>
      <p:grpSp>
        <p:nvGrpSpPr>
          <p:cNvPr id="18435" name="Group 162"/>
          <p:cNvGrpSpPr>
            <a:grpSpLocks/>
          </p:cNvGrpSpPr>
          <p:nvPr/>
        </p:nvGrpSpPr>
        <p:grpSpPr bwMode="auto">
          <a:xfrm>
            <a:off x="-4763" y="0"/>
            <a:ext cx="9148763" cy="6858000"/>
            <a:chOff x="-3" y="0"/>
            <a:chExt cx="5763" cy="4320"/>
          </a:xfrm>
        </p:grpSpPr>
        <p:pic>
          <p:nvPicPr>
            <p:cNvPr id="18492" name="Picture 23" descr="d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 y="0"/>
              <a:ext cx="115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93" name="Rectangle 91"/>
            <p:cNvSpPr>
              <a:spLocks noChangeArrowheads="1"/>
            </p:cNvSpPr>
            <p:nvPr/>
          </p:nvSpPr>
          <p:spPr bwMode="auto">
            <a:xfrm>
              <a:off x="-3" y="0"/>
              <a:ext cx="5763"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b="0">
                <a:solidFill>
                  <a:srgbClr val="003896"/>
                </a:solidFill>
                <a:latin typeface="Arial"/>
                <a:cs typeface="Arial"/>
              </a:endParaRPr>
            </a:p>
          </p:txBody>
        </p:sp>
        <p:pic>
          <p:nvPicPr>
            <p:cNvPr id="18494" name="Picture 161" descr="logo smal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88" y="326"/>
              <a:ext cx="1352" cy="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8436" name="Group 155"/>
          <p:cNvGrpSpPr>
            <a:grpSpLocks/>
          </p:cNvGrpSpPr>
          <p:nvPr/>
        </p:nvGrpSpPr>
        <p:grpSpPr bwMode="auto">
          <a:xfrm>
            <a:off x="257175" y="1201738"/>
            <a:ext cx="2482850" cy="2444750"/>
            <a:chOff x="162" y="757"/>
            <a:chExt cx="1564" cy="1540"/>
          </a:xfrm>
        </p:grpSpPr>
        <p:sp>
          <p:nvSpPr>
            <p:cNvPr id="18487" name="Oval 101"/>
            <p:cNvSpPr>
              <a:spLocks noChangeArrowheads="1"/>
            </p:cNvSpPr>
            <p:nvPr/>
          </p:nvSpPr>
          <p:spPr bwMode="auto">
            <a:xfrm>
              <a:off x="232" y="819"/>
              <a:ext cx="1448" cy="1447"/>
            </a:xfrm>
            <a:prstGeom prst="ellipse">
              <a:avLst/>
            </a:prstGeom>
            <a:solidFill>
              <a:srgbClr val="83725B"/>
            </a:solidFill>
            <a:ln w="9525">
              <a:solidFill>
                <a:srgbClr val="83725B"/>
              </a:solidFill>
              <a:round/>
              <a:headEnd/>
              <a:tailEnd/>
            </a:ln>
          </p:spPr>
          <p:txBody>
            <a:bodyPr/>
            <a:lstStyle/>
            <a:p>
              <a:endParaRPr lang="en-US" b="0">
                <a:solidFill>
                  <a:srgbClr val="003896"/>
                </a:solidFill>
                <a:latin typeface="Arial"/>
                <a:cs typeface="Arial"/>
              </a:endParaRPr>
            </a:p>
          </p:txBody>
        </p:sp>
        <p:sp>
          <p:nvSpPr>
            <p:cNvPr id="18488" name="Oval 103"/>
            <p:cNvSpPr>
              <a:spLocks noChangeArrowheads="1"/>
            </p:cNvSpPr>
            <p:nvPr/>
          </p:nvSpPr>
          <p:spPr bwMode="auto">
            <a:xfrm>
              <a:off x="217" y="772"/>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a:solidFill>
                  <a:srgbClr val="003896"/>
                </a:solidFill>
                <a:latin typeface="Arial"/>
                <a:cs typeface="Arial"/>
              </a:endParaRPr>
            </a:p>
          </p:txBody>
        </p:sp>
        <p:sp>
          <p:nvSpPr>
            <p:cNvPr id="18489" name="Oval 104"/>
            <p:cNvSpPr>
              <a:spLocks noChangeArrowheads="1"/>
            </p:cNvSpPr>
            <p:nvPr/>
          </p:nvSpPr>
          <p:spPr bwMode="auto">
            <a:xfrm>
              <a:off x="162" y="772"/>
              <a:ext cx="1487"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a:solidFill>
                  <a:srgbClr val="003896"/>
                </a:solidFill>
                <a:latin typeface="Arial"/>
                <a:cs typeface="Arial"/>
              </a:endParaRPr>
            </a:p>
          </p:txBody>
        </p:sp>
        <p:sp>
          <p:nvSpPr>
            <p:cNvPr id="18490" name="Oval 105"/>
            <p:cNvSpPr>
              <a:spLocks noChangeArrowheads="1"/>
            </p:cNvSpPr>
            <p:nvPr/>
          </p:nvSpPr>
          <p:spPr bwMode="auto">
            <a:xfrm>
              <a:off x="240" y="803"/>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a:solidFill>
                  <a:srgbClr val="003896"/>
                </a:solidFill>
                <a:latin typeface="Arial"/>
                <a:cs typeface="Arial"/>
              </a:endParaRPr>
            </a:p>
          </p:txBody>
        </p:sp>
        <p:sp>
          <p:nvSpPr>
            <p:cNvPr id="18491" name="Oval 106"/>
            <p:cNvSpPr>
              <a:spLocks noChangeArrowheads="1"/>
            </p:cNvSpPr>
            <p:nvPr/>
          </p:nvSpPr>
          <p:spPr bwMode="auto">
            <a:xfrm>
              <a:off x="194"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a:solidFill>
                  <a:srgbClr val="003896"/>
                </a:solidFill>
                <a:latin typeface="Arial"/>
                <a:cs typeface="Arial"/>
              </a:endParaRPr>
            </a:p>
          </p:txBody>
        </p:sp>
      </p:grpSp>
      <p:sp>
        <p:nvSpPr>
          <p:cNvPr id="19462" name="Oval 102"/>
          <p:cNvSpPr>
            <a:spLocks noChangeArrowheads="1"/>
          </p:cNvSpPr>
          <p:nvPr/>
        </p:nvSpPr>
        <p:spPr bwMode="auto">
          <a:xfrm>
            <a:off x="436563" y="1362075"/>
            <a:ext cx="2162175" cy="2173288"/>
          </a:xfrm>
          <a:prstGeom prst="ellipse">
            <a:avLst/>
          </a:prstGeom>
          <a:blipFill dpi="0" rotWithShape="1">
            <a:blip r:embed="rId4">
              <a:extLst>
                <a:ext uri="{28A0092B-C50C-407E-A947-70E740481C1C}">
                  <a14:useLocalDpi xmlns:a14="http://schemas.microsoft.com/office/drawing/2010/main" val="0"/>
                </a:ext>
              </a:extLst>
            </a:blip>
            <a:srcRect/>
            <a:stretch>
              <a:fillRect t="-166" b="-166"/>
            </a:stretch>
          </a:blipFill>
          <a:ln>
            <a:noFill/>
          </a:ln>
        </p:spPr>
        <p:txBody>
          <a:bodyPr anchor="ctr"/>
          <a:lstStyle/>
          <a:p>
            <a:pPr algn="ctr">
              <a:defRPr/>
            </a:pPr>
            <a:endParaRPr lang="en-ZA" sz="1000" b="0" dirty="0">
              <a:solidFill>
                <a:srgbClr val="003896"/>
              </a:solidFill>
              <a:latin typeface="Arial"/>
              <a:cs typeface="Arial"/>
            </a:endParaRPr>
          </a:p>
        </p:txBody>
      </p:sp>
      <p:grpSp>
        <p:nvGrpSpPr>
          <p:cNvPr id="18440" name="Group 156"/>
          <p:cNvGrpSpPr>
            <a:grpSpLocks/>
          </p:cNvGrpSpPr>
          <p:nvPr/>
        </p:nvGrpSpPr>
        <p:grpSpPr bwMode="auto">
          <a:xfrm>
            <a:off x="171450" y="1201738"/>
            <a:ext cx="2643188" cy="2493962"/>
            <a:chOff x="108" y="757"/>
            <a:chExt cx="1665" cy="1571"/>
          </a:xfrm>
        </p:grpSpPr>
        <p:sp>
          <p:nvSpPr>
            <p:cNvPr id="18484" name="Oval 107"/>
            <p:cNvSpPr>
              <a:spLocks noChangeArrowheads="1"/>
            </p:cNvSpPr>
            <p:nvPr/>
          </p:nvSpPr>
          <p:spPr bwMode="auto">
            <a:xfrm>
              <a:off x="279"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a:solidFill>
                  <a:srgbClr val="003896"/>
                </a:solidFill>
                <a:latin typeface="Arial"/>
                <a:cs typeface="Arial"/>
              </a:endParaRPr>
            </a:p>
          </p:txBody>
        </p:sp>
        <p:sp>
          <p:nvSpPr>
            <p:cNvPr id="18485" name="Oval 108"/>
            <p:cNvSpPr>
              <a:spLocks noChangeArrowheads="1"/>
            </p:cNvSpPr>
            <p:nvPr/>
          </p:nvSpPr>
          <p:spPr bwMode="auto">
            <a:xfrm>
              <a:off x="108"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a:solidFill>
                  <a:srgbClr val="003896"/>
                </a:solidFill>
                <a:latin typeface="Arial"/>
                <a:cs typeface="Arial"/>
              </a:endParaRPr>
            </a:p>
          </p:txBody>
        </p:sp>
        <p:sp>
          <p:nvSpPr>
            <p:cNvPr id="18486" name="Oval 109"/>
            <p:cNvSpPr>
              <a:spLocks noChangeArrowheads="1"/>
            </p:cNvSpPr>
            <p:nvPr/>
          </p:nvSpPr>
          <p:spPr bwMode="auto">
            <a:xfrm>
              <a:off x="287"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a:solidFill>
                  <a:srgbClr val="003896"/>
                </a:solidFill>
                <a:latin typeface="Arial"/>
                <a:cs typeface="Arial"/>
              </a:endParaRPr>
            </a:p>
          </p:txBody>
        </p:sp>
      </p:grpSp>
      <p:grpSp>
        <p:nvGrpSpPr>
          <p:cNvPr id="18441" name="Group 146"/>
          <p:cNvGrpSpPr>
            <a:grpSpLocks/>
          </p:cNvGrpSpPr>
          <p:nvPr/>
        </p:nvGrpSpPr>
        <p:grpSpPr bwMode="auto">
          <a:xfrm>
            <a:off x="912813" y="620713"/>
            <a:ext cx="1284287" cy="1260475"/>
            <a:chOff x="575" y="391"/>
            <a:chExt cx="809" cy="794"/>
          </a:xfrm>
        </p:grpSpPr>
        <p:sp>
          <p:nvSpPr>
            <p:cNvPr id="18476" name="Oval 147"/>
            <p:cNvSpPr>
              <a:spLocks noChangeArrowheads="1"/>
            </p:cNvSpPr>
            <p:nvPr/>
          </p:nvSpPr>
          <p:spPr bwMode="auto">
            <a:xfrm>
              <a:off x="614" y="422"/>
              <a:ext cx="739" cy="747"/>
            </a:xfrm>
            <a:prstGeom prst="ellipse">
              <a:avLst/>
            </a:prstGeom>
            <a:solidFill>
              <a:srgbClr val="83725B"/>
            </a:solidFill>
            <a:ln w="9525">
              <a:solidFill>
                <a:srgbClr val="83725B"/>
              </a:solidFill>
              <a:miter lim="800000"/>
              <a:headEnd/>
              <a:tailEnd/>
            </a:ln>
          </p:spPr>
          <p:txBody>
            <a:bodyPr/>
            <a:lstStyle/>
            <a:p>
              <a:endParaRPr lang="en-US" b="0">
                <a:solidFill>
                  <a:srgbClr val="003896"/>
                </a:solidFill>
                <a:latin typeface="Arial"/>
                <a:cs typeface="Arial"/>
              </a:endParaRPr>
            </a:p>
          </p:txBody>
        </p:sp>
        <p:sp>
          <p:nvSpPr>
            <p:cNvPr id="18477" name="Oval 148"/>
            <p:cNvSpPr>
              <a:spLocks noChangeArrowheads="1"/>
            </p:cNvSpPr>
            <p:nvPr/>
          </p:nvSpPr>
          <p:spPr bwMode="auto">
            <a:xfrm>
              <a:off x="629" y="445"/>
              <a:ext cx="708" cy="708"/>
            </a:xfrm>
            <a:prstGeom prst="ellipse">
              <a:avLst/>
            </a:prstGeom>
            <a:solidFill>
              <a:srgbClr val="8C7F6D"/>
            </a:solidFill>
            <a:ln w="9525">
              <a:solidFill>
                <a:srgbClr val="83725B"/>
              </a:solidFill>
              <a:miter lim="800000"/>
              <a:headEnd/>
              <a:tailEnd/>
            </a:ln>
          </p:spPr>
          <p:txBody>
            <a:bodyPr/>
            <a:lstStyle/>
            <a:p>
              <a:endParaRPr lang="en-US" b="0">
                <a:solidFill>
                  <a:srgbClr val="003896"/>
                </a:solidFill>
                <a:latin typeface="Arial"/>
                <a:cs typeface="Arial"/>
              </a:endParaRPr>
            </a:p>
          </p:txBody>
        </p:sp>
        <p:sp>
          <p:nvSpPr>
            <p:cNvPr id="18478" name="Oval 149"/>
            <p:cNvSpPr>
              <a:spLocks noChangeArrowheads="1"/>
            </p:cNvSpPr>
            <p:nvPr/>
          </p:nvSpPr>
          <p:spPr bwMode="auto">
            <a:xfrm>
              <a:off x="598" y="399"/>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a:solidFill>
                  <a:srgbClr val="003896"/>
                </a:solidFill>
                <a:latin typeface="Arial"/>
                <a:cs typeface="Arial"/>
              </a:endParaRPr>
            </a:p>
          </p:txBody>
        </p:sp>
        <p:sp>
          <p:nvSpPr>
            <p:cNvPr id="18479" name="Oval 150"/>
            <p:cNvSpPr>
              <a:spLocks noChangeArrowheads="1"/>
            </p:cNvSpPr>
            <p:nvPr/>
          </p:nvSpPr>
          <p:spPr bwMode="auto">
            <a:xfrm>
              <a:off x="575" y="399"/>
              <a:ext cx="762"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a:solidFill>
                  <a:srgbClr val="003896"/>
                </a:solidFill>
                <a:latin typeface="Arial"/>
                <a:cs typeface="Arial"/>
              </a:endParaRPr>
            </a:p>
          </p:txBody>
        </p:sp>
        <p:sp>
          <p:nvSpPr>
            <p:cNvPr id="18480" name="Oval 151"/>
            <p:cNvSpPr>
              <a:spLocks noChangeArrowheads="1"/>
            </p:cNvSpPr>
            <p:nvPr/>
          </p:nvSpPr>
          <p:spPr bwMode="auto">
            <a:xfrm>
              <a:off x="614" y="414"/>
              <a:ext cx="770" cy="771"/>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a:solidFill>
                  <a:srgbClr val="003896"/>
                </a:solidFill>
                <a:latin typeface="Arial"/>
                <a:cs typeface="Arial"/>
              </a:endParaRPr>
            </a:p>
          </p:txBody>
        </p:sp>
        <p:sp>
          <p:nvSpPr>
            <p:cNvPr id="18481" name="Oval 152"/>
            <p:cNvSpPr>
              <a:spLocks noChangeArrowheads="1"/>
            </p:cNvSpPr>
            <p:nvPr/>
          </p:nvSpPr>
          <p:spPr bwMode="auto">
            <a:xfrm>
              <a:off x="590" y="391"/>
              <a:ext cx="763"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a:solidFill>
                  <a:srgbClr val="003896"/>
                </a:solidFill>
                <a:latin typeface="Arial"/>
                <a:cs typeface="Arial"/>
              </a:endParaRPr>
            </a:p>
          </p:txBody>
        </p:sp>
        <p:sp>
          <p:nvSpPr>
            <p:cNvPr id="18482" name="Oval 153"/>
            <p:cNvSpPr>
              <a:spLocks noChangeArrowheads="1"/>
            </p:cNvSpPr>
            <p:nvPr/>
          </p:nvSpPr>
          <p:spPr bwMode="auto">
            <a:xfrm>
              <a:off x="629" y="445"/>
              <a:ext cx="708" cy="708"/>
            </a:xfrm>
            <a:prstGeom prst="ellipse">
              <a:avLst/>
            </a:prstGeom>
            <a:solidFill>
              <a:srgbClr val="83725B"/>
            </a:solidFill>
            <a:ln w="9525">
              <a:solidFill>
                <a:srgbClr val="83725B"/>
              </a:solidFill>
              <a:miter lim="800000"/>
              <a:headEnd/>
              <a:tailEnd/>
            </a:ln>
          </p:spPr>
          <p:txBody>
            <a:bodyPr/>
            <a:lstStyle/>
            <a:p>
              <a:endParaRPr lang="en-US" b="0">
                <a:solidFill>
                  <a:srgbClr val="003896"/>
                </a:solidFill>
                <a:latin typeface="Arial"/>
                <a:cs typeface="Arial"/>
              </a:endParaRPr>
            </a:p>
          </p:txBody>
        </p:sp>
        <p:sp>
          <p:nvSpPr>
            <p:cNvPr id="18483" name="Oval 154"/>
            <p:cNvSpPr>
              <a:spLocks noChangeArrowheads="1"/>
            </p:cNvSpPr>
            <p:nvPr/>
          </p:nvSpPr>
          <p:spPr bwMode="auto">
            <a:xfrm>
              <a:off x="637" y="445"/>
              <a:ext cx="693" cy="693"/>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b="0">
                <a:solidFill>
                  <a:srgbClr val="003896"/>
                </a:solidFill>
                <a:latin typeface="Arial"/>
                <a:cs typeface="Arial"/>
              </a:endParaRPr>
            </a:p>
          </p:txBody>
        </p:sp>
      </p:grpSp>
      <p:sp>
        <p:nvSpPr>
          <p:cNvPr id="18442" name="Oval 118"/>
          <p:cNvSpPr>
            <a:spLocks noChangeArrowheads="1"/>
          </p:cNvSpPr>
          <p:nvPr/>
        </p:nvSpPr>
        <p:spPr bwMode="auto">
          <a:xfrm>
            <a:off x="1004888" y="706438"/>
            <a:ext cx="1111250" cy="1112837"/>
          </a:xfrm>
          <a:prstGeom prst="ellipse">
            <a:avLst/>
          </a:prstGeom>
          <a:blipFill dpi="0" rotWithShape="1">
            <a:blip r:embed="rId5"/>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lang="en-US" sz="600" b="0">
              <a:solidFill>
                <a:srgbClr val="003896"/>
              </a:solidFill>
              <a:latin typeface="Arial"/>
              <a:cs typeface="Arial"/>
            </a:endParaRPr>
          </a:p>
        </p:txBody>
      </p:sp>
      <p:grpSp>
        <p:nvGrpSpPr>
          <p:cNvPr id="18443" name="Group 145"/>
          <p:cNvGrpSpPr>
            <a:grpSpLocks/>
          </p:cNvGrpSpPr>
          <p:nvPr/>
        </p:nvGrpSpPr>
        <p:grpSpPr bwMode="auto">
          <a:xfrm>
            <a:off x="863600" y="620713"/>
            <a:ext cx="1370013" cy="1284287"/>
            <a:chOff x="544" y="391"/>
            <a:chExt cx="863" cy="809"/>
          </a:xfrm>
        </p:grpSpPr>
        <p:sp>
          <p:nvSpPr>
            <p:cNvPr id="18473" name="Oval 119"/>
            <p:cNvSpPr>
              <a:spLocks noChangeArrowheads="1"/>
            </p:cNvSpPr>
            <p:nvPr/>
          </p:nvSpPr>
          <p:spPr bwMode="auto">
            <a:xfrm>
              <a:off x="637" y="391"/>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a:solidFill>
                  <a:srgbClr val="003896"/>
                </a:solidFill>
                <a:latin typeface="Arial"/>
                <a:cs typeface="Arial"/>
              </a:endParaRPr>
            </a:p>
          </p:txBody>
        </p:sp>
        <p:sp>
          <p:nvSpPr>
            <p:cNvPr id="18474" name="Oval 120"/>
            <p:cNvSpPr>
              <a:spLocks noChangeArrowheads="1"/>
            </p:cNvSpPr>
            <p:nvPr/>
          </p:nvSpPr>
          <p:spPr bwMode="auto">
            <a:xfrm>
              <a:off x="544" y="438"/>
              <a:ext cx="770"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a:solidFill>
                  <a:srgbClr val="003896"/>
                </a:solidFill>
                <a:latin typeface="Arial"/>
                <a:cs typeface="Arial"/>
              </a:endParaRPr>
            </a:p>
          </p:txBody>
        </p:sp>
        <p:sp>
          <p:nvSpPr>
            <p:cNvPr id="18475" name="Oval 121"/>
            <p:cNvSpPr>
              <a:spLocks noChangeArrowheads="1"/>
            </p:cNvSpPr>
            <p:nvPr/>
          </p:nvSpPr>
          <p:spPr bwMode="auto">
            <a:xfrm>
              <a:off x="637" y="438"/>
              <a:ext cx="763"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a:solidFill>
                  <a:srgbClr val="003896"/>
                </a:solidFill>
                <a:latin typeface="Arial"/>
                <a:cs typeface="Arial"/>
              </a:endParaRPr>
            </a:p>
          </p:txBody>
        </p:sp>
      </p:grpSp>
      <p:grpSp>
        <p:nvGrpSpPr>
          <p:cNvPr id="18444" name="Group 157"/>
          <p:cNvGrpSpPr>
            <a:grpSpLocks/>
          </p:cNvGrpSpPr>
          <p:nvPr/>
        </p:nvGrpSpPr>
        <p:grpSpPr bwMode="auto">
          <a:xfrm>
            <a:off x="331788" y="3090863"/>
            <a:ext cx="2074862" cy="2038350"/>
            <a:chOff x="209" y="1947"/>
            <a:chExt cx="1307" cy="1284"/>
          </a:xfrm>
        </p:grpSpPr>
        <p:sp>
          <p:nvSpPr>
            <p:cNvPr id="18467" name="Oval 122"/>
            <p:cNvSpPr>
              <a:spLocks noChangeArrowheads="1"/>
            </p:cNvSpPr>
            <p:nvPr/>
          </p:nvSpPr>
          <p:spPr bwMode="auto">
            <a:xfrm>
              <a:off x="264" y="2002"/>
              <a:ext cx="1213" cy="1205"/>
            </a:xfrm>
            <a:prstGeom prst="ellipse">
              <a:avLst/>
            </a:prstGeom>
            <a:solidFill>
              <a:srgbClr val="83725B"/>
            </a:solidFill>
            <a:ln w="9525">
              <a:solidFill>
                <a:srgbClr val="83725B"/>
              </a:solidFill>
              <a:miter lim="800000"/>
              <a:headEnd/>
              <a:tailEnd/>
            </a:ln>
          </p:spPr>
          <p:txBody>
            <a:bodyPr/>
            <a:lstStyle/>
            <a:p>
              <a:endParaRPr lang="en-US" b="0">
                <a:solidFill>
                  <a:srgbClr val="003896"/>
                </a:solidFill>
                <a:latin typeface="Arial"/>
                <a:cs typeface="Arial"/>
              </a:endParaRPr>
            </a:p>
          </p:txBody>
        </p:sp>
        <p:sp>
          <p:nvSpPr>
            <p:cNvPr id="18468" name="Oval 123"/>
            <p:cNvSpPr>
              <a:spLocks noChangeArrowheads="1"/>
            </p:cNvSpPr>
            <p:nvPr/>
          </p:nvSpPr>
          <p:spPr bwMode="auto">
            <a:xfrm>
              <a:off x="303" y="2033"/>
              <a:ext cx="1135" cy="1143"/>
            </a:xfrm>
            <a:prstGeom prst="ellipse">
              <a:avLst/>
            </a:prstGeom>
            <a:solidFill>
              <a:srgbClr val="83725B"/>
            </a:solidFill>
            <a:ln w="9525">
              <a:solidFill>
                <a:srgbClr val="83725B"/>
              </a:solidFill>
              <a:miter lim="800000"/>
              <a:headEnd/>
              <a:tailEnd/>
            </a:ln>
          </p:spPr>
          <p:txBody>
            <a:bodyPr/>
            <a:lstStyle/>
            <a:p>
              <a:endParaRPr lang="en-US" b="0">
                <a:solidFill>
                  <a:srgbClr val="003896"/>
                </a:solidFill>
                <a:latin typeface="Arial"/>
                <a:cs typeface="Arial"/>
              </a:endParaRPr>
            </a:p>
          </p:txBody>
        </p:sp>
        <p:sp>
          <p:nvSpPr>
            <p:cNvPr id="18469" name="Oval 124"/>
            <p:cNvSpPr>
              <a:spLocks noChangeArrowheads="1"/>
            </p:cNvSpPr>
            <p:nvPr/>
          </p:nvSpPr>
          <p:spPr bwMode="auto">
            <a:xfrm>
              <a:off x="248" y="1963"/>
              <a:ext cx="1245"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a:solidFill>
                  <a:srgbClr val="003896"/>
                </a:solidFill>
                <a:latin typeface="Arial"/>
                <a:cs typeface="Arial"/>
              </a:endParaRPr>
            </a:p>
          </p:txBody>
        </p:sp>
        <p:sp>
          <p:nvSpPr>
            <p:cNvPr id="18470" name="Oval 125"/>
            <p:cNvSpPr>
              <a:spLocks noChangeArrowheads="1"/>
            </p:cNvSpPr>
            <p:nvPr/>
          </p:nvSpPr>
          <p:spPr bwMode="auto">
            <a:xfrm>
              <a:off x="209" y="1963"/>
              <a:ext cx="1237"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a:solidFill>
                  <a:srgbClr val="003896"/>
                </a:solidFill>
                <a:latin typeface="Arial"/>
                <a:cs typeface="Arial"/>
              </a:endParaRPr>
            </a:p>
          </p:txBody>
        </p:sp>
        <p:sp>
          <p:nvSpPr>
            <p:cNvPr id="18471" name="Oval 126"/>
            <p:cNvSpPr>
              <a:spLocks noChangeArrowheads="1"/>
            </p:cNvSpPr>
            <p:nvPr/>
          </p:nvSpPr>
          <p:spPr bwMode="auto">
            <a:xfrm>
              <a:off x="271" y="1986"/>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a:solidFill>
                  <a:srgbClr val="003896"/>
                </a:solidFill>
                <a:latin typeface="Arial"/>
                <a:cs typeface="Arial"/>
              </a:endParaRPr>
            </a:p>
          </p:txBody>
        </p:sp>
        <p:sp>
          <p:nvSpPr>
            <p:cNvPr id="18472" name="Oval 127"/>
            <p:cNvSpPr>
              <a:spLocks noChangeArrowheads="1"/>
            </p:cNvSpPr>
            <p:nvPr/>
          </p:nvSpPr>
          <p:spPr bwMode="auto">
            <a:xfrm>
              <a:off x="232"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a:solidFill>
                  <a:srgbClr val="003896"/>
                </a:solidFill>
                <a:latin typeface="Arial"/>
                <a:cs typeface="Arial"/>
              </a:endParaRPr>
            </a:p>
          </p:txBody>
        </p:sp>
      </p:grpSp>
      <p:sp>
        <p:nvSpPr>
          <p:cNvPr id="18445" name="Oval 128"/>
          <p:cNvSpPr>
            <a:spLocks noChangeArrowheads="1"/>
          </p:cNvSpPr>
          <p:nvPr/>
        </p:nvSpPr>
        <p:spPr bwMode="auto">
          <a:xfrm>
            <a:off x="482600" y="3227388"/>
            <a:ext cx="1801813" cy="1814512"/>
          </a:xfrm>
          <a:prstGeom prst="ellipse">
            <a:avLst/>
          </a:prstGeom>
          <a:blipFill dpi="0" rotWithShape="1">
            <a:blip r:embed="rId6"/>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lang="en-US" sz="1000" b="0">
              <a:solidFill>
                <a:srgbClr val="C0C0C0"/>
              </a:solidFill>
              <a:latin typeface="Arial"/>
              <a:cs typeface="Arial"/>
            </a:endParaRPr>
          </a:p>
        </p:txBody>
      </p:sp>
      <p:grpSp>
        <p:nvGrpSpPr>
          <p:cNvPr id="18446" name="Group 158"/>
          <p:cNvGrpSpPr>
            <a:grpSpLocks/>
          </p:cNvGrpSpPr>
          <p:nvPr/>
        </p:nvGrpSpPr>
        <p:grpSpPr bwMode="auto">
          <a:xfrm>
            <a:off x="257175" y="3090863"/>
            <a:ext cx="2211388" cy="2087562"/>
            <a:chOff x="162" y="1947"/>
            <a:chExt cx="1393" cy="1315"/>
          </a:xfrm>
        </p:grpSpPr>
        <p:sp>
          <p:nvSpPr>
            <p:cNvPr id="18464" name="Oval 129"/>
            <p:cNvSpPr>
              <a:spLocks noChangeArrowheads="1"/>
            </p:cNvSpPr>
            <p:nvPr/>
          </p:nvSpPr>
          <p:spPr bwMode="auto">
            <a:xfrm>
              <a:off x="162" y="2017"/>
              <a:ext cx="1238"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a:solidFill>
                  <a:srgbClr val="003896"/>
                </a:solidFill>
                <a:latin typeface="Arial"/>
                <a:cs typeface="Arial"/>
              </a:endParaRPr>
            </a:p>
          </p:txBody>
        </p:sp>
        <p:sp>
          <p:nvSpPr>
            <p:cNvPr id="18465" name="Oval 130"/>
            <p:cNvSpPr>
              <a:spLocks noChangeArrowheads="1"/>
            </p:cNvSpPr>
            <p:nvPr/>
          </p:nvSpPr>
          <p:spPr bwMode="auto">
            <a:xfrm>
              <a:off x="310"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a:solidFill>
                  <a:srgbClr val="003896"/>
                </a:solidFill>
                <a:latin typeface="Arial"/>
                <a:cs typeface="Arial"/>
              </a:endParaRPr>
            </a:p>
          </p:txBody>
        </p:sp>
        <p:sp>
          <p:nvSpPr>
            <p:cNvPr id="18466" name="Oval 131"/>
            <p:cNvSpPr>
              <a:spLocks noChangeArrowheads="1"/>
            </p:cNvSpPr>
            <p:nvPr/>
          </p:nvSpPr>
          <p:spPr bwMode="auto">
            <a:xfrm>
              <a:off x="303" y="2017"/>
              <a:ext cx="1244"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a:solidFill>
                  <a:srgbClr val="003896"/>
                </a:solidFill>
                <a:latin typeface="Arial"/>
                <a:cs typeface="Arial"/>
              </a:endParaRPr>
            </a:p>
          </p:txBody>
        </p:sp>
      </p:grpSp>
      <p:grpSp>
        <p:nvGrpSpPr>
          <p:cNvPr id="18447" name="Group 159"/>
          <p:cNvGrpSpPr>
            <a:grpSpLocks/>
          </p:cNvGrpSpPr>
          <p:nvPr/>
        </p:nvGrpSpPr>
        <p:grpSpPr bwMode="auto">
          <a:xfrm>
            <a:off x="900113" y="4684713"/>
            <a:ext cx="1717675" cy="1692275"/>
            <a:chOff x="567" y="2951"/>
            <a:chExt cx="1082" cy="1066"/>
          </a:xfrm>
        </p:grpSpPr>
        <p:sp>
          <p:nvSpPr>
            <p:cNvPr id="18458" name="Oval 132"/>
            <p:cNvSpPr>
              <a:spLocks noChangeArrowheads="1"/>
            </p:cNvSpPr>
            <p:nvPr/>
          </p:nvSpPr>
          <p:spPr bwMode="auto">
            <a:xfrm>
              <a:off x="614" y="2990"/>
              <a:ext cx="1003" cy="1011"/>
            </a:xfrm>
            <a:prstGeom prst="ellipse">
              <a:avLst/>
            </a:prstGeom>
            <a:solidFill>
              <a:srgbClr val="83725B"/>
            </a:solidFill>
            <a:ln w="9525">
              <a:solidFill>
                <a:srgbClr val="83725B"/>
              </a:solidFill>
              <a:miter lim="800000"/>
              <a:headEnd/>
              <a:tailEnd/>
            </a:ln>
          </p:spPr>
          <p:txBody>
            <a:bodyPr/>
            <a:lstStyle/>
            <a:p>
              <a:endParaRPr lang="en-US" b="0">
                <a:solidFill>
                  <a:srgbClr val="003896"/>
                </a:solidFill>
                <a:latin typeface="Arial"/>
                <a:cs typeface="Arial"/>
              </a:endParaRPr>
            </a:p>
          </p:txBody>
        </p:sp>
        <p:sp>
          <p:nvSpPr>
            <p:cNvPr id="18459" name="Oval 133"/>
            <p:cNvSpPr>
              <a:spLocks noChangeArrowheads="1"/>
            </p:cNvSpPr>
            <p:nvPr/>
          </p:nvSpPr>
          <p:spPr bwMode="auto">
            <a:xfrm>
              <a:off x="645" y="3021"/>
              <a:ext cx="941" cy="949"/>
            </a:xfrm>
            <a:prstGeom prst="ellipse">
              <a:avLst/>
            </a:prstGeom>
            <a:solidFill>
              <a:srgbClr val="83725B"/>
            </a:solidFill>
            <a:ln w="9525">
              <a:solidFill>
                <a:srgbClr val="83725B"/>
              </a:solidFill>
              <a:miter lim="800000"/>
              <a:headEnd/>
              <a:tailEnd/>
            </a:ln>
          </p:spPr>
          <p:txBody>
            <a:bodyPr/>
            <a:lstStyle/>
            <a:p>
              <a:endParaRPr lang="en-US" b="0">
                <a:solidFill>
                  <a:srgbClr val="003896"/>
                </a:solidFill>
                <a:latin typeface="Arial"/>
                <a:cs typeface="Arial"/>
              </a:endParaRPr>
            </a:p>
          </p:txBody>
        </p:sp>
        <p:sp>
          <p:nvSpPr>
            <p:cNvPr id="18460" name="Oval 134"/>
            <p:cNvSpPr>
              <a:spLocks noChangeArrowheads="1"/>
            </p:cNvSpPr>
            <p:nvPr/>
          </p:nvSpPr>
          <p:spPr bwMode="auto">
            <a:xfrm>
              <a:off x="598" y="2959"/>
              <a:ext cx="1035"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a:solidFill>
                  <a:srgbClr val="003896"/>
                </a:solidFill>
                <a:latin typeface="Arial"/>
                <a:cs typeface="Arial"/>
              </a:endParaRPr>
            </a:p>
          </p:txBody>
        </p:sp>
        <p:sp>
          <p:nvSpPr>
            <p:cNvPr id="18461" name="Oval 135"/>
            <p:cNvSpPr>
              <a:spLocks noChangeArrowheads="1"/>
            </p:cNvSpPr>
            <p:nvPr/>
          </p:nvSpPr>
          <p:spPr bwMode="auto">
            <a:xfrm>
              <a:off x="567" y="2959"/>
              <a:ext cx="1027"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a:solidFill>
                  <a:srgbClr val="003896"/>
                </a:solidFill>
                <a:latin typeface="Arial"/>
                <a:cs typeface="Arial"/>
              </a:endParaRPr>
            </a:p>
          </p:txBody>
        </p:sp>
        <p:sp>
          <p:nvSpPr>
            <p:cNvPr id="18462" name="Oval 136"/>
            <p:cNvSpPr>
              <a:spLocks noChangeArrowheads="1"/>
            </p:cNvSpPr>
            <p:nvPr/>
          </p:nvSpPr>
          <p:spPr bwMode="auto">
            <a:xfrm>
              <a:off x="622" y="2982"/>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a:solidFill>
                  <a:srgbClr val="003896"/>
                </a:solidFill>
                <a:latin typeface="Arial"/>
                <a:cs typeface="Arial"/>
              </a:endParaRPr>
            </a:p>
          </p:txBody>
        </p:sp>
        <p:sp>
          <p:nvSpPr>
            <p:cNvPr id="18463" name="Oval 137"/>
            <p:cNvSpPr>
              <a:spLocks noChangeArrowheads="1"/>
            </p:cNvSpPr>
            <p:nvPr/>
          </p:nvSpPr>
          <p:spPr bwMode="auto">
            <a:xfrm>
              <a:off x="583" y="2951"/>
              <a:ext cx="1034"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a:solidFill>
                  <a:srgbClr val="003896"/>
                </a:solidFill>
                <a:latin typeface="Arial"/>
                <a:cs typeface="Arial"/>
              </a:endParaRPr>
            </a:p>
          </p:txBody>
        </p:sp>
      </p:grpSp>
      <p:sp>
        <p:nvSpPr>
          <p:cNvPr id="19471" name="Oval 138"/>
          <p:cNvSpPr>
            <a:spLocks noChangeArrowheads="1"/>
          </p:cNvSpPr>
          <p:nvPr/>
        </p:nvSpPr>
        <p:spPr bwMode="auto">
          <a:xfrm>
            <a:off x="1014413" y="4791075"/>
            <a:ext cx="1506537" cy="1519238"/>
          </a:xfrm>
          <a:prstGeom prst="ellipse">
            <a:avLst/>
          </a:prstGeom>
          <a:blipFill dpi="0" rotWithShape="1">
            <a:blip r:embed="rId7">
              <a:extLst>
                <a:ext uri="{28A0092B-C50C-407E-A947-70E740481C1C}">
                  <a14:useLocalDpi xmlns:a14="http://schemas.microsoft.com/office/drawing/2010/main" val="0"/>
                </a:ext>
              </a:extLst>
            </a:blip>
            <a:srcRect/>
            <a:stretch>
              <a:fillRect l="-219" r="-219"/>
            </a:stretch>
          </a:blipFill>
          <a:ln>
            <a:noFill/>
          </a:ln>
        </p:spPr>
        <p:txBody>
          <a:bodyPr anchor="ctr"/>
          <a:lstStyle/>
          <a:p>
            <a:pPr algn="ctr">
              <a:defRPr/>
            </a:pPr>
            <a:endParaRPr lang="en-ZA" sz="900" b="0" dirty="0">
              <a:solidFill>
                <a:srgbClr val="C0C0C0"/>
              </a:solidFill>
              <a:latin typeface="Arial"/>
              <a:cs typeface="Arial"/>
            </a:endParaRPr>
          </a:p>
        </p:txBody>
      </p:sp>
      <p:grpSp>
        <p:nvGrpSpPr>
          <p:cNvPr id="18451" name="Group 160"/>
          <p:cNvGrpSpPr>
            <a:grpSpLocks/>
          </p:cNvGrpSpPr>
          <p:nvPr/>
        </p:nvGrpSpPr>
        <p:grpSpPr bwMode="auto">
          <a:xfrm>
            <a:off x="838200" y="4684713"/>
            <a:ext cx="1828800" cy="1728787"/>
            <a:chOff x="528" y="2951"/>
            <a:chExt cx="1152" cy="1089"/>
          </a:xfrm>
        </p:grpSpPr>
        <p:sp>
          <p:nvSpPr>
            <p:cNvPr id="18455" name="Oval 139"/>
            <p:cNvSpPr>
              <a:spLocks noChangeArrowheads="1"/>
            </p:cNvSpPr>
            <p:nvPr/>
          </p:nvSpPr>
          <p:spPr bwMode="auto">
            <a:xfrm>
              <a:off x="528" y="3005"/>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a:solidFill>
                  <a:srgbClr val="003896"/>
                </a:solidFill>
                <a:latin typeface="Arial"/>
                <a:cs typeface="Arial"/>
              </a:endParaRPr>
            </a:p>
          </p:txBody>
        </p:sp>
        <p:sp>
          <p:nvSpPr>
            <p:cNvPr id="18456" name="Oval 140"/>
            <p:cNvSpPr>
              <a:spLocks noChangeArrowheads="1"/>
            </p:cNvSpPr>
            <p:nvPr/>
          </p:nvSpPr>
          <p:spPr bwMode="auto">
            <a:xfrm>
              <a:off x="645" y="3005"/>
              <a:ext cx="1035"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a:solidFill>
                  <a:srgbClr val="003896"/>
                </a:solidFill>
                <a:latin typeface="Arial"/>
                <a:cs typeface="Arial"/>
              </a:endParaRPr>
            </a:p>
          </p:txBody>
        </p:sp>
        <p:sp>
          <p:nvSpPr>
            <p:cNvPr id="18457" name="Oval 141"/>
            <p:cNvSpPr>
              <a:spLocks noChangeArrowheads="1"/>
            </p:cNvSpPr>
            <p:nvPr/>
          </p:nvSpPr>
          <p:spPr bwMode="auto">
            <a:xfrm>
              <a:off x="653" y="2951"/>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a:solidFill>
                  <a:srgbClr val="003896"/>
                </a:solidFill>
                <a:latin typeface="Arial"/>
                <a:cs typeface="Arial"/>
              </a:endParaRPr>
            </a:p>
          </p:txBody>
        </p:sp>
      </p:grpSp>
      <p:sp>
        <p:nvSpPr>
          <p:cNvPr id="18452" name="Rectangle 2"/>
          <p:cNvSpPr>
            <a:spLocks noGrp="1" noChangeArrowheads="1"/>
          </p:cNvSpPr>
          <p:nvPr>
            <p:ph type="ctrTitle"/>
          </p:nvPr>
        </p:nvSpPr>
        <p:spPr>
          <a:xfrm>
            <a:off x="3059113" y="1819275"/>
            <a:ext cx="5905375" cy="4024313"/>
          </a:xfrm>
        </p:spPr>
        <p:txBody>
          <a:bodyPr anchor="ctr"/>
          <a:lstStyle/>
          <a:p>
            <a:pPr algn="r"/>
            <a:r>
              <a:rPr lang="en-US" dirty="0"/>
              <a:t>SDL&amp;I Requirements</a:t>
            </a:r>
            <a:br>
              <a:rPr lang="en-US" dirty="0"/>
            </a:br>
            <a:br>
              <a:rPr lang="en-US" sz="1600" kern="1200" dirty="0">
                <a:solidFill>
                  <a:schemeClr val="tx1"/>
                </a:solidFill>
                <a:latin typeface="Arial" charset="0"/>
                <a:ea typeface="+mn-ea"/>
                <a:cs typeface="Arial" charset="0"/>
              </a:rPr>
            </a:br>
            <a:br>
              <a:rPr lang="en-US" sz="1600" kern="1200" dirty="0">
                <a:solidFill>
                  <a:schemeClr val="tx1"/>
                </a:solidFill>
                <a:latin typeface="Arial" charset="0"/>
                <a:ea typeface="+mn-ea"/>
                <a:cs typeface="Arial" charset="0"/>
              </a:rPr>
            </a:br>
            <a:r>
              <a:rPr lang="en-US" sz="1600" kern="1200" dirty="0">
                <a:solidFill>
                  <a:schemeClr val="tx1"/>
                </a:solidFill>
                <a:latin typeface="Arial" charset="0"/>
                <a:ea typeface="+mn-ea"/>
                <a:cs typeface="Arial" charset="0"/>
              </a:rPr>
              <a:t> </a:t>
            </a:r>
            <a:br>
              <a:rPr lang="en-US" sz="1600" kern="1200" dirty="0">
                <a:solidFill>
                  <a:schemeClr val="tx1"/>
                </a:solidFill>
                <a:latin typeface="Arial" charset="0"/>
                <a:ea typeface="+mn-ea"/>
                <a:cs typeface="Arial" charset="0"/>
              </a:rPr>
            </a:br>
            <a:br>
              <a:rPr lang="en-US" sz="1600" kern="1200" dirty="0">
                <a:solidFill>
                  <a:schemeClr val="tx1"/>
                </a:solidFill>
                <a:latin typeface="Arial" charset="0"/>
                <a:ea typeface="+mn-ea"/>
                <a:cs typeface="Arial" charset="0"/>
              </a:rPr>
            </a:br>
            <a:br>
              <a:rPr lang="en-US" sz="1600" kern="1200" dirty="0">
                <a:solidFill>
                  <a:schemeClr val="tx1"/>
                </a:solidFill>
                <a:latin typeface="Arial" charset="0"/>
                <a:ea typeface="+mn-ea"/>
                <a:cs typeface="Arial" charset="0"/>
              </a:rPr>
            </a:br>
            <a:br>
              <a:rPr lang="en-US" sz="1600" kern="1200" dirty="0">
                <a:solidFill>
                  <a:schemeClr val="tx1"/>
                </a:solidFill>
                <a:latin typeface="Arial" charset="0"/>
                <a:ea typeface="+mn-ea"/>
                <a:cs typeface="Arial" charset="0"/>
              </a:rPr>
            </a:br>
            <a:br>
              <a:rPr lang="en-US" sz="1600" kern="1200" dirty="0">
                <a:solidFill>
                  <a:schemeClr val="tx1"/>
                </a:solidFill>
                <a:latin typeface="Arial" charset="0"/>
                <a:ea typeface="+mn-ea"/>
                <a:cs typeface="Arial" charset="0"/>
              </a:rPr>
            </a:br>
            <a:endParaRPr lang="en-US" sz="1600" kern="1200" dirty="0">
              <a:solidFill>
                <a:schemeClr val="tx1"/>
              </a:solidFill>
              <a:latin typeface="Arial" charset="0"/>
              <a:ea typeface="+mn-ea"/>
              <a:cs typeface="Arial" charset="0"/>
            </a:endParaRPr>
          </a:p>
        </p:txBody>
      </p:sp>
    </p:spTree>
    <p:extLst>
      <p:ext uri="{BB962C8B-B14F-4D97-AF65-F5344CB8AC3E}">
        <p14:creationId xmlns:p14="http://schemas.microsoft.com/office/powerpoint/2010/main" val="3402586345"/>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3489" name="Title 1"/>
          <p:cNvSpPr>
            <a:spLocks noGrp="1"/>
          </p:cNvSpPr>
          <p:nvPr>
            <p:ph type="title"/>
          </p:nvPr>
        </p:nvSpPr>
        <p:spPr bwMode="gray">
          <a:xfrm>
            <a:off x="200025" y="174625"/>
            <a:ext cx="6985000" cy="622300"/>
          </a:xfrm>
        </p:spPr>
        <p:txBody>
          <a:bodyPr/>
          <a:lstStyle/>
          <a:p>
            <a:r>
              <a:rPr lang="en-ZA"/>
              <a:t>We have a mandate to contribute positively to the development of the country</a:t>
            </a:r>
          </a:p>
        </p:txBody>
      </p:sp>
      <p:sp>
        <p:nvSpPr>
          <p:cNvPr id="1343490" name="Slide Number Placeholder 3"/>
          <p:cNvSpPr>
            <a:spLocks noGrp="1"/>
          </p:cNvSpPr>
          <p:nvPr>
            <p:ph type="sldNum" sz="quarter" idx="10"/>
          </p:nvPr>
        </p:nvSpPr>
        <p:spPr bwMode="gray">
          <a:noFill/>
        </p:spPr>
        <p:txBody>
          <a:bodyPr/>
          <a:lstStyle/>
          <a:p>
            <a:fld id="{870B9BA5-45AD-4D05-8576-A666716DD6F3}" type="slidenum">
              <a:rPr lang="en-US" smtClean="0"/>
              <a:pPr/>
              <a:t>18</a:t>
            </a:fld>
            <a:endParaRPr lang="en-US"/>
          </a:p>
        </p:txBody>
      </p:sp>
      <p:pic>
        <p:nvPicPr>
          <p:cNvPr id="1343491" name="Picture 7" descr="Ausriss-gross"/>
          <p:cNvPicPr>
            <a:picLocks noChangeAspect="1" noChangeArrowheads="1"/>
          </p:cNvPicPr>
          <p:nvPr>
            <p:custDataLst>
              <p:tags r:id="rId1"/>
            </p:custDataLst>
          </p:nvPr>
        </p:nvPicPr>
        <p:blipFill>
          <a:blip r:embed="rId4"/>
          <a:srcRect/>
          <a:stretch>
            <a:fillRect/>
          </a:stretch>
        </p:blipFill>
        <p:spPr bwMode="gray">
          <a:xfrm>
            <a:off x="542925" y="1920875"/>
            <a:ext cx="7850188" cy="3384550"/>
          </a:xfrm>
          <a:prstGeom prst="rect">
            <a:avLst/>
          </a:prstGeom>
          <a:noFill/>
          <a:ln w="9525">
            <a:noFill/>
            <a:miter lim="800000"/>
            <a:headEnd/>
            <a:tailEnd/>
          </a:ln>
        </p:spPr>
      </p:pic>
      <p:sp>
        <p:nvSpPr>
          <p:cNvPr id="1343492" name="Rectangle 8"/>
          <p:cNvSpPr>
            <a:spLocks noChangeArrowheads="1"/>
          </p:cNvSpPr>
          <p:nvPr>
            <p:custDataLst>
              <p:tags r:id="rId2"/>
            </p:custDataLst>
          </p:nvPr>
        </p:nvSpPr>
        <p:spPr bwMode="gray">
          <a:xfrm>
            <a:off x="1060450" y="2359025"/>
            <a:ext cx="6896100" cy="2436813"/>
          </a:xfrm>
          <a:prstGeom prst="rect">
            <a:avLst/>
          </a:prstGeom>
          <a:noFill/>
          <a:ln w="9525">
            <a:noFill/>
            <a:miter lim="800000"/>
            <a:headEnd/>
            <a:tailEnd/>
          </a:ln>
        </p:spPr>
        <p:txBody>
          <a:bodyPr lIns="0" tIns="0" rIns="0" bIns="0">
            <a:spAutoFit/>
          </a:bodyPr>
          <a:lstStyle/>
          <a:p>
            <a:pPr>
              <a:lnSpc>
                <a:spcPct val="160000"/>
              </a:lnSpc>
            </a:pPr>
            <a:r>
              <a:rPr lang="en-ZA" sz="2000" b="1">
                <a:solidFill>
                  <a:schemeClr val="tx1"/>
                </a:solidFill>
              </a:rPr>
              <a:t>Our mandate</a:t>
            </a:r>
            <a:r>
              <a:rPr lang="en-ZA" sz="2000">
                <a:solidFill>
                  <a:schemeClr val="tx1"/>
                </a:solidFill>
              </a:rPr>
              <a:t> is to achieve </a:t>
            </a:r>
            <a:r>
              <a:rPr lang="en-ZA" sz="2000" b="1">
                <a:solidFill>
                  <a:schemeClr val="tx1"/>
                </a:solidFill>
              </a:rPr>
              <a:t>maximum and sustainable local development impact </a:t>
            </a:r>
            <a:r>
              <a:rPr lang="en-ZA" sz="2000">
                <a:solidFill>
                  <a:schemeClr val="tx1"/>
                </a:solidFill>
              </a:rPr>
              <a:t>through leveraging Eskom’s </a:t>
            </a:r>
            <a:r>
              <a:rPr lang="en-ZA" sz="2000" b="1">
                <a:solidFill>
                  <a:schemeClr val="tx1"/>
                </a:solidFill>
              </a:rPr>
              <a:t>procurement spend </a:t>
            </a:r>
            <a:r>
              <a:rPr lang="en-ZA" sz="2000">
                <a:solidFill>
                  <a:schemeClr val="tx1"/>
                </a:solidFill>
              </a:rPr>
              <a:t>in a manner that allows flexibility within the business in order to accommodate </a:t>
            </a:r>
            <a:r>
              <a:rPr lang="en-ZA" sz="2000" b="1">
                <a:solidFill>
                  <a:schemeClr val="tx1"/>
                </a:solidFill>
              </a:rPr>
              <a:t>government local development initiatives and policies</a:t>
            </a:r>
            <a:endParaRPr lang="en-US" sz="2000" i="1">
              <a:solidFill>
                <a:schemeClr val="tx1"/>
              </a:solidFill>
            </a:endParaRPr>
          </a:p>
        </p:txBody>
      </p:sp>
    </p:spTree>
    <p:extLst>
      <p:ext uri="{BB962C8B-B14F-4D97-AF65-F5344CB8AC3E}">
        <p14:creationId xmlns:p14="http://schemas.microsoft.com/office/powerpoint/2010/main" val="4204274773"/>
      </p:ext>
    </p:extLst>
  </p:cSld>
  <p:clrMapOvr>
    <a:masterClrMapping/>
  </p:clrMapOvr>
  <p:transition spd="slow">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Slide Number Placeholder 1"/>
          <p:cNvSpPr>
            <a:spLocks noGrp="1"/>
          </p:cNvSpPr>
          <p:nvPr>
            <p:ph type="sldNum" sz="quarter" idx="10"/>
          </p:nvPr>
        </p:nvSpPr>
        <p:spPr bwMode="gray"/>
        <p:txBody>
          <a:bodyPr/>
          <a:lstStyle/>
          <a:p>
            <a:pPr>
              <a:defRPr/>
            </a:pPr>
            <a:fld id="{00CF80F2-EFCF-419A-862B-4D1F3E46550F}" type="slidenum">
              <a:rPr lang="en-US"/>
              <a:pPr>
                <a:defRPr/>
              </a:pPr>
              <a:t>19</a:t>
            </a:fld>
            <a:endParaRPr lang="en-US" dirty="0"/>
          </a:p>
        </p:txBody>
      </p:sp>
      <p:sp>
        <p:nvSpPr>
          <p:cNvPr id="1333250" name="Slide Number Placeholder 1"/>
          <p:cNvSpPr txBox="1">
            <a:spLocks noGrp="1"/>
          </p:cNvSpPr>
          <p:nvPr/>
        </p:nvSpPr>
        <p:spPr bwMode="gray">
          <a:xfrm>
            <a:off x="7185025" y="6626225"/>
            <a:ext cx="16510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0" tIns="0" rIns="0" bIns="0" anchor="b">
            <a:spAutoFit/>
          </a:bodyPr>
          <a:lstStyle>
            <a:lvl1pPr>
              <a:defRPr sz="1400">
                <a:solidFill>
                  <a:srgbClr val="003896"/>
                </a:solidFill>
                <a:latin typeface="Arial" pitchFamily="34" charset="0"/>
                <a:cs typeface="Arial" pitchFamily="34" charset="0"/>
              </a:defRPr>
            </a:lvl1pPr>
            <a:lvl2pPr marL="742950" indent="-285750">
              <a:defRPr sz="1400">
                <a:solidFill>
                  <a:srgbClr val="003896"/>
                </a:solidFill>
                <a:latin typeface="Arial" pitchFamily="34" charset="0"/>
                <a:cs typeface="Arial" pitchFamily="34" charset="0"/>
              </a:defRPr>
            </a:lvl2pPr>
            <a:lvl3pPr marL="1143000" indent="-228600">
              <a:defRPr sz="1400">
                <a:solidFill>
                  <a:srgbClr val="003896"/>
                </a:solidFill>
                <a:latin typeface="Arial" pitchFamily="34" charset="0"/>
                <a:cs typeface="Arial" pitchFamily="34" charset="0"/>
              </a:defRPr>
            </a:lvl3pPr>
            <a:lvl4pPr marL="1600200" indent="-228600">
              <a:defRPr sz="1400">
                <a:solidFill>
                  <a:srgbClr val="003896"/>
                </a:solidFill>
                <a:latin typeface="Arial" pitchFamily="34" charset="0"/>
                <a:cs typeface="Arial" pitchFamily="34" charset="0"/>
              </a:defRPr>
            </a:lvl4pPr>
            <a:lvl5pPr marL="2057400" indent="-228600">
              <a:defRPr sz="1400">
                <a:solidFill>
                  <a:srgbClr val="003896"/>
                </a:solidFill>
                <a:latin typeface="Arial" pitchFamily="34" charset="0"/>
                <a:cs typeface="Arial" pitchFamily="34" charset="0"/>
              </a:defRPr>
            </a:lvl5pPr>
            <a:lvl6pPr marL="2514600" indent="-228600" fontAlgn="base">
              <a:spcBef>
                <a:spcPct val="0"/>
              </a:spcBef>
              <a:spcAft>
                <a:spcPct val="0"/>
              </a:spcAft>
              <a:defRPr sz="1400">
                <a:solidFill>
                  <a:srgbClr val="003896"/>
                </a:solidFill>
                <a:latin typeface="Arial" pitchFamily="34" charset="0"/>
                <a:cs typeface="Arial" pitchFamily="34" charset="0"/>
              </a:defRPr>
            </a:lvl6pPr>
            <a:lvl7pPr marL="2971800" indent="-228600" fontAlgn="base">
              <a:spcBef>
                <a:spcPct val="0"/>
              </a:spcBef>
              <a:spcAft>
                <a:spcPct val="0"/>
              </a:spcAft>
              <a:defRPr sz="1400">
                <a:solidFill>
                  <a:srgbClr val="003896"/>
                </a:solidFill>
                <a:latin typeface="Arial" pitchFamily="34" charset="0"/>
                <a:cs typeface="Arial" pitchFamily="34" charset="0"/>
              </a:defRPr>
            </a:lvl7pPr>
            <a:lvl8pPr marL="3429000" indent="-228600" fontAlgn="base">
              <a:spcBef>
                <a:spcPct val="0"/>
              </a:spcBef>
              <a:spcAft>
                <a:spcPct val="0"/>
              </a:spcAft>
              <a:defRPr sz="1400">
                <a:solidFill>
                  <a:srgbClr val="003896"/>
                </a:solidFill>
                <a:latin typeface="Arial" pitchFamily="34" charset="0"/>
                <a:cs typeface="Arial" pitchFamily="34" charset="0"/>
              </a:defRPr>
            </a:lvl8pPr>
            <a:lvl9pPr marL="3886200" indent="-228600" fontAlgn="base">
              <a:spcBef>
                <a:spcPct val="0"/>
              </a:spcBef>
              <a:spcAft>
                <a:spcPct val="0"/>
              </a:spcAft>
              <a:defRPr sz="1400">
                <a:solidFill>
                  <a:srgbClr val="003896"/>
                </a:solidFill>
                <a:latin typeface="Arial" pitchFamily="34" charset="0"/>
                <a:cs typeface="Arial" pitchFamily="34" charset="0"/>
              </a:defRPr>
            </a:lvl9pPr>
          </a:lstStyle>
          <a:p>
            <a:pPr algn="r"/>
            <a:fld id="{D54E80E7-5930-41EE-B066-D52D46ABC450}" type="slidenum">
              <a:rPr lang="en-US" sz="1000">
                <a:solidFill>
                  <a:srgbClr val="83725B"/>
                </a:solidFill>
              </a:rPr>
              <a:pPr algn="r"/>
              <a:t>19</a:t>
            </a:fld>
            <a:endParaRPr lang="en-US" sz="1000" dirty="0">
              <a:solidFill>
                <a:srgbClr val="83725B"/>
              </a:solidFill>
            </a:endParaRPr>
          </a:p>
        </p:txBody>
      </p:sp>
      <p:sp>
        <p:nvSpPr>
          <p:cNvPr id="1333251" name="Rectangle 35"/>
          <p:cNvSpPr>
            <a:spLocks noGrp="1" noChangeArrowheads="1"/>
          </p:cNvSpPr>
          <p:nvPr>
            <p:ph type="title" idx="4294967295"/>
            <p:custDataLst>
              <p:tags r:id="rId1"/>
            </p:custDataLst>
          </p:nvPr>
        </p:nvSpPr>
        <p:spPr bwMode="gray">
          <a:xfrm>
            <a:off x="200025" y="15671"/>
            <a:ext cx="6985000" cy="941796"/>
          </a:xfrm>
        </p:spPr>
        <p:txBody>
          <a:bodyPr/>
          <a:lstStyle/>
          <a:p>
            <a:pPr eaLnBrk="1" hangingPunct="1"/>
            <a:r>
              <a:rPr lang="en-US" dirty="0"/>
              <a:t>Supplier Development Localization and Industrialization (SDL&amp;I) measures impact along these key performance areas</a:t>
            </a:r>
          </a:p>
        </p:txBody>
      </p:sp>
      <p:sp>
        <p:nvSpPr>
          <p:cNvPr id="1333252" name="AutoShape 7"/>
          <p:cNvSpPr>
            <a:spLocks noChangeArrowheads="1"/>
          </p:cNvSpPr>
          <p:nvPr>
            <p:custDataLst>
              <p:tags r:id="rId2"/>
            </p:custDataLst>
          </p:nvPr>
        </p:nvSpPr>
        <p:spPr bwMode="gray">
          <a:xfrm>
            <a:off x="3276600" y="1244600"/>
            <a:ext cx="5046663" cy="5202238"/>
          </a:xfrm>
          <a:prstGeom prst="homePlate">
            <a:avLst>
              <a:gd name="adj" fmla="val 0"/>
            </a:avLst>
          </a:prstGeom>
          <a:solidFill>
            <a:schemeClr val="bg1"/>
          </a:solidFill>
          <a:ln w="19050" algn="ctr">
            <a:solidFill>
              <a:srgbClr val="DDDDDD"/>
            </a:solidFill>
            <a:miter lim="800000"/>
            <a:headEnd/>
            <a:tailEnd/>
          </a:ln>
        </p:spPr>
        <p:txBody>
          <a:bodyPr wrap="none" lIns="93278" tIns="46639" rIns="93278" bIns="46639" anchor="ctr"/>
          <a:lstStyle/>
          <a:p>
            <a:pPr defTabSz="912813"/>
            <a:endParaRPr lang="en-GB" sz="1600" dirty="0">
              <a:solidFill>
                <a:schemeClr val="tx1"/>
              </a:solidFill>
            </a:endParaRPr>
          </a:p>
        </p:txBody>
      </p:sp>
      <p:sp>
        <p:nvSpPr>
          <p:cNvPr id="1333253" name="Rectangle 9"/>
          <p:cNvSpPr>
            <a:spLocks noChangeArrowheads="1"/>
          </p:cNvSpPr>
          <p:nvPr>
            <p:custDataLst>
              <p:tags r:id="rId3"/>
            </p:custDataLst>
          </p:nvPr>
        </p:nvSpPr>
        <p:spPr bwMode="gray">
          <a:xfrm>
            <a:off x="3276600" y="1244600"/>
            <a:ext cx="5046663" cy="420688"/>
          </a:xfrm>
          <a:prstGeom prst="rect">
            <a:avLst/>
          </a:prstGeom>
          <a:solidFill>
            <a:srgbClr val="DDDDDD"/>
          </a:solidFill>
          <a:ln w="28575" algn="ctr">
            <a:solidFill>
              <a:srgbClr val="DDDDDD"/>
            </a:solidFill>
            <a:miter lim="800000"/>
            <a:headEnd/>
            <a:tailEnd/>
          </a:ln>
        </p:spPr>
        <p:txBody>
          <a:bodyPr lIns="91422" tIns="45711" rIns="91422" bIns="45711"/>
          <a:lstStyle/>
          <a:p>
            <a:pPr defTabSz="912813"/>
            <a:r>
              <a:rPr lang="en-GB" sz="1600" b="1" dirty="0">
                <a:solidFill>
                  <a:srgbClr val="808080"/>
                </a:solidFill>
              </a:rPr>
              <a:t>Definition</a:t>
            </a:r>
          </a:p>
        </p:txBody>
      </p:sp>
      <p:sp>
        <p:nvSpPr>
          <p:cNvPr id="1333254" name="AutoShape 7"/>
          <p:cNvSpPr>
            <a:spLocks noChangeArrowheads="1"/>
          </p:cNvSpPr>
          <p:nvPr>
            <p:custDataLst>
              <p:tags r:id="rId4"/>
            </p:custDataLst>
          </p:nvPr>
        </p:nvSpPr>
        <p:spPr bwMode="gray">
          <a:xfrm>
            <a:off x="555625" y="1244600"/>
            <a:ext cx="2652713" cy="5203825"/>
          </a:xfrm>
          <a:prstGeom prst="homePlate">
            <a:avLst>
              <a:gd name="adj" fmla="val 0"/>
            </a:avLst>
          </a:prstGeom>
          <a:solidFill>
            <a:schemeClr val="bg1"/>
          </a:solidFill>
          <a:ln w="19050" algn="ctr">
            <a:solidFill>
              <a:schemeClr val="accent2"/>
            </a:solidFill>
            <a:miter lim="800000"/>
            <a:headEnd/>
            <a:tailEnd/>
          </a:ln>
        </p:spPr>
        <p:txBody>
          <a:bodyPr wrap="none" lIns="93278" tIns="46639" rIns="93278" bIns="46639" anchor="ctr"/>
          <a:lstStyle/>
          <a:p>
            <a:pPr defTabSz="912813"/>
            <a:endParaRPr lang="en-GB" sz="1600" dirty="0">
              <a:solidFill>
                <a:schemeClr val="tx1"/>
              </a:solidFill>
            </a:endParaRPr>
          </a:p>
        </p:txBody>
      </p:sp>
      <p:sp>
        <p:nvSpPr>
          <p:cNvPr id="1333255" name="Rectangle 9"/>
          <p:cNvSpPr>
            <a:spLocks noChangeArrowheads="1"/>
          </p:cNvSpPr>
          <p:nvPr>
            <p:custDataLst>
              <p:tags r:id="rId5"/>
            </p:custDataLst>
          </p:nvPr>
        </p:nvSpPr>
        <p:spPr bwMode="gray">
          <a:xfrm>
            <a:off x="555625" y="1244600"/>
            <a:ext cx="2652713" cy="422275"/>
          </a:xfrm>
          <a:prstGeom prst="rect">
            <a:avLst/>
          </a:prstGeom>
          <a:solidFill>
            <a:schemeClr val="accent2"/>
          </a:solidFill>
          <a:ln w="19050" algn="ctr">
            <a:solidFill>
              <a:schemeClr val="accent2"/>
            </a:solidFill>
            <a:miter lim="800000"/>
            <a:headEnd/>
            <a:tailEnd/>
          </a:ln>
        </p:spPr>
        <p:txBody>
          <a:bodyPr lIns="91422" tIns="45711" rIns="91422" bIns="45711"/>
          <a:lstStyle/>
          <a:p>
            <a:pPr defTabSz="912813"/>
            <a:r>
              <a:rPr lang="en-GB" sz="1600" b="1" dirty="0">
                <a:solidFill>
                  <a:schemeClr val="bg1"/>
                </a:solidFill>
              </a:rPr>
              <a:t>Key performance area</a:t>
            </a:r>
          </a:p>
        </p:txBody>
      </p:sp>
      <p:sp>
        <p:nvSpPr>
          <p:cNvPr id="1333256" name="Rectangle 286"/>
          <p:cNvSpPr>
            <a:spLocks noChangeArrowheads="1"/>
          </p:cNvSpPr>
          <p:nvPr>
            <p:custDataLst>
              <p:tags r:id="rId6"/>
            </p:custDataLst>
          </p:nvPr>
        </p:nvSpPr>
        <p:spPr bwMode="gray">
          <a:xfrm>
            <a:off x="3409950" y="1782763"/>
            <a:ext cx="4778375" cy="97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196850" lvl="1" indent="-195263" defTabSz="912813" eaLnBrk="0" hangingPunct="0">
              <a:spcBef>
                <a:spcPct val="30000"/>
              </a:spcBef>
              <a:buClr>
                <a:schemeClr val="tx2"/>
              </a:buClr>
              <a:buSzPct val="125000"/>
              <a:buFontTx/>
              <a:buChar char="•"/>
            </a:pPr>
            <a:r>
              <a:rPr lang="en-GB" sz="1600" dirty="0">
                <a:solidFill>
                  <a:schemeClr val="tx1"/>
                </a:solidFill>
              </a:rPr>
              <a:t>Increasing the skill base (number and skill level) of South African workers in areas relevant to the energy sector and where there is a national scarcity of skills</a:t>
            </a:r>
          </a:p>
        </p:txBody>
      </p:sp>
      <p:sp>
        <p:nvSpPr>
          <p:cNvPr id="1333257" name="Rectangle 286"/>
          <p:cNvSpPr>
            <a:spLocks noChangeArrowheads="1"/>
          </p:cNvSpPr>
          <p:nvPr>
            <p:custDataLst>
              <p:tags r:id="rId7"/>
            </p:custDataLst>
          </p:nvPr>
        </p:nvSpPr>
        <p:spPr bwMode="gray">
          <a:xfrm>
            <a:off x="615950" y="1782763"/>
            <a:ext cx="22225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196850" lvl="1" indent="-195263" defTabSz="912813" eaLnBrk="0" hangingPunct="0">
              <a:spcBef>
                <a:spcPct val="60000"/>
              </a:spcBef>
              <a:buClr>
                <a:schemeClr val="tx2"/>
              </a:buClr>
              <a:buSzPct val="125000"/>
              <a:buFont typeface="Arial" pitchFamily="34" charset="0"/>
              <a:buNone/>
            </a:pPr>
            <a:r>
              <a:rPr lang="en-GB" sz="1600" b="1" dirty="0">
                <a:solidFill>
                  <a:schemeClr val="tx1"/>
                </a:solidFill>
              </a:rPr>
              <a:t>Skills development </a:t>
            </a:r>
          </a:p>
        </p:txBody>
      </p:sp>
      <p:sp>
        <p:nvSpPr>
          <p:cNvPr id="1333258" name="Rectangle 286"/>
          <p:cNvSpPr>
            <a:spLocks noChangeArrowheads="1"/>
          </p:cNvSpPr>
          <p:nvPr>
            <p:custDataLst>
              <p:tags r:id="rId8"/>
            </p:custDataLst>
          </p:nvPr>
        </p:nvSpPr>
        <p:spPr bwMode="gray">
          <a:xfrm>
            <a:off x="3409950" y="2924175"/>
            <a:ext cx="4778375" cy="97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marL="196850" lvl="1" indent="-195263" defTabSz="912813" eaLnBrk="0" hangingPunct="0">
              <a:spcBef>
                <a:spcPct val="30000"/>
              </a:spcBef>
              <a:buClr>
                <a:schemeClr val="tx2"/>
              </a:buClr>
              <a:buSzPct val="125000"/>
              <a:buFontTx/>
              <a:buChar char="•"/>
            </a:pPr>
            <a:r>
              <a:rPr lang="en-GB" sz="1600" dirty="0">
                <a:solidFill>
                  <a:schemeClr val="tx1"/>
                </a:solidFill>
              </a:rPr>
              <a:t>Utilisation of  Eskom and suppliers’ spend  to develop South African based suppliers relevant to the energy sector (focusing primarily on BBB-EE and Black Owned suppliers)</a:t>
            </a:r>
          </a:p>
        </p:txBody>
      </p:sp>
      <p:sp>
        <p:nvSpPr>
          <p:cNvPr id="1333259" name="Rectangle 286"/>
          <p:cNvSpPr>
            <a:spLocks noChangeArrowheads="1"/>
          </p:cNvSpPr>
          <p:nvPr>
            <p:custDataLst>
              <p:tags r:id="rId9"/>
            </p:custDataLst>
          </p:nvPr>
        </p:nvSpPr>
        <p:spPr bwMode="gray">
          <a:xfrm>
            <a:off x="615950" y="2924175"/>
            <a:ext cx="22225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marL="196850" lvl="1" indent="-195263" defTabSz="912813" eaLnBrk="0" hangingPunct="0">
              <a:spcBef>
                <a:spcPct val="60000"/>
              </a:spcBef>
              <a:buClr>
                <a:schemeClr val="tx2"/>
              </a:buClr>
              <a:buSzPct val="125000"/>
              <a:buFont typeface="Arial" pitchFamily="34" charset="0"/>
              <a:buNone/>
            </a:pPr>
            <a:r>
              <a:rPr lang="en-GB" sz="1600" b="1" dirty="0">
                <a:solidFill>
                  <a:schemeClr val="tx1"/>
                </a:solidFill>
              </a:rPr>
              <a:t>Local content</a:t>
            </a:r>
          </a:p>
        </p:txBody>
      </p:sp>
      <p:sp>
        <p:nvSpPr>
          <p:cNvPr id="1333260" name="Rectangle 286"/>
          <p:cNvSpPr>
            <a:spLocks noChangeArrowheads="1"/>
          </p:cNvSpPr>
          <p:nvPr>
            <p:custDataLst>
              <p:tags r:id="rId10"/>
            </p:custDataLst>
          </p:nvPr>
        </p:nvSpPr>
        <p:spPr bwMode="gray">
          <a:xfrm>
            <a:off x="3409950" y="4067175"/>
            <a:ext cx="4778375" cy="733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marL="196850" lvl="1" indent="-195263" defTabSz="912813" eaLnBrk="0" hangingPunct="0">
              <a:spcBef>
                <a:spcPct val="30000"/>
              </a:spcBef>
              <a:buClr>
                <a:schemeClr val="tx2"/>
              </a:buClr>
              <a:buSzPct val="125000"/>
              <a:buFontTx/>
              <a:buChar char="•"/>
            </a:pPr>
            <a:r>
              <a:rPr lang="en-US" sz="1600" dirty="0">
                <a:solidFill>
                  <a:schemeClr val="tx1"/>
                </a:solidFill>
              </a:rPr>
              <a:t>Utilisation of Eskom and suppliers’ spend to foster the establishment of new competitive industries in the energy sector</a:t>
            </a:r>
          </a:p>
        </p:txBody>
      </p:sp>
      <p:sp>
        <p:nvSpPr>
          <p:cNvPr id="1333261" name="Rectangle 286"/>
          <p:cNvSpPr>
            <a:spLocks noChangeArrowheads="1"/>
          </p:cNvSpPr>
          <p:nvPr>
            <p:custDataLst>
              <p:tags r:id="rId11"/>
            </p:custDataLst>
          </p:nvPr>
        </p:nvSpPr>
        <p:spPr bwMode="gray">
          <a:xfrm>
            <a:off x="615950" y="4067175"/>
            <a:ext cx="22225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marL="196850" lvl="1" indent="-195263" defTabSz="912813" eaLnBrk="0" hangingPunct="0">
              <a:spcBef>
                <a:spcPct val="60000"/>
              </a:spcBef>
              <a:buClr>
                <a:schemeClr val="tx2"/>
              </a:buClr>
              <a:buSzPct val="125000"/>
              <a:buFont typeface="Arial" pitchFamily="34" charset="0"/>
              <a:buNone/>
            </a:pPr>
            <a:r>
              <a:rPr lang="en-GB" sz="1600" b="1" dirty="0">
                <a:solidFill>
                  <a:schemeClr val="tx1"/>
                </a:solidFill>
              </a:rPr>
              <a:t>Industrialisation</a:t>
            </a:r>
          </a:p>
        </p:txBody>
      </p:sp>
      <p:sp>
        <p:nvSpPr>
          <p:cNvPr id="1333262" name="Rectangle 286"/>
          <p:cNvSpPr>
            <a:spLocks noChangeArrowheads="1"/>
          </p:cNvSpPr>
          <p:nvPr>
            <p:custDataLst>
              <p:tags r:id="rId12"/>
            </p:custDataLst>
          </p:nvPr>
        </p:nvSpPr>
        <p:spPr bwMode="gray">
          <a:xfrm>
            <a:off x="3409950" y="4962525"/>
            <a:ext cx="4778375"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marL="196850" lvl="1" indent="-195263" defTabSz="912813" eaLnBrk="0" hangingPunct="0">
              <a:spcBef>
                <a:spcPct val="30000"/>
              </a:spcBef>
              <a:buClr>
                <a:schemeClr val="tx2"/>
              </a:buClr>
              <a:buSzPct val="125000"/>
              <a:buFontTx/>
              <a:buChar char="•"/>
            </a:pPr>
            <a:r>
              <a:rPr lang="en-US" sz="1600" dirty="0">
                <a:solidFill>
                  <a:schemeClr val="tx1"/>
                </a:solidFill>
              </a:rPr>
              <a:t>Creation of new jobs by suppliers as a direct result of Eskom business</a:t>
            </a:r>
            <a:endParaRPr lang="en-GB" sz="1600" dirty="0">
              <a:solidFill>
                <a:schemeClr val="tx1"/>
              </a:solidFill>
            </a:endParaRPr>
          </a:p>
        </p:txBody>
      </p:sp>
      <p:sp>
        <p:nvSpPr>
          <p:cNvPr id="1333263" name="Rectangle 286"/>
          <p:cNvSpPr>
            <a:spLocks noChangeArrowheads="1"/>
          </p:cNvSpPr>
          <p:nvPr>
            <p:custDataLst>
              <p:tags r:id="rId13"/>
            </p:custDataLst>
          </p:nvPr>
        </p:nvSpPr>
        <p:spPr bwMode="gray">
          <a:xfrm>
            <a:off x="615950" y="4962525"/>
            <a:ext cx="222250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defTabSz="912813" eaLnBrk="0" hangingPunct="0">
              <a:spcBef>
                <a:spcPct val="60000"/>
              </a:spcBef>
              <a:buClr>
                <a:schemeClr val="tx2"/>
              </a:buClr>
              <a:buSzPct val="125000"/>
              <a:buFont typeface="Arial" pitchFamily="34" charset="0"/>
              <a:buNone/>
            </a:pPr>
            <a:r>
              <a:rPr lang="en-GB" sz="1600" b="1" dirty="0">
                <a:solidFill>
                  <a:schemeClr val="tx1"/>
                </a:solidFill>
              </a:rPr>
              <a:t>Job creation and Employment </a:t>
            </a:r>
          </a:p>
        </p:txBody>
      </p:sp>
      <p:sp>
        <p:nvSpPr>
          <p:cNvPr id="1333264" name="Rectangle 286"/>
          <p:cNvSpPr>
            <a:spLocks noChangeArrowheads="1"/>
          </p:cNvSpPr>
          <p:nvPr>
            <p:custDataLst>
              <p:tags r:id="rId14"/>
            </p:custDataLst>
          </p:nvPr>
        </p:nvSpPr>
        <p:spPr bwMode="gray">
          <a:xfrm>
            <a:off x="3409950" y="5616575"/>
            <a:ext cx="4778375"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marL="196850" lvl="1" indent="-195263" defTabSz="912813" eaLnBrk="0" hangingPunct="0">
              <a:spcBef>
                <a:spcPct val="30000"/>
              </a:spcBef>
              <a:buClr>
                <a:schemeClr val="tx2"/>
              </a:buClr>
              <a:buSzPct val="125000"/>
              <a:buFontTx/>
              <a:buChar char="•"/>
            </a:pPr>
            <a:r>
              <a:rPr lang="en-GB" sz="1600" dirty="0">
                <a:solidFill>
                  <a:schemeClr val="tx1"/>
                </a:solidFill>
              </a:rPr>
              <a:t>Providing a platform to develop emerging suppliers, and further opportunities for national and international suppliers</a:t>
            </a:r>
          </a:p>
        </p:txBody>
      </p:sp>
      <p:sp>
        <p:nvSpPr>
          <p:cNvPr id="1333265" name="Rectangle 286"/>
          <p:cNvSpPr>
            <a:spLocks noChangeArrowheads="1"/>
          </p:cNvSpPr>
          <p:nvPr>
            <p:custDataLst>
              <p:tags r:id="rId15"/>
            </p:custDataLst>
          </p:nvPr>
        </p:nvSpPr>
        <p:spPr bwMode="gray">
          <a:xfrm>
            <a:off x="615950" y="5616575"/>
            <a:ext cx="22225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marL="196850" lvl="1" indent="-195263" defTabSz="912813" eaLnBrk="0" hangingPunct="0">
              <a:spcBef>
                <a:spcPct val="60000"/>
              </a:spcBef>
              <a:buClr>
                <a:schemeClr val="tx2"/>
              </a:buClr>
              <a:buSzPct val="125000"/>
              <a:buFont typeface="Arial" pitchFamily="34" charset="0"/>
              <a:buNone/>
            </a:pPr>
            <a:r>
              <a:rPr lang="en-GB" sz="1600" b="1" dirty="0">
                <a:solidFill>
                  <a:schemeClr val="tx1"/>
                </a:solidFill>
              </a:rPr>
              <a:t>Supplier development</a:t>
            </a:r>
          </a:p>
        </p:txBody>
      </p:sp>
      <p:sp>
        <p:nvSpPr>
          <p:cNvPr id="1333266" name="Line 27"/>
          <p:cNvSpPr>
            <a:spLocks noChangeShapeType="1"/>
          </p:cNvSpPr>
          <p:nvPr>
            <p:custDataLst>
              <p:tags r:id="rId16"/>
            </p:custDataLst>
          </p:nvPr>
        </p:nvSpPr>
        <p:spPr bwMode="gray">
          <a:xfrm>
            <a:off x="601663" y="2841625"/>
            <a:ext cx="2592387" cy="0"/>
          </a:xfrm>
          <a:prstGeom prst="line">
            <a:avLst/>
          </a:prstGeom>
          <a:noFill/>
          <a:ln w="9525">
            <a:solidFill>
              <a:schemeClr val="accent1"/>
            </a:solidFill>
            <a:prstDash val="dash"/>
            <a:round/>
            <a:headEnd/>
            <a:tailEnd/>
          </a:ln>
          <a:extLst>
            <a:ext uri="{909E8E84-426E-40DD-AFC4-6F175D3DCCD1}">
              <a14:hiddenFill xmlns:a14="http://schemas.microsoft.com/office/drawing/2010/main">
                <a:noFill/>
              </a14:hiddenFill>
            </a:ext>
          </a:extLst>
        </p:spPr>
        <p:txBody>
          <a:bodyPr lIns="93296" tIns="46648" rIns="93296" bIns="46648"/>
          <a:lstStyle/>
          <a:p>
            <a:endParaRPr lang="en-ZA" dirty="0"/>
          </a:p>
        </p:txBody>
      </p:sp>
      <p:sp>
        <p:nvSpPr>
          <p:cNvPr id="1333267" name="Line 31"/>
          <p:cNvSpPr>
            <a:spLocks noChangeShapeType="1"/>
          </p:cNvSpPr>
          <p:nvPr>
            <p:custDataLst>
              <p:tags r:id="rId17"/>
            </p:custDataLst>
          </p:nvPr>
        </p:nvSpPr>
        <p:spPr bwMode="gray">
          <a:xfrm>
            <a:off x="3317875" y="2841625"/>
            <a:ext cx="4967288" cy="0"/>
          </a:xfrm>
          <a:prstGeom prst="line">
            <a:avLst/>
          </a:prstGeom>
          <a:noFill/>
          <a:ln w="9525">
            <a:solidFill>
              <a:schemeClr val="accent1"/>
            </a:solidFill>
            <a:prstDash val="dash"/>
            <a:round/>
            <a:headEnd/>
            <a:tailEnd/>
          </a:ln>
          <a:extLst>
            <a:ext uri="{909E8E84-426E-40DD-AFC4-6F175D3DCCD1}">
              <a14:hiddenFill xmlns:a14="http://schemas.microsoft.com/office/drawing/2010/main">
                <a:noFill/>
              </a14:hiddenFill>
            </a:ext>
          </a:extLst>
        </p:spPr>
        <p:txBody>
          <a:bodyPr lIns="93296" tIns="46648" rIns="93296" bIns="46648"/>
          <a:lstStyle/>
          <a:p>
            <a:endParaRPr lang="en-ZA" dirty="0"/>
          </a:p>
        </p:txBody>
      </p:sp>
      <p:sp>
        <p:nvSpPr>
          <p:cNvPr id="1333268" name="Line 28"/>
          <p:cNvSpPr>
            <a:spLocks noChangeShapeType="1"/>
          </p:cNvSpPr>
          <p:nvPr>
            <p:custDataLst>
              <p:tags r:id="rId18"/>
            </p:custDataLst>
          </p:nvPr>
        </p:nvSpPr>
        <p:spPr bwMode="gray">
          <a:xfrm>
            <a:off x="601663" y="3984625"/>
            <a:ext cx="2592387" cy="0"/>
          </a:xfrm>
          <a:prstGeom prst="line">
            <a:avLst/>
          </a:prstGeom>
          <a:noFill/>
          <a:ln w="9525">
            <a:solidFill>
              <a:schemeClr val="accent1"/>
            </a:solidFill>
            <a:prstDash val="dash"/>
            <a:round/>
            <a:headEnd/>
            <a:tailEnd/>
          </a:ln>
          <a:extLst>
            <a:ext uri="{909E8E84-426E-40DD-AFC4-6F175D3DCCD1}">
              <a14:hiddenFill xmlns:a14="http://schemas.microsoft.com/office/drawing/2010/main">
                <a:noFill/>
              </a14:hiddenFill>
            </a:ext>
          </a:extLst>
        </p:spPr>
        <p:txBody>
          <a:bodyPr lIns="93296" tIns="46648" rIns="93296" bIns="46648"/>
          <a:lstStyle/>
          <a:p>
            <a:endParaRPr lang="en-ZA" dirty="0"/>
          </a:p>
        </p:txBody>
      </p:sp>
      <p:sp>
        <p:nvSpPr>
          <p:cNvPr id="1333269" name="Line 32"/>
          <p:cNvSpPr>
            <a:spLocks noChangeShapeType="1"/>
          </p:cNvSpPr>
          <p:nvPr>
            <p:custDataLst>
              <p:tags r:id="rId19"/>
            </p:custDataLst>
          </p:nvPr>
        </p:nvSpPr>
        <p:spPr bwMode="gray">
          <a:xfrm>
            <a:off x="3317875" y="3984625"/>
            <a:ext cx="4967288" cy="0"/>
          </a:xfrm>
          <a:prstGeom prst="line">
            <a:avLst/>
          </a:prstGeom>
          <a:noFill/>
          <a:ln w="9525">
            <a:solidFill>
              <a:schemeClr val="accent1"/>
            </a:solidFill>
            <a:prstDash val="dash"/>
            <a:round/>
            <a:headEnd/>
            <a:tailEnd/>
          </a:ln>
          <a:extLst>
            <a:ext uri="{909E8E84-426E-40DD-AFC4-6F175D3DCCD1}">
              <a14:hiddenFill xmlns:a14="http://schemas.microsoft.com/office/drawing/2010/main">
                <a:noFill/>
              </a14:hiddenFill>
            </a:ext>
          </a:extLst>
        </p:spPr>
        <p:txBody>
          <a:bodyPr lIns="93296" tIns="46648" rIns="93296" bIns="46648"/>
          <a:lstStyle/>
          <a:p>
            <a:endParaRPr lang="en-ZA" dirty="0"/>
          </a:p>
        </p:txBody>
      </p:sp>
      <p:sp>
        <p:nvSpPr>
          <p:cNvPr id="1333270" name="Line 29"/>
          <p:cNvSpPr>
            <a:spLocks noChangeShapeType="1"/>
          </p:cNvSpPr>
          <p:nvPr>
            <p:custDataLst>
              <p:tags r:id="rId20"/>
            </p:custDataLst>
          </p:nvPr>
        </p:nvSpPr>
        <p:spPr bwMode="gray">
          <a:xfrm>
            <a:off x="601663" y="4881563"/>
            <a:ext cx="2592387" cy="0"/>
          </a:xfrm>
          <a:prstGeom prst="line">
            <a:avLst/>
          </a:prstGeom>
          <a:noFill/>
          <a:ln w="9525">
            <a:solidFill>
              <a:schemeClr val="accent1"/>
            </a:solidFill>
            <a:prstDash val="dash"/>
            <a:round/>
            <a:headEnd/>
            <a:tailEnd/>
          </a:ln>
          <a:extLst>
            <a:ext uri="{909E8E84-426E-40DD-AFC4-6F175D3DCCD1}">
              <a14:hiddenFill xmlns:a14="http://schemas.microsoft.com/office/drawing/2010/main">
                <a:noFill/>
              </a14:hiddenFill>
            </a:ext>
          </a:extLst>
        </p:spPr>
        <p:txBody>
          <a:bodyPr lIns="93296" tIns="46648" rIns="93296" bIns="46648"/>
          <a:lstStyle/>
          <a:p>
            <a:endParaRPr lang="en-ZA" dirty="0"/>
          </a:p>
        </p:txBody>
      </p:sp>
      <p:sp>
        <p:nvSpPr>
          <p:cNvPr id="1333271" name="Line 33"/>
          <p:cNvSpPr>
            <a:spLocks noChangeShapeType="1"/>
          </p:cNvSpPr>
          <p:nvPr>
            <p:custDataLst>
              <p:tags r:id="rId21"/>
            </p:custDataLst>
          </p:nvPr>
        </p:nvSpPr>
        <p:spPr bwMode="gray">
          <a:xfrm>
            <a:off x="3317875" y="4881563"/>
            <a:ext cx="4967288" cy="0"/>
          </a:xfrm>
          <a:prstGeom prst="line">
            <a:avLst/>
          </a:prstGeom>
          <a:noFill/>
          <a:ln w="9525">
            <a:solidFill>
              <a:schemeClr val="accent1"/>
            </a:solidFill>
            <a:prstDash val="dash"/>
            <a:round/>
            <a:headEnd/>
            <a:tailEnd/>
          </a:ln>
          <a:extLst>
            <a:ext uri="{909E8E84-426E-40DD-AFC4-6F175D3DCCD1}">
              <a14:hiddenFill xmlns:a14="http://schemas.microsoft.com/office/drawing/2010/main">
                <a:noFill/>
              </a14:hiddenFill>
            </a:ext>
          </a:extLst>
        </p:spPr>
        <p:txBody>
          <a:bodyPr lIns="93296" tIns="46648" rIns="93296" bIns="46648"/>
          <a:lstStyle/>
          <a:p>
            <a:endParaRPr lang="en-ZA" dirty="0"/>
          </a:p>
        </p:txBody>
      </p:sp>
      <p:sp>
        <p:nvSpPr>
          <p:cNvPr id="1333272" name="Line 29"/>
          <p:cNvSpPr>
            <a:spLocks noChangeShapeType="1"/>
          </p:cNvSpPr>
          <p:nvPr>
            <p:custDataLst>
              <p:tags r:id="rId22"/>
            </p:custDataLst>
          </p:nvPr>
        </p:nvSpPr>
        <p:spPr bwMode="gray">
          <a:xfrm>
            <a:off x="601663" y="5535613"/>
            <a:ext cx="2592387" cy="0"/>
          </a:xfrm>
          <a:prstGeom prst="line">
            <a:avLst/>
          </a:prstGeom>
          <a:noFill/>
          <a:ln w="9525">
            <a:solidFill>
              <a:schemeClr val="accent1"/>
            </a:solidFill>
            <a:prstDash val="dash"/>
            <a:round/>
            <a:headEnd/>
            <a:tailEnd/>
          </a:ln>
          <a:extLst>
            <a:ext uri="{909E8E84-426E-40DD-AFC4-6F175D3DCCD1}">
              <a14:hiddenFill xmlns:a14="http://schemas.microsoft.com/office/drawing/2010/main">
                <a:noFill/>
              </a14:hiddenFill>
            </a:ext>
          </a:extLst>
        </p:spPr>
        <p:txBody>
          <a:bodyPr lIns="93296" tIns="46648" rIns="93296" bIns="46648"/>
          <a:lstStyle/>
          <a:p>
            <a:endParaRPr lang="en-ZA" dirty="0"/>
          </a:p>
        </p:txBody>
      </p:sp>
      <p:sp>
        <p:nvSpPr>
          <p:cNvPr id="1333273" name="Line 33"/>
          <p:cNvSpPr>
            <a:spLocks noChangeShapeType="1"/>
          </p:cNvSpPr>
          <p:nvPr>
            <p:custDataLst>
              <p:tags r:id="rId23"/>
            </p:custDataLst>
          </p:nvPr>
        </p:nvSpPr>
        <p:spPr bwMode="gray">
          <a:xfrm>
            <a:off x="3317875" y="5535613"/>
            <a:ext cx="4967288" cy="0"/>
          </a:xfrm>
          <a:prstGeom prst="line">
            <a:avLst/>
          </a:prstGeom>
          <a:noFill/>
          <a:ln w="9525">
            <a:solidFill>
              <a:schemeClr val="accent1"/>
            </a:solidFill>
            <a:prstDash val="dash"/>
            <a:round/>
            <a:headEnd/>
            <a:tailEnd/>
          </a:ln>
          <a:extLst>
            <a:ext uri="{909E8E84-426E-40DD-AFC4-6F175D3DCCD1}">
              <a14:hiddenFill xmlns:a14="http://schemas.microsoft.com/office/drawing/2010/main">
                <a:noFill/>
              </a14:hiddenFill>
            </a:ext>
          </a:extLst>
        </p:spPr>
        <p:txBody>
          <a:bodyPr lIns="93296" tIns="46648" rIns="93296" bIns="46648"/>
          <a:lstStyle/>
          <a:p>
            <a:endParaRPr lang="en-ZA" dirty="0"/>
          </a:p>
        </p:txBody>
      </p:sp>
    </p:spTree>
    <p:extLst>
      <p:ext uri="{BB962C8B-B14F-4D97-AF65-F5344CB8AC3E}">
        <p14:creationId xmlns:p14="http://schemas.microsoft.com/office/powerpoint/2010/main" val="1037036010"/>
      </p:ext>
    </p:extLst>
  </p:cSld>
  <p:clrMapOvr>
    <a:masterClrMapping/>
  </p:clrMapOvr>
  <p:transition spd="slow">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Rectangle 2"/>
          <p:cNvSpPr>
            <a:spLocks noGrp="1" noChangeArrowheads="1"/>
          </p:cNvSpPr>
          <p:nvPr>
            <p:ph type="title"/>
          </p:nvPr>
        </p:nvSpPr>
        <p:spPr/>
        <p:txBody>
          <a:bodyPr/>
          <a:lstStyle/>
          <a:p>
            <a:r>
              <a:rPr lang="en-GB" dirty="0"/>
              <a:t>Presentation Flow</a:t>
            </a:r>
          </a:p>
        </p:txBody>
      </p:sp>
      <p:sp>
        <p:nvSpPr>
          <p:cNvPr id="115716" name="Rectangle 4"/>
          <p:cNvSpPr>
            <a:spLocks noChangeArrowheads="1"/>
          </p:cNvSpPr>
          <p:nvPr/>
        </p:nvSpPr>
        <p:spPr bwMode="auto">
          <a:xfrm>
            <a:off x="5029200" y="1124744"/>
            <a:ext cx="4073525" cy="5596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sz="1600" dirty="0">
              <a:solidFill>
                <a:srgbClr val="003896"/>
              </a:solidFill>
            </a:endParaRPr>
          </a:p>
          <a:p>
            <a:pPr>
              <a:defRPr/>
            </a:pPr>
            <a:endParaRPr lang="en-US" sz="1600" dirty="0">
              <a:solidFill>
                <a:srgbClr val="003896"/>
              </a:solidFill>
            </a:endParaRPr>
          </a:p>
        </p:txBody>
      </p:sp>
      <p:sp>
        <p:nvSpPr>
          <p:cNvPr id="6" name="Date Placeholder 1"/>
          <p:cNvSpPr>
            <a:spLocks noGrp="1"/>
          </p:cNvSpPr>
          <p:nvPr>
            <p:ph type="dt" sz="half" idx="10"/>
          </p:nvPr>
        </p:nvSpPr>
        <p:spPr>
          <a:xfrm>
            <a:off x="457200" y="6473081"/>
            <a:ext cx="1738313" cy="268287"/>
          </a:xfrm>
        </p:spPr>
        <p:txBody>
          <a:bodyPr/>
          <a:lstStyle/>
          <a:p>
            <a:pPr>
              <a:defRPr/>
            </a:pPr>
            <a:r>
              <a:rPr lang="en-US" dirty="0"/>
              <a:t>2022/05/18</a:t>
            </a:r>
            <a:endParaRPr lang="en-ZA"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895033342"/>
              </p:ext>
            </p:extLst>
          </p:nvPr>
        </p:nvGraphicFramePr>
        <p:xfrm>
          <a:off x="611560" y="980729"/>
          <a:ext cx="7992888" cy="5683607"/>
        </p:xfrm>
        <a:graphic>
          <a:graphicData uri="http://schemas.openxmlformats.org/drawingml/2006/table">
            <a:tbl>
              <a:tblPr firstRow="1" firstCol="1" bandRow="1">
                <a:tableStyleId>{5C22544A-7EE6-4342-B048-85BDC9FD1C3A}</a:tableStyleId>
              </a:tblPr>
              <a:tblGrid>
                <a:gridCol w="3996444">
                  <a:extLst>
                    <a:ext uri="{9D8B030D-6E8A-4147-A177-3AD203B41FA5}">
                      <a16:colId xmlns:a16="http://schemas.microsoft.com/office/drawing/2014/main" val="20000"/>
                    </a:ext>
                  </a:extLst>
                </a:gridCol>
                <a:gridCol w="3996444">
                  <a:extLst>
                    <a:ext uri="{9D8B030D-6E8A-4147-A177-3AD203B41FA5}">
                      <a16:colId xmlns:a16="http://schemas.microsoft.com/office/drawing/2014/main" val="20001"/>
                    </a:ext>
                  </a:extLst>
                </a:gridCol>
              </a:tblGrid>
              <a:tr h="292786">
                <a:tc>
                  <a:txBody>
                    <a:bodyPr/>
                    <a:lstStyle/>
                    <a:p>
                      <a:pPr marL="0" lvl="0" indent="0" algn="l" fontAlgn="base">
                        <a:spcAft>
                          <a:spcPts val="0"/>
                        </a:spcAft>
                        <a:buFont typeface="+mj-lt"/>
                        <a:buNone/>
                      </a:pPr>
                      <a:r>
                        <a:rPr lang="en-US" sz="1600" dirty="0">
                          <a:solidFill>
                            <a:srgbClr val="003896"/>
                          </a:solidFill>
                          <a:effectLst/>
                        </a:rPr>
                        <a:t>1.  Welcome &amp; Evacuation Procedure</a:t>
                      </a:r>
                      <a:endParaRPr lang="en-ZA" sz="1400" dirty="0">
                        <a:solidFill>
                          <a:srgbClr val="003896"/>
                        </a:solidFill>
                        <a:effectLst/>
                        <a:latin typeface="Times New Roman"/>
                        <a:ea typeface="Times New Roman"/>
                      </a:endParaRPr>
                    </a:p>
                  </a:txBody>
                  <a:tcPr marL="68580" marR="68580" marT="0" marB="0">
                    <a:solidFill>
                      <a:schemeClr val="bg1"/>
                    </a:solidFill>
                  </a:tcPr>
                </a:tc>
                <a:tc>
                  <a:txBody>
                    <a:bodyPr/>
                    <a:lstStyle/>
                    <a:p>
                      <a:pPr marL="0" lvl="0" indent="0" algn="l" defTabSz="914400" rtl="0" eaLnBrk="1" fontAlgn="base" latinLnBrk="0" hangingPunct="1">
                        <a:spcAft>
                          <a:spcPts val="0"/>
                        </a:spcAft>
                        <a:buFont typeface="+mj-lt"/>
                        <a:buNone/>
                      </a:pPr>
                      <a:endParaRPr lang="en-ZA" sz="1600" b="1" kern="1200" dirty="0">
                        <a:solidFill>
                          <a:srgbClr val="003896"/>
                        </a:solidFill>
                        <a:effectLst/>
                        <a:latin typeface="+mn-lt"/>
                        <a:ea typeface="+mn-ea"/>
                        <a:cs typeface="+mn-cs"/>
                      </a:endParaRPr>
                    </a:p>
                  </a:txBody>
                  <a:tcPr marL="68580" marR="68580" marT="0" marB="0">
                    <a:solidFill>
                      <a:schemeClr val="bg1"/>
                    </a:solidFill>
                  </a:tcPr>
                </a:tc>
                <a:extLst>
                  <a:ext uri="{0D108BD9-81ED-4DB2-BD59-A6C34878D82A}">
                    <a16:rowId xmlns:a16="http://schemas.microsoft.com/office/drawing/2014/main" val="10000"/>
                  </a:ext>
                </a:extLst>
              </a:tr>
              <a:tr h="336694">
                <a:tc>
                  <a:txBody>
                    <a:bodyPr/>
                    <a:lstStyle/>
                    <a:p>
                      <a:pPr marL="0" lvl="0" indent="0" algn="l" fontAlgn="base">
                        <a:spcAft>
                          <a:spcPts val="0"/>
                        </a:spcAft>
                        <a:buFont typeface="+mj-lt"/>
                        <a:buNone/>
                      </a:pPr>
                      <a:r>
                        <a:rPr lang="en-US" sz="1600" dirty="0">
                          <a:solidFill>
                            <a:srgbClr val="003896"/>
                          </a:solidFill>
                          <a:effectLst/>
                        </a:rPr>
                        <a:t>2.  Purpose  of Clarification Meeting</a:t>
                      </a:r>
                      <a:endParaRPr lang="en-ZA" sz="1400" dirty="0">
                        <a:solidFill>
                          <a:srgbClr val="003896"/>
                        </a:solidFill>
                        <a:effectLst/>
                        <a:latin typeface="Times New Roman"/>
                        <a:ea typeface="Times New Roman"/>
                      </a:endParaRPr>
                    </a:p>
                  </a:txBody>
                  <a:tcPr marL="68580" marR="68580" marT="0" marB="0">
                    <a:solidFill>
                      <a:schemeClr val="bg1"/>
                    </a:solidFill>
                  </a:tcPr>
                </a:tc>
                <a:tc>
                  <a:txBody>
                    <a:bodyPr/>
                    <a:lstStyle/>
                    <a:p>
                      <a:pPr marL="0" lvl="0" indent="0" algn="l" defTabSz="914400" rtl="0" eaLnBrk="1" fontAlgn="base" latinLnBrk="0" hangingPunct="1">
                        <a:spcAft>
                          <a:spcPts val="0"/>
                        </a:spcAft>
                        <a:buFont typeface="+mj-lt"/>
                        <a:buNone/>
                      </a:pPr>
                      <a:endParaRPr lang="en-ZA" sz="1600" b="1" kern="1200" dirty="0">
                        <a:solidFill>
                          <a:srgbClr val="003896"/>
                        </a:solidFill>
                        <a:effectLst/>
                        <a:latin typeface="+mn-lt"/>
                        <a:ea typeface="+mn-ea"/>
                        <a:cs typeface="+mn-cs"/>
                      </a:endParaRPr>
                    </a:p>
                  </a:txBody>
                  <a:tcPr marL="68580" marR="68580" marT="0" marB="0">
                    <a:solidFill>
                      <a:schemeClr val="bg1"/>
                    </a:solidFill>
                  </a:tcPr>
                </a:tc>
                <a:extLst>
                  <a:ext uri="{0D108BD9-81ED-4DB2-BD59-A6C34878D82A}">
                    <a16:rowId xmlns:a16="http://schemas.microsoft.com/office/drawing/2014/main" val="10001"/>
                  </a:ext>
                </a:extLst>
              </a:tr>
              <a:tr h="323726">
                <a:tc>
                  <a:txBody>
                    <a:bodyPr/>
                    <a:lstStyle/>
                    <a:p>
                      <a:pPr marL="0" lvl="0" indent="0" algn="l" fontAlgn="base">
                        <a:spcAft>
                          <a:spcPts val="0"/>
                        </a:spcAft>
                        <a:buFont typeface="+mj-lt"/>
                        <a:buNone/>
                      </a:pPr>
                      <a:r>
                        <a:rPr lang="en-US" sz="1600" dirty="0">
                          <a:solidFill>
                            <a:srgbClr val="003896"/>
                          </a:solidFill>
                          <a:effectLst/>
                        </a:rPr>
                        <a:t>3.  Project Team</a:t>
                      </a:r>
                      <a:endParaRPr lang="en-ZA" sz="1400" dirty="0">
                        <a:solidFill>
                          <a:srgbClr val="003896"/>
                        </a:solidFill>
                        <a:effectLst/>
                        <a:latin typeface="Times New Roman"/>
                        <a:ea typeface="Times New Roman"/>
                      </a:endParaRPr>
                    </a:p>
                  </a:txBody>
                  <a:tcPr marL="68580" marR="68580" marT="0" marB="0">
                    <a:solidFill>
                      <a:schemeClr val="bg1"/>
                    </a:solidFill>
                  </a:tcPr>
                </a:tc>
                <a:tc>
                  <a:txBody>
                    <a:bodyPr/>
                    <a:lstStyle/>
                    <a:p>
                      <a:pPr marL="0" lvl="0" indent="0" algn="l" defTabSz="914400" rtl="0" eaLnBrk="1" fontAlgn="base" latinLnBrk="0" hangingPunct="1">
                        <a:spcAft>
                          <a:spcPts val="0"/>
                        </a:spcAft>
                        <a:buFont typeface="+mj-lt"/>
                        <a:buNone/>
                      </a:pPr>
                      <a:endParaRPr lang="en-ZA" sz="1600" b="1" kern="1200" dirty="0">
                        <a:solidFill>
                          <a:srgbClr val="003896"/>
                        </a:solidFill>
                        <a:effectLst/>
                        <a:latin typeface="+mn-lt"/>
                        <a:ea typeface="+mn-ea"/>
                        <a:cs typeface="+mn-cs"/>
                      </a:endParaRPr>
                    </a:p>
                  </a:txBody>
                  <a:tcPr marL="68580" marR="68580" marT="0" marB="0">
                    <a:solidFill>
                      <a:schemeClr val="bg1"/>
                    </a:solidFill>
                  </a:tcPr>
                </a:tc>
                <a:extLst>
                  <a:ext uri="{0D108BD9-81ED-4DB2-BD59-A6C34878D82A}">
                    <a16:rowId xmlns:a16="http://schemas.microsoft.com/office/drawing/2014/main" val="10002"/>
                  </a:ext>
                </a:extLst>
              </a:tr>
              <a:tr h="293294">
                <a:tc>
                  <a:txBody>
                    <a:bodyPr/>
                    <a:lstStyle/>
                    <a:p>
                      <a:pPr marL="0" lvl="0" indent="0" algn="l" fontAlgn="base">
                        <a:spcAft>
                          <a:spcPts val="0"/>
                        </a:spcAft>
                        <a:buFont typeface="+mj-lt"/>
                        <a:buNone/>
                      </a:pPr>
                      <a:r>
                        <a:rPr lang="en-US" sz="1600" dirty="0">
                          <a:solidFill>
                            <a:srgbClr val="003896"/>
                          </a:solidFill>
                          <a:effectLst/>
                        </a:rPr>
                        <a:t>4.  Declaration of Interest</a:t>
                      </a:r>
                      <a:endParaRPr lang="en-ZA" sz="1400" dirty="0">
                        <a:solidFill>
                          <a:srgbClr val="003896"/>
                        </a:solidFill>
                        <a:effectLst/>
                        <a:latin typeface="Times New Roman"/>
                        <a:ea typeface="Times New Roman"/>
                      </a:endParaRPr>
                    </a:p>
                  </a:txBody>
                  <a:tcPr marL="68580" marR="68580" marT="0" marB="0">
                    <a:solidFill>
                      <a:schemeClr val="bg1"/>
                    </a:solidFill>
                  </a:tcPr>
                </a:tc>
                <a:tc>
                  <a:txBody>
                    <a:bodyPr/>
                    <a:lstStyle/>
                    <a:p>
                      <a:pPr marL="0" lvl="0" indent="0" algn="l" defTabSz="914400" rtl="0" eaLnBrk="1" fontAlgn="base" latinLnBrk="0" hangingPunct="1">
                        <a:lnSpc>
                          <a:spcPct val="115000"/>
                        </a:lnSpc>
                        <a:spcAft>
                          <a:spcPts val="0"/>
                        </a:spcAft>
                        <a:buFont typeface="+mj-lt"/>
                        <a:buNone/>
                      </a:pPr>
                      <a:endParaRPr lang="en-ZA" sz="1600" b="1" kern="1200" dirty="0">
                        <a:solidFill>
                          <a:srgbClr val="003896"/>
                        </a:solidFill>
                        <a:effectLst/>
                        <a:latin typeface="+mn-lt"/>
                        <a:ea typeface="+mn-ea"/>
                        <a:cs typeface="+mn-cs"/>
                      </a:endParaRPr>
                    </a:p>
                  </a:txBody>
                  <a:tcPr marL="68580" marR="68580" marT="0" marB="0">
                    <a:solidFill>
                      <a:schemeClr val="bg1"/>
                    </a:solidFill>
                  </a:tcPr>
                </a:tc>
                <a:extLst>
                  <a:ext uri="{0D108BD9-81ED-4DB2-BD59-A6C34878D82A}">
                    <a16:rowId xmlns:a16="http://schemas.microsoft.com/office/drawing/2014/main" val="10003"/>
                  </a:ext>
                </a:extLst>
              </a:tr>
              <a:tr h="293294">
                <a:tc>
                  <a:txBody>
                    <a:bodyPr/>
                    <a:lstStyle/>
                    <a:p>
                      <a:pPr marL="0" lvl="0" indent="0" algn="l" fontAlgn="base">
                        <a:spcAft>
                          <a:spcPts val="0"/>
                        </a:spcAft>
                        <a:buFont typeface="+mj-lt"/>
                        <a:buNone/>
                      </a:pPr>
                      <a:r>
                        <a:rPr lang="en-US" sz="1600" dirty="0">
                          <a:solidFill>
                            <a:srgbClr val="003896"/>
                          </a:solidFill>
                          <a:effectLst/>
                        </a:rPr>
                        <a:t>5.  Project Scope</a:t>
                      </a:r>
                      <a:endParaRPr lang="en-ZA" sz="1400" dirty="0">
                        <a:solidFill>
                          <a:srgbClr val="003896"/>
                        </a:solidFill>
                        <a:effectLst/>
                        <a:latin typeface="Times New Roman"/>
                        <a:ea typeface="Times New Roman"/>
                      </a:endParaRPr>
                    </a:p>
                  </a:txBody>
                  <a:tcPr marL="68580" marR="68580" marT="0" marB="0">
                    <a:solidFill>
                      <a:schemeClr val="bg1"/>
                    </a:solidFill>
                  </a:tcPr>
                </a:tc>
                <a:tc>
                  <a:txBody>
                    <a:bodyPr/>
                    <a:lstStyle/>
                    <a:p>
                      <a:pPr marL="0" lvl="0" indent="0" algn="l" defTabSz="914400" rtl="0" eaLnBrk="1" fontAlgn="base" latinLnBrk="0" hangingPunct="1">
                        <a:lnSpc>
                          <a:spcPct val="115000"/>
                        </a:lnSpc>
                        <a:spcAft>
                          <a:spcPts val="0"/>
                        </a:spcAft>
                        <a:buFont typeface="+mj-lt"/>
                        <a:buNone/>
                      </a:pPr>
                      <a:r>
                        <a:rPr lang="en-ZA" sz="1600" b="1" kern="1200" dirty="0">
                          <a:solidFill>
                            <a:srgbClr val="003896"/>
                          </a:solidFill>
                          <a:effectLst/>
                          <a:latin typeface="+mn-lt"/>
                          <a:ea typeface="+mn-ea"/>
                          <a:cs typeface="+mn-cs"/>
                        </a:rPr>
                        <a:t> </a:t>
                      </a:r>
                    </a:p>
                  </a:txBody>
                  <a:tcPr marL="68580" marR="68580" marT="0" marB="0">
                    <a:solidFill>
                      <a:schemeClr val="bg1"/>
                    </a:solidFill>
                  </a:tcPr>
                </a:tc>
                <a:extLst>
                  <a:ext uri="{0D108BD9-81ED-4DB2-BD59-A6C34878D82A}">
                    <a16:rowId xmlns:a16="http://schemas.microsoft.com/office/drawing/2014/main" val="10004"/>
                  </a:ext>
                </a:extLst>
              </a:tr>
              <a:tr h="293294">
                <a:tc>
                  <a:txBody>
                    <a:bodyPr/>
                    <a:lstStyle/>
                    <a:p>
                      <a:pPr marL="0" lvl="0" indent="0" algn="l" fontAlgn="base">
                        <a:spcAft>
                          <a:spcPts val="0"/>
                        </a:spcAft>
                        <a:buFont typeface="+mj-lt"/>
                        <a:buNone/>
                      </a:pPr>
                      <a:r>
                        <a:rPr lang="en-US" sz="1600" dirty="0">
                          <a:solidFill>
                            <a:srgbClr val="003896"/>
                          </a:solidFill>
                          <a:effectLst/>
                        </a:rPr>
                        <a:t>6.  Enquiry Closing Date</a:t>
                      </a:r>
                      <a:endParaRPr lang="en-ZA" sz="1400" dirty="0">
                        <a:solidFill>
                          <a:srgbClr val="003896"/>
                        </a:solidFill>
                        <a:effectLst/>
                        <a:latin typeface="Times New Roman"/>
                        <a:ea typeface="Times New Roman"/>
                      </a:endParaRPr>
                    </a:p>
                  </a:txBody>
                  <a:tcPr marL="68580" marR="68580" marT="0" marB="0">
                    <a:solidFill>
                      <a:schemeClr val="bg1"/>
                    </a:solidFill>
                  </a:tcPr>
                </a:tc>
                <a:tc>
                  <a:txBody>
                    <a:bodyPr/>
                    <a:lstStyle/>
                    <a:p>
                      <a:pPr marL="0" lvl="0" indent="0" algn="l" defTabSz="914400" rtl="0" eaLnBrk="1" fontAlgn="base" latinLnBrk="0" hangingPunct="1">
                        <a:lnSpc>
                          <a:spcPct val="115000"/>
                        </a:lnSpc>
                        <a:spcAft>
                          <a:spcPts val="0"/>
                        </a:spcAft>
                        <a:buFont typeface="+mj-lt"/>
                        <a:buNone/>
                      </a:pPr>
                      <a:r>
                        <a:rPr lang="en-ZA" sz="1600" b="1" kern="1200" dirty="0">
                          <a:solidFill>
                            <a:srgbClr val="003896"/>
                          </a:solidFill>
                          <a:effectLst/>
                          <a:latin typeface="+mn-lt"/>
                          <a:ea typeface="+mn-ea"/>
                          <a:cs typeface="+mn-cs"/>
                        </a:rPr>
                        <a:t> </a:t>
                      </a:r>
                    </a:p>
                  </a:txBody>
                  <a:tcPr marL="68580" marR="68580" marT="0" marB="0">
                    <a:solidFill>
                      <a:schemeClr val="bg1"/>
                    </a:solidFill>
                  </a:tcPr>
                </a:tc>
                <a:extLst>
                  <a:ext uri="{0D108BD9-81ED-4DB2-BD59-A6C34878D82A}">
                    <a16:rowId xmlns:a16="http://schemas.microsoft.com/office/drawing/2014/main" val="10005"/>
                  </a:ext>
                </a:extLst>
              </a:tr>
              <a:tr h="293294">
                <a:tc>
                  <a:txBody>
                    <a:bodyPr/>
                    <a:lstStyle/>
                    <a:p>
                      <a:pPr marL="0" lvl="0" indent="0" algn="l" fontAlgn="base">
                        <a:spcAft>
                          <a:spcPts val="0"/>
                        </a:spcAft>
                        <a:buFont typeface="+mj-lt"/>
                        <a:buNone/>
                      </a:pPr>
                      <a:r>
                        <a:rPr lang="en-US" sz="1600" dirty="0">
                          <a:solidFill>
                            <a:srgbClr val="003896"/>
                          </a:solidFill>
                          <a:effectLst/>
                        </a:rPr>
                        <a:t>7.  Evaluation Process</a:t>
                      </a:r>
                      <a:endParaRPr lang="en-ZA" sz="1400" dirty="0">
                        <a:solidFill>
                          <a:srgbClr val="003896"/>
                        </a:solidFill>
                        <a:effectLst/>
                        <a:latin typeface="Times New Roman"/>
                        <a:ea typeface="Times New Roman"/>
                      </a:endParaRPr>
                    </a:p>
                  </a:txBody>
                  <a:tcPr marL="68580" marR="68580" marT="0" marB="0">
                    <a:solidFill>
                      <a:schemeClr val="bg1"/>
                    </a:solidFill>
                  </a:tcPr>
                </a:tc>
                <a:tc>
                  <a:txBody>
                    <a:bodyPr/>
                    <a:lstStyle/>
                    <a:p>
                      <a:pPr marL="0" lvl="0" indent="0" algn="l" defTabSz="914400" rtl="0" eaLnBrk="1" fontAlgn="base" latinLnBrk="0" hangingPunct="1">
                        <a:lnSpc>
                          <a:spcPct val="115000"/>
                        </a:lnSpc>
                        <a:spcAft>
                          <a:spcPts val="0"/>
                        </a:spcAft>
                        <a:buFont typeface="+mj-lt"/>
                        <a:buNone/>
                      </a:pPr>
                      <a:r>
                        <a:rPr lang="en-ZA" sz="1600" b="1" kern="1200" dirty="0">
                          <a:solidFill>
                            <a:srgbClr val="003896"/>
                          </a:solidFill>
                          <a:effectLst/>
                          <a:latin typeface="+mn-lt"/>
                          <a:ea typeface="+mn-ea"/>
                          <a:cs typeface="+mn-cs"/>
                        </a:rPr>
                        <a:t> </a:t>
                      </a:r>
                    </a:p>
                  </a:txBody>
                  <a:tcPr marL="68580" marR="68580" marT="0" marB="0">
                    <a:solidFill>
                      <a:schemeClr val="bg1"/>
                    </a:solidFill>
                  </a:tcPr>
                </a:tc>
                <a:extLst>
                  <a:ext uri="{0D108BD9-81ED-4DB2-BD59-A6C34878D82A}">
                    <a16:rowId xmlns:a16="http://schemas.microsoft.com/office/drawing/2014/main" val="10006"/>
                  </a:ext>
                </a:extLst>
              </a:tr>
              <a:tr h="293294">
                <a:tc>
                  <a:txBody>
                    <a:bodyPr/>
                    <a:lstStyle/>
                    <a:p>
                      <a:pPr marL="0" lvl="0" indent="0" algn="l" fontAlgn="base">
                        <a:spcAft>
                          <a:spcPts val="0"/>
                        </a:spcAft>
                        <a:buFont typeface="+mj-lt"/>
                        <a:buNone/>
                      </a:pPr>
                      <a:r>
                        <a:rPr lang="en-US" sz="1600" dirty="0">
                          <a:solidFill>
                            <a:srgbClr val="003896"/>
                          </a:solidFill>
                          <a:effectLst/>
                        </a:rPr>
                        <a:t>8.  Commercial</a:t>
                      </a:r>
                      <a:endParaRPr lang="en-ZA" sz="1400" dirty="0">
                        <a:solidFill>
                          <a:srgbClr val="003896"/>
                        </a:solidFill>
                        <a:effectLst/>
                        <a:latin typeface="Times New Roman"/>
                        <a:ea typeface="Times New Roman"/>
                      </a:endParaRPr>
                    </a:p>
                  </a:txBody>
                  <a:tcPr marL="68580" marR="68580" marT="0" marB="0">
                    <a:solidFill>
                      <a:schemeClr val="bg1"/>
                    </a:solidFill>
                  </a:tcPr>
                </a:tc>
                <a:tc>
                  <a:txBody>
                    <a:bodyPr/>
                    <a:lstStyle/>
                    <a:p>
                      <a:pPr marL="0" lvl="0" indent="0" algn="l" defTabSz="914400" rtl="0" eaLnBrk="1" fontAlgn="base" latinLnBrk="0" hangingPunct="1">
                        <a:lnSpc>
                          <a:spcPct val="115000"/>
                        </a:lnSpc>
                        <a:spcAft>
                          <a:spcPts val="0"/>
                        </a:spcAft>
                        <a:buFont typeface="+mj-lt"/>
                        <a:buNone/>
                      </a:pPr>
                      <a:r>
                        <a:rPr lang="en-ZA" sz="1600" b="1" kern="1200" dirty="0">
                          <a:solidFill>
                            <a:srgbClr val="003896"/>
                          </a:solidFill>
                          <a:effectLst/>
                          <a:latin typeface="+mn-lt"/>
                          <a:ea typeface="+mn-ea"/>
                          <a:cs typeface="+mn-cs"/>
                        </a:rPr>
                        <a:t> </a:t>
                      </a:r>
                    </a:p>
                  </a:txBody>
                  <a:tcPr marL="68580" marR="68580" marT="0" marB="0">
                    <a:solidFill>
                      <a:schemeClr val="bg1"/>
                    </a:solidFill>
                  </a:tcPr>
                </a:tc>
                <a:extLst>
                  <a:ext uri="{0D108BD9-81ED-4DB2-BD59-A6C34878D82A}">
                    <a16:rowId xmlns:a16="http://schemas.microsoft.com/office/drawing/2014/main" val="10007"/>
                  </a:ext>
                </a:extLst>
              </a:tr>
              <a:tr h="513263">
                <a:tc>
                  <a:txBody>
                    <a:bodyPr/>
                    <a:lstStyle/>
                    <a:p>
                      <a:pPr marL="0" lvl="0" indent="0" algn="l" fontAlgn="base">
                        <a:spcAft>
                          <a:spcPts val="0"/>
                        </a:spcAft>
                        <a:buFont typeface="+mj-lt"/>
                        <a:buNone/>
                      </a:pPr>
                      <a:r>
                        <a:rPr lang="en-GB" sz="1600" dirty="0">
                          <a:solidFill>
                            <a:srgbClr val="003896"/>
                          </a:solidFill>
                          <a:effectLst/>
                        </a:rPr>
                        <a:t>9.  Basic Compliance and Mandatory</a:t>
                      </a:r>
                      <a:r>
                        <a:rPr lang="en-GB" sz="1600" baseline="0" dirty="0">
                          <a:solidFill>
                            <a:srgbClr val="003896"/>
                          </a:solidFill>
                          <a:effectLst/>
                        </a:rPr>
                        <a:t> </a:t>
                      </a:r>
                      <a:r>
                        <a:rPr lang="en-GB" sz="1600" dirty="0">
                          <a:solidFill>
                            <a:srgbClr val="003896"/>
                          </a:solidFill>
                          <a:effectLst/>
                        </a:rPr>
                        <a:t>Requirements</a:t>
                      </a:r>
                      <a:endParaRPr lang="en-ZA" sz="1400" dirty="0">
                        <a:solidFill>
                          <a:srgbClr val="003896"/>
                        </a:solidFill>
                        <a:effectLst/>
                        <a:latin typeface="Times New Roman"/>
                        <a:ea typeface="Times New Roman"/>
                      </a:endParaRPr>
                    </a:p>
                  </a:txBody>
                  <a:tcPr marL="68580" marR="68580" marT="0" marB="0">
                    <a:solidFill>
                      <a:schemeClr val="bg1"/>
                    </a:solidFill>
                  </a:tcPr>
                </a:tc>
                <a:tc>
                  <a:txBody>
                    <a:bodyPr/>
                    <a:lstStyle/>
                    <a:p>
                      <a:pPr marL="0" lvl="0" indent="0" algn="l" defTabSz="914400" rtl="0" eaLnBrk="1" fontAlgn="base" latinLnBrk="0" hangingPunct="1">
                        <a:lnSpc>
                          <a:spcPct val="115000"/>
                        </a:lnSpc>
                        <a:spcAft>
                          <a:spcPts val="0"/>
                        </a:spcAft>
                        <a:buFont typeface="+mj-lt"/>
                        <a:buNone/>
                      </a:pPr>
                      <a:r>
                        <a:rPr lang="en-ZA" sz="1600" b="1" kern="1200" dirty="0">
                          <a:solidFill>
                            <a:srgbClr val="003896"/>
                          </a:solidFill>
                          <a:effectLst/>
                          <a:latin typeface="+mn-lt"/>
                          <a:ea typeface="+mn-ea"/>
                          <a:cs typeface="+mn-cs"/>
                        </a:rPr>
                        <a:t> </a:t>
                      </a:r>
                    </a:p>
                  </a:txBody>
                  <a:tcPr marL="68580" marR="68580" marT="0" marB="0">
                    <a:solidFill>
                      <a:schemeClr val="bg1"/>
                    </a:solidFill>
                  </a:tcPr>
                </a:tc>
                <a:extLst>
                  <a:ext uri="{0D108BD9-81ED-4DB2-BD59-A6C34878D82A}">
                    <a16:rowId xmlns:a16="http://schemas.microsoft.com/office/drawing/2014/main" val="10008"/>
                  </a:ext>
                </a:extLst>
              </a:tr>
              <a:tr h="293294">
                <a:tc>
                  <a:txBody>
                    <a:bodyPr/>
                    <a:lstStyle/>
                    <a:p>
                      <a:pPr marL="0" lvl="0" indent="0" algn="l" fontAlgn="base">
                        <a:spcAft>
                          <a:spcPts val="0"/>
                        </a:spcAft>
                        <a:buFont typeface="+mj-lt"/>
                        <a:buNone/>
                      </a:pPr>
                      <a:r>
                        <a:rPr lang="en-US" sz="1600" dirty="0">
                          <a:solidFill>
                            <a:srgbClr val="003896"/>
                          </a:solidFill>
                          <a:effectLst/>
                        </a:rPr>
                        <a:t>10. Preference Point Systems</a:t>
                      </a:r>
                      <a:endParaRPr lang="en-ZA" sz="1400" dirty="0">
                        <a:solidFill>
                          <a:srgbClr val="003896"/>
                        </a:solidFill>
                        <a:effectLst/>
                        <a:latin typeface="Times New Roman"/>
                        <a:ea typeface="Times New Roman"/>
                      </a:endParaRPr>
                    </a:p>
                  </a:txBody>
                  <a:tcPr marL="68580" marR="68580" marT="0" marB="0">
                    <a:solidFill>
                      <a:schemeClr val="bg1"/>
                    </a:solidFill>
                  </a:tcPr>
                </a:tc>
                <a:tc>
                  <a:txBody>
                    <a:bodyPr/>
                    <a:lstStyle/>
                    <a:p>
                      <a:pPr marL="0" lvl="0" indent="0" algn="l" defTabSz="914400" rtl="0" eaLnBrk="1" fontAlgn="base" latinLnBrk="0" hangingPunct="1">
                        <a:lnSpc>
                          <a:spcPct val="115000"/>
                        </a:lnSpc>
                        <a:spcAft>
                          <a:spcPts val="0"/>
                        </a:spcAft>
                        <a:buFont typeface="+mj-lt"/>
                        <a:buNone/>
                      </a:pPr>
                      <a:r>
                        <a:rPr lang="en-ZA" sz="1600" b="1" kern="1200" dirty="0">
                          <a:solidFill>
                            <a:srgbClr val="003896"/>
                          </a:solidFill>
                          <a:effectLst/>
                          <a:latin typeface="+mn-lt"/>
                          <a:ea typeface="+mn-ea"/>
                          <a:cs typeface="+mn-cs"/>
                        </a:rPr>
                        <a:t> </a:t>
                      </a:r>
                    </a:p>
                  </a:txBody>
                  <a:tcPr marL="68580" marR="68580" marT="0" marB="0">
                    <a:solidFill>
                      <a:schemeClr val="bg1"/>
                    </a:solidFill>
                  </a:tcPr>
                </a:tc>
                <a:extLst>
                  <a:ext uri="{0D108BD9-81ED-4DB2-BD59-A6C34878D82A}">
                    <a16:rowId xmlns:a16="http://schemas.microsoft.com/office/drawing/2014/main" val="10009"/>
                  </a:ext>
                </a:extLst>
              </a:tr>
              <a:tr h="293294">
                <a:tc>
                  <a:txBody>
                    <a:bodyPr/>
                    <a:lstStyle/>
                    <a:p>
                      <a:pPr marL="0" lvl="0" indent="0" algn="l" fontAlgn="base">
                        <a:spcAft>
                          <a:spcPts val="0"/>
                        </a:spcAft>
                        <a:buFont typeface="+mj-lt"/>
                        <a:buNone/>
                      </a:pPr>
                      <a:r>
                        <a:rPr lang="en-GB" sz="1600" dirty="0">
                          <a:solidFill>
                            <a:srgbClr val="003896"/>
                          </a:solidFill>
                          <a:effectLst/>
                        </a:rPr>
                        <a:t>11. B-BBEE Evaluation</a:t>
                      </a:r>
                      <a:endParaRPr lang="en-ZA" sz="1400" dirty="0">
                        <a:solidFill>
                          <a:srgbClr val="003896"/>
                        </a:solidFill>
                        <a:effectLst/>
                        <a:latin typeface="Times New Roman"/>
                        <a:ea typeface="Times New Roman"/>
                      </a:endParaRPr>
                    </a:p>
                  </a:txBody>
                  <a:tcPr marL="68580" marR="68580" marT="0" marB="0">
                    <a:solidFill>
                      <a:schemeClr val="bg1"/>
                    </a:solidFill>
                  </a:tcPr>
                </a:tc>
                <a:tc>
                  <a:txBody>
                    <a:bodyPr/>
                    <a:lstStyle/>
                    <a:p>
                      <a:pPr marL="0" lvl="0" indent="0" algn="l" defTabSz="914400" rtl="0" eaLnBrk="1" fontAlgn="base" latinLnBrk="0" hangingPunct="1">
                        <a:lnSpc>
                          <a:spcPct val="115000"/>
                        </a:lnSpc>
                        <a:spcAft>
                          <a:spcPts val="0"/>
                        </a:spcAft>
                        <a:buFont typeface="+mj-lt"/>
                        <a:buNone/>
                      </a:pPr>
                      <a:r>
                        <a:rPr lang="en-ZA" sz="1600" b="1" kern="1200" dirty="0">
                          <a:solidFill>
                            <a:srgbClr val="003896"/>
                          </a:solidFill>
                          <a:effectLst/>
                          <a:latin typeface="+mn-lt"/>
                          <a:ea typeface="+mn-ea"/>
                          <a:cs typeface="+mn-cs"/>
                        </a:rPr>
                        <a:t> </a:t>
                      </a:r>
                    </a:p>
                  </a:txBody>
                  <a:tcPr marL="68580" marR="68580" marT="0" marB="0">
                    <a:solidFill>
                      <a:schemeClr val="bg1"/>
                    </a:solidFill>
                  </a:tcPr>
                </a:tc>
                <a:extLst>
                  <a:ext uri="{0D108BD9-81ED-4DB2-BD59-A6C34878D82A}">
                    <a16:rowId xmlns:a16="http://schemas.microsoft.com/office/drawing/2014/main" val="10010"/>
                  </a:ext>
                </a:extLst>
              </a:tr>
              <a:tr h="2077202">
                <a:tc>
                  <a:txBody>
                    <a:bodyPr/>
                    <a:lstStyle/>
                    <a:p>
                      <a:pPr marL="0" lvl="0" indent="0" algn="l" fontAlgn="base">
                        <a:spcAft>
                          <a:spcPts val="0"/>
                        </a:spcAft>
                        <a:buFont typeface="+mj-lt"/>
                        <a:buNone/>
                      </a:pPr>
                      <a:r>
                        <a:rPr lang="en-US" sz="1600" dirty="0">
                          <a:solidFill>
                            <a:srgbClr val="003896"/>
                          </a:solidFill>
                          <a:effectLst/>
                        </a:rPr>
                        <a:t>12. SDL&amp;I</a:t>
                      </a:r>
                    </a:p>
                    <a:p>
                      <a:pPr marL="0" lvl="0" indent="0" algn="l" fontAlgn="base">
                        <a:spcAft>
                          <a:spcPts val="0"/>
                        </a:spcAft>
                        <a:buFont typeface="+mj-lt"/>
                        <a:buNone/>
                      </a:pPr>
                      <a:r>
                        <a:rPr lang="en-ZA" sz="1600" dirty="0">
                          <a:solidFill>
                            <a:srgbClr val="003896"/>
                          </a:solidFill>
                          <a:effectLst/>
                          <a:latin typeface="+mn-lt"/>
                          <a:ea typeface="Times New Roman"/>
                        </a:rPr>
                        <a:t>13. Technical</a:t>
                      </a:r>
                    </a:p>
                    <a:p>
                      <a:pPr marL="0" lvl="0" indent="0" algn="l" fontAlgn="base">
                        <a:spcAft>
                          <a:spcPts val="0"/>
                        </a:spcAft>
                        <a:buFont typeface="+mj-lt"/>
                        <a:buNone/>
                      </a:pPr>
                      <a:r>
                        <a:rPr lang="en-ZA" sz="1600" dirty="0">
                          <a:solidFill>
                            <a:srgbClr val="003896"/>
                          </a:solidFill>
                          <a:effectLst/>
                          <a:latin typeface="+mn-lt"/>
                          <a:ea typeface="Times New Roman"/>
                        </a:rPr>
                        <a:t>14. Environment</a:t>
                      </a:r>
                    </a:p>
                    <a:p>
                      <a:pPr marL="0" lvl="0" indent="0" algn="l" fontAlgn="base">
                        <a:spcAft>
                          <a:spcPts val="0"/>
                        </a:spcAft>
                        <a:buFont typeface="+mj-lt"/>
                        <a:buNone/>
                      </a:pPr>
                      <a:r>
                        <a:rPr lang="en-ZA" sz="1600" dirty="0">
                          <a:solidFill>
                            <a:srgbClr val="003896"/>
                          </a:solidFill>
                          <a:effectLst/>
                          <a:latin typeface="+mn-lt"/>
                          <a:ea typeface="Times New Roman"/>
                        </a:rPr>
                        <a:t>15. SHE Requirements </a:t>
                      </a:r>
                    </a:p>
                    <a:p>
                      <a:pPr marL="0" lvl="0" indent="0" algn="l" fontAlgn="base">
                        <a:spcAft>
                          <a:spcPts val="0"/>
                        </a:spcAft>
                        <a:buFont typeface="+mj-lt"/>
                        <a:buNone/>
                      </a:pPr>
                      <a:r>
                        <a:rPr lang="en-ZA" sz="1600" dirty="0">
                          <a:solidFill>
                            <a:srgbClr val="003896"/>
                          </a:solidFill>
                          <a:effectLst/>
                          <a:latin typeface="+mn-lt"/>
                          <a:ea typeface="Times New Roman"/>
                        </a:rPr>
                        <a:t>16. Finance Requirements </a:t>
                      </a:r>
                    </a:p>
                    <a:p>
                      <a:pPr marL="0" lvl="0" indent="0" algn="l" fontAlgn="base">
                        <a:spcAft>
                          <a:spcPts val="0"/>
                        </a:spcAft>
                        <a:buFont typeface="+mj-lt"/>
                        <a:buNone/>
                      </a:pPr>
                      <a:r>
                        <a:rPr lang="en-ZA" sz="1600" dirty="0">
                          <a:solidFill>
                            <a:srgbClr val="003896"/>
                          </a:solidFill>
                          <a:effectLst/>
                          <a:latin typeface="+mn-lt"/>
                          <a:ea typeface="Times New Roman"/>
                        </a:rPr>
                        <a:t>17.</a:t>
                      </a:r>
                      <a:r>
                        <a:rPr lang="fr-FR" sz="1600" dirty="0">
                          <a:solidFill>
                            <a:srgbClr val="003896"/>
                          </a:solidFill>
                          <a:effectLst/>
                          <a:latin typeface="+mn-lt"/>
                          <a:ea typeface="Times New Roman"/>
                        </a:rPr>
                        <a:t> NEC3 Engineering Construction Contract ECC3</a:t>
                      </a:r>
                      <a:r>
                        <a:rPr lang="en-ZA" sz="1600" dirty="0">
                          <a:solidFill>
                            <a:srgbClr val="003896"/>
                          </a:solidFill>
                          <a:effectLst/>
                          <a:latin typeface="+mn-lt"/>
                          <a:ea typeface="Times New Roman"/>
                        </a:rPr>
                        <a:t> </a:t>
                      </a:r>
                    </a:p>
                    <a:p>
                      <a:pPr marL="0" lvl="0" indent="0" algn="l" fontAlgn="base">
                        <a:spcAft>
                          <a:spcPts val="0"/>
                        </a:spcAft>
                        <a:buFont typeface="+mj-lt"/>
                        <a:buNone/>
                      </a:pPr>
                      <a:endParaRPr lang="en-ZA" sz="1600" dirty="0">
                        <a:solidFill>
                          <a:srgbClr val="003896"/>
                        </a:solidFill>
                        <a:effectLst/>
                        <a:latin typeface="+mn-lt"/>
                        <a:ea typeface="Times New Roman"/>
                      </a:endParaRPr>
                    </a:p>
                    <a:p>
                      <a:pPr marL="0" lvl="0" indent="0" algn="l" fontAlgn="base">
                        <a:spcAft>
                          <a:spcPts val="0"/>
                        </a:spcAft>
                        <a:buFont typeface="+mj-lt"/>
                        <a:buNone/>
                      </a:pPr>
                      <a:endParaRPr lang="en-ZA" sz="1400" dirty="0">
                        <a:solidFill>
                          <a:srgbClr val="003896"/>
                        </a:solidFill>
                        <a:effectLst/>
                        <a:latin typeface="Times New Roman"/>
                        <a:ea typeface="Times New Roman"/>
                      </a:endParaRPr>
                    </a:p>
                  </a:txBody>
                  <a:tcPr marL="68580" marR="68580" marT="0" marB="0">
                    <a:solidFill>
                      <a:schemeClr val="bg1"/>
                    </a:solidFill>
                  </a:tcPr>
                </a:tc>
                <a:tc>
                  <a:txBody>
                    <a:bodyPr/>
                    <a:lstStyle/>
                    <a:p>
                      <a:pPr marL="0" lvl="0" indent="0" algn="l" defTabSz="914400" rtl="0" eaLnBrk="1" fontAlgn="base" latinLnBrk="0" hangingPunct="1">
                        <a:lnSpc>
                          <a:spcPct val="115000"/>
                        </a:lnSpc>
                        <a:spcAft>
                          <a:spcPts val="0"/>
                        </a:spcAft>
                        <a:buFont typeface="+mj-lt"/>
                        <a:buNone/>
                      </a:pPr>
                      <a:r>
                        <a:rPr lang="en-ZA" sz="1600" b="1" kern="1200" dirty="0">
                          <a:solidFill>
                            <a:srgbClr val="003896"/>
                          </a:solidFill>
                          <a:effectLst/>
                          <a:latin typeface="+mn-lt"/>
                          <a:ea typeface="+mn-ea"/>
                          <a:cs typeface="+mn-cs"/>
                        </a:rPr>
                        <a:t> </a:t>
                      </a:r>
                    </a:p>
                  </a:txBody>
                  <a:tcPr marL="68580" marR="68580" marT="0" marB="0">
                    <a:solidFill>
                      <a:schemeClr val="bg1"/>
                    </a:solidFill>
                  </a:tcPr>
                </a:tc>
                <a:extLst>
                  <a:ext uri="{0D108BD9-81ED-4DB2-BD59-A6C34878D82A}">
                    <a16:rowId xmlns:a16="http://schemas.microsoft.com/office/drawing/2014/main" val="10011"/>
                  </a:ext>
                </a:extLst>
              </a:tr>
            </a:tbl>
          </a:graphicData>
        </a:graphic>
      </p:graphicFrame>
    </p:spTree>
    <p:extLst>
      <p:ext uri="{BB962C8B-B14F-4D97-AF65-F5344CB8AC3E}">
        <p14:creationId xmlns:p14="http://schemas.microsoft.com/office/powerpoint/2010/main" val="3562845130"/>
      </p:ext>
    </p:extLst>
  </p:cSld>
  <p:clrMapOvr>
    <a:masterClrMapping/>
  </p:clrMapOvr>
  <p:transition spd="slow">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itle 1"/>
          <p:cNvSpPr>
            <a:spLocks/>
          </p:cNvSpPr>
          <p:nvPr>
            <p:custDataLst>
              <p:tags r:id="rId1"/>
            </p:custDataLst>
          </p:nvPr>
        </p:nvSpPr>
        <p:spPr bwMode="auto">
          <a:xfrm>
            <a:off x="201613" y="333425"/>
            <a:ext cx="7034212" cy="304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defTabSz="912813" eaLnBrk="0" hangingPunct="0">
              <a:lnSpc>
                <a:spcPct val="90000"/>
              </a:lnSpc>
            </a:pPr>
            <a:r>
              <a:rPr lang="en-US" sz="2200" dirty="0">
                <a:solidFill>
                  <a:srgbClr val="FFFFFF"/>
                </a:solidFill>
              </a:rPr>
              <a:t>Skills development</a:t>
            </a:r>
            <a:endParaRPr lang="en-ZA" sz="2200" dirty="0">
              <a:solidFill>
                <a:srgbClr val="FFFFFF"/>
              </a:solidFill>
            </a:endParaRPr>
          </a:p>
        </p:txBody>
      </p:sp>
      <p:sp>
        <p:nvSpPr>
          <p:cNvPr id="64516" name="Slide Number Placeholder 2"/>
          <p:cNvSpPr>
            <a:spLocks noGrp="1"/>
          </p:cNvSpPr>
          <p:nvPr>
            <p:ph type="sldNum" sz="quarter" idx="10"/>
          </p:nvPr>
        </p:nvSpPr>
        <p:spPr>
          <a:xfrm>
            <a:off x="7164388" y="6453188"/>
            <a:ext cx="1651000" cy="26828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lstStyle>
            <a:lvl1pPr eaLnBrk="0" hangingPunct="0">
              <a:defRPr sz="1400">
                <a:solidFill>
                  <a:srgbClr val="003896"/>
                </a:solidFill>
                <a:latin typeface="Arial" charset="0"/>
                <a:cs typeface="Arial" charset="0"/>
              </a:defRPr>
            </a:lvl1pPr>
            <a:lvl2pPr marL="742950" indent="-285750" eaLnBrk="0" hangingPunct="0">
              <a:defRPr sz="1400">
                <a:solidFill>
                  <a:srgbClr val="003896"/>
                </a:solidFill>
                <a:latin typeface="Arial" charset="0"/>
                <a:cs typeface="Arial" charset="0"/>
              </a:defRPr>
            </a:lvl2pPr>
            <a:lvl3pPr marL="1143000" indent="-228600" eaLnBrk="0" hangingPunct="0">
              <a:defRPr sz="1400">
                <a:solidFill>
                  <a:srgbClr val="003896"/>
                </a:solidFill>
                <a:latin typeface="Arial" charset="0"/>
                <a:cs typeface="Arial" charset="0"/>
              </a:defRPr>
            </a:lvl3pPr>
            <a:lvl4pPr marL="1600200" indent="-228600" eaLnBrk="0" hangingPunct="0">
              <a:defRPr sz="1400">
                <a:solidFill>
                  <a:srgbClr val="003896"/>
                </a:solidFill>
                <a:latin typeface="Arial" charset="0"/>
                <a:cs typeface="Arial" charset="0"/>
              </a:defRPr>
            </a:lvl4pPr>
            <a:lvl5pPr marL="2057400" indent="-228600" eaLnBrk="0" hangingPunct="0">
              <a:defRPr sz="1400">
                <a:solidFill>
                  <a:srgbClr val="003896"/>
                </a:solidFill>
                <a:latin typeface="Arial" charset="0"/>
                <a:cs typeface="Arial" charset="0"/>
              </a:defRPr>
            </a:lvl5pPr>
            <a:lvl6pPr marL="2514600" indent="-228600" eaLnBrk="0" fontAlgn="base" hangingPunct="0">
              <a:spcBef>
                <a:spcPct val="0"/>
              </a:spcBef>
              <a:spcAft>
                <a:spcPct val="0"/>
              </a:spcAft>
              <a:defRPr sz="1400">
                <a:solidFill>
                  <a:srgbClr val="003896"/>
                </a:solidFill>
                <a:latin typeface="Arial" charset="0"/>
                <a:cs typeface="Arial" charset="0"/>
              </a:defRPr>
            </a:lvl6pPr>
            <a:lvl7pPr marL="2971800" indent="-228600" eaLnBrk="0" fontAlgn="base" hangingPunct="0">
              <a:spcBef>
                <a:spcPct val="0"/>
              </a:spcBef>
              <a:spcAft>
                <a:spcPct val="0"/>
              </a:spcAft>
              <a:defRPr sz="1400">
                <a:solidFill>
                  <a:srgbClr val="003896"/>
                </a:solidFill>
                <a:latin typeface="Arial" charset="0"/>
                <a:cs typeface="Arial" charset="0"/>
              </a:defRPr>
            </a:lvl7pPr>
            <a:lvl8pPr marL="3429000" indent="-228600" eaLnBrk="0" fontAlgn="base" hangingPunct="0">
              <a:spcBef>
                <a:spcPct val="0"/>
              </a:spcBef>
              <a:spcAft>
                <a:spcPct val="0"/>
              </a:spcAft>
              <a:defRPr sz="1400">
                <a:solidFill>
                  <a:srgbClr val="003896"/>
                </a:solidFill>
                <a:latin typeface="Arial" charset="0"/>
                <a:cs typeface="Arial" charset="0"/>
              </a:defRPr>
            </a:lvl8pPr>
            <a:lvl9pPr marL="3886200" indent="-228600" eaLnBrk="0" fontAlgn="base" hangingPunct="0">
              <a:spcBef>
                <a:spcPct val="0"/>
              </a:spcBef>
              <a:spcAft>
                <a:spcPct val="0"/>
              </a:spcAft>
              <a:defRPr sz="1400">
                <a:solidFill>
                  <a:srgbClr val="003896"/>
                </a:solidFill>
                <a:latin typeface="Arial" charset="0"/>
                <a:cs typeface="Arial" charset="0"/>
              </a:defRPr>
            </a:lvl9pPr>
          </a:lstStyle>
          <a:p>
            <a:pPr eaLnBrk="1" hangingPunct="1"/>
            <a:fld id="{19A815B8-D68F-4AA9-A29C-79A00C02B54B}" type="slidenum">
              <a:rPr lang="en-ZA" sz="1000" smtClean="0">
                <a:solidFill>
                  <a:srgbClr val="83725B"/>
                </a:solidFill>
              </a:rPr>
              <a:pPr eaLnBrk="1" hangingPunct="1"/>
              <a:t>20</a:t>
            </a:fld>
            <a:endParaRPr lang="en-ZA" sz="1000">
              <a:solidFill>
                <a:srgbClr val="83725B"/>
              </a:solidFill>
            </a:endParaRPr>
          </a:p>
        </p:txBody>
      </p:sp>
      <p:sp>
        <p:nvSpPr>
          <p:cNvPr id="3" name="Rectangle 2"/>
          <p:cNvSpPr/>
          <p:nvPr/>
        </p:nvSpPr>
        <p:spPr>
          <a:xfrm>
            <a:off x="726831" y="1443840"/>
            <a:ext cx="7479323" cy="5232202"/>
          </a:xfrm>
          <a:prstGeom prst="rect">
            <a:avLst/>
          </a:prstGeom>
        </p:spPr>
        <p:txBody>
          <a:bodyPr wrap="square">
            <a:spAutoFit/>
          </a:bodyPr>
          <a:lstStyle/>
          <a:p>
            <a:pPr marL="342900" indent="-342900">
              <a:buClr>
                <a:schemeClr val="tx1"/>
              </a:buClr>
              <a:buFont typeface="Arial" panose="020B0604020202020204" pitchFamily="34" charset="0"/>
              <a:buChar char="•"/>
              <a:defRPr/>
            </a:pPr>
            <a:r>
              <a:rPr lang="en-ZA" sz="2000" b="0" dirty="0"/>
              <a:t>Skills development will form part of the localisation evaluation criteria.</a:t>
            </a:r>
          </a:p>
          <a:p>
            <a:pPr>
              <a:buClr>
                <a:schemeClr val="tx1"/>
              </a:buClr>
              <a:buFont typeface="Wingdings" panose="05000000000000000000" pitchFamily="2" charset="2"/>
              <a:buChar char="v"/>
              <a:defRPr/>
            </a:pPr>
            <a:endParaRPr lang="en-ZA" sz="2000" b="0" dirty="0"/>
          </a:p>
          <a:p>
            <a:pPr marL="342900" indent="-342900">
              <a:buClr>
                <a:schemeClr val="tx1"/>
              </a:buClr>
              <a:buFont typeface="Arial" panose="020B0604020202020204" pitchFamily="34" charset="0"/>
              <a:buChar char="•"/>
              <a:defRPr/>
            </a:pPr>
            <a:r>
              <a:rPr lang="en-ZA" sz="2000" b="0" dirty="0"/>
              <a:t>Tenderers will be required to propose Skills development initiatives in terms of skills required for a project.</a:t>
            </a:r>
          </a:p>
          <a:p>
            <a:pPr>
              <a:buClr>
                <a:schemeClr val="tx1"/>
              </a:buClr>
              <a:buFont typeface="Wingdings" panose="05000000000000000000" pitchFamily="2" charset="2"/>
              <a:buChar char="v"/>
              <a:defRPr/>
            </a:pPr>
            <a:endParaRPr lang="en-ZA" sz="2000" b="0" dirty="0"/>
          </a:p>
          <a:p>
            <a:pPr marL="342900" indent="-342900">
              <a:buClr>
                <a:schemeClr val="tx1"/>
              </a:buClr>
              <a:buFont typeface="Arial" panose="020B0604020202020204" pitchFamily="34" charset="0"/>
              <a:buChar char="•"/>
              <a:defRPr/>
            </a:pPr>
            <a:r>
              <a:rPr lang="en-ZA" sz="2000" b="0" dirty="0"/>
              <a:t>Skills will have an entry requirement and an exit qualification i.e. (Electrical  artisan  -N3 =Trade certificate  - CETA accredited)</a:t>
            </a:r>
          </a:p>
          <a:p>
            <a:pPr marL="342900" indent="-342900">
              <a:buClr>
                <a:schemeClr val="tx1"/>
              </a:buClr>
              <a:buFont typeface="Arial" panose="020B0604020202020204" pitchFamily="34" charset="0"/>
              <a:buChar char="•"/>
              <a:defRPr/>
            </a:pPr>
            <a:r>
              <a:rPr lang="en-ZA" sz="2000" b="0" dirty="0"/>
              <a:t>The selection of the candidates to be developed will be based on the location of the site and the candidate’s location.</a:t>
            </a:r>
          </a:p>
          <a:p>
            <a:pPr>
              <a:buClr>
                <a:schemeClr val="tx1"/>
              </a:buClr>
              <a:buFont typeface="Wingdings" panose="05000000000000000000" pitchFamily="2" charset="2"/>
              <a:buChar char="v"/>
              <a:defRPr/>
            </a:pPr>
            <a:endParaRPr lang="en-ZA" sz="2000" b="0" dirty="0"/>
          </a:p>
          <a:p>
            <a:pPr marL="342900" indent="-342900">
              <a:buClr>
                <a:schemeClr val="tx1"/>
              </a:buClr>
              <a:buFont typeface="Arial" panose="020B0604020202020204" pitchFamily="34" charset="0"/>
              <a:buChar char="•"/>
              <a:defRPr/>
            </a:pPr>
            <a:r>
              <a:rPr lang="en-ZA" sz="2000" b="0" dirty="0"/>
              <a:t>Focus will be on youth from previously disadvantaged backgrounds.</a:t>
            </a:r>
          </a:p>
          <a:p>
            <a:pPr>
              <a:buClr>
                <a:schemeClr val="tx1"/>
              </a:buClr>
              <a:buFont typeface="Wingdings" panose="05000000000000000000" pitchFamily="2" charset="2"/>
              <a:buChar char="v"/>
              <a:defRPr/>
            </a:pPr>
            <a:endParaRPr lang="en-US" dirty="0"/>
          </a:p>
          <a:p>
            <a:pPr>
              <a:buClr>
                <a:schemeClr val="tx1"/>
              </a:buClr>
              <a:buFont typeface="Wingdings" panose="05000000000000000000" pitchFamily="2" charset="2"/>
              <a:buChar char="v"/>
              <a:defRPr/>
            </a:pPr>
            <a:endParaRPr lang="en-US" dirty="0"/>
          </a:p>
          <a:p>
            <a:pPr>
              <a:buClr>
                <a:schemeClr val="tx1"/>
              </a:buClr>
              <a:buFont typeface="Wingdings" panose="05000000000000000000" pitchFamily="2" charset="2"/>
              <a:buChar char="v"/>
              <a:defRPr/>
            </a:pPr>
            <a:endParaRPr lang="en-ZA" dirty="0"/>
          </a:p>
        </p:txBody>
      </p:sp>
    </p:spTree>
    <p:extLst>
      <p:ext uri="{BB962C8B-B14F-4D97-AF65-F5344CB8AC3E}">
        <p14:creationId xmlns:p14="http://schemas.microsoft.com/office/powerpoint/2010/main" val="4188661632"/>
      </p:ext>
    </p:extLst>
  </p:cSld>
  <p:clrMapOvr>
    <a:masterClrMapping/>
  </p:clrMapOvr>
  <p:transition spd="slow">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itle 1"/>
          <p:cNvSpPr>
            <a:spLocks/>
          </p:cNvSpPr>
          <p:nvPr>
            <p:custDataLst>
              <p:tags r:id="rId1"/>
            </p:custDataLst>
          </p:nvPr>
        </p:nvSpPr>
        <p:spPr bwMode="auto">
          <a:xfrm>
            <a:off x="201613" y="153376"/>
            <a:ext cx="7034212" cy="664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defTabSz="912813" eaLnBrk="0" hangingPunct="0">
              <a:lnSpc>
                <a:spcPct val="90000"/>
              </a:lnSpc>
            </a:pPr>
            <a:r>
              <a:rPr lang="en-ZA" sz="2200" dirty="0">
                <a:solidFill>
                  <a:srgbClr val="FFFFFF"/>
                </a:solidFill>
              </a:rPr>
              <a:t>Job creation – (not a weighted criteria)</a:t>
            </a:r>
            <a:r>
              <a:rPr lang="en-ZA" sz="2400" dirty="0"/>
              <a:t>Creation (Not a weighted Criteria)</a:t>
            </a:r>
            <a:endParaRPr lang="en-ZA" sz="2200" dirty="0">
              <a:solidFill>
                <a:srgbClr val="FFFFFF"/>
              </a:solidFill>
            </a:endParaRPr>
          </a:p>
        </p:txBody>
      </p:sp>
      <p:sp>
        <p:nvSpPr>
          <p:cNvPr id="64516" name="Slide Number Placeholder 2"/>
          <p:cNvSpPr>
            <a:spLocks noGrp="1"/>
          </p:cNvSpPr>
          <p:nvPr>
            <p:ph type="sldNum" sz="quarter" idx="10"/>
          </p:nvPr>
        </p:nvSpPr>
        <p:spPr>
          <a:xfrm>
            <a:off x="7164388" y="6453188"/>
            <a:ext cx="1651000" cy="26828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lstStyle>
            <a:lvl1pPr eaLnBrk="0" hangingPunct="0">
              <a:defRPr sz="1400">
                <a:solidFill>
                  <a:srgbClr val="003896"/>
                </a:solidFill>
                <a:latin typeface="Arial" charset="0"/>
                <a:cs typeface="Arial" charset="0"/>
              </a:defRPr>
            </a:lvl1pPr>
            <a:lvl2pPr marL="742950" indent="-285750" eaLnBrk="0" hangingPunct="0">
              <a:defRPr sz="1400">
                <a:solidFill>
                  <a:srgbClr val="003896"/>
                </a:solidFill>
                <a:latin typeface="Arial" charset="0"/>
                <a:cs typeface="Arial" charset="0"/>
              </a:defRPr>
            </a:lvl2pPr>
            <a:lvl3pPr marL="1143000" indent="-228600" eaLnBrk="0" hangingPunct="0">
              <a:defRPr sz="1400">
                <a:solidFill>
                  <a:srgbClr val="003896"/>
                </a:solidFill>
                <a:latin typeface="Arial" charset="0"/>
                <a:cs typeface="Arial" charset="0"/>
              </a:defRPr>
            </a:lvl3pPr>
            <a:lvl4pPr marL="1600200" indent="-228600" eaLnBrk="0" hangingPunct="0">
              <a:defRPr sz="1400">
                <a:solidFill>
                  <a:srgbClr val="003896"/>
                </a:solidFill>
                <a:latin typeface="Arial" charset="0"/>
                <a:cs typeface="Arial" charset="0"/>
              </a:defRPr>
            </a:lvl4pPr>
            <a:lvl5pPr marL="2057400" indent="-228600" eaLnBrk="0" hangingPunct="0">
              <a:defRPr sz="1400">
                <a:solidFill>
                  <a:srgbClr val="003896"/>
                </a:solidFill>
                <a:latin typeface="Arial" charset="0"/>
                <a:cs typeface="Arial" charset="0"/>
              </a:defRPr>
            </a:lvl5pPr>
            <a:lvl6pPr marL="2514600" indent="-228600" eaLnBrk="0" fontAlgn="base" hangingPunct="0">
              <a:spcBef>
                <a:spcPct val="0"/>
              </a:spcBef>
              <a:spcAft>
                <a:spcPct val="0"/>
              </a:spcAft>
              <a:defRPr sz="1400">
                <a:solidFill>
                  <a:srgbClr val="003896"/>
                </a:solidFill>
                <a:latin typeface="Arial" charset="0"/>
                <a:cs typeface="Arial" charset="0"/>
              </a:defRPr>
            </a:lvl6pPr>
            <a:lvl7pPr marL="2971800" indent="-228600" eaLnBrk="0" fontAlgn="base" hangingPunct="0">
              <a:spcBef>
                <a:spcPct val="0"/>
              </a:spcBef>
              <a:spcAft>
                <a:spcPct val="0"/>
              </a:spcAft>
              <a:defRPr sz="1400">
                <a:solidFill>
                  <a:srgbClr val="003896"/>
                </a:solidFill>
                <a:latin typeface="Arial" charset="0"/>
                <a:cs typeface="Arial" charset="0"/>
              </a:defRPr>
            </a:lvl7pPr>
            <a:lvl8pPr marL="3429000" indent="-228600" eaLnBrk="0" fontAlgn="base" hangingPunct="0">
              <a:spcBef>
                <a:spcPct val="0"/>
              </a:spcBef>
              <a:spcAft>
                <a:spcPct val="0"/>
              </a:spcAft>
              <a:defRPr sz="1400">
                <a:solidFill>
                  <a:srgbClr val="003896"/>
                </a:solidFill>
                <a:latin typeface="Arial" charset="0"/>
                <a:cs typeface="Arial" charset="0"/>
              </a:defRPr>
            </a:lvl8pPr>
            <a:lvl9pPr marL="3886200" indent="-228600" eaLnBrk="0" fontAlgn="base" hangingPunct="0">
              <a:spcBef>
                <a:spcPct val="0"/>
              </a:spcBef>
              <a:spcAft>
                <a:spcPct val="0"/>
              </a:spcAft>
              <a:defRPr sz="1400">
                <a:solidFill>
                  <a:srgbClr val="003896"/>
                </a:solidFill>
                <a:latin typeface="Arial" charset="0"/>
                <a:cs typeface="Arial" charset="0"/>
              </a:defRPr>
            </a:lvl9pPr>
          </a:lstStyle>
          <a:p>
            <a:pPr eaLnBrk="1" hangingPunct="1"/>
            <a:fld id="{19A815B8-D68F-4AA9-A29C-79A00C02B54B}" type="slidenum">
              <a:rPr lang="en-ZA" sz="1000" smtClean="0">
                <a:solidFill>
                  <a:srgbClr val="83725B"/>
                </a:solidFill>
              </a:rPr>
              <a:pPr eaLnBrk="1" hangingPunct="1"/>
              <a:t>21</a:t>
            </a:fld>
            <a:endParaRPr lang="en-ZA" sz="1000">
              <a:solidFill>
                <a:srgbClr val="83725B"/>
              </a:solidFill>
            </a:endParaRPr>
          </a:p>
        </p:txBody>
      </p:sp>
      <p:sp>
        <p:nvSpPr>
          <p:cNvPr id="3" name="Rectangle 2"/>
          <p:cNvSpPr/>
          <p:nvPr/>
        </p:nvSpPr>
        <p:spPr>
          <a:xfrm>
            <a:off x="726831" y="1443840"/>
            <a:ext cx="7479323" cy="1200329"/>
          </a:xfrm>
          <a:prstGeom prst="rect">
            <a:avLst/>
          </a:prstGeom>
        </p:spPr>
        <p:txBody>
          <a:bodyPr wrap="square">
            <a:spAutoFit/>
          </a:bodyPr>
          <a:lstStyle/>
          <a:p>
            <a:pPr>
              <a:buClr>
                <a:schemeClr val="tx1"/>
              </a:buClr>
              <a:defRPr/>
            </a:pPr>
            <a:endParaRPr lang="en-ZA" dirty="0"/>
          </a:p>
          <a:p>
            <a:pPr>
              <a:buClr>
                <a:schemeClr val="tx1"/>
              </a:buClr>
              <a:buFont typeface="Wingdings" panose="05000000000000000000" pitchFamily="2" charset="2"/>
              <a:buChar char="v"/>
              <a:defRPr/>
            </a:pPr>
            <a:endParaRPr lang="en-US" dirty="0"/>
          </a:p>
          <a:p>
            <a:pPr>
              <a:buClr>
                <a:schemeClr val="tx1"/>
              </a:buClr>
              <a:buFont typeface="Wingdings" panose="05000000000000000000" pitchFamily="2" charset="2"/>
              <a:buChar char="v"/>
              <a:defRPr/>
            </a:pPr>
            <a:endParaRPr lang="en-US" dirty="0"/>
          </a:p>
          <a:p>
            <a:pPr>
              <a:buClr>
                <a:schemeClr val="tx1"/>
              </a:buClr>
              <a:buFont typeface="Wingdings" panose="05000000000000000000" pitchFamily="2" charset="2"/>
              <a:buChar char="v"/>
              <a:defRPr/>
            </a:pPr>
            <a:endParaRPr lang="en-ZA" dirty="0"/>
          </a:p>
        </p:txBody>
      </p:sp>
      <p:sp>
        <p:nvSpPr>
          <p:cNvPr id="2" name="Rectangle 1"/>
          <p:cNvSpPr/>
          <p:nvPr/>
        </p:nvSpPr>
        <p:spPr>
          <a:xfrm>
            <a:off x="726831" y="1305342"/>
            <a:ext cx="7479323" cy="4093428"/>
          </a:xfrm>
          <a:prstGeom prst="rect">
            <a:avLst/>
          </a:prstGeom>
        </p:spPr>
        <p:txBody>
          <a:bodyPr wrap="square">
            <a:spAutoFit/>
          </a:bodyPr>
          <a:lstStyle/>
          <a:p>
            <a:pPr marL="342900" indent="-342900">
              <a:buClr>
                <a:schemeClr val="tx1"/>
              </a:buClr>
              <a:buFont typeface="Arial" panose="020B0604020202020204" pitchFamily="34" charset="0"/>
              <a:buChar char="•"/>
              <a:defRPr/>
            </a:pPr>
            <a:r>
              <a:rPr lang="en-ZA" sz="2000" b="0" dirty="0">
                <a:latin typeface="Arial" panose="020B0604020202020204" pitchFamily="34" charset="0"/>
                <a:cs typeface="Arial" panose="020B0604020202020204" pitchFamily="34" charset="0"/>
              </a:rPr>
              <a:t>Suppliers will be required to propose the number and type of jobs to be created as a result of a project.</a:t>
            </a:r>
          </a:p>
          <a:p>
            <a:pPr>
              <a:buClr>
                <a:schemeClr val="tx1"/>
              </a:buClr>
              <a:defRPr/>
            </a:pPr>
            <a:endParaRPr lang="en-ZA" sz="2000" b="0" dirty="0">
              <a:latin typeface="Arial" panose="020B0604020202020204" pitchFamily="34" charset="0"/>
              <a:cs typeface="Arial" panose="020B0604020202020204" pitchFamily="34" charset="0"/>
            </a:endParaRPr>
          </a:p>
          <a:p>
            <a:pPr marL="342900" indent="-342900">
              <a:buClr>
                <a:schemeClr val="tx1"/>
              </a:buClr>
              <a:buFont typeface="Arial" panose="020B0604020202020204" pitchFamily="34" charset="0"/>
              <a:buChar char="•"/>
              <a:defRPr/>
            </a:pPr>
            <a:r>
              <a:rPr lang="en-ZA" sz="2000" b="0" dirty="0">
                <a:latin typeface="Arial" panose="020B0604020202020204" pitchFamily="34" charset="0"/>
                <a:cs typeface="Arial" panose="020B0604020202020204" pitchFamily="34" charset="0"/>
              </a:rPr>
              <a:t>The requirements with regard to job creation will be as follows:</a:t>
            </a:r>
          </a:p>
          <a:p>
            <a:pPr>
              <a:buClr>
                <a:schemeClr val="tx1"/>
              </a:buClr>
              <a:defRPr/>
            </a:pPr>
            <a:endParaRPr lang="en-ZA" sz="2000" b="0" dirty="0">
              <a:latin typeface="Arial" panose="020B0604020202020204" pitchFamily="34" charset="0"/>
              <a:cs typeface="Arial" panose="020B0604020202020204" pitchFamily="34" charset="0"/>
            </a:endParaRPr>
          </a:p>
          <a:p>
            <a:pPr lvl="1">
              <a:buClr>
                <a:schemeClr val="tx1"/>
              </a:buClr>
              <a:buFont typeface="Wingdings" panose="05000000000000000000" pitchFamily="2" charset="2"/>
              <a:buChar char="v"/>
              <a:defRPr/>
            </a:pPr>
            <a:r>
              <a:rPr lang="en-ZA" sz="2000" b="0" dirty="0">
                <a:latin typeface="Arial" panose="020B0604020202020204" pitchFamily="34" charset="0"/>
                <a:cs typeface="Arial" panose="020B0604020202020204" pitchFamily="34" charset="0"/>
              </a:rPr>
              <a:t> Core team which will be made up of specialised skills should comprise of supplier’s in house staff.</a:t>
            </a:r>
          </a:p>
          <a:p>
            <a:pPr lvl="1">
              <a:buClr>
                <a:schemeClr val="tx1"/>
              </a:buClr>
              <a:defRPr/>
            </a:pPr>
            <a:endParaRPr lang="en-ZA" sz="2000" b="0" dirty="0">
              <a:latin typeface="Arial" panose="020B0604020202020204" pitchFamily="34" charset="0"/>
              <a:cs typeface="Arial" panose="020B0604020202020204" pitchFamily="34" charset="0"/>
            </a:endParaRPr>
          </a:p>
          <a:p>
            <a:pPr lvl="1">
              <a:buClr>
                <a:schemeClr val="tx1"/>
              </a:buClr>
              <a:buFont typeface="Wingdings" panose="05000000000000000000" pitchFamily="2" charset="2"/>
              <a:buChar char="v"/>
              <a:defRPr/>
            </a:pPr>
            <a:r>
              <a:rPr lang="en-ZA" sz="2000" b="0" dirty="0">
                <a:latin typeface="Arial" panose="020B0604020202020204" pitchFamily="34" charset="0"/>
                <a:cs typeface="Arial" panose="020B0604020202020204" pitchFamily="34" charset="0"/>
              </a:rPr>
              <a:t> Semi skilled and unskilled labour that will be used in executing the works to the extent that is possible should be sourced from areas local to the site where the substation is located.</a:t>
            </a:r>
          </a:p>
        </p:txBody>
      </p:sp>
    </p:spTree>
    <p:extLst>
      <p:ext uri="{BB962C8B-B14F-4D97-AF65-F5344CB8AC3E}">
        <p14:creationId xmlns:p14="http://schemas.microsoft.com/office/powerpoint/2010/main" val="927653834"/>
      </p:ext>
    </p:extLst>
  </p:cSld>
  <p:clrMapOvr>
    <a:masterClrMapping/>
  </p:clrMapOvr>
  <p:transition spd="slow">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itle 1"/>
          <p:cNvSpPr>
            <a:spLocks/>
          </p:cNvSpPr>
          <p:nvPr>
            <p:custDataLst>
              <p:tags r:id="rId1"/>
            </p:custDataLst>
          </p:nvPr>
        </p:nvSpPr>
        <p:spPr bwMode="auto">
          <a:xfrm>
            <a:off x="201613" y="319575"/>
            <a:ext cx="7034212" cy="332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defTabSz="912813" eaLnBrk="0" hangingPunct="0">
              <a:lnSpc>
                <a:spcPct val="90000"/>
              </a:lnSpc>
            </a:pPr>
            <a:r>
              <a:rPr lang="en-ZA" sz="2200" dirty="0">
                <a:solidFill>
                  <a:srgbClr val="FFFFFF"/>
                </a:solidFill>
              </a:rPr>
              <a:t>Monitoring</a:t>
            </a:r>
            <a:r>
              <a:rPr lang="en-ZA" sz="2400" dirty="0"/>
              <a:t> ation (Not a weighted Criteria)</a:t>
            </a:r>
            <a:endParaRPr lang="en-ZA" sz="2200" dirty="0">
              <a:solidFill>
                <a:srgbClr val="FFFFFF"/>
              </a:solidFill>
            </a:endParaRPr>
          </a:p>
        </p:txBody>
      </p:sp>
      <p:sp>
        <p:nvSpPr>
          <p:cNvPr id="64516" name="Slide Number Placeholder 2"/>
          <p:cNvSpPr>
            <a:spLocks noGrp="1"/>
          </p:cNvSpPr>
          <p:nvPr>
            <p:ph type="sldNum" sz="quarter" idx="10"/>
          </p:nvPr>
        </p:nvSpPr>
        <p:spPr>
          <a:xfrm>
            <a:off x="7164388" y="6453188"/>
            <a:ext cx="1651000" cy="26828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lstStyle>
            <a:lvl1pPr eaLnBrk="0" hangingPunct="0">
              <a:defRPr sz="1400">
                <a:solidFill>
                  <a:srgbClr val="003896"/>
                </a:solidFill>
                <a:latin typeface="Arial" charset="0"/>
                <a:cs typeface="Arial" charset="0"/>
              </a:defRPr>
            </a:lvl1pPr>
            <a:lvl2pPr marL="742950" indent="-285750" eaLnBrk="0" hangingPunct="0">
              <a:defRPr sz="1400">
                <a:solidFill>
                  <a:srgbClr val="003896"/>
                </a:solidFill>
                <a:latin typeface="Arial" charset="0"/>
                <a:cs typeface="Arial" charset="0"/>
              </a:defRPr>
            </a:lvl2pPr>
            <a:lvl3pPr marL="1143000" indent="-228600" eaLnBrk="0" hangingPunct="0">
              <a:defRPr sz="1400">
                <a:solidFill>
                  <a:srgbClr val="003896"/>
                </a:solidFill>
                <a:latin typeface="Arial" charset="0"/>
                <a:cs typeface="Arial" charset="0"/>
              </a:defRPr>
            </a:lvl3pPr>
            <a:lvl4pPr marL="1600200" indent="-228600" eaLnBrk="0" hangingPunct="0">
              <a:defRPr sz="1400">
                <a:solidFill>
                  <a:srgbClr val="003896"/>
                </a:solidFill>
                <a:latin typeface="Arial" charset="0"/>
                <a:cs typeface="Arial" charset="0"/>
              </a:defRPr>
            </a:lvl4pPr>
            <a:lvl5pPr marL="2057400" indent="-228600" eaLnBrk="0" hangingPunct="0">
              <a:defRPr sz="1400">
                <a:solidFill>
                  <a:srgbClr val="003896"/>
                </a:solidFill>
                <a:latin typeface="Arial" charset="0"/>
                <a:cs typeface="Arial" charset="0"/>
              </a:defRPr>
            </a:lvl5pPr>
            <a:lvl6pPr marL="2514600" indent="-228600" eaLnBrk="0" fontAlgn="base" hangingPunct="0">
              <a:spcBef>
                <a:spcPct val="0"/>
              </a:spcBef>
              <a:spcAft>
                <a:spcPct val="0"/>
              </a:spcAft>
              <a:defRPr sz="1400">
                <a:solidFill>
                  <a:srgbClr val="003896"/>
                </a:solidFill>
                <a:latin typeface="Arial" charset="0"/>
                <a:cs typeface="Arial" charset="0"/>
              </a:defRPr>
            </a:lvl6pPr>
            <a:lvl7pPr marL="2971800" indent="-228600" eaLnBrk="0" fontAlgn="base" hangingPunct="0">
              <a:spcBef>
                <a:spcPct val="0"/>
              </a:spcBef>
              <a:spcAft>
                <a:spcPct val="0"/>
              </a:spcAft>
              <a:defRPr sz="1400">
                <a:solidFill>
                  <a:srgbClr val="003896"/>
                </a:solidFill>
                <a:latin typeface="Arial" charset="0"/>
                <a:cs typeface="Arial" charset="0"/>
              </a:defRPr>
            </a:lvl7pPr>
            <a:lvl8pPr marL="3429000" indent="-228600" eaLnBrk="0" fontAlgn="base" hangingPunct="0">
              <a:spcBef>
                <a:spcPct val="0"/>
              </a:spcBef>
              <a:spcAft>
                <a:spcPct val="0"/>
              </a:spcAft>
              <a:defRPr sz="1400">
                <a:solidFill>
                  <a:srgbClr val="003896"/>
                </a:solidFill>
                <a:latin typeface="Arial" charset="0"/>
                <a:cs typeface="Arial" charset="0"/>
              </a:defRPr>
            </a:lvl8pPr>
            <a:lvl9pPr marL="3886200" indent="-228600" eaLnBrk="0" fontAlgn="base" hangingPunct="0">
              <a:spcBef>
                <a:spcPct val="0"/>
              </a:spcBef>
              <a:spcAft>
                <a:spcPct val="0"/>
              </a:spcAft>
              <a:defRPr sz="1400">
                <a:solidFill>
                  <a:srgbClr val="003896"/>
                </a:solidFill>
                <a:latin typeface="Arial" charset="0"/>
                <a:cs typeface="Arial" charset="0"/>
              </a:defRPr>
            </a:lvl9pPr>
          </a:lstStyle>
          <a:p>
            <a:pPr eaLnBrk="1" hangingPunct="1"/>
            <a:fld id="{19A815B8-D68F-4AA9-A29C-79A00C02B54B}" type="slidenum">
              <a:rPr lang="en-ZA" sz="1000" smtClean="0">
                <a:solidFill>
                  <a:srgbClr val="83725B"/>
                </a:solidFill>
              </a:rPr>
              <a:pPr eaLnBrk="1" hangingPunct="1"/>
              <a:t>22</a:t>
            </a:fld>
            <a:endParaRPr lang="en-ZA" sz="1000">
              <a:solidFill>
                <a:srgbClr val="83725B"/>
              </a:solidFill>
            </a:endParaRPr>
          </a:p>
        </p:txBody>
      </p:sp>
      <p:sp>
        <p:nvSpPr>
          <p:cNvPr id="3" name="Rectangle 2"/>
          <p:cNvSpPr/>
          <p:nvPr/>
        </p:nvSpPr>
        <p:spPr>
          <a:xfrm>
            <a:off x="726831" y="1443840"/>
            <a:ext cx="7479323" cy="1200329"/>
          </a:xfrm>
          <a:prstGeom prst="rect">
            <a:avLst/>
          </a:prstGeom>
        </p:spPr>
        <p:txBody>
          <a:bodyPr wrap="square">
            <a:spAutoFit/>
          </a:bodyPr>
          <a:lstStyle/>
          <a:p>
            <a:pPr>
              <a:buClr>
                <a:schemeClr val="tx1"/>
              </a:buClr>
              <a:defRPr/>
            </a:pPr>
            <a:endParaRPr lang="en-ZA" dirty="0"/>
          </a:p>
          <a:p>
            <a:pPr>
              <a:buClr>
                <a:schemeClr val="tx1"/>
              </a:buClr>
              <a:buFont typeface="Wingdings" panose="05000000000000000000" pitchFamily="2" charset="2"/>
              <a:buChar char="v"/>
              <a:defRPr/>
            </a:pPr>
            <a:endParaRPr lang="en-US" dirty="0"/>
          </a:p>
          <a:p>
            <a:pPr>
              <a:buClr>
                <a:schemeClr val="tx1"/>
              </a:buClr>
              <a:buFont typeface="Wingdings" panose="05000000000000000000" pitchFamily="2" charset="2"/>
              <a:buChar char="v"/>
              <a:defRPr/>
            </a:pPr>
            <a:endParaRPr lang="en-US" dirty="0"/>
          </a:p>
          <a:p>
            <a:pPr>
              <a:buClr>
                <a:schemeClr val="tx1"/>
              </a:buClr>
              <a:buFont typeface="Wingdings" panose="05000000000000000000" pitchFamily="2" charset="2"/>
              <a:buChar char="v"/>
              <a:defRPr/>
            </a:pPr>
            <a:endParaRPr lang="en-ZA" dirty="0"/>
          </a:p>
        </p:txBody>
      </p:sp>
      <p:sp>
        <p:nvSpPr>
          <p:cNvPr id="2" name="Rectangle 1"/>
          <p:cNvSpPr/>
          <p:nvPr/>
        </p:nvSpPr>
        <p:spPr>
          <a:xfrm>
            <a:off x="726831" y="1305342"/>
            <a:ext cx="7479323" cy="2554545"/>
          </a:xfrm>
          <a:prstGeom prst="rect">
            <a:avLst/>
          </a:prstGeom>
        </p:spPr>
        <p:txBody>
          <a:bodyPr wrap="square">
            <a:spAutoFit/>
          </a:bodyPr>
          <a:lstStyle/>
          <a:p>
            <a:pPr marL="342900" indent="-342900">
              <a:buClr>
                <a:schemeClr val="tx1"/>
              </a:buClr>
              <a:buFont typeface="Arial" panose="020B0604020202020204" pitchFamily="34" charset="0"/>
              <a:buChar char="•"/>
              <a:defRPr/>
            </a:pPr>
            <a:r>
              <a:rPr lang="en-US" sz="2000" b="0" dirty="0">
                <a:latin typeface="Arial" panose="020B0604020202020204" pitchFamily="34" charset="0"/>
                <a:cs typeface="Arial" panose="020B0604020202020204" pitchFamily="34" charset="0"/>
              </a:rPr>
              <a:t>Implementation schedule to be submitted within a month of contract signing.</a:t>
            </a:r>
          </a:p>
          <a:p>
            <a:pPr>
              <a:buClr>
                <a:schemeClr val="tx1"/>
              </a:buClr>
              <a:defRPr/>
            </a:pPr>
            <a:endParaRPr lang="en-US" sz="2000" b="0" dirty="0">
              <a:latin typeface="Arial" panose="020B0604020202020204" pitchFamily="34" charset="0"/>
              <a:cs typeface="Arial" panose="020B0604020202020204" pitchFamily="34" charset="0"/>
            </a:endParaRPr>
          </a:p>
          <a:p>
            <a:pPr marL="342900" indent="-342900">
              <a:buClr>
                <a:schemeClr val="tx1"/>
              </a:buClr>
              <a:buFont typeface="Arial" panose="020B0604020202020204" pitchFamily="34" charset="0"/>
              <a:buChar char="•"/>
              <a:defRPr/>
            </a:pPr>
            <a:r>
              <a:rPr lang="en-US" sz="2000" b="0" dirty="0">
                <a:latin typeface="Arial" panose="020B0604020202020204" pitchFamily="34" charset="0"/>
                <a:cs typeface="Arial" panose="020B0604020202020204" pitchFamily="34" charset="0"/>
              </a:rPr>
              <a:t>Quarterly or monthly reports on progress of implementation of SDL&amp;I to be submitted to the PM.</a:t>
            </a:r>
          </a:p>
          <a:p>
            <a:pPr>
              <a:buClr>
                <a:schemeClr val="tx1"/>
              </a:buClr>
              <a:defRPr/>
            </a:pPr>
            <a:endParaRPr lang="en-US" sz="2000" b="0" dirty="0">
              <a:latin typeface="Arial" panose="020B0604020202020204" pitchFamily="34" charset="0"/>
              <a:cs typeface="Arial" panose="020B0604020202020204" pitchFamily="34" charset="0"/>
            </a:endParaRPr>
          </a:p>
          <a:p>
            <a:pPr marL="342900" indent="-342900">
              <a:buClr>
                <a:schemeClr val="tx1"/>
              </a:buClr>
              <a:buFont typeface="Arial" panose="020B0604020202020204" pitchFamily="34" charset="0"/>
              <a:buChar char="•"/>
              <a:defRPr/>
            </a:pPr>
            <a:r>
              <a:rPr lang="en-US" sz="2000" b="0" dirty="0">
                <a:latin typeface="Arial" panose="020B0604020202020204" pitchFamily="34" charset="0"/>
                <a:cs typeface="Arial" panose="020B0604020202020204" pitchFamily="34" charset="0"/>
              </a:rPr>
              <a:t>Penalties for reneging on contractual obligations (SDL&amp;I Retention or SDL&amp;I Performance bond).</a:t>
            </a:r>
            <a:endParaRPr lang="en-ZA" sz="2000" b="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419963"/>
      </p:ext>
    </p:extLst>
  </p:cSld>
  <p:clrMapOvr>
    <a:masterClrMapping/>
  </p:clrMapOvr>
  <p:transition spd="slow">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3059113" y="2190750"/>
            <a:ext cx="5545137" cy="2967038"/>
          </a:xfrm>
        </p:spPr>
        <p:txBody>
          <a:bodyPr/>
          <a:lstStyle/>
          <a:p>
            <a:pPr algn="ctr" eaLnBrk="1" hangingPunct="1"/>
            <a:br>
              <a:rPr lang="en-US" altLang="en-US" sz="2800" b="1" dirty="0"/>
            </a:br>
            <a:r>
              <a:rPr lang="en-US" altLang="en-US" sz="2800" b="1" dirty="0"/>
              <a:t>Technical Requirements</a:t>
            </a:r>
            <a:br>
              <a:rPr lang="en-US" altLang="en-US" sz="2800" b="1" dirty="0"/>
            </a:br>
            <a:br>
              <a:rPr lang="en-US" altLang="en-US" b="1" dirty="0"/>
            </a:br>
            <a:r>
              <a:rPr lang="en-US" altLang="en-US" sz="2000" b="1" dirty="0"/>
              <a:t>24 May 2022</a:t>
            </a:r>
          </a:p>
        </p:txBody>
      </p:sp>
    </p:spTree>
    <p:extLst>
      <p:ext uri="{BB962C8B-B14F-4D97-AF65-F5344CB8AC3E}">
        <p14:creationId xmlns:p14="http://schemas.microsoft.com/office/powerpoint/2010/main" val="1760402777"/>
      </p:ext>
    </p:extLst>
  </p:cSld>
  <p:clrMapOvr>
    <a:masterClrMapping/>
  </p:clrMapOvr>
  <p:transition spd="slow">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5CB119-DF13-472F-BDB3-8ED993623592}"/>
              </a:ext>
            </a:extLst>
          </p:cNvPr>
          <p:cNvSpPr>
            <a:spLocks noGrp="1"/>
          </p:cNvSpPr>
          <p:nvPr>
            <p:ph type="title"/>
          </p:nvPr>
        </p:nvSpPr>
        <p:spPr/>
        <p:txBody>
          <a:bodyPr/>
          <a:lstStyle/>
          <a:p>
            <a:r>
              <a:rPr lang="en-US" dirty="0"/>
              <a:t>Technical Requirements</a:t>
            </a:r>
            <a:endParaRPr lang="en-ZA" dirty="0"/>
          </a:p>
        </p:txBody>
      </p:sp>
      <p:sp>
        <p:nvSpPr>
          <p:cNvPr id="3" name="Content Placeholder 2">
            <a:extLst>
              <a:ext uri="{FF2B5EF4-FFF2-40B4-BE49-F238E27FC236}">
                <a16:creationId xmlns:a16="http://schemas.microsoft.com/office/drawing/2014/main" id="{2D5DA60C-8D5A-48BA-BB2C-425AD69C61D4}"/>
              </a:ext>
            </a:extLst>
          </p:cNvPr>
          <p:cNvSpPr>
            <a:spLocks noGrp="1"/>
          </p:cNvSpPr>
          <p:nvPr>
            <p:ph idx="1"/>
          </p:nvPr>
        </p:nvSpPr>
        <p:spPr/>
        <p:txBody>
          <a:bodyPr/>
          <a:lstStyle/>
          <a:p>
            <a:r>
              <a:rPr lang="en-US" dirty="0"/>
              <a:t>Table of Contents:</a:t>
            </a:r>
            <a:br>
              <a:rPr lang="en-US" dirty="0"/>
            </a:br>
            <a:br>
              <a:rPr lang="en-US" dirty="0"/>
            </a:br>
            <a:r>
              <a:rPr lang="en-US" dirty="0"/>
              <a:t>1. Scope of Work</a:t>
            </a:r>
            <a:br>
              <a:rPr lang="en-US" dirty="0"/>
            </a:br>
            <a:r>
              <a:rPr lang="en-US" dirty="0"/>
              <a:t>2. Disclaimer</a:t>
            </a:r>
            <a:br>
              <a:rPr lang="en-US" dirty="0"/>
            </a:br>
            <a:r>
              <a:rPr lang="en-US" dirty="0"/>
              <a:t>3. Technical Evaluation Strategy/Criteria</a:t>
            </a:r>
            <a:br>
              <a:rPr lang="en-US" dirty="0"/>
            </a:br>
            <a:r>
              <a:rPr lang="en-US" dirty="0"/>
              <a:t>4. List of Returnables </a:t>
            </a:r>
            <a:br>
              <a:rPr lang="en-US" dirty="0"/>
            </a:br>
            <a:r>
              <a:rPr lang="en-US" dirty="0"/>
              <a:t>5. Conclusion</a:t>
            </a:r>
            <a:br>
              <a:rPr lang="en-US" dirty="0"/>
            </a:br>
            <a:endParaRPr lang="en-ZA" dirty="0"/>
          </a:p>
        </p:txBody>
      </p:sp>
      <p:sp>
        <p:nvSpPr>
          <p:cNvPr id="4" name="Date Placeholder 3">
            <a:extLst>
              <a:ext uri="{FF2B5EF4-FFF2-40B4-BE49-F238E27FC236}">
                <a16:creationId xmlns:a16="http://schemas.microsoft.com/office/drawing/2014/main" id="{3D79D215-5CFD-42FA-9B39-94A9F0DE4CB9}"/>
              </a:ext>
            </a:extLst>
          </p:cNvPr>
          <p:cNvSpPr>
            <a:spLocks noGrp="1"/>
          </p:cNvSpPr>
          <p:nvPr>
            <p:ph type="dt" sz="half" idx="10"/>
          </p:nvPr>
        </p:nvSpPr>
        <p:spPr/>
        <p:txBody>
          <a:bodyPr/>
          <a:lstStyle/>
          <a:p>
            <a:pPr>
              <a:defRPr/>
            </a:pPr>
            <a:r>
              <a:rPr lang="en-US" dirty="0"/>
              <a:t>2022/05/24</a:t>
            </a:r>
            <a:endParaRPr lang="en-ZA" dirty="0"/>
          </a:p>
        </p:txBody>
      </p:sp>
      <p:sp>
        <p:nvSpPr>
          <p:cNvPr id="5" name="Slide Number Placeholder 4">
            <a:extLst>
              <a:ext uri="{FF2B5EF4-FFF2-40B4-BE49-F238E27FC236}">
                <a16:creationId xmlns:a16="http://schemas.microsoft.com/office/drawing/2014/main" id="{B6EB56F8-FB37-41FC-AFED-0CC03B66E823}"/>
              </a:ext>
            </a:extLst>
          </p:cNvPr>
          <p:cNvSpPr>
            <a:spLocks noGrp="1"/>
          </p:cNvSpPr>
          <p:nvPr>
            <p:ph type="sldNum" sz="quarter" idx="12"/>
          </p:nvPr>
        </p:nvSpPr>
        <p:spPr/>
        <p:txBody>
          <a:bodyPr/>
          <a:lstStyle/>
          <a:p>
            <a:pPr>
              <a:defRPr/>
            </a:pPr>
            <a:fld id="{B8D57ED0-4422-4D03-A100-A435918D97DA}" type="slidenum">
              <a:rPr lang="en-ZA" smtClean="0"/>
              <a:pPr>
                <a:defRPr/>
              </a:pPr>
              <a:t>24</a:t>
            </a:fld>
            <a:endParaRPr lang="en-ZA" dirty="0"/>
          </a:p>
        </p:txBody>
      </p:sp>
    </p:spTree>
    <p:extLst>
      <p:ext uri="{BB962C8B-B14F-4D97-AF65-F5344CB8AC3E}">
        <p14:creationId xmlns:p14="http://schemas.microsoft.com/office/powerpoint/2010/main" val="2764337793"/>
      </p:ext>
    </p:extLst>
  </p:cSld>
  <p:clrMapOvr>
    <a:masterClrMapping/>
  </p:clrMapOvr>
  <p:transition spd="slow">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E393A3-9449-4B1B-8DEF-B428552E68A4}"/>
              </a:ext>
            </a:extLst>
          </p:cNvPr>
          <p:cNvSpPr>
            <a:spLocks noGrp="1"/>
          </p:cNvSpPr>
          <p:nvPr>
            <p:ph type="title"/>
          </p:nvPr>
        </p:nvSpPr>
        <p:spPr/>
        <p:txBody>
          <a:bodyPr/>
          <a:lstStyle/>
          <a:p>
            <a:r>
              <a:rPr lang="en-US" dirty="0"/>
              <a:t>Scope of work (SoW)</a:t>
            </a:r>
            <a:endParaRPr lang="en-ZA" dirty="0"/>
          </a:p>
        </p:txBody>
      </p:sp>
      <p:sp>
        <p:nvSpPr>
          <p:cNvPr id="4" name="Date Placeholder 3">
            <a:extLst>
              <a:ext uri="{FF2B5EF4-FFF2-40B4-BE49-F238E27FC236}">
                <a16:creationId xmlns:a16="http://schemas.microsoft.com/office/drawing/2014/main" id="{00988A00-DD1F-40DD-8D98-2366F85F7641}"/>
              </a:ext>
            </a:extLst>
          </p:cNvPr>
          <p:cNvSpPr>
            <a:spLocks noGrp="1"/>
          </p:cNvSpPr>
          <p:nvPr>
            <p:ph type="dt" sz="half" idx="10"/>
          </p:nvPr>
        </p:nvSpPr>
        <p:spPr/>
        <p:txBody>
          <a:bodyPr/>
          <a:lstStyle/>
          <a:p>
            <a:pPr>
              <a:defRPr/>
            </a:pPr>
            <a:r>
              <a:rPr lang="en-ZA" dirty="0"/>
              <a:t>2022/05/24</a:t>
            </a:r>
          </a:p>
        </p:txBody>
      </p:sp>
      <p:sp>
        <p:nvSpPr>
          <p:cNvPr id="5" name="Slide Number Placeholder 4">
            <a:extLst>
              <a:ext uri="{FF2B5EF4-FFF2-40B4-BE49-F238E27FC236}">
                <a16:creationId xmlns:a16="http://schemas.microsoft.com/office/drawing/2014/main" id="{1C93EEF2-449C-432D-A3FF-A253CAE2863D}"/>
              </a:ext>
            </a:extLst>
          </p:cNvPr>
          <p:cNvSpPr>
            <a:spLocks noGrp="1"/>
          </p:cNvSpPr>
          <p:nvPr>
            <p:ph type="sldNum" sz="quarter" idx="12"/>
          </p:nvPr>
        </p:nvSpPr>
        <p:spPr/>
        <p:txBody>
          <a:bodyPr/>
          <a:lstStyle/>
          <a:p>
            <a:pPr>
              <a:defRPr/>
            </a:pPr>
            <a:fld id="{B8D57ED0-4422-4D03-A100-A435918D97DA}" type="slidenum">
              <a:rPr lang="en-ZA" smtClean="0"/>
              <a:pPr>
                <a:defRPr/>
              </a:pPr>
              <a:t>25</a:t>
            </a:fld>
            <a:endParaRPr lang="en-ZA" dirty="0"/>
          </a:p>
        </p:txBody>
      </p:sp>
      <p:sp>
        <p:nvSpPr>
          <p:cNvPr id="6" name="Content Placeholder 5">
            <a:extLst>
              <a:ext uri="{FF2B5EF4-FFF2-40B4-BE49-F238E27FC236}">
                <a16:creationId xmlns:a16="http://schemas.microsoft.com/office/drawing/2014/main" id="{E73A9E2E-974A-4C6E-AE4B-27826ED61FE8}"/>
              </a:ext>
            </a:extLst>
          </p:cNvPr>
          <p:cNvSpPr>
            <a:spLocks noGrp="1"/>
          </p:cNvSpPr>
          <p:nvPr>
            <p:ph idx="1"/>
          </p:nvPr>
        </p:nvSpPr>
        <p:spPr/>
        <p:txBody>
          <a:bodyPr/>
          <a:lstStyle/>
          <a:p>
            <a:pPr marL="0" indent="0">
              <a:buNone/>
            </a:pPr>
            <a:r>
              <a:rPr lang="en-US" dirty="0"/>
              <a:t>Installation and commissioning of the new Sootblower PLCs (supplied by Eskom) and SCADA system on Unit 5 Engineering, configuration and interfacing of the signals to P13 DCS system and CITEC. Supply of cabling required for the works. Decommissioning of the existing Mimic panel and replacement of pressure switches with pressure transmitters on Unit 5 Retrofit of the changes made on Units 1 and 3 onto Units 2, 4 and 6 Supply of documentation (hard and soft copies) - Drawings, SCADA and PLC Recovery and Programme. One Session Training for each discipline: Engineering, Electrical Maintenance, Computer Section and Operator training. Supply of a third laptop (PG unit) with the required software licenses.</a:t>
            </a:r>
            <a:endParaRPr lang="en-ZA" dirty="0"/>
          </a:p>
        </p:txBody>
      </p:sp>
    </p:spTree>
    <p:extLst>
      <p:ext uri="{BB962C8B-B14F-4D97-AF65-F5344CB8AC3E}">
        <p14:creationId xmlns:p14="http://schemas.microsoft.com/office/powerpoint/2010/main" val="4188012042"/>
      </p:ext>
    </p:extLst>
  </p:cSld>
  <p:clrMapOvr>
    <a:masterClrMapping/>
  </p:clrMapOvr>
  <p:transition spd="slow">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ZA" altLang="en-US"/>
              <a:t>2. Disclaimer</a:t>
            </a:r>
          </a:p>
        </p:txBody>
      </p:sp>
      <p:sp>
        <p:nvSpPr>
          <p:cNvPr id="12291" name="Content Placeholder 2"/>
          <p:cNvSpPr>
            <a:spLocks noGrp="1"/>
          </p:cNvSpPr>
          <p:nvPr>
            <p:ph idx="1"/>
          </p:nvPr>
        </p:nvSpPr>
        <p:spPr/>
        <p:txBody>
          <a:bodyPr/>
          <a:lstStyle/>
          <a:p>
            <a:r>
              <a:rPr lang="en-ZA" altLang="en-US" dirty="0"/>
              <a:t>The information contained in this presentation does not supersede the information contained in the tender enquiry!</a:t>
            </a:r>
          </a:p>
          <a:p>
            <a:r>
              <a:rPr lang="en-ZA" altLang="en-US" dirty="0"/>
              <a:t>This presentation is for information purposes only!</a:t>
            </a:r>
          </a:p>
        </p:txBody>
      </p:sp>
      <p:sp>
        <p:nvSpPr>
          <p:cNvPr id="12292" name="Date Placeholder 3"/>
          <p:cNvSpPr>
            <a:spLocks noGrp="1"/>
          </p:cNvSpPr>
          <p:nvPr>
            <p:ph type="dt" sz="quarter" idx="10"/>
          </p:nvPr>
        </p:nvSpPr>
        <p:spPr>
          <a:noFill/>
        </p:spPr>
        <p:txBody>
          <a:bodyPr/>
          <a:lstStyle>
            <a:lvl1pPr eaLnBrk="0" hangingPunct="0">
              <a:lnSpc>
                <a:spcPct val="90000"/>
              </a:lnSpc>
              <a:spcBef>
                <a:spcPct val="100000"/>
              </a:spcBef>
              <a:buClr>
                <a:srgbClr val="8C7F6D"/>
              </a:buClr>
              <a:buChar char="•"/>
              <a:defRPr sz="2000">
                <a:solidFill>
                  <a:srgbClr val="003896"/>
                </a:solidFill>
                <a:latin typeface="Tahoma" pitchFamily="34" charset="0"/>
                <a:cs typeface="Tahoma" pitchFamily="34" charset="0"/>
              </a:defRPr>
            </a:lvl1pPr>
            <a:lvl2pPr marL="742950" indent="-285750" eaLnBrk="0" hangingPunct="0">
              <a:lnSpc>
                <a:spcPct val="90000"/>
              </a:lnSpc>
              <a:spcBef>
                <a:spcPct val="100000"/>
              </a:spcBef>
              <a:buClr>
                <a:srgbClr val="8C7F6D"/>
              </a:buClr>
              <a:buChar char="•"/>
              <a:defRPr>
                <a:solidFill>
                  <a:srgbClr val="003896"/>
                </a:solidFill>
                <a:latin typeface="Tahoma" pitchFamily="34" charset="0"/>
                <a:cs typeface="Tahoma" pitchFamily="34" charset="0"/>
              </a:defRPr>
            </a:lvl2pPr>
            <a:lvl3pPr marL="1143000" indent="-228600" eaLnBrk="0" hangingPunct="0">
              <a:lnSpc>
                <a:spcPct val="90000"/>
              </a:lnSpc>
              <a:spcBef>
                <a:spcPct val="100000"/>
              </a:spcBef>
              <a:buClr>
                <a:srgbClr val="8C7F6D"/>
              </a:buClr>
              <a:buChar char="•"/>
              <a:defRPr sz="1600">
                <a:solidFill>
                  <a:srgbClr val="003896"/>
                </a:solidFill>
                <a:latin typeface="Tahoma" pitchFamily="34" charset="0"/>
                <a:cs typeface="Tahoma" pitchFamily="34" charset="0"/>
              </a:defRPr>
            </a:lvl3pPr>
            <a:lvl4pPr marL="1600200" indent="-228600" eaLnBrk="0" hangingPunct="0">
              <a:lnSpc>
                <a:spcPct val="90000"/>
              </a:lnSpc>
              <a:spcBef>
                <a:spcPct val="100000"/>
              </a:spcBef>
              <a:buClr>
                <a:srgbClr val="8C7F6D"/>
              </a:buClr>
              <a:buChar char="•"/>
              <a:defRPr sz="1400">
                <a:solidFill>
                  <a:srgbClr val="003896"/>
                </a:solidFill>
                <a:latin typeface="Tahoma" pitchFamily="34" charset="0"/>
                <a:cs typeface="Tahoma" pitchFamily="34" charset="0"/>
              </a:defRPr>
            </a:lvl4pPr>
            <a:lvl5pPr marL="2057400" indent="-228600" eaLnBrk="0" hangingPunct="0">
              <a:lnSpc>
                <a:spcPct val="90000"/>
              </a:lnSpc>
              <a:spcBef>
                <a:spcPct val="100000"/>
              </a:spcBef>
              <a:buClr>
                <a:srgbClr val="8C7F6D"/>
              </a:buClr>
              <a:buChar char="•"/>
              <a:defRPr sz="1400">
                <a:solidFill>
                  <a:srgbClr val="003896"/>
                </a:solidFill>
                <a:latin typeface="Tahoma" pitchFamily="34" charset="0"/>
                <a:cs typeface="Tahoma" pitchFamily="34"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Tahoma" pitchFamily="34" charset="0"/>
                <a:cs typeface="Tahoma" pitchFamily="34"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Tahoma" pitchFamily="34" charset="0"/>
                <a:cs typeface="Tahoma" pitchFamily="34"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Tahoma" pitchFamily="34" charset="0"/>
                <a:cs typeface="Tahoma" pitchFamily="34"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Tahoma" pitchFamily="34" charset="0"/>
                <a:cs typeface="Tahoma" pitchFamily="34" charset="0"/>
              </a:defRPr>
            </a:lvl9pPr>
          </a:lstStyle>
          <a:p>
            <a:pPr eaLnBrk="1" hangingPunct="1">
              <a:lnSpc>
                <a:spcPct val="100000"/>
              </a:lnSpc>
              <a:spcBef>
                <a:spcPct val="0"/>
              </a:spcBef>
              <a:buClrTx/>
              <a:buFontTx/>
              <a:buNone/>
            </a:pPr>
            <a:r>
              <a:rPr lang="en-ZA" altLang="en-US" sz="1000" dirty="0">
                <a:solidFill>
                  <a:srgbClr val="83725B"/>
                </a:solidFill>
              </a:rPr>
              <a:t>2022/05/24</a:t>
            </a:r>
          </a:p>
        </p:txBody>
      </p:sp>
      <p:sp>
        <p:nvSpPr>
          <p:cNvPr id="12293" name="Slide Number Placeholder 4"/>
          <p:cNvSpPr>
            <a:spLocks noGrp="1"/>
          </p:cNvSpPr>
          <p:nvPr>
            <p:ph type="sldNum" sz="quarter" idx="12"/>
          </p:nvPr>
        </p:nvSpPr>
        <p:spPr>
          <a:noFill/>
        </p:spPr>
        <p:txBody>
          <a:bodyPr/>
          <a:lstStyle>
            <a:lvl1pPr eaLnBrk="0" hangingPunct="0">
              <a:lnSpc>
                <a:spcPct val="90000"/>
              </a:lnSpc>
              <a:spcBef>
                <a:spcPct val="100000"/>
              </a:spcBef>
              <a:buClr>
                <a:srgbClr val="8C7F6D"/>
              </a:buClr>
              <a:buChar char="•"/>
              <a:defRPr sz="2000">
                <a:solidFill>
                  <a:srgbClr val="003896"/>
                </a:solidFill>
                <a:latin typeface="Tahoma" pitchFamily="34" charset="0"/>
                <a:cs typeface="Tahoma" pitchFamily="34" charset="0"/>
              </a:defRPr>
            </a:lvl1pPr>
            <a:lvl2pPr marL="742950" indent="-285750" eaLnBrk="0" hangingPunct="0">
              <a:lnSpc>
                <a:spcPct val="90000"/>
              </a:lnSpc>
              <a:spcBef>
                <a:spcPct val="100000"/>
              </a:spcBef>
              <a:buClr>
                <a:srgbClr val="8C7F6D"/>
              </a:buClr>
              <a:buChar char="•"/>
              <a:defRPr>
                <a:solidFill>
                  <a:srgbClr val="003896"/>
                </a:solidFill>
                <a:latin typeface="Tahoma" pitchFamily="34" charset="0"/>
                <a:cs typeface="Tahoma" pitchFamily="34" charset="0"/>
              </a:defRPr>
            </a:lvl2pPr>
            <a:lvl3pPr marL="1143000" indent="-228600" eaLnBrk="0" hangingPunct="0">
              <a:lnSpc>
                <a:spcPct val="90000"/>
              </a:lnSpc>
              <a:spcBef>
                <a:spcPct val="100000"/>
              </a:spcBef>
              <a:buClr>
                <a:srgbClr val="8C7F6D"/>
              </a:buClr>
              <a:buChar char="•"/>
              <a:defRPr sz="1600">
                <a:solidFill>
                  <a:srgbClr val="003896"/>
                </a:solidFill>
                <a:latin typeface="Tahoma" pitchFamily="34" charset="0"/>
                <a:cs typeface="Tahoma" pitchFamily="34" charset="0"/>
              </a:defRPr>
            </a:lvl3pPr>
            <a:lvl4pPr marL="1600200" indent="-228600" eaLnBrk="0" hangingPunct="0">
              <a:lnSpc>
                <a:spcPct val="90000"/>
              </a:lnSpc>
              <a:spcBef>
                <a:spcPct val="100000"/>
              </a:spcBef>
              <a:buClr>
                <a:srgbClr val="8C7F6D"/>
              </a:buClr>
              <a:buChar char="•"/>
              <a:defRPr sz="1400">
                <a:solidFill>
                  <a:srgbClr val="003896"/>
                </a:solidFill>
                <a:latin typeface="Tahoma" pitchFamily="34" charset="0"/>
                <a:cs typeface="Tahoma" pitchFamily="34" charset="0"/>
              </a:defRPr>
            </a:lvl4pPr>
            <a:lvl5pPr marL="2057400" indent="-228600" eaLnBrk="0" hangingPunct="0">
              <a:lnSpc>
                <a:spcPct val="90000"/>
              </a:lnSpc>
              <a:spcBef>
                <a:spcPct val="100000"/>
              </a:spcBef>
              <a:buClr>
                <a:srgbClr val="8C7F6D"/>
              </a:buClr>
              <a:buChar char="•"/>
              <a:defRPr sz="1400">
                <a:solidFill>
                  <a:srgbClr val="003896"/>
                </a:solidFill>
                <a:latin typeface="Tahoma" pitchFamily="34" charset="0"/>
                <a:cs typeface="Tahoma" pitchFamily="34"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Tahoma" pitchFamily="34" charset="0"/>
                <a:cs typeface="Tahoma" pitchFamily="34"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Tahoma" pitchFamily="34" charset="0"/>
                <a:cs typeface="Tahoma" pitchFamily="34"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Tahoma" pitchFamily="34" charset="0"/>
                <a:cs typeface="Tahoma" pitchFamily="34"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Tahoma" pitchFamily="34" charset="0"/>
                <a:cs typeface="Tahoma" pitchFamily="34" charset="0"/>
              </a:defRPr>
            </a:lvl9pPr>
          </a:lstStyle>
          <a:p>
            <a:pPr eaLnBrk="1" hangingPunct="1">
              <a:lnSpc>
                <a:spcPct val="100000"/>
              </a:lnSpc>
              <a:spcBef>
                <a:spcPct val="0"/>
              </a:spcBef>
              <a:buClrTx/>
              <a:buFontTx/>
              <a:buNone/>
            </a:pPr>
            <a:fld id="{E0259509-0E5B-464A-B06B-88F8B35C5047}" type="slidenum">
              <a:rPr lang="en-ZA" altLang="en-US" sz="1000" smtClean="0">
                <a:solidFill>
                  <a:srgbClr val="83725B"/>
                </a:solidFill>
              </a:rPr>
              <a:pPr eaLnBrk="1" hangingPunct="1">
                <a:lnSpc>
                  <a:spcPct val="100000"/>
                </a:lnSpc>
                <a:spcBef>
                  <a:spcPct val="0"/>
                </a:spcBef>
                <a:buClrTx/>
                <a:buFontTx/>
                <a:buNone/>
              </a:pPr>
              <a:t>26</a:t>
            </a:fld>
            <a:endParaRPr lang="en-ZA" altLang="en-US" sz="1000">
              <a:solidFill>
                <a:srgbClr val="83725B"/>
              </a:solidFill>
            </a:endParaRPr>
          </a:p>
        </p:txBody>
      </p:sp>
    </p:spTree>
    <p:extLst>
      <p:ext uri="{BB962C8B-B14F-4D97-AF65-F5344CB8AC3E}">
        <p14:creationId xmlns:p14="http://schemas.microsoft.com/office/powerpoint/2010/main" val="1422492310"/>
      </p:ext>
    </p:extLst>
  </p:cSld>
  <p:clrMapOvr>
    <a:masterClrMapping/>
  </p:clrMapOvr>
  <p:transition spd="slow">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ACDB82-8EDD-4D9F-9F48-27DCD1FE88CC}"/>
              </a:ext>
            </a:extLst>
          </p:cNvPr>
          <p:cNvSpPr>
            <a:spLocks noGrp="1"/>
          </p:cNvSpPr>
          <p:nvPr>
            <p:ph type="title"/>
          </p:nvPr>
        </p:nvSpPr>
        <p:spPr/>
        <p:txBody>
          <a:bodyPr/>
          <a:lstStyle/>
          <a:p>
            <a:r>
              <a:rPr lang="en-ZA" dirty="0"/>
              <a:t>Technical Evaluation Strategy/Criteria</a:t>
            </a:r>
          </a:p>
        </p:txBody>
      </p:sp>
      <p:sp>
        <p:nvSpPr>
          <p:cNvPr id="3" name="Content Placeholder 2">
            <a:extLst>
              <a:ext uri="{FF2B5EF4-FFF2-40B4-BE49-F238E27FC236}">
                <a16:creationId xmlns:a16="http://schemas.microsoft.com/office/drawing/2014/main" id="{AA4F33AF-AD2D-493A-BE74-F95C335C3EBC}"/>
              </a:ext>
            </a:extLst>
          </p:cNvPr>
          <p:cNvSpPr>
            <a:spLocks noGrp="1"/>
          </p:cNvSpPr>
          <p:nvPr>
            <p:ph idx="1"/>
          </p:nvPr>
        </p:nvSpPr>
        <p:spPr/>
        <p:txBody>
          <a:bodyPr/>
          <a:lstStyle/>
          <a:p>
            <a:pPr marL="0" indent="0">
              <a:buNone/>
            </a:pPr>
            <a:r>
              <a:rPr lang="en-US" dirty="0"/>
              <a:t>TECHNICAL EVALUATION THRESHOLD</a:t>
            </a:r>
          </a:p>
          <a:p>
            <a:r>
              <a:rPr lang="en-US" dirty="0"/>
              <a:t>The minimum weighted final score (threshold) required for a tender to be considered from a technical perspective is 80%. Should none of the tenderers qualify for 80% then the highest of the less than 80% up to 75% shall be considered. </a:t>
            </a:r>
          </a:p>
          <a:p>
            <a:r>
              <a:rPr lang="en-US" dirty="0"/>
              <a:t>Refer to the technical evaluation criteria on the ITT</a:t>
            </a:r>
          </a:p>
          <a:p>
            <a:r>
              <a:rPr lang="en-US" dirty="0"/>
              <a:t>Tenderers who do not meet the threshold for functionality scoring will be disqualified and not be evaluated further</a:t>
            </a:r>
          </a:p>
          <a:p>
            <a:endParaRPr lang="en-ZA" dirty="0"/>
          </a:p>
        </p:txBody>
      </p:sp>
      <p:sp>
        <p:nvSpPr>
          <p:cNvPr id="4" name="Date Placeholder 3">
            <a:extLst>
              <a:ext uri="{FF2B5EF4-FFF2-40B4-BE49-F238E27FC236}">
                <a16:creationId xmlns:a16="http://schemas.microsoft.com/office/drawing/2014/main" id="{CA2862C4-4807-4697-9E69-14749E4490AD}"/>
              </a:ext>
            </a:extLst>
          </p:cNvPr>
          <p:cNvSpPr>
            <a:spLocks noGrp="1"/>
          </p:cNvSpPr>
          <p:nvPr>
            <p:ph type="dt" sz="half" idx="10"/>
          </p:nvPr>
        </p:nvSpPr>
        <p:spPr/>
        <p:txBody>
          <a:bodyPr/>
          <a:lstStyle/>
          <a:p>
            <a:pPr>
              <a:defRPr/>
            </a:pPr>
            <a:r>
              <a:rPr lang="en-ZA" dirty="0"/>
              <a:t>2022/05/24</a:t>
            </a:r>
          </a:p>
        </p:txBody>
      </p:sp>
      <p:sp>
        <p:nvSpPr>
          <p:cNvPr id="5" name="Slide Number Placeholder 4">
            <a:extLst>
              <a:ext uri="{FF2B5EF4-FFF2-40B4-BE49-F238E27FC236}">
                <a16:creationId xmlns:a16="http://schemas.microsoft.com/office/drawing/2014/main" id="{82957F46-5AAD-42C1-8261-979ED1E7A116}"/>
              </a:ext>
            </a:extLst>
          </p:cNvPr>
          <p:cNvSpPr>
            <a:spLocks noGrp="1"/>
          </p:cNvSpPr>
          <p:nvPr>
            <p:ph type="sldNum" sz="quarter" idx="12"/>
          </p:nvPr>
        </p:nvSpPr>
        <p:spPr/>
        <p:txBody>
          <a:bodyPr/>
          <a:lstStyle/>
          <a:p>
            <a:pPr>
              <a:defRPr/>
            </a:pPr>
            <a:fld id="{B8D57ED0-4422-4D03-A100-A435918D97DA}" type="slidenum">
              <a:rPr lang="en-ZA" smtClean="0"/>
              <a:pPr>
                <a:defRPr/>
              </a:pPr>
              <a:t>27</a:t>
            </a:fld>
            <a:endParaRPr lang="en-ZA" dirty="0"/>
          </a:p>
        </p:txBody>
      </p:sp>
    </p:spTree>
    <p:extLst>
      <p:ext uri="{BB962C8B-B14F-4D97-AF65-F5344CB8AC3E}">
        <p14:creationId xmlns:p14="http://schemas.microsoft.com/office/powerpoint/2010/main" val="2067954360"/>
      </p:ext>
    </p:extLst>
  </p:cSld>
  <p:clrMapOvr>
    <a:masterClrMapping/>
  </p:clrMapOvr>
  <p:transition spd="slow">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en-ZA" altLang="en-US"/>
              <a:t>5. Conclusion</a:t>
            </a:r>
          </a:p>
        </p:txBody>
      </p:sp>
      <p:sp>
        <p:nvSpPr>
          <p:cNvPr id="10243" name="Content Placeholder 2"/>
          <p:cNvSpPr>
            <a:spLocks noGrp="1"/>
          </p:cNvSpPr>
          <p:nvPr>
            <p:ph idx="1"/>
          </p:nvPr>
        </p:nvSpPr>
        <p:spPr/>
        <p:txBody>
          <a:bodyPr/>
          <a:lstStyle/>
          <a:p>
            <a:pPr>
              <a:spcBef>
                <a:spcPts val="400"/>
              </a:spcBef>
              <a:defRPr/>
            </a:pPr>
            <a:r>
              <a:rPr lang="en-US" dirty="0"/>
              <a:t>Returnables as listed and explained is important in order to achieve good scoring results.</a:t>
            </a:r>
            <a:endParaRPr lang="en-ZA" dirty="0"/>
          </a:p>
          <a:p>
            <a:pPr marL="0" indent="0">
              <a:spcBef>
                <a:spcPts val="400"/>
              </a:spcBef>
              <a:buFontTx/>
              <a:buNone/>
              <a:defRPr/>
            </a:pPr>
            <a:endParaRPr lang="en-ZA" dirty="0"/>
          </a:p>
          <a:p>
            <a:pPr>
              <a:spcBef>
                <a:spcPts val="400"/>
              </a:spcBef>
              <a:defRPr/>
            </a:pPr>
            <a:r>
              <a:rPr lang="en-US" dirty="0"/>
              <a:t>The technical documents and returnables is a proof of capability that the company can perform the work and the contractor must indicate it such.</a:t>
            </a:r>
          </a:p>
          <a:p>
            <a:pPr>
              <a:spcBef>
                <a:spcPts val="400"/>
              </a:spcBef>
              <a:defRPr/>
            </a:pPr>
            <a:endParaRPr lang="en-ZA" dirty="0"/>
          </a:p>
          <a:p>
            <a:pPr>
              <a:spcBef>
                <a:spcPts val="400"/>
              </a:spcBef>
              <a:defRPr/>
            </a:pPr>
            <a:r>
              <a:rPr lang="en-ZA" dirty="0"/>
              <a:t>A humble request</a:t>
            </a:r>
          </a:p>
          <a:p>
            <a:pPr lvl="1">
              <a:spcBef>
                <a:spcPts val="400"/>
              </a:spcBef>
              <a:defRPr/>
            </a:pPr>
            <a:r>
              <a:rPr lang="en-ZA" dirty="0"/>
              <a:t>Order your tender file logically </a:t>
            </a:r>
          </a:p>
          <a:p>
            <a:pPr lvl="1">
              <a:spcBef>
                <a:spcPts val="400"/>
              </a:spcBef>
              <a:defRPr/>
            </a:pPr>
            <a:r>
              <a:rPr lang="en-ZA" dirty="0"/>
              <a:t>Keep the technical section together and separate</a:t>
            </a:r>
          </a:p>
          <a:p>
            <a:pPr marL="446087" lvl="1" indent="0">
              <a:spcBef>
                <a:spcPts val="400"/>
              </a:spcBef>
              <a:buFontTx/>
              <a:buNone/>
              <a:defRPr/>
            </a:pPr>
            <a:r>
              <a:rPr lang="en-ZA" dirty="0"/>
              <a:t>	 from the other parts</a:t>
            </a:r>
          </a:p>
          <a:p>
            <a:pPr lvl="1">
              <a:spcBef>
                <a:spcPts val="400"/>
              </a:spcBef>
              <a:defRPr/>
            </a:pPr>
            <a:r>
              <a:rPr lang="en-ZA" dirty="0"/>
              <a:t>Be </a:t>
            </a:r>
            <a:r>
              <a:rPr lang="en-ZA" u="sng" dirty="0"/>
              <a:t>specific for this project </a:t>
            </a:r>
            <a:r>
              <a:rPr lang="en-ZA" dirty="0"/>
              <a:t>– do not generalise.</a:t>
            </a:r>
          </a:p>
          <a:p>
            <a:pPr marL="0" indent="0">
              <a:buFontTx/>
              <a:buNone/>
              <a:defRPr/>
            </a:pPr>
            <a:endParaRPr lang="en-ZA" dirty="0"/>
          </a:p>
        </p:txBody>
      </p:sp>
      <p:sp>
        <p:nvSpPr>
          <p:cNvPr id="17412" name="Date Placeholder 3"/>
          <p:cNvSpPr>
            <a:spLocks noGrp="1"/>
          </p:cNvSpPr>
          <p:nvPr>
            <p:ph type="dt" sz="quarter" idx="10"/>
          </p:nvPr>
        </p:nvSpPr>
        <p:spPr>
          <a:noFill/>
        </p:spPr>
        <p:txBody>
          <a:bodyPr/>
          <a:lstStyle>
            <a:lvl1pPr eaLnBrk="0" hangingPunct="0">
              <a:lnSpc>
                <a:spcPct val="90000"/>
              </a:lnSpc>
              <a:spcBef>
                <a:spcPct val="100000"/>
              </a:spcBef>
              <a:buClr>
                <a:srgbClr val="8C7F6D"/>
              </a:buClr>
              <a:buChar char="•"/>
              <a:defRPr sz="2000">
                <a:solidFill>
                  <a:srgbClr val="003896"/>
                </a:solidFill>
                <a:latin typeface="Tahoma" pitchFamily="34" charset="0"/>
                <a:cs typeface="Tahoma" pitchFamily="34" charset="0"/>
              </a:defRPr>
            </a:lvl1pPr>
            <a:lvl2pPr marL="742950" indent="-285750" eaLnBrk="0" hangingPunct="0">
              <a:lnSpc>
                <a:spcPct val="90000"/>
              </a:lnSpc>
              <a:spcBef>
                <a:spcPct val="100000"/>
              </a:spcBef>
              <a:buClr>
                <a:srgbClr val="8C7F6D"/>
              </a:buClr>
              <a:buChar char="•"/>
              <a:defRPr>
                <a:solidFill>
                  <a:srgbClr val="003896"/>
                </a:solidFill>
                <a:latin typeface="Tahoma" pitchFamily="34" charset="0"/>
                <a:cs typeface="Tahoma" pitchFamily="34" charset="0"/>
              </a:defRPr>
            </a:lvl2pPr>
            <a:lvl3pPr marL="1143000" indent="-228600" eaLnBrk="0" hangingPunct="0">
              <a:lnSpc>
                <a:spcPct val="90000"/>
              </a:lnSpc>
              <a:spcBef>
                <a:spcPct val="100000"/>
              </a:spcBef>
              <a:buClr>
                <a:srgbClr val="8C7F6D"/>
              </a:buClr>
              <a:buChar char="•"/>
              <a:defRPr sz="1600">
                <a:solidFill>
                  <a:srgbClr val="003896"/>
                </a:solidFill>
                <a:latin typeface="Tahoma" pitchFamily="34" charset="0"/>
                <a:cs typeface="Tahoma" pitchFamily="34" charset="0"/>
              </a:defRPr>
            </a:lvl3pPr>
            <a:lvl4pPr marL="1600200" indent="-228600" eaLnBrk="0" hangingPunct="0">
              <a:lnSpc>
                <a:spcPct val="90000"/>
              </a:lnSpc>
              <a:spcBef>
                <a:spcPct val="100000"/>
              </a:spcBef>
              <a:buClr>
                <a:srgbClr val="8C7F6D"/>
              </a:buClr>
              <a:buChar char="•"/>
              <a:defRPr sz="1400">
                <a:solidFill>
                  <a:srgbClr val="003896"/>
                </a:solidFill>
                <a:latin typeface="Tahoma" pitchFamily="34" charset="0"/>
                <a:cs typeface="Tahoma" pitchFamily="34" charset="0"/>
              </a:defRPr>
            </a:lvl4pPr>
            <a:lvl5pPr marL="2057400" indent="-228600" eaLnBrk="0" hangingPunct="0">
              <a:lnSpc>
                <a:spcPct val="90000"/>
              </a:lnSpc>
              <a:spcBef>
                <a:spcPct val="100000"/>
              </a:spcBef>
              <a:buClr>
                <a:srgbClr val="8C7F6D"/>
              </a:buClr>
              <a:buChar char="•"/>
              <a:defRPr sz="1400">
                <a:solidFill>
                  <a:srgbClr val="003896"/>
                </a:solidFill>
                <a:latin typeface="Tahoma" pitchFamily="34" charset="0"/>
                <a:cs typeface="Tahoma" pitchFamily="34"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Tahoma" pitchFamily="34" charset="0"/>
                <a:cs typeface="Tahoma" pitchFamily="34"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Tahoma" pitchFamily="34" charset="0"/>
                <a:cs typeface="Tahoma" pitchFamily="34"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Tahoma" pitchFamily="34" charset="0"/>
                <a:cs typeface="Tahoma" pitchFamily="34"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Tahoma" pitchFamily="34" charset="0"/>
                <a:cs typeface="Tahoma" pitchFamily="34" charset="0"/>
              </a:defRPr>
            </a:lvl9pPr>
          </a:lstStyle>
          <a:p>
            <a:pPr eaLnBrk="1" hangingPunct="1">
              <a:lnSpc>
                <a:spcPct val="100000"/>
              </a:lnSpc>
              <a:spcBef>
                <a:spcPct val="0"/>
              </a:spcBef>
              <a:buClrTx/>
              <a:buFontTx/>
              <a:buNone/>
            </a:pPr>
            <a:r>
              <a:rPr lang="en-US" altLang="en-US" sz="1000" dirty="0">
                <a:solidFill>
                  <a:srgbClr val="83725B"/>
                </a:solidFill>
              </a:rPr>
              <a:t>2022/05/24</a:t>
            </a:r>
            <a:endParaRPr lang="en-ZA" altLang="en-US" sz="1000" dirty="0">
              <a:solidFill>
                <a:srgbClr val="83725B"/>
              </a:solidFill>
            </a:endParaRPr>
          </a:p>
        </p:txBody>
      </p:sp>
      <p:sp>
        <p:nvSpPr>
          <p:cNvPr id="17413" name="Slide Number Placeholder 4"/>
          <p:cNvSpPr>
            <a:spLocks noGrp="1"/>
          </p:cNvSpPr>
          <p:nvPr>
            <p:ph type="sldNum" sz="quarter" idx="12"/>
          </p:nvPr>
        </p:nvSpPr>
        <p:spPr>
          <a:noFill/>
        </p:spPr>
        <p:txBody>
          <a:bodyPr/>
          <a:lstStyle>
            <a:lvl1pPr eaLnBrk="0" hangingPunct="0">
              <a:lnSpc>
                <a:spcPct val="90000"/>
              </a:lnSpc>
              <a:spcBef>
                <a:spcPct val="100000"/>
              </a:spcBef>
              <a:buClr>
                <a:srgbClr val="8C7F6D"/>
              </a:buClr>
              <a:buChar char="•"/>
              <a:defRPr sz="2000">
                <a:solidFill>
                  <a:srgbClr val="003896"/>
                </a:solidFill>
                <a:latin typeface="Tahoma" pitchFamily="34" charset="0"/>
                <a:cs typeface="Tahoma" pitchFamily="34" charset="0"/>
              </a:defRPr>
            </a:lvl1pPr>
            <a:lvl2pPr marL="742950" indent="-285750" eaLnBrk="0" hangingPunct="0">
              <a:lnSpc>
                <a:spcPct val="90000"/>
              </a:lnSpc>
              <a:spcBef>
                <a:spcPct val="100000"/>
              </a:spcBef>
              <a:buClr>
                <a:srgbClr val="8C7F6D"/>
              </a:buClr>
              <a:buChar char="•"/>
              <a:defRPr>
                <a:solidFill>
                  <a:srgbClr val="003896"/>
                </a:solidFill>
                <a:latin typeface="Tahoma" pitchFamily="34" charset="0"/>
                <a:cs typeface="Tahoma" pitchFamily="34" charset="0"/>
              </a:defRPr>
            </a:lvl2pPr>
            <a:lvl3pPr marL="1143000" indent="-228600" eaLnBrk="0" hangingPunct="0">
              <a:lnSpc>
                <a:spcPct val="90000"/>
              </a:lnSpc>
              <a:spcBef>
                <a:spcPct val="100000"/>
              </a:spcBef>
              <a:buClr>
                <a:srgbClr val="8C7F6D"/>
              </a:buClr>
              <a:buChar char="•"/>
              <a:defRPr sz="1600">
                <a:solidFill>
                  <a:srgbClr val="003896"/>
                </a:solidFill>
                <a:latin typeface="Tahoma" pitchFamily="34" charset="0"/>
                <a:cs typeface="Tahoma" pitchFamily="34" charset="0"/>
              </a:defRPr>
            </a:lvl3pPr>
            <a:lvl4pPr marL="1600200" indent="-228600" eaLnBrk="0" hangingPunct="0">
              <a:lnSpc>
                <a:spcPct val="90000"/>
              </a:lnSpc>
              <a:spcBef>
                <a:spcPct val="100000"/>
              </a:spcBef>
              <a:buClr>
                <a:srgbClr val="8C7F6D"/>
              </a:buClr>
              <a:buChar char="•"/>
              <a:defRPr sz="1400">
                <a:solidFill>
                  <a:srgbClr val="003896"/>
                </a:solidFill>
                <a:latin typeface="Tahoma" pitchFamily="34" charset="0"/>
                <a:cs typeface="Tahoma" pitchFamily="34" charset="0"/>
              </a:defRPr>
            </a:lvl4pPr>
            <a:lvl5pPr marL="2057400" indent="-228600" eaLnBrk="0" hangingPunct="0">
              <a:lnSpc>
                <a:spcPct val="90000"/>
              </a:lnSpc>
              <a:spcBef>
                <a:spcPct val="100000"/>
              </a:spcBef>
              <a:buClr>
                <a:srgbClr val="8C7F6D"/>
              </a:buClr>
              <a:buChar char="•"/>
              <a:defRPr sz="1400">
                <a:solidFill>
                  <a:srgbClr val="003896"/>
                </a:solidFill>
                <a:latin typeface="Tahoma" pitchFamily="34" charset="0"/>
                <a:cs typeface="Tahoma" pitchFamily="34"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Tahoma" pitchFamily="34" charset="0"/>
                <a:cs typeface="Tahoma" pitchFamily="34"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Tahoma" pitchFamily="34" charset="0"/>
                <a:cs typeface="Tahoma" pitchFamily="34"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Tahoma" pitchFamily="34" charset="0"/>
                <a:cs typeface="Tahoma" pitchFamily="34"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Tahoma" pitchFamily="34" charset="0"/>
                <a:cs typeface="Tahoma" pitchFamily="34" charset="0"/>
              </a:defRPr>
            </a:lvl9pPr>
          </a:lstStyle>
          <a:p>
            <a:pPr eaLnBrk="1" hangingPunct="1">
              <a:lnSpc>
                <a:spcPct val="100000"/>
              </a:lnSpc>
              <a:spcBef>
                <a:spcPct val="0"/>
              </a:spcBef>
              <a:buClrTx/>
              <a:buFontTx/>
              <a:buNone/>
            </a:pPr>
            <a:fld id="{89A21786-D0EA-46AE-B43E-CF7E43BB77AC}" type="slidenum">
              <a:rPr lang="en-ZA" altLang="en-US" sz="1000" smtClean="0">
                <a:solidFill>
                  <a:srgbClr val="83725B"/>
                </a:solidFill>
              </a:rPr>
              <a:pPr eaLnBrk="1" hangingPunct="1">
                <a:lnSpc>
                  <a:spcPct val="100000"/>
                </a:lnSpc>
                <a:spcBef>
                  <a:spcPct val="0"/>
                </a:spcBef>
                <a:buClrTx/>
                <a:buFontTx/>
                <a:buNone/>
              </a:pPr>
              <a:t>28</a:t>
            </a:fld>
            <a:endParaRPr lang="en-ZA" altLang="en-US" sz="1000">
              <a:solidFill>
                <a:srgbClr val="83725B"/>
              </a:solidFill>
            </a:endParaRPr>
          </a:p>
        </p:txBody>
      </p:sp>
      <p:pic>
        <p:nvPicPr>
          <p:cNvPr id="17414" name="Picture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407150" y="3644900"/>
            <a:ext cx="2168525" cy="2568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305092"/>
      </p:ext>
    </p:extLst>
  </p:cSld>
  <p:clrMapOvr>
    <a:masterClrMapping/>
  </p:clrMapOvr>
  <p:transition spd="slow">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0"/>
            <a:ext cx="3059113"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grpSp>
        <p:nvGrpSpPr>
          <p:cNvPr id="28675" name="Group 162"/>
          <p:cNvGrpSpPr>
            <a:grpSpLocks/>
          </p:cNvGrpSpPr>
          <p:nvPr/>
        </p:nvGrpSpPr>
        <p:grpSpPr bwMode="auto">
          <a:xfrm>
            <a:off x="-4763" y="0"/>
            <a:ext cx="9148763" cy="6858000"/>
            <a:chOff x="-3" y="0"/>
            <a:chExt cx="5763" cy="4320"/>
          </a:xfrm>
        </p:grpSpPr>
        <p:pic>
          <p:nvPicPr>
            <p:cNvPr id="28731" name="Picture 23" descr="d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 y="0"/>
              <a:ext cx="115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732" name="Rectangle 91"/>
            <p:cNvSpPr>
              <a:spLocks noChangeArrowheads="1"/>
            </p:cNvSpPr>
            <p:nvPr/>
          </p:nvSpPr>
          <p:spPr bwMode="auto">
            <a:xfrm>
              <a:off x="-3" y="0"/>
              <a:ext cx="5763"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a:solidFill>
                  <a:schemeClr val="tx1"/>
                </a:solidFill>
              </a:endParaRPr>
            </a:p>
          </p:txBody>
        </p:sp>
        <p:pic>
          <p:nvPicPr>
            <p:cNvPr id="28733" name="Picture 161" descr="logo small"/>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88" y="326"/>
              <a:ext cx="1352" cy="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8676" name="Group 155"/>
          <p:cNvGrpSpPr>
            <a:grpSpLocks/>
          </p:cNvGrpSpPr>
          <p:nvPr/>
        </p:nvGrpSpPr>
        <p:grpSpPr bwMode="auto">
          <a:xfrm>
            <a:off x="344488" y="704850"/>
            <a:ext cx="2482850" cy="2444750"/>
            <a:chOff x="162" y="757"/>
            <a:chExt cx="1564" cy="1540"/>
          </a:xfrm>
        </p:grpSpPr>
        <p:sp>
          <p:nvSpPr>
            <p:cNvPr id="28726" name="Oval 101"/>
            <p:cNvSpPr>
              <a:spLocks noChangeArrowheads="1"/>
            </p:cNvSpPr>
            <p:nvPr/>
          </p:nvSpPr>
          <p:spPr bwMode="auto">
            <a:xfrm>
              <a:off x="232" y="819"/>
              <a:ext cx="1448" cy="1447"/>
            </a:xfrm>
            <a:prstGeom prst="ellipse">
              <a:avLst/>
            </a:prstGeom>
            <a:solidFill>
              <a:srgbClr val="83725B"/>
            </a:solidFill>
            <a:ln w="9525">
              <a:solidFill>
                <a:srgbClr val="83725B"/>
              </a:solidFill>
              <a:round/>
              <a:headEnd/>
              <a:tailEnd/>
            </a:ln>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a:solidFill>
                  <a:schemeClr val="tx1"/>
                </a:solidFill>
              </a:endParaRPr>
            </a:p>
          </p:txBody>
        </p:sp>
        <p:sp>
          <p:nvSpPr>
            <p:cNvPr id="28727" name="Oval 103"/>
            <p:cNvSpPr>
              <a:spLocks noChangeArrowheads="1"/>
            </p:cNvSpPr>
            <p:nvPr/>
          </p:nvSpPr>
          <p:spPr bwMode="auto">
            <a:xfrm>
              <a:off x="217" y="772"/>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a:solidFill>
                  <a:schemeClr val="tx1"/>
                </a:solidFill>
              </a:endParaRPr>
            </a:p>
          </p:txBody>
        </p:sp>
        <p:sp>
          <p:nvSpPr>
            <p:cNvPr id="28728" name="Oval 104"/>
            <p:cNvSpPr>
              <a:spLocks noChangeArrowheads="1"/>
            </p:cNvSpPr>
            <p:nvPr/>
          </p:nvSpPr>
          <p:spPr bwMode="auto">
            <a:xfrm>
              <a:off x="162" y="772"/>
              <a:ext cx="1487"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a:solidFill>
                  <a:schemeClr val="tx1"/>
                </a:solidFill>
              </a:endParaRPr>
            </a:p>
          </p:txBody>
        </p:sp>
        <p:sp>
          <p:nvSpPr>
            <p:cNvPr id="28729" name="Oval 105"/>
            <p:cNvSpPr>
              <a:spLocks noChangeArrowheads="1"/>
            </p:cNvSpPr>
            <p:nvPr/>
          </p:nvSpPr>
          <p:spPr bwMode="auto">
            <a:xfrm>
              <a:off x="240" y="803"/>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a:solidFill>
                  <a:schemeClr val="tx1"/>
                </a:solidFill>
              </a:endParaRPr>
            </a:p>
          </p:txBody>
        </p:sp>
        <p:sp>
          <p:nvSpPr>
            <p:cNvPr id="28730" name="Oval 106"/>
            <p:cNvSpPr>
              <a:spLocks noChangeArrowheads="1"/>
            </p:cNvSpPr>
            <p:nvPr/>
          </p:nvSpPr>
          <p:spPr bwMode="auto">
            <a:xfrm>
              <a:off x="194"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a:solidFill>
                  <a:schemeClr val="tx1"/>
                </a:solidFill>
              </a:endParaRPr>
            </a:p>
          </p:txBody>
        </p:sp>
      </p:grpSp>
      <p:sp>
        <p:nvSpPr>
          <p:cNvPr id="19462" name="Oval 102"/>
          <p:cNvSpPr>
            <a:spLocks noChangeArrowheads="1"/>
          </p:cNvSpPr>
          <p:nvPr/>
        </p:nvSpPr>
        <p:spPr bwMode="auto">
          <a:xfrm>
            <a:off x="436563" y="1362075"/>
            <a:ext cx="2162175" cy="2173288"/>
          </a:xfrm>
          <a:prstGeom prst="ellipse">
            <a:avLst/>
          </a:prstGeom>
          <a:blipFill dpi="0" rotWithShape="1">
            <a:blip r:embed="rId5">
              <a:extLst>
                <a:ext uri="{28A0092B-C50C-407E-A947-70E740481C1C}">
                  <a14:useLocalDpi xmlns:a14="http://schemas.microsoft.com/office/drawing/2010/main" val="0"/>
                </a:ext>
              </a:extLst>
            </a:blip>
            <a:srcRect/>
            <a:stretch>
              <a:fillRect t="-166" b="-166"/>
            </a:stretch>
          </a:blipFill>
          <a:ln>
            <a:noFill/>
          </a:ln>
        </p:spPr>
        <p:txBody>
          <a:bodyPr anchor="ctr"/>
          <a:lstStyle/>
          <a:p>
            <a:pPr algn="ctr">
              <a:defRPr/>
            </a:pPr>
            <a:endParaRPr lang="en-ZA" sz="1000" dirty="0"/>
          </a:p>
        </p:txBody>
      </p:sp>
      <p:grpSp>
        <p:nvGrpSpPr>
          <p:cNvPr id="28680" name="Group 156"/>
          <p:cNvGrpSpPr>
            <a:grpSpLocks/>
          </p:cNvGrpSpPr>
          <p:nvPr/>
        </p:nvGrpSpPr>
        <p:grpSpPr bwMode="auto">
          <a:xfrm>
            <a:off x="238125" y="938213"/>
            <a:ext cx="2643188" cy="2493962"/>
            <a:chOff x="108" y="757"/>
            <a:chExt cx="1665" cy="1571"/>
          </a:xfrm>
        </p:grpSpPr>
        <p:sp>
          <p:nvSpPr>
            <p:cNvPr id="28723" name="Oval 107"/>
            <p:cNvSpPr>
              <a:spLocks noChangeArrowheads="1"/>
            </p:cNvSpPr>
            <p:nvPr/>
          </p:nvSpPr>
          <p:spPr bwMode="auto">
            <a:xfrm>
              <a:off x="279"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a:solidFill>
                  <a:schemeClr val="tx1"/>
                </a:solidFill>
              </a:endParaRPr>
            </a:p>
          </p:txBody>
        </p:sp>
        <p:sp>
          <p:nvSpPr>
            <p:cNvPr id="28724" name="Oval 108"/>
            <p:cNvSpPr>
              <a:spLocks noChangeArrowheads="1"/>
            </p:cNvSpPr>
            <p:nvPr/>
          </p:nvSpPr>
          <p:spPr bwMode="auto">
            <a:xfrm>
              <a:off x="108"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a:solidFill>
                  <a:schemeClr val="tx1"/>
                </a:solidFill>
              </a:endParaRPr>
            </a:p>
          </p:txBody>
        </p:sp>
        <p:sp>
          <p:nvSpPr>
            <p:cNvPr id="28725" name="Oval 109"/>
            <p:cNvSpPr>
              <a:spLocks noChangeArrowheads="1"/>
            </p:cNvSpPr>
            <p:nvPr/>
          </p:nvSpPr>
          <p:spPr bwMode="auto">
            <a:xfrm>
              <a:off x="287"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a:solidFill>
                  <a:schemeClr val="tx1"/>
                </a:solidFill>
              </a:endParaRPr>
            </a:p>
          </p:txBody>
        </p:sp>
      </p:grpSp>
      <p:grpSp>
        <p:nvGrpSpPr>
          <p:cNvPr id="28681" name="Group 146"/>
          <p:cNvGrpSpPr>
            <a:grpSpLocks/>
          </p:cNvGrpSpPr>
          <p:nvPr/>
        </p:nvGrpSpPr>
        <p:grpSpPr bwMode="auto">
          <a:xfrm>
            <a:off x="912813" y="620713"/>
            <a:ext cx="1284287" cy="1260475"/>
            <a:chOff x="575" y="391"/>
            <a:chExt cx="809" cy="794"/>
          </a:xfrm>
        </p:grpSpPr>
        <p:sp>
          <p:nvSpPr>
            <p:cNvPr id="28715" name="Oval 147"/>
            <p:cNvSpPr>
              <a:spLocks noChangeArrowheads="1"/>
            </p:cNvSpPr>
            <p:nvPr/>
          </p:nvSpPr>
          <p:spPr bwMode="auto">
            <a:xfrm>
              <a:off x="614" y="422"/>
              <a:ext cx="739" cy="747"/>
            </a:xfrm>
            <a:prstGeom prst="ellipse">
              <a:avLst/>
            </a:prstGeom>
            <a:solidFill>
              <a:srgbClr val="83725B"/>
            </a:solidFill>
            <a:ln w="9525">
              <a:solidFill>
                <a:srgbClr val="83725B"/>
              </a:solidFill>
              <a:miter lim="800000"/>
              <a:headEnd/>
              <a:tailEnd/>
            </a:ln>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a:solidFill>
                  <a:schemeClr val="tx1"/>
                </a:solidFill>
              </a:endParaRPr>
            </a:p>
          </p:txBody>
        </p:sp>
        <p:sp>
          <p:nvSpPr>
            <p:cNvPr id="28716" name="Oval 148"/>
            <p:cNvSpPr>
              <a:spLocks noChangeArrowheads="1"/>
            </p:cNvSpPr>
            <p:nvPr/>
          </p:nvSpPr>
          <p:spPr bwMode="auto">
            <a:xfrm>
              <a:off x="629" y="445"/>
              <a:ext cx="708" cy="708"/>
            </a:xfrm>
            <a:prstGeom prst="ellipse">
              <a:avLst/>
            </a:prstGeom>
            <a:solidFill>
              <a:srgbClr val="8C7F6D"/>
            </a:solidFill>
            <a:ln w="9525">
              <a:solidFill>
                <a:srgbClr val="83725B"/>
              </a:solidFill>
              <a:miter lim="800000"/>
              <a:headEnd/>
              <a:tailEnd/>
            </a:ln>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a:solidFill>
                  <a:schemeClr val="tx1"/>
                </a:solidFill>
              </a:endParaRPr>
            </a:p>
          </p:txBody>
        </p:sp>
        <p:sp>
          <p:nvSpPr>
            <p:cNvPr id="28717" name="Oval 149"/>
            <p:cNvSpPr>
              <a:spLocks noChangeArrowheads="1"/>
            </p:cNvSpPr>
            <p:nvPr/>
          </p:nvSpPr>
          <p:spPr bwMode="auto">
            <a:xfrm>
              <a:off x="598" y="399"/>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a:solidFill>
                  <a:schemeClr val="tx1"/>
                </a:solidFill>
              </a:endParaRPr>
            </a:p>
          </p:txBody>
        </p:sp>
        <p:sp>
          <p:nvSpPr>
            <p:cNvPr id="28718" name="Oval 150"/>
            <p:cNvSpPr>
              <a:spLocks noChangeArrowheads="1"/>
            </p:cNvSpPr>
            <p:nvPr/>
          </p:nvSpPr>
          <p:spPr bwMode="auto">
            <a:xfrm>
              <a:off x="575" y="399"/>
              <a:ext cx="762"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a:solidFill>
                  <a:schemeClr val="tx1"/>
                </a:solidFill>
              </a:endParaRPr>
            </a:p>
          </p:txBody>
        </p:sp>
        <p:sp>
          <p:nvSpPr>
            <p:cNvPr id="28719" name="Oval 151"/>
            <p:cNvSpPr>
              <a:spLocks noChangeArrowheads="1"/>
            </p:cNvSpPr>
            <p:nvPr/>
          </p:nvSpPr>
          <p:spPr bwMode="auto">
            <a:xfrm>
              <a:off x="614" y="414"/>
              <a:ext cx="770" cy="771"/>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a:solidFill>
                  <a:schemeClr val="tx1"/>
                </a:solidFill>
              </a:endParaRPr>
            </a:p>
          </p:txBody>
        </p:sp>
        <p:sp>
          <p:nvSpPr>
            <p:cNvPr id="28720" name="Oval 152"/>
            <p:cNvSpPr>
              <a:spLocks noChangeArrowheads="1"/>
            </p:cNvSpPr>
            <p:nvPr/>
          </p:nvSpPr>
          <p:spPr bwMode="auto">
            <a:xfrm>
              <a:off x="590" y="391"/>
              <a:ext cx="763"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a:solidFill>
                  <a:schemeClr val="tx1"/>
                </a:solidFill>
              </a:endParaRPr>
            </a:p>
          </p:txBody>
        </p:sp>
        <p:sp>
          <p:nvSpPr>
            <p:cNvPr id="28721" name="Oval 153"/>
            <p:cNvSpPr>
              <a:spLocks noChangeArrowheads="1"/>
            </p:cNvSpPr>
            <p:nvPr/>
          </p:nvSpPr>
          <p:spPr bwMode="auto">
            <a:xfrm>
              <a:off x="629" y="445"/>
              <a:ext cx="708" cy="708"/>
            </a:xfrm>
            <a:prstGeom prst="ellipse">
              <a:avLst/>
            </a:prstGeom>
            <a:solidFill>
              <a:srgbClr val="83725B"/>
            </a:solidFill>
            <a:ln w="9525">
              <a:solidFill>
                <a:srgbClr val="83725B"/>
              </a:solidFill>
              <a:miter lim="800000"/>
              <a:headEnd/>
              <a:tailEnd/>
            </a:ln>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a:solidFill>
                  <a:schemeClr val="tx1"/>
                </a:solidFill>
              </a:endParaRPr>
            </a:p>
          </p:txBody>
        </p:sp>
        <p:sp>
          <p:nvSpPr>
            <p:cNvPr id="28722" name="Oval 154"/>
            <p:cNvSpPr>
              <a:spLocks noChangeArrowheads="1"/>
            </p:cNvSpPr>
            <p:nvPr/>
          </p:nvSpPr>
          <p:spPr bwMode="auto">
            <a:xfrm>
              <a:off x="637" y="445"/>
              <a:ext cx="693" cy="693"/>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a:solidFill>
                  <a:schemeClr val="tx1"/>
                </a:solidFill>
              </a:endParaRPr>
            </a:p>
          </p:txBody>
        </p:sp>
      </p:grpSp>
      <p:sp>
        <p:nvSpPr>
          <p:cNvPr id="28682" name="Oval 118"/>
          <p:cNvSpPr>
            <a:spLocks noChangeArrowheads="1"/>
          </p:cNvSpPr>
          <p:nvPr/>
        </p:nvSpPr>
        <p:spPr bwMode="auto">
          <a:xfrm>
            <a:off x="1004888" y="706438"/>
            <a:ext cx="1290637" cy="1112837"/>
          </a:xfrm>
          <a:prstGeom prst="ellipse">
            <a:avLst/>
          </a:prstGeom>
          <a:blipFill dpi="0" rotWithShape="1">
            <a:blip r:embed="rId6"/>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algn="ctr" eaLnBrk="1" hangingPunct="1">
              <a:lnSpc>
                <a:spcPct val="100000"/>
              </a:lnSpc>
              <a:spcBef>
                <a:spcPct val="0"/>
              </a:spcBef>
              <a:buClrTx/>
              <a:buFontTx/>
              <a:buNone/>
            </a:pPr>
            <a:endParaRPr lang="en-US" altLang="en-US" sz="600">
              <a:solidFill>
                <a:schemeClr val="tx1"/>
              </a:solidFill>
            </a:endParaRPr>
          </a:p>
        </p:txBody>
      </p:sp>
      <p:grpSp>
        <p:nvGrpSpPr>
          <p:cNvPr id="28683" name="Group 145"/>
          <p:cNvGrpSpPr>
            <a:grpSpLocks/>
          </p:cNvGrpSpPr>
          <p:nvPr/>
        </p:nvGrpSpPr>
        <p:grpSpPr bwMode="auto">
          <a:xfrm>
            <a:off x="863600" y="620713"/>
            <a:ext cx="1370013" cy="1284287"/>
            <a:chOff x="544" y="391"/>
            <a:chExt cx="863" cy="809"/>
          </a:xfrm>
        </p:grpSpPr>
        <p:sp>
          <p:nvSpPr>
            <p:cNvPr id="28712" name="Oval 119"/>
            <p:cNvSpPr>
              <a:spLocks noChangeArrowheads="1"/>
            </p:cNvSpPr>
            <p:nvPr/>
          </p:nvSpPr>
          <p:spPr bwMode="auto">
            <a:xfrm>
              <a:off x="637" y="391"/>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a:solidFill>
                  <a:schemeClr val="tx1"/>
                </a:solidFill>
              </a:endParaRPr>
            </a:p>
          </p:txBody>
        </p:sp>
        <p:sp>
          <p:nvSpPr>
            <p:cNvPr id="28713" name="Oval 120"/>
            <p:cNvSpPr>
              <a:spLocks noChangeArrowheads="1"/>
            </p:cNvSpPr>
            <p:nvPr/>
          </p:nvSpPr>
          <p:spPr bwMode="auto">
            <a:xfrm>
              <a:off x="544" y="438"/>
              <a:ext cx="770"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a:solidFill>
                  <a:schemeClr val="tx1"/>
                </a:solidFill>
              </a:endParaRPr>
            </a:p>
          </p:txBody>
        </p:sp>
        <p:sp>
          <p:nvSpPr>
            <p:cNvPr id="28714" name="Oval 121"/>
            <p:cNvSpPr>
              <a:spLocks noChangeArrowheads="1"/>
            </p:cNvSpPr>
            <p:nvPr/>
          </p:nvSpPr>
          <p:spPr bwMode="auto">
            <a:xfrm>
              <a:off x="637" y="438"/>
              <a:ext cx="763"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a:solidFill>
                  <a:schemeClr val="tx1"/>
                </a:solidFill>
              </a:endParaRPr>
            </a:p>
          </p:txBody>
        </p:sp>
      </p:grpSp>
      <p:grpSp>
        <p:nvGrpSpPr>
          <p:cNvPr id="28684" name="Group 157"/>
          <p:cNvGrpSpPr>
            <a:grpSpLocks/>
          </p:cNvGrpSpPr>
          <p:nvPr/>
        </p:nvGrpSpPr>
        <p:grpSpPr bwMode="auto">
          <a:xfrm>
            <a:off x="331788" y="3090863"/>
            <a:ext cx="2074862" cy="2038350"/>
            <a:chOff x="209" y="1947"/>
            <a:chExt cx="1307" cy="1284"/>
          </a:xfrm>
        </p:grpSpPr>
        <p:sp>
          <p:nvSpPr>
            <p:cNvPr id="28706" name="Oval 122"/>
            <p:cNvSpPr>
              <a:spLocks noChangeArrowheads="1"/>
            </p:cNvSpPr>
            <p:nvPr/>
          </p:nvSpPr>
          <p:spPr bwMode="auto">
            <a:xfrm>
              <a:off x="264" y="2002"/>
              <a:ext cx="1213" cy="1205"/>
            </a:xfrm>
            <a:prstGeom prst="ellipse">
              <a:avLst/>
            </a:prstGeom>
            <a:solidFill>
              <a:srgbClr val="83725B"/>
            </a:solidFill>
            <a:ln w="9525">
              <a:solidFill>
                <a:srgbClr val="83725B"/>
              </a:solidFill>
              <a:miter lim="800000"/>
              <a:headEnd/>
              <a:tailEnd/>
            </a:ln>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a:solidFill>
                  <a:schemeClr val="tx1"/>
                </a:solidFill>
              </a:endParaRPr>
            </a:p>
          </p:txBody>
        </p:sp>
        <p:sp>
          <p:nvSpPr>
            <p:cNvPr id="28707" name="Oval 123"/>
            <p:cNvSpPr>
              <a:spLocks noChangeArrowheads="1"/>
            </p:cNvSpPr>
            <p:nvPr/>
          </p:nvSpPr>
          <p:spPr bwMode="auto">
            <a:xfrm>
              <a:off x="303" y="2033"/>
              <a:ext cx="1135" cy="1143"/>
            </a:xfrm>
            <a:prstGeom prst="ellipse">
              <a:avLst/>
            </a:prstGeom>
            <a:solidFill>
              <a:srgbClr val="83725B"/>
            </a:solidFill>
            <a:ln w="9525">
              <a:solidFill>
                <a:srgbClr val="83725B"/>
              </a:solidFill>
              <a:miter lim="800000"/>
              <a:headEnd/>
              <a:tailEnd/>
            </a:ln>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a:solidFill>
                  <a:schemeClr val="tx1"/>
                </a:solidFill>
              </a:endParaRPr>
            </a:p>
          </p:txBody>
        </p:sp>
        <p:sp>
          <p:nvSpPr>
            <p:cNvPr id="28708" name="Oval 124"/>
            <p:cNvSpPr>
              <a:spLocks noChangeArrowheads="1"/>
            </p:cNvSpPr>
            <p:nvPr/>
          </p:nvSpPr>
          <p:spPr bwMode="auto">
            <a:xfrm>
              <a:off x="248" y="1963"/>
              <a:ext cx="1245"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a:solidFill>
                  <a:schemeClr val="tx1"/>
                </a:solidFill>
              </a:endParaRPr>
            </a:p>
          </p:txBody>
        </p:sp>
        <p:sp>
          <p:nvSpPr>
            <p:cNvPr id="28709" name="Oval 125"/>
            <p:cNvSpPr>
              <a:spLocks noChangeArrowheads="1"/>
            </p:cNvSpPr>
            <p:nvPr/>
          </p:nvSpPr>
          <p:spPr bwMode="auto">
            <a:xfrm>
              <a:off x="209" y="1963"/>
              <a:ext cx="1237"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a:solidFill>
                  <a:schemeClr val="tx1"/>
                </a:solidFill>
              </a:endParaRPr>
            </a:p>
          </p:txBody>
        </p:sp>
        <p:sp>
          <p:nvSpPr>
            <p:cNvPr id="28710" name="Oval 126"/>
            <p:cNvSpPr>
              <a:spLocks noChangeArrowheads="1"/>
            </p:cNvSpPr>
            <p:nvPr/>
          </p:nvSpPr>
          <p:spPr bwMode="auto">
            <a:xfrm>
              <a:off x="271" y="1986"/>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a:solidFill>
                  <a:schemeClr val="tx1"/>
                </a:solidFill>
              </a:endParaRPr>
            </a:p>
          </p:txBody>
        </p:sp>
        <p:sp>
          <p:nvSpPr>
            <p:cNvPr id="28711" name="Oval 127"/>
            <p:cNvSpPr>
              <a:spLocks noChangeArrowheads="1"/>
            </p:cNvSpPr>
            <p:nvPr/>
          </p:nvSpPr>
          <p:spPr bwMode="auto">
            <a:xfrm>
              <a:off x="232"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a:solidFill>
                  <a:schemeClr val="tx1"/>
                </a:solidFill>
              </a:endParaRPr>
            </a:p>
          </p:txBody>
        </p:sp>
      </p:grpSp>
      <p:sp>
        <p:nvSpPr>
          <p:cNvPr id="28685" name="Oval 128"/>
          <p:cNvSpPr>
            <a:spLocks noChangeArrowheads="1"/>
          </p:cNvSpPr>
          <p:nvPr/>
        </p:nvSpPr>
        <p:spPr bwMode="auto">
          <a:xfrm>
            <a:off x="482600" y="3227388"/>
            <a:ext cx="1801813" cy="1814512"/>
          </a:xfrm>
          <a:prstGeom prst="ellipse">
            <a:avLst/>
          </a:prstGeom>
          <a:blipFill dpi="0" rotWithShape="1">
            <a:blip r:embed="rId7"/>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algn="ctr" eaLnBrk="1" hangingPunct="1">
              <a:lnSpc>
                <a:spcPct val="100000"/>
              </a:lnSpc>
              <a:spcBef>
                <a:spcPct val="0"/>
              </a:spcBef>
              <a:buClrTx/>
              <a:buFontTx/>
              <a:buNone/>
            </a:pPr>
            <a:endParaRPr lang="en-US" altLang="en-US" sz="1000">
              <a:solidFill>
                <a:srgbClr val="C0C0C0"/>
              </a:solidFill>
            </a:endParaRPr>
          </a:p>
        </p:txBody>
      </p:sp>
      <p:grpSp>
        <p:nvGrpSpPr>
          <p:cNvPr id="28686" name="Group 158"/>
          <p:cNvGrpSpPr>
            <a:grpSpLocks/>
          </p:cNvGrpSpPr>
          <p:nvPr/>
        </p:nvGrpSpPr>
        <p:grpSpPr bwMode="auto">
          <a:xfrm>
            <a:off x="257175" y="3090863"/>
            <a:ext cx="2211388" cy="2087562"/>
            <a:chOff x="162" y="1947"/>
            <a:chExt cx="1393" cy="1315"/>
          </a:xfrm>
        </p:grpSpPr>
        <p:sp>
          <p:nvSpPr>
            <p:cNvPr id="28703" name="Oval 129"/>
            <p:cNvSpPr>
              <a:spLocks noChangeArrowheads="1"/>
            </p:cNvSpPr>
            <p:nvPr/>
          </p:nvSpPr>
          <p:spPr bwMode="auto">
            <a:xfrm>
              <a:off x="162" y="2017"/>
              <a:ext cx="1238"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a:solidFill>
                  <a:schemeClr val="tx1"/>
                </a:solidFill>
              </a:endParaRPr>
            </a:p>
          </p:txBody>
        </p:sp>
        <p:sp>
          <p:nvSpPr>
            <p:cNvPr id="28704" name="Oval 130"/>
            <p:cNvSpPr>
              <a:spLocks noChangeArrowheads="1"/>
            </p:cNvSpPr>
            <p:nvPr/>
          </p:nvSpPr>
          <p:spPr bwMode="auto">
            <a:xfrm>
              <a:off x="310"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a:solidFill>
                  <a:schemeClr val="tx1"/>
                </a:solidFill>
              </a:endParaRPr>
            </a:p>
          </p:txBody>
        </p:sp>
        <p:sp>
          <p:nvSpPr>
            <p:cNvPr id="28705" name="Oval 131"/>
            <p:cNvSpPr>
              <a:spLocks noChangeArrowheads="1"/>
            </p:cNvSpPr>
            <p:nvPr/>
          </p:nvSpPr>
          <p:spPr bwMode="auto">
            <a:xfrm>
              <a:off x="303" y="2017"/>
              <a:ext cx="1244"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a:solidFill>
                  <a:schemeClr val="tx1"/>
                </a:solidFill>
              </a:endParaRPr>
            </a:p>
          </p:txBody>
        </p:sp>
      </p:grpSp>
      <p:grpSp>
        <p:nvGrpSpPr>
          <p:cNvPr id="28687" name="Group 159"/>
          <p:cNvGrpSpPr>
            <a:grpSpLocks/>
          </p:cNvGrpSpPr>
          <p:nvPr/>
        </p:nvGrpSpPr>
        <p:grpSpPr bwMode="auto">
          <a:xfrm>
            <a:off x="900113" y="4684713"/>
            <a:ext cx="1717675" cy="1692275"/>
            <a:chOff x="567" y="2951"/>
            <a:chExt cx="1082" cy="1066"/>
          </a:xfrm>
        </p:grpSpPr>
        <p:sp>
          <p:nvSpPr>
            <p:cNvPr id="28697" name="Oval 132"/>
            <p:cNvSpPr>
              <a:spLocks noChangeArrowheads="1"/>
            </p:cNvSpPr>
            <p:nvPr/>
          </p:nvSpPr>
          <p:spPr bwMode="auto">
            <a:xfrm>
              <a:off x="614" y="2990"/>
              <a:ext cx="1003" cy="1011"/>
            </a:xfrm>
            <a:prstGeom prst="ellipse">
              <a:avLst/>
            </a:prstGeom>
            <a:solidFill>
              <a:srgbClr val="83725B"/>
            </a:solidFill>
            <a:ln w="9525">
              <a:solidFill>
                <a:srgbClr val="83725B"/>
              </a:solidFill>
              <a:miter lim="800000"/>
              <a:headEnd/>
              <a:tailEnd/>
            </a:ln>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a:solidFill>
                  <a:schemeClr val="tx1"/>
                </a:solidFill>
              </a:endParaRPr>
            </a:p>
          </p:txBody>
        </p:sp>
        <p:sp>
          <p:nvSpPr>
            <p:cNvPr id="28698" name="Oval 133"/>
            <p:cNvSpPr>
              <a:spLocks noChangeArrowheads="1"/>
            </p:cNvSpPr>
            <p:nvPr/>
          </p:nvSpPr>
          <p:spPr bwMode="auto">
            <a:xfrm>
              <a:off x="645" y="3021"/>
              <a:ext cx="941" cy="949"/>
            </a:xfrm>
            <a:prstGeom prst="ellipse">
              <a:avLst/>
            </a:prstGeom>
            <a:solidFill>
              <a:srgbClr val="83725B"/>
            </a:solidFill>
            <a:ln w="9525">
              <a:solidFill>
                <a:srgbClr val="83725B"/>
              </a:solidFill>
              <a:miter lim="800000"/>
              <a:headEnd/>
              <a:tailEnd/>
            </a:ln>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a:solidFill>
                  <a:schemeClr val="tx1"/>
                </a:solidFill>
              </a:endParaRPr>
            </a:p>
          </p:txBody>
        </p:sp>
        <p:sp>
          <p:nvSpPr>
            <p:cNvPr id="28699" name="Oval 134"/>
            <p:cNvSpPr>
              <a:spLocks noChangeArrowheads="1"/>
            </p:cNvSpPr>
            <p:nvPr/>
          </p:nvSpPr>
          <p:spPr bwMode="auto">
            <a:xfrm>
              <a:off x="598" y="2959"/>
              <a:ext cx="1035"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a:solidFill>
                  <a:schemeClr val="tx1"/>
                </a:solidFill>
              </a:endParaRPr>
            </a:p>
          </p:txBody>
        </p:sp>
        <p:sp>
          <p:nvSpPr>
            <p:cNvPr id="28700" name="Oval 135"/>
            <p:cNvSpPr>
              <a:spLocks noChangeArrowheads="1"/>
            </p:cNvSpPr>
            <p:nvPr/>
          </p:nvSpPr>
          <p:spPr bwMode="auto">
            <a:xfrm>
              <a:off x="567" y="2959"/>
              <a:ext cx="1027"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a:solidFill>
                  <a:schemeClr val="tx1"/>
                </a:solidFill>
              </a:endParaRPr>
            </a:p>
          </p:txBody>
        </p:sp>
        <p:sp>
          <p:nvSpPr>
            <p:cNvPr id="28701" name="Oval 136"/>
            <p:cNvSpPr>
              <a:spLocks noChangeArrowheads="1"/>
            </p:cNvSpPr>
            <p:nvPr/>
          </p:nvSpPr>
          <p:spPr bwMode="auto">
            <a:xfrm>
              <a:off x="622" y="2982"/>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a:solidFill>
                  <a:schemeClr val="tx1"/>
                </a:solidFill>
              </a:endParaRPr>
            </a:p>
          </p:txBody>
        </p:sp>
        <p:sp>
          <p:nvSpPr>
            <p:cNvPr id="28702" name="Oval 137"/>
            <p:cNvSpPr>
              <a:spLocks noChangeArrowheads="1"/>
            </p:cNvSpPr>
            <p:nvPr/>
          </p:nvSpPr>
          <p:spPr bwMode="auto">
            <a:xfrm>
              <a:off x="583" y="2951"/>
              <a:ext cx="1034"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a:solidFill>
                  <a:schemeClr val="tx1"/>
                </a:solidFill>
              </a:endParaRPr>
            </a:p>
          </p:txBody>
        </p:sp>
      </p:grpSp>
      <p:sp>
        <p:nvSpPr>
          <p:cNvPr id="19471" name="Oval 138"/>
          <p:cNvSpPr>
            <a:spLocks noChangeArrowheads="1"/>
          </p:cNvSpPr>
          <p:nvPr/>
        </p:nvSpPr>
        <p:spPr bwMode="auto">
          <a:xfrm>
            <a:off x="1014413" y="4791075"/>
            <a:ext cx="1506537" cy="1519238"/>
          </a:xfrm>
          <a:prstGeom prst="ellipse">
            <a:avLst/>
          </a:prstGeom>
          <a:blipFill dpi="0" rotWithShape="1">
            <a:blip r:embed="rId8">
              <a:extLst>
                <a:ext uri="{28A0092B-C50C-407E-A947-70E740481C1C}">
                  <a14:useLocalDpi xmlns:a14="http://schemas.microsoft.com/office/drawing/2010/main" val="0"/>
                </a:ext>
              </a:extLst>
            </a:blip>
            <a:srcRect/>
            <a:stretch>
              <a:fillRect l="-219" r="-219"/>
            </a:stretch>
          </a:blipFill>
          <a:ln>
            <a:noFill/>
          </a:ln>
        </p:spPr>
        <p:txBody>
          <a:bodyPr anchor="ctr"/>
          <a:lstStyle/>
          <a:p>
            <a:pPr algn="ctr">
              <a:defRPr/>
            </a:pPr>
            <a:endParaRPr lang="en-ZA" sz="900" dirty="0">
              <a:solidFill>
                <a:srgbClr val="C0C0C0"/>
              </a:solidFill>
            </a:endParaRPr>
          </a:p>
        </p:txBody>
      </p:sp>
      <p:grpSp>
        <p:nvGrpSpPr>
          <p:cNvPr id="28691" name="Group 160"/>
          <p:cNvGrpSpPr>
            <a:grpSpLocks/>
          </p:cNvGrpSpPr>
          <p:nvPr/>
        </p:nvGrpSpPr>
        <p:grpSpPr bwMode="auto">
          <a:xfrm>
            <a:off x="838200" y="4684713"/>
            <a:ext cx="1828800" cy="1728787"/>
            <a:chOff x="528" y="2951"/>
            <a:chExt cx="1152" cy="1089"/>
          </a:xfrm>
        </p:grpSpPr>
        <p:sp>
          <p:nvSpPr>
            <p:cNvPr id="28694" name="Oval 139"/>
            <p:cNvSpPr>
              <a:spLocks noChangeArrowheads="1"/>
            </p:cNvSpPr>
            <p:nvPr/>
          </p:nvSpPr>
          <p:spPr bwMode="auto">
            <a:xfrm>
              <a:off x="528" y="3005"/>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a:solidFill>
                  <a:schemeClr val="tx1"/>
                </a:solidFill>
              </a:endParaRPr>
            </a:p>
          </p:txBody>
        </p:sp>
        <p:sp>
          <p:nvSpPr>
            <p:cNvPr id="28695" name="Oval 140"/>
            <p:cNvSpPr>
              <a:spLocks noChangeArrowheads="1"/>
            </p:cNvSpPr>
            <p:nvPr/>
          </p:nvSpPr>
          <p:spPr bwMode="auto">
            <a:xfrm>
              <a:off x="645" y="3005"/>
              <a:ext cx="1035"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a:solidFill>
                  <a:schemeClr val="tx1"/>
                </a:solidFill>
              </a:endParaRPr>
            </a:p>
          </p:txBody>
        </p:sp>
        <p:sp>
          <p:nvSpPr>
            <p:cNvPr id="28696" name="Oval 141"/>
            <p:cNvSpPr>
              <a:spLocks noChangeArrowheads="1"/>
            </p:cNvSpPr>
            <p:nvPr/>
          </p:nvSpPr>
          <p:spPr bwMode="auto">
            <a:xfrm>
              <a:off x="653" y="2951"/>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a:solidFill>
                  <a:schemeClr val="tx1"/>
                </a:solidFill>
              </a:endParaRPr>
            </a:p>
          </p:txBody>
        </p:sp>
      </p:grpSp>
      <p:sp>
        <p:nvSpPr>
          <p:cNvPr id="28692" name="Rectangle 2"/>
          <p:cNvSpPr>
            <a:spLocks noGrp="1" noChangeArrowheads="1"/>
          </p:cNvSpPr>
          <p:nvPr>
            <p:ph type="ctrTitle"/>
          </p:nvPr>
        </p:nvSpPr>
        <p:spPr>
          <a:xfrm>
            <a:off x="2705100" y="1700213"/>
            <a:ext cx="6267450" cy="2311400"/>
          </a:xfrm>
        </p:spPr>
        <p:txBody>
          <a:bodyPr/>
          <a:lstStyle/>
          <a:p>
            <a:pPr algn="ctr" eaLnBrk="1" hangingPunct="1"/>
            <a:r>
              <a:rPr lang="en-US" altLang="en-US" sz="2000" b="1" dirty="0">
                <a:solidFill>
                  <a:schemeClr val="tx1"/>
                </a:solidFill>
              </a:rPr>
              <a:t>Environmental Requirements</a:t>
            </a:r>
            <a:br>
              <a:rPr lang="en-US" altLang="en-US" sz="2000" b="1" dirty="0">
                <a:solidFill>
                  <a:schemeClr val="tx1"/>
                </a:solidFill>
              </a:rPr>
            </a:br>
            <a:br>
              <a:rPr lang="en-US" altLang="en-US" sz="2000" b="1" dirty="0">
                <a:solidFill>
                  <a:schemeClr val="tx1"/>
                </a:solidFill>
              </a:rPr>
            </a:br>
            <a:endParaRPr lang="en-US" altLang="en-US" sz="3200" b="1" dirty="0"/>
          </a:p>
        </p:txBody>
      </p:sp>
      <p:sp>
        <p:nvSpPr>
          <p:cNvPr id="28693" name="Rectangle 3"/>
          <p:cNvSpPr>
            <a:spLocks noGrp="1" noChangeArrowheads="1"/>
          </p:cNvSpPr>
          <p:nvPr>
            <p:ph type="subTitle" idx="1"/>
          </p:nvPr>
        </p:nvSpPr>
        <p:spPr>
          <a:xfrm>
            <a:off x="3059113" y="4232275"/>
            <a:ext cx="5545137" cy="857250"/>
          </a:xfrm>
        </p:spPr>
        <p:txBody>
          <a:bodyPr/>
          <a:lstStyle/>
          <a:p>
            <a:pPr algn="ctr" eaLnBrk="1" hangingPunct="1"/>
            <a:endParaRPr lang="en-US" altLang="en-US" b="1" dirty="0">
              <a:solidFill>
                <a:schemeClr val="tx1"/>
              </a:solidFill>
            </a:endParaRPr>
          </a:p>
          <a:p>
            <a:pPr algn="ctr" eaLnBrk="1" hangingPunct="1"/>
            <a:r>
              <a:rPr lang="en-US" altLang="en-US" b="1" dirty="0">
                <a:solidFill>
                  <a:schemeClr val="tx1"/>
                </a:solidFill>
              </a:rPr>
              <a:t>24 May 2022</a:t>
            </a:r>
          </a:p>
        </p:txBody>
      </p:sp>
    </p:spTree>
    <p:extLst>
      <p:ext uri="{BB962C8B-B14F-4D97-AF65-F5344CB8AC3E}">
        <p14:creationId xmlns:p14="http://schemas.microsoft.com/office/powerpoint/2010/main" val="4109515016"/>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Rectangle 2"/>
          <p:cNvSpPr>
            <a:spLocks noGrp="1" noChangeArrowheads="1"/>
          </p:cNvSpPr>
          <p:nvPr>
            <p:ph type="title"/>
          </p:nvPr>
        </p:nvSpPr>
        <p:spPr/>
        <p:txBody>
          <a:bodyPr/>
          <a:lstStyle/>
          <a:p>
            <a:r>
              <a:rPr lang="en-GB" dirty="0"/>
              <a:t>	</a:t>
            </a:r>
          </a:p>
        </p:txBody>
      </p:sp>
      <p:sp>
        <p:nvSpPr>
          <p:cNvPr id="17413" name="Rectangle 3"/>
          <p:cNvSpPr>
            <a:spLocks noGrp="1" noChangeArrowheads="1"/>
          </p:cNvSpPr>
          <p:nvPr>
            <p:ph type="body" idx="1"/>
          </p:nvPr>
        </p:nvSpPr>
        <p:spPr>
          <a:xfrm>
            <a:off x="251520" y="1438275"/>
            <a:ext cx="8637588" cy="5038725"/>
          </a:xfrm>
          <a:noFill/>
        </p:spPr>
        <p:txBody>
          <a:bodyPr/>
          <a:lstStyle/>
          <a:p>
            <a:pPr algn="ctr">
              <a:buFontTx/>
              <a:buNone/>
            </a:pPr>
            <a:endParaRPr lang="en-GB" sz="2800" dirty="0"/>
          </a:p>
          <a:p>
            <a:pPr algn="ctr">
              <a:buFontTx/>
              <a:buNone/>
            </a:pPr>
            <a:endParaRPr lang="en-GB" sz="2800" dirty="0"/>
          </a:p>
          <a:p>
            <a:pPr algn="ctr">
              <a:buFontTx/>
              <a:buNone/>
            </a:pPr>
            <a:r>
              <a:rPr lang="en-GB" sz="4400" dirty="0"/>
              <a:t>Welcome &amp; Evacuation Procedure</a:t>
            </a:r>
          </a:p>
        </p:txBody>
      </p:sp>
    </p:spTree>
    <p:extLst>
      <p:ext uri="{BB962C8B-B14F-4D97-AF65-F5344CB8AC3E}">
        <p14:creationId xmlns:p14="http://schemas.microsoft.com/office/powerpoint/2010/main" val="1653279219"/>
      </p:ext>
    </p:extLst>
  </p:cSld>
  <p:clrMapOvr>
    <a:masterClrMapping/>
  </p:clrMapOvr>
  <p:transition spd="slow">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8B40BC-D53C-4F6B-A9BC-A52030B864D3}"/>
              </a:ext>
            </a:extLst>
          </p:cNvPr>
          <p:cNvSpPr>
            <a:spLocks noGrp="1"/>
          </p:cNvSpPr>
          <p:nvPr>
            <p:ph type="title"/>
          </p:nvPr>
        </p:nvSpPr>
        <p:spPr/>
        <p:txBody>
          <a:bodyPr/>
          <a:lstStyle/>
          <a:p>
            <a:r>
              <a:rPr lang="en-US" dirty="0"/>
              <a:t>Environmental requirements</a:t>
            </a:r>
            <a:endParaRPr lang="en-ZA" dirty="0"/>
          </a:p>
        </p:txBody>
      </p:sp>
      <p:sp>
        <p:nvSpPr>
          <p:cNvPr id="3" name="Content Placeholder 2">
            <a:extLst>
              <a:ext uri="{FF2B5EF4-FFF2-40B4-BE49-F238E27FC236}">
                <a16:creationId xmlns:a16="http://schemas.microsoft.com/office/drawing/2014/main" id="{7AA8BB88-45AC-4340-BE79-8C9AE75B653D}"/>
              </a:ext>
            </a:extLst>
          </p:cNvPr>
          <p:cNvSpPr>
            <a:spLocks noGrp="1"/>
          </p:cNvSpPr>
          <p:nvPr>
            <p:ph idx="1"/>
          </p:nvPr>
        </p:nvSpPr>
        <p:spPr>
          <a:xfrm>
            <a:off x="436563" y="1052736"/>
            <a:ext cx="8378825" cy="5429027"/>
          </a:xfrm>
        </p:spPr>
        <p:txBody>
          <a:bodyPr/>
          <a:lstStyle/>
          <a:p>
            <a:pPr marL="0" indent="0">
              <a:buNone/>
            </a:pPr>
            <a:r>
              <a:rPr lang="en-US" dirty="0"/>
              <a:t>The supplier shall comply with the National Environmental Management Act (Act 107 of 1998) and its regulations, Eskom SHEQ Policy (Doc 32-727), Kendal Power Station Environmental Management System/ISO 14001:2015 requirements, Kendal Power Station Waste and Recycling Management Work Instruction (*1024102), Environmental Incident Management procedure (240-133087117) and Applicable Environmental legal and other requirements.</a:t>
            </a:r>
          </a:p>
          <a:p>
            <a:endParaRPr lang="en-ZA" dirty="0"/>
          </a:p>
        </p:txBody>
      </p:sp>
      <p:sp>
        <p:nvSpPr>
          <p:cNvPr id="4" name="Date Placeholder 3">
            <a:extLst>
              <a:ext uri="{FF2B5EF4-FFF2-40B4-BE49-F238E27FC236}">
                <a16:creationId xmlns:a16="http://schemas.microsoft.com/office/drawing/2014/main" id="{578E9416-E7D1-400E-A439-131D226C2387}"/>
              </a:ext>
            </a:extLst>
          </p:cNvPr>
          <p:cNvSpPr>
            <a:spLocks noGrp="1"/>
          </p:cNvSpPr>
          <p:nvPr>
            <p:ph type="dt" sz="half" idx="10"/>
          </p:nvPr>
        </p:nvSpPr>
        <p:spPr/>
        <p:txBody>
          <a:bodyPr/>
          <a:lstStyle/>
          <a:p>
            <a:pPr>
              <a:defRPr/>
            </a:pPr>
            <a:r>
              <a:rPr lang="en-ZA" dirty="0"/>
              <a:t>2022/05/24</a:t>
            </a:r>
          </a:p>
        </p:txBody>
      </p:sp>
      <p:sp>
        <p:nvSpPr>
          <p:cNvPr id="5" name="Slide Number Placeholder 4">
            <a:extLst>
              <a:ext uri="{FF2B5EF4-FFF2-40B4-BE49-F238E27FC236}">
                <a16:creationId xmlns:a16="http://schemas.microsoft.com/office/drawing/2014/main" id="{85F2ABEE-88DC-494A-AF85-61A6FDB9F403}"/>
              </a:ext>
            </a:extLst>
          </p:cNvPr>
          <p:cNvSpPr>
            <a:spLocks noGrp="1"/>
          </p:cNvSpPr>
          <p:nvPr>
            <p:ph type="sldNum" sz="quarter" idx="12"/>
          </p:nvPr>
        </p:nvSpPr>
        <p:spPr/>
        <p:txBody>
          <a:bodyPr/>
          <a:lstStyle/>
          <a:p>
            <a:pPr>
              <a:defRPr/>
            </a:pPr>
            <a:fld id="{B8D57ED0-4422-4D03-A100-A435918D97DA}" type="slidenum">
              <a:rPr lang="en-ZA" smtClean="0"/>
              <a:pPr>
                <a:defRPr/>
              </a:pPr>
              <a:t>30</a:t>
            </a:fld>
            <a:endParaRPr lang="en-ZA" dirty="0"/>
          </a:p>
        </p:txBody>
      </p:sp>
    </p:spTree>
    <p:extLst>
      <p:ext uri="{BB962C8B-B14F-4D97-AF65-F5344CB8AC3E}">
        <p14:creationId xmlns:p14="http://schemas.microsoft.com/office/powerpoint/2010/main" val="2649218179"/>
      </p:ext>
    </p:extLst>
  </p:cSld>
  <p:clrMapOvr>
    <a:masterClrMapping/>
  </p:clrMapOvr>
  <p:transition spd="slow">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p:txBody>
          <a:bodyPr/>
          <a:lstStyle/>
          <a:p>
            <a:r>
              <a:rPr lang="en-ZA" dirty="0"/>
              <a:t>Health and Safety Requirements </a:t>
            </a:r>
          </a:p>
        </p:txBody>
      </p:sp>
      <p:sp>
        <p:nvSpPr>
          <p:cNvPr id="3075" name="Subtitle 2"/>
          <p:cNvSpPr>
            <a:spLocks noGrp="1"/>
          </p:cNvSpPr>
          <p:nvPr>
            <p:ph type="subTitle" idx="1"/>
          </p:nvPr>
        </p:nvSpPr>
        <p:spPr>
          <a:xfrm>
            <a:off x="3059113" y="5877272"/>
            <a:ext cx="5545137" cy="436216"/>
          </a:xfrm>
        </p:spPr>
        <p:txBody>
          <a:bodyPr/>
          <a:lstStyle/>
          <a:p>
            <a:endParaRPr lang="en-ZA" dirty="0">
              <a:solidFill>
                <a:schemeClr val="tx1"/>
              </a:solidFill>
            </a:endParaRPr>
          </a:p>
          <a:p>
            <a:endParaRPr lang="en-ZA" dirty="0"/>
          </a:p>
        </p:txBody>
      </p:sp>
    </p:spTree>
    <p:extLst>
      <p:ext uri="{BB962C8B-B14F-4D97-AF65-F5344CB8AC3E}">
        <p14:creationId xmlns:p14="http://schemas.microsoft.com/office/powerpoint/2010/main" val="4252633527"/>
      </p:ext>
    </p:extLst>
  </p:cSld>
  <p:clrMapOvr>
    <a:masterClrMapping/>
  </p:clrMapOvr>
  <p:transition spd="slow">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a:t>
            </a:r>
            <a:r>
              <a:rPr lang="en-ZA" dirty="0"/>
              <a:t>EALTH and SAFETY Returnables</a:t>
            </a:r>
          </a:p>
        </p:txBody>
      </p:sp>
      <p:sp>
        <p:nvSpPr>
          <p:cNvPr id="3" name="Content Placeholder 2"/>
          <p:cNvSpPr>
            <a:spLocks noGrp="1"/>
          </p:cNvSpPr>
          <p:nvPr>
            <p:ph idx="1"/>
          </p:nvPr>
        </p:nvSpPr>
        <p:spPr>
          <a:xfrm>
            <a:off x="436563" y="980728"/>
            <a:ext cx="8378825" cy="5501035"/>
          </a:xfrm>
        </p:spPr>
        <p:txBody>
          <a:bodyPr/>
          <a:lstStyle/>
          <a:p>
            <a:pPr marL="0" indent="0">
              <a:buNone/>
            </a:pPr>
            <a:r>
              <a:rPr lang="en-US" dirty="0"/>
              <a:t>1.	Annexure C1 Evaluation Sheet requirement (7 Criteria)</a:t>
            </a:r>
          </a:p>
          <a:p>
            <a:pPr marL="0" indent="0">
              <a:buNone/>
            </a:pPr>
            <a:r>
              <a:rPr lang="en-US" dirty="0"/>
              <a:t>•	Annexure B (Acknowledgement Form)</a:t>
            </a:r>
          </a:p>
          <a:p>
            <a:pPr marL="0" indent="0">
              <a:buNone/>
            </a:pPr>
            <a:r>
              <a:rPr lang="en-US" dirty="0"/>
              <a:t>•	SHE Plan (as per SHE Spec Provided)</a:t>
            </a:r>
          </a:p>
          <a:p>
            <a:pPr marL="0" indent="0">
              <a:buNone/>
            </a:pPr>
            <a:r>
              <a:rPr lang="en-US" dirty="0"/>
              <a:t>•	SHE Costing (including Covid19 costing)</a:t>
            </a:r>
          </a:p>
          <a:p>
            <a:pPr marL="0" indent="0">
              <a:buNone/>
            </a:pPr>
            <a:r>
              <a:rPr lang="en-US" dirty="0"/>
              <a:t>•	Baseline Risk Assessment (BRA)</a:t>
            </a:r>
          </a:p>
          <a:p>
            <a:pPr marL="0" indent="0">
              <a:buNone/>
            </a:pPr>
            <a:r>
              <a:rPr lang="en-US" dirty="0"/>
              <a:t>•	Letter of good standing (Valid COID Cert)</a:t>
            </a:r>
          </a:p>
          <a:p>
            <a:pPr marL="0" indent="0">
              <a:buNone/>
            </a:pPr>
            <a:r>
              <a:rPr lang="en-US" dirty="0"/>
              <a:t>•	SHE Policy (Signed and dated by the CEO)</a:t>
            </a:r>
          </a:p>
          <a:p>
            <a:pPr marL="0" indent="0">
              <a:buNone/>
            </a:pPr>
            <a:r>
              <a:rPr lang="en-US" dirty="0"/>
              <a:t>•	SHE Competency</a:t>
            </a:r>
          </a:p>
        </p:txBody>
      </p:sp>
      <p:sp>
        <p:nvSpPr>
          <p:cNvPr id="4" name="Date Placeholder 3"/>
          <p:cNvSpPr>
            <a:spLocks noGrp="1"/>
          </p:cNvSpPr>
          <p:nvPr>
            <p:ph type="dt" sz="half" idx="10"/>
          </p:nvPr>
        </p:nvSpPr>
        <p:spPr/>
        <p:txBody>
          <a:bodyPr/>
          <a:lstStyle/>
          <a:p>
            <a:pPr>
              <a:defRPr/>
            </a:pPr>
            <a:r>
              <a:rPr lang="en-US" dirty="0"/>
              <a:t>2022/05/24</a:t>
            </a:r>
            <a:endParaRPr lang="en-ZA" dirty="0"/>
          </a:p>
        </p:txBody>
      </p:sp>
      <p:sp>
        <p:nvSpPr>
          <p:cNvPr id="5" name="Footer Placeholder 4"/>
          <p:cNvSpPr>
            <a:spLocks noGrp="1"/>
          </p:cNvSpPr>
          <p:nvPr>
            <p:ph type="ftr" sz="quarter" idx="11"/>
          </p:nvPr>
        </p:nvSpPr>
        <p:spPr/>
        <p:txBody>
          <a:bodyPr/>
          <a:lstStyle/>
          <a:p>
            <a:pPr>
              <a:defRPr/>
            </a:pPr>
            <a:r>
              <a:rPr lang="en-ZA"/>
              <a:t>Eskom Holdings Limited Reg No 2002/015527/06</a:t>
            </a:r>
          </a:p>
        </p:txBody>
      </p:sp>
      <p:sp>
        <p:nvSpPr>
          <p:cNvPr id="6" name="Slide Number Placeholder 5"/>
          <p:cNvSpPr>
            <a:spLocks noGrp="1"/>
          </p:cNvSpPr>
          <p:nvPr>
            <p:ph type="sldNum" sz="quarter" idx="12"/>
          </p:nvPr>
        </p:nvSpPr>
        <p:spPr/>
        <p:txBody>
          <a:bodyPr/>
          <a:lstStyle/>
          <a:p>
            <a:pPr>
              <a:defRPr/>
            </a:pPr>
            <a:fld id="{E63D4809-49B4-41E9-A801-04507DADC0A1}" type="slidenum">
              <a:rPr lang="en-ZA" smtClean="0"/>
              <a:pPr>
                <a:defRPr/>
              </a:pPr>
              <a:t>32</a:t>
            </a:fld>
            <a:endParaRPr lang="en-ZA"/>
          </a:p>
        </p:txBody>
      </p:sp>
    </p:spTree>
    <p:extLst>
      <p:ext uri="{BB962C8B-B14F-4D97-AF65-F5344CB8AC3E}">
        <p14:creationId xmlns:p14="http://schemas.microsoft.com/office/powerpoint/2010/main" val="125181312"/>
      </p:ext>
    </p:extLst>
  </p:cSld>
  <p:clrMapOvr>
    <a:masterClrMapping/>
  </p:clrMapOvr>
  <p:transition spd="slow">
    <p:fad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80D58B-A83A-490C-8F28-EDB8D214ABF3}"/>
              </a:ext>
            </a:extLst>
          </p:cNvPr>
          <p:cNvSpPr>
            <a:spLocks noGrp="1"/>
          </p:cNvSpPr>
          <p:nvPr>
            <p:ph type="title"/>
          </p:nvPr>
        </p:nvSpPr>
        <p:spPr/>
        <p:txBody>
          <a:bodyPr/>
          <a:lstStyle/>
          <a:p>
            <a:r>
              <a:rPr lang="en-US" dirty="0"/>
              <a:t>Health and Safety continues……..</a:t>
            </a:r>
            <a:endParaRPr lang="en-ZA" dirty="0"/>
          </a:p>
        </p:txBody>
      </p:sp>
      <p:sp>
        <p:nvSpPr>
          <p:cNvPr id="3" name="Content Placeholder 2">
            <a:extLst>
              <a:ext uri="{FF2B5EF4-FFF2-40B4-BE49-F238E27FC236}">
                <a16:creationId xmlns:a16="http://schemas.microsoft.com/office/drawing/2014/main" id="{137A6F09-D2F9-4CA3-8AF9-6BB337B9209E}"/>
              </a:ext>
            </a:extLst>
          </p:cNvPr>
          <p:cNvSpPr>
            <a:spLocks noGrp="1"/>
          </p:cNvSpPr>
          <p:nvPr>
            <p:ph idx="1"/>
          </p:nvPr>
        </p:nvSpPr>
        <p:spPr>
          <a:xfrm>
            <a:off x="436563" y="980728"/>
            <a:ext cx="8378825" cy="5501035"/>
          </a:xfrm>
        </p:spPr>
        <p:txBody>
          <a:bodyPr/>
          <a:lstStyle/>
          <a:p>
            <a:pPr marL="0" indent="0">
              <a:buNone/>
            </a:pPr>
            <a:r>
              <a:rPr lang="en-US" b="1" dirty="0"/>
              <a:t>Please Note</a:t>
            </a:r>
            <a:r>
              <a:rPr lang="en-US" dirty="0"/>
              <a:t>: Contractual requirements means the suppliers will submit the tender returnable during the tender close-out. The evaluation will take place once the mandatory and Functionality evaluation have been completed. Only the shortlisted suppliers who passed mandatory and functionality evaluation threshold will be evaluated. The suppliers will be given only ONE opportunity to submit the outstanding documents within 7 working days. </a:t>
            </a:r>
          </a:p>
          <a:p>
            <a:pPr marL="0" indent="0">
              <a:buNone/>
            </a:pPr>
            <a:r>
              <a:rPr lang="en-US" dirty="0"/>
              <a:t>Failure to submit the outstanding documents within the stipulated time; may result in the tenderer being regarded as non-responsive and ineligible for contract award. </a:t>
            </a:r>
          </a:p>
          <a:p>
            <a:pPr marL="0" indent="0">
              <a:buNone/>
            </a:pPr>
            <a:r>
              <a:rPr lang="en-US" dirty="0"/>
              <a:t>In the event that there are further documents that are required during execution of the contract, these must be made contractual conditions and compliance thereto must be managed in terms of the contract. The SHEQ tender requirements will be communicated in the invitation to tender document and the SHEQ supporting documents will be published in the market. The supplier/contractor will be allowed to commence with work once the SHE file is approved.</a:t>
            </a:r>
          </a:p>
          <a:p>
            <a:pPr marL="0" indent="0">
              <a:buNone/>
            </a:pPr>
            <a:endParaRPr lang="en-US" dirty="0"/>
          </a:p>
          <a:p>
            <a:pPr marL="0" indent="0">
              <a:buNone/>
            </a:pPr>
            <a:endParaRPr lang="en-US" dirty="0"/>
          </a:p>
          <a:p>
            <a:endParaRPr lang="en-ZA" dirty="0"/>
          </a:p>
        </p:txBody>
      </p:sp>
      <p:sp>
        <p:nvSpPr>
          <p:cNvPr id="4" name="Date Placeholder 3">
            <a:extLst>
              <a:ext uri="{FF2B5EF4-FFF2-40B4-BE49-F238E27FC236}">
                <a16:creationId xmlns:a16="http://schemas.microsoft.com/office/drawing/2014/main" id="{DFB7C41E-088D-4136-913D-2FAF88D88F4E}"/>
              </a:ext>
            </a:extLst>
          </p:cNvPr>
          <p:cNvSpPr>
            <a:spLocks noGrp="1"/>
          </p:cNvSpPr>
          <p:nvPr>
            <p:ph type="dt" sz="half" idx="10"/>
          </p:nvPr>
        </p:nvSpPr>
        <p:spPr/>
        <p:txBody>
          <a:bodyPr/>
          <a:lstStyle/>
          <a:p>
            <a:pPr>
              <a:defRPr/>
            </a:pPr>
            <a:r>
              <a:rPr lang="en-ZA" dirty="0"/>
              <a:t>2022/05/24</a:t>
            </a:r>
          </a:p>
        </p:txBody>
      </p:sp>
      <p:sp>
        <p:nvSpPr>
          <p:cNvPr id="5" name="Slide Number Placeholder 4">
            <a:extLst>
              <a:ext uri="{FF2B5EF4-FFF2-40B4-BE49-F238E27FC236}">
                <a16:creationId xmlns:a16="http://schemas.microsoft.com/office/drawing/2014/main" id="{1DDAEEEF-D565-4AFE-8ECB-6236AFB9E87A}"/>
              </a:ext>
            </a:extLst>
          </p:cNvPr>
          <p:cNvSpPr>
            <a:spLocks noGrp="1"/>
          </p:cNvSpPr>
          <p:nvPr>
            <p:ph type="sldNum" sz="quarter" idx="12"/>
          </p:nvPr>
        </p:nvSpPr>
        <p:spPr/>
        <p:txBody>
          <a:bodyPr/>
          <a:lstStyle/>
          <a:p>
            <a:pPr>
              <a:defRPr/>
            </a:pPr>
            <a:fld id="{B8D57ED0-4422-4D03-A100-A435918D97DA}" type="slidenum">
              <a:rPr lang="en-ZA" smtClean="0"/>
              <a:pPr>
                <a:defRPr/>
              </a:pPr>
              <a:t>33</a:t>
            </a:fld>
            <a:endParaRPr lang="en-ZA" dirty="0"/>
          </a:p>
        </p:txBody>
      </p:sp>
    </p:spTree>
    <p:extLst>
      <p:ext uri="{BB962C8B-B14F-4D97-AF65-F5344CB8AC3E}">
        <p14:creationId xmlns:p14="http://schemas.microsoft.com/office/powerpoint/2010/main" val="3768472152"/>
      </p:ext>
    </p:extLst>
  </p:cSld>
  <p:clrMapOvr>
    <a:masterClrMapping/>
  </p:clrMapOvr>
  <p:transition spd="slow">
    <p:fad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89B01D-057E-40CB-87E1-03AFA5160430}"/>
              </a:ext>
            </a:extLst>
          </p:cNvPr>
          <p:cNvSpPr>
            <a:spLocks noGrp="1"/>
          </p:cNvSpPr>
          <p:nvPr>
            <p:ph type="title"/>
          </p:nvPr>
        </p:nvSpPr>
        <p:spPr/>
        <p:txBody>
          <a:bodyPr/>
          <a:lstStyle/>
          <a:p>
            <a:r>
              <a:rPr lang="en-US" dirty="0"/>
              <a:t>Quality Requirements</a:t>
            </a:r>
            <a:endParaRPr lang="en-ZA" dirty="0"/>
          </a:p>
        </p:txBody>
      </p:sp>
      <p:sp>
        <p:nvSpPr>
          <p:cNvPr id="3" name="Content Placeholder 2">
            <a:extLst>
              <a:ext uri="{FF2B5EF4-FFF2-40B4-BE49-F238E27FC236}">
                <a16:creationId xmlns:a16="http://schemas.microsoft.com/office/drawing/2014/main" id="{C485AD47-668B-4F6D-B611-A2154B086838}"/>
              </a:ext>
            </a:extLst>
          </p:cNvPr>
          <p:cNvSpPr>
            <a:spLocks noGrp="1"/>
          </p:cNvSpPr>
          <p:nvPr>
            <p:ph idx="1"/>
          </p:nvPr>
        </p:nvSpPr>
        <p:spPr>
          <a:xfrm>
            <a:off x="436563" y="1052736"/>
            <a:ext cx="8378825" cy="5638576"/>
          </a:xfrm>
        </p:spPr>
        <p:txBody>
          <a:bodyPr/>
          <a:lstStyle/>
          <a:p>
            <a:pPr marL="0" indent="0">
              <a:buNone/>
            </a:pPr>
            <a:r>
              <a:rPr lang="en-US" dirty="0"/>
              <a:t>The supplier shall complete and sign Form A (Enquiry/Contract/Quality Requirements for QM58 and ISO 9001).</a:t>
            </a:r>
          </a:p>
          <a:p>
            <a:pPr marL="0" indent="0">
              <a:buNone/>
            </a:pPr>
            <a:r>
              <a:rPr lang="en-US" dirty="0"/>
              <a:t>The supplier shall submit objective evidence of a developed QMS that complies with ISO 9001:2015 standard (or the latest applicable revision). The following documents (approved/signed copies) shall be submitted:</a:t>
            </a:r>
          </a:p>
          <a:p>
            <a:pPr marL="0" indent="0">
              <a:buNone/>
            </a:pPr>
            <a:r>
              <a:rPr lang="en-US" dirty="0"/>
              <a:t>	Quality management system manual or a document that have 	defines and describes the QMS and its scope </a:t>
            </a:r>
          </a:p>
          <a:p>
            <a:pPr marL="0" indent="0">
              <a:buNone/>
            </a:pPr>
            <a:r>
              <a:rPr lang="en-US" dirty="0"/>
              <a:t>	Quality Policy </a:t>
            </a:r>
          </a:p>
          <a:p>
            <a:pPr marL="0" indent="0">
              <a:buNone/>
            </a:pPr>
            <a:r>
              <a:rPr lang="en-US" dirty="0"/>
              <a:t>	Quality Objectives </a:t>
            </a:r>
          </a:p>
          <a:p>
            <a:pPr marL="0" indent="0">
              <a:buNone/>
            </a:pPr>
            <a:r>
              <a:rPr lang="en-US" dirty="0"/>
              <a:t>	Control of documented information </a:t>
            </a:r>
          </a:p>
          <a:p>
            <a:pPr marL="0" indent="0">
              <a:buNone/>
            </a:pPr>
            <a:r>
              <a:rPr lang="en-US" dirty="0"/>
              <a:t>	</a:t>
            </a:r>
          </a:p>
          <a:p>
            <a:pPr marL="0" indent="0">
              <a:buNone/>
            </a:pPr>
            <a:endParaRPr lang="en-ZA" dirty="0"/>
          </a:p>
        </p:txBody>
      </p:sp>
      <p:sp>
        <p:nvSpPr>
          <p:cNvPr id="4" name="Date Placeholder 3">
            <a:extLst>
              <a:ext uri="{FF2B5EF4-FFF2-40B4-BE49-F238E27FC236}">
                <a16:creationId xmlns:a16="http://schemas.microsoft.com/office/drawing/2014/main" id="{C21A8CC7-A4F8-4240-BDEF-641B827DA5B3}"/>
              </a:ext>
            </a:extLst>
          </p:cNvPr>
          <p:cNvSpPr>
            <a:spLocks noGrp="1"/>
          </p:cNvSpPr>
          <p:nvPr>
            <p:ph type="dt" sz="half" idx="10"/>
          </p:nvPr>
        </p:nvSpPr>
        <p:spPr/>
        <p:txBody>
          <a:bodyPr/>
          <a:lstStyle/>
          <a:p>
            <a:pPr>
              <a:defRPr/>
            </a:pPr>
            <a:r>
              <a:rPr lang="en-ZA" dirty="0"/>
              <a:t>2022/05/24</a:t>
            </a:r>
          </a:p>
        </p:txBody>
      </p:sp>
      <p:sp>
        <p:nvSpPr>
          <p:cNvPr id="5" name="Slide Number Placeholder 4">
            <a:extLst>
              <a:ext uri="{FF2B5EF4-FFF2-40B4-BE49-F238E27FC236}">
                <a16:creationId xmlns:a16="http://schemas.microsoft.com/office/drawing/2014/main" id="{0CD7F49E-D494-4263-B4AF-BCAACA50B344}"/>
              </a:ext>
            </a:extLst>
          </p:cNvPr>
          <p:cNvSpPr>
            <a:spLocks noGrp="1"/>
          </p:cNvSpPr>
          <p:nvPr>
            <p:ph type="sldNum" sz="quarter" idx="12"/>
          </p:nvPr>
        </p:nvSpPr>
        <p:spPr/>
        <p:txBody>
          <a:bodyPr/>
          <a:lstStyle/>
          <a:p>
            <a:pPr>
              <a:defRPr/>
            </a:pPr>
            <a:fld id="{B8D57ED0-4422-4D03-A100-A435918D97DA}" type="slidenum">
              <a:rPr lang="en-ZA" smtClean="0"/>
              <a:pPr>
                <a:defRPr/>
              </a:pPr>
              <a:t>34</a:t>
            </a:fld>
            <a:endParaRPr lang="en-ZA" dirty="0"/>
          </a:p>
        </p:txBody>
      </p:sp>
    </p:spTree>
    <p:extLst>
      <p:ext uri="{BB962C8B-B14F-4D97-AF65-F5344CB8AC3E}">
        <p14:creationId xmlns:p14="http://schemas.microsoft.com/office/powerpoint/2010/main" val="2570513916"/>
      </p:ext>
    </p:extLst>
  </p:cSld>
  <p:clrMapOvr>
    <a:masterClrMapping/>
  </p:clrMapOvr>
  <p:transition spd="slow">
    <p:fad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D3C9D8-7AD7-476F-B9A8-8C7360CF7741}"/>
              </a:ext>
            </a:extLst>
          </p:cNvPr>
          <p:cNvSpPr>
            <a:spLocks noGrp="1"/>
          </p:cNvSpPr>
          <p:nvPr>
            <p:ph type="title"/>
          </p:nvPr>
        </p:nvSpPr>
        <p:spPr/>
        <p:txBody>
          <a:bodyPr/>
          <a:lstStyle/>
          <a:p>
            <a:r>
              <a:rPr lang="en-ZA" dirty="0"/>
              <a:t>Quality Requirements continues….</a:t>
            </a:r>
          </a:p>
        </p:txBody>
      </p:sp>
      <p:sp>
        <p:nvSpPr>
          <p:cNvPr id="3" name="Content Placeholder 2">
            <a:extLst>
              <a:ext uri="{FF2B5EF4-FFF2-40B4-BE49-F238E27FC236}">
                <a16:creationId xmlns:a16="http://schemas.microsoft.com/office/drawing/2014/main" id="{E8124C94-0C65-4315-BA78-427EEAE8CD5B}"/>
              </a:ext>
            </a:extLst>
          </p:cNvPr>
          <p:cNvSpPr>
            <a:spLocks noGrp="1"/>
          </p:cNvSpPr>
          <p:nvPr>
            <p:ph idx="1"/>
          </p:nvPr>
        </p:nvSpPr>
        <p:spPr>
          <a:xfrm>
            <a:off x="436563" y="980728"/>
            <a:ext cx="8378825" cy="5740747"/>
          </a:xfrm>
        </p:spPr>
        <p:txBody>
          <a:bodyPr/>
          <a:lstStyle/>
          <a:p>
            <a:pPr marL="0" indent="0">
              <a:buNone/>
            </a:pPr>
            <a:r>
              <a:rPr lang="en-US" dirty="0"/>
              <a:t>	Records required by ISO 9001 standard (List of Records) </a:t>
            </a:r>
          </a:p>
          <a:p>
            <a:pPr marL="0" indent="0">
              <a:buNone/>
            </a:pPr>
            <a:r>
              <a:rPr lang="en-US" dirty="0"/>
              <a:t>	Internal audit procedure </a:t>
            </a:r>
          </a:p>
          <a:p>
            <a:pPr marL="0" indent="0">
              <a:buNone/>
            </a:pPr>
            <a:r>
              <a:rPr lang="en-US" dirty="0"/>
              <a:t>	Control of nonconformity outputs </a:t>
            </a:r>
          </a:p>
          <a:p>
            <a:pPr marL="0" indent="0">
              <a:buNone/>
            </a:pPr>
            <a:r>
              <a:rPr lang="en-US" dirty="0"/>
              <a:t>	Nonconformity and Corrective action procedure </a:t>
            </a:r>
          </a:p>
          <a:p>
            <a:pPr marL="0" indent="0">
              <a:buNone/>
            </a:pPr>
            <a:r>
              <a:rPr lang="en-US" dirty="0"/>
              <a:t>The QMS should drive all the supplier’s business management processes to ensure that all of Eskom’s requirements are fully met on a consistent basis. </a:t>
            </a:r>
          </a:p>
          <a:p>
            <a:pPr marL="0" indent="0">
              <a:buNone/>
            </a:pPr>
            <a:r>
              <a:rPr lang="en-US" dirty="0"/>
              <a:t>The supplier shall submit a draft contract quality plan that is specific to the scope of work as described in the tender documents. The plan must address the minimum requirements as per ISO 10005. </a:t>
            </a:r>
          </a:p>
          <a:p>
            <a:pPr marL="0" indent="0">
              <a:buNone/>
            </a:pPr>
            <a:endParaRPr lang="en-US" dirty="0"/>
          </a:p>
          <a:p>
            <a:endParaRPr lang="en-ZA" dirty="0"/>
          </a:p>
        </p:txBody>
      </p:sp>
      <p:sp>
        <p:nvSpPr>
          <p:cNvPr id="4" name="Date Placeholder 3">
            <a:extLst>
              <a:ext uri="{FF2B5EF4-FFF2-40B4-BE49-F238E27FC236}">
                <a16:creationId xmlns:a16="http://schemas.microsoft.com/office/drawing/2014/main" id="{9D687879-9D06-48D3-97C4-DD4A8944CE32}"/>
              </a:ext>
            </a:extLst>
          </p:cNvPr>
          <p:cNvSpPr>
            <a:spLocks noGrp="1"/>
          </p:cNvSpPr>
          <p:nvPr>
            <p:ph type="dt" sz="half" idx="10"/>
          </p:nvPr>
        </p:nvSpPr>
        <p:spPr/>
        <p:txBody>
          <a:bodyPr/>
          <a:lstStyle/>
          <a:p>
            <a:pPr>
              <a:defRPr/>
            </a:pPr>
            <a:r>
              <a:rPr lang="en-US" dirty="0"/>
              <a:t>2022/05/24</a:t>
            </a:r>
            <a:endParaRPr lang="en-ZA" dirty="0"/>
          </a:p>
        </p:txBody>
      </p:sp>
      <p:sp>
        <p:nvSpPr>
          <p:cNvPr id="5" name="Slide Number Placeholder 4">
            <a:extLst>
              <a:ext uri="{FF2B5EF4-FFF2-40B4-BE49-F238E27FC236}">
                <a16:creationId xmlns:a16="http://schemas.microsoft.com/office/drawing/2014/main" id="{E9BAB7B1-2670-4816-95C9-06DE157CD870}"/>
              </a:ext>
            </a:extLst>
          </p:cNvPr>
          <p:cNvSpPr>
            <a:spLocks noGrp="1"/>
          </p:cNvSpPr>
          <p:nvPr>
            <p:ph type="sldNum" sz="quarter" idx="12"/>
          </p:nvPr>
        </p:nvSpPr>
        <p:spPr/>
        <p:txBody>
          <a:bodyPr/>
          <a:lstStyle/>
          <a:p>
            <a:pPr>
              <a:defRPr/>
            </a:pPr>
            <a:fld id="{B8D57ED0-4422-4D03-A100-A435918D97DA}" type="slidenum">
              <a:rPr lang="en-ZA" smtClean="0"/>
              <a:pPr>
                <a:defRPr/>
              </a:pPr>
              <a:t>35</a:t>
            </a:fld>
            <a:endParaRPr lang="en-ZA" dirty="0"/>
          </a:p>
        </p:txBody>
      </p:sp>
    </p:spTree>
    <p:extLst>
      <p:ext uri="{BB962C8B-B14F-4D97-AF65-F5344CB8AC3E}">
        <p14:creationId xmlns:p14="http://schemas.microsoft.com/office/powerpoint/2010/main" val="1979458471"/>
      </p:ext>
    </p:extLst>
  </p:cSld>
  <p:clrMapOvr>
    <a:masterClrMapping/>
  </p:clrMapOvr>
  <p:transition spd="slow">
    <p:fad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1D49A4-A1CB-4481-8FE5-E105BA0E3B94}"/>
              </a:ext>
            </a:extLst>
          </p:cNvPr>
          <p:cNvSpPr>
            <a:spLocks noGrp="1"/>
          </p:cNvSpPr>
          <p:nvPr>
            <p:ph type="title"/>
          </p:nvPr>
        </p:nvSpPr>
        <p:spPr/>
        <p:txBody>
          <a:bodyPr/>
          <a:lstStyle/>
          <a:p>
            <a:r>
              <a:rPr lang="en-US" dirty="0"/>
              <a:t>Quality requirements continues…</a:t>
            </a:r>
            <a:endParaRPr lang="en-ZA" dirty="0"/>
          </a:p>
        </p:txBody>
      </p:sp>
      <p:sp>
        <p:nvSpPr>
          <p:cNvPr id="3" name="Content Placeholder 2">
            <a:extLst>
              <a:ext uri="{FF2B5EF4-FFF2-40B4-BE49-F238E27FC236}">
                <a16:creationId xmlns:a16="http://schemas.microsoft.com/office/drawing/2014/main" id="{8BBF9E55-5238-4643-9DFE-37CE7991A583}"/>
              </a:ext>
            </a:extLst>
          </p:cNvPr>
          <p:cNvSpPr>
            <a:spLocks noGrp="1"/>
          </p:cNvSpPr>
          <p:nvPr>
            <p:ph idx="1"/>
          </p:nvPr>
        </p:nvSpPr>
        <p:spPr/>
        <p:txBody>
          <a:bodyPr/>
          <a:lstStyle/>
          <a:p>
            <a:r>
              <a:rPr lang="en-US" dirty="0"/>
              <a:t>The supplier shall submit an example inspection and test plan (ITP) or quality control plan (QCP). The plan must address the minimum requirements as per ISO 10005 (if applicable). The supplier shall submit documented information for Control of Externally Provided Processes, Products and Services.</a:t>
            </a:r>
          </a:p>
          <a:p>
            <a:r>
              <a:rPr lang="en-US" dirty="0"/>
              <a:t>The supplier shall submit a copy of documented information for roles, responsibilities and authorities. </a:t>
            </a:r>
          </a:p>
          <a:p>
            <a:endParaRPr lang="en-ZA" dirty="0"/>
          </a:p>
        </p:txBody>
      </p:sp>
      <p:sp>
        <p:nvSpPr>
          <p:cNvPr id="4" name="Date Placeholder 3">
            <a:extLst>
              <a:ext uri="{FF2B5EF4-FFF2-40B4-BE49-F238E27FC236}">
                <a16:creationId xmlns:a16="http://schemas.microsoft.com/office/drawing/2014/main" id="{D4C44EC3-6103-4F25-9526-C0062BDA015B}"/>
              </a:ext>
            </a:extLst>
          </p:cNvPr>
          <p:cNvSpPr>
            <a:spLocks noGrp="1"/>
          </p:cNvSpPr>
          <p:nvPr>
            <p:ph type="dt" sz="half" idx="10"/>
          </p:nvPr>
        </p:nvSpPr>
        <p:spPr/>
        <p:txBody>
          <a:bodyPr/>
          <a:lstStyle/>
          <a:p>
            <a:pPr>
              <a:defRPr/>
            </a:pPr>
            <a:r>
              <a:rPr lang="en-US" dirty="0"/>
              <a:t>2022/05/24</a:t>
            </a:r>
            <a:endParaRPr lang="en-ZA" dirty="0"/>
          </a:p>
        </p:txBody>
      </p:sp>
      <p:sp>
        <p:nvSpPr>
          <p:cNvPr id="5" name="Slide Number Placeholder 4">
            <a:extLst>
              <a:ext uri="{FF2B5EF4-FFF2-40B4-BE49-F238E27FC236}">
                <a16:creationId xmlns:a16="http://schemas.microsoft.com/office/drawing/2014/main" id="{D57B9A4C-82E9-42A7-A480-B910297C9A2C}"/>
              </a:ext>
            </a:extLst>
          </p:cNvPr>
          <p:cNvSpPr>
            <a:spLocks noGrp="1"/>
          </p:cNvSpPr>
          <p:nvPr>
            <p:ph type="sldNum" sz="quarter" idx="12"/>
          </p:nvPr>
        </p:nvSpPr>
        <p:spPr/>
        <p:txBody>
          <a:bodyPr/>
          <a:lstStyle/>
          <a:p>
            <a:pPr>
              <a:defRPr/>
            </a:pPr>
            <a:fld id="{B8D57ED0-4422-4D03-A100-A435918D97DA}" type="slidenum">
              <a:rPr lang="en-ZA" smtClean="0"/>
              <a:pPr>
                <a:defRPr/>
              </a:pPr>
              <a:t>36</a:t>
            </a:fld>
            <a:endParaRPr lang="en-ZA" dirty="0"/>
          </a:p>
        </p:txBody>
      </p:sp>
    </p:spTree>
    <p:extLst>
      <p:ext uri="{BB962C8B-B14F-4D97-AF65-F5344CB8AC3E}">
        <p14:creationId xmlns:p14="http://schemas.microsoft.com/office/powerpoint/2010/main" val="2679682467"/>
      </p:ext>
    </p:extLst>
  </p:cSld>
  <p:clrMapOvr>
    <a:masterClrMapping/>
  </p:clrMapOvr>
  <p:transition spd="slow">
    <p:fad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2FA186-2FA3-4399-B75C-00113BCB6C51}"/>
              </a:ext>
            </a:extLst>
          </p:cNvPr>
          <p:cNvSpPr>
            <a:spLocks noGrp="1"/>
          </p:cNvSpPr>
          <p:nvPr>
            <p:ph type="title"/>
          </p:nvPr>
        </p:nvSpPr>
        <p:spPr/>
        <p:txBody>
          <a:bodyPr/>
          <a:lstStyle/>
          <a:p>
            <a:r>
              <a:rPr lang="en-US" dirty="0"/>
              <a:t>Financial returnables</a:t>
            </a:r>
            <a:endParaRPr lang="en-ZA" dirty="0"/>
          </a:p>
        </p:txBody>
      </p:sp>
      <p:sp>
        <p:nvSpPr>
          <p:cNvPr id="3" name="Content Placeholder 2">
            <a:extLst>
              <a:ext uri="{FF2B5EF4-FFF2-40B4-BE49-F238E27FC236}">
                <a16:creationId xmlns:a16="http://schemas.microsoft.com/office/drawing/2014/main" id="{4CB781C8-AD73-4D4F-9713-9A7B8E70BA9F}"/>
              </a:ext>
            </a:extLst>
          </p:cNvPr>
          <p:cNvSpPr>
            <a:spLocks noGrp="1"/>
          </p:cNvSpPr>
          <p:nvPr>
            <p:ph idx="1"/>
          </p:nvPr>
        </p:nvSpPr>
        <p:spPr>
          <a:xfrm>
            <a:off x="436563" y="692696"/>
            <a:ext cx="8378825" cy="5789067"/>
          </a:xfrm>
        </p:spPr>
        <p:txBody>
          <a:bodyPr/>
          <a:lstStyle/>
          <a:p>
            <a:pPr marL="0" indent="0">
              <a:buNone/>
            </a:pPr>
            <a:endParaRPr lang="en-US" dirty="0"/>
          </a:p>
          <a:p>
            <a:pPr marL="0" indent="0">
              <a:buNone/>
            </a:pPr>
            <a:r>
              <a:rPr lang="en-US" dirty="0"/>
              <a:t>Audited Financial Statements of the tenderer for the previous 18 months, or to the extent that such statements are not available, for the last year. Tenderers must note that in the case of a joint venture or special purpose vehicle (SPV) especially formed for this tender, audited financial statements for each participant in the JV / SPV is required. Start-up enterprises formed within the last 12 months are not required to send in statements, but if successful with their tender will be required to send statements for the first year when once available.</a:t>
            </a:r>
            <a:endParaRPr lang="en-ZA" dirty="0"/>
          </a:p>
        </p:txBody>
      </p:sp>
      <p:sp>
        <p:nvSpPr>
          <p:cNvPr id="4" name="Date Placeholder 3">
            <a:extLst>
              <a:ext uri="{FF2B5EF4-FFF2-40B4-BE49-F238E27FC236}">
                <a16:creationId xmlns:a16="http://schemas.microsoft.com/office/drawing/2014/main" id="{00A0834A-8C2B-45A0-A147-8695735536AF}"/>
              </a:ext>
            </a:extLst>
          </p:cNvPr>
          <p:cNvSpPr>
            <a:spLocks noGrp="1"/>
          </p:cNvSpPr>
          <p:nvPr>
            <p:ph type="dt" sz="half" idx="10"/>
          </p:nvPr>
        </p:nvSpPr>
        <p:spPr/>
        <p:txBody>
          <a:bodyPr/>
          <a:lstStyle/>
          <a:p>
            <a:pPr>
              <a:defRPr/>
            </a:pPr>
            <a:r>
              <a:rPr lang="en-US" dirty="0"/>
              <a:t>2022/05/24</a:t>
            </a:r>
            <a:endParaRPr lang="en-ZA" dirty="0"/>
          </a:p>
        </p:txBody>
      </p:sp>
      <p:sp>
        <p:nvSpPr>
          <p:cNvPr id="5" name="Slide Number Placeholder 4">
            <a:extLst>
              <a:ext uri="{FF2B5EF4-FFF2-40B4-BE49-F238E27FC236}">
                <a16:creationId xmlns:a16="http://schemas.microsoft.com/office/drawing/2014/main" id="{A6711180-2D7B-4A16-9291-AC7A1433BB83}"/>
              </a:ext>
            </a:extLst>
          </p:cNvPr>
          <p:cNvSpPr>
            <a:spLocks noGrp="1"/>
          </p:cNvSpPr>
          <p:nvPr>
            <p:ph type="sldNum" sz="quarter" idx="12"/>
          </p:nvPr>
        </p:nvSpPr>
        <p:spPr/>
        <p:txBody>
          <a:bodyPr/>
          <a:lstStyle/>
          <a:p>
            <a:pPr>
              <a:defRPr/>
            </a:pPr>
            <a:fld id="{B8D57ED0-4422-4D03-A100-A435918D97DA}" type="slidenum">
              <a:rPr lang="en-ZA" smtClean="0"/>
              <a:pPr>
                <a:defRPr/>
              </a:pPr>
              <a:t>37</a:t>
            </a:fld>
            <a:endParaRPr lang="en-ZA" dirty="0"/>
          </a:p>
        </p:txBody>
      </p:sp>
    </p:spTree>
    <p:extLst>
      <p:ext uri="{BB962C8B-B14F-4D97-AF65-F5344CB8AC3E}">
        <p14:creationId xmlns:p14="http://schemas.microsoft.com/office/powerpoint/2010/main" val="3356978184"/>
      </p:ext>
    </p:extLst>
  </p:cSld>
  <p:clrMapOvr>
    <a:masterClrMapping/>
  </p:clrMapOvr>
  <p:transition spd="slow">
    <p:fad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A1D756-2B77-4ACA-9438-D25A5788869A}"/>
              </a:ext>
            </a:extLst>
          </p:cNvPr>
          <p:cNvSpPr>
            <a:spLocks noGrp="1"/>
          </p:cNvSpPr>
          <p:nvPr>
            <p:ph type="title"/>
          </p:nvPr>
        </p:nvSpPr>
        <p:spPr/>
        <p:txBody>
          <a:bodyPr/>
          <a:lstStyle/>
          <a:p>
            <a:r>
              <a:rPr lang="en-US" dirty="0"/>
              <a:t>NEC3 Engineering Construction Contract ECC3</a:t>
            </a:r>
            <a:endParaRPr lang="en-ZA" dirty="0"/>
          </a:p>
        </p:txBody>
      </p:sp>
      <p:sp>
        <p:nvSpPr>
          <p:cNvPr id="3" name="Content Placeholder 2">
            <a:extLst>
              <a:ext uri="{FF2B5EF4-FFF2-40B4-BE49-F238E27FC236}">
                <a16:creationId xmlns:a16="http://schemas.microsoft.com/office/drawing/2014/main" id="{AB537345-1028-48DF-B35F-9E80D2D24ACC}"/>
              </a:ext>
            </a:extLst>
          </p:cNvPr>
          <p:cNvSpPr>
            <a:spLocks noGrp="1"/>
          </p:cNvSpPr>
          <p:nvPr>
            <p:ph idx="1"/>
          </p:nvPr>
        </p:nvSpPr>
        <p:spPr/>
        <p:txBody>
          <a:bodyPr/>
          <a:lstStyle/>
          <a:p>
            <a:r>
              <a:rPr lang="en-ZA" dirty="0"/>
              <a:t>C0 ECC3 Contract cover page 1</a:t>
            </a:r>
          </a:p>
          <a:p>
            <a:r>
              <a:rPr lang="en-US" dirty="0"/>
              <a:t>C1 1 ECC3 Offer Acceptance</a:t>
            </a:r>
            <a:endParaRPr lang="en-ZA" dirty="0"/>
          </a:p>
          <a:p>
            <a:r>
              <a:rPr lang="en-US" dirty="0"/>
              <a:t>C1 2a ECCE Data by Employer</a:t>
            </a:r>
          </a:p>
          <a:p>
            <a:r>
              <a:rPr lang="en-US" dirty="0"/>
              <a:t>C2  2b ECC3 Data by Contractor</a:t>
            </a:r>
          </a:p>
          <a:p>
            <a:r>
              <a:rPr lang="en-ZA" dirty="0"/>
              <a:t>C2 ECCE3Pricing Data Option A</a:t>
            </a:r>
          </a:p>
          <a:p>
            <a:r>
              <a:rPr lang="en-ZA" dirty="0"/>
              <a:t>C3 1 ECC3 Employers Works Information</a:t>
            </a:r>
          </a:p>
          <a:p>
            <a:r>
              <a:rPr lang="en-ZA" dirty="0"/>
              <a:t>C4 ECC3 Site Information</a:t>
            </a:r>
          </a:p>
        </p:txBody>
      </p:sp>
      <p:sp>
        <p:nvSpPr>
          <p:cNvPr id="4" name="Date Placeholder 3">
            <a:extLst>
              <a:ext uri="{FF2B5EF4-FFF2-40B4-BE49-F238E27FC236}">
                <a16:creationId xmlns:a16="http://schemas.microsoft.com/office/drawing/2014/main" id="{B8E1B20C-2A81-4B20-A38A-73BF5A4FF689}"/>
              </a:ext>
            </a:extLst>
          </p:cNvPr>
          <p:cNvSpPr>
            <a:spLocks noGrp="1"/>
          </p:cNvSpPr>
          <p:nvPr>
            <p:ph type="dt" sz="half" idx="10"/>
          </p:nvPr>
        </p:nvSpPr>
        <p:spPr/>
        <p:txBody>
          <a:bodyPr/>
          <a:lstStyle/>
          <a:p>
            <a:pPr>
              <a:defRPr/>
            </a:pPr>
            <a:r>
              <a:rPr lang="en-US" dirty="0"/>
              <a:t>2022/05/24</a:t>
            </a:r>
            <a:endParaRPr lang="en-ZA" dirty="0"/>
          </a:p>
        </p:txBody>
      </p:sp>
      <p:sp>
        <p:nvSpPr>
          <p:cNvPr id="5" name="Slide Number Placeholder 4">
            <a:extLst>
              <a:ext uri="{FF2B5EF4-FFF2-40B4-BE49-F238E27FC236}">
                <a16:creationId xmlns:a16="http://schemas.microsoft.com/office/drawing/2014/main" id="{B5982614-2569-4DD2-87E2-C9D01F31A008}"/>
              </a:ext>
            </a:extLst>
          </p:cNvPr>
          <p:cNvSpPr>
            <a:spLocks noGrp="1"/>
          </p:cNvSpPr>
          <p:nvPr>
            <p:ph type="sldNum" sz="quarter" idx="12"/>
          </p:nvPr>
        </p:nvSpPr>
        <p:spPr/>
        <p:txBody>
          <a:bodyPr/>
          <a:lstStyle/>
          <a:p>
            <a:pPr>
              <a:defRPr/>
            </a:pPr>
            <a:fld id="{B8D57ED0-4422-4D03-A100-A435918D97DA}" type="slidenum">
              <a:rPr lang="en-ZA" smtClean="0"/>
              <a:pPr>
                <a:defRPr/>
              </a:pPr>
              <a:t>38</a:t>
            </a:fld>
            <a:endParaRPr lang="en-ZA" dirty="0"/>
          </a:p>
        </p:txBody>
      </p:sp>
    </p:spTree>
    <p:extLst>
      <p:ext uri="{BB962C8B-B14F-4D97-AF65-F5344CB8AC3E}">
        <p14:creationId xmlns:p14="http://schemas.microsoft.com/office/powerpoint/2010/main" val="3315462865"/>
      </p:ext>
    </p:extLst>
  </p:cSld>
  <p:clrMapOvr>
    <a:masterClrMapping/>
  </p:clrMapOvr>
  <p:transition spd="slow">
    <p:fad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en-US" dirty="0"/>
              <a:t>Question and Answers</a:t>
            </a:r>
          </a:p>
        </p:txBody>
      </p:sp>
      <p:sp>
        <p:nvSpPr>
          <p:cNvPr id="17412"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lstStyle>
            <a:lvl1pPr eaLnBrk="0" hangingPunct="0">
              <a:defRPr sz="1600" b="1">
                <a:solidFill>
                  <a:schemeClr val="tx1"/>
                </a:solidFill>
                <a:latin typeface="Arial" charset="0"/>
                <a:cs typeface="Arial" charset="0"/>
              </a:defRPr>
            </a:lvl1pPr>
            <a:lvl2pPr marL="742950" indent="-285750" eaLnBrk="0" hangingPunct="0">
              <a:defRPr sz="1600" b="1">
                <a:solidFill>
                  <a:schemeClr val="tx1"/>
                </a:solidFill>
                <a:latin typeface="Arial" charset="0"/>
                <a:cs typeface="Arial" charset="0"/>
              </a:defRPr>
            </a:lvl2pPr>
            <a:lvl3pPr marL="1143000" indent="-228600" eaLnBrk="0" hangingPunct="0">
              <a:defRPr sz="1600" b="1">
                <a:solidFill>
                  <a:schemeClr val="tx1"/>
                </a:solidFill>
                <a:latin typeface="Arial" charset="0"/>
                <a:cs typeface="Arial" charset="0"/>
              </a:defRPr>
            </a:lvl3pPr>
            <a:lvl4pPr marL="1600200" indent="-228600" eaLnBrk="0" hangingPunct="0">
              <a:defRPr sz="1600" b="1">
                <a:solidFill>
                  <a:schemeClr val="tx1"/>
                </a:solidFill>
                <a:latin typeface="Arial" charset="0"/>
                <a:cs typeface="Arial" charset="0"/>
              </a:defRPr>
            </a:lvl4pPr>
            <a:lvl5pPr marL="2057400" indent="-228600" eaLnBrk="0" hangingPunct="0">
              <a:defRPr sz="1600" b="1">
                <a:solidFill>
                  <a:schemeClr val="tx1"/>
                </a:solidFill>
                <a:latin typeface="Arial" charset="0"/>
                <a:cs typeface="Arial" charset="0"/>
              </a:defRPr>
            </a:lvl5pPr>
            <a:lvl6pPr marL="2514600" indent="-228600" eaLnBrk="0" fontAlgn="base" hangingPunct="0">
              <a:spcBef>
                <a:spcPct val="0"/>
              </a:spcBef>
              <a:spcAft>
                <a:spcPct val="0"/>
              </a:spcAft>
              <a:defRPr sz="1600" b="1">
                <a:solidFill>
                  <a:schemeClr val="tx1"/>
                </a:solidFill>
                <a:latin typeface="Arial" charset="0"/>
                <a:cs typeface="Arial" charset="0"/>
              </a:defRPr>
            </a:lvl6pPr>
            <a:lvl7pPr marL="2971800" indent="-228600" eaLnBrk="0" fontAlgn="base" hangingPunct="0">
              <a:spcBef>
                <a:spcPct val="0"/>
              </a:spcBef>
              <a:spcAft>
                <a:spcPct val="0"/>
              </a:spcAft>
              <a:defRPr sz="1600" b="1">
                <a:solidFill>
                  <a:schemeClr val="tx1"/>
                </a:solidFill>
                <a:latin typeface="Arial" charset="0"/>
                <a:cs typeface="Arial" charset="0"/>
              </a:defRPr>
            </a:lvl7pPr>
            <a:lvl8pPr marL="3429000" indent="-228600" eaLnBrk="0" fontAlgn="base" hangingPunct="0">
              <a:spcBef>
                <a:spcPct val="0"/>
              </a:spcBef>
              <a:spcAft>
                <a:spcPct val="0"/>
              </a:spcAft>
              <a:defRPr sz="1600" b="1">
                <a:solidFill>
                  <a:schemeClr val="tx1"/>
                </a:solidFill>
                <a:latin typeface="Arial" charset="0"/>
                <a:cs typeface="Arial" charset="0"/>
              </a:defRPr>
            </a:lvl8pPr>
            <a:lvl9pPr marL="3886200" indent="-228600" eaLnBrk="0" fontAlgn="base" hangingPunct="0">
              <a:spcBef>
                <a:spcPct val="0"/>
              </a:spcBef>
              <a:spcAft>
                <a:spcPct val="0"/>
              </a:spcAft>
              <a:defRPr sz="1600" b="1">
                <a:solidFill>
                  <a:schemeClr val="tx1"/>
                </a:solidFill>
                <a:latin typeface="Arial" charset="0"/>
                <a:cs typeface="Arial" charset="0"/>
              </a:defRPr>
            </a:lvl9pPr>
          </a:lstStyle>
          <a:p>
            <a:pPr eaLnBrk="1" hangingPunct="1"/>
            <a:r>
              <a:rPr lang="en-US" sz="1000" b="0" dirty="0">
                <a:solidFill>
                  <a:srgbClr val="83725B"/>
                </a:solidFill>
              </a:rPr>
              <a:t>2022/05/18</a:t>
            </a:r>
            <a:endParaRPr lang="en-ZA" sz="1000" b="0" dirty="0">
              <a:solidFill>
                <a:srgbClr val="83725B"/>
              </a:solidFill>
            </a:endParaRPr>
          </a:p>
        </p:txBody>
      </p:sp>
      <p:sp>
        <p:nvSpPr>
          <p:cNvPr id="17413"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lstStyle>
            <a:lvl1pPr eaLnBrk="0" hangingPunct="0">
              <a:defRPr sz="1600" b="1">
                <a:solidFill>
                  <a:schemeClr val="tx1"/>
                </a:solidFill>
                <a:latin typeface="Arial" charset="0"/>
                <a:cs typeface="Arial" charset="0"/>
              </a:defRPr>
            </a:lvl1pPr>
            <a:lvl2pPr marL="742950" indent="-285750" eaLnBrk="0" hangingPunct="0">
              <a:defRPr sz="1600" b="1">
                <a:solidFill>
                  <a:schemeClr val="tx1"/>
                </a:solidFill>
                <a:latin typeface="Arial" charset="0"/>
                <a:cs typeface="Arial" charset="0"/>
              </a:defRPr>
            </a:lvl2pPr>
            <a:lvl3pPr marL="1143000" indent="-228600" eaLnBrk="0" hangingPunct="0">
              <a:defRPr sz="1600" b="1">
                <a:solidFill>
                  <a:schemeClr val="tx1"/>
                </a:solidFill>
                <a:latin typeface="Arial" charset="0"/>
                <a:cs typeface="Arial" charset="0"/>
              </a:defRPr>
            </a:lvl3pPr>
            <a:lvl4pPr marL="1600200" indent="-228600" eaLnBrk="0" hangingPunct="0">
              <a:defRPr sz="1600" b="1">
                <a:solidFill>
                  <a:schemeClr val="tx1"/>
                </a:solidFill>
                <a:latin typeface="Arial" charset="0"/>
                <a:cs typeface="Arial" charset="0"/>
              </a:defRPr>
            </a:lvl4pPr>
            <a:lvl5pPr marL="2057400" indent="-228600" eaLnBrk="0" hangingPunct="0">
              <a:defRPr sz="1600" b="1">
                <a:solidFill>
                  <a:schemeClr val="tx1"/>
                </a:solidFill>
                <a:latin typeface="Arial" charset="0"/>
                <a:cs typeface="Arial" charset="0"/>
              </a:defRPr>
            </a:lvl5pPr>
            <a:lvl6pPr marL="2514600" indent="-228600" eaLnBrk="0" fontAlgn="base" hangingPunct="0">
              <a:spcBef>
                <a:spcPct val="0"/>
              </a:spcBef>
              <a:spcAft>
                <a:spcPct val="0"/>
              </a:spcAft>
              <a:defRPr sz="1600" b="1">
                <a:solidFill>
                  <a:schemeClr val="tx1"/>
                </a:solidFill>
                <a:latin typeface="Arial" charset="0"/>
                <a:cs typeface="Arial" charset="0"/>
              </a:defRPr>
            </a:lvl6pPr>
            <a:lvl7pPr marL="2971800" indent="-228600" eaLnBrk="0" fontAlgn="base" hangingPunct="0">
              <a:spcBef>
                <a:spcPct val="0"/>
              </a:spcBef>
              <a:spcAft>
                <a:spcPct val="0"/>
              </a:spcAft>
              <a:defRPr sz="1600" b="1">
                <a:solidFill>
                  <a:schemeClr val="tx1"/>
                </a:solidFill>
                <a:latin typeface="Arial" charset="0"/>
                <a:cs typeface="Arial" charset="0"/>
              </a:defRPr>
            </a:lvl7pPr>
            <a:lvl8pPr marL="3429000" indent="-228600" eaLnBrk="0" fontAlgn="base" hangingPunct="0">
              <a:spcBef>
                <a:spcPct val="0"/>
              </a:spcBef>
              <a:spcAft>
                <a:spcPct val="0"/>
              </a:spcAft>
              <a:defRPr sz="1600" b="1">
                <a:solidFill>
                  <a:schemeClr val="tx1"/>
                </a:solidFill>
                <a:latin typeface="Arial" charset="0"/>
                <a:cs typeface="Arial" charset="0"/>
              </a:defRPr>
            </a:lvl8pPr>
            <a:lvl9pPr marL="3886200" indent="-228600" eaLnBrk="0" fontAlgn="base" hangingPunct="0">
              <a:spcBef>
                <a:spcPct val="0"/>
              </a:spcBef>
              <a:spcAft>
                <a:spcPct val="0"/>
              </a:spcAft>
              <a:defRPr sz="1600" b="1">
                <a:solidFill>
                  <a:schemeClr val="tx1"/>
                </a:solidFill>
                <a:latin typeface="Arial" charset="0"/>
                <a:cs typeface="Arial" charset="0"/>
              </a:defRPr>
            </a:lvl9pPr>
          </a:lstStyle>
          <a:p>
            <a:pPr eaLnBrk="1" hangingPunct="1"/>
            <a:r>
              <a:rPr lang="en-ZA" sz="1000" b="0">
                <a:solidFill>
                  <a:srgbClr val="83725B"/>
                </a:solidFill>
              </a:rPr>
              <a:t>Eskom Holdings Limited Reg No 2002/015527/06</a:t>
            </a:r>
          </a:p>
        </p:txBody>
      </p:sp>
      <p:sp>
        <p:nvSpPr>
          <p:cNvPr id="17414"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lstStyle>
            <a:lvl1pPr eaLnBrk="0" hangingPunct="0">
              <a:defRPr sz="1600" b="1">
                <a:solidFill>
                  <a:schemeClr val="tx1"/>
                </a:solidFill>
                <a:latin typeface="Arial" charset="0"/>
                <a:cs typeface="Arial" charset="0"/>
              </a:defRPr>
            </a:lvl1pPr>
            <a:lvl2pPr marL="742950" indent="-285750" eaLnBrk="0" hangingPunct="0">
              <a:defRPr sz="1600" b="1">
                <a:solidFill>
                  <a:schemeClr val="tx1"/>
                </a:solidFill>
                <a:latin typeface="Arial" charset="0"/>
                <a:cs typeface="Arial" charset="0"/>
              </a:defRPr>
            </a:lvl2pPr>
            <a:lvl3pPr marL="1143000" indent="-228600" eaLnBrk="0" hangingPunct="0">
              <a:defRPr sz="1600" b="1">
                <a:solidFill>
                  <a:schemeClr val="tx1"/>
                </a:solidFill>
                <a:latin typeface="Arial" charset="0"/>
                <a:cs typeface="Arial" charset="0"/>
              </a:defRPr>
            </a:lvl3pPr>
            <a:lvl4pPr marL="1600200" indent="-228600" eaLnBrk="0" hangingPunct="0">
              <a:defRPr sz="1600" b="1">
                <a:solidFill>
                  <a:schemeClr val="tx1"/>
                </a:solidFill>
                <a:latin typeface="Arial" charset="0"/>
                <a:cs typeface="Arial" charset="0"/>
              </a:defRPr>
            </a:lvl4pPr>
            <a:lvl5pPr marL="2057400" indent="-228600" eaLnBrk="0" hangingPunct="0">
              <a:defRPr sz="1600" b="1">
                <a:solidFill>
                  <a:schemeClr val="tx1"/>
                </a:solidFill>
                <a:latin typeface="Arial" charset="0"/>
                <a:cs typeface="Arial" charset="0"/>
              </a:defRPr>
            </a:lvl5pPr>
            <a:lvl6pPr marL="2514600" indent="-228600" eaLnBrk="0" fontAlgn="base" hangingPunct="0">
              <a:spcBef>
                <a:spcPct val="0"/>
              </a:spcBef>
              <a:spcAft>
                <a:spcPct val="0"/>
              </a:spcAft>
              <a:defRPr sz="1600" b="1">
                <a:solidFill>
                  <a:schemeClr val="tx1"/>
                </a:solidFill>
                <a:latin typeface="Arial" charset="0"/>
                <a:cs typeface="Arial" charset="0"/>
              </a:defRPr>
            </a:lvl6pPr>
            <a:lvl7pPr marL="2971800" indent="-228600" eaLnBrk="0" fontAlgn="base" hangingPunct="0">
              <a:spcBef>
                <a:spcPct val="0"/>
              </a:spcBef>
              <a:spcAft>
                <a:spcPct val="0"/>
              </a:spcAft>
              <a:defRPr sz="1600" b="1">
                <a:solidFill>
                  <a:schemeClr val="tx1"/>
                </a:solidFill>
                <a:latin typeface="Arial" charset="0"/>
                <a:cs typeface="Arial" charset="0"/>
              </a:defRPr>
            </a:lvl7pPr>
            <a:lvl8pPr marL="3429000" indent="-228600" eaLnBrk="0" fontAlgn="base" hangingPunct="0">
              <a:spcBef>
                <a:spcPct val="0"/>
              </a:spcBef>
              <a:spcAft>
                <a:spcPct val="0"/>
              </a:spcAft>
              <a:defRPr sz="1600" b="1">
                <a:solidFill>
                  <a:schemeClr val="tx1"/>
                </a:solidFill>
                <a:latin typeface="Arial" charset="0"/>
                <a:cs typeface="Arial" charset="0"/>
              </a:defRPr>
            </a:lvl8pPr>
            <a:lvl9pPr marL="3886200" indent="-228600" eaLnBrk="0" fontAlgn="base" hangingPunct="0">
              <a:spcBef>
                <a:spcPct val="0"/>
              </a:spcBef>
              <a:spcAft>
                <a:spcPct val="0"/>
              </a:spcAft>
              <a:defRPr sz="1600" b="1">
                <a:solidFill>
                  <a:schemeClr val="tx1"/>
                </a:solidFill>
                <a:latin typeface="Arial" charset="0"/>
                <a:cs typeface="Arial" charset="0"/>
              </a:defRPr>
            </a:lvl9pPr>
          </a:lstStyle>
          <a:p>
            <a:pPr eaLnBrk="1" hangingPunct="1"/>
            <a:fld id="{F799FCAF-D351-424B-939B-192EDBF78A25}" type="slidenum">
              <a:rPr lang="en-ZA" sz="1000" b="0" smtClean="0">
                <a:solidFill>
                  <a:srgbClr val="83725B"/>
                </a:solidFill>
              </a:rPr>
              <a:pPr eaLnBrk="1" hangingPunct="1"/>
              <a:t>39</a:t>
            </a:fld>
            <a:endParaRPr lang="en-ZA" sz="1000" b="0">
              <a:solidFill>
                <a:srgbClr val="83725B"/>
              </a:solidFill>
            </a:endParaRPr>
          </a:p>
        </p:txBody>
      </p:sp>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051720" y="1340768"/>
            <a:ext cx="4655303" cy="48492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24731868"/>
      </p:ext>
    </p:extLst>
  </p:cSld>
  <p:clrMapOvr>
    <a:masterClrMapping/>
  </p:clrMapOvr>
  <p:transition spd="slow">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Rectangle 2"/>
          <p:cNvSpPr>
            <a:spLocks noGrp="1" noChangeArrowheads="1"/>
          </p:cNvSpPr>
          <p:nvPr>
            <p:ph type="title"/>
          </p:nvPr>
        </p:nvSpPr>
        <p:spPr/>
        <p:txBody>
          <a:bodyPr/>
          <a:lstStyle/>
          <a:p>
            <a:r>
              <a:rPr lang="en-GB" dirty="0"/>
              <a:t>(2) Purpose of Clarification Meeting                                               </a:t>
            </a:r>
          </a:p>
        </p:txBody>
      </p:sp>
      <p:sp>
        <p:nvSpPr>
          <p:cNvPr id="18437" name="Rectangle 3"/>
          <p:cNvSpPr>
            <a:spLocks noGrp="1" noChangeArrowheads="1"/>
          </p:cNvSpPr>
          <p:nvPr>
            <p:ph type="body" idx="1"/>
          </p:nvPr>
        </p:nvSpPr>
        <p:spPr>
          <a:xfrm>
            <a:off x="431800" y="1438275"/>
            <a:ext cx="8637588" cy="5038725"/>
          </a:xfrm>
          <a:noFill/>
        </p:spPr>
        <p:txBody>
          <a:bodyPr/>
          <a:lstStyle/>
          <a:p>
            <a:r>
              <a:rPr lang="en-GB" sz="2800" dirty="0"/>
              <a:t>Allows the Contractor the opportunity to understand what is to tender for and what obligations need to be adhered to and price accordingly.</a:t>
            </a:r>
          </a:p>
          <a:p>
            <a:r>
              <a:rPr lang="en-GB" sz="2800" dirty="0"/>
              <a:t>The Contractor, most importantly, to clarify any concerns/queries that could ultimately delay the tender process and not be allowed the opportunity for a fair and competitive project price submission. </a:t>
            </a:r>
          </a:p>
          <a:p>
            <a:r>
              <a:rPr lang="en-GB" sz="2800" dirty="0"/>
              <a:t>Establishment of immediate open and transparent communication with all role players</a:t>
            </a:r>
          </a:p>
          <a:p>
            <a:endParaRPr lang="en-GB" sz="2800" dirty="0"/>
          </a:p>
        </p:txBody>
      </p:sp>
    </p:spTree>
    <p:extLst>
      <p:ext uri="{BB962C8B-B14F-4D97-AF65-F5344CB8AC3E}">
        <p14:creationId xmlns:p14="http://schemas.microsoft.com/office/powerpoint/2010/main" val="1953245141"/>
      </p:ext>
    </p:extLst>
  </p:cSld>
  <p:clrMapOvr>
    <a:masterClrMapping/>
  </p:clrMapOvr>
  <p:transition spd="slow">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 Project Team</a:t>
            </a:r>
            <a:endParaRPr lang="en-ZA"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205254526"/>
              </p:ext>
            </p:extLst>
          </p:nvPr>
        </p:nvGraphicFramePr>
        <p:xfrm>
          <a:off x="755575" y="1268760"/>
          <a:ext cx="7416824" cy="4968550"/>
        </p:xfrm>
        <a:graphic>
          <a:graphicData uri="http://schemas.openxmlformats.org/drawingml/2006/table">
            <a:tbl>
              <a:tblPr firstRow="1" firstCol="1" bandRow="1">
                <a:tableStyleId>{5C22544A-7EE6-4342-B048-85BDC9FD1C3A}</a:tableStyleId>
              </a:tblPr>
              <a:tblGrid>
                <a:gridCol w="3708412">
                  <a:extLst>
                    <a:ext uri="{9D8B030D-6E8A-4147-A177-3AD203B41FA5}">
                      <a16:colId xmlns:a16="http://schemas.microsoft.com/office/drawing/2014/main" val="20000"/>
                    </a:ext>
                  </a:extLst>
                </a:gridCol>
                <a:gridCol w="3708412">
                  <a:extLst>
                    <a:ext uri="{9D8B030D-6E8A-4147-A177-3AD203B41FA5}">
                      <a16:colId xmlns:a16="http://schemas.microsoft.com/office/drawing/2014/main" val="20001"/>
                    </a:ext>
                  </a:extLst>
                </a:gridCol>
              </a:tblGrid>
              <a:tr h="496855">
                <a:tc>
                  <a:txBody>
                    <a:bodyPr/>
                    <a:lstStyle/>
                    <a:p>
                      <a:pPr algn="l">
                        <a:lnSpc>
                          <a:spcPct val="115000"/>
                        </a:lnSpc>
                        <a:spcAft>
                          <a:spcPts val="0"/>
                        </a:spcAft>
                      </a:pPr>
                      <a:r>
                        <a:rPr lang="en-ZA" sz="1600" dirty="0">
                          <a:effectLst/>
                        </a:rPr>
                        <a:t>Responsibility</a:t>
                      </a:r>
                      <a:endParaRPr lang="en-ZA" sz="1600" dirty="0">
                        <a:effectLst/>
                        <a:latin typeface="Calibri"/>
                        <a:ea typeface="Calibri"/>
                        <a:cs typeface="Times New Roman"/>
                      </a:endParaRPr>
                    </a:p>
                  </a:txBody>
                  <a:tcPr marL="68580" marR="68580" marT="0" marB="0" anchor="ctr"/>
                </a:tc>
                <a:tc>
                  <a:txBody>
                    <a:bodyPr/>
                    <a:lstStyle/>
                    <a:p>
                      <a:pPr algn="l">
                        <a:lnSpc>
                          <a:spcPct val="115000"/>
                        </a:lnSpc>
                        <a:spcAft>
                          <a:spcPts val="0"/>
                        </a:spcAft>
                      </a:pPr>
                      <a:r>
                        <a:rPr lang="en-ZA" sz="1600" dirty="0">
                          <a:effectLst/>
                        </a:rPr>
                        <a:t>Name</a:t>
                      </a:r>
                      <a:endParaRPr lang="en-ZA" sz="1600" dirty="0">
                        <a:effectLst/>
                        <a:latin typeface="Calibri"/>
                        <a:ea typeface="Calibri"/>
                        <a:cs typeface="Times New Roman"/>
                      </a:endParaRPr>
                    </a:p>
                  </a:txBody>
                  <a:tcPr marL="68580" marR="68580" marT="0" marB="0" anchor="ctr"/>
                </a:tc>
                <a:extLst>
                  <a:ext uri="{0D108BD9-81ED-4DB2-BD59-A6C34878D82A}">
                    <a16:rowId xmlns:a16="http://schemas.microsoft.com/office/drawing/2014/main" val="10000"/>
                  </a:ext>
                </a:extLst>
              </a:tr>
              <a:tr h="496855">
                <a:tc>
                  <a:txBody>
                    <a:bodyPr/>
                    <a:lstStyle/>
                    <a:p>
                      <a:pPr algn="l">
                        <a:lnSpc>
                          <a:spcPct val="115000"/>
                        </a:lnSpc>
                        <a:spcAft>
                          <a:spcPts val="0"/>
                        </a:spcAft>
                      </a:pPr>
                      <a:r>
                        <a:rPr lang="en-ZA" sz="1600" dirty="0">
                          <a:effectLst/>
                        </a:rPr>
                        <a:t>Project Leader</a:t>
                      </a:r>
                      <a:endParaRPr lang="en-ZA" sz="1600" dirty="0">
                        <a:effectLst/>
                        <a:latin typeface="Calibri"/>
                        <a:ea typeface="Calibri"/>
                        <a:cs typeface="Times New Roman"/>
                      </a:endParaRPr>
                    </a:p>
                  </a:txBody>
                  <a:tcPr marL="68580" marR="68580" marT="0" marB="0" anchor="ctr"/>
                </a:tc>
                <a:tc>
                  <a:txBody>
                    <a:bodyPr/>
                    <a:lstStyle/>
                    <a:p>
                      <a:pPr algn="l">
                        <a:lnSpc>
                          <a:spcPct val="115000"/>
                        </a:lnSpc>
                        <a:spcAft>
                          <a:spcPts val="0"/>
                        </a:spcAft>
                      </a:pPr>
                      <a:r>
                        <a:rPr lang="en-US" sz="1600" dirty="0">
                          <a:effectLst/>
                          <a:latin typeface="+mn-lt"/>
                          <a:ea typeface="Calibri"/>
                          <a:cs typeface="Times New Roman"/>
                        </a:rPr>
                        <a:t>K</a:t>
                      </a:r>
                      <a:r>
                        <a:rPr lang="en-ZA" sz="1600" dirty="0">
                          <a:effectLst/>
                          <a:latin typeface="+mn-lt"/>
                          <a:ea typeface="Calibri"/>
                          <a:cs typeface="Times New Roman"/>
                        </a:rPr>
                        <a:t>haya Baraza</a:t>
                      </a:r>
                    </a:p>
                  </a:txBody>
                  <a:tcPr marL="68580" marR="68580" marT="0" marB="0" anchor="ctr"/>
                </a:tc>
                <a:extLst>
                  <a:ext uri="{0D108BD9-81ED-4DB2-BD59-A6C34878D82A}">
                    <a16:rowId xmlns:a16="http://schemas.microsoft.com/office/drawing/2014/main" val="10001"/>
                  </a:ext>
                </a:extLst>
              </a:tr>
              <a:tr h="496855">
                <a:tc>
                  <a:txBody>
                    <a:bodyPr/>
                    <a:lstStyle/>
                    <a:p>
                      <a:pPr algn="l">
                        <a:lnSpc>
                          <a:spcPct val="115000"/>
                        </a:lnSpc>
                        <a:spcAft>
                          <a:spcPts val="0"/>
                        </a:spcAft>
                      </a:pPr>
                      <a:r>
                        <a:rPr lang="en-ZA" sz="1600" dirty="0">
                          <a:effectLst/>
                        </a:rPr>
                        <a:t>Engineer</a:t>
                      </a:r>
                      <a:endParaRPr lang="en-ZA" sz="1600" dirty="0">
                        <a:effectLst/>
                        <a:latin typeface="Calibri"/>
                        <a:ea typeface="Calibri"/>
                        <a:cs typeface="Times New Roman"/>
                      </a:endParaRPr>
                    </a:p>
                  </a:txBody>
                  <a:tcPr marL="68580" marR="68580" marT="0" marB="0" anchor="ctr"/>
                </a:tc>
                <a:tc>
                  <a:txBody>
                    <a:bodyPr/>
                    <a:lstStyle/>
                    <a:p>
                      <a:pPr algn="l">
                        <a:lnSpc>
                          <a:spcPct val="115000"/>
                        </a:lnSpc>
                        <a:spcAft>
                          <a:spcPts val="0"/>
                        </a:spcAft>
                      </a:pPr>
                      <a:r>
                        <a:rPr lang="en-US" sz="1600" dirty="0">
                          <a:effectLst/>
                          <a:latin typeface="+mn-lt"/>
                          <a:ea typeface="Calibri"/>
                          <a:cs typeface="Times New Roman"/>
                        </a:rPr>
                        <a:t>Moipone Matlaila</a:t>
                      </a:r>
                      <a:endParaRPr lang="en-ZA" sz="1600" dirty="0">
                        <a:effectLst/>
                        <a:latin typeface="+mn-lt"/>
                        <a:ea typeface="Calibri"/>
                        <a:cs typeface="Times New Roman"/>
                      </a:endParaRPr>
                    </a:p>
                  </a:txBody>
                  <a:tcPr marL="68580" marR="68580" marT="0" marB="0" anchor="ctr"/>
                </a:tc>
                <a:extLst>
                  <a:ext uri="{0D108BD9-81ED-4DB2-BD59-A6C34878D82A}">
                    <a16:rowId xmlns:a16="http://schemas.microsoft.com/office/drawing/2014/main" val="10002"/>
                  </a:ext>
                </a:extLst>
              </a:tr>
              <a:tr h="496855">
                <a:tc>
                  <a:txBody>
                    <a:bodyPr/>
                    <a:lstStyle/>
                    <a:p>
                      <a:pPr algn="l">
                        <a:lnSpc>
                          <a:spcPct val="115000"/>
                        </a:lnSpc>
                        <a:spcAft>
                          <a:spcPts val="0"/>
                        </a:spcAft>
                      </a:pPr>
                      <a:r>
                        <a:rPr lang="en-ZA" sz="1600">
                          <a:effectLst/>
                        </a:rPr>
                        <a:t>Health and Safety</a:t>
                      </a:r>
                      <a:endParaRPr lang="en-ZA" sz="1600">
                        <a:effectLst/>
                        <a:latin typeface="Calibri"/>
                        <a:ea typeface="Calibri"/>
                        <a:cs typeface="Times New Roman"/>
                      </a:endParaRPr>
                    </a:p>
                  </a:txBody>
                  <a:tcPr marL="68580" marR="68580" marT="0" marB="0" anchor="ctr"/>
                </a:tc>
                <a:tc>
                  <a:txBody>
                    <a:bodyPr/>
                    <a:lstStyle/>
                    <a:p>
                      <a:pPr algn="l">
                        <a:lnSpc>
                          <a:spcPct val="115000"/>
                        </a:lnSpc>
                        <a:spcAft>
                          <a:spcPts val="0"/>
                        </a:spcAft>
                      </a:pPr>
                      <a:r>
                        <a:rPr lang="en-US" sz="1600" dirty="0">
                          <a:effectLst/>
                          <a:latin typeface="+mn-lt"/>
                          <a:ea typeface="Calibri"/>
                          <a:cs typeface="Times New Roman"/>
                        </a:rPr>
                        <a:t>Beaular Falakahla</a:t>
                      </a:r>
                      <a:endParaRPr lang="en-ZA" sz="1600" dirty="0">
                        <a:effectLst/>
                        <a:latin typeface="+mn-lt"/>
                        <a:ea typeface="Calibri"/>
                        <a:cs typeface="Times New Roman"/>
                      </a:endParaRPr>
                    </a:p>
                  </a:txBody>
                  <a:tcPr marL="68580" marR="68580" marT="0" marB="0" anchor="ctr"/>
                </a:tc>
                <a:extLst>
                  <a:ext uri="{0D108BD9-81ED-4DB2-BD59-A6C34878D82A}">
                    <a16:rowId xmlns:a16="http://schemas.microsoft.com/office/drawing/2014/main" val="10004"/>
                  </a:ext>
                </a:extLst>
              </a:tr>
              <a:tr h="496855">
                <a:tc>
                  <a:txBody>
                    <a:bodyPr/>
                    <a:lstStyle/>
                    <a:p>
                      <a:pPr algn="l">
                        <a:lnSpc>
                          <a:spcPct val="115000"/>
                        </a:lnSpc>
                        <a:spcAft>
                          <a:spcPts val="0"/>
                        </a:spcAft>
                      </a:pPr>
                      <a:r>
                        <a:rPr lang="en-ZA" sz="1600" dirty="0">
                          <a:effectLst/>
                        </a:rPr>
                        <a:t>Environment</a:t>
                      </a:r>
                      <a:endParaRPr lang="en-ZA" sz="1600" dirty="0">
                        <a:effectLst/>
                        <a:latin typeface="Calibri"/>
                        <a:ea typeface="Calibri"/>
                        <a:cs typeface="Times New Roman"/>
                      </a:endParaRPr>
                    </a:p>
                  </a:txBody>
                  <a:tcPr marL="68580" marR="68580" marT="0" marB="0" anchor="ctr"/>
                </a:tc>
                <a:tc>
                  <a:txBody>
                    <a:bodyPr/>
                    <a:lstStyle/>
                    <a:p>
                      <a:pPr algn="l">
                        <a:lnSpc>
                          <a:spcPct val="115000"/>
                        </a:lnSpc>
                        <a:spcAft>
                          <a:spcPts val="0"/>
                        </a:spcAft>
                      </a:pPr>
                      <a:r>
                        <a:rPr lang="en-US" sz="1600" dirty="0">
                          <a:effectLst/>
                          <a:latin typeface="+mn-lt"/>
                          <a:ea typeface="Calibri"/>
                          <a:cs typeface="Times New Roman"/>
                        </a:rPr>
                        <a:t>Tshilidzi Vilane</a:t>
                      </a:r>
                      <a:endParaRPr lang="en-ZA" sz="1600" dirty="0">
                        <a:effectLst/>
                        <a:latin typeface="+mn-lt"/>
                        <a:ea typeface="Calibri"/>
                        <a:cs typeface="Times New Roman"/>
                      </a:endParaRPr>
                    </a:p>
                  </a:txBody>
                  <a:tcPr marL="68580" marR="68580" marT="0" marB="0" anchor="ctr"/>
                </a:tc>
                <a:extLst>
                  <a:ext uri="{0D108BD9-81ED-4DB2-BD59-A6C34878D82A}">
                    <a16:rowId xmlns:a16="http://schemas.microsoft.com/office/drawing/2014/main" val="10005"/>
                  </a:ext>
                </a:extLst>
              </a:tr>
              <a:tr h="496855">
                <a:tc>
                  <a:txBody>
                    <a:bodyPr/>
                    <a:lstStyle/>
                    <a:p>
                      <a:pPr algn="l">
                        <a:lnSpc>
                          <a:spcPct val="115000"/>
                        </a:lnSpc>
                        <a:spcAft>
                          <a:spcPts val="0"/>
                        </a:spcAft>
                      </a:pPr>
                      <a:r>
                        <a:rPr lang="en-ZA" sz="1600" dirty="0">
                          <a:effectLst/>
                        </a:rPr>
                        <a:t>Quality</a:t>
                      </a:r>
                      <a:endParaRPr lang="en-ZA" sz="1600" dirty="0">
                        <a:effectLst/>
                        <a:latin typeface="Calibri"/>
                        <a:ea typeface="Calibri"/>
                        <a:cs typeface="Times New Roman"/>
                      </a:endParaRPr>
                    </a:p>
                  </a:txBody>
                  <a:tcPr marL="68580" marR="68580" marT="0" marB="0" anchor="ctr"/>
                </a:tc>
                <a:tc>
                  <a:txBody>
                    <a:bodyPr/>
                    <a:lstStyle/>
                    <a:p>
                      <a:pPr algn="l">
                        <a:lnSpc>
                          <a:spcPct val="115000"/>
                        </a:lnSpc>
                        <a:spcAft>
                          <a:spcPts val="0"/>
                        </a:spcAft>
                      </a:pPr>
                      <a:r>
                        <a:rPr lang="en-US" sz="1600" dirty="0">
                          <a:effectLst/>
                          <a:latin typeface="+mn-lt"/>
                          <a:ea typeface="Calibri"/>
                          <a:cs typeface="Times New Roman"/>
                        </a:rPr>
                        <a:t>Tshepo Marota</a:t>
                      </a:r>
                      <a:endParaRPr lang="en-ZA" sz="1600" dirty="0">
                        <a:effectLst/>
                        <a:latin typeface="+mn-lt"/>
                        <a:ea typeface="Calibri"/>
                        <a:cs typeface="Times New Roman"/>
                      </a:endParaRPr>
                    </a:p>
                  </a:txBody>
                  <a:tcPr marL="68580" marR="68580" marT="0" marB="0" anchor="ctr"/>
                </a:tc>
                <a:extLst>
                  <a:ext uri="{0D108BD9-81ED-4DB2-BD59-A6C34878D82A}">
                    <a16:rowId xmlns:a16="http://schemas.microsoft.com/office/drawing/2014/main" val="10006"/>
                  </a:ext>
                </a:extLst>
              </a:tr>
              <a:tr h="496855">
                <a:tc>
                  <a:txBody>
                    <a:bodyPr/>
                    <a:lstStyle/>
                    <a:p>
                      <a:pPr algn="l">
                        <a:lnSpc>
                          <a:spcPct val="115000"/>
                        </a:lnSpc>
                        <a:spcAft>
                          <a:spcPts val="0"/>
                        </a:spcAft>
                      </a:pPr>
                      <a:r>
                        <a:rPr lang="en-US" sz="1600" dirty="0">
                          <a:effectLst/>
                          <a:latin typeface="+mn-lt"/>
                          <a:ea typeface="Calibri"/>
                          <a:cs typeface="Times New Roman"/>
                        </a:rPr>
                        <a:t>F</a:t>
                      </a:r>
                      <a:r>
                        <a:rPr lang="en-ZA" sz="1600" dirty="0">
                          <a:effectLst/>
                          <a:latin typeface="+mn-lt"/>
                          <a:ea typeface="Calibri"/>
                          <a:cs typeface="Times New Roman"/>
                        </a:rPr>
                        <a:t>inance</a:t>
                      </a:r>
                    </a:p>
                  </a:txBody>
                  <a:tcPr marL="68580" marR="68580" marT="0" marB="0" anchor="ctr"/>
                </a:tc>
                <a:tc>
                  <a:txBody>
                    <a:bodyPr/>
                    <a:lstStyle/>
                    <a:p>
                      <a:pPr algn="l">
                        <a:lnSpc>
                          <a:spcPct val="115000"/>
                        </a:lnSpc>
                        <a:spcAft>
                          <a:spcPts val="0"/>
                        </a:spcAft>
                      </a:pPr>
                      <a:r>
                        <a:rPr lang="en-US" sz="1600" dirty="0">
                          <a:effectLst/>
                          <a:latin typeface="+mn-lt"/>
                          <a:ea typeface="Calibri"/>
                          <a:cs typeface="Times New Roman"/>
                        </a:rPr>
                        <a:t>Mabel Mashilo</a:t>
                      </a:r>
                      <a:endParaRPr lang="en-ZA" sz="1600" dirty="0">
                        <a:effectLst/>
                        <a:latin typeface="+mn-lt"/>
                        <a:ea typeface="Calibri"/>
                        <a:cs typeface="Times New Roman"/>
                      </a:endParaRPr>
                    </a:p>
                  </a:txBody>
                  <a:tcPr marL="68580" marR="68580" marT="0" marB="0" anchor="ctr"/>
                </a:tc>
                <a:extLst>
                  <a:ext uri="{0D108BD9-81ED-4DB2-BD59-A6C34878D82A}">
                    <a16:rowId xmlns:a16="http://schemas.microsoft.com/office/drawing/2014/main" val="10007"/>
                  </a:ext>
                </a:extLst>
              </a:tr>
              <a:tr h="496855">
                <a:tc>
                  <a:txBody>
                    <a:bodyPr/>
                    <a:lstStyle/>
                    <a:p>
                      <a:pPr algn="l">
                        <a:lnSpc>
                          <a:spcPct val="115000"/>
                        </a:lnSpc>
                        <a:spcAft>
                          <a:spcPts val="0"/>
                        </a:spcAft>
                      </a:pPr>
                      <a:r>
                        <a:rPr lang="en-ZA" sz="1600" dirty="0">
                          <a:effectLst/>
                        </a:rPr>
                        <a:t>SDL&amp;I</a:t>
                      </a:r>
                      <a:endParaRPr lang="en-ZA" sz="1600" dirty="0">
                        <a:effectLst/>
                        <a:latin typeface="Calibri"/>
                        <a:ea typeface="Calibri"/>
                        <a:cs typeface="Times New Roman"/>
                      </a:endParaRPr>
                    </a:p>
                  </a:txBody>
                  <a:tcPr marL="68580" marR="68580" marT="0" marB="0" anchor="ctr"/>
                </a:tc>
                <a:tc>
                  <a:txBody>
                    <a:bodyPr/>
                    <a:lstStyle/>
                    <a:p>
                      <a:pPr algn="l">
                        <a:lnSpc>
                          <a:spcPct val="115000"/>
                        </a:lnSpc>
                        <a:spcAft>
                          <a:spcPts val="0"/>
                        </a:spcAft>
                      </a:pPr>
                      <a:r>
                        <a:rPr lang="en-US" sz="1600" dirty="0">
                          <a:effectLst/>
                          <a:latin typeface="+mn-lt"/>
                          <a:ea typeface="Calibri"/>
                          <a:cs typeface="Times New Roman"/>
                        </a:rPr>
                        <a:t>Noma Zulu</a:t>
                      </a:r>
                      <a:endParaRPr lang="en-ZA" sz="1600" dirty="0">
                        <a:effectLst/>
                        <a:latin typeface="+mn-lt"/>
                        <a:ea typeface="Calibri"/>
                        <a:cs typeface="Times New Roman"/>
                      </a:endParaRPr>
                    </a:p>
                  </a:txBody>
                  <a:tcPr marL="68580" marR="68580" marT="0" marB="0" anchor="ctr"/>
                </a:tc>
                <a:extLst>
                  <a:ext uri="{0D108BD9-81ED-4DB2-BD59-A6C34878D82A}">
                    <a16:rowId xmlns:a16="http://schemas.microsoft.com/office/drawing/2014/main" val="10008"/>
                  </a:ext>
                </a:extLst>
              </a:tr>
              <a:tr h="496855">
                <a:tc>
                  <a:txBody>
                    <a:bodyPr/>
                    <a:lstStyle/>
                    <a:p>
                      <a:pPr algn="l">
                        <a:lnSpc>
                          <a:spcPct val="115000"/>
                        </a:lnSpc>
                        <a:spcAft>
                          <a:spcPts val="0"/>
                        </a:spcAft>
                      </a:pPr>
                      <a:r>
                        <a:rPr lang="en-ZA" sz="1600" dirty="0">
                          <a:effectLst/>
                        </a:rPr>
                        <a:t>Procurement</a:t>
                      </a:r>
                      <a:endParaRPr lang="en-ZA" sz="1600" dirty="0">
                        <a:effectLst/>
                        <a:latin typeface="Calibri"/>
                        <a:ea typeface="Calibri"/>
                        <a:cs typeface="Times New Roman"/>
                      </a:endParaRPr>
                    </a:p>
                  </a:txBody>
                  <a:tcPr marL="68580" marR="68580" marT="0" marB="0" anchor="ctr"/>
                </a:tc>
                <a:tc>
                  <a:txBody>
                    <a:bodyPr/>
                    <a:lstStyle/>
                    <a:p>
                      <a:pPr algn="l">
                        <a:lnSpc>
                          <a:spcPct val="115000"/>
                        </a:lnSpc>
                        <a:spcAft>
                          <a:spcPts val="0"/>
                        </a:spcAft>
                      </a:pPr>
                      <a:r>
                        <a:rPr lang="en-US" sz="1600" dirty="0">
                          <a:effectLst/>
                          <a:latin typeface="+mn-lt"/>
                          <a:ea typeface="Calibri"/>
                          <a:cs typeface="Times New Roman"/>
                        </a:rPr>
                        <a:t>M</a:t>
                      </a:r>
                      <a:r>
                        <a:rPr lang="en-ZA" sz="1600" dirty="0">
                          <a:effectLst/>
                          <a:latin typeface="+mn-lt"/>
                          <a:ea typeface="Calibri"/>
                          <a:cs typeface="Times New Roman"/>
                        </a:rPr>
                        <a:t>buso Myeni</a:t>
                      </a:r>
                    </a:p>
                  </a:txBody>
                  <a:tcPr marL="68580" marR="68580" marT="0" marB="0" anchor="ctr"/>
                </a:tc>
                <a:extLst>
                  <a:ext uri="{0D108BD9-81ED-4DB2-BD59-A6C34878D82A}">
                    <a16:rowId xmlns:a16="http://schemas.microsoft.com/office/drawing/2014/main" val="10009"/>
                  </a:ext>
                </a:extLst>
              </a:tr>
              <a:tr h="496855">
                <a:tc>
                  <a:txBody>
                    <a:bodyPr/>
                    <a:lstStyle/>
                    <a:p>
                      <a:pPr algn="l">
                        <a:lnSpc>
                          <a:spcPct val="115000"/>
                        </a:lnSpc>
                        <a:spcAft>
                          <a:spcPts val="0"/>
                        </a:spcAft>
                      </a:pPr>
                      <a:r>
                        <a:rPr lang="en-US" sz="1600" dirty="0">
                          <a:effectLst/>
                          <a:latin typeface="+mn-lt"/>
                          <a:ea typeface="Calibri"/>
                          <a:cs typeface="Times New Roman"/>
                        </a:rPr>
                        <a:t>Engineer </a:t>
                      </a:r>
                      <a:endParaRPr lang="en-ZA" sz="1600" dirty="0">
                        <a:effectLst/>
                        <a:latin typeface="+mn-lt"/>
                        <a:ea typeface="Calibri"/>
                        <a:cs typeface="Times New Roman"/>
                      </a:endParaRPr>
                    </a:p>
                  </a:txBody>
                  <a:tcPr marL="68580" marR="68580" marT="0" marB="0" anchor="ctr"/>
                </a:tc>
                <a:tc>
                  <a:txBody>
                    <a:bodyPr/>
                    <a:lstStyle/>
                    <a:p>
                      <a:pPr algn="l">
                        <a:lnSpc>
                          <a:spcPct val="115000"/>
                        </a:lnSpc>
                        <a:spcAft>
                          <a:spcPts val="0"/>
                        </a:spcAft>
                      </a:pPr>
                      <a:r>
                        <a:rPr lang="en-US" sz="1600" dirty="0">
                          <a:effectLst/>
                          <a:latin typeface="+mn-lt"/>
                          <a:ea typeface="Calibri"/>
                          <a:cs typeface="Times New Roman"/>
                        </a:rPr>
                        <a:t>Nompilo Miya</a:t>
                      </a:r>
                      <a:endParaRPr lang="en-ZA" sz="1600" dirty="0">
                        <a:effectLst/>
                        <a:latin typeface="+mn-lt"/>
                        <a:ea typeface="Calibri"/>
                        <a:cs typeface="Times New Roman"/>
                      </a:endParaRPr>
                    </a:p>
                  </a:txBody>
                  <a:tcPr marL="68580" marR="68580" marT="0" marB="0" anchor="ctr"/>
                </a:tc>
                <a:extLst>
                  <a:ext uri="{0D108BD9-81ED-4DB2-BD59-A6C34878D82A}">
                    <a16:rowId xmlns:a16="http://schemas.microsoft.com/office/drawing/2014/main" val="2818011405"/>
                  </a:ext>
                </a:extLst>
              </a:tr>
            </a:tbl>
          </a:graphicData>
        </a:graphic>
      </p:graphicFrame>
      <p:sp>
        <p:nvSpPr>
          <p:cNvPr id="5" name="Slide Number Placeholder 4"/>
          <p:cNvSpPr>
            <a:spLocks noGrp="1"/>
          </p:cNvSpPr>
          <p:nvPr>
            <p:ph type="sldNum" sz="quarter" idx="12"/>
          </p:nvPr>
        </p:nvSpPr>
        <p:spPr/>
        <p:txBody>
          <a:bodyPr/>
          <a:lstStyle/>
          <a:p>
            <a:pPr>
              <a:defRPr/>
            </a:pPr>
            <a:fld id="{B8D57ED0-4422-4D03-A100-A435918D97DA}" type="slidenum">
              <a:rPr lang="en-ZA" smtClean="0"/>
              <a:pPr>
                <a:defRPr/>
              </a:pPr>
              <a:t>5</a:t>
            </a:fld>
            <a:endParaRPr lang="en-ZA" dirty="0"/>
          </a:p>
        </p:txBody>
      </p:sp>
    </p:spTree>
    <p:extLst>
      <p:ext uri="{BB962C8B-B14F-4D97-AF65-F5344CB8AC3E}">
        <p14:creationId xmlns:p14="http://schemas.microsoft.com/office/powerpoint/2010/main" val="3667653968"/>
      </p:ext>
    </p:extLst>
  </p:cSld>
  <p:clrMapOvr>
    <a:masterClrMapping/>
  </p:clrMapOvr>
  <p:transition spd="slow">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0" name="Rectangle 2"/>
          <p:cNvSpPr>
            <a:spLocks noGrp="1" noChangeArrowheads="1"/>
          </p:cNvSpPr>
          <p:nvPr>
            <p:ph type="title"/>
          </p:nvPr>
        </p:nvSpPr>
        <p:spPr/>
        <p:txBody>
          <a:bodyPr/>
          <a:lstStyle/>
          <a:p>
            <a:r>
              <a:rPr lang="en-GB" dirty="0"/>
              <a:t>(4) Declaration of Interest</a:t>
            </a:r>
          </a:p>
        </p:txBody>
      </p:sp>
      <p:sp>
        <p:nvSpPr>
          <p:cNvPr id="19461" name="Rectangle 3"/>
          <p:cNvSpPr>
            <a:spLocks noGrp="1" noChangeArrowheads="1"/>
          </p:cNvSpPr>
          <p:nvPr>
            <p:ph type="body" idx="1"/>
          </p:nvPr>
        </p:nvSpPr>
        <p:spPr>
          <a:xfrm>
            <a:off x="431800" y="1438275"/>
            <a:ext cx="8637588" cy="5038725"/>
          </a:xfrm>
          <a:noFill/>
        </p:spPr>
        <p:txBody>
          <a:bodyPr/>
          <a:lstStyle/>
          <a:p>
            <a:pPr>
              <a:buFontTx/>
              <a:buNone/>
            </a:pPr>
            <a:r>
              <a:rPr lang="en-GB" sz="2800" dirty="0"/>
              <a:t>To be indicated on the attendance register</a:t>
            </a:r>
          </a:p>
          <a:p>
            <a:pPr marL="0" indent="0">
              <a:buFontTx/>
              <a:buNone/>
            </a:pPr>
            <a:r>
              <a:rPr lang="en-GB" sz="2800" dirty="0"/>
              <a:t>If any interests exist, declare them on tender returnable form </a:t>
            </a:r>
            <a:r>
              <a:rPr lang="en-US" sz="2800" dirty="0"/>
              <a:t>Declaration of Interest Suppliers Updated (240-43921804 - Rev 6)</a:t>
            </a:r>
          </a:p>
          <a:p>
            <a:pPr marL="0" indent="0">
              <a:buNone/>
            </a:pPr>
            <a:r>
              <a:rPr lang="en-ZA" sz="2800" dirty="0"/>
              <a:t>Contractors are to ensure that they sign the attendance register since this serves as proof of attendance of this meeting. </a:t>
            </a:r>
          </a:p>
          <a:p>
            <a:pPr marL="0" indent="0">
              <a:buFontTx/>
              <a:buNone/>
            </a:pPr>
            <a:endParaRPr lang="en-GB" sz="2800" dirty="0"/>
          </a:p>
        </p:txBody>
      </p:sp>
    </p:spTree>
    <p:extLst>
      <p:ext uri="{BB962C8B-B14F-4D97-AF65-F5344CB8AC3E}">
        <p14:creationId xmlns:p14="http://schemas.microsoft.com/office/powerpoint/2010/main" val="649398783"/>
      </p:ext>
    </p:extLst>
  </p:cSld>
  <p:clrMapOvr>
    <a:masterClrMapping/>
  </p:clrMapOvr>
  <p:transition spd="slow">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8" name="Rectangle 2"/>
          <p:cNvSpPr>
            <a:spLocks noGrp="1" noChangeArrowheads="1"/>
          </p:cNvSpPr>
          <p:nvPr>
            <p:ph type="title"/>
          </p:nvPr>
        </p:nvSpPr>
        <p:spPr/>
        <p:txBody>
          <a:bodyPr/>
          <a:lstStyle/>
          <a:p>
            <a:r>
              <a:rPr lang="en-GB" dirty="0"/>
              <a:t>(5) Project Scope</a:t>
            </a:r>
          </a:p>
        </p:txBody>
      </p:sp>
      <p:pic>
        <p:nvPicPr>
          <p:cNvPr id="21510"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67238" y="3424238"/>
            <a:ext cx="9525" cy="9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Content Placeholder 1"/>
          <p:cNvSpPr>
            <a:spLocks noGrp="1"/>
          </p:cNvSpPr>
          <p:nvPr>
            <p:ph idx="1"/>
          </p:nvPr>
        </p:nvSpPr>
        <p:spPr/>
        <p:txBody>
          <a:bodyPr/>
          <a:lstStyle/>
          <a:p>
            <a:r>
              <a:rPr lang="en-US" dirty="0"/>
              <a:t>To be dealt with via technical</a:t>
            </a:r>
            <a:endParaRPr lang="en-ZA" dirty="0"/>
          </a:p>
        </p:txBody>
      </p:sp>
    </p:spTree>
    <p:extLst>
      <p:ext uri="{BB962C8B-B14F-4D97-AF65-F5344CB8AC3E}">
        <p14:creationId xmlns:p14="http://schemas.microsoft.com/office/powerpoint/2010/main" val="1442137001"/>
      </p:ext>
    </p:extLst>
  </p:cSld>
  <p:clrMapOvr>
    <a:masterClrMapping/>
  </p:clrMapOvr>
  <p:transition spd="slow">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0" name="Rectangle 2"/>
          <p:cNvSpPr>
            <a:spLocks noGrp="1" noChangeArrowheads="1"/>
          </p:cNvSpPr>
          <p:nvPr>
            <p:ph type="title"/>
          </p:nvPr>
        </p:nvSpPr>
        <p:spPr/>
        <p:txBody>
          <a:bodyPr/>
          <a:lstStyle/>
          <a:p>
            <a:r>
              <a:rPr lang="en-US" dirty="0"/>
              <a:t> (6) Enquiry Closing Date</a:t>
            </a:r>
            <a:endParaRPr lang="en-GB" dirty="0"/>
          </a:p>
        </p:txBody>
      </p:sp>
      <p:sp>
        <p:nvSpPr>
          <p:cNvPr id="65539" name="Rectangle 3"/>
          <p:cNvSpPr>
            <a:spLocks noGrp="1" noChangeArrowheads="1"/>
          </p:cNvSpPr>
          <p:nvPr>
            <p:ph type="body" idx="1"/>
          </p:nvPr>
        </p:nvSpPr>
        <p:spPr>
          <a:xfrm>
            <a:off x="431800" y="1438275"/>
            <a:ext cx="8637588" cy="5038725"/>
          </a:xfrm>
        </p:spPr>
        <p:txBody>
          <a:bodyPr/>
          <a:lstStyle/>
          <a:p>
            <a:pPr marL="0" indent="0" algn="ctr">
              <a:buNone/>
              <a:tabLst>
                <a:tab pos="3948113" algn="l"/>
              </a:tabLst>
              <a:defRPr/>
            </a:pPr>
            <a:r>
              <a:rPr lang="en-US" sz="3600" b="1" dirty="0"/>
              <a:t>08 June 2022</a:t>
            </a:r>
          </a:p>
          <a:p>
            <a:pPr marL="0" indent="0" algn="ctr">
              <a:buNone/>
              <a:tabLst>
                <a:tab pos="3948113" algn="l"/>
              </a:tabLst>
              <a:defRPr/>
            </a:pPr>
            <a:r>
              <a:rPr lang="en-US" sz="3600" b="1" dirty="0"/>
              <a:t>10:00am </a:t>
            </a:r>
          </a:p>
          <a:p>
            <a:pPr marL="0" indent="0" algn="ctr">
              <a:buNone/>
              <a:tabLst>
                <a:tab pos="3948113" algn="l"/>
              </a:tabLst>
              <a:defRPr/>
            </a:pPr>
            <a:r>
              <a:rPr lang="en-US" sz="3600" b="1" dirty="0"/>
              <a:t>Eskom Tender Box, Ground Floor</a:t>
            </a:r>
          </a:p>
          <a:p>
            <a:pPr marL="0" indent="0" algn="ctr">
              <a:buNone/>
              <a:tabLst>
                <a:tab pos="3948113" algn="l"/>
              </a:tabLst>
              <a:defRPr/>
            </a:pPr>
            <a:r>
              <a:rPr lang="en-US" sz="3600" b="1" dirty="0"/>
              <a:t>No.10 Smuts Avenue, Witbank</a:t>
            </a:r>
          </a:p>
          <a:p>
            <a:pPr marL="0" indent="0" algn="ctr">
              <a:buNone/>
              <a:tabLst>
                <a:tab pos="3948113" algn="l"/>
              </a:tabLst>
              <a:defRPr/>
            </a:pPr>
            <a:r>
              <a:rPr lang="en-US" sz="3600" b="1" dirty="0"/>
              <a:t>Late tenders will not be accepted</a:t>
            </a:r>
            <a:endParaRPr lang="en-US" sz="1600" b="1" dirty="0"/>
          </a:p>
        </p:txBody>
      </p:sp>
    </p:spTree>
    <p:extLst>
      <p:ext uri="{BB962C8B-B14F-4D97-AF65-F5344CB8AC3E}">
        <p14:creationId xmlns:p14="http://schemas.microsoft.com/office/powerpoint/2010/main" val="3691900594"/>
      </p:ext>
    </p:extLst>
  </p:cSld>
  <p:clrMapOvr>
    <a:masterClrMapping/>
  </p:clrMapOvr>
  <p:transition spd="slow">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en-US" dirty="0"/>
              <a:t>(4) Evaluation Process</a:t>
            </a:r>
          </a:p>
        </p:txBody>
      </p:sp>
      <p:sp>
        <p:nvSpPr>
          <p:cNvPr id="6147" name="Rectangle 3"/>
          <p:cNvSpPr>
            <a:spLocks noGrp="1" noChangeArrowheads="1"/>
          </p:cNvSpPr>
          <p:nvPr>
            <p:ph type="body" idx="1"/>
          </p:nvPr>
        </p:nvSpPr>
        <p:spPr>
          <a:xfrm>
            <a:off x="369888" y="980729"/>
            <a:ext cx="8378825" cy="5544616"/>
          </a:xfrm>
        </p:spPr>
        <p:txBody>
          <a:bodyPr/>
          <a:lstStyle/>
          <a:p>
            <a:pPr marL="0" indent="0">
              <a:buNone/>
            </a:pPr>
            <a:r>
              <a:rPr lang="en-US" dirty="0"/>
              <a:t>Step 1: Basic Compliance and mandatory commercial tender returnables</a:t>
            </a:r>
          </a:p>
          <a:p>
            <a:pPr marL="0" indent="0">
              <a:lnSpc>
                <a:spcPct val="100000"/>
              </a:lnSpc>
              <a:buNone/>
            </a:pPr>
            <a:r>
              <a:rPr lang="en-US" dirty="0"/>
              <a:t>•	Meet the eligibility criteria for a tenderer</a:t>
            </a:r>
          </a:p>
          <a:p>
            <a:pPr marL="0" indent="0">
              <a:lnSpc>
                <a:spcPct val="100000"/>
              </a:lnSpc>
              <a:buNone/>
            </a:pPr>
            <a:r>
              <a:rPr lang="en-US" dirty="0"/>
              <a:t>•	Submit one (1) hard copy of the original tender to Eskom</a:t>
            </a:r>
          </a:p>
          <a:p>
            <a:pPr marL="0" indent="0">
              <a:lnSpc>
                <a:spcPct val="100000"/>
              </a:lnSpc>
              <a:buNone/>
            </a:pPr>
            <a:r>
              <a:rPr lang="en-US" dirty="0"/>
              <a:t>•	Submit a complete original tender with commercial, financial and 	technical information </a:t>
            </a:r>
          </a:p>
          <a:p>
            <a:pPr marL="0" indent="0">
              <a:lnSpc>
                <a:spcPct val="100000"/>
              </a:lnSpc>
              <a:buNone/>
            </a:pPr>
            <a:r>
              <a:rPr lang="en-US" dirty="0"/>
              <a:t>•	Submission of the mandatory commercial tender returnables as 	at stipulated deadlines.</a:t>
            </a:r>
          </a:p>
          <a:p>
            <a:pPr marL="0" indent="0">
              <a:lnSpc>
                <a:spcPct val="100000"/>
              </a:lnSpc>
              <a:buNone/>
            </a:pPr>
            <a:r>
              <a:rPr lang="en-US" dirty="0"/>
              <a:t>•	Central Supplier Database (CSD) number (MAA………)</a:t>
            </a:r>
          </a:p>
          <a:p>
            <a:pPr marL="0" indent="0">
              <a:lnSpc>
                <a:spcPct val="100000"/>
              </a:lnSpc>
              <a:buNone/>
            </a:pPr>
            <a:r>
              <a:rPr lang="en-US" dirty="0"/>
              <a:t>•	(F1) - SBD 6.2 Declaration Form </a:t>
            </a:r>
          </a:p>
          <a:p>
            <a:pPr marL="0" indent="0">
              <a:lnSpc>
                <a:spcPct val="100000"/>
              </a:lnSpc>
              <a:buNone/>
            </a:pPr>
            <a:r>
              <a:rPr lang="en-US" dirty="0"/>
              <a:t>•	(F2) - Annexure C Local Content Declaration-Summary 	Schedule</a:t>
            </a:r>
          </a:p>
          <a:p>
            <a:pPr marL="0" indent="0">
              <a:lnSpc>
                <a:spcPct val="100000"/>
              </a:lnSpc>
              <a:buNone/>
            </a:pPr>
            <a:r>
              <a:rPr lang="en-US" dirty="0"/>
              <a:t>	</a:t>
            </a:r>
          </a:p>
          <a:p>
            <a:endParaRPr lang="en-US" dirty="0"/>
          </a:p>
          <a:p>
            <a:endParaRPr lang="en-US" dirty="0"/>
          </a:p>
          <a:p>
            <a:endParaRPr lang="en-US" dirty="0"/>
          </a:p>
          <a:p>
            <a:endParaRPr lang="en-US" dirty="0"/>
          </a:p>
          <a:p>
            <a:endParaRPr lang="en-US" dirty="0"/>
          </a:p>
          <a:p>
            <a:endParaRPr lang="en-US" sz="1600" dirty="0"/>
          </a:p>
          <a:p>
            <a:endParaRPr lang="en-US" sz="1600" dirty="0"/>
          </a:p>
        </p:txBody>
      </p:sp>
    </p:spTree>
    <p:extLst>
      <p:ext uri="{BB962C8B-B14F-4D97-AF65-F5344CB8AC3E}">
        <p14:creationId xmlns:p14="http://schemas.microsoft.com/office/powerpoint/2010/main" val="2531190207"/>
      </p:ext>
    </p:extLst>
  </p:cSld>
  <p:clrMapOvr>
    <a:masterClrMapping/>
  </p:clrMapOvr>
  <p:transition spd="slow">
    <p:fade/>
  </p:transition>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CnZpItQ.mUqr.Y.tkSsOiA"/>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pCwVpCKLjbkK6802dScJKzA"/>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pVfEWMJh8zk6zPjQkwwgNFw"/>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p8ZuIaKit9ESFgd0lH4jy1w"/>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pKLAhHB7y2EW54PsYbeGazg"/>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pLdlWo23J9UmynI5hHI210w"/>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pL1GDiV8i.U20cOl0cjWetQ"/>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p_HCVL4fsk0OAIeDAtQJrNg"/>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pQggPGEpXMUurmNM68g_PAg"/>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pk6azzyCNk0Okiy3DmnNbQw"/>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pUqrniQ.Mvk2hIYzHXQA9XQ"/>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FIQHZOR.YkGnKnXmELhx9A"/>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pykHv2E5kCUiVH1N6A1nN2Q"/>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pMMrNiupIQUKsOTmsbKljTg"/>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p6s4Est2sbkKYZ52IrU1cCQ"/>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p0AN9b78svUOYeDjjp80Rvw"/>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p6s4Est2sbkKYZ52IrU1cCQ"/>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p0AN9b78svUOYeDjjp80Rvw"/>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pqlne4LxJJU.pKzZwPK8CSw"/>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pqlne4LxJJU.pKzZwPK8CSw"/>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pqlne4LxJJU.pKzZwPK8CSw"/>
</p:tagLst>
</file>

<file path=ppt/tags/tag3.xml><?xml version="1.0" encoding="utf-8"?>
<p:tagLst xmlns:a="http://schemas.openxmlformats.org/drawingml/2006/main" xmlns:r="http://schemas.openxmlformats.org/officeDocument/2006/relationships" xmlns:p="http://schemas.openxmlformats.org/presentationml/2006/main">
  <p:tag name="RESIZE" val="Yes"/>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psQBbglwuWEaC0JgYfvz79A"/>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peZwaseOHjUqJbJVKFTfDFQ"/>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pxv.J1Pswtk2aqxv4ZsGozw"/>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phmyTCCNscUypernmnz77cg"/>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pXHCCwhttTkGx.aHTvs8jOQ"/>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pK4Wd_Hrv5ESGzyucPFLbDw"/>
</p:tagLst>
</file>

<file path=ppt/theme/theme1.xml><?xml version="1.0" encoding="utf-8"?>
<a:theme xmlns:a="http://schemas.openxmlformats.org/drawingml/2006/main" name="Default Design">
  <a:themeElements>
    <a:clrScheme name="">
      <a:dk1>
        <a:srgbClr val="003896"/>
      </a:dk1>
      <a:lt1>
        <a:srgbClr val="FFFFFF"/>
      </a:lt1>
      <a:dk2>
        <a:srgbClr val="FFFFFF"/>
      </a:dk2>
      <a:lt2>
        <a:srgbClr val="DDDDDD"/>
      </a:lt2>
      <a:accent1>
        <a:srgbClr val="003896"/>
      </a:accent1>
      <a:accent2>
        <a:srgbClr val="83725B"/>
      </a:accent2>
      <a:accent3>
        <a:srgbClr val="FFFFFF"/>
      </a:accent3>
      <a:accent4>
        <a:srgbClr val="002E7F"/>
      </a:accent4>
      <a:accent5>
        <a:srgbClr val="AAAEC9"/>
      </a:accent5>
      <a:accent6>
        <a:srgbClr val="766752"/>
      </a:accent6>
      <a:hlink>
        <a:srgbClr val="83725B"/>
      </a:hlink>
      <a:folHlink>
        <a:srgbClr val="858705"/>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00"/>
        </a:dk1>
        <a:lt1>
          <a:srgbClr val="FFFFFF"/>
        </a:lt1>
        <a:dk2>
          <a:srgbClr val="FFFFFF"/>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5">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99CC00"/>
        </a:folHlink>
      </a:clrScheme>
      <a:clrMap bg1="lt1" tx1="dk1" bg2="lt2" tx2="dk2" accent1="accent1" accent2="accent2" accent3="accent3" accent4="accent4" accent5="accent5" accent6="accent6" hlink="hlink" folHlink="folHlink"/>
    </a:extraClrScheme>
    <a:extraClrScheme>
      <a:clrScheme name="Default Design 16">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858705"/>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Standard Presentation">
  <a:themeElements>
    <a:clrScheme name="">
      <a:dk1>
        <a:srgbClr val="003896"/>
      </a:dk1>
      <a:lt1>
        <a:srgbClr val="FFFFFF"/>
      </a:lt1>
      <a:dk2>
        <a:srgbClr val="FFFFFF"/>
      </a:dk2>
      <a:lt2>
        <a:srgbClr val="DDDDDD"/>
      </a:lt2>
      <a:accent1>
        <a:srgbClr val="003896"/>
      </a:accent1>
      <a:accent2>
        <a:srgbClr val="83725B"/>
      </a:accent2>
      <a:accent3>
        <a:srgbClr val="FFFFFF"/>
      </a:accent3>
      <a:accent4>
        <a:srgbClr val="002E7F"/>
      </a:accent4>
      <a:accent5>
        <a:srgbClr val="AAAEC9"/>
      </a:accent5>
      <a:accent6>
        <a:srgbClr val="766752"/>
      </a:accent6>
      <a:hlink>
        <a:srgbClr val="83725B"/>
      </a:hlink>
      <a:folHlink>
        <a:srgbClr val="858705"/>
      </a:folHlink>
    </a:clrScheme>
    <a:fontScheme name="Standard Presentatio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1800" b="1"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1800" b="1"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Standard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rd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rd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rd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rd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rd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rd Presentatio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rd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rd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rd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rd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rd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Standard Presentation 13">
        <a:dk1>
          <a:srgbClr val="000000"/>
        </a:dk1>
        <a:lt1>
          <a:srgbClr val="FFFFFF"/>
        </a:lt1>
        <a:dk2>
          <a:srgbClr val="FFFFFF"/>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rd Presentation 14">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rd Presentation 15">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99CC00"/>
        </a:folHlink>
      </a:clrScheme>
      <a:clrMap bg1="lt1" tx1="dk1" bg2="lt2" tx2="dk2" accent1="accent1" accent2="accent2" accent3="accent3" accent4="accent4" accent5="accent5" accent6="accent6" hlink="hlink" folHlink="folHlink"/>
    </a:extraClrScheme>
    <a:extraClrScheme>
      <a:clrScheme name="Standard Presentation 16">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858705"/>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Default Design">
  <a:themeElements>
    <a:clrScheme name="">
      <a:dk1>
        <a:srgbClr val="003896"/>
      </a:dk1>
      <a:lt1>
        <a:srgbClr val="FFFFFF"/>
      </a:lt1>
      <a:dk2>
        <a:srgbClr val="FFFFFF"/>
      </a:dk2>
      <a:lt2>
        <a:srgbClr val="DDDDDD"/>
      </a:lt2>
      <a:accent1>
        <a:srgbClr val="003896"/>
      </a:accent1>
      <a:accent2>
        <a:srgbClr val="83725B"/>
      </a:accent2>
      <a:accent3>
        <a:srgbClr val="FFFFFF"/>
      </a:accent3>
      <a:accent4>
        <a:srgbClr val="002E7F"/>
      </a:accent4>
      <a:accent5>
        <a:srgbClr val="AAAEC9"/>
      </a:accent5>
      <a:accent6>
        <a:srgbClr val="766752"/>
      </a:accent6>
      <a:hlink>
        <a:srgbClr val="83725B"/>
      </a:hlink>
      <a:folHlink>
        <a:srgbClr val="858705"/>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00"/>
        </a:dk1>
        <a:lt1>
          <a:srgbClr val="FFFFFF"/>
        </a:lt1>
        <a:dk2>
          <a:srgbClr val="FFFFFF"/>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5">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99CC00"/>
        </a:folHlink>
      </a:clrScheme>
      <a:clrMap bg1="lt1" tx1="dk1" bg2="lt2" tx2="dk2" accent1="accent1" accent2="accent2" accent3="accent3" accent4="accent4" accent5="accent5" accent6="accent6" hlink="hlink" folHlink="folHlink"/>
    </a:extraClrScheme>
    <a:extraClrScheme>
      <a:clrScheme name="Default Design 16">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858705"/>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2_Default Design">
  <a:themeElements>
    <a:clrScheme name="">
      <a:dk1>
        <a:srgbClr val="003896"/>
      </a:dk1>
      <a:lt1>
        <a:srgbClr val="FFFFFF"/>
      </a:lt1>
      <a:dk2>
        <a:srgbClr val="FFFFFF"/>
      </a:dk2>
      <a:lt2>
        <a:srgbClr val="DDDDDD"/>
      </a:lt2>
      <a:accent1>
        <a:srgbClr val="003896"/>
      </a:accent1>
      <a:accent2>
        <a:srgbClr val="83725B"/>
      </a:accent2>
      <a:accent3>
        <a:srgbClr val="FFFFFF"/>
      </a:accent3>
      <a:accent4>
        <a:srgbClr val="002E7F"/>
      </a:accent4>
      <a:accent5>
        <a:srgbClr val="AAAEC9"/>
      </a:accent5>
      <a:accent6>
        <a:srgbClr val="766752"/>
      </a:accent6>
      <a:hlink>
        <a:srgbClr val="83725B"/>
      </a:hlink>
      <a:folHlink>
        <a:srgbClr val="858705"/>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00"/>
        </a:dk1>
        <a:lt1>
          <a:srgbClr val="FFFFFF"/>
        </a:lt1>
        <a:dk2>
          <a:srgbClr val="FFFFFF"/>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5">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99CC00"/>
        </a:folHlink>
      </a:clrScheme>
      <a:clrMap bg1="lt1" tx1="dk1" bg2="lt2" tx2="dk2" accent1="accent1" accent2="accent2" accent3="accent3" accent4="accent4" accent5="accent5" accent6="accent6" hlink="hlink" folHlink="folHlink"/>
    </a:extraClrScheme>
    <a:extraClrScheme>
      <a:clrScheme name="Default Design 16">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858705"/>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3_Default Design">
  <a:themeElements>
    <a:clrScheme name="">
      <a:dk1>
        <a:srgbClr val="003896"/>
      </a:dk1>
      <a:lt1>
        <a:srgbClr val="FFFFFF"/>
      </a:lt1>
      <a:dk2>
        <a:srgbClr val="FFFFFF"/>
      </a:dk2>
      <a:lt2>
        <a:srgbClr val="DDDDDD"/>
      </a:lt2>
      <a:accent1>
        <a:srgbClr val="003896"/>
      </a:accent1>
      <a:accent2>
        <a:srgbClr val="83725B"/>
      </a:accent2>
      <a:accent3>
        <a:srgbClr val="FFFFFF"/>
      </a:accent3>
      <a:accent4>
        <a:srgbClr val="002E7F"/>
      </a:accent4>
      <a:accent5>
        <a:srgbClr val="AAAEC9"/>
      </a:accent5>
      <a:accent6>
        <a:srgbClr val="766752"/>
      </a:accent6>
      <a:hlink>
        <a:srgbClr val="83725B"/>
      </a:hlink>
      <a:folHlink>
        <a:srgbClr val="858705"/>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00"/>
        </a:dk1>
        <a:lt1>
          <a:srgbClr val="FFFFFF"/>
        </a:lt1>
        <a:dk2>
          <a:srgbClr val="FFFFFF"/>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5">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99CC00"/>
        </a:folHlink>
      </a:clrScheme>
      <a:clrMap bg1="lt1" tx1="dk1" bg2="lt2" tx2="dk2" accent1="accent1" accent2="accent2" accent3="accent3" accent4="accent4" accent5="accent5" accent6="accent6" hlink="hlink" folHlink="folHlink"/>
    </a:extraClrScheme>
    <a:extraClrScheme>
      <a:clrScheme name="Default Design 16">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858705"/>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4_Default Design">
  <a:themeElements>
    <a:clrScheme name="">
      <a:dk1>
        <a:srgbClr val="003896"/>
      </a:dk1>
      <a:lt1>
        <a:srgbClr val="FFFFFF"/>
      </a:lt1>
      <a:dk2>
        <a:srgbClr val="FFFFFF"/>
      </a:dk2>
      <a:lt2>
        <a:srgbClr val="DDDDDD"/>
      </a:lt2>
      <a:accent1>
        <a:srgbClr val="003896"/>
      </a:accent1>
      <a:accent2>
        <a:srgbClr val="83725B"/>
      </a:accent2>
      <a:accent3>
        <a:srgbClr val="FFFFFF"/>
      </a:accent3>
      <a:accent4>
        <a:srgbClr val="002E7F"/>
      </a:accent4>
      <a:accent5>
        <a:srgbClr val="AAAEC9"/>
      </a:accent5>
      <a:accent6>
        <a:srgbClr val="766752"/>
      </a:accent6>
      <a:hlink>
        <a:srgbClr val="83725B"/>
      </a:hlink>
      <a:folHlink>
        <a:srgbClr val="858705"/>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00"/>
        </a:dk1>
        <a:lt1>
          <a:srgbClr val="FFFFFF"/>
        </a:lt1>
        <a:dk2>
          <a:srgbClr val="FFFFFF"/>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5">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99CC00"/>
        </a:folHlink>
      </a:clrScheme>
      <a:clrMap bg1="lt1" tx1="dk1" bg2="lt2" tx2="dk2" accent1="accent1" accent2="accent2" accent3="accent3" accent4="accent4" accent5="accent5" accent6="accent6" hlink="hlink" folHlink="folHlink"/>
    </a:extraClrScheme>
    <a:extraClrScheme>
      <a:clrScheme name="Default Design 16">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858705"/>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5_Default Design">
  <a:themeElements>
    <a:clrScheme name="">
      <a:dk1>
        <a:srgbClr val="003896"/>
      </a:dk1>
      <a:lt1>
        <a:srgbClr val="FFFFFF"/>
      </a:lt1>
      <a:dk2>
        <a:srgbClr val="FFFFFF"/>
      </a:dk2>
      <a:lt2>
        <a:srgbClr val="DDDDDD"/>
      </a:lt2>
      <a:accent1>
        <a:srgbClr val="003896"/>
      </a:accent1>
      <a:accent2>
        <a:srgbClr val="83725B"/>
      </a:accent2>
      <a:accent3>
        <a:srgbClr val="FFFFFF"/>
      </a:accent3>
      <a:accent4>
        <a:srgbClr val="002E7F"/>
      </a:accent4>
      <a:accent5>
        <a:srgbClr val="AAAEC9"/>
      </a:accent5>
      <a:accent6>
        <a:srgbClr val="766752"/>
      </a:accent6>
      <a:hlink>
        <a:srgbClr val="83725B"/>
      </a:hlink>
      <a:folHlink>
        <a:srgbClr val="858705"/>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00"/>
        </a:dk1>
        <a:lt1>
          <a:srgbClr val="FFFFFF"/>
        </a:lt1>
        <a:dk2>
          <a:srgbClr val="FFFFFF"/>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5">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99CC00"/>
        </a:folHlink>
      </a:clrScheme>
      <a:clrMap bg1="lt1" tx1="dk1" bg2="lt2" tx2="dk2" accent1="accent1" accent2="accent2" accent3="accent3" accent4="accent4" accent5="accent5" accent6="accent6" hlink="hlink" folHlink="folHlink"/>
    </a:extraClrScheme>
    <a:extraClrScheme>
      <a:clrScheme name="Default Design 16">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858705"/>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15858</TotalTime>
  <Words>2645</Words>
  <Application>Microsoft Office PowerPoint</Application>
  <PresentationFormat>On-screen Show (4:3)</PresentationFormat>
  <Paragraphs>323</Paragraphs>
  <Slides>39</Slides>
  <Notes>8</Notes>
  <HiddenSlides>0</HiddenSlides>
  <MMClips>0</MMClips>
  <ScaleCrop>false</ScaleCrop>
  <HeadingPairs>
    <vt:vector size="6" baseType="variant">
      <vt:variant>
        <vt:lpstr>Fonts Used</vt:lpstr>
      </vt:variant>
      <vt:variant>
        <vt:i4>5</vt:i4>
      </vt:variant>
      <vt:variant>
        <vt:lpstr>Theme</vt:lpstr>
      </vt:variant>
      <vt:variant>
        <vt:i4>7</vt:i4>
      </vt:variant>
      <vt:variant>
        <vt:lpstr>Slide Titles</vt:lpstr>
      </vt:variant>
      <vt:variant>
        <vt:i4>39</vt:i4>
      </vt:variant>
    </vt:vector>
  </HeadingPairs>
  <TitlesOfParts>
    <vt:vector size="51" baseType="lpstr">
      <vt:lpstr>Arial</vt:lpstr>
      <vt:lpstr>Calibri</vt:lpstr>
      <vt:lpstr>Tahoma</vt:lpstr>
      <vt:lpstr>Times New Roman</vt:lpstr>
      <vt:lpstr>Wingdings</vt:lpstr>
      <vt:lpstr>Default Design</vt:lpstr>
      <vt:lpstr>Standard Presentation</vt:lpstr>
      <vt:lpstr>1_Default Design</vt:lpstr>
      <vt:lpstr>2_Default Design</vt:lpstr>
      <vt:lpstr>3_Default Design</vt:lpstr>
      <vt:lpstr>4_Default Design</vt:lpstr>
      <vt:lpstr>5_Default Design</vt:lpstr>
      <vt:lpstr>PowerPoint Presentation</vt:lpstr>
      <vt:lpstr>Presentation Flow</vt:lpstr>
      <vt:lpstr> </vt:lpstr>
      <vt:lpstr>(2) Purpose of Clarification Meeting                                               </vt:lpstr>
      <vt:lpstr>(3) Project Team</vt:lpstr>
      <vt:lpstr>(4) Declaration of Interest</vt:lpstr>
      <vt:lpstr>(5) Project Scope</vt:lpstr>
      <vt:lpstr> (6) Enquiry Closing Date</vt:lpstr>
      <vt:lpstr>(4) Evaluation Process</vt:lpstr>
      <vt:lpstr>Evaluation process continues…</vt:lpstr>
      <vt:lpstr>Evaluation process continues…</vt:lpstr>
      <vt:lpstr>(8) Commercial</vt:lpstr>
      <vt:lpstr>(8) Commercial                                    Continues</vt:lpstr>
      <vt:lpstr>(8) Commercial - Submission Response Format</vt:lpstr>
      <vt:lpstr>(10) PREFERENCE POINT SYSTEMS</vt:lpstr>
      <vt:lpstr>(11) B-BBEE Evaluation </vt:lpstr>
      <vt:lpstr>SDL&amp;I Requirements         </vt:lpstr>
      <vt:lpstr>We have a mandate to contribute positively to the development of the country</vt:lpstr>
      <vt:lpstr>Supplier Development Localization and Industrialization (SDL&amp;I) measures impact along these key performance areas</vt:lpstr>
      <vt:lpstr>PowerPoint Presentation</vt:lpstr>
      <vt:lpstr>PowerPoint Presentation</vt:lpstr>
      <vt:lpstr>PowerPoint Presentation</vt:lpstr>
      <vt:lpstr> Technical Requirements  24 May 2022</vt:lpstr>
      <vt:lpstr>Technical Requirements</vt:lpstr>
      <vt:lpstr>Scope of work (SoW)</vt:lpstr>
      <vt:lpstr>2. Disclaimer</vt:lpstr>
      <vt:lpstr>Technical Evaluation Strategy/Criteria</vt:lpstr>
      <vt:lpstr>5. Conclusion</vt:lpstr>
      <vt:lpstr>Environmental Requirements  </vt:lpstr>
      <vt:lpstr>Environmental requirements</vt:lpstr>
      <vt:lpstr>Health and Safety Requirements </vt:lpstr>
      <vt:lpstr>HEALTH and SAFETY Returnables</vt:lpstr>
      <vt:lpstr>Health and Safety continues……..</vt:lpstr>
      <vt:lpstr>Quality Requirements</vt:lpstr>
      <vt:lpstr>Quality Requirements continues….</vt:lpstr>
      <vt:lpstr>Quality requirements continues…</vt:lpstr>
      <vt:lpstr>Financial returnables</vt:lpstr>
      <vt:lpstr>NEC3 Engineering Construction Contract ECC3</vt:lpstr>
      <vt:lpstr>Question and Answers</vt:lpstr>
    </vt:vector>
  </TitlesOfParts>
  <Company>HP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TCH bonisa</dc:creator>
  <cp:lastModifiedBy>Moipone Matlaila</cp:lastModifiedBy>
  <cp:revision>992</cp:revision>
  <cp:lastPrinted>2015-12-03T11:56:46Z</cp:lastPrinted>
  <dcterms:created xsi:type="dcterms:W3CDTF">2009-06-02T18:15:51Z</dcterms:created>
  <dcterms:modified xsi:type="dcterms:W3CDTF">2022-05-20T07:34:13Z</dcterms:modified>
</cp:coreProperties>
</file>