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6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7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8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9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1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2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3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theme/theme1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505296" r:id="rId2"/>
    <p:sldMasterId id="2147505352" r:id="rId3"/>
    <p:sldMasterId id="2147505379" r:id="rId4"/>
    <p:sldMasterId id="2147505399" r:id="rId5"/>
    <p:sldMasterId id="2147505427" r:id="rId6"/>
    <p:sldMasterId id="2147505441" r:id="rId7"/>
    <p:sldMasterId id="2147505455" r:id="rId8"/>
    <p:sldMasterId id="2147505469" r:id="rId9"/>
    <p:sldMasterId id="2147505536" r:id="rId10"/>
    <p:sldMasterId id="2147505549" r:id="rId11"/>
    <p:sldMasterId id="2147505564" r:id="rId12"/>
    <p:sldMasterId id="2147505577" r:id="rId13"/>
    <p:sldMasterId id="2147505617" r:id="rId14"/>
    <p:sldMasterId id="2147505628" r:id="rId15"/>
  </p:sldMasterIdLst>
  <p:notesMasterIdLst>
    <p:notesMasterId r:id="rId20"/>
  </p:notesMasterIdLst>
  <p:handoutMasterIdLst>
    <p:handoutMasterId r:id="rId21"/>
  </p:handoutMasterIdLst>
  <p:sldIdLst>
    <p:sldId id="3726" r:id="rId16"/>
    <p:sldId id="3731" r:id="rId17"/>
    <p:sldId id="3732" r:id="rId18"/>
    <p:sldId id="3608" r:id="rId19"/>
  </p:sldIdLst>
  <p:sldSz cx="9144000" cy="6858000" type="screen4x3"/>
  <p:notesSz cx="9874250" cy="6797675"/>
  <p:defaultTextStyle>
    <a:defPPr>
      <a:defRPr lang="en-ZA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253">
          <p15:clr>
            <a:srgbClr val="A4A3A4"/>
          </p15:clr>
        </p15:guide>
        <p15:guide id="2" orient="horz" pos="890">
          <p15:clr>
            <a:srgbClr val="A4A3A4"/>
          </p15:clr>
        </p15:guide>
        <p15:guide id="3" orient="horz" pos="3657">
          <p15:clr>
            <a:srgbClr val="A4A3A4"/>
          </p15:clr>
        </p15:guide>
        <p15:guide id="4" orient="horz" pos="1752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3475">
          <p15:clr>
            <a:srgbClr val="A4A3A4"/>
          </p15:clr>
        </p15:guide>
        <p15:guide id="7" pos="5556">
          <p15:clr>
            <a:srgbClr val="A4A3A4"/>
          </p15:clr>
        </p15:guide>
        <p15:guide id="8" pos="5420">
          <p15:clr>
            <a:srgbClr val="A4A3A4"/>
          </p15:clr>
        </p15:guide>
        <p15:guide id="9" pos="340">
          <p15:clr>
            <a:srgbClr val="A4A3A4"/>
          </p15:clr>
        </p15:guide>
        <p15:guide id="10" pos="576">
          <p15:clr>
            <a:srgbClr val="A4A3A4"/>
          </p15:clr>
        </p15:guide>
        <p15:guide id="11" pos="41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1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usi Mthimunye" initials="VM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0000"/>
    <a:srgbClr val="003896"/>
    <a:srgbClr val="38FA0A"/>
    <a:srgbClr val="000000"/>
    <a:srgbClr val="FFFF99"/>
    <a:srgbClr val="007635"/>
    <a:srgbClr val="FF3300"/>
    <a:srgbClr val="FFFFFF"/>
    <a:srgbClr val="96330F"/>
    <a:srgbClr val="8372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83" autoAdjust="0"/>
    <p:restoredTop sz="93073" autoAdjust="0"/>
  </p:normalViewPr>
  <p:slideViewPr>
    <p:cSldViewPr snapToObjects="1">
      <p:cViewPr varScale="1">
        <p:scale>
          <a:sx n="62" d="100"/>
          <a:sy n="62" d="100"/>
        </p:scale>
        <p:origin x="1604" y="44"/>
      </p:cViewPr>
      <p:guideLst>
        <p:guide orient="horz" pos="1253"/>
        <p:guide orient="horz" pos="890"/>
        <p:guide orient="horz" pos="3657"/>
        <p:guide orient="horz" pos="1752"/>
        <p:guide orient="horz" pos="4156"/>
        <p:guide orient="horz" pos="3475"/>
        <p:guide pos="5556"/>
        <p:guide pos="5420"/>
        <p:guide pos="340"/>
        <p:guide pos="576"/>
        <p:guide pos="410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3" d="100"/>
          <a:sy n="73" d="100"/>
        </p:scale>
        <p:origin x="-1698" y="-90"/>
      </p:cViewPr>
      <p:guideLst>
        <p:guide orient="horz" pos="2141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68" tIns="47585" rIns="95168" bIns="47585" numCol="1" anchor="t" anchorCtr="0" compatLnSpc="1">
            <a:prstTxWarp prst="textNoShape">
              <a:avLst/>
            </a:prstTxWarp>
          </a:bodyPr>
          <a:lstStyle>
            <a:lvl1pPr defTabSz="95276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37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4350" y="0"/>
            <a:ext cx="427831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68" tIns="47585" rIns="95168" bIns="47585" numCol="1" anchor="t" anchorCtr="0" compatLnSpc="1">
            <a:prstTxWarp prst="textNoShape">
              <a:avLst/>
            </a:prstTxWarp>
          </a:bodyPr>
          <a:lstStyle>
            <a:lvl1pPr algn="r" defTabSz="95276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C5422E-1BE7-493F-AEAB-5E902BB96D84}" type="datetime1">
              <a:rPr lang="en-US" smtClean="0"/>
              <a:t>8/1/2022</a:t>
            </a:fld>
            <a:endParaRPr lang="en-GB" dirty="0"/>
          </a:p>
        </p:txBody>
      </p:sp>
      <p:sp>
        <p:nvSpPr>
          <p:cNvPr id="537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63"/>
            <a:ext cx="427672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68" tIns="47585" rIns="95168" bIns="47585" numCol="1" anchor="b" anchorCtr="0" compatLnSpc="1">
            <a:prstTxWarp prst="textNoShape">
              <a:avLst/>
            </a:prstTxWarp>
          </a:bodyPr>
          <a:lstStyle>
            <a:lvl1pPr defTabSz="95276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37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4350" y="6456363"/>
            <a:ext cx="427831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68" tIns="47585" rIns="95168" bIns="47585" numCol="1" anchor="b" anchorCtr="0" compatLnSpc="1">
            <a:prstTxWarp prst="textNoShape">
              <a:avLst/>
            </a:prstTxWarp>
          </a:bodyPr>
          <a:lstStyle>
            <a:lvl1pPr algn="r" defTabSz="95276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E052462-CB14-471B-BC29-7562B1D1374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581813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68" tIns="47585" rIns="95168" bIns="47585" numCol="1" anchor="t" anchorCtr="0" compatLnSpc="1">
            <a:prstTxWarp prst="textNoShape">
              <a:avLst/>
            </a:prstTxWarp>
          </a:bodyPr>
          <a:lstStyle>
            <a:lvl1pPr defTabSz="95276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28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4350" y="0"/>
            <a:ext cx="427831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68" tIns="47585" rIns="95168" bIns="47585" numCol="1" anchor="t" anchorCtr="0" compatLnSpc="1">
            <a:prstTxWarp prst="textNoShape">
              <a:avLst/>
            </a:prstTxWarp>
          </a:bodyPr>
          <a:lstStyle>
            <a:lvl1pPr algn="r" defTabSz="95276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3806C9-252B-4474-BB00-816DB088EA7E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2232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1675" y="509588"/>
            <a:ext cx="3397250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28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7425" y="3228975"/>
            <a:ext cx="7899400" cy="305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68" tIns="47585" rIns="95168" bIns="47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noProof="0"/>
              <a:t>Click to edit Master text styles</a:t>
            </a:r>
          </a:p>
          <a:p>
            <a:pPr lvl="1"/>
            <a:r>
              <a:rPr lang="en-ZA" noProof="0"/>
              <a:t>Second level</a:t>
            </a:r>
          </a:p>
          <a:p>
            <a:pPr lvl="2"/>
            <a:r>
              <a:rPr lang="en-ZA" noProof="0"/>
              <a:t>Third level</a:t>
            </a:r>
          </a:p>
          <a:p>
            <a:pPr lvl="3"/>
            <a:r>
              <a:rPr lang="en-ZA" noProof="0"/>
              <a:t>Fourth level</a:t>
            </a:r>
          </a:p>
          <a:p>
            <a:pPr lvl="4"/>
            <a:r>
              <a:rPr lang="en-ZA" noProof="0"/>
              <a:t>Fifth level</a:t>
            </a:r>
          </a:p>
        </p:txBody>
      </p:sp>
      <p:sp>
        <p:nvSpPr>
          <p:cNvPr id="528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27672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68" tIns="47585" rIns="95168" bIns="47585" numCol="1" anchor="b" anchorCtr="0" compatLnSpc="1">
            <a:prstTxWarp prst="textNoShape">
              <a:avLst/>
            </a:prstTxWarp>
          </a:bodyPr>
          <a:lstStyle>
            <a:lvl1pPr defTabSz="95276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28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4350" y="6456363"/>
            <a:ext cx="427831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68" tIns="47585" rIns="95168" bIns="47585" numCol="1" anchor="b" anchorCtr="0" compatLnSpc="1">
            <a:prstTxWarp prst="textNoShape">
              <a:avLst/>
            </a:prstTxWarp>
          </a:bodyPr>
          <a:lstStyle>
            <a:lvl1pPr algn="r" defTabSz="95276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7476479-BCCB-4408-B490-6A5C8920CAD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1885523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19.jpeg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oleObject" Target="../embeddings/oleObject1.bin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slideMaster" Target="../slideMasters/slideMaster14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image" Target="../media/image26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image" Target="../media/image25.png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4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110603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1213A-98A2-44E2-8E82-DA3E6116F170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02F18-ABDD-40A0-82A8-C27DBAE8208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81652373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8CB5D-BFD0-4D17-B699-BEE7783E7813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BF343-46C9-49A8-81A6-A7AAF160A32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95337310"/>
      </p:ext>
    </p:extLst>
  </p:cSld>
  <p:clrMapOvr>
    <a:masterClrMapping/>
  </p:clrMapOvr>
  <p:transition spd="slow"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F666C-669B-44BB-8DAC-96E07785F6DF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35ACE-823C-44B5-9423-8B0708141F5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28550451"/>
      </p:ext>
    </p:extLst>
  </p:cSld>
  <p:clrMapOvr>
    <a:masterClrMapping/>
  </p:clrMapOvr>
  <p:transition spd="slow"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E22EB-0BF7-46C5-8BD9-48668B586C89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BFACA-045A-4621-AAAF-AB028DD35FE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05613906"/>
      </p:ext>
    </p:extLst>
  </p:cSld>
  <p:clrMapOvr>
    <a:masterClrMapping/>
  </p:clrMapOvr>
  <p:transition spd="slow"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F4F16-78E2-4207-A1B2-724392210E45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1686F-6C50-47E8-8C5C-5D6B44FAEC1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97027302"/>
      </p:ext>
    </p:extLst>
  </p:cSld>
  <p:clrMapOvr>
    <a:masterClrMapping/>
  </p:clrMapOvr>
  <p:transition spd="slow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E7019-7CA0-48D9-AE58-753A5CB3463C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6A2FB-7DE6-40FC-9A0C-466C8917854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8254367"/>
      </p:ext>
    </p:extLst>
  </p:cSld>
  <p:clrMapOvr>
    <a:masterClrMapping/>
  </p:clrMapOvr>
  <p:transition spd="slow"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CE583-16F5-4662-896F-D667A7FC923F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E90F3-D1F6-4D93-B21C-1346681DEE1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65946313"/>
      </p:ext>
    </p:extLst>
  </p:cSld>
  <p:clrMapOvr>
    <a:masterClrMapping/>
  </p:clrMapOvr>
  <p:transition spd="slow"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45876-EFF4-4A29-B5FE-462C43275D1D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E1B85-821B-4C7D-8587-19B0BB17C41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9507964"/>
      </p:ext>
    </p:extLst>
  </p:cSld>
  <p:clrMapOvr>
    <a:masterClrMapping/>
  </p:clrMapOvr>
  <p:transition spd="slow"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5E9C3-F851-405F-AAEB-0403A37C21ED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B048F-5A2D-4FA7-B8D4-EC311B45EA6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58034145"/>
      </p:ext>
    </p:extLst>
  </p:cSld>
  <p:clrMapOvr>
    <a:masterClrMapping/>
  </p:clrMapOvr>
  <p:transition spd="slow"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D2BDB-58B8-4F08-8726-ADEBCE67117C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B514C-34B5-4037-BD3F-7C2D12033A4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46599044"/>
      </p:ext>
    </p:extLst>
  </p:cSld>
  <p:clrMapOvr>
    <a:masterClrMapping/>
  </p:clrMapOvr>
  <p:transition spd="slow"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C2B7-B737-4B62-84A3-A9597776B552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27CE1-33DC-47D1-A3EC-931B1460A0C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66932515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33319-868B-44C8-8FDA-158D159DA4FE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A4773-3552-45F5-AE7D-94456BAE899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54353489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59644-E29E-4875-9F57-1B000354BA6C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E39C9-679B-47C8-B483-6D64934217D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7377213"/>
      </p:ext>
    </p:extLst>
  </p:cSld>
  <p:clrMapOvr>
    <a:masterClrMapping/>
  </p:clrMapOvr>
  <p:transition spd="slow"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7" descr="topsolid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BE0A8DCC-2A15-45DB-9B83-5B6DFCB23653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19DFA7C2-CF0D-4E9B-952F-CF104C4CA1E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65651057"/>
      </p:ext>
    </p:extLst>
  </p:cSld>
  <p:clrMapOvr>
    <a:masterClrMapping/>
  </p:clrMapOvr>
  <p:transition spd="slow">
    <p:fade/>
  </p:transition>
  <p:hf hdr="0" ftr="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 cstate="print">
                <a:lum contrast="6000"/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 cstate="print">
                <a:lum contrast="12000"/>
              </a:blip>
              <a:srcRect/>
              <a:stretch>
                <a:fillRect/>
              </a:stretch>
            </a:blip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 cstate="print">
                <a:lum contrast="6000"/>
              </a:blip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6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6" y="4092577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66806406"/>
      </p:ext>
    </p:extLst>
  </p:cSld>
  <p:clrMapOvr>
    <a:masterClrMapping/>
  </p:clrMapOvr>
  <p:transition spd="slow"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04233-DB0E-4090-A338-8293264456F5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ED5FF-684B-41F1-8CCA-739E4BF4BBA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57786986"/>
      </p:ext>
    </p:extLst>
  </p:cSld>
  <p:clrMapOvr>
    <a:masterClrMapping/>
  </p:clrMapOvr>
  <p:transition spd="slow"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115AE-0829-494A-B56E-72AA3DCF2447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6E4A1-58D7-4D69-BBA7-75A86D96523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30633416"/>
      </p:ext>
    </p:extLst>
  </p:cSld>
  <p:clrMapOvr>
    <a:masterClrMapping/>
  </p:clrMapOvr>
  <p:transition spd="slow"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90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6" y="1436690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F06DD-7DAB-4A61-90E5-BFB0A71444B0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3F80E-AFFD-4212-9670-D120F21A7B5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73008972"/>
      </p:ext>
    </p:extLst>
  </p:cSld>
  <p:clrMapOvr>
    <a:masterClrMapping/>
  </p:clrMapOvr>
  <p:transition spd="slow"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F7EF3-72AF-4606-B2EE-7F5640991B45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D7B33-97FB-4A05-AD13-9371E57B966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77415952"/>
      </p:ext>
    </p:extLst>
  </p:cSld>
  <p:clrMapOvr>
    <a:masterClrMapping/>
  </p:clrMapOvr>
  <p:transition spd="slow"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E6F02-BB49-4115-9599-2387DD75CE99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50060-68D2-43D7-BAD2-EA90B605EC7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52905218"/>
      </p:ext>
    </p:extLst>
  </p:cSld>
  <p:clrMapOvr>
    <a:masterClrMapping/>
  </p:clrMapOvr>
  <p:transition spd="slow"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F903E-B85B-40E4-9AB7-6F98D0C10527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17B13-2CB5-44A6-8DD0-F54BC8220DF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81508065"/>
      </p:ext>
    </p:extLst>
  </p:cSld>
  <p:clrMapOvr>
    <a:masterClrMapping/>
  </p:clrMapOvr>
  <p:transition spd="slow">
    <p:fad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B7C7E-9E4B-42D7-91A0-C1E4D5F1F3D5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EF962-3008-4494-BC75-4D451A7B75F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11666005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DE989-869D-4E37-85DE-C71C25A2B6B7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A1618-CEAA-4068-ACE3-0F9A8B64B1B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66453384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40D07-AD61-40DE-8F09-A277BD8FAE68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881BF-3DB2-486D-A7E8-92B10D50D56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77943617"/>
      </p:ext>
    </p:extLst>
  </p:cSld>
  <p:clrMapOvr>
    <a:masterClrMapping/>
  </p:clrMapOvr>
  <p:transition spd="slow">
    <p:fad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DC5B4-FFF1-40D6-A13A-412ED980D495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11354-A6EF-4878-9703-E37871A1897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78860469"/>
      </p:ext>
    </p:extLst>
  </p:cSld>
  <p:clrMapOvr>
    <a:masterClrMapping/>
  </p:clrMapOvr>
  <p:transition spd="slow">
    <p:fad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8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9585B-852F-429A-A37D-3A567660AD26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BDA43-3502-491B-9386-CD329C77067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54486465"/>
      </p:ext>
    </p:extLst>
  </p:cSld>
  <p:clrMapOvr>
    <a:masterClrMapping/>
  </p:clrMapOvr>
  <p:transition spd="slow">
    <p:fad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6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BB1CA-A7C3-4A8D-8057-A31E0D2219AD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99C5E-88D2-425C-A63C-AE2731A8846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3446795"/>
      </p:ext>
    </p:extLst>
  </p:cSld>
  <p:clrMapOvr>
    <a:masterClrMapping/>
  </p:clrMapOvr>
  <p:transition spd="slow">
    <p:fad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5" y="166688"/>
            <a:ext cx="6519863" cy="6667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90"/>
            <a:ext cx="4113212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02176" y="1436690"/>
            <a:ext cx="4113213" cy="2446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02176" y="4035425"/>
            <a:ext cx="4113213" cy="2446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8DA0B-2768-4BD4-BF34-7656CD96C5E0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4E36D-3397-4E00-AC7D-BCB4E50A3B5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2312771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3175"/>
            <a:ext cx="91503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ZA" noProof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ZA" noProof="0"/>
          </a:p>
        </p:txBody>
      </p:sp>
    </p:spTree>
    <p:extLst>
      <p:ext uri="{BB962C8B-B14F-4D97-AF65-F5344CB8AC3E}">
        <p14:creationId xmlns:p14="http://schemas.microsoft.com/office/powerpoint/2010/main" val="2266067763"/>
      </p:ext>
    </p:extLst>
  </p:cSld>
  <p:clrMapOvr>
    <a:masterClrMapping/>
  </p:clrMapOvr>
  <p:transition spd="slow"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6C4E4-F781-410B-AD6C-1AF225F5EE3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46209643"/>
      </p:ext>
    </p:extLst>
  </p:cSld>
  <p:clrMapOvr>
    <a:masterClrMapping/>
  </p:clrMapOvr>
  <p:transition spd="slow"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B4095-EEFA-46AF-BC6B-98C1269B547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57914311"/>
      </p:ext>
    </p:extLst>
  </p:cSld>
  <p:clrMapOvr>
    <a:masterClrMapping/>
  </p:clrMapOvr>
  <p:transition spd="slow"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9F7F9-0A64-439D-BDE5-981E9CB70AC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75167325"/>
      </p:ext>
    </p:extLst>
  </p:cSld>
  <p:clrMapOvr>
    <a:masterClrMapping/>
  </p:clrMapOvr>
  <p:transition spd="slow"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16906-6D15-4023-97D0-5DBC5183686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97222944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A8508-DC09-4ADF-961B-2D48FBC990D9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8293F-C11F-4975-BE39-7DAEAD5FFCD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57243152"/>
      </p:ext>
    </p:extLst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07EEC-A0ED-468E-ADF8-15CC7F28A5E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3312559"/>
      </p:ext>
    </p:extLst>
  </p:cSld>
  <p:clrMapOvr>
    <a:masterClrMapping/>
  </p:clrMapOvr>
  <p:transition spd="slow"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48F96-887E-4C04-8EB6-3A91172BC02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13965325"/>
      </p:ext>
    </p:extLst>
  </p:cSld>
  <p:clrMapOvr>
    <a:masterClrMapping/>
  </p:clrMapOvr>
  <p:transition spd="slow"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644AE-FD6C-4354-A28D-BC243C7847C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13388348"/>
      </p:ext>
    </p:extLst>
  </p:cSld>
  <p:clrMapOvr>
    <a:masterClrMapping/>
  </p:clrMapOvr>
  <p:transition spd="slow"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15B70-D017-4207-BE36-A35C6712554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37070275"/>
      </p:ext>
    </p:extLst>
  </p:cSld>
  <p:clrMapOvr>
    <a:masterClrMapping/>
  </p:clrMapOvr>
  <p:transition spd="slow"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D4E71-0C16-4E3D-82BE-35254DB99D2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4802343"/>
      </p:ext>
    </p:extLst>
  </p:cSld>
  <p:clrMapOvr>
    <a:masterClrMapping/>
  </p:clrMapOvr>
  <p:transition spd="slow"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5B8AD-4558-4958-818B-BEAD96C3C15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5271144"/>
      </p:ext>
    </p:extLst>
  </p:cSld>
  <p:clrMapOvr>
    <a:masterClrMapping/>
  </p:clrMapOvr>
  <p:transition spd="slow"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1901A-5795-494A-8AC8-462401385D3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51753773"/>
      </p:ext>
    </p:extLst>
  </p:cSld>
  <p:clrMapOvr>
    <a:masterClrMapping/>
  </p:clrMapOvr>
  <p:transition spd="slow"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830FD2F-A3E5-48E7-B3F6-5A2D048AEAB0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3752256468"/>
      </p:ext>
    </p:extLst>
  </p:cSld>
  <p:clrMapOvr>
    <a:masterClrMapping/>
  </p:clrMapOvr>
  <p:transition spd="slow"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b="0" dirty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05486749"/>
      </p:ext>
    </p:extLst>
  </p:cSld>
  <p:clrMapOvr>
    <a:masterClrMapping/>
  </p:clrMapOvr>
  <p:transition spd="slow"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2B6247-FC14-49F8-ACD1-1F3078167AF4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2220928239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69B56-F980-4F57-B725-DA6027F9290C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324A8-8350-4884-871F-02229A340A4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13903399"/>
      </p:ext>
    </p:extLst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BC95C2-B7FA-4430-B17F-8FF0FE583277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3939278230"/>
      </p:ext>
    </p:extLst>
  </p:cSld>
  <p:clrMapOvr>
    <a:masterClrMapping/>
  </p:clrMapOvr>
  <p:transition spd="slow"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1B723C-706D-4332-A218-E1BA12F05F78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3682897622"/>
      </p:ext>
    </p:extLst>
  </p:cSld>
  <p:clrMapOvr>
    <a:masterClrMapping/>
  </p:clrMapOvr>
  <p:transition spd="slow"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7A421F-04CB-4E63-95C8-61AE54430724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2764730040"/>
      </p:ext>
    </p:extLst>
  </p:cSld>
  <p:clrMapOvr>
    <a:masterClrMapping/>
  </p:clrMapOvr>
  <p:transition spd="slow"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0B4D80-A385-4625-B3CE-1EC8AF1C3A11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1775522730"/>
      </p:ext>
    </p:extLst>
  </p:cSld>
  <p:clrMapOvr>
    <a:masterClrMapping/>
  </p:clrMapOvr>
  <p:transition spd="slow"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B43B01-4A13-4104-B48B-D9AE7B90CAFE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3390376546"/>
      </p:ext>
    </p:extLst>
  </p:cSld>
  <p:clrMapOvr>
    <a:masterClrMapping/>
  </p:clrMapOvr>
  <p:transition spd="slow"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08666A-836C-47A7-8D7E-73F6CF4B708B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534253036"/>
      </p:ext>
    </p:extLst>
  </p:cSld>
  <p:clrMapOvr>
    <a:masterClrMapping/>
  </p:clrMapOvr>
  <p:transition spd="slow"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022A0-3446-406E-89BB-264C696F6ABB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3125871225"/>
      </p:ext>
    </p:extLst>
  </p:cSld>
  <p:clrMapOvr>
    <a:masterClrMapping/>
  </p:clrMapOvr>
  <p:transition spd="slow"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193FC6-DAD3-472D-8958-D46008693A07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659091694"/>
      </p:ext>
    </p:extLst>
  </p:cSld>
  <p:clrMapOvr>
    <a:masterClrMapping/>
  </p:clrMapOvr>
  <p:transition spd="slow"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78EAC3-66ED-4866-9D48-32D54FEF1A01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4191099674"/>
      </p:ext>
    </p:extLst>
  </p:cSld>
  <p:clrMapOvr>
    <a:masterClrMapping/>
  </p:clrMapOvr>
  <p:transition spd="slow"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AE786B-C913-44ED-9392-81244BF25E08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3253542354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56695-BFA5-430F-AAD4-4DBDC5E79296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39327-7B74-4B82-B96A-F3983527367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89232672"/>
      </p:ext>
    </p:extLst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305972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77" b="1" dirty="0">
              <a:solidFill>
                <a:srgbClr val="FFFFFF"/>
              </a:solidFill>
            </a:endParaRPr>
          </a:p>
        </p:txBody>
      </p:sp>
      <p:grpSp>
        <p:nvGrpSpPr>
          <p:cNvPr id="5" name="Group 162"/>
          <p:cNvGrpSpPr>
            <a:grpSpLocks/>
          </p:cNvGrpSpPr>
          <p:nvPr userDrawn="1"/>
        </p:nvGrpSpPr>
        <p:grpSpPr bwMode="auto">
          <a:xfrm>
            <a:off x="-4396" y="0"/>
            <a:ext cx="9148397" cy="6858000"/>
            <a:chOff x="-3" y="0"/>
            <a:chExt cx="5763" cy="4320"/>
          </a:xfrm>
        </p:grpSpPr>
        <p:pic>
          <p:nvPicPr>
            <p:cNvPr id="6" name="Picture 23" descr="dd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pic>
          <p:nvPicPr>
            <p:cNvPr id="8" name="Picture 161" descr="logo small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155"/>
          <p:cNvGrpSpPr>
            <a:grpSpLocks/>
          </p:cNvGrpSpPr>
          <p:nvPr userDrawn="1"/>
        </p:nvGrpSpPr>
        <p:grpSpPr bwMode="auto">
          <a:xfrm>
            <a:off x="256443" y="1201738"/>
            <a:ext cx="2483826" cy="2444750"/>
            <a:chOff x="162" y="757"/>
            <a:chExt cx="1564" cy="1540"/>
          </a:xfrm>
        </p:grpSpPr>
        <p:sp>
          <p:nvSpPr>
            <p:cNvPr id="10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11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12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13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14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</p:grpSp>
      <p:sp>
        <p:nvSpPr>
          <p:cNvPr id="15" name="Oval 102" descr="Baobab Tree02"/>
          <p:cNvSpPr>
            <a:spLocks noChangeArrowheads="1"/>
          </p:cNvSpPr>
          <p:nvPr userDrawn="1"/>
        </p:nvSpPr>
        <p:spPr bwMode="auto">
          <a:xfrm>
            <a:off x="436685" y="1362075"/>
            <a:ext cx="2161443" cy="2173288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923" dirty="0">
              <a:solidFill>
                <a:srgbClr val="DDDDDD"/>
              </a:solidFill>
            </a:endParaRPr>
          </a:p>
        </p:txBody>
      </p:sp>
      <p:grpSp>
        <p:nvGrpSpPr>
          <p:cNvPr id="16" name="Group 156"/>
          <p:cNvGrpSpPr>
            <a:grpSpLocks/>
          </p:cNvGrpSpPr>
          <p:nvPr userDrawn="1"/>
        </p:nvGrpSpPr>
        <p:grpSpPr bwMode="auto">
          <a:xfrm>
            <a:off x="171450" y="1201738"/>
            <a:ext cx="2643554" cy="2493962"/>
            <a:chOff x="108" y="757"/>
            <a:chExt cx="1665" cy="1571"/>
          </a:xfrm>
        </p:grpSpPr>
        <p:sp>
          <p:nvSpPr>
            <p:cNvPr id="17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18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19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</p:grpSp>
      <p:grpSp>
        <p:nvGrpSpPr>
          <p:cNvPr id="20" name="Group 146"/>
          <p:cNvGrpSpPr>
            <a:grpSpLocks/>
          </p:cNvGrpSpPr>
          <p:nvPr userDrawn="1"/>
        </p:nvGrpSpPr>
        <p:grpSpPr bwMode="auto">
          <a:xfrm>
            <a:off x="912935" y="620714"/>
            <a:ext cx="1283677" cy="1260475"/>
            <a:chOff x="575" y="391"/>
            <a:chExt cx="809" cy="794"/>
          </a:xfrm>
        </p:grpSpPr>
        <p:sp>
          <p:nvSpPr>
            <p:cNvPr id="21" name="Oval 147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22" name="Oval 148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23" name="Oval 149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24" name="Oval 150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25" name="Oval 151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26" name="Oval 152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27" name="Oval 153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28" name="Oval 154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4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</p:grpSp>
      <p:sp>
        <p:nvSpPr>
          <p:cNvPr id="29" name="Oval 118" descr="trucks"/>
          <p:cNvSpPr>
            <a:spLocks noChangeArrowheads="1"/>
          </p:cNvSpPr>
          <p:nvPr userDrawn="1"/>
        </p:nvSpPr>
        <p:spPr bwMode="auto">
          <a:xfrm>
            <a:off x="1005254" y="706439"/>
            <a:ext cx="1110762" cy="11128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554" dirty="0">
              <a:solidFill>
                <a:srgbClr val="DDDDDD"/>
              </a:solidFill>
            </a:endParaRPr>
          </a:p>
        </p:txBody>
      </p:sp>
      <p:grpSp>
        <p:nvGrpSpPr>
          <p:cNvPr id="30" name="Group 145"/>
          <p:cNvGrpSpPr>
            <a:grpSpLocks/>
          </p:cNvGrpSpPr>
          <p:nvPr userDrawn="1"/>
        </p:nvGrpSpPr>
        <p:grpSpPr bwMode="auto">
          <a:xfrm>
            <a:off x="863112" y="620714"/>
            <a:ext cx="1370134" cy="1284287"/>
            <a:chOff x="544" y="391"/>
            <a:chExt cx="863" cy="809"/>
          </a:xfrm>
        </p:grpSpPr>
        <p:sp>
          <p:nvSpPr>
            <p:cNvPr id="31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32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33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1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</p:grpSp>
      <p:grpSp>
        <p:nvGrpSpPr>
          <p:cNvPr id="34" name="Group 157"/>
          <p:cNvGrpSpPr>
            <a:grpSpLocks/>
          </p:cNvGrpSpPr>
          <p:nvPr userDrawn="1"/>
        </p:nvGrpSpPr>
        <p:grpSpPr bwMode="auto">
          <a:xfrm>
            <a:off x="331177" y="3090863"/>
            <a:ext cx="2074985" cy="2038350"/>
            <a:chOff x="209" y="1947"/>
            <a:chExt cx="1307" cy="1284"/>
          </a:xfrm>
        </p:grpSpPr>
        <p:sp>
          <p:nvSpPr>
            <p:cNvPr id="35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36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3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37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38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39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40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</p:grpSp>
      <p:sp>
        <p:nvSpPr>
          <p:cNvPr id="41" name="Oval 128" descr="U6"/>
          <p:cNvSpPr>
            <a:spLocks noChangeArrowheads="1"/>
          </p:cNvSpPr>
          <p:nvPr userDrawn="1"/>
        </p:nvSpPr>
        <p:spPr bwMode="auto">
          <a:xfrm>
            <a:off x="505558" y="3227388"/>
            <a:ext cx="1924050" cy="1814512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923" dirty="0">
              <a:solidFill>
                <a:srgbClr val="C0C0C0"/>
              </a:solidFill>
            </a:endParaRPr>
          </a:p>
        </p:txBody>
      </p:sp>
      <p:grpSp>
        <p:nvGrpSpPr>
          <p:cNvPr id="42" name="Group 158"/>
          <p:cNvGrpSpPr>
            <a:grpSpLocks/>
          </p:cNvGrpSpPr>
          <p:nvPr userDrawn="1"/>
        </p:nvGrpSpPr>
        <p:grpSpPr bwMode="auto">
          <a:xfrm>
            <a:off x="429358" y="3090863"/>
            <a:ext cx="2004646" cy="2087562"/>
            <a:chOff x="292" y="1947"/>
            <a:chExt cx="1263" cy="1315"/>
          </a:xfrm>
        </p:grpSpPr>
        <p:sp>
          <p:nvSpPr>
            <p:cNvPr id="43" name="Oval 129"/>
            <p:cNvSpPr>
              <a:spLocks noChangeArrowheads="1"/>
            </p:cNvSpPr>
            <p:nvPr userDrawn="1"/>
          </p:nvSpPr>
          <p:spPr bwMode="auto">
            <a:xfrm>
              <a:off x="29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44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45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</p:grpSp>
      <p:grpSp>
        <p:nvGrpSpPr>
          <p:cNvPr id="46" name="Group 159"/>
          <p:cNvGrpSpPr>
            <a:grpSpLocks/>
          </p:cNvGrpSpPr>
          <p:nvPr userDrawn="1"/>
        </p:nvGrpSpPr>
        <p:grpSpPr bwMode="auto">
          <a:xfrm>
            <a:off x="899746" y="4684714"/>
            <a:ext cx="1717431" cy="1692275"/>
            <a:chOff x="567" y="2951"/>
            <a:chExt cx="1082" cy="1066"/>
          </a:xfrm>
        </p:grpSpPr>
        <p:sp>
          <p:nvSpPr>
            <p:cNvPr id="47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48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4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49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50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51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52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</p:grpSp>
      <p:grpSp>
        <p:nvGrpSpPr>
          <p:cNvPr id="53" name="Group 160"/>
          <p:cNvGrpSpPr>
            <a:grpSpLocks/>
          </p:cNvGrpSpPr>
          <p:nvPr userDrawn="1"/>
        </p:nvGrpSpPr>
        <p:grpSpPr bwMode="auto">
          <a:xfrm>
            <a:off x="838200" y="4684714"/>
            <a:ext cx="1828800" cy="1728787"/>
            <a:chOff x="528" y="2951"/>
            <a:chExt cx="1152" cy="1089"/>
          </a:xfrm>
        </p:grpSpPr>
        <p:sp>
          <p:nvSpPr>
            <p:cNvPr id="54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55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56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</p:grpSp>
      <p:sp>
        <p:nvSpPr>
          <p:cNvPr id="57" name="Oval 138" descr="tunnels 2"/>
          <p:cNvSpPr>
            <a:spLocks noChangeArrowheads="1"/>
          </p:cNvSpPr>
          <p:nvPr userDrawn="1"/>
        </p:nvSpPr>
        <p:spPr bwMode="auto">
          <a:xfrm>
            <a:off x="1014046" y="4791075"/>
            <a:ext cx="1576754" cy="1519238"/>
          </a:xfrm>
          <a:prstGeom prst="ellipse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831" dirty="0">
              <a:solidFill>
                <a:srgbClr val="C0C0C0"/>
              </a:solidFill>
            </a:endParaRPr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24200" y="2130451"/>
            <a:ext cx="5334000" cy="2162175"/>
          </a:xfrm>
        </p:spPr>
        <p:txBody>
          <a:bodyPr/>
          <a:lstStyle>
            <a:lvl1pPr algn="ctr">
              <a:defRPr sz="3692" b="1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59120" y="4684739"/>
            <a:ext cx="5545137" cy="954087"/>
          </a:xfrm>
        </p:spPr>
        <p:txBody>
          <a:bodyPr/>
          <a:lstStyle>
            <a:lvl1pPr marL="0" indent="0" algn="ctr">
              <a:buFontTx/>
              <a:buNone/>
              <a:defRPr sz="1662" i="1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8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923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23A890FE-3809-47B1-99FD-A7CCCCBB648E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59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0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A02D932-A837-4C86-AC79-1BE4FDF2FF1B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3778282424"/>
      </p:ext>
    </p:extLst>
  </p:cSld>
  <p:clrMapOvr>
    <a:masterClrMapping/>
  </p:clrMapOvr>
  <p:transition spd="slow">
    <p:fade/>
  </p:transition>
  <p:hf hdr="0" ftr="0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305972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77" b="1" dirty="0">
              <a:solidFill>
                <a:srgbClr val="FFFFFF"/>
              </a:solidFill>
            </a:endParaRPr>
          </a:p>
        </p:txBody>
      </p:sp>
      <p:grpSp>
        <p:nvGrpSpPr>
          <p:cNvPr id="5" name="Group 162"/>
          <p:cNvGrpSpPr>
            <a:grpSpLocks/>
          </p:cNvGrpSpPr>
          <p:nvPr userDrawn="1"/>
        </p:nvGrpSpPr>
        <p:grpSpPr bwMode="auto">
          <a:xfrm>
            <a:off x="-4396" y="0"/>
            <a:ext cx="9148397" cy="6858000"/>
            <a:chOff x="-3" y="0"/>
            <a:chExt cx="5763" cy="4320"/>
          </a:xfrm>
        </p:grpSpPr>
        <p:pic>
          <p:nvPicPr>
            <p:cNvPr id="6" name="Picture 23" descr="dd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pic>
          <p:nvPicPr>
            <p:cNvPr id="8" name="Picture 161" descr="logo small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155"/>
          <p:cNvGrpSpPr>
            <a:grpSpLocks/>
          </p:cNvGrpSpPr>
          <p:nvPr userDrawn="1"/>
        </p:nvGrpSpPr>
        <p:grpSpPr bwMode="auto">
          <a:xfrm>
            <a:off x="256443" y="1201738"/>
            <a:ext cx="2483826" cy="2444750"/>
            <a:chOff x="162" y="757"/>
            <a:chExt cx="1564" cy="1540"/>
          </a:xfrm>
        </p:grpSpPr>
        <p:sp>
          <p:nvSpPr>
            <p:cNvPr id="10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11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12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13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14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</p:grpSp>
      <p:sp>
        <p:nvSpPr>
          <p:cNvPr id="15" name="Oval 102" descr="Baobab Tree02"/>
          <p:cNvSpPr>
            <a:spLocks noChangeArrowheads="1"/>
          </p:cNvSpPr>
          <p:nvPr userDrawn="1"/>
        </p:nvSpPr>
        <p:spPr bwMode="auto">
          <a:xfrm>
            <a:off x="436685" y="1362075"/>
            <a:ext cx="2161443" cy="2173288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923" dirty="0">
              <a:solidFill>
                <a:srgbClr val="DDDDDD"/>
              </a:solidFill>
            </a:endParaRPr>
          </a:p>
        </p:txBody>
      </p:sp>
      <p:grpSp>
        <p:nvGrpSpPr>
          <p:cNvPr id="16" name="Group 156"/>
          <p:cNvGrpSpPr>
            <a:grpSpLocks/>
          </p:cNvGrpSpPr>
          <p:nvPr userDrawn="1"/>
        </p:nvGrpSpPr>
        <p:grpSpPr bwMode="auto">
          <a:xfrm>
            <a:off x="171450" y="1201738"/>
            <a:ext cx="2643554" cy="2493962"/>
            <a:chOff x="108" y="757"/>
            <a:chExt cx="1665" cy="1571"/>
          </a:xfrm>
        </p:grpSpPr>
        <p:sp>
          <p:nvSpPr>
            <p:cNvPr id="17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18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19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</p:grpSp>
      <p:grpSp>
        <p:nvGrpSpPr>
          <p:cNvPr id="20" name="Group 146"/>
          <p:cNvGrpSpPr>
            <a:grpSpLocks/>
          </p:cNvGrpSpPr>
          <p:nvPr userDrawn="1"/>
        </p:nvGrpSpPr>
        <p:grpSpPr bwMode="auto">
          <a:xfrm>
            <a:off x="912935" y="620714"/>
            <a:ext cx="1283677" cy="1260475"/>
            <a:chOff x="575" y="391"/>
            <a:chExt cx="809" cy="794"/>
          </a:xfrm>
        </p:grpSpPr>
        <p:sp>
          <p:nvSpPr>
            <p:cNvPr id="21" name="Oval 147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22" name="Oval 148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23" name="Oval 149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24" name="Oval 150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25" name="Oval 151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26" name="Oval 152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27" name="Oval 153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28" name="Oval 154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4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</p:grpSp>
      <p:sp>
        <p:nvSpPr>
          <p:cNvPr id="29" name="Oval 118" descr="trucks"/>
          <p:cNvSpPr>
            <a:spLocks noChangeArrowheads="1"/>
          </p:cNvSpPr>
          <p:nvPr userDrawn="1"/>
        </p:nvSpPr>
        <p:spPr bwMode="auto">
          <a:xfrm>
            <a:off x="1005254" y="706439"/>
            <a:ext cx="1110762" cy="11128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554" dirty="0">
              <a:solidFill>
                <a:srgbClr val="DDDDDD"/>
              </a:solidFill>
            </a:endParaRPr>
          </a:p>
        </p:txBody>
      </p:sp>
      <p:grpSp>
        <p:nvGrpSpPr>
          <p:cNvPr id="30" name="Group 145"/>
          <p:cNvGrpSpPr>
            <a:grpSpLocks/>
          </p:cNvGrpSpPr>
          <p:nvPr userDrawn="1"/>
        </p:nvGrpSpPr>
        <p:grpSpPr bwMode="auto">
          <a:xfrm>
            <a:off x="863112" y="620714"/>
            <a:ext cx="1370134" cy="1284287"/>
            <a:chOff x="544" y="391"/>
            <a:chExt cx="863" cy="809"/>
          </a:xfrm>
        </p:grpSpPr>
        <p:sp>
          <p:nvSpPr>
            <p:cNvPr id="31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32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33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1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</p:grpSp>
      <p:grpSp>
        <p:nvGrpSpPr>
          <p:cNvPr id="34" name="Group 157"/>
          <p:cNvGrpSpPr>
            <a:grpSpLocks/>
          </p:cNvGrpSpPr>
          <p:nvPr userDrawn="1"/>
        </p:nvGrpSpPr>
        <p:grpSpPr bwMode="auto">
          <a:xfrm>
            <a:off x="331177" y="3090863"/>
            <a:ext cx="2074985" cy="2038350"/>
            <a:chOff x="209" y="1947"/>
            <a:chExt cx="1307" cy="1284"/>
          </a:xfrm>
        </p:grpSpPr>
        <p:sp>
          <p:nvSpPr>
            <p:cNvPr id="35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36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3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37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38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39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40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</p:grpSp>
      <p:sp>
        <p:nvSpPr>
          <p:cNvPr id="41" name="Oval 128" descr="U6"/>
          <p:cNvSpPr>
            <a:spLocks noChangeArrowheads="1"/>
          </p:cNvSpPr>
          <p:nvPr userDrawn="1"/>
        </p:nvSpPr>
        <p:spPr bwMode="auto">
          <a:xfrm>
            <a:off x="505558" y="3227388"/>
            <a:ext cx="1924050" cy="1814512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923" dirty="0">
              <a:solidFill>
                <a:srgbClr val="C0C0C0"/>
              </a:solidFill>
            </a:endParaRPr>
          </a:p>
        </p:txBody>
      </p:sp>
      <p:grpSp>
        <p:nvGrpSpPr>
          <p:cNvPr id="42" name="Group 158"/>
          <p:cNvGrpSpPr>
            <a:grpSpLocks/>
          </p:cNvGrpSpPr>
          <p:nvPr userDrawn="1"/>
        </p:nvGrpSpPr>
        <p:grpSpPr bwMode="auto">
          <a:xfrm>
            <a:off x="256443" y="3090863"/>
            <a:ext cx="2212731" cy="2087562"/>
            <a:chOff x="162" y="1947"/>
            <a:chExt cx="1393" cy="1315"/>
          </a:xfrm>
        </p:grpSpPr>
        <p:sp>
          <p:nvSpPr>
            <p:cNvPr id="43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44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45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</p:grpSp>
      <p:grpSp>
        <p:nvGrpSpPr>
          <p:cNvPr id="46" name="Group 159"/>
          <p:cNvGrpSpPr>
            <a:grpSpLocks/>
          </p:cNvGrpSpPr>
          <p:nvPr userDrawn="1"/>
        </p:nvGrpSpPr>
        <p:grpSpPr bwMode="auto">
          <a:xfrm>
            <a:off x="899746" y="4684714"/>
            <a:ext cx="1717431" cy="1692275"/>
            <a:chOff x="567" y="2951"/>
            <a:chExt cx="1082" cy="1066"/>
          </a:xfrm>
        </p:grpSpPr>
        <p:sp>
          <p:nvSpPr>
            <p:cNvPr id="47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48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4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49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50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51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52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</p:grpSp>
      <p:grpSp>
        <p:nvGrpSpPr>
          <p:cNvPr id="53" name="Group 160"/>
          <p:cNvGrpSpPr>
            <a:grpSpLocks/>
          </p:cNvGrpSpPr>
          <p:nvPr userDrawn="1"/>
        </p:nvGrpSpPr>
        <p:grpSpPr bwMode="auto">
          <a:xfrm>
            <a:off x="838200" y="4684714"/>
            <a:ext cx="1828800" cy="1728787"/>
            <a:chOff x="528" y="2951"/>
            <a:chExt cx="1152" cy="1089"/>
          </a:xfrm>
        </p:grpSpPr>
        <p:sp>
          <p:nvSpPr>
            <p:cNvPr id="54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55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  <p:sp>
          <p:nvSpPr>
            <p:cNvPr id="56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477" dirty="0">
                <a:solidFill>
                  <a:srgbClr val="DDDDDD"/>
                </a:solidFill>
              </a:endParaRPr>
            </a:p>
          </p:txBody>
        </p:sp>
      </p:grpSp>
      <p:sp>
        <p:nvSpPr>
          <p:cNvPr id="57" name="Oval 138" descr="tunnels 2"/>
          <p:cNvSpPr>
            <a:spLocks noChangeArrowheads="1"/>
          </p:cNvSpPr>
          <p:nvPr userDrawn="1"/>
        </p:nvSpPr>
        <p:spPr bwMode="auto">
          <a:xfrm>
            <a:off x="1014046" y="4791075"/>
            <a:ext cx="1576754" cy="1519238"/>
          </a:xfrm>
          <a:prstGeom prst="ellipse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831" dirty="0">
              <a:solidFill>
                <a:srgbClr val="C0C0C0"/>
              </a:solidFill>
            </a:endParaRPr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24200" y="2130451"/>
            <a:ext cx="5334000" cy="2162175"/>
          </a:xfrm>
        </p:spPr>
        <p:txBody>
          <a:bodyPr/>
          <a:lstStyle>
            <a:lvl1pPr algn="ctr">
              <a:defRPr sz="3692"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59120" y="4684739"/>
            <a:ext cx="5545137" cy="954087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8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923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4A90B14C-0560-456F-A67B-111FB7EF399C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59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0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6F4542-FB3B-4BD2-AF87-B301A692546D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1055866651"/>
      </p:ext>
    </p:extLst>
  </p:cSld>
  <p:clrMapOvr>
    <a:masterClrMapping/>
  </p:clrMapOvr>
  <p:transition spd="slow">
    <p:fade/>
  </p:transition>
  <p:hf hdr="0" ftr="0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585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9AA27DC-28EE-4249-B808-AA43F6863B78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3386150841"/>
      </p:ext>
    </p:extLst>
  </p:cSld>
  <p:clrMapOvr>
    <a:masterClrMapping/>
  </p:clrMapOvr>
  <p:transition spd="slow">
    <p:fade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25" y="4406926"/>
            <a:ext cx="8351837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25" y="2214580"/>
            <a:ext cx="8351837" cy="1500187"/>
          </a:xfrm>
        </p:spPr>
        <p:txBody>
          <a:bodyPr anchor="b"/>
          <a:lstStyle>
            <a:lvl1pPr marL="0" indent="0">
              <a:buNone/>
              <a:defRPr sz="2215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D09A2-5D58-4F7D-8165-55F731217D78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83697-18B2-4D94-9D67-23567AB0DC5D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1317519931"/>
      </p:ext>
    </p:extLst>
  </p:cSld>
  <p:clrMapOvr>
    <a:masterClrMapping/>
  </p:clrMapOvr>
  <p:transition spd="slow">
    <p:fade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92"/>
            <a:ext cx="4113212" cy="5045075"/>
          </a:xfrm>
        </p:spPr>
        <p:txBody>
          <a:bodyPr/>
          <a:lstStyle>
            <a:lvl1pPr>
              <a:defRPr sz="1846"/>
            </a:lvl1pPr>
            <a:lvl2pPr>
              <a:defRPr sz="1662"/>
            </a:lvl2pPr>
            <a:lvl3pPr>
              <a:defRPr sz="1477"/>
            </a:lvl3pPr>
            <a:lvl4pPr>
              <a:defRPr sz="1292"/>
            </a:lvl4pPr>
            <a:lvl5pPr>
              <a:defRPr sz="129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88" y="1436692"/>
            <a:ext cx="4113213" cy="5045075"/>
          </a:xfrm>
        </p:spPr>
        <p:txBody>
          <a:bodyPr/>
          <a:lstStyle>
            <a:lvl1pPr>
              <a:defRPr sz="1846"/>
            </a:lvl1pPr>
            <a:lvl2pPr>
              <a:defRPr sz="1662"/>
            </a:lvl2pPr>
            <a:lvl3pPr>
              <a:defRPr sz="1477"/>
            </a:lvl3pPr>
            <a:lvl4pPr>
              <a:defRPr sz="1292"/>
            </a:lvl4pPr>
            <a:lvl5pPr>
              <a:defRPr sz="129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3572B-AC90-4CB8-B06B-BB7077840CEF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4224C3-ED81-495B-BDC4-E8BB6E5AC9EE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2908647141"/>
      </p:ext>
    </p:extLst>
  </p:cSld>
  <p:clrMapOvr>
    <a:masterClrMapping/>
  </p:clrMapOvr>
  <p:transition spd="slow">
    <p:fad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954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8085F-4F02-4276-944C-598B10FD2DE0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B698A8-2DFF-48E0-A425-B72F6758DCDA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1604577459"/>
      </p:ext>
    </p:extLst>
  </p:cSld>
  <p:clrMapOvr>
    <a:masterClrMapping/>
  </p:clrMapOvr>
  <p:transition spd="slow">
    <p:fad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A8457-D284-4A13-9C81-7733895BB919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4AEAC-9F7C-435F-BD5E-321DEE3DF310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3866732096"/>
      </p:ext>
    </p:extLst>
  </p:cSld>
  <p:clrMapOvr>
    <a:masterClrMapping/>
  </p:clrMapOvr>
  <p:transition spd="slow"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494" y="146051"/>
            <a:ext cx="6465277" cy="6524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1462" y="1169994"/>
            <a:ext cx="4322885" cy="5106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015" y="1169994"/>
            <a:ext cx="4324350" cy="5106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xfrm>
            <a:off x="169984" y="6381750"/>
            <a:ext cx="569302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Organizational Effectiveness: GB Engineering 2010</a:t>
            </a:r>
          </a:p>
        </p:txBody>
      </p:sp>
    </p:spTree>
    <p:extLst>
      <p:ext uri="{BB962C8B-B14F-4D97-AF65-F5344CB8AC3E}">
        <p14:creationId xmlns:p14="http://schemas.microsoft.com/office/powerpoint/2010/main" val="167752030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143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0"/>
          <a:ext cx="158262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9" imgW="0" imgH="0" progId="TCLayout.ActiveDocument.1">
                  <p:embed/>
                </p:oleObj>
              </mc:Choice>
              <mc:Fallback>
                <p:oleObj name="think-cell Slide" r:id="rId29" imgW="0" imgH="0" progId="TCLayout.ActiveDocument.1">
                  <p:embed/>
                  <p:pic>
                    <p:nvPicPr>
                      <p:cNvPr id="4" name="Rectangle 143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262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42"/>
          <p:cNvPicPr>
            <a:picLocks noChangeArrowheads="1"/>
          </p:cNvPicPr>
          <p:nvPr>
            <p:custDataLst>
              <p:tags r:id="rId2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2158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McK 2. Unit of measure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0759" y="1014414"/>
            <a:ext cx="6984023" cy="244475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>
            <a:lvl1pPr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47675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95350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344613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789113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46313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03513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60713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17913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1477" b="1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7" name="McK Slide Elements"/>
          <p:cNvGrpSpPr>
            <a:grpSpLocks/>
          </p:cNvGrpSpPr>
          <p:nvPr userDrawn="1"/>
        </p:nvGrpSpPr>
        <p:grpSpPr bwMode="auto">
          <a:xfrm>
            <a:off x="200759" y="6445250"/>
            <a:ext cx="6984023" cy="349250"/>
            <a:chOff x="126" y="4060"/>
            <a:chExt cx="4400" cy="220"/>
          </a:xfrm>
        </p:grpSpPr>
        <p:sp>
          <p:nvSpPr>
            <p:cNvPr id="8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4060"/>
              <a:ext cx="4400" cy="9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0" tIns="0" rIns="0" bIns="0" anchor="b"/>
            <a:lstStyle>
              <a:lvl1pPr marL="104775" indent="-104775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1031875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217613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404938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789113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246313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703513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160713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617913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defRPr/>
              </a:pPr>
              <a:r>
                <a:rPr lang="en-US" sz="923" b="1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9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18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23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0" name="LegendBoxes" hidden="1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7993675" y="1019176"/>
            <a:ext cx="836613" cy="963613"/>
            <a:chOff x="3394" y="522"/>
            <a:chExt cx="527" cy="607"/>
          </a:xfrm>
        </p:grpSpPr>
        <p:sp>
          <p:nvSpPr>
            <p:cNvPr id="11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2123" dirty="0">
                <a:solidFill>
                  <a:srgbClr val="003896"/>
                </a:solidFill>
              </a:endParaRPr>
            </a:p>
          </p:txBody>
        </p:sp>
        <p:sp>
          <p:nvSpPr>
            <p:cNvPr id="12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2123" dirty="0">
                <a:solidFill>
                  <a:srgbClr val="003896"/>
                </a:solidFill>
              </a:endParaRPr>
            </a:p>
          </p:txBody>
        </p:sp>
        <p:sp>
          <p:nvSpPr>
            <p:cNvPr id="13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2123" dirty="0">
                <a:solidFill>
                  <a:srgbClr val="003896"/>
                </a:solidFill>
              </a:endParaRPr>
            </a:p>
          </p:txBody>
        </p:sp>
        <p:sp>
          <p:nvSpPr>
            <p:cNvPr id="14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2123" dirty="0">
                <a:solidFill>
                  <a:srgbClr val="003896"/>
                </a:solidFill>
              </a:endParaRPr>
            </a:p>
          </p:txBody>
        </p:sp>
        <p:sp>
          <p:nvSpPr>
            <p:cNvPr id="15" name="Legend1" hidden="1"/>
            <p:cNvSpPr>
              <a:spLocks noChangeArrowheads="1"/>
            </p:cNvSpPr>
            <p:nvPr userDrawn="1"/>
          </p:nvSpPr>
          <p:spPr bwMode="auto">
            <a:xfrm>
              <a:off x="3554" y="522"/>
              <a:ext cx="367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108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6" name="Legend2" hidden="1"/>
            <p:cNvSpPr>
              <a:spLocks noChangeArrowheads="1"/>
            </p:cNvSpPr>
            <p:nvPr userDrawn="1"/>
          </p:nvSpPr>
          <p:spPr bwMode="auto">
            <a:xfrm>
              <a:off x="3554" y="687"/>
              <a:ext cx="367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108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7" name="Legend3" hidden="1"/>
            <p:cNvSpPr>
              <a:spLocks noChangeArrowheads="1"/>
            </p:cNvSpPr>
            <p:nvPr userDrawn="1"/>
          </p:nvSpPr>
          <p:spPr bwMode="auto">
            <a:xfrm>
              <a:off x="3554" y="852"/>
              <a:ext cx="367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108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8" name="Legend4" hidden="1"/>
            <p:cNvSpPr>
              <a:spLocks noChangeArrowheads="1"/>
            </p:cNvSpPr>
            <p:nvPr userDrawn="1"/>
          </p:nvSpPr>
          <p:spPr bwMode="auto">
            <a:xfrm>
              <a:off x="3554" y="1022"/>
              <a:ext cx="367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108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19" name="LegendLines" hidden="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675685" y="1019178"/>
            <a:ext cx="1153012" cy="693738"/>
            <a:chOff x="2411" y="2753"/>
            <a:chExt cx="726" cy="437"/>
          </a:xfrm>
        </p:grpSpPr>
        <p:sp>
          <p:nvSpPr>
            <p:cNvPr id="2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77" b="1" dirty="0">
                <a:solidFill>
                  <a:srgbClr val="DDDDDD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77" b="1" dirty="0">
                <a:solidFill>
                  <a:srgbClr val="DDDDDD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77" b="1" dirty="0">
                <a:solidFill>
                  <a:srgbClr val="DDDDDD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Legend1" hidden="1"/>
            <p:cNvSpPr>
              <a:spLocks noChangeArrowheads="1"/>
            </p:cNvSpPr>
            <p:nvPr userDrawn="1"/>
          </p:nvSpPr>
          <p:spPr bwMode="auto">
            <a:xfrm>
              <a:off x="2771" y="2753"/>
              <a:ext cx="366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108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24" name="Legend2" hidden="1"/>
            <p:cNvSpPr>
              <a:spLocks noChangeArrowheads="1"/>
            </p:cNvSpPr>
            <p:nvPr userDrawn="1"/>
          </p:nvSpPr>
          <p:spPr bwMode="auto">
            <a:xfrm>
              <a:off x="2771" y="2918"/>
              <a:ext cx="366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108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5" name="Legend3" hidden="1"/>
            <p:cNvSpPr>
              <a:spLocks noChangeArrowheads="1"/>
            </p:cNvSpPr>
            <p:nvPr userDrawn="1"/>
          </p:nvSpPr>
          <p:spPr bwMode="auto">
            <a:xfrm>
              <a:off x="2771" y="3083"/>
              <a:ext cx="366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108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26" name="LegendMoon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913078" y="1014413"/>
            <a:ext cx="915618" cy="1306512"/>
            <a:chOff x="1104" y="2704"/>
            <a:chExt cx="576" cy="823"/>
          </a:xfrm>
        </p:grpSpPr>
        <p:grpSp>
          <p:nvGrpSpPr>
            <p:cNvPr id="27" name="MoonLegend1" hidden="1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45" name="Oval 74" hidden="1"/>
              <p:cNvSpPr>
                <a:spLocks noChangeAspect="1" noChangeArrowheads="1"/>
              </p:cNvSpPr>
              <p:nvPr>
                <p:custDataLst>
                  <p:tags r:id="rId26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123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6" name="Arc 75" hidden="1"/>
              <p:cNvSpPr>
                <a:spLocks noChangeAspect="1"/>
              </p:cNvSpPr>
              <p:nvPr>
                <p:custDataLst>
                  <p:tags r:id="rId27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77" b="1" dirty="0">
                  <a:solidFill>
                    <a:srgbClr val="DDDDDD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8" name="MoonLegend2" hidden="1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43" name="Oval 77" hidden="1"/>
              <p:cNvSpPr>
                <a:spLocks noChangeAspect="1" noChangeArrowheads="1"/>
              </p:cNvSpPr>
              <p:nvPr>
                <p:custDataLst>
                  <p:tags r:id="rId24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123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4" name="Arc 78" hidden="1"/>
              <p:cNvSpPr>
                <a:spLocks noChangeAspect="1"/>
              </p:cNvSpPr>
              <p:nvPr>
                <p:custDataLst>
                  <p:tags r:id="rId25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77" b="1" dirty="0">
                  <a:solidFill>
                    <a:srgbClr val="DDDDDD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" name="MoonLegend3" hidden="1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41" name="Oval 80" hidden="1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123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2" name="Arc 81" hidden="1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77" b="1" dirty="0">
                  <a:solidFill>
                    <a:srgbClr val="DDDDDD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0" name="MoonLegend4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39" name="Oval 83" hidden="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123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0" name="Arc 84" hidden="1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77" b="1" dirty="0">
                  <a:solidFill>
                    <a:srgbClr val="DDDDDD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1" name="MoonLegend5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37" name="Oval 86" hidden="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123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8" name="Oval 87" hidden="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123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2" name="Legend1" hidden="1"/>
            <p:cNvSpPr>
              <a:spLocks noChangeArrowheads="1"/>
            </p:cNvSpPr>
            <p:nvPr userDrawn="1"/>
          </p:nvSpPr>
          <p:spPr bwMode="auto">
            <a:xfrm>
              <a:off x="1314" y="2715"/>
              <a:ext cx="366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108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33" name="Legend2" hidden="1"/>
            <p:cNvSpPr>
              <a:spLocks noChangeArrowheads="1"/>
            </p:cNvSpPr>
            <p:nvPr userDrawn="1"/>
          </p:nvSpPr>
          <p:spPr bwMode="auto">
            <a:xfrm>
              <a:off x="1314" y="2888"/>
              <a:ext cx="366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108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34" name="Legend3" hidden="1"/>
            <p:cNvSpPr>
              <a:spLocks noChangeArrowheads="1"/>
            </p:cNvSpPr>
            <p:nvPr userDrawn="1"/>
          </p:nvSpPr>
          <p:spPr bwMode="auto">
            <a:xfrm>
              <a:off x="1314" y="3061"/>
              <a:ext cx="366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108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35" name="Legend4" hidden="1"/>
            <p:cNvSpPr>
              <a:spLocks noChangeArrowheads="1"/>
            </p:cNvSpPr>
            <p:nvPr userDrawn="1"/>
          </p:nvSpPr>
          <p:spPr bwMode="auto">
            <a:xfrm>
              <a:off x="1314" y="3234"/>
              <a:ext cx="366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108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36" name="Legend5" hidden="1"/>
            <p:cNvSpPr>
              <a:spLocks noChangeArrowheads="1"/>
            </p:cNvSpPr>
            <p:nvPr userDrawn="1"/>
          </p:nvSpPr>
          <p:spPr bwMode="auto">
            <a:xfrm>
              <a:off x="1314" y="3407"/>
              <a:ext cx="366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108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47" name="Sticker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741627" y="1014413"/>
            <a:ext cx="1094642" cy="209550"/>
            <a:chOff x="4877" y="639"/>
            <a:chExt cx="689" cy="132"/>
          </a:xfrm>
        </p:grpSpPr>
        <p:cxnSp>
          <p:nvCxnSpPr>
            <p:cNvPr id="48" name="AutoShape 94" hidden="1"/>
            <p:cNvCxnSpPr>
              <a:cxnSpLocks noChangeShapeType="1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" name="AutoShape 95" hidden="1"/>
            <p:cNvSpPr>
              <a:spLocks noChangeArrowheads="1"/>
            </p:cNvSpPr>
            <p:nvPr/>
          </p:nvSpPr>
          <p:spPr bwMode="auto">
            <a:xfrm>
              <a:off x="4908" y="639"/>
              <a:ext cx="658" cy="12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6" tIns="0" rIns="0" bIns="27426">
              <a:spAutoFit/>
            </a:bodyPr>
            <a:lstStyle>
              <a:lvl1pPr defTabSz="89535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89535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89535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89535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895350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  <a:defRPr/>
              </a:pPr>
              <a:r>
                <a:rPr lang="en-US" altLang="en-US" sz="1108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50" name="AutoShape 96" hidden="1"/>
            <p:cNvCxnSpPr>
              <a:cxnSpLocks noChangeShapeType="1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1" name="doc id" hidden="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011258" y="47625"/>
            <a:ext cx="994996" cy="19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 sz="16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95350" eaLnBrk="0" hangingPunct="0">
              <a:defRPr sz="16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95350" eaLnBrk="0" hangingPunct="0">
              <a:defRPr sz="16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95350" eaLnBrk="0" hangingPunct="0">
              <a:defRPr sz="16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95350" eaLnBrk="0" hangingPunct="0">
              <a:defRPr sz="16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646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52" name="ACET" hidden="1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1452197" y="1368426"/>
            <a:ext cx="4264269" cy="473075"/>
            <a:chOff x="915" y="732"/>
            <a:chExt cx="2686" cy="298"/>
          </a:xfrm>
        </p:grpSpPr>
        <p:cxnSp>
          <p:nvCxnSpPr>
            <p:cNvPr id="53" name="AutoShape 103" hidden="1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4" name="AutoShape 104" hidden="1"/>
            <p:cNvSpPr>
              <a:spLocks noChangeArrowheads="1"/>
            </p:cNvSpPr>
            <p:nvPr/>
          </p:nvSpPr>
          <p:spPr bwMode="auto">
            <a:xfrm>
              <a:off x="915" y="732"/>
              <a:ext cx="2686" cy="29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4" anchor="b">
              <a:spAutoFit/>
            </a:bodyPr>
            <a:lstStyle>
              <a:lvl1pPr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477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>
                <a:defRPr/>
              </a:pPr>
              <a:r>
                <a:rPr lang="en-US" altLang="en-US" sz="1477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5" name="Working Draft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 rot="5400000">
            <a:off x="8241154" y="2936303"/>
            <a:ext cx="1676741" cy="8528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defTabSz="9128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912813" defTabSz="9128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defTabSz="9128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defTabSz="9128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554" b="1" dirty="0">
                <a:solidFill>
                  <a:srgbClr val="003896"/>
                </a:solidFill>
              </a:rPr>
              <a:t>Working Draft - Last Modified 2011/10/18 08:22:53</a:t>
            </a:r>
            <a:endParaRPr lang="en-US" sz="1477" b="1" dirty="0">
              <a:solidFill>
                <a:srgbClr val="003896"/>
              </a:solidFill>
            </a:endParaRPr>
          </a:p>
        </p:txBody>
      </p:sp>
      <p:sp>
        <p:nvSpPr>
          <p:cNvPr id="56" name="Printed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5400000">
            <a:off x="8613852" y="4423791"/>
            <a:ext cx="931345" cy="8528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defTabSz="9128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912813" defTabSz="9128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defTabSz="9128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defTabSz="9128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554" b="1" dirty="0">
                <a:solidFill>
                  <a:srgbClr val="003896"/>
                </a:solidFill>
              </a:rPr>
              <a:t>Printed 2011/10/13 15:28:02</a:t>
            </a:r>
            <a:endParaRPr lang="en-US" sz="1477" b="1" dirty="0">
              <a:solidFill>
                <a:srgbClr val="003896"/>
              </a:solidFill>
            </a:endParaRPr>
          </a:p>
        </p:txBody>
      </p:sp>
      <p:pic>
        <p:nvPicPr>
          <p:cNvPr id="57" name="Picture 140"/>
          <p:cNvPicPr>
            <a:picLocks noChangeArrowheads="1"/>
          </p:cNvPicPr>
          <p:nvPr>
            <p:custDataLst>
              <p:tags r:id="rId12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497" y="341313"/>
            <a:ext cx="1173773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36564" y="1436692"/>
            <a:ext cx="8378825" cy="5045075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58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2123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fld id="{52608972-5EC3-423A-B494-6BD9916C6FC4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59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2123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0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B34FA-5783-4945-A017-0468BFF40C8A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2369274835"/>
      </p:ext>
    </p:extLst>
  </p:cSld>
  <p:clrMapOvr>
    <a:masterClrMapping/>
  </p:clrMapOvr>
  <p:transition spd="slow">
    <p:fade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7FB9B-B9EB-477B-A252-5FCE9CA61DA1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EB93AD-6C66-4C65-AC28-1E61425D5E7C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1309276431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872287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6563" y="969963"/>
            <a:ext cx="4113212" cy="267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36563" y="3802063"/>
            <a:ext cx="4113212" cy="267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702175" y="969963"/>
            <a:ext cx="4113213" cy="5511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72FC2-2031-4F3E-B601-9ED7F1441A8A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8F0B8-6BD9-481B-923A-1BFF711A97E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02913476"/>
      </p:ext>
    </p:extLst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07637565"/>
      </p:ext>
    </p:extLst>
  </p:cSld>
  <p:clrMapOvr>
    <a:masterClrMapping/>
  </p:clrMapOvr>
  <p:transition spd="slow">
    <p:fad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91EFC-0451-41EA-95D7-3D8BAE93FB3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55553723"/>
      </p:ext>
    </p:extLst>
  </p:cSld>
  <p:clrMapOvr>
    <a:masterClrMapping/>
  </p:clrMapOvr>
  <p:transition spd="slow">
    <p:fade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8259B-2ECD-4076-8EC2-BD81EF6D610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14022076"/>
      </p:ext>
    </p:extLst>
  </p:cSld>
  <p:clrMapOvr>
    <a:masterClrMapping/>
  </p:clrMapOvr>
  <p:transition spd="slow">
    <p:fad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87D4B-7256-45C6-9335-7B9EF067BE0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24780676"/>
      </p:ext>
    </p:extLst>
  </p:cSld>
  <p:clrMapOvr>
    <a:masterClrMapping/>
  </p:clrMapOvr>
  <p:transition spd="slow">
    <p:fade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535B3-136D-4E6D-9BE2-D7FF1AFABCF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88311502"/>
      </p:ext>
    </p:extLst>
  </p:cSld>
  <p:clrMapOvr>
    <a:masterClrMapping/>
  </p:clrMapOvr>
  <p:transition spd="slow">
    <p:fade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9A60A-08A6-45EC-BA6D-74FF6A25F7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31522196"/>
      </p:ext>
    </p:extLst>
  </p:cSld>
  <p:clrMapOvr>
    <a:masterClrMapping/>
  </p:clrMapOvr>
  <p:transition spd="slow">
    <p:fade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33032-5B3F-4F01-8CA4-903599407D7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2164603"/>
      </p:ext>
    </p:extLst>
  </p:cSld>
  <p:clrMapOvr>
    <a:masterClrMapping/>
  </p:clrMapOvr>
  <p:transition spd="slow">
    <p:fade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8DE6E-4629-4AA9-B110-CA99385A2B7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6617760"/>
      </p:ext>
    </p:extLst>
  </p:cSld>
  <p:clrMapOvr>
    <a:masterClrMapping/>
  </p:clrMapOvr>
  <p:transition spd="slow">
    <p:fade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E3D44-39A1-41C7-A807-CF4DDC9FC2F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75252713"/>
      </p:ext>
    </p:extLst>
  </p:cSld>
  <p:clrMapOvr>
    <a:masterClrMapping/>
  </p:clrMapOvr>
  <p:transition spd="slow">
    <p:fade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FADE6-87C5-4665-9D21-396D4F42FCD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78955574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872287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969963"/>
            <a:ext cx="8378825" cy="5511800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2DFCF-3ADC-4579-A027-CFAED2CCC86D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F8BFB-03C0-48FB-815C-3A8CCD3F6B4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71822263"/>
      </p:ext>
    </p:extLst>
  </p:cSld>
  <p:clrMapOvr>
    <a:masterClrMapping/>
  </p:clrMapOvr>
  <p:transition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611D6-86D8-4AA8-83F7-66D463A35DA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75087409"/>
      </p:ext>
    </p:extLst>
  </p:cSld>
  <p:clrMapOvr>
    <a:masterClrMapping/>
  </p:clrMapOvr>
  <p:transition spd="slow">
    <p:fade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8CF6F-DF99-402B-9BD3-611471BB2F1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75127851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55611935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33B99-2C78-4306-86D7-369768FEDB78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E445-3B2B-4726-A27D-1F86BA870E0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15549182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80A87-A81A-4A3F-AF0D-556B14EED7AD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B6B5C-C49A-41A2-AA9C-475AF768C43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9868610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CBD63-E1D1-46F8-ADCD-1A3D4F6E02B8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53F30-CD21-4255-806E-27F01C92201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3595724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6507F-1AE2-4B61-8D2E-56B57B13E896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9C81D-8D5E-44B2-8427-48C3E455D0D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14599679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CD3A6-E76C-4D39-8134-3293D024232D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0D6EE-B317-4926-9DF9-4FAD97BF560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34836473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2BAB1-A115-4626-B9ED-7EB3DA5C3F6A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2B4A3-6EF5-479B-84FE-F10B0A99278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4625794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DFB75-3891-4673-9264-AF35802FAAC9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9E4F8-D402-4244-BE8D-121AE50D76F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30939916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8A974-C305-4358-8A9E-CBAD5A52D9BE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7FB30-ADB3-4CFD-8319-A00B2094290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58078164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1F630-E48D-48B6-BE04-9B65B7DEB14C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8647B-A18C-4FB6-9D1A-DF7BE282238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70465526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814A6-63B2-4879-91D5-3E20D501882D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FB617-C483-4701-A0B9-A5EDE85850A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93532894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FE706-60D5-47E4-82E5-C21B1A6091ED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93BBC-2A60-4CD3-8982-1A5B1E23FF9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02449516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E7EF1-5D29-4A09-8590-52E9117328E9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81D76-834F-465A-9DAA-04344EDB46B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12530603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4A136-99CD-46A5-B3FD-F5C6B9FBB402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C1B3F-3065-405C-B201-3367AC9311A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93993918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4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55183398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ACA39-467D-4FD2-996B-7CFCC267EEDE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B6B5C-C49A-41A2-AA9C-475AF768C43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27737802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2BEFA-294E-430E-A67E-1275F3AF00D3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C1B3F-3065-405C-B201-3367AC9311A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72850567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20EB2-CF57-429B-9ED6-EC910C671861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645FF-B8A9-4DC8-BCF8-B6F48847640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8491856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6563" y="1436688"/>
            <a:ext cx="4113212" cy="2446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02175" y="1436688"/>
            <a:ext cx="4113213" cy="2446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36563" y="4035425"/>
            <a:ext cx="4113212" cy="2446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2175" y="4035425"/>
            <a:ext cx="4113213" cy="2446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7D4E0-BEEB-478B-AF40-F654D0FE24B1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A1158-1472-4547-94E6-647D136223B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31226497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4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2424081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CDB3A-30A4-404F-8AEB-3E504B7637FA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409E0-F96C-4C9B-9102-1E383DFE9A6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59994457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95D11-EE25-4B60-B51A-74CEAD323F7D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ABE18-9EE2-48B8-82AE-96E4794D7CC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58546789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969963"/>
            <a:ext cx="4113212" cy="551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969963"/>
            <a:ext cx="4113213" cy="551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210B4-F523-4331-AA6A-9589CEB36C3E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C6F4F-2CE8-4B4A-A944-85FEA97C04E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11758352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A8A02-0695-4C87-8E3E-546A8E210E0F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1D51A-E9F5-4561-AE51-5513FE27770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1461901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6B7FA-1889-47E4-BD10-C2367E53876E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645FF-B8A9-4DC8-BCF8-B6F48847640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06377253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54D02-35FA-4247-8364-873A6AFB2C45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A28A0-5370-4A23-9EA5-A92F664CE45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1713894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141B1-09B4-4A57-9882-401E8ED9642F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55515-A5AC-4E7D-8FCC-658571FCB2D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0235622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82978-8F74-4F8C-A332-5FE4754C2E02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99C8A-8977-478F-BAEF-A08938A6C45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5907532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1D1BB-CCCC-4A07-9466-218BFCEFF950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A57B2-A991-4176-A3BF-65FB53933FF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82940968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7354B-7156-4856-96B4-233EFD45FBA5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19F59-D7B3-4F90-971E-A2D0105EEE7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15415855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517D5-7766-4D4F-BC34-1590BCC41ADA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2D76C-CE1C-42D2-98D2-F7995E0A758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40142118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872287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6563" y="969963"/>
            <a:ext cx="4113212" cy="267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36563" y="3802063"/>
            <a:ext cx="4113212" cy="267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702175" y="969963"/>
            <a:ext cx="4113213" cy="5511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198B4-0540-47E4-9F46-C63F594575AF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AA5C2-075F-49A5-BEF2-F1F8C43CCB9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28673515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872287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969963"/>
            <a:ext cx="8378825" cy="5511800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49C5D-9179-4E9E-B963-35AF37022CFE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8B0C4-59DD-4F9E-ACF8-4F53AA1665C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76435354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4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49246858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3F524-DFEE-425C-B22A-FDEB7638B1EE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F618C-08A6-4440-967F-21A9F3A3DCD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1916761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1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4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9945640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01E0C-9440-4F9F-8132-92BA964B36CB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CD00E-5B30-4B83-89A9-CA8F38791E3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73725883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969963"/>
            <a:ext cx="4113212" cy="551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969963"/>
            <a:ext cx="4113213" cy="551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6B314-9FAC-4644-AC80-380C1B4886F4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8EF9D-CB21-464C-B7A5-C7E5510FFA9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7742659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0209A-DFF7-4DB5-825A-A91B181385B1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23EC5-7351-40E4-98A8-748BF36A73F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41763441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91A98C-48B2-4259-B822-648A6AE62CC6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E0BFE-AA4F-4050-B337-C4E5604FBA6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81544094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C7F7-D689-493A-A7DB-7D86ACB65C17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132DB-6D20-4A33-AAD5-096A4D3FA81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1176821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8B450-A00E-4177-9968-AA4851EC88D5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D353B-B642-445B-80EC-4A975DAE974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27328748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A4BC6-FFEB-4BD8-80B9-0DBB20D6508C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EDB7D-3845-4F84-A44D-8CA53364EC3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20306192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3A80B-FBEC-4747-8964-C872A0440F64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25232-8356-4DF1-8AE8-776FBE3424E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6782500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B6D2C-FEA6-4BF7-9806-7D58720DFD79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8F246-AF0B-450A-BED2-23BF70B3FE5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42418965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872287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6563" y="969963"/>
            <a:ext cx="4113212" cy="267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36563" y="3802063"/>
            <a:ext cx="4113212" cy="267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702175" y="969963"/>
            <a:ext cx="4113213" cy="5511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6809-AC67-44D2-B24E-6C4EE77394B1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6CAEF-218F-491B-9C68-69DA3421DA4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795461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6F218-2D24-48A6-900E-861CBA769608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15A58-057F-441F-AEA6-DEE078CD967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84240373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872287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969963"/>
            <a:ext cx="8378825" cy="5511800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D3704-6AD4-49A4-8716-8817EF0CB568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59373-1713-49D6-97AA-0C275428536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7458245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4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29129351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117D2-394A-4193-AEDD-9928CD05552D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BAE91-53CD-4761-9721-A3A0A23CE8A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55861363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90853-F359-44E2-B6A8-354D2A2AF328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24DB1-D42B-4076-9B96-31643CE9BBC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742304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969963"/>
            <a:ext cx="4113212" cy="551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969963"/>
            <a:ext cx="4113213" cy="551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5D61F-08C6-4978-A00F-07711BD00CD9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33A53-0659-4B56-B8A0-24C17C72275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94148338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A5CF6-1906-40AB-84BF-B71D5A8E9ABE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0B670-E8CE-4B29-BC16-CBEE5BA40B7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75497633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487C-92FD-4403-8D9D-C1B30D2DB4E4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29DB4-637E-4D88-BCE6-D96360E4A83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30452145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0EFDB-AB72-4B1E-B6B4-9BAC80BB7FA8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921C8-17BD-4D36-A5C2-F2D1AB7E854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38520960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698EF-9649-4620-89C6-116FB3430FD2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365A5-10E9-48A5-8DC1-470DB2277D4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46210998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3F879-37BB-4A36-B1DD-762CE37CE939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997DA-0D39-4938-9B85-41207304513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552409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08146-6CF5-45B2-B1ED-8751240F99D5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2CF84-CFBC-42F9-ACD4-BE0607286E1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17465569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3971B-BC98-4DFC-8C14-3504FC7D6513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86998-F7A9-4D15-93D7-65FC9CD30CA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79634328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C36BE-A8EE-48D0-A493-4788DB4F01B8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44CC5-1ED3-47D4-BC9F-007E9D5481C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36865514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872287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6563" y="969963"/>
            <a:ext cx="4113212" cy="267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36563" y="3802063"/>
            <a:ext cx="4113212" cy="267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702175" y="969963"/>
            <a:ext cx="4113213" cy="5511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80C77-F80F-43B1-AC50-C8C72B3B593B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711A5-C9FF-4CB8-8E17-FE078753B03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88465384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872287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969963"/>
            <a:ext cx="8378825" cy="5511800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7292C-B6F9-4155-B6AC-83235ADA9A2D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526AE-092E-42E1-8D80-D8793210CF1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71797619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4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6852683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70493-DBDA-4100-A9E9-6288562B17A2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9F388-EF88-4C4E-A905-2F2BC9A6B44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71153208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44247-1F68-47EF-A714-0B639BF04B39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6B3DB-D541-407B-93F9-56E07F9EE3E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3904595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969963"/>
            <a:ext cx="4113212" cy="551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969963"/>
            <a:ext cx="4113213" cy="551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34E03-DC5D-4185-94BA-1E89A3BA2681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73E2C-EF24-4AA6-BA7E-12C5EE83321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03506859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95268-DBF5-4BF4-8829-F73AB20A0719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90271-4506-4969-9F38-4A7C9DFC056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61310397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95406-75EC-498E-96C1-0A9F90909242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ABE74-611F-45F6-ACC2-FAD6D05F861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5021906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969963"/>
            <a:ext cx="4113212" cy="551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969963"/>
            <a:ext cx="4113213" cy="551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6357E-244B-4D1D-9D12-0F615DB06E4B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0FC26-2D5B-4581-B668-DBACAADF01B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3216963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4BD6D-FF94-424B-9D73-B3FDD1643CD6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00159-04CC-407B-85F0-67C863C90D2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50720127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F6DB8-F25A-4FC6-969E-C53FE3F6C852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2D4D3-3B0B-4B96-8AB1-1FAB9A2653F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94350242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A5C10-434A-449C-AD1F-FC46149C4FEF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AE290-49C3-462B-9FE6-7AEE7AC4386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11216900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D3F47-8C09-479B-B055-71C223D889C9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D6B47-6617-4027-809C-312E40731EA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46202312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1DD1D-FE62-4C38-B6B6-E9E4ABE70F93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57E55-3D21-42BE-9966-D92F366A5A0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92106675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872287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6563" y="969963"/>
            <a:ext cx="4113212" cy="267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36563" y="3802063"/>
            <a:ext cx="4113212" cy="267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702175" y="969963"/>
            <a:ext cx="4113213" cy="5511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91F3-FAA0-4AB5-BE43-F2E9B43AB0BE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C4803-246D-49CC-85D0-746BE0D4034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81227218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872287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969963"/>
            <a:ext cx="8378825" cy="5511800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4E4CB-DE45-408B-A390-05A091A92928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2A13D2-0F02-4B42-975E-A72E0EF624E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24215789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75974733"/>
      </p:ext>
    </p:extLst>
  </p:cSld>
  <p:clrMapOvr>
    <a:masterClrMapping/>
  </p:clrMapOvr>
  <p:transition spd="slow"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2E53B-7C06-4001-A52B-3106218D7B2F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2E273-E8CA-456C-841F-3708BF6B18D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29080056"/>
      </p:ext>
    </p:extLst>
  </p:cSld>
  <p:clrMapOvr>
    <a:masterClrMapping/>
  </p:clrMapOvr>
  <p:transition spd="slow"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FBE42-D039-4F39-85B4-7614DC868B60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CFE8E-0210-4930-9B59-C4DE2082253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92414931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0DB04-F326-4A51-A27D-FDB610931803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A8FF4-53F6-4BB6-8172-D465AFFD41E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12938879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AD08E-15F2-4402-A0F8-D5F6566617E2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5C5CB-5ABB-499C-BAFA-25CB4F44873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71539317"/>
      </p:ext>
    </p:extLst>
  </p:cSld>
  <p:clrMapOvr>
    <a:masterClrMapping/>
  </p:clrMapOvr>
  <p:transition spd="slow"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2747B-D847-4169-BAA3-867CB53CB652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C9A8A-0E53-4F09-B337-1615E8ED7AB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1776100"/>
      </p:ext>
    </p:extLst>
  </p:cSld>
  <p:clrMapOvr>
    <a:masterClrMapping/>
  </p:clrMapOvr>
  <p:transition spd="slow"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00F95-44F5-4AF7-AF79-997233FF361B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8EBD8-4238-4FC5-8DD6-4CF0480F551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82886264"/>
      </p:ext>
    </p:extLst>
  </p:cSld>
  <p:clrMapOvr>
    <a:masterClrMapping/>
  </p:clrMapOvr>
  <p:transition spd="slow"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79F18-6AAE-40F7-9ABC-B71F9D3BD214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CC136-F2AC-4674-9EE0-6291CB37787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86123044"/>
      </p:ext>
    </p:extLst>
  </p:cSld>
  <p:clrMapOvr>
    <a:masterClrMapping/>
  </p:clrMapOvr>
  <p:transition spd="slow"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667D4-21D2-4869-9999-45293650A3F6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B8B26-DB16-4C6A-9CD8-B3F468B5D72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5216775"/>
      </p:ext>
    </p:extLst>
  </p:cSld>
  <p:clrMapOvr>
    <a:masterClrMapping/>
  </p:clrMapOvr>
  <p:transition spd="slow"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5D17-EDE5-4D1E-98B8-F1F798A7CE2F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F21A1-4257-43BF-9DC8-8A98BD7C813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10492091"/>
      </p:ext>
    </p:extLst>
  </p:cSld>
  <p:clrMapOvr>
    <a:masterClrMapping/>
  </p:clrMapOvr>
  <p:transition spd="slow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002A6-BEC5-4D1F-83F2-66D4FF2F67CE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2E228-AFF1-4AEA-BB4B-A32C98A6DC0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59801635"/>
      </p:ext>
    </p:extLst>
  </p:cSld>
  <p:clrMapOvr>
    <a:masterClrMapping/>
  </p:clrMapOvr>
  <p:transition spd="slow"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BD08C-9F25-4F6C-8BB2-6D47EDD78EF9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BCF74-AEBE-40AF-949B-88486921737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12568488"/>
      </p:ext>
    </p:extLst>
  </p:cSld>
  <p:clrMapOvr>
    <a:masterClrMapping/>
  </p:clrMapOvr>
  <p:transition spd="slow"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60DEF-7CAA-4F71-BB61-ACD2024890DD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7EAA3-DEAA-4E09-A499-1C8632C2367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73658930"/>
      </p:ext>
    </p:extLst>
  </p:cSld>
  <p:clrMapOvr>
    <a:masterClrMapping/>
  </p:clrMapOvr>
  <p:transition spd="slow"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11546129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Relationship Id="rId14" Type="http://schemas.openxmlformats.org/officeDocument/2006/relationships/image" Target="../media/image9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slideLayout" Target="../slideLayouts/slideLayout12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11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slideLayout" Target="../slideLayouts/slideLayout12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Relationship Id="rId14" Type="http://schemas.openxmlformats.org/officeDocument/2006/relationships/image" Target="../media/image9.jpe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slideLayout" Target="../slideLayouts/slideLayout149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slideLayout" Target="../slideLayouts/slideLayout148.xml"/><Relationship Id="rId2" Type="http://schemas.openxmlformats.org/officeDocument/2006/relationships/slideLayout" Target="../slideLayouts/slideLayout138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Relationship Id="rId1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image" Target="../media/image17.jpeg"/><Relationship Id="rId2" Type="http://schemas.openxmlformats.org/officeDocument/2006/relationships/slideLayout" Target="../slideLayouts/slideLayout151.xml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theme" Target="../theme/theme14.xml"/><Relationship Id="rId5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7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62.xml"/><Relationship Id="rId7" Type="http://schemas.openxmlformats.org/officeDocument/2006/relationships/slideLayout" Target="../slideLayouts/slideLayout166.xml"/><Relationship Id="rId12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1.xml"/><Relationship Id="rId1" Type="http://schemas.openxmlformats.org/officeDocument/2006/relationships/slideLayout" Target="../slideLayouts/slideLayout160.xml"/><Relationship Id="rId6" Type="http://schemas.openxmlformats.org/officeDocument/2006/relationships/slideLayout" Target="../slideLayouts/slideLayout165.xml"/><Relationship Id="rId11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4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69.xml"/><Relationship Id="rId4" Type="http://schemas.openxmlformats.org/officeDocument/2006/relationships/slideLayout" Target="../slideLayouts/slideLayout163.xml"/><Relationship Id="rId9" Type="http://schemas.openxmlformats.org/officeDocument/2006/relationships/slideLayout" Target="../slideLayouts/slideLayout168.xml"/><Relationship Id="rId14" Type="http://schemas.openxmlformats.org/officeDocument/2006/relationships/image" Target="../media/image9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2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2" Type="http://schemas.openxmlformats.org/officeDocument/2006/relationships/slideLayout" Target="../slideLayouts/slideLayout8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872287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969963"/>
            <a:ext cx="8378825" cy="551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4C5CEA-7AC8-45B0-8AFA-F40DD21519B7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2AE26F3-9FA9-4BFA-9FF7-92248CF9C03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05197" r:id="rId1"/>
    <p:sldLayoutId id="2147504989" r:id="rId2"/>
    <p:sldLayoutId id="2147504992" r:id="rId3"/>
    <p:sldLayoutId id="2147504994" r:id="rId4"/>
  </p:sldLayoutIdLst>
  <p:transition/>
  <p:hf sldNum="0"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266700" indent="-266700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•"/>
        <a:defRPr sz="1600" b="1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Font typeface="Wingdings" pitchFamily="2" charset="2"/>
        <a:buChar char="Ø"/>
        <a:defRPr sz="1400" b="1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o"/>
        <a:defRPr sz="1200" b="1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Font typeface="Arial" charset="0"/>
        <a:buChar char="–"/>
        <a:defRPr sz="12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B3018C2-8B5D-44DF-9E92-E60A4F9CD994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0721044-53F8-4892-8315-7D44FF2D960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96212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05537" r:id="rId1"/>
    <p:sldLayoutId id="2147505538" r:id="rId2"/>
    <p:sldLayoutId id="2147505539" r:id="rId3"/>
    <p:sldLayoutId id="2147505540" r:id="rId4"/>
    <p:sldLayoutId id="2147505541" r:id="rId5"/>
    <p:sldLayoutId id="2147505542" r:id="rId6"/>
    <p:sldLayoutId id="2147505543" r:id="rId7"/>
    <p:sldLayoutId id="2147505544" r:id="rId8"/>
    <p:sldLayoutId id="2147505545" r:id="rId9"/>
    <p:sldLayoutId id="2147505546" r:id="rId10"/>
    <p:sldLayoutId id="2147505547" r:id="rId11"/>
    <p:sldLayoutId id="2147505548" r:id="rId12"/>
  </p:sldLayoutIdLst>
  <p:transition spd="slow">
    <p:fade/>
  </p:transition>
  <p:hf sldNum="0"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57DCB07-E220-4909-B3C4-3ED64677A144}" type="datetime1">
              <a:rPr lang="en-ZA"/>
              <a:pPr>
                <a:defRPr/>
              </a:pPr>
              <a:t>2022/08/01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928DC0E-8AAE-4822-AA5B-3F9612D7102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33177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05550" r:id="rId1"/>
    <p:sldLayoutId id="2147505551" r:id="rId2"/>
    <p:sldLayoutId id="2147505552" r:id="rId3"/>
    <p:sldLayoutId id="2147505553" r:id="rId4"/>
    <p:sldLayoutId id="2147505554" r:id="rId5"/>
    <p:sldLayoutId id="2147505555" r:id="rId6"/>
    <p:sldLayoutId id="2147505556" r:id="rId7"/>
    <p:sldLayoutId id="2147505557" r:id="rId8"/>
    <p:sldLayoutId id="2147505558" r:id="rId9"/>
    <p:sldLayoutId id="2147505559" r:id="rId10"/>
    <p:sldLayoutId id="2147505560" r:id="rId11"/>
    <p:sldLayoutId id="2147505561" r:id="rId12"/>
    <p:sldLayoutId id="2147505562" r:id="rId13"/>
    <p:sldLayoutId id="2147505563" r:id="rId14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ZA" altLang="en-US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74E21055-C674-480F-81F8-D72A8ECB56C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9037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05565" r:id="rId1"/>
    <p:sldLayoutId id="2147505566" r:id="rId2"/>
    <p:sldLayoutId id="2147505567" r:id="rId3"/>
    <p:sldLayoutId id="2147505568" r:id="rId4"/>
    <p:sldLayoutId id="2147505569" r:id="rId5"/>
    <p:sldLayoutId id="2147505570" r:id="rId6"/>
    <p:sldLayoutId id="2147505571" r:id="rId7"/>
    <p:sldLayoutId id="2147505572" r:id="rId8"/>
    <p:sldLayoutId id="2147505573" r:id="rId9"/>
    <p:sldLayoutId id="2147505574" r:id="rId10"/>
    <p:sldLayoutId id="2147505575" r:id="rId11"/>
    <p:sldLayoutId id="2147505576" r:id="rId12"/>
  </p:sldLayoutIdLst>
  <p:transition spd="slow">
    <p:fade/>
  </p:transition>
  <p:hf hdr="0" ft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fld id="{7D1EB373-72D1-4410-A5F4-EE1840C4EF95}" type="slidenum">
              <a:rPr lang="en-ZA" altLang="en-US"/>
              <a:pPr/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4127272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05578" r:id="rId1"/>
    <p:sldLayoutId id="2147505579" r:id="rId2"/>
    <p:sldLayoutId id="2147505580" r:id="rId3"/>
    <p:sldLayoutId id="2147505581" r:id="rId4"/>
    <p:sldLayoutId id="2147505582" r:id="rId5"/>
    <p:sldLayoutId id="2147505583" r:id="rId6"/>
    <p:sldLayoutId id="2147505584" r:id="rId7"/>
    <p:sldLayoutId id="2147505585" r:id="rId8"/>
    <p:sldLayoutId id="2147505586" r:id="rId9"/>
    <p:sldLayoutId id="2147505587" r:id="rId10"/>
    <p:sldLayoutId id="2147505588" r:id="rId11"/>
    <p:sldLayoutId id="2147505589" r:id="rId12"/>
    <p:sldLayoutId id="2147505590" r:id="rId13"/>
  </p:sldLayoutIdLst>
  <p:transition spd="slow">
    <p:fade/>
  </p:transition>
  <p:hf sldNum="0"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497" y="341313"/>
            <a:ext cx="1173773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2158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684" y="166688"/>
            <a:ext cx="6519497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685" y="1436689"/>
            <a:ext cx="8379069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1" y="6453189"/>
            <a:ext cx="1737946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23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598C31B-57FC-46D8-B584-6154F6AB90E5}" type="datetime1">
              <a:rPr lang="en-ZA" b="1"/>
              <a:pPr>
                <a:defRPr/>
              </a:pPr>
              <a:t>2022/08/01</a:t>
            </a:fld>
            <a:endParaRPr lang="en-ZA" b="1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1528" y="6453189"/>
            <a:ext cx="2880946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923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b="1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266" y="6453189"/>
            <a:ext cx="165148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23">
                <a:solidFill>
                  <a:srgbClr val="83725B"/>
                </a:solidFill>
              </a:defRPr>
            </a:lvl1pPr>
          </a:lstStyle>
          <a:p>
            <a:fld id="{8DBAC7F2-9962-40B0-BF4F-BB31E64C3AB1}" type="slidenum">
              <a:rPr lang="en-ZA" altLang="en-US" b="1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ZA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492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05618" r:id="rId1"/>
    <p:sldLayoutId id="2147505619" r:id="rId2"/>
    <p:sldLayoutId id="2147505620" r:id="rId3"/>
    <p:sldLayoutId id="2147505621" r:id="rId4"/>
    <p:sldLayoutId id="2147505622" r:id="rId5"/>
    <p:sldLayoutId id="2147505623" r:id="rId6"/>
    <p:sldLayoutId id="2147505624" r:id="rId7"/>
    <p:sldLayoutId id="2147505625" r:id="rId8"/>
    <p:sldLayoutId id="2147505626" r:id="rId9"/>
    <p:sldLayoutId id="2147505627" r:id="rId10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585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585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585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585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585" b="1">
          <a:solidFill>
            <a:schemeClr val="bg1"/>
          </a:solidFill>
          <a:latin typeface="Arial" charset="0"/>
          <a:cs typeface="Arial" charset="0"/>
        </a:defRPr>
      </a:lvl5pPr>
      <a:lvl6pPr marL="422041" algn="l" rtl="0" fontAlgn="base">
        <a:lnSpc>
          <a:spcPct val="85000"/>
        </a:lnSpc>
        <a:spcBef>
          <a:spcPct val="0"/>
        </a:spcBef>
        <a:spcAft>
          <a:spcPct val="0"/>
        </a:spcAft>
        <a:defRPr sz="2585" b="1">
          <a:solidFill>
            <a:schemeClr val="bg1"/>
          </a:solidFill>
          <a:latin typeface="Arial" charset="0"/>
          <a:cs typeface="Arial" charset="0"/>
        </a:defRPr>
      </a:lvl6pPr>
      <a:lvl7pPr marL="844083" algn="l" rtl="0" fontAlgn="base">
        <a:lnSpc>
          <a:spcPct val="85000"/>
        </a:lnSpc>
        <a:spcBef>
          <a:spcPct val="0"/>
        </a:spcBef>
        <a:spcAft>
          <a:spcPct val="0"/>
        </a:spcAft>
        <a:defRPr sz="2585" b="1">
          <a:solidFill>
            <a:schemeClr val="bg1"/>
          </a:solidFill>
          <a:latin typeface="Arial" charset="0"/>
          <a:cs typeface="Arial" charset="0"/>
        </a:defRPr>
      </a:lvl7pPr>
      <a:lvl8pPr marL="1266124" algn="l" rtl="0" fontAlgn="base">
        <a:lnSpc>
          <a:spcPct val="85000"/>
        </a:lnSpc>
        <a:spcBef>
          <a:spcPct val="0"/>
        </a:spcBef>
        <a:spcAft>
          <a:spcPct val="0"/>
        </a:spcAft>
        <a:defRPr sz="2585" b="1">
          <a:solidFill>
            <a:schemeClr val="bg1"/>
          </a:solidFill>
          <a:latin typeface="Arial" charset="0"/>
          <a:cs typeface="Arial" charset="0"/>
        </a:defRPr>
      </a:lvl8pPr>
      <a:lvl9pPr marL="1688165" algn="l" rtl="0" fontAlgn="base">
        <a:lnSpc>
          <a:spcPct val="85000"/>
        </a:lnSpc>
        <a:spcBef>
          <a:spcPct val="0"/>
        </a:spcBef>
        <a:spcAft>
          <a:spcPct val="0"/>
        </a:spcAft>
        <a:defRPr sz="2585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46191" indent="-246191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846">
          <a:solidFill>
            <a:srgbClr val="003896"/>
          </a:solidFill>
          <a:latin typeface="+mn-lt"/>
          <a:ea typeface="+mn-ea"/>
          <a:cs typeface="+mn-cs"/>
        </a:defRPr>
      </a:lvl1pPr>
      <a:lvl2pPr marL="662370" indent="-250587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993556" indent="-16559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3pPr>
      <a:lvl4pPr marL="1324741" indent="-16559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4pPr>
      <a:lvl5pPr marL="1655926" indent="-16559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5pPr>
      <a:lvl6pPr marL="2077967" indent="-165593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6pPr>
      <a:lvl7pPr marL="2500009" indent="-165593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7pPr>
      <a:lvl8pPr marL="2922050" indent="-165593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8pPr>
      <a:lvl9pPr marL="3344091" indent="-165593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A558E4CC-4894-4F5B-9487-C403711F3E9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91792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05629" r:id="rId1"/>
    <p:sldLayoutId id="2147505630" r:id="rId2"/>
    <p:sldLayoutId id="2147505631" r:id="rId3"/>
    <p:sldLayoutId id="2147505632" r:id="rId4"/>
    <p:sldLayoutId id="2147505633" r:id="rId5"/>
    <p:sldLayoutId id="2147505634" r:id="rId6"/>
    <p:sldLayoutId id="2147505635" r:id="rId7"/>
    <p:sldLayoutId id="2147505636" r:id="rId8"/>
    <p:sldLayoutId id="2147505637" r:id="rId9"/>
    <p:sldLayoutId id="2147505638" r:id="rId10"/>
    <p:sldLayoutId id="2147505639" r:id="rId11"/>
    <p:sldLayoutId id="2147505640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872287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969963"/>
            <a:ext cx="8378825" cy="551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EBEFBF9-93E3-4730-996E-E74607B121C8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1A5BEAF-3FCD-43E7-B7D0-59E9CDF5C47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17466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05297" r:id="rId1"/>
    <p:sldLayoutId id="2147505298" r:id="rId2"/>
    <p:sldLayoutId id="2147505299" r:id="rId3"/>
    <p:sldLayoutId id="2147505300" r:id="rId4"/>
    <p:sldLayoutId id="2147505301" r:id="rId5"/>
    <p:sldLayoutId id="2147505302" r:id="rId6"/>
    <p:sldLayoutId id="2147505303" r:id="rId7"/>
    <p:sldLayoutId id="2147505304" r:id="rId8"/>
    <p:sldLayoutId id="2147505305" r:id="rId9"/>
    <p:sldLayoutId id="2147505306" r:id="rId10"/>
    <p:sldLayoutId id="2147505307" r:id="rId11"/>
    <p:sldLayoutId id="2147505308" r:id="rId12"/>
    <p:sldLayoutId id="2147505309" r:id="rId13"/>
  </p:sldLayoutIdLst>
  <p:transition/>
  <p:hf sldNum="0"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•"/>
        <a:defRPr sz="1600" b="1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Font typeface="Wingdings" pitchFamily="2" charset="2"/>
        <a:buChar char="Ø"/>
        <a:defRPr sz="1400" b="1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o"/>
        <a:defRPr sz="1200" b="1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Font typeface="Arial" charset="0"/>
        <a:buChar char="–"/>
        <a:defRPr sz="12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BEFFE98A-485E-4C86-814D-64D04544ACD4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143962B7-01A5-430F-A036-A1441A64A23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  <p:pic>
        <p:nvPicPr>
          <p:cNvPr id="5128" name="Pictur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2" t="14398" b="17091"/>
          <a:stretch>
            <a:fillRect/>
          </a:stretch>
        </p:blipFill>
        <p:spPr bwMode="auto">
          <a:xfrm>
            <a:off x="8318500" y="6118225"/>
            <a:ext cx="57467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9750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05353" r:id="rId1"/>
    <p:sldLayoutId id="2147505354" r:id="rId2"/>
    <p:sldLayoutId id="2147505355" r:id="rId3"/>
    <p:sldLayoutId id="2147505356" r:id="rId4"/>
    <p:sldLayoutId id="2147505357" r:id="rId5"/>
    <p:sldLayoutId id="2147505358" r:id="rId6"/>
    <p:sldLayoutId id="2147505359" r:id="rId7"/>
    <p:sldLayoutId id="2147505360" r:id="rId8"/>
    <p:sldLayoutId id="2147505361" r:id="rId9"/>
    <p:sldLayoutId id="2147505362" r:id="rId10"/>
    <p:sldLayoutId id="2147505363" r:id="rId11"/>
    <p:sldLayoutId id="2147505364" r:id="rId12"/>
  </p:sldLayoutIdLst>
  <p:transition spd="slow">
    <p:fade/>
  </p:transition>
  <p:hf sldNum="0"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872287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969963"/>
            <a:ext cx="8378825" cy="551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3055D9F-1CA3-4CAC-B904-910AA0A3B341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2AE26F3-9FA9-4BFA-9FF7-92248CF9C03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90108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05380" r:id="rId1"/>
    <p:sldLayoutId id="2147505381" r:id="rId2"/>
    <p:sldLayoutId id="2147505382" r:id="rId3"/>
    <p:sldLayoutId id="2147505383" r:id="rId4"/>
    <p:sldLayoutId id="2147505384" r:id="rId5"/>
  </p:sldLayoutIdLst>
  <p:transition/>
  <p:hf sldNum="0"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266700" indent="-266700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•"/>
        <a:defRPr sz="1600" b="1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Font typeface="Wingdings" pitchFamily="2" charset="2"/>
        <a:buChar char="Ø"/>
        <a:defRPr sz="1400" b="1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o"/>
        <a:defRPr sz="1200" b="1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Font typeface="Arial" charset="0"/>
        <a:buChar char="–"/>
        <a:defRPr sz="12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872287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969963"/>
            <a:ext cx="8378825" cy="551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FE2AA82-7B7E-42D7-BB31-E771BC70370E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0495FC6-FCCD-4F37-AC92-265E252AD27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0658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05400" r:id="rId1"/>
    <p:sldLayoutId id="2147505401" r:id="rId2"/>
    <p:sldLayoutId id="2147505402" r:id="rId3"/>
    <p:sldLayoutId id="2147505403" r:id="rId4"/>
    <p:sldLayoutId id="2147505404" r:id="rId5"/>
    <p:sldLayoutId id="2147505405" r:id="rId6"/>
    <p:sldLayoutId id="2147505406" r:id="rId7"/>
    <p:sldLayoutId id="2147505407" r:id="rId8"/>
    <p:sldLayoutId id="2147505408" r:id="rId9"/>
    <p:sldLayoutId id="2147505409" r:id="rId10"/>
    <p:sldLayoutId id="2147505410" r:id="rId11"/>
    <p:sldLayoutId id="2147505411" r:id="rId12"/>
    <p:sldLayoutId id="2147505412" r:id="rId13"/>
  </p:sldLayoutIdLst>
  <p:transition/>
  <p:hf sldNum="0"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•"/>
        <a:defRPr sz="1600" b="1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Font typeface="Wingdings" pitchFamily="2" charset="2"/>
        <a:buChar char="Ø"/>
        <a:defRPr sz="1400" b="1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o"/>
        <a:defRPr sz="1200" b="1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Font typeface="Arial" charset="0"/>
        <a:buChar char="–"/>
        <a:defRPr sz="12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872287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969963"/>
            <a:ext cx="8378825" cy="551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910E192-CC2D-4E87-BB85-BC6A4A46C2D2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0EE1D1C-7A5C-4F7E-AAC8-C437CBC714B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2901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05428" r:id="rId1"/>
    <p:sldLayoutId id="2147505429" r:id="rId2"/>
    <p:sldLayoutId id="2147505430" r:id="rId3"/>
    <p:sldLayoutId id="2147505431" r:id="rId4"/>
    <p:sldLayoutId id="2147505432" r:id="rId5"/>
    <p:sldLayoutId id="2147505433" r:id="rId6"/>
    <p:sldLayoutId id="2147505434" r:id="rId7"/>
    <p:sldLayoutId id="2147505435" r:id="rId8"/>
    <p:sldLayoutId id="2147505436" r:id="rId9"/>
    <p:sldLayoutId id="2147505437" r:id="rId10"/>
    <p:sldLayoutId id="2147505438" r:id="rId11"/>
    <p:sldLayoutId id="2147505439" r:id="rId12"/>
    <p:sldLayoutId id="2147505440" r:id="rId13"/>
  </p:sldLayoutIdLst>
  <p:transition/>
  <p:hf sldNum="0"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•"/>
        <a:defRPr sz="1600" b="1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Font typeface="Wingdings" pitchFamily="2" charset="2"/>
        <a:buChar char="Ø"/>
        <a:defRPr sz="1400" b="1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o"/>
        <a:defRPr sz="1200" b="1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Font typeface="Arial" charset="0"/>
        <a:buChar char="–"/>
        <a:defRPr sz="12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872287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969963"/>
            <a:ext cx="8378825" cy="551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B4D3437-1AD9-4898-B8E0-5A9DC4DC80FB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6800203-E47C-4C98-A028-21A4C0BB7DC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42864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05442" r:id="rId1"/>
    <p:sldLayoutId id="2147505443" r:id="rId2"/>
    <p:sldLayoutId id="2147505444" r:id="rId3"/>
    <p:sldLayoutId id="2147505445" r:id="rId4"/>
    <p:sldLayoutId id="2147505446" r:id="rId5"/>
    <p:sldLayoutId id="2147505447" r:id="rId6"/>
    <p:sldLayoutId id="2147505448" r:id="rId7"/>
    <p:sldLayoutId id="2147505449" r:id="rId8"/>
    <p:sldLayoutId id="2147505450" r:id="rId9"/>
    <p:sldLayoutId id="2147505451" r:id="rId10"/>
    <p:sldLayoutId id="2147505452" r:id="rId11"/>
    <p:sldLayoutId id="2147505453" r:id="rId12"/>
    <p:sldLayoutId id="2147505454" r:id="rId13"/>
  </p:sldLayoutIdLst>
  <p:transition/>
  <p:hf sldNum="0"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•"/>
        <a:defRPr sz="1600" b="1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Font typeface="Wingdings" pitchFamily="2" charset="2"/>
        <a:buChar char="Ø"/>
        <a:defRPr sz="1400" b="1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o"/>
        <a:defRPr sz="1200" b="1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Font typeface="Arial" charset="0"/>
        <a:buChar char="–"/>
        <a:defRPr sz="12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872287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969963"/>
            <a:ext cx="8378825" cy="551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3971786-0E58-489D-9161-90AEDFF19F71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3BCF4E7-808F-4436-9B23-9FC0AEA1613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17659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05456" r:id="rId1"/>
    <p:sldLayoutId id="2147505457" r:id="rId2"/>
    <p:sldLayoutId id="2147505458" r:id="rId3"/>
    <p:sldLayoutId id="2147505459" r:id="rId4"/>
    <p:sldLayoutId id="2147505460" r:id="rId5"/>
    <p:sldLayoutId id="2147505461" r:id="rId6"/>
    <p:sldLayoutId id="2147505462" r:id="rId7"/>
    <p:sldLayoutId id="2147505463" r:id="rId8"/>
    <p:sldLayoutId id="2147505464" r:id="rId9"/>
    <p:sldLayoutId id="2147505465" r:id="rId10"/>
    <p:sldLayoutId id="2147505466" r:id="rId11"/>
    <p:sldLayoutId id="2147505467" r:id="rId12"/>
    <p:sldLayoutId id="2147505468" r:id="rId13"/>
  </p:sldLayoutIdLst>
  <p:transition/>
  <p:hf sldNum="0"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•"/>
        <a:defRPr sz="1600" b="1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Font typeface="Wingdings" pitchFamily="2" charset="2"/>
        <a:buChar char="Ø"/>
        <a:defRPr sz="1400" b="1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o"/>
        <a:defRPr sz="1200" b="1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Font typeface="Arial" charset="0"/>
        <a:buChar char="–"/>
        <a:defRPr sz="12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spcBef>
          <a:spcPct val="25000"/>
        </a:spcBef>
        <a:spcAft>
          <a:spcPct val="0"/>
        </a:spcAft>
        <a:buClr>
          <a:srgbClr val="8C7F6D"/>
        </a:buClr>
        <a:buChar char="•"/>
        <a:defRPr sz="12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D314EC86-D3D2-4F5D-AE7C-BFB36ABA6C67}" type="datetime1">
              <a:rPr lang="en-US" smtClean="0"/>
              <a:t>8/1/2022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7B847655-B704-43FA-B63C-564DB26AC16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29746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05470" r:id="rId1"/>
    <p:sldLayoutId id="2147505471" r:id="rId2"/>
    <p:sldLayoutId id="2147505472" r:id="rId3"/>
    <p:sldLayoutId id="2147505473" r:id="rId4"/>
    <p:sldLayoutId id="2147505474" r:id="rId5"/>
    <p:sldLayoutId id="2147505475" r:id="rId6"/>
    <p:sldLayoutId id="2147505476" r:id="rId7"/>
    <p:sldLayoutId id="2147505477" r:id="rId8"/>
    <p:sldLayoutId id="2147505478" r:id="rId9"/>
    <p:sldLayoutId id="2147505479" r:id="rId10"/>
    <p:sldLayoutId id="2147505480" r:id="rId11"/>
    <p:sldLayoutId id="2147505481" r:id="rId12"/>
  </p:sldLayoutIdLst>
  <p:transition spd="slow">
    <p:fade/>
  </p:transition>
  <p:hf sldNum="0"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591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19459" name="Group 162"/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19515" name="Picture 23" descr="d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516" name="Rectangle 91"/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pic>
          <p:nvPicPr>
            <p:cNvPr id="19517" name="Picture 161" descr="logo 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460" name="Group 155"/>
          <p:cNvGrpSpPr>
            <a:grpSpLocks/>
          </p:cNvGrpSpPr>
          <p:nvPr/>
        </p:nvGrpSpPr>
        <p:grpSpPr bwMode="auto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19510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511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512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513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514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sp>
        <p:nvSpPr>
          <p:cNvPr id="19462" name="Oval 102"/>
          <p:cNvSpPr>
            <a:spLocks noChangeArrowheads="1"/>
          </p:cNvSpPr>
          <p:nvPr/>
        </p:nvSpPr>
        <p:spPr bwMode="auto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6" b="-166"/>
            </a:stretch>
          </a:blip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19464" name="Group 156"/>
          <p:cNvGrpSpPr>
            <a:grpSpLocks/>
          </p:cNvGrpSpPr>
          <p:nvPr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19507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508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509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grpSp>
        <p:nvGrpSpPr>
          <p:cNvPr id="19465" name="Group 146"/>
          <p:cNvGrpSpPr>
            <a:grpSpLocks/>
          </p:cNvGrpSpPr>
          <p:nvPr/>
        </p:nvGrpSpPr>
        <p:grpSpPr bwMode="auto">
          <a:xfrm>
            <a:off x="912813" y="620713"/>
            <a:ext cx="1284287" cy="1260475"/>
            <a:chOff x="575" y="391"/>
            <a:chExt cx="809" cy="794"/>
          </a:xfrm>
        </p:grpSpPr>
        <p:sp>
          <p:nvSpPr>
            <p:cNvPr id="19499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500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501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502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503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504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505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506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sp>
        <p:nvSpPr>
          <p:cNvPr id="19466" name="Oval 118"/>
          <p:cNvSpPr>
            <a:spLocks noChangeArrowheads="1"/>
          </p:cNvSpPr>
          <p:nvPr/>
        </p:nvSpPr>
        <p:spPr bwMode="auto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19467" name="Group 145"/>
          <p:cNvGrpSpPr>
            <a:grpSpLocks/>
          </p:cNvGrpSpPr>
          <p:nvPr/>
        </p:nvGrpSpPr>
        <p:grpSpPr bwMode="auto">
          <a:xfrm>
            <a:off x="863600" y="620713"/>
            <a:ext cx="1370013" cy="1284287"/>
            <a:chOff x="544" y="391"/>
            <a:chExt cx="863" cy="809"/>
          </a:xfrm>
        </p:grpSpPr>
        <p:sp>
          <p:nvSpPr>
            <p:cNvPr id="19496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497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498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grpSp>
        <p:nvGrpSpPr>
          <p:cNvPr id="19468" name="Group 157"/>
          <p:cNvGrpSpPr>
            <a:grpSpLocks/>
          </p:cNvGrpSpPr>
          <p:nvPr/>
        </p:nvGrpSpPr>
        <p:grpSpPr bwMode="auto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19490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491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492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493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494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495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sp>
        <p:nvSpPr>
          <p:cNvPr id="19469" name="Oval 128"/>
          <p:cNvSpPr>
            <a:spLocks noChangeArrowheads="1"/>
          </p:cNvSpPr>
          <p:nvPr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C0C0C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19470" name="Group 158"/>
          <p:cNvGrpSpPr>
            <a:grpSpLocks/>
          </p:cNvGrpSpPr>
          <p:nvPr/>
        </p:nvGrpSpPr>
        <p:grpSpPr bwMode="auto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19487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488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489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grpSp>
        <p:nvGrpSpPr>
          <p:cNvPr id="19471" name="Group 159"/>
          <p:cNvGrpSpPr>
            <a:grpSpLocks/>
          </p:cNvGrpSpPr>
          <p:nvPr/>
        </p:nvGrpSpPr>
        <p:grpSpPr bwMode="auto">
          <a:xfrm>
            <a:off x="900113" y="4684713"/>
            <a:ext cx="1717675" cy="1692275"/>
            <a:chOff x="567" y="2951"/>
            <a:chExt cx="1082" cy="1066"/>
          </a:xfrm>
        </p:grpSpPr>
        <p:sp>
          <p:nvSpPr>
            <p:cNvPr id="19481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482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483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484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485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486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sp>
        <p:nvSpPr>
          <p:cNvPr id="2" name="Oval 138"/>
          <p:cNvSpPr>
            <a:spLocks noChangeArrowheads="1"/>
          </p:cNvSpPr>
          <p:nvPr/>
        </p:nvSpPr>
        <p:spPr bwMode="auto">
          <a:xfrm>
            <a:off x="1014413" y="4791075"/>
            <a:ext cx="1506537" cy="1519238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19" r="-219"/>
            </a:stretch>
          </a:blip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C0C0C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19475" name="Group 160"/>
          <p:cNvGrpSpPr>
            <a:grpSpLocks/>
          </p:cNvGrpSpPr>
          <p:nvPr/>
        </p:nvGrpSpPr>
        <p:grpSpPr bwMode="auto">
          <a:xfrm>
            <a:off x="838200" y="4684713"/>
            <a:ext cx="1828800" cy="1728787"/>
            <a:chOff x="528" y="2951"/>
            <a:chExt cx="1152" cy="1089"/>
          </a:xfrm>
        </p:grpSpPr>
        <p:sp>
          <p:nvSpPr>
            <p:cNvPr id="19478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479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480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sp>
        <p:nvSpPr>
          <p:cNvPr id="1947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84188" y="2852937"/>
            <a:ext cx="5545137" cy="1501722"/>
          </a:xfrm>
        </p:spPr>
        <p:txBody>
          <a:bodyPr/>
          <a:lstStyle/>
          <a:p>
            <a:br>
              <a:rPr lang="en-US" altLang="en-US" sz="3200" b="1" dirty="0"/>
            </a:br>
            <a:br>
              <a:rPr lang="en-US" altLang="en-US" sz="3200" b="1" dirty="0"/>
            </a:br>
            <a:br>
              <a:rPr lang="en-US" altLang="en-US" sz="3200" b="1" dirty="0"/>
            </a:br>
            <a:r>
              <a:rPr lang="en-US" altLang="en-US" sz="3200" b="1" dirty="0"/>
              <a:t>Quality Criteria</a:t>
            </a:r>
            <a:br>
              <a:rPr lang="en-US" altLang="en-US" sz="2000" b="1" dirty="0"/>
            </a:br>
            <a:br>
              <a:rPr lang="en-US" altLang="en-US" sz="2000" b="1" dirty="0"/>
            </a:br>
            <a:r>
              <a:rPr lang="en-US" altLang="en-US" sz="2000" b="1" dirty="0"/>
              <a:t>Line construction- Incubation</a:t>
            </a:r>
            <a:endParaRPr lang="en-US" altLang="en-US" sz="2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7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95625" y="4795838"/>
            <a:ext cx="5545137" cy="1496665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altLang="en-US" dirty="0"/>
              <a:t>LES</a:t>
            </a:r>
          </a:p>
          <a:p>
            <a:pPr>
              <a:spcBef>
                <a:spcPts val="1200"/>
              </a:spcBef>
            </a:pPr>
            <a:endParaRPr lang="en-US" altLang="en-US" dirty="0"/>
          </a:p>
          <a:p>
            <a:pPr eaLnBrk="1" hangingPunct="1">
              <a:spcBef>
                <a:spcPts val="1200"/>
              </a:spcBef>
            </a:pPr>
            <a:r>
              <a:rPr lang="en-US" altLang="en-US" dirty="0"/>
              <a:t>March 2022</a:t>
            </a:r>
          </a:p>
        </p:txBody>
      </p:sp>
    </p:spTree>
    <p:extLst>
      <p:ext uri="{BB962C8B-B14F-4D97-AF65-F5344CB8AC3E}">
        <p14:creationId xmlns:p14="http://schemas.microsoft.com/office/powerpoint/2010/main" val="79398939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BEE93-65E2-4B02-A7D3-F5E65986A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 for line construction- Incubation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73DD2-5F5C-4CAC-84D6-3B5634341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ZA" sz="2000" b="0" dirty="0"/>
              <a:t>Category 2 is applicable.</a:t>
            </a:r>
          </a:p>
          <a:p>
            <a:pPr marL="0" indent="0">
              <a:buNone/>
            </a:pPr>
            <a:endParaRPr lang="en-ZA" sz="2000" b="0" dirty="0"/>
          </a:p>
          <a:p>
            <a:r>
              <a:rPr lang="en-ZA" sz="2000" b="0" i="0" u="none" strike="noStrike" dirty="0">
                <a:solidFill>
                  <a:schemeClr val="tx1"/>
                </a:solidFill>
                <a:effectLst/>
              </a:rPr>
              <a:t>Section A : Quality Management System Requirements ISO 9001</a:t>
            </a:r>
            <a:r>
              <a:rPr lang="en-ZA" sz="2000" b="0" dirty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en-US" sz="1800" b="0" dirty="0"/>
              <a:t>(Option 1)- Valid certification of Quality Management System by an ISO accredited body.</a:t>
            </a:r>
          </a:p>
          <a:p>
            <a:pPr lvl="1"/>
            <a:r>
              <a:rPr lang="en-ZA" sz="2000" b="0" i="0" u="none" strike="noStrike" dirty="0">
                <a:solidFill>
                  <a:schemeClr val="tx1"/>
                </a:solidFill>
                <a:effectLst/>
              </a:rPr>
              <a:t>Option 2- </a:t>
            </a:r>
            <a:r>
              <a:rPr lang="en-US" sz="2000" b="0" i="0" u="none" strike="noStrike" dirty="0">
                <a:solidFill>
                  <a:schemeClr val="tx1"/>
                </a:solidFill>
                <a:effectLst/>
              </a:rPr>
              <a:t>Objective evidence of documented QMS that is not certified but complies with ISO 9001.</a:t>
            </a:r>
            <a:endParaRPr lang="en-US" sz="2000" b="0" dirty="0">
              <a:solidFill>
                <a:schemeClr val="tx1"/>
              </a:solidFill>
            </a:endParaRPr>
          </a:p>
          <a:p>
            <a:r>
              <a:rPr lang="en-US" sz="2000" b="0" i="0" u="none" strike="noStrike" dirty="0">
                <a:solidFill>
                  <a:schemeClr val="tx1"/>
                </a:solidFill>
                <a:effectLst/>
              </a:rPr>
              <a:t>Section B :   Evidence of QMS in operation (Tender Quality Requirements -Ref 240-105658000).</a:t>
            </a:r>
          </a:p>
          <a:p>
            <a:endParaRPr lang="en-US" sz="2000" b="0" dirty="0">
              <a:solidFill>
                <a:schemeClr val="tx1"/>
              </a:solidFill>
            </a:endParaRPr>
          </a:p>
          <a:p>
            <a:r>
              <a:rPr lang="en-US" sz="2000" b="0" i="0" u="none" strike="noStrike" dirty="0">
                <a:solidFill>
                  <a:schemeClr val="tx1"/>
                </a:solidFill>
                <a:effectLst/>
              </a:rPr>
              <a:t>Section C: Contract Quality Plan Requirements (Ref 240-105658000 and 240-109253698). </a:t>
            </a:r>
          </a:p>
          <a:p>
            <a:endParaRPr lang="en-US" sz="2000" b="0" i="0" u="none" strike="noStrike" dirty="0">
              <a:solidFill>
                <a:schemeClr val="tx1"/>
              </a:solidFill>
              <a:effectLst/>
            </a:endParaRPr>
          </a:p>
          <a:p>
            <a:pPr lvl="1"/>
            <a:r>
              <a:rPr lang="en-US" sz="2000" b="0" dirty="0"/>
              <a:t>Draft Contract Quality Plan specific to the scope of w</a:t>
            </a:r>
            <a:r>
              <a:rPr lang="en-US" sz="2000" b="0" dirty="0">
                <a:solidFill>
                  <a:schemeClr val="tx1"/>
                </a:solidFill>
              </a:rPr>
              <a:t>ork as described in the tender documents (Ref ISO 10005).</a:t>
            </a:r>
          </a:p>
          <a:p>
            <a:pPr lvl="1"/>
            <a:endParaRPr lang="en-US" sz="1800" b="0" dirty="0">
              <a:solidFill>
                <a:schemeClr val="tx1"/>
              </a:solidFill>
            </a:endParaRPr>
          </a:p>
          <a:p>
            <a:endParaRPr lang="en-ZA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5BDE5-9FBC-4790-9069-1A726B086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F6F218-2D24-48A6-900E-861CBA769608}" type="datetime1">
              <a:rPr lang="en-US" smtClean="0"/>
              <a:t>8/1/2022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2062783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9D89B-1564-4378-8151-0DD10032F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 for line construction- incubation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DDB0F-D7A1-454E-8042-E647D1E465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b="0" i="0" u="none" strike="noStrike" dirty="0">
              <a:solidFill>
                <a:schemeClr val="tx1"/>
              </a:solidFill>
              <a:effectLst/>
            </a:endParaRPr>
          </a:p>
          <a:p>
            <a:r>
              <a:rPr lang="en-US" sz="2000" b="0" i="0" u="none" strike="noStrike" dirty="0">
                <a:solidFill>
                  <a:schemeClr val="tx1"/>
                </a:solidFill>
                <a:effectLst/>
              </a:rPr>
              <a:t>Section D: Quality Control Plan Requirements (Ref 240-105658000 or 240-109253302).</a:t>
            </a:r>
          </a:p>
          <a:p>
            <a:pPr marL="0" indent="0">
              <a:buNone/>
            </a:pPr>
            <a:endParaRPr lang="en-US" sz="2000" b="0" i="0" u="none" strike="noStrike" dirty="0">
              <a:solidFill>
                <a:schemeClr val="tx1"/>
              </a:solidFill>
              <a:effectLst/>
            </a:endParaRPr>
          </a:p>
          <a:p>
            <a:pPr lvl="1"/>
            <a:r>
              <a:rPr lang="en-US" sz="1800" b="0" i="0" u="none" strike="noStrike" dirty="0">
                <a:solidFill>
                  <a:schemeClr val="tx1"/>
                </a:solidFill>
                <a:effectLst/>
              </a:rPr>
              <a:t>Draft/ Example of an Inspection and Test Plan (ITP) or Quality Control Plan (QCP) on similar and/ or previous work done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b="0" i="0" u="none" strike="noStrike" dirty="0">
                <a:solidFill>
                  <a:schemeClr val="tx1"/>
                </a:solidFill>
                <a:effectLst/>
              </a:rPr>
              <a:t>Section E.1 Form A is completed and signed.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ZA" sz="200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56A46-585B-4031-ADFC-701FBDB62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F6F218-2D24-48A6-900E-861CBA769608}" type="datetime1">
              <a:rPr lang="en-US" smtClean="0"/>
              <a:t>8/1/2022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7214623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z="4000" dirty="0"/>
              <a:t>Thank you</a:t>
            </a:r>
          </a:p>
        </p:txBody>
      </p:sp>
      <p:pic>
        <p:nvPicPr>
          <p:cNvPr id="39940" name="Picture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6213475"/>
            <a:ext cx="3197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658582"/>
      </p:ext>
    </p:extLst>
  </p:cSld>
  <p:clrMapOvr>
    <a:masterClrMapping/>
  </p:clrMapOvr>
  <p:transition spd="slow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2Sq8zB4ikSoC4.VCBhju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iHf3inJRkO4i.eh_Zg9K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42zi.e5skyY.fVwM5A6k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heme/theme1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9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20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1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2_Default Design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3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24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1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3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4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55412</TotalTime>
  <Words>175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22" baseType="lpstr">
      <vt:lpstr>Arial</vt:lpstr>
      <vt:lpstr>Wingdings</vt:lpstr>
      <vt:lpstr>Default Design</vt:lpstr>
      <vt:lpstr>1_Default Design</vt:lpstr>
      <vt:lpstr>5_Default Design</vt:lpstr>
      <vt:lpstr>7_Default Design</vt:lpstr>
      <vt:lpstr>9_Default Design</vt:lpstr>
      <vt:lpstr>11_Default Design</vt:lpstr>
      <vt:lpstr>12_Default Design</vt:lpstr>
      <vt:lpstr>13_Default Design</vt:lpstr>
      <vt:lpstr>14_Default Design</vt:lpstr>
      <vt:lpstr>19_Default Design</vt:lpstr>
      <vt:lpstr>20_Default Design</vt:lpstr>
      <vt:lpstr>21_Default Design</vt:lpstr>
      <vt:lpstr>22_Default Design</vt:lpstr>
      <vt:lpstr>23_Default Design</vt:lpstr>
      <vt:lpstr>24_Default Design</vt:lpstr>
      <vt:lpstr>think-cell Slide</vt:lpstr>
      <vt:lpstr>   Quality Criteria  Line construction- Incubation</vt:lpstr>
      <vt:lpstr>Criteria for line construction- Incubation</vt:lpstr>
      <vt:lpstr>Criteria for line construction- incubation</vt:lpstr>
      <vt:lpstr>Thank you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Geoffrey Small</dc:creator>
  <cp:lastModifiedBy>Yvonia Moretsele</cp:lastModifiedBy>
  <cp:revision>2460</cp:revision>
  <cp:lastPrinted>2014-05-12T06:35:04Z</cp:lastPrinted>
  <dcterms:created xsi:type="dcterms:W3CDTF">2009-06-02T18:15:51Z</dcterms:created>
  <dcterms:modified xsi:type="dcterms:W3CDTF">2022-08-01T07:38:18Z</dcterms:modified>
</cp:coreProperties>
</file>