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7.xml" ContentType="application/vnd.openxmlformats-officedocument.theme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theme/theme8.xml" ContentType="application/vnd.openxmlformats-officedocument.theme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theme/theme9.xml" ContentType="application/vnd.openxmlformats-officedocument.theme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heme/theme10.xml" ContentType="application/vnd.openxmlformats-officedocument.theme+xml"/>
  <Override PartName="/ppt/theme/theme11.xml" ContentType="application/vnd.openxmlformats-officedocument.theme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  <p:sldMasterId id="2147483652" r:id="rId3"/>
    <p:sldMasterId id="2147483654" r:id="rId4"/>
    <p:sldMasterId id="2147484167" r:id="rId5"/>
    <p:sldMasterId id="2147484180" r:id="rId6"/>
    <p:sldMasterId id="2147484194" r:id="rId7"/>
    <p:sldMasterId id="2147484207" r:id="rId8"/>
    <p:sldMasterId id="2147484221" r:id="rId9"/>
  </p:sldMasterIdLst>
  <p:notesMasterIdLst>
    <p:notesMasterId r:id="rId21"/>
  </p:notesMasterIdLst>
  <p:handoutMasterIdLst>
    <p:handoutMasterId r:id="rId22"/>
  </p:handoutMasterIdLst>
  <p:sldIdLst>
    <p:sldId id="1554" r:id="rId10"/>
    <p:sldId id="1565" r:id="rId11"/>
    <p:sldId id="1566" r:id="rId12"/>
    <p:sldId id="1591" r:id="rId13"/>
    <p:sldId id="1592" r:id="rId14"/>
    <p:sldId id="1558" r:id="rId15"/>
    <p:sldId id="1578" r:id="rId16"/>
    <p:sldId id="1579" r:id="rId17"/>
    <p:sldId id="1584" r:id="rId18"/>
    <p:sldId id="1594" r:id="rId19"/>
    <p:sldId id="1555" r:id="rId20"/>
  </p:sldIdLst>
  <p:sldSz cx="9144000" cy="6858000" type="screen4x3"/>
  <p:notesSz cx="6797675" cy="9926638"/>
  <p:custDataLst>
    <p:tags r:id="rId23"/>
  </p:custDataLst>
  <p:defaultTextStyle>
    <a:defPPr>
      <a:defRPr lang="en-ZA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35">
          <p15:clr>
            <a:srgbClr val="A4A3A4"/>
          </p15:clr>
        </p15:guide>
        <p15:guide id="2" pos="566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96330F"/>
    <a:srgbClr val="D69B40"/>
    <a:srgbClr val="A3A543"/>
    <a:srgbClr val="B0664B"/>
    <a:srgbClr val="9B6D56"/>
    <a:srgbClr val="0099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75" autoAdjust="0"/>
    <p:restoredTop sz="98239" autoAdjust="0"/>
  </p:normalViewPr>
  <p:slideViewPr>
    <p:cSldViewPr snapToGrid="0">
      <p:cViewPr varScale="1">
        <p:scale>
          <a:sx n="76" d="100"/>
          <a:sy n="76" d="100"/>
        </p:scale>
        <p:origin x="246" y="84"/>
      </p:cViewPr>
      <p:guideLst>
        <p:guide orient="horz" pos="135"/>
        <p:guide pos="566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>
      <p:cViewPr varScale="1">
        <p:scale>
          <a:sx n="62" d="100"/>
          <a:sy n="62" d="100"/>
        </p:scale>
        <p:origin x="-2610" y="-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tags" Target="tags/tag1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70187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gray">
          <a:xfrm>
            <a:off x="206375" y="260350"/>
            <a:ext cx="6388100" cy="47910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8389" name="Rectangle 5"/>
          <p:cNvSpPr>
            <a:spLocks noGrp="1" noChangeArrowheads="1"/>
          </p:cNvSpPr>
          <p:nvPr>
            <p:ph type="body" sz="quarter" idx="3"/>
          </p:nvPr>
        </p:nvSpPr>
        <p:spPr bwMode="gray">
          <a:xfrm>
            <a:off x="217488" y="5281613"/>
            <a:ext cx="6364287" cy="10636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28392" name="Rectangle 8"/>
          <p:cNvSpPr>
            <a:spLocks noChangeArrowheads="1"/>
          </p:cNvSpPr>
          <p:nvPr/>
        </p:nvSpPr>
        <p:spPr bwMode="gray">
          <a:xfrm>
            <a:off x="4951413" y="9686925"/>
            <a:ext cx="1630362" cy="1635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r" defTabSz="904875">
              <a:defRPr/>
            </a:pPr>
            <a:fld id="{A28C9CBB-8BF3-4E43-AADF-53E8F43FE31E}" type="slidenum">
              <a:rPr lang="en-GB" sz="1000" b="0">
                <a:solidFill>
                  <a:srgbClr val="83725B"/>
                </a:solidFill>
              </a:rPr>
              <a:pPr algn="r" defTabSz="904875">
                <a:defRPr/>
              </a:pPr>
              <a:t>‹#›</a:t>
            </a:fld>
            <a:endParaRPr lang="en-GB" sz="1000" b="0" dirty="0">
              <a:solidFill>
                <a:srgbClr val="83725B"/>
              </a:solidFill>
            </a:endParaRPr>
          </a:p>
        </p:txBody>
      </p:sp>
      <p:sp>
        <p:nvSpPr>
          <p:cNvPr id="528393" name="doc id"/>
          <p:cNvSpPr>
            <a:spLocks noChangeArrowheads="1"/>
          </p:cNvSpPr>
          <p:nvPr/>
        </p:nvSpPr>
        <p:spPr bwMode="gray">
          <a:xfrm>
            <a:off x="5599113" y="93663"/>
            <a:ext cx="982662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r" defTabSz="885825">
              <a:defRPr/>
            </a:pPr>
            <a:r>
              <a:rPr lang="en-GB" sz="700" b="0" dirty="0">
                <a:solidFill>
                  <a:srgbClr val="000000"/>
                </a:solidFill>
              </a:rPr>
              <a:t>JOH-ESK039-20101008-vgi</a:t>
            </a:r>
          </a:p>
        </p:txBody>
      </p:sp>
    </p:spTree>
    <p:extLst>
      <p:ext uri="{BB962C8B-B14F-4D97-AF65-F5344CB8AC3E}">
        <p14:creationId xmlns:p14="http://schemas.microsoft.com/office/powerpoint/2010/main" val="14000415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buClr>
        <a:srgbClr val="8C7F6D"/>
      </a:buClr>
      <a:defRPr sz="1400" kern="1200">
        <a:solidFill>
          <a:srgbClr val="003896"/>
        </a:solidFill>
        <a:latin typeface="Arial" charset="0"/>
        <a:ea typeface="+mn-ea"/>
        <a:cs typeface="Arial" charset="0"/>
      </a:defRPr>
    </a:lvl1pPr>
    <a:lvl2pPr marL="147638" indent="-146050" algn="l" rtl="0" eaLnBrk="0" fontAlgn="base" hangingPunct="0">
      <a:spcBef>
        <a:spcPct val="0"/>
      </a:spcBef>
      <a:spcAft>
        <a:spcPct val="0"/>
      </a:spcAft>
      <a:buClr>
        <a:srgbClr val="8C7F6D"/>
      </a:buClr>
      <a:buSzPct val="125000"/>
      <a:buChar char="•"/>
      <a:defRPr sz="1400" kern="1200">
        <a:solidFill>
          <a:srgbClr val="003896"/>
        </a:solidFill>
        <a:latin typeface="Arial" charset="0"/>
        <a:ea typeface="+mn-ea"/>
        <a:cs typeface="Arial" charset="0"/>
      </a:defRPr>
    </a:lvl2pPr>
    <a:lvl3pPr marL="357188" indent="-207963" algn="l" rtl="0" eaLnBrk="0" fontAlgn="base" hangingPunct="0">
      <a:spcBef>
        <a:spcPct val="0"/>
      </a:spcBef>
      <a:spcAft>
        <a:spcPct val="0"/>
      </a:spcAft>
      <a:buClr>
        <a:srgbClr val="8C7F6D"/>
      </a:buClr>
      <a:buSzPct val="125000"/>
      <a:buFont typeface="Arial" charset="0"/>
      <a:buChar char="–"/>
      <a:defRPr sz="1400" kern="1200">
        <a:solidFill>
          <a:srgbClr val="003896"/>
        </a:solidFill>
        <a:latin typeface="Arial" charset="0"/>
        <a:ea typeface="+mn-ea"/>
        <a:cs typeface="Arial" charset="0"/>
      </a:defRPr>
    </a:lvl3pPr>
    <a:lvl4pPr marL="481013" indent="-122238" algn="l" rtl="0" eaLnBrk="0" fontAlgn="base" hangingPunct="0">
      <a:spcBef>
        <a:spcPct val="0"/>
      </a:spcBef>
      <a:spcAft>
        <a:spcPct val="0"/>
      </a:spcAft>
      <a:buClr>
        <a:srgbClr val="8C7F6D"/>
      </a:buClr>
      <a:buChar char="•"/>
      <a:defRPr sz="1400" kern="1200">
        <a:solidFill>
          <a:srgbClr val="003896"/>
        </a:solidFill>
        <a:latin typeface="Arial" charset="0"/>
        <a:ea typeface="+mn-ea"/>
        <a:cs typeface="Arial" charset="0"/>
      </a:defRPr>
    </a:lvl4pPr>
    <a:lvl5pPr marL="657225" indent="-174625" algn="l" rtl="0" eaLnBrk="0" fontAlgn="base" hangingPunct="0">
      <a:spcBef>
        <a:spcPct val="0"/>
      </a:spcBef>
      <a:spcAft>
        <a:spcPct val="0"/>
      </a:spcAft>
      <a:buClr>
        <a:srgbClr val="8C7F6D"/>
      </a:buClr>
      <a:buFont typeface="Arial" charset="0"/>
      <a:buChar char="–"/>
      <a:defRPr sz="1400" kern="1200">
        <a:solidFill>
          <a:srgbClr val="003896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  <a:ln/>
        </p:spPr>
        <p:txBody>
          <a:bodyPr/>
          <a:lstStyle/>
          <a:p>
            <a:fld id="{BB765521-6810-46F7-9572-0AAD8BAC74CC}" type="slidenum">
              <a:rPr lang="en-US">
                <a:solidFill>
                  <a:prstClr val="black"/>
                </a:solidFill>
              </a:rPr>
              <a:pPr/>
              <a:t>11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69986" name="Rectangle 7"/>
          <p:cNvSpPr txBox="1">
            <a:spLocks noGrp="1" noChangeArrowheads="1"/>
          </p:cNvSpPr>
          <p:nvPr/>
        </p:nvSpPr>
        <p:spPr bwMode="auto">
          <a:xfrm>
            <a:off x="3852017" y="9430306"/>
            <a:ext cx="2945659" cy="496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0" hangingPunct="0"/>
            <a:fld id="{26299DD6-9505-4333-8D95-4DCD91076253}" type="slidenum">
              <a:rPr lang="en-GB" sz="1200" b="0" smtClean="0">
                <a:solidFill>
                  <a:prstClr val="black"/>
                </a:solidFill>
                <a:cs typeface="Arial" pitchFamily="34" charset="0"/>
              </a:rPr>
              <a:pPr algn="r" eaLnBrk="0" hangingPunct="0"/>
              <a:t>11</a:t>
            </a:fld>
            <a:endParaRPr lang="en-GB" sz="1200" b="0" dirty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169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65700" cy="3724275"/>
          </a:xfrm>
          <a:ln/>
        </p:spPr>
      </p:sp>
      <p:sp>
        <p:nvSpPr>
          <p:cNvPr id="1699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198" y="4715157"/>
            <a:ext cx="5441287" cy="124650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en-GB" sz="9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40.xml"/></Relationships>
</file>

<file path=ppt/slideLayouts/_rels/slideLayout10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tags" Target="../tags/tag158.xml"/></Relationships>
</file>

<file path=ppt/slideLayouts/_rels/slideLayout10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tags" Target="../tags/tag159.xml"/></Relationships>
</file>

<file path=ppt/slideLayouts/_rels/slideLayout10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tags" Target="../tags/tag160.xml"/></Relationships>
</file>

<file path=ppt/slideLayouts/_rels/slideLayout10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tags" Target="../tags/tag161.xml"/></Relationships>
</file>

<file path=ppt/slideLayouts/_rels/slideLayout10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tags" Target="../tags/tag162.xml"/></Relationships>
</file>

<file path=ppt/slideLayouts/_rels/slideLayout10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tags" Target="../tags/tag163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4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7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7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74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75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76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77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78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2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79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80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ags" Target="../tags/tag8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11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11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114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115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116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117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3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118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119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120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ags" Target="../tags/tag12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4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7.jpe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5.xml"/><Relationship Id="rId6" Type="http://schemas.openxmlformats.org/officeDocument/2006/relationships/image" Target="../media/image16.jpeg"/><Relationship Id="rId5" Type="http://schemas.openxmlformats.org/officeDocument/2006/relationships/image" Target="../media/image5.jpeg"/><Relationship Id="rId4" Type="http://schemas.openxmlformats.org/officeDocument/2006/relationships/image" Target="../media/image15.jpeg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5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7.jpe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6.xml"/><Relationship Id="rId6" Type="http://schemas.openxmlformats.org/officeDocument/2006/relationships/image" Target="../media/image16.jpeg"/><Relationship Id="rId5" Type="http://schemas.openxmlformats.org/officeDocument/2006/relationships/image" Target="../media/image5.jpeg"/><Relationship Id="rId4" Type="http://schemas.openxmlformats.org/officeDocument/2006/relationships/image" Target="../media/image15.jpeg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6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7.xml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7.jpe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7.xml"/><Relationship Id="rId6" Type="http://schemas.openxmlformats.org/officeDocument/2006/relationships/image" Target="../media/image16.jpeg"/><Relationship Id="rId5" Type="http://schemas.openxmlformats.org/officeDocument/2006/relationships/image" Target="../media/image5.jpeg"/><Relationship Id="rId4" Type="http://schemas.openxmlformats.org/officeDocument/2006/relationships/image" Target="../media/image15.jpeg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8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9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9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Layouts/_rels/slideLayout9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tags" Target="../tags/tag154.xml"/></Relationships>
</file>

<file path=ppt/slideLayouts/_rels/slideLayout9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tags" Target="../tags/tag155.xml"/></Relationships>
</file>

<file path=ppt/slideLayouts/_rels/slideLayout9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tags" Target="../tags/tag156.xml"/></Relationships>
</file>

<file path=ppt/slideLayouts/_rels/slideLayout9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tags" Target="../tags/tag15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1"/>
          <p:cNvSpPr>
            <a:spLocks noChangeArrowheads="1"/>
          </p:cNvSpPr>
          <p:nvPr/>
        </p:nvSpPr>
        <p:spPr bwMode="gray">
          <a:xfrm>
            <a:off x="-4763" y="0"/>
            <a:ext cx="91487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ZA" dirty="0"/>
          </a:p>
        </p:txBody>
      </p:sp>
      <p:pic>
        <p:nvPicPr>
          <p:cNvPr id="5" name="Picture 23" descr="d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-4763" y="0"/>
            <a:ext cx="182562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val 101"/>
          <p:cNvSpPr>
            <a:spLocks noChangeArrowheads="1"/>
          </p:cNvSpPr>
          <p:nvPr/>
        </p:nvSpPr>
        <p:spPr bwMode="gray">
          <a:xfrm>
            <a:off x="368300" y="1300163"/>
            <a:ext cx="2298700" cy="2297112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7" name="Oval 102" descr="coolers"/>
          <p:cNvSpPr>
            <a:spLocks noChangeArrowheads="1"/>
          </p:cNvSpPr>
          <p:nvPr/>
        </p:nvSpPr>
        <p:spPr bwMode="gray">
          <a:xfrm>
            <a:off x="438150" y="1362075"/>
            <a:ext cx="2160588" cy="2173288"/>
          </a:xfrm>
          <a:prstGeom prst="ellipse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8" name="Oval 103"/>
          <p:cNvSpPr>
            <a:spLocks noChangeArrowheads="1"/>
          </p:cNvSpPr>
          <p:nvPr/>
        </p:nvSpPr>
        <p:spPr bwMode="gray">
          <a:xfrm>
            <a:off x="344488" y="1225550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9" name="Oval 104"/>
          <p:cNvSpPr>
            <a:spLocks noChangeArrowheads="1"/>
          </p:cNvSpPr>
          <p:nvPr/>
        </p:nvSpPr>
        <p:spPr bwMode="gray">
          <a:xfrm>
            <a:off x="257175" y="1225550"/>
            <a:ext cx="2360613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0" name="Oval 105"/>
          <p:cNvSpPr>
            <a:spLocks noChangeArrowheads="1"/>
          </p:cNvSpPr>
          <p:nvPr/>
        </p:nvSpPr>
        <p:spPr bwMode="gray">
          <a:xfrm>
            <a:off x="381000" y="1274763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1" name="Oval 106"/>
          <p:cNvSpPr>
            <a:spLocks noChangeArrowheads="1"/>
          </p:cNvSpPr>
          <p:nvPr/>
        </p:nvSpPr>
        <p:spPr bwMode="gray">
          <a:xfrm>
            <a:off x="307975" y="1201738"/>
            <a:ext cx="2359025" cy="23590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2" name="Oval 107"/>
          <p:cNvSpPr>
            <a:spLocks noChangeArrowheads="1"/>
          </p:cNvSpPr>
          <p:nvPr/>
        </p:nvSpPr>
        <p:spPr bwMode="gray">
          <a:xfrm>
            <a:off x="442913" y="1323975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3" name="Oval 108"/>
          <p:cNvSpPr>
            <a:spLocks noChangeArrowheads="1"/>
          </p:cNvSpPr>
          <p:nvPr/>
        </p:nvSpPr>
        <p:spPr bwMode="gray">
          <a:xfrm>
            <a:off x="171450" y="1323975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4" name="Oval 109"/>
          <p:cNvSpPr>
            <a:spLocks noChangeArrowheads="1"/>
          </p:cNvSpPr>
          <p:nvPr/>
        </p:nvSpPr>
        <p:spPr bwMode="gray">
          <a:xfrm>
            <a:off x="455613" y="1201738"/>
            <a:ext cx="2359025" cy="23590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5" name="Oval 110"/>
          <p:cNvSpPr>
            <a:spLocks noChangeArrowheads="1"/>
          </p:cNvSpPr>
          <p:nvPr/>
        </p:nvSpPr>
        <p:spPr bwMode="gray">
          <a:xfrm>
            <a:off x="974725" y="669925"/>
            <a:ext cx="1173163" cy="1185863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6" name="Oval 111"/>
          <p:cNvSpPr>
            <a:spLocks noChangeArrowheads="1"/>
          </p:cNvSpPr>
          <p:nvPr/>
        </p:nvSpPr>
        <p:spPr bwMode="gray">
          <a:xfrm>
            <a:off x="998538" y="706438"/>
            <a:ext cx="1123950" cy="1123950"/>
          </a:xfrm>
          <a:prstGeom prst="ellipse">
            <a:avLst/>
          </a:prstGeom>
          <a:solidFill>
            <a:srgbClr val="8C7F6D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7" name="Oval 112"/>
          <p:cNvSpPr>
            <a:spLocks noChangeArrowheads="1"/>
          </p:cNvSpPr>
          <p:nvPr/>
        </p:nvSpPr>
        <p:spPr bwMode="gray">
          <a:xfrm>
            <a:off x="949325" y="633413"/>
            <a:ext cx="1222375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8" name="Oval 113"/>
          <p:cNvSpPr>
            <a:spLocks noChangeArrowheads="1"/>
          </p:cNvSpPr>
          <p:nvPr/>
        </p:nvSpPr>
        <p:spPr bwMode="gray">
          <a:xfrm>
            <a:off x="912813" y="633413"/>
            <a:ext cx="1209675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9" name="Oval 114"/>
          <p:cNvSpPr>
            <a:spLocks noChangeArrowheads="1"/>
          </p:cNvSpPr>
          <p:nvPr/>
        </p:nvSpPr>
        <p:spPr bwMode="gray">
          <a:xfrm>
            <a:off x="974725" y="657225"/>
            <a:ext cx="1222375" cy="1223963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0" name="Oval 115"/>
          <p:cNvSpPr>
            <a:spLocks noChangeArrowheads="1"/>
          </p:cNvSpPr>
          <p:nvPr/>
        </p:nvSpPr>
        <p:spPr bwMode="gray">
          <a:xfrm>
            <a:off x="936625" y="620713"/>
            <a:ext cx="1211263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1" name="Oval 116"/>
          <p:cNvSpPr>
            <a:spLocks noChangeArrowheads="1"/>
          </p:cNvSpPr>
          <p:nvPr/>
        </p:nvSpPr>
        <p:spPr bwMode="gray">
          <a:xfrm>
            <a:off x="998538" y="706438"/>
            <a:ext cx="1123950" cy="1123950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2" name="Oval 117"/>
          <p:cNvSpPr>
            <a:spLocks noChangeArrowheads="1"/>
          </p:cNvSpPr>
          <p:nvPr/>
        </p:nvSpPr>
        <p:spPr bwMode="gray">
          <a:xfrm>
            <a:off x="1011238" y="706438"/>
            <a:ext cx="1100137" cy="1100137"/>
          </a:xfrm>
          <a:prstGeom prst="ellipse">
            <a:avLst/>
          </a:prstGeom>
          <a:noFill/>
          <a:ln w="0">
            <a:solidFill>
              <a:srgbClr val="83725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3" name="Oval 118" descr="face"/>
          <p:cNvSpPr>
            <a:spLocks noChangeArrowheads="1"/>
          </p:cNvSpPr>
          <p:nvPr/>
        </p:nvSpPr>
        <p:spPr bwMode="gray">
          <a:xfrm>
            <a:off x="1004888" y="706438"/>
            <a:ext cx="1111250" cy="1112837"/>
          </a:xfrm>
          <a:prstGeom prst="ellipse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4" name="Oval 119"/>
          <p:cNvSpPr>
            <a:spLocks noChangeArrowheads="1"/>
          </p:cNvSpPr>
          <p:nvPr/>
        </p:nvSpPr>
        <p:spPr bwMode="gray">
          <a:xfrm>
            <a:off x="1011238" y="620713"/>
            <a:ext cx="1222375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5" name="Oval 120"/>
          <p:cNvSpPr>
            <a:spLocks noChangeArrowheads="1"/>
          </p:cNvSpPr>
          <p:nvPr/>
        </p:nvSpPr>
        <p:spPr bwMode="gray">
          <a:xfrm>
            <a:off x="863600" y="695325"/>
            <a:ext cx="1222375" cy="12096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6" name="Oval 121"/>
          <p:cNvSpPr>
            <a:spLocks noChangeArrowheads="1"/>
          </p:cNvSpPr>
          <p:nvPr/>
        </p:nvSpPr>
        <p:spPr bwMode="gray">
          <a:xfrm>
            <a:off x="1011238" y="695325"/>
            <a:ext cx="1211262" cy="12096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7" name="Oval 122"/>
          <p:cNvSpPr>
            <a:spLocks noChangeArrowheads="1"/>
          </p:cNvSpPr>
          <p:nvPr/>
        </p:nvSpPr>
        <p:spPr bwMode="gray">
          <a:xfrm>
            <a:off x="419100" y="3178175"/>
            <a:ext cx="1925638" cy="1912938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8" name="Oval 123"/>
          <p:cNvSpPr>
            <a:spLocks noChangeArrowheads="1"/>
          </p:cNvSpPr>
          <p:nvPr/>
        </p:nvSpPr>
        <p:spPr bwMode="gray">
          <a:xfrm>
            <a:off x="481013" y="3227388"/>
            <a:ext cx="1801812" cy="1814512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9" name="Oval 124"/>
          <p:cNvSpPr>
            <a:spLocks noChangeArrowheads="1"/>
          </p:cNvSpPr>
          <p:nvPr/>
        </p:nvSpPr>
        <p:spPr bwMode="gray">
          <a:xfrm>
            <a:off x="393700" y="3116263"/>
            <a:ext cx="1976438" cy="1974850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0" name="Oval 125"/>
          <p:cNvSpPr>
            <a:spLocks noChangeArrowheads="1"/>
          </p:cNvSpPr>
          <p:nvPr/>
        </p:nvSpPr>
        <p:spPr bwMode="gray">
          <a:xfrm>
            <a:off x="331788" y="3116263"/>
            <a:ext cx="1963737" cy="1974850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1" name="Oval 126"/>
          <p:cNvSpPr>
            <a:spLocks noChangeArrowheads="1"/>
          </p:cNvSpPr>
          <p:nvPr/>
        </p:nvSpPr>
        <p:spPr bwMode="gray">
          <a:xfrm>
            <a:off x="430213" y="3152775"/>
            <a:ext cx="1976437" cy="1976438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2" name="Oval 127"/>
          <p:cNvSpPr>
            <a:spLocks noChangeArrowheads="1"/>
          </p:cNvSpPr>
          <p:nvPr/>
        </p:nvSpPr>
        <p:spPr bwMode="gray">
          <a:xfrm>
            <a:off x="368300" y="3090863"/>
            <a:ext cx="1976438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3" name="Oval 128" descr="new smal workers"/>
          <p:cNvSpPr>
            <a:spLocks noChangeArrowheads="1"/>
          </p:cNvSpPr>
          <p:nvPr/>
        </p:nvSpPr>
        <p:spPr bwMode="gray">
          <a:xfrm>
            <a:off x="482600" y="3227388"/>
            <a:ext cx="1801813" cy="1814512"/>
          </a:xfrm>
          <a:prstGeom prst="ellipse">
            <a:avLst/>
          </a:prstGeom>
          <a:blipFill dpi="0" rotWithShape="1">
            <a:blip r:embed="rId5" cstate="print">
              <a:lum contrast="12000"/>
            </a:blip>
            <a:srcRect/>
            <a:stretch>
              <a:fillRect/>
            </a:stretch>
          </a:blipFill>
          <a:ln w="0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4" name="Oval 129"/>
          <p:cNvSpPr>
            <a:spLocks noChangeArrowheads="1"/>
          </p:cNvSpPr>
          <p:nvPr/>
        </p:nvSpPr>
        <p:spPr bwMode="gray">
          <a:xfrm>
            <a:off x="257175" y="3201988"/>
            <a:ext cx="1965325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5" name="Oval 130"/>
          <p:cNvSpPr>
            <a:spLocks noChangeArrowheads="1"/>
          </p:cNvSpPr>
          <p:nvPr/>
        </p:nvSpPr>
        <p:spPr bwMode="gray">
          <a:xfrm>
            <a:off x="492125" y="3090863"/>
            <a:ext cx="1976438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6" name="Oval 131"/>
          <p:cNvSpPr>
            <a:spLocks noChangeArrowheads="1"/>
          </p:cNvSpPr>
          <p:nvPr/>
        </p:nvSpPr>
        <p:spPr bwMode="gray">
          <a:xfrm>
            <a:off x="481013" y="3201988"/>
            <a:ext cx="1974850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7" name="Oval 132"/>
          <p:cNvSpPr>
            <a:spLocks noChangeArrowheads="1"/>
          </p:cNvSpPr>
          <p:nvPr/>
        </p:nvSpPr>
        <p:spPr bwMode="gray">
          <a:xfrm>
            <a:off x="974725" y="4746625"/>
            <a:ext cx="1592263" cy="1604963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8" name="Oval 133"/>
          <p:cNvSpPr>
            <a:spLocks noChangeArrowheads="1"/>
          </p:cNvSpPr>
          <p:nvPr/>
        </p:nvSpPr>
        <p:spPr bwMode="gray">
          <a:xfrm>
            <a:off x="1023938" y="4795838"/>
            <a:ext cx="1493837" cy="1506537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9" name="Oval 134"/>
          <p:cNvSpPr>
            <a:spLocks noChangeArrowheads="1"/>
          </p:cNvSpPr>
          <p:nvPr/>
        </p:nvSpPr>
        <p:spPr bwMode="gray">
          <a:xfrm>
            <a:off x="949325" y="4697413"/>
            <a:ext cx="1643063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0" name="Oval 135"/>
          <p:cNvSpPr>
            <a:spLocks noChangeArrowheads="1"/>
          </p:cNvSpPr>
          <p:nvPr/>
        </p:nvSpPr>
        <p:spPr bwMode="gray">
          <a:xfrm>
            <a:off x="900113" y="4697413"/>
            <a:ext cx="1630362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1" name="Oval 136"/>
          <p:cNvSpPr>
            <a:spLocks noChangeArrowheads="1"/>
          </p:cNvSpPr>
          <p:nvPr/>
        </p:nvSpPr>
        <p:spPr bwMode="gray">
          <a:xfrm>
            <a:off x="987425" y="4733925"/>
            <a:ext cx="1630363" cy="1643063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2" name="Oval 137"/>
          <p:cNvSpPr>
            <a:spLocks noChangeArrowheads="1"/>
          </p:cNvSpPr>
          <p:nvPr/>
        </p:nvSpPr>
        <p:spPr bwMode="gray">
          <a:xfrm>
            <a:off x="925513" y="4684713"/>
            <a:ext cx="1641475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3" name="Oval 138" descr="boom"/>
          <p:cNvSpPr>
            <a:spLocks noChangeArrowheads="1"/>
          </p:cNvSpPr>
          <p:nvPr/>
        </p:nvSpPr>
        <p:spPr bwMode="gray">
          <a:xfrm>
            <a:off x="1012825" y="4791075"/>
            <a:ext cx="1506538" cy="1519238"/>
          </a:xfrm>
          <a:prstGeom prst="ellipse">
            <a:avLst/>
          </a:prstGeom>
          <a:blipFill dpi="0" rotWithShape="1">
            <a:blip r:embed="rId6" cstate="print">
              <a:lum contrast="6000"/>
            </a:blip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4" name="Oval 139"/>
          <p:cNvSpPr>
            <a:spLocks noChangeArrowheads="1"/>
          </p:cNvSpPr>
          <p:nvPr/>
        </p:nvSpPr>
        <p:spPr bwMode="gray">
          <a:xfrm>
            <a:off x="838200" y="4770438"/>
            <a:ext cx="1630363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5" name="Oval 140"/>
          <p:cNvSpPr>
            <a:spLocks noChangeArrowheads="1"/>
          </p:cNvSpPr>
          <p:nvPr/>
        </p:nvSpPr>
        <p:spPr bwMode="gray">
          <a:xfrm>
            <a:off x="1023938" y="4770438"/>
            <a:ext cx="1643062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6" name="Oval 141"/>
          <p:cNvSpPr>
            <a:spLocks noChangeArrowheads="1"/>
          </p:cNvSpPr>
          <p:nvPr/>
        </p:nvSpPr>
        <p:spPr bwMode="gray">
          <a:xfrm>
            <a:off x="1036638" y="4684713"/>
            <a:ext cx="1630362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7" name="Working Draft Text" hidden="1"/>
          <p:cNvSpPr txBox="1">
            <a:spLocks noChangeArrowheads="1"/>
          </p:cNvSpPr>
          <p:nvPr/>
        </p:nvSpPr>
        <p:spPr bwMode="gray">
          <a:xfrm>
            <a:off x="3059113" y="1160463"/>
            <a:ext cx="98425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12813">
              <a:defRPr/>
            </a:pPr>
            <a:r>
              <a:rPr lang="en-GB" sz="900" dirty="0"/>
              <a:t>WORKING DRAFT</a:t>
            </a:r>
          </a:p>
        </p:txBody>
      </p:sp>
      <p:sp>
        <p:nvSpPr>
          <p:cNvPr id="48" name="Working Draft" hidden="1"/>
          <p:cNvSpPr txBox="1">
            <a:spLocks noChangeArrowheads="1"/>
          </p:cNvSpPr>
          <p:nvPr/>
        </p:nvSpPr>
        <p:spPr bwMode="gray">
          <a:xfrm>
            <a:off x="3059113" y="1314450"/>
            <a:ext cx="3194050" cy="13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12813">
              <a:defRPr/>
            </a:pPr>
            <a:r>
              <a:rPr lang="en-GB" sz="900" b="0" dirty="0"/>
              <a:t>Last Modified 2/2/2011 12:34:00 PM South Africa Standard Time</a:t>
            </a:r>
          </a:p>
        </p:txBody>
      </p:sp>
      <p:sp>
        <p:nvSpPr>
          <p:cNvPr id="49" name="Printed" hidden="1"/>
          <p:cNvSpPr txBox="1">
            <a:spLocks noChangeArrowheads="1"/>
          </p:cNvSpPr>
          <p:nvPr/>
        </p:nvSpPr>
        <p:spPr bwMode="gray">
          <a:xfrm>
            <a:off x="3059113" y="1473200"/>
            <a:ext cx="287655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12813">
              <a:defRPr/>
            </a:pPr>
            <a:r>
              <a:rPr lang="en-GB" sz="900" b="0" dirty="0"/>
              <a:t>Printed 1/31/2011 1:23:15 PM South Africa Standard Time</a:t>
            </a:r>
          </a:p>
        </p:txBody>
      </p:sp>
      <p:grpSp>
        <p:nvGrpSpPr>
          <p:cNvPr id="50" name="McK Title Elements"/>
          <p:cNvGrpSpPr>
            <a:grpSpLocks/>
          </p:cNvGrpSpPr>
          <p:nvPr userDrawn="1"/>
        </p:nvGrpSpPr>
        <p:grpSpPr bwMode="auto">
          <a:xfrm>
            <a:off x="3059113" y="4933950"/>
            <a:ext cx="4935537" cy="477838"/>
            <a:chOff x="1927" y="3108"/>
            <a:chExt cx="3109" cy="301"/>
          </a:xfrm>
        </p:grpSpPr>
        <p:sp>
          <p:nvSpPr>
            <p:cNvPr id="51" name="McK Document type" hidden="1"/>
            <p:cNvSpPr txBox="1">
              <a:spLocks noChangeArrowheads="1"/>
            </p:cNvSpPr>
            <p:nvPr userDrawn="1"/>
          </p:nvSpPr>
          <p:spPr bwMode="gray">
            <a:xfrm>
              <a:off x="1927" y="3108"/>
              <a:ext cx="3109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 anchor="b">
              <a:spAutoFit/>
            </a:bodyPr>
            <a:lstStyle/>
            <a:p>
              <a:pPr defTabSz="912813">
                <a:defRPr/>
              </a:pPr>
              <a:r>
                <a:rPr lang="en-GB" sz="1400" b="0" dirty="0"/>
                <a:t>Document type</a:t>
              </a:r>
            </a:p>
          </p:txBody>
        </p:sp>
        <p:sp>
          <p:nvSpPr>
            <p:cNvPr id="52" name="McK Date" hidden="1"/>
            <p:cNvSpPr txBox="1">
              <a:spLocks noChangeArrowheads="1"/>
            </p:cNvSpPr>
            <p:nvPr userDrawn="1"/>
          </p:nvSpPr>
          <p:spPr bwMode="gray">
            <a:xfrm>
              <a:off x="1927" y="3275"/>
              <a:ext cx="3109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912813">
                <a:defRPr/>
              </a:pPr>
              <a:r>
                <a:rPr lang="en-GB" sz="1400" b="0" dirty="0"/>
                <a:t>Date</a:t>
              </a:r>
            </a:p>
          </p:txBody>
        </p:sp>
      </p:grpSp>
      <p:sp>
        <p:nvSpPr>
          <p:cNvPr id="53" name="doc id" hidden="1"/>
          <p:cNvSpPr>
            <a:spLocks noChangeArrowheads="1"/>
          </p:cNvSpPr>
          <p:nvPr/>
        </p:nvSpPr>
        <p:spPr bwMode="gray">
          <a:xfrm>
            <a:off x="8010525" y="47625"/>
            <a:ext cx="995363" cy="10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r" defTabSz="895350">
              <a:defRPr/>
            </a:pPr>
            <a:r>
              <a:rPr lang="en-GB" sz="700" b="0" dirty="0">
                <a:solidFill>
                  <a:srgbClr val="000000"/>
                </a:solidFill>
              </a:rPr>
              <a:t>JOH-ESK039-20101008-vgi</a:t>
            </a:r>
          </a:p>
        </p:txBody>
      </p:sp>
      <p:pic>
        <p:nvPicPr>
          <p:cNvPr id="54" name="Picture 172"/>
          <p:cNvPicPr>
            <a:picLocks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gray">
          <a:xfrm>
            <a:off x="6800850" y="319088"/>
            <a:ext cx="2146300" cy="5445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 bwMode="gray">
          <a:xfrm>
            <a:off x="3059113" y="3636963"/>
            <a:ext cx="5545137" cy="309562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3059113" y="4092575"/>
            <a:ext cx="5545137" cy="244475"/>
          </a:xfrm>
        </p:spPr>
        <p:txBody>
          <a:bodyPr/>
          <a:lstStyle>
            <a:lvl1pPr>
              <a:defRPr>
                <a:solidFill>
                  <a:srgbClr val="83725B"/>
                </a:solidFill>
              </a:defRPr>
            </a:lvl1pPr>
          </a:lstStyle>
          <a:p>
            <a:r>
              <a:rPr lang="en-GB"/>
              <a:t>Click to edit Master subtitle style</a:t>
            </a:r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8DDA59-98DE-430A-817A-C6342B658B6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E54F52-207A-4CA6-B034-CDF7F83E82F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0344664"/>
      </p:ext>
    </p:extLst>
  </p:cSld>
  <p:clrMapOvr>
    <a:masterClrMapping/>
  </p:clrMapOvr>
  <p:transition spd="slow">
    <p:fade/>
  </p:transition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18528D-C9DB-4A97-92A1-19A0912F1E7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3503015"/>
      </p:ext>
    </p:extLst>
  </p:cSld>
  <p:clrMapOvr>
    <a:masterClrMapping/>
  </p:clrMapOvr>
  <p:transition spd="slow">
    <p:fade/>
  </p:transition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6561C4-47CE-4330-B678-19B8DE2ADFB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8631902"/>
      </p:ext>
    </p:extLst>
  </p:cSld>
  <p:clrMapOvr>
    <a:masterClrMapping/>
  </p:clrMapOvr>
  <p:transition spd="slow">
    <p:fade/>
  </p:transition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11BE56-1F8C-4DA4-8D0A-85FD0C83F8F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0607230"/>
      </p:ext>
    </p:extLst>
  </p:cSld>
  <p:clrMapOvr>
    <a:masterClrMapping/>
  </p:clrMapOvr>
  <p:transition spd="slow">
    <p:fade/>
  </p:transition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7AECEE-18E6-45AD-95E0-E2EA53BCA92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109406"/>
      </p:ext>
    </p:extLst>
  </p:cSld>
  <p:clrMapOvr>
    <a:masterClrMapping/>
  </p:clrMapOvr>
  <p:transition spd="slow">
    <p:fade/>
  </p:transition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67350" y="328613"/>
            <a:ext cx="1754188" cy="27844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0025" y="328613"/>
            <a:ext cx="5114925" cy="27844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73B6FD-EFE2-4C4E-A94C-234492FEF67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1677438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67350" y="328613"/>
            <a:ext cx="1754188" cy="27844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0025" y="328613"/>
            <a:ext cx="5114925" cy="27844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F61BB2-7615-4359-83C4-BA17775DBBC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gray">
          <a:xfrm>
            <a:off x="-4763" y="0"/>
            <a:ext cx="91487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ZA" dirty="0"/>
          </a:p>
        </p:txBody>
      </p:sp>
      <p:pic>
        <p:nvPicPr>
          <p:cNvPr id="5" name="Picture 3" descr="d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-4763" y="0"/>
            <a:ext cx="182562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val 4"/>
          <p:cNvSpPr>
            <a:spLocks noChangeArrowheads="1"/>
          </p:cNvSpPr>
          <p:nvPr/>
        </p:nvSpPr>
        <p:spPr bwMode="gray">
          <a:xfrm>
            <a:off x="368300" y="1300163"/>
            <a:ext cx="2298700" cy="2297112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7" name="Oval 5" descr="coolers"/>
          <p:cNvSpPr>
            <a:spLocks noChangeArrowheads="1"/>
          </p:cNvSpPr>
          <p:nvPr/>
        </p:nvSpPr>
        <p:spPr bwMode="gray">
          <a:xfrm>
            <a:off x="438150" y="1362075"/>
            <a:ext cx="2160588" cy="2173288"/>
          </a:xfrm>
          <a:prstGeom prst="ellipse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8" name="Oval 6"/>
          <p:cNvSpPr>
            <a:spLocks noChangeArrowheads="1"/>
          </p:cNvSpPr>
          <p:nvPr/>
        </p:nvSpPr>
        <p:spPr bwMode="gray">
          <a:xfrm>
            <a:off x="344488" y="1225550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9" name="Oval 7"/>
          <p:cNvSpPr>
            <a:spLocks noChangeArrowheads="1"/>
          </p:cNvSpPr>
          <p:nvPr/>
        </p:nvSpPr>
        <p:spPr bwMode="gray">
          <a:xfrm>
            <a:off x="257175" y="1225550"/>
            <a:ext cx="2360613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0" name="Oval 8"/>
          <p:cNvSpPr>
            <a:spLocks noChangeArrowheads="1"/>
          </p:cNvSpPr>
          <p:nvPr/>
        </p:nvSpPr>
        <p:spPr bwMode="gray">
          <a:xfrm>
            <a:off x="381000" y="1274763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1" name="Oval 9"/>
          <p:cNvSpPr>
            <a:spLocks noChangeArrowheads="1"/>
          </p:cNvSpPr>
          <p:nvPr/>
        </p:nvSpPr>
        <p:spPr bwMode="gray">
          <a:xfrm>
            <a:off x="307975" y="1201738"/>
            <a:ext cx="2359025" cy="23590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2" name="Oval 10"/>
          <p:cNvSpPr>
            <a:spLocks noChangeArrowheads="1"/>
          </p:cNvSpPr>
          <p:nvPr/>
        </p:nvSpPr>
        <p:spPr bwMode="gray">
          <a:xfrm>
            <a:off x="442913" y="1323975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3" name="Oval 11"/>
          <p:cNvSpPr>
            <a:spLocks noChangeArrowheads="1"/>
          </p:cNvSpPr>
          <p:nvPr/>
        </p:nvSpPr>
        <p:spPr bwMode="gray">
          <a:xfrm>
            <a:off x="171450" y="1323975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4" name="Oval 12"/>
          <p:cNvSpPr>
            <a:spLocks noChangeArrowheads="1"/>
          </p:cNvSpPr>
          <p:nvPr/>
        </p:nvSpPr>
        <p:spPr bwMode="gray">
          <a:xfrm>
            <a:off x="455613" y="1201738"/>
            <a:ext cx="2359025" cy="23590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5" name="Oval 13"/>
          <p:cNvSpPr>
            <a:spLocks noChangeArrowheads="1"/>
          </p:cNvSpPr>
          <p:nvPr/>
        </p:nvSpPr>
        <p:spPr bwMode="gray">
          <a:xfrm>
            <a:off x="974725" y="669925"/>
            <a:ext cx="1173163" cy="1185863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6" name="Oval 14"/>
          <p:cNvSpPr>
            <a:spLocks noChangeArrowheads="1"/>
          </p:cNvSpPr>
          <p:nvPr/>
        </p:nvSpPr>
        <p:spPr bwMode="gray">
          <a:xfrm>
            <a:off x="998538" y="706438"/>
            <a:ext cx="1123950" cy="1123950"/>
          </a:xfrm>
          <a:prstGeom prst="ellipse">
            <a:avLst/>
          </a:prstGeom>
          <a:solidFill>
            <a:srgbClr val="8C7F6D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7" name="Oval 15"/>
          <p:cNvSpPr>
            <a:spLocks noChangeArrowheads="1"/>
          </p:cNvSpPr>
          <p:nvPr/>
        </p:nvSpPr>
        <p:spPr bwMode="gray">
          <a:xfrm>
            <a:off x="949325" y="633413"/>
            <a:ext cx="1222375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8" name="Oval 16"/>
          <p:cNvSpPr>
            <a:spLocks noChangeArrowheads="1"/>
          </p:cNvSpPr>
          <p:nvPr/>
        </p:nvSpPr>
        <p:spPr bwMode="gray">
          <a:xfrm>
            <a:off x="912813" y="633413"/>
            <a:ext cx="1209675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9" name="Oval 17"/>
          <p:cNvSpPr>
            <a:spLocks noChangeArrowheads="1"/>
          </p:cNvSpPr>
          <p:nvPr/>
        </p:nvSpPr>
        <p:spPr bwMode="gray">
          <a:xfrm>
            <a:off x="974725" y="657225"/>
            <a:ext cx="1222375" cy="1223963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0" name="Oval 18"/>
          <p:cNvSpPr>
            <a:spLocks noChangeArrowheads="1"/>
          </p:cNvSpPr>
          <p:nvPr/>
        </p:nvSpPr>
        <p:spPr bwMode="gray">
          <a:xfrm>
            <a:off x="936625" y="620713"/>
            <a:ext cx="1211263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1" name="Oval 19"/>
          <p:cNvSpPr>
            <a:spLocks noChangeArrowheads="1"/>
          </p:cNvSpPr>
          <p:nvPr/>
        </p:nvSpPr>
        <p:spPr bwMode="gray">
          <a:xfrm>
            <a:off x="998538" y="706438"/>
            <a:ext cx="1123950" cy="1123950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2" name="Oval 20"/>
          <p:cNvSpPr>
            <a:spLocks noChangeArrowheads="1"/>
          </p:cNvSpPr>
          <p:nvPr/>
        </p:nvSpPr>
        <p:spPr bwMode="gray">
          <a:xfrm>
            <a:off x="1011238" y="706438"/>
            <a:ext cx="1100137" cy="1100137"/>
          </a:xfrm>
          <a:prstGeom prst="ellipse">
            <a:avLst/>
          </a:prstGeom>
          <a:noFill/>
          <a:ln w="0">
            <a:solidFill>
              <a:srgbClr val="83725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3" name="Oval 21" descr="face"/>
          <p:cNvSpPr>
            <a:spLocks noChangeArrowheads="1"/>
          </p:cNvSpPr>
          <p:nvPr/>
        </p:nvSpPr>
        <p:spPr bwMode="gray">
          <a:xfrm>
            <a:off x="1004888" y="706438"/>
            <a:ext cx="1111250" cy="1112837"/>
          </a:xfrm>
          <a:prstGeom prst="ellipse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4" name="Oval 22"/>
          <p:cNvSpPr>
            <a:spLocks noChangeArrowheads="1"/>
          </p:cNvSpPr>
          <p:nvPr/>
        </p:nvSpPr>
        <p:spPr bwMode="gray">
          <a:xfrm>
            <a:off x="1011238" y="620713"/>
            <a:ext cx="1222375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5" name="Oval 23"/>
          <p:cNvSpPr>
            <a:spLocks noChangeArrowheads="1"/>
          </p:cNvSpPr>
          <p:nvPr/>
        </p:nvSpPr>
        <p:spPr bwMode="gray">
          <a:xfrm>
            <a:off x="863600" y="695325"/>
            <a:ext cx="1222375" cy="12096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6" name="Oval 24"/>
          <p:cNvSpPr>
            <a:spLocks noChangeArrowheads="1"/>
          </p:cNvSpPr>
          <p:nvPr/>
        </p:nvSpPr>
        <p:spPr bwMode="gray">
          <a:xfrm>
            <a:off x="1011238" y="695325"/>
            <a:ext cx="1211262" cy="12096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7" name="Oval 25"/>
          <p:cNvSpPr>
            <a:spLocks noChangeArrowheads="1"/>
          </p:cNvSpPr>
          <p:nvPr/>
        </p:nvSpPr>
        <p:spPr bwMode="gray">
          <a:xfrm>
            <a:off x="419100" y="3178175"/>
            <a:ext cx="1925638" cy="1912938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8" name="Oval 26"/>
          <p:cNvSpPr>
            <a:spLocks noChangeArrowheads="1"/>
          </p:cNvSpPr>
          <p:nvPr/>
        </p:nvSpPr>
        <p:spPr bwMode="gray">
          <a:xfrm>
            <a:off x="481013" y="3227388"/>
            <a:ext cx="1801812" cy="1814512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9" name="Oval 27"/>
          <p:cNvSpPr>
            <a:spLocks noChangeArrowheads="1"/>
          </p:cNvSpPr>
          <p:nvPr/>
        </p:nvSpPr>
        <p:spPr bwMode="gray">
          <a:xfrm>
            <a:off x="393700" y="3116263"/>
            <a:ext cx="1976438" cy="1974850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0" name="Oval 28"/>
          <p:cNvSpPr>
            <a:spLocks noChangeArrowheads="1"/>
          </p:cNvSpPr>
          <p:nvPr/>
        </p:nvSpPr>
        <p:spPr bwMode="gray">
          <a:xfrm>
            <a:off x="331788" y="3116263"/>
            <a:ext cx="1963737" cy="1974850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1" name="Oval 29"/>
          <p:cNvSpPr>
            <a:spLocks noChangeArrowheads="1"/>
          </p:cNvSpPr>
          <p:nvPr/>
        </p:nvSpPr>
        <p:spPr bwMode="gray">
          <a:xfrm>
            <a:off x="430213" y="3152775"/>
            <a:ext cx="1976437" cy="1976438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2" name="Oval 30"/>
          <p:cNvSpPr>
            <a:spLocks noChangeArrowheads="1"/>
          </p:cNvSpPr>
          <p:nvPr/>
        </p:nvSpPr>
        <p:spPr bwMode="gray">
          <a:xfrm>
            <a:off x="368300" y="3090863"/>
            <a:ext cx="1976438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3" name="Oval 31" descr="new smal workers"/>
          <p:cNvSpPr>
            <a:spLocks noChangeArrowheads="1"/>
          </p:cNvSpPr>
          <p:nvPr/>
        </p:nvSpPr>
        <p:spPr bwMode="gray">
          <a:xfrm>
            <a:off x="482600" y="3227388"/>
            <a:ext cx="1801813" cy="1814512"/>
          </a:xfrm>
          <a:prstGeom prst="ellipse">
            <a:avLst/>
          </a:prstGeom>
          <a:blipFill dpi="0" rotWithShape="1">
            <a:blip r:embed="rId5" cstate="print">
              <a:lum contrast="12000"/>
            </a:blip>
            <a:srcRect/>
            <a:stretch>
              <a:fillRect/>
            </a:stretch>
          </a:blipFill>
          <a:ln w="0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4" name="Oval 32"/>
          <p:cNvSpPr>
            <a:spLocks noChangeArrowheads="1"/>
          </p:cNvSpPr>
          <p:nvPr/>
        </p:nvSpPr>
        <p:spPr bwMode="gray">
          <a:xfrm>
            <a:off x="257175" y="3201988"/>
            <a:ext cx="1965325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5" name="Oval 33"/>
          <p:cNvSpPr>
            <a:spLocks noChangeArrowheads="1"/>
          </p:cNvSpPr>
          <p:nvPr/>
        </p:nvSpPr>
        <p:spPr bwMode="gray">
          <a:xfrm>
            <a:off x="492125" y="3090863"/>
            <a:ext cx="1976438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6" name="Oval 34"/>
          <p:cNvSpPr>
            <a:spLocks noChangeArrowheads="1"/>
          </p:cNvSpPr>
          <p:nvPr/>
        </p:nvSpPr>
        <p:spPr bwMode="gray">
          <a:xfrm>
            <a:off x="481013" y="3201988"/>
            <a:ext cx="1974850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7" name="Oval 35"/>
          <p:cNvSpPr>
            <a:spLocks noChangeArrowheads="1"/>
          </p:cNvSpPr>
          <p:nvPr/>
        </p:nvSpPr>
        <p:spPr bwMode="gray">
          <a:xfrm>
            <a:off x="974725" y="4746625"/>
            <a:ext cx="1592263" cy="1604963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8" name="Oval 36"/>
          <p:cNvSpPr>
            <a:spLocks noChangeArrowheads="1"/>
          </p:cNvSpPr>
          <p:nvPr/>
        </p:nvSpPr>
        <p:spPr bwMode="gray">
          <a:xfrm>
            <a:off x="1023938" y="4795838"/>
            <a:ext cx="1493837" cy="1506537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9" name="Oval 37"/>
          <p:cNvSpPr>
            <a:spLocks noChangeArrowheads="1"/>
          </p:cNvSpPr>
          <p:nvPr/>
        </p:nvSpPr>
        <p:spPr bwMode="gray">
          <a:xfrm>
            <a:off x="949325" y="4697413"/>
            <a:ext cx="1643063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0" name="Oval 38"/>
          <p:cNvSpPr>
            <a:spLocks noChangeArrowheads="1"/>
          </p:cNvSpPr>
          <p:nvPr/>
        </p:nvSpPr>
        <p:spPr bwMode="gray">
          <a:xfrm>
            <a:off x="900113" y="4697413"/>
            <a:ext cx="1630362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1" name="Oval 39"/>
          <p:cNvSpPr>
            <a:spLocks noChangeArrowheads="1"/>
          </p:cNvSpPr>
          <p:nvPr/>
        </p:nvSpPr>
        <p:spPr bwMode="gray">
          <a:xfrm>
            <a:off x="987425" y="4733925"/>
            <a:ext cx="1630363" cy="1643063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2" name="Oval 40"/>
          <p:cNvSpPr>
            <a:spLocks noChangeArrowheads="1"/>
          </p:cNvSpPr>
          <p:nvPr/>
        </p:nvSpPr>
        <p:spPr bwMode="gray">
          <a:xfrm>
            <a:off x="925513" y="4684713"/>
            <a:ext cx="1641475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3" name="Oval 41" descr="boom"/>
          <p:cNvSpPr>
            <a:spLocks noChangeArrowheads="1"/>
          </p:cNvSpPr>
          <p:nvPr/>
        </p:nvSpPr>
        <p:spPr bwMode="gray">
          <a:xfrm>
            <a:off x="1012825" y="4791075"/>
            <a:ext cx="1506538" cy="1519238"/>
          </a:xfrm>
          <a:prstGeom prst="ellipse">
            <a:avLst/>
          </a:prstGeom>
          <a:blipFill dpi="0" rotWithShape="1">
            <a:blip r:embed="rId6" cstate="print">
              <a:lum contrast="6000"/>
            </a:blip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4" name="Oval 42"/>
          <p:cNvSpPr>
            <a:spLocks noChangeArrowheads="1"/>
          </p:cNvSpPr>
          <p:nvPr/>
        </p:nvSpPr>
        <p:spPr bwMode="gray">
          <a:xfrm>
            <a:off x="838200" y="4770438"/>
            <a:ext cx="1630363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5" name="Oval 43"/>
          <p:cNvSpPr>
            <a:spLocks noChangeArrowheads="1"/>
          </p:cNvSpPr>
          <p:nvPr/>
        </p:nvSpPr>
        <p:spPr bwMode="gray">
          <a:xfrm>
            <a:off x="1023938" y="4770438"/>
            <a:ext cx="1643062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6" name="Oval 44"/>
          <p:cNvSpPr>
            <a:spLocks noChangeArrowheads="1"/>
          </p:cNvSpPr>
          <p:nvPr/>
        </p:nvSpPr>
        <p:spPr bwMode="gray">
          <a:xfrm>
            <a:off x="1036638" y="4684713"/>
            <a:ext cx="1630362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7" name="Working Draft Text" hidden="1"/>
          <p:cNvSpPr txBox="1">
            <a:spLocks noChangeArrowheads="1"/>
          </p:cNvSpPr>
          <p:nvPr/>
        </p:nvSpPr>
        <p:spPr bwMode="gray">
          <a:xfrm>
            <a:off x="3059113" y="1160463"/>
            <a:ext cx="98425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12813">
              <a:defRPr/>
            </a:pPr>
            <a:r>
              <a:rPr lang="en-GB" sz="900" dirty="0"/>
              <a:t>WORKING DRAFT</a:t>
            </a:r>
          </a:p>
        </p:txBody>
      </p:sp>
      <p:sp>
        <p:nvSpPr>
          <p:cNvPr id="48" name="Working Draft" hidden="1"/>
          <p:cNvSpPr txBox="1">
            <a:spLocks noChangeArrowheads="1"/>
          </p:cNvSpPr>
          <p:nvPr/>
        </p:nvSpPr>
        <p:spPr bwMode="gray">
          <a:xfrm>
            <a:off x="3059113" y="1314450"/>
            <a:ext cx="3194050" cy="13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12813">
              <a:defRPr/>
            </a:pPr>
            <a:r>
              <a:rPr lang="en-US" sz="900" b="0" dirty="0"/>
              <a:t>Last Modified 2010/11/04 01:26:42 PM South Africa Standard Time</a:t>
            </a:r>
            <a:endParaRPr lang="en-GB" sz="900" b="0" dirty="0"/>
          </a:p>
        </p:txBody>
      </p:sp>
      <p:sp>
        <p:nvSpPr>
          <p:cNvPr id="49" name="Printed" hidden="1"/>
          <p:cNvSpPr txBox="1">
            <a:spLocks noChangeArrowheads="1"/>
          </p:cNvSpPr>
          <p:nvPr/>
        </p:nvSpPr>
        <p:spPr bwMode="gray">
          <a:xfrm>
            <a:off x="3059113" y="1473200"/>
            <a:ext cx="287655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12813">
              <a:defRPr/>
            </a:pPr>
            <a:r>
              <a:rPr lang="en-US" sz="900" b="0" dirty="0"/>
              <a:t>Printed 10/11/04 08:16:26 South Africa Standard Time</a:t>
            </a:r>
            <a:endParaRPr lang="en-GB" sz="900" b="0" dirty="0"/>
          </a:p>
        </p:txBody>
      </p:sp>
      <p:grpSp>
        <p:nvGrpSpPr>
          <p:cNvPr id="50" name="McK Title Elements"/>
          <p:cNvGrpSpPr>
            <a:grpSpLocks/>
          </p:cNvGrpSpPr>
          <p:nvPr userDrawn="1"/>
        </p:nvGrpSpPr>
        <p:grpSpPr bwMode="auto">
          <a:xfrm>
            <a:off x="3059113" y="4933950"/>
            <a:ext cx="4935537" cy="477838"/>
            <a:chOff x="1927" y="3108"/>
            <a:chExt cx="3109" cy="301"/>
          </a:xfrm>
        </p:grpSpPr>
        <p:sp>
          <p:nvSpPr>
            <p:cNvPr id="51" name="McK Document type" hidden="1"/>
            <p:cNvSpPr txBox="1">
              <a:spLocks noChangeArrowheads="1"/>
            </p:cNvSpPr>
            <p:nvPr userDrawn="1"/>
          </p:nvSpPr>
          <p:spPr bwMode="gray">
            <a:xfrm>
              <a:off x="1927" y="3108"/>
              <a:ext cx="3109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 anchor="b">
              <a:spAutoFit/>
            </a:bodyPr>
            <a:lstStyle/>
            <a:p>
              <a:pPr defTabSz="912813">
                <a:defRPr/>
              </a:pPr>
              <a:r>
                <a:rPr lang="en-GB" sz="1400" b="0" dirty="0"/>
                <a:t>Document type</a:t>
              </a:r>
            </a:p>
          </p:txBody>
        </p:sp>
        <p:sp>
          <p:nvSpPr>
            <p:cNvPr id="52" name="McK Date" hidden="1"/>
            <p:cNvSpPr txBox="1">
              <a:spLocks noChangeArrowheads="1"/>
            </p:cNvSpPr>
            <p:nvPr userDrawn="1"/>
          </p:nvSpPr>
          <p:spPr bwMode="gray">
            <a:xfrm>
              <a:off x="1927" y="3275"/>
              <a:ext cx="3109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912813">
                <a:defRPr/>
              </a:pPr>
              <a:r>
                <a:rPr lang="en-GB" sz="1400" b="0" dirty="0"/>
                <a:t>Date</a:t>
              </a:r>
            </a:p>
          </p:txBody>
        </p:sp>
      </p:grpSp>
      <p:sp>
        <p:nvSpPr>
          <p:cNvPr id="53" name="doc id" hidden="1"/>
          <p:cNvSpPr>
            <a:spLocks noChangeArrowheads="1"/>
          </p:cNvSpPr>
          <p:nvPr/>
        </p:nvSpPr>
        <p:spPr bwMode="gray">
          <a:xfrm>
            <a:off x="8010525" y="47625"/>
            <a:ext cx="995363" cy="10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r" defTabSz="895350">
              <a:defRPr/>
            </a:pPr>
            <a:r>
              <a:rPr lang="en-GB" sz="700" b="0" dirty="0">
                <a:solidFill>
                  <a:srgbClr val="000000"/>
                </a:solidFill>
              </a:rPr>
              <a:t>JOH-ESK039-20101008-vgi</a:t>
            </a:r>
          </a:p>
        </p:txBody>
      </p:sp>
      <p:pic>
        <p:nvPicPr>
          <p:cNvPr id="54" name="Picture 54"/>
          <p:cNvPicPr>
            <a:picLocks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gray">
          <a:xfrm>
            <a:off x="6800850" y="319088"/>
            <a:ext cx="2146300" cy="5445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  <p:sp>
        <p:nvSpPr>
          <p:cNvPr id="2563117" name="Rectangle 45"/>
          <p:cNvSpPr>
            <a:spLocks noGrp="1" noChangeArrowheads="1"/>
          </p:cNvSpPr>
          <p:nvPr>
            <p:ph type="ctrTitle"/>
          </p:nvPr>
        </p:nvSpPr>
        <p:spPr bwMode="gray">
          <a:xfrm>
            <a:off x="3059113" y="3636963"/>
            <a:ext cx="5545137" cy="309562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2563118" name="Rectangle 46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3059113" y="4092575"/>
            <a:ext cx="5545137" cy="244475"/>
          </a:xfrm>
        </p:spPr>
        <p:txBody>
          <a:bodyPr/>
          <a:lstStyle>
            <a:lvl1pPr>
              <a:defRPr>
                <a:solidFill>
                  <a:srgbClr val="83725B"/>
                </a:solidFill>
              </a:defRPr>
            </a:lvl1pPr>
          </a:lstStyle>
          <a:p>
            <a:r>
              <a:rPr lang="en-GB"/>
              <a:t>Click to edit Master subtitle style</a:t>
            </a:r>
          </a:p>
        </p:txBody>
      </p:sp>
    </p:spTree>
  </p:cSld>
  <p:clrMapOvr>
    <a:masterClrMapping/>
  </p:clrMapOvr>
  <p:transition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EC1813-E050-4303-9883-9BDDA9E9A9A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2B5B7A-B11D-466E-A1CC-86E0F012FEF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8150" y="1890713"/>
            <a:ext cx="3314700" cy="1222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05250" y="1890713"/>
            <a:ext cx="3316288" cy="1222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30505D-9686-4B9F-B4B4-99D4039EB76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F02747-2567-4DC5-8063-188017C6B2E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6E7702-3D91-47FE-92D0-C327933DD8F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B7388A-8259-4C87-B24C-5B0BD241114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E64B0E-2CEE-4976-ADD7-7067CD2CFC4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CB791F-EE61-49FF-B82D-89F2E0F1EFE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0FD4E3-4585-46E7-99AD-4A902523450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5ADD6B-48F4-4012-B1BA-5EA30DF35DB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67350" y="328613"/>
            <a:ext cx="1754188" cy="27844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0025" y="328613"/>
            <a:ext cx="5114925" cy="27844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E60818-D269-4C78-9774-15CE85C1CC5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gray">
          <a:xfrm>
            <a:off x="-4763" y="0"/>
            <a:ext cx="91487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ZA" dirty="0"/>
          </a:p>
        </p:txBody>
      </p:sp>
      <p:pic>
        <p:nvPicPr>
          <p:cNvPr id="5" name="Picture 3" descr="d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-4763" y="0"/>
            <a:ext cx="182562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val 4"/>
          <p:cNvSpPr>
            <a:spLocks noChangeArrowheads="1"/>
          </p:cNvSpPr>
          <p:nvPr/>
        </p:nvSpPr>
        <p:spPr bwMode="gray">
          <a:xfrm>
            <a:off x="368300" y="1300163"/>
            <a:ext cx="2298700" cy="2297112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7" name="Oval 5" descr="coolers"/>
          <p:cNvSpPr>
            <a:spLocks noChangeArrowheads="1"/>
          </p:cNvSpPr>
          <p:nvPr/>
        </p:nvSpPr>
        <p:spPr bwMode="gray">
          <a:xfrm>
            <a:off x="438150" y="1362075"/>
            <a:ext cx="2160588" cy="2173288"/>
          </a:xfrm>
          <a:prstGeom prst="ellipse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8" name="Oval 6"/>
          <p:cNvSpPr>
            <a:spLocks noChangeArrowheads="1"/>
          </p:cNvSpPr>
          <p:nvPr/>
        </p:nvSpPr>
        <p:spPr bwMode="gray">
          <a:xfrm>
            <a:off x="344488" y="1225550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9" name="Oval 7"/>
          <p:cNvSpPr>
            <a:spLocks noChangeArrowheads="1"/>
          </p:cNvSpPr>
          <p:nvPr/>
        </p:nvSpPr>
        <p:spPr bwMode="gray">
          <a:xfrm>
            <a:off x="257175" y="1225550"/>
            <a:ext cx="2360613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0" name="Oval 8"/>
          <p:cNvSpPr>
            <a:spLocks noChangeArrowheads="1"/>
          </p:cNvSpPr>
          <p:nvPr/>
        </p:nvSpPr>
        <p:spPr bwMode="gray">
          <a:xfrm>
            <a:off x="381000" y="1274763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1" name="Oval 9"/>
          <p:cNvSpPr>
            <a:spLocks noChangeArrowheads="1"/>
          </p:cNvSpPr>
          <p:nvPr/>
        </p:nvSpPr>
        <p:spPr bwMode="gray">
          <a:xfrm>
            <a:off x="307975" y="1201738"/>
            <a:ext cx="2359025" cy="23590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2" name="Oval 10"/>
          <p:cNvSpPr>
            <a:spLocks noChangeArrowheads="1"/>
          </p:cNvSpPr>
          <p:nvPr/>
        </p:nvSpPr>
        <p:spPr bwMode="gray">
          <a:xfrm>
            <a:off x="442913" y="1323975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3" name="Oval 11"/>
          <p:cNvSpPr>
            <a:spLocks noChangeArrowheads="1"/>
          </p:cNvSpPr>
          <p:nvPr/>
        </p:nvSpPr>
        <p:spPr bwMode="gray">
          <a:xfrm>
            <a:off x="171450" y="1323975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4" name="Oval 12"/>
          <p:cNvSpPr>
            <a:spLocks noChangeArrowheads="1"/>
          </p:cNvSpPr>
          <p:nvPr/>
        </p:nvSpPr>
        <p:spPr bwMode="gray">
          <a:xfrm>
            <a:off x="455613" y="1201738"/>
            <a:ext cx="2359025" cy="23590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5" name="Oval 13"/>
          <p:cNvSpPr>
            <a:spLocks noChangeArrowheads="1"/>
          </p:cNvSpPr>
          <p:nvPr/>
        </p:nvSpPr>
        <p:spPr bwMode="gray">
          <a:xfrm>
            <a:off x="974725" y="669925"/>
            <a:ext cx="1173163" cy="1185863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6" name="Oval 14"/>
          <p:cNvSpPr>
            <a:spLocks noChangeArrowheads="1"/>
          </p:cNvSpPr>
          <p:nvPr/>
        </p:nvSpPr>
        <p:spPr bwMode="gray">
          <a:xfrm>
            <a:off x="998538" y="706438"/>
            <a:ext cx="1123950" cy="1123950"/>
          </a:xfrm>
          <a:prstGeom prst="ellipse">
            <a:avLst/>
          </a:prstGeom>
          <a:solidFill>
            <a:srgbClr val="8C7F6D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7" name="Oval 15"/>
          <p:cNvSpPr>
            <a:spLocks noChangeArrowheads="1"/>
          </p:cNvSpPr>
          <p:nvPr/>
        </p:nvSpPr>
        <p:spPr bwMode="gray">
          <a:xfrm>
            <a:off x="949325" y="633413"/>
            <a:ext cx="1222375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8" name="Oval 16"/>
          <p:cNvSpPr>
            <a:spLocks noChangeArrowheads="1"/>
          </p:cNvSpPr>
          <p:nvPr/>
        </p:nvSpPr>
        <p:spPr bwMode="gray">
          <a:xfrm>
            <a:off x="912813" y="633413"/>
            <a:ext cx="1209675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19" name="Oval 17"/>
          <p:cNvSpPr>
            <a:spLocks noChangeArrowheads="1"/>
          </p:cNvSpPr>
          <p:nvPr/>
        </p:nvSpPr>
        <p:spPr bwMode="gray">
          <a:xfrm>
            <a:off x="974725" y="657225"/>
            <a:ext cx="1222375" cy="1223963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0" name="Oval 18"/>
          <p:cNvSpPr>
            <a:spLocks noChangeArrowheads="1"/>
          </p:cNvSpPr>
          <p:nvPr/>
        </p:nvSpPr>
        <p:spPr bwMode="gray">
          <a:xfrm>
            <a:off x="936625" y="620713"/>
            <a:ext cx="1211263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1" name="Oval 19"/>
          <p:cNvSpPr>
            <a:spLocks noChangeArrowheads="1"/>
          </p:cNvSpPr>
          <p:nvPr/>
        </p:nvSpPr>
        <p:spPr bwMode="gray">
          <a:xfrm>
            <a:off x="998538" y="706438"/>
            <a:ext cx="1123950" cy="1123950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2" name="Oval 20"/>
          <p:cNvSpPr>
            <a:spLocks noChangeArrowheads="1"/>
          </p:cNvSpPr>
          <p:nvPr/>
        </p:nvSpPr>
        <p:spPr bwMode="gray">
          <a:xfrm>
            <a:off x="1011238" y="706438"/>
            <a:ext cx="1100137" cy="1100137"/>
          </a:xfrm>
          <a:prstGeom prst="ellipse">
            <a:avLst/>
          </a:prstGeom>
          <a:noFill/>
          <a:ln w="0">
            <a:solidFill>
              <a:srgbClr val="83725B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3" name="Oval 21" descr="face"/>
          <p:cNvSpPr>
            <a:spLocks noChangeArrowheads="1"/>
          </p:cNvSpPr>
          <p:nvPr/>
        </p:nvSpPr>
        <p:spPr bwMode="gray">
          <a:xfrm>
            <a:off x="1004888" y="706438"/>
            <a:ext cx="1111250" cy="1112837"/>
          </a:xfrm>
          <a:prstGeom prst="ellipse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4" name="Oval 22"/>
          <p:cNvSpPr>
            <a:spLocks noChangeArrowheads="1"/>
          </p:cNvSpPr>
          <p:nvPr/>
        </p:nvSpPr>
        <p:spPr bwMode="gray">
          <a:xfrm>
            <a:off x="1011238" y="620713"/>
            <a:ext cx="1222375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5" name="Oval 23"/>
          <p:cNvSpPr>
            <a:spLocks noChangeArrowheads="1"/>
          </p:cNvSpPr>
          <p:nvPr/>
        </p:nvSpPr>
        <p:spPr bwMode="gray">
          <a:xfrm>
            <a:off x="863600" y="695325"/>
            <a:ext cx="1222375" cy="12096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6" name="Oval 24"/>
          <p:cNvSpPr>
            <a:spLocks noChangeArrowheads="1"/>
          </p:cNvSpPr>
          <p:nvPr/>
        </p:nvSpPr>
        <p:spPr bwMode="gray">
          <a:xfrm>
            <a:off x="1011238" y="695325"/>
            <a:ext cx="1211262" cy="12096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7" name="Oval 25"/>
          <p:cNvSpPr>
            <a:spLocks noChangeArrowheads="1"/>
          </p:cNvSpPr>
          <p:nvPr/>
        </p:nvSpPr>
        <p:spPr bwMode="gray">
          <a:xfrm>
            <a:off x="419100" y="3178175"/>
            <a:ext cx="1925638" cy="1912938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8" name="Oval 26"/>
          <p:cNvSpPr>
            <a:spLocks noChangeArrowheads="1"/>
          </p:cNvSpPr>
          <p:nvPr/>
        </p:nvSpPr>
        <p:spPr bwMode="gray">
          <a:xfrm>
            <a:off x="481013" y="3227388"/>
            <a:ext cx="1801812" cy="1814512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29" name="Oval 27"/>
          <p:cNvSpPr>
            <a:spLocks noChangeArrowheads="1"/>
          </p:cNvSpPr>
          <p:nvPr/>
        </p:nvSpPr>
        <p:spPr bwMode="gray">
          <a:xfrm>
            <a:off x="393700" y="3116263"/>
            <a:ext cx="1976438" cy="1974850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0" name="Oval 28"/>
          <p:cNvSpPr>
            <a:spLocks noChangeArrowheads="1"/>
          </p:cNvSpPr>
          <p:nvPr/>
        </p:nvSpPr>
        <p:spPr bwMode="gray">
          <a:xfrm>
            <a:off x="331788" y="3116263"/>
            <a:ext cx="1963737" cy="1974850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1" name="Oval 29"/>
          <p:cNvSpPr>
            <a:spLocks noChangeArrowheads="1"/>
          </p:cNvSpPr>
          <p:nvPr/>
        </p:nvSpPr>
        <p:spPr bwMode="gray">
          <a:xfrm>
            <a:off x="430213" y="3152775"/>
            <a:ext cx="1976437" cy="1976438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2" name="Oval 30"/>
          <p:cNvSpPr>
            <a:spLocks noChangeArrowheads="1"/>
          </p:cNvSpPr>
          <p:nvPr/>
        </p:nvSpPr>
        <p:spPr bwMode="gray">
          <a:xfrm>
            <a:off x="368300" y="3090863"/>
            <a:ext cx="1976438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3" name="Oval 31" descr="new smal workers"/>
          <p:cNvSpPr>
            <a:spLocks noChangeArrowheads="1"/>
          </p:cNvSpPr>
          <p:nvPr/>
        </p:nvSpPr>
        <p:spPr bwMode="gray">
          <a:xfrm>
            <a:off x="482600" y="3227388"/>
            <a:ext cx="1801813" cy="1814512"/>
          </a:xfrm>
          <a:prstGeom prst="ellipse">
            <a:avLst/>
          </a:prstGeom>
          <a:blipFill dpi="0" rotWithShape="1">
            <a:blip r:embed="rId5" cstate="print">
              <a:lum contrast="12000"/>
            </a:blip>
            <a:srcRect/>
            <a:stretch>
              <a:fillRect/>
            </a:stretch>
          </a:blipFill>
          <a:ln w="0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4" name="Oval 32"/>
          <p:cNvSpPr>
            <a:spLocks noChangeArrowheads="1"/>
          </p:cNvSpPr>
          <p:nvPr/>
        </p:nvSpPr>
        <p:spPr bwMode="gray">
          <a:xfrm>
            <a:off x="257175" y="3201988"/>
            <a:ext cx="1965325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5" name="Oval 33"/>
          <p:cNvSpPr>
            <a:spLocks noChangeArrowheads="1"/>
          </p:cNvSpPr>
          <p:nvPr/>
        </p:nvSpPr>
        <p:spPr bwMode="gray">
          <a:xfrm>
            <a:off x="492125" y="3090863"/>
            <a:ext cx="1976438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6" name="Oval 34"/>
          <p:cNvSpPr>
            <a:spLocks noChangeArrowheads="1"/>
          </p:cNvSpPr>
          <p:nvPr/>
        </p:nvSpPr>
        <p:spPr bwMode="gray">
          <a:xfrm>
            <a:off x="481013" y="3201988"/>
            <a:ext cx="1974850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7" name="Oval 35"/>
          <p:cNvSpPr>
            <a:spLocks noChangeArrowheads="1"/>
          </p:cNvSpPr>
          <p:nvPr/>
        </p:nvSpPr>
        <p:spPr bwMode="gray">
          <a:xfrm>
            <a:off x="974725" y="4746625"/>
            <a:ext cx="1592263" cy="1604963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8" name="Oval 36"/>
          <p:cNvSpPr>
            <a:spLocks noChangeArrowheads="1"/>
          </p:cNvSpPr>
          <p:nvPr/>
        </p:nvSpPr>
        <p:spPr bwMode="gray">
          <a:xfrm>
            <a:off x="1023938" y="4795838"/>
            <a:ext cx="1493837" cy="1506537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39" name="Oval 37"/>
          <p:cNvSpPr>
            <a:spLocks noChangeArrowheads="1"/>
          </p:cNvSpPr>
          <p:nvPr/>
        </p:nvSpPr>
        <p:spPr bwMode="gray">
          <a:xfrm>
            <a:off x="949325" y="4697413"/>
            <a:ext cx="1643063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0" name="Oval 38"/>
          <p:cNvSpPr>
            <a:spLocks noChangeArrowheads="1"/>
          </p:cNvSpPr>
          <p:nvPr/>
        </p:nvSpPr>
        <p:spPr bwMode="gray">
          <a:xfrm>
            <a:off x="900113" y="4697413"/>
            <a:ext cx="1630362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1" name="Oval 39"/>
          <p:cNvSpPr>
            <a:spLocks noChangeArrowheads="1"/>
          </p:cNvSpPr>
          <p:nvPr/>
        </p:nvSpPr>
        <p:spPr bwMode="gray">
          <a:xfrm>
            <a:off x="987425" y="4733925"/>
            <a:ext cx="1630363" cy="1643063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2" name="Oval 40"/>
          <p:cNvSpPr>
            <a:spLocks noChangeArrowheads="1"/>
          </p:cNvSpPr>
          <p:nvPr/>
        </p:nvSpPr>
        <p:spPr bwMode="gray">
          <a:xfrm>
            <a:off x="925513" y="4684713"/>
            <a:ext cx="1641475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3" name="Oval 41" descr="boom"/>
          <p:cNvSpPr>
            <a:spLocks noChangeArrowheads="1"/>
          </p:cNvSpPr>
          <p:nvPr/>
        </p:nvSpPr>
        <p:spPr bwMode="gray">
          <a:xfrm>
            <a:off x="1012825" y="4791075"/>
            <a:ext cx="1506538" cy="1519238"/>
          </a:xfrm>
          <a:prstGeom prst="ellipse">
            <a:avLst/>
          </a:prstGeom>
          <a:blipFill dpi="0" rotWithShape="1">
            <a:blip r:embed="rId6" cstate="print">
              <a:lum contrast="6000"/>
            </a:blip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4" name="Oval 42"/>
          <p:cNvSpPr>
            <a:spLocks noChangeArrowheads="1"/>
          </p:cNvSpPr>
          <p:nvPr/>
        </p:nvSpPr>
        <p:spPr bwMode="gray">
          <a:xfrm>
            <a:off x="838200" y="4770438"/>
            <a:ext cx="1630363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5" name="Oval 43"/>
          <p:cNvSpPr>
            <a:spLocks noChangeArrowheads="1"/>
          </p:cNvSpPr>
          <p:nvPr/>
        </p:nvSpPr>
        <p:spPr bwMode="gray">
          <a:xfrm>
            <a:off x="1023938" y="4770438"/>
            <a:ext cx="1643062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6" name="Oval 44"/>
          <p:cNvSpPr>
            <a:spLocks noChangeArrowheads="1"/>
          </p:cNvSpPr>
          <p:nvPr/>
        </p:nvSpPr>
        <p:spPr bwMode="gray">
          <a:xfrm>
            <a:off x="1036638" y="4684713"/>
            <a:ext cx="1630362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ZA" dirty="0"/>
          </a:p>
        </p:txBody>
      </p:sp>
      <p:sp>
        <p:nvSpPr>
          <p:cNvPr id="47" name="Working Draft Text" hidden="1"/>
          <p:cNvSpPr txBox="1">
            <a:spLocks noChangeArrowheads="1"/>
          </p:cNvSpPr>
          <p:nvPr/>
        </p:nvSpPr>
        <p:spPr bwMode="gray">
          <a:xfrm>
            <a:off x="3059113" y="1160463"/>
            <a:ext cx="98425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12813">
              <a:defRPr/>
            </a:pPr>
            <a:r>
              <a:rPr lang="en-GB" sz="900" dirty="0"/>
              <a:t>WORKING DRAFT</a:t>
            </a:r>
          </a:p>
        </p:txBody>
      </p:sp>
      <p:sp>
        <p:nvSpPr>
          <p:cNvPr id="48" name="Working Draft" hidden="1"/>
          <p:cNvSpPr txBox="1">
            <a:spLocks noChangeArrowheads="1"/>
          </p:cNvSpPr>
          <p:nvPr/>
        </p:nvSpPr>
        <p:spPr bwMode="gray">
          <a:xfrm>
            <a:off x="3059113" y="1314450"/>
            <a:ext cx="3194050" cy="13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12813">
              <a:defRPr/>
            </a:pPr>
            <a:r>
              <a:rPr lang="en-US" sz="900" b="0" dirty="0"/>
              <a:t>Last Modified 11/4/2010 11:36:20 PM Central European Standard Time</a:t>
            </a:r>
            <a:endParaRPr lang="en-GB" sz="900" b="0" dirty="0"/>
          </a:p>
        </p:txBody>
      </p:sp>
      <p:sp>
        <p:nvSpPr>
          <p:cNvPr id="49" name="Printed" hidden="1"/>
          <p:cNvSpPr txBox="1">
            <a:spLocks noChangeArrowheads="1"/>
          </p:cNvSpPr>
          <p:nvPr/>
        </p:nvSpPr>
        <p:spPr bwMode="gray">
          <a:xfrm>
            <a:off x="3059113" y="1473200"/>
            <a:ext cx="287655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12813">
              <a:defRPr/>
            </a:pPr>
            <a:r>
              <a:rPr lang="en-US" sz="900" b="0" dirty="0"/>
              <a:t>Printed 10/11/04 08:16:26 South Africa Standard Time</a:t>
            </a:r>
            <a:endParaRPr lang="en-GB" sz="900" b="0" dirty="0"/>
          </a:p>
        </p:txBody>
      </p:sp>
      <p:grpSp>
        <p:nvGrpSpPr>
          <p:cNvPr id="50" name="McK Title Elements"/>
          <p:cNvGrpSpPr>
            <a:grpSpLocks/>
          </p:cNvGrpSpPr>
          <p:nvPr userDrawn="1"/>
        </p:nvGrpSpPr>
        <p:grpSpPr bwMode="auto">
          <a:xfrm>
            <a:off x="3059113" y="4933950"/>
            <a:ext cx="4935537" cy="477838"/>
            <a:chOff x="1927" y="3108"/>
            <a:chExt cx="3109" cy="301"/>
          </a:xfrm>
        </p:grpSpPr>
        <p:sp>
          <p:nvSpPr>
            <p:cNvPr id="51" name="McK Document type" hidden="1"/>
            <p:cNvSpPr txBox="1">
              <a:spLocks noChangeArrowheads="1"/>
            </p:cNvSpPr>
            <p:nvPr userDrawn="1"/>
          </p:nvSpPr>
          <p:spPr bwMode="gray">
            <a:xfrm>
              <a:off x="1927" y="3108"/>
              <a:ext cx="3109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 anchor="b">
              <a:spAutoFit/>
            </a:bodyPr>
            <a:lstStyle/>
            <a:p>
              <a:pPr defTabSz="912813">
                <a:defRPr/>
              </a:pPr>
              <a:r>
                <a:rPr lang="en-GB" sz="1400" b="0" dirty="0"/>
                <a:t>Document type</a:t>
              </a:r>
            </a:p>
          </p:txBody>
        </p:sp>
        <p:sp>
          <p:nvSpPr>
            <p:cNvPr id="52" name="McK Date" hidden="1"/>
            <p:cNvSpPr txBox="1">
              <a:spLocks noChangeArrowheads="1"/>
            </p:cNvSpPr>
            <p:nvPr userDrawn="1"/>
          </p:nvSpPr>
          <p:spPr bwMode="gray">
            <a:xfrm>
              <a:off x="1927" y="3275"/>
              <a:ext cx="3109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defTabSz="912813">
                <a:defRPr/>
              </a:pPr>
              <a:r>
                <a:rPr lang="en-GB" sz="1400" b="0" dirty="0"/>
                <a:t>Date</a:t>
              </a:r>
            </a:p>
          </p:txBody>
        </p:sp>
      </p:grpSp>
      <p:sp>
        <p:nvSpPr>
          <p:cNvPr id="53" name="doc id" hidden="1"/>
          <p:cNvSpPr>
            <a:spLocks noChangeArrowheads="1"/>
          </p:cNvSpPr>
          <p:nvPr/>
        </p:nvSpPr>
        <p:spPr bwMode="gray">
          <a:xfrm>
            <a:off x="8010525" y="47625"/>
            <a:ext cx="995363" cy="10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r" defTabSz="895350">
              <a:defRPr/>
            </a:pPr>
            <a:r>
              <a:rPr lang="en-GB" sz="700" b="0" dirty="0">
                <a:solidFill>
                  <a:srgbClr val="000000"/>
                </a:solidFill>
              </a:rPr>
              <a:t>JOH-ESK039-20101008-vgi</a:t>
            </a:r>
          </a:p>
        </p:txBody>
      </p:sp>
      <p:pic>
        <p:nvPicPr>
          <p:cNvPr id="54" name="Picture 54"/>
          <p:cNvPicPr>
            <a:picLocks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gray">
          <a:xfrm>
            <a:off x="6800850" y="319088"/>
            <a:ext cx="2146300" cy="54451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  <p:sp>
        <p:nvSpPr>
          <p:cNvPr id="2630701" name="Rectangle 45"/>
          <p:cNvSpPr>
            <a:spLocks noGrp="1" noChangeArrowheads="1"/>
          </p:cNvSpPr>
          <p:nvPr>
            <p:ph type="ctrTitle"/>
          </p:nvPr>
        </p:nvSpPr>
        <p:spPr bwMode="gray">
          <a:xfrm>
            <a:off x="3059113" y="3636963"/>
            <a:ext cx="5545137" cy="309562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2630702" name="Rectangle 46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3059113" y="4092575"/>
            <a:ext cx="5545137" cy="244475"/>
          </a:xfrm>
        </p:spPr>
        <p:txBody>
          <a:bodyPr/>
          <a:lstStyle>
            <a:lvl1pPr>
              <a:defRPr>
                <a:solidFill>
                  <a:srgbClr val="83725B"/>
                </a:solidFill>
              </a:defRPr>
            </a:lvl1pPr>
          </a:lstStyle>
          <a:p>
            <a:r>
              <a:rPr lang="en-GB"/>
              <a:t>Click to edit Master subtitle style</a:t>
            </a:r>
          </a:p>
        </p:txBody>
      </p:sp>
    </p:spTree>
  </p:cSld>
  <p:clrMapOvr>
    <a:masterClrMapping/>
  </p:clrMapOvr>
  <p:transition spd="slow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05D848-BA44-4085-BB23-49CAA4DDA09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38FD02-F1C5-495E-90B6-35E6DB382F7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8150" y="1890713"/>
            <a:ext cx="3314700" cy="1222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05250" y="1890713"/>
            <a:ext cx="3316288" cy="1222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D633FA-20FC-4FB3-9DE7-F6DC77542A7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A23994-EAD4-4A15-B204-7838EE348EC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9AB24-003B-4E4F-99C9-03E818CDC44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7506AD-B31F-47B0-B44A-8D0D120DBD6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B5805B-8B3C-4109-94CB-7E5F6699242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0FC640-AE76-47B7-B022-0D56A3849CE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3B00C8-1482-49E8-B0F2-D3EE81970DF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1E1BE5-3B1A-4F14-B4CF-E3707371633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67350" y="328613"/>
            <a:ext cx="1754188" cy="27844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0025" y="328613"/>
            <a:ext cx="5114925" cy="27844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EC93DC-537A-4584-ADB4-D122DC7C0D7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ZA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F49A-8C28-49FF-8461-8E55CB0EE81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</p:cSld>
  <p:clrMapOvr>
    <a:masterClrMapping/>
  </p:clrMapOvr>
  <p:transition spd="slow"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53DD26-0851-427F-AB9B-8DE662E01C2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</p:cSld>
  <p:clrMapOvr>
    <a:masterClrMapping/>
  </p:clrMapOvr>
  <p:transition spd="slow"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FC84-3E41-45C5-98B7-0F13883BA7B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</p:cSld>
  <p:clrMapOvr>
    <a:masterClrMapping/>
  </p:clrMapOvr>
  <p:transition spd="slow"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88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88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D73D63-7342-42EB-8848-8AD60D5462B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</p:cSld>
  <p:clrMapOvr>
    <a:masterClrMapping/>
  </p:clrMapOvr>
  <p:transition spd="slow"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BED8FB-8992-4EE8-910E-3F92219D3A53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</p:cSld>
  <p:clrMapOvr>
    <a:masterClrMapping/>
  </p:clrMapOvr>
  <p:transition spd="slow"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E1A84B-582B-4D4C-9A8A-7395B0840EA6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8150" y="1890713"/>
            <a:ext cx="3314700" cy="1222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05250" y="1890713"/>
            <a:ext cx="3316288" cy="1222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1C32B4-AAF1-4421-8249-2624A872BCE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4162D5-F069-4FF3-B268-57671E5C508E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</p:cSld>
  <p:clrMapOvr>
    <a:masterClrMapping/>
  </p:clrMapOvr>
  <p:transition spd="slow"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5D564-35B1-47A7-A42F-D88329081804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</p:cSld>
  <p:clrMapOvr>
    <a:masterClrMapping/>
  </p:clrMapOvr>
  <p:transition spd="slow"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506861-91BB-44EC-9FE1-E10AE36E2BE3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</p:cSld>
  <p:clrMapOvr>
    <a:masterClrMapping/>
  </p:clrMapOvr>
  <p:transition spd="slow"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750CAE-6753-406C-947E-B1E79FD9C55E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</p:cSld>
  <p:clrMapOvr>
    <a:masterClrMapping/>
  </p:clrMapOvr>
  <p:transition spd="slow"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217EE4-7AB1-4570-B256-7BB111DEB40E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</p:cSld>
  <p:clrMapOvr>
    <a:masterClrMapping/>
  </p:clrMapOvr>
  <p:transition spd="slow"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0"/>
          <p:cNvGrpSpPr>
            <a:grpSpLocks/>
          </p:cNvGrpSpPr>
          <p:nvPr userDrawn="1"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5" name="Picture 148" descr="logo small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pic>
          <p:nvPicPr>
            <p:cNvPr id="7" name="Picture 23" descr="dd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9" name="Oval 102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0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1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2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3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4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5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6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7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9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0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1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2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3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4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5" name="Oval 118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6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7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8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9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0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1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2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3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4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5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>
                <a:lum contrast="12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6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7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8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9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0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1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2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3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4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5" name="Oval 138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6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7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8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271838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 lvl="0"/>
            <a:r>
              <a:rPr lang="en-ZA" noProof="0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pPr lvl="0"/>
            <a:r>
              <a:rPr lang="en-ZA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68180710"/>
      </p:ext>
    </p:extLst>
  </p:cSld>
  <p:clrMapOvr>
    <a:masterClrMapping/>
  </p:clrMapOvr>
  <p:transition spd="slow"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7982B7-1A82-4C4F-9570-73A889DB0FE7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667581975"/>
      </p:ext>
    </p:extLst>
  </p:cSld>
  <p:clrMapOvr>
    <a:masterClrMapping/>
  </p:clrMapOvr>
  <p:transition spd="slow"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A70551-21BA-4699-AB86-893A7CCBCF25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007793756"/>
      </p:ext>
    </p:extLst>
  </p:cSld>
  <p:clrMapOvr>
    <a:masterClrMapping/>
  </p:clrMapOvr>
  <p:transition spd="slow"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88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88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7456F7-DFBC-43B6-A85F-65ADC00283E7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139547005"/>
      </p:ext>
    </p:extLst>
  </p:cSld>
  <p:clrMapOvr>
    <a:masterClrMapping/>
  </p:clrMapOvr>
  <p:transition spd="slow"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8339F6-B06C-4941-88B9-89FAC54640AE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553971497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20359E-3428-43B8-B373-4FDD2A54F85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43B589-EBA0-42AF-961E-8E426E294CF2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036350058"/>
      </p:ext>
    </p:extLst>
  </p:cSld>
  <p:clrMapOvr>
    <a:masterClrMapping/>
  </p:clrMapOvr>
  <p:transition spd="slow">
    <p:fad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992918-F409-418F-A619-C78237A33B44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084548818"/>
      </p:ext>
    </p:extLst>
  </p:cSld>
  <p:clrMapOvr>
    <a:masterClrMapping/>
  </p:clrMapOvr>
  <p:transition spd="slow">
    <p:fad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60B16-4578-4FD9-9D07-6AB01B9C9D66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974075105"/>
      </p:ext>
    </p:extLst>
  </p:cSld>
  <p:clrMapOvr>
    <a:masterClrMapping/>
  </p:clrMapOvr>
  <p:transition spd="slow">
    <p:fad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399E80-EC69-42E7-B504-0AB8EB1565AD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019256046"/>
      </p:ext>
    </p:extLst>
  </p:cSld>
  <p:clrMapOvr>
    <a:masterClrMapping/>
  </p:clrMapOvr>
  <p:transition spd="slow">
    <p:fad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025028-9DEA-4EC5-842C-A876205A4EB5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121748778"/>
      </p:ext>
    </p:extLst>
  </p:cSld>
  <p:clrMapOvr>
    <a:masterClrMapping/>
  </p:clrMapOvr>
  <p:transition spd="slow">
    <p:fad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B35361-6413-47C2-8180-24F4833FF204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985074420"/>
      </p:ext>
    </p:extLst>
  </p:cSld>
  <p:clrMapOvr>
    <a:masterClrMapping/>
  </p:clrMapOvr>
  <p:transition spd="slow">
    <p:fad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36563" y="166688"/>
            <a:ext cx="8378825" cy="631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3851275" y="6453188"/>
            <a:ext cx="1008063" cy="2682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D74D0A-44DA-4F8D-A5C2-4B5A2447F220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908626415"/>
      </p:ext>
    </p:extLst>
  </p:cSld>
  <p:clrMapOvr>
    <a:masterClrMapping/>
  </p:clrMapOvr>
  <p:transition spd="slow">
    <p:fad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0"/>
          <p:cNvGrpSpPr>
            <a:grpSpLocks/>
          </p:cNvGrpSpPr>
          <p:nvPr userDrawn="1"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5" name="Picture 148" descr="logo small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pic>
          <p:nvPicPr>
            <p:cNvPr id="7" name="Picture 23" descr="dd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9" name="Oval 102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0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1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2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3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4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5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6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7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9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0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1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2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3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4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5" name="Oval 118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6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7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8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9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0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1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2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3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4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5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>
                <a:lum contrast="12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83725B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6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7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8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9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0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1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2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3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4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5" name="Oval 138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83725B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6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7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8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271838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 lvl="0"/>
            <a:r>
              <a:rPr lang="en-ZA" noProof="0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pPr lvl="0"/>
            <a:r>
              <a:rPr lang="en-ZA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035830214"/>
      </p:ext>
    </p:extLst>
  </p:cSld>
  <p:clrMapOvr>
    <a:masterClrMapping/>
  </p:clrMapOvr>
  <p:transition spd="slow">
    <p:fad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8D7A60-3BBF-4D29-81F3-FB67BD051FB2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443506997"/>
      </p:ext>
    </p:extLst>
  </p:cSld>
  <p:clrMapOvr>
    <a:masterClrMapping/>
  </p:clrMapOvr>
  <p:transition spd="slow">
    <p:fad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559B3E-751A-4FC6-BA40-38B3F766C1D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84845105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673B7F-D410-4005-AED9-2EDA81FAF4D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88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88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643B7-0368-4280-9BA6-DFCC020C329D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301812969"/>
      </p:ext>
    </p:extLst>
  </p:cSld>
  <p:clrMapOvr>
    <a:masterClrMapping/>
  </p:clrMapOvr>
  <p:transition spd="slow">
    <p:fad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DE9527-D357-4BFE-BCC5-B329160CFA99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415869107"/>
      </p:ext>
    </p:extLst>
  </p:cSld>
  <p:clrMapOvr>
    <a:masterClrMapping/>
  </p:clrMapOvr>
  <p:transition spd="slow">
    <p:fad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86789E-3EA0-4965-9F04-110775EF355D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829220355"/>
      </p:ext>
    </p:extLst>
  </p:cSld>
  <p:clrMapOvr>
    <a:masterClrMapping/>
  </p:clrMapOvr>
  <p:transition spd="slow">
    <p:fad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834BB3-1ED5-4D43-9D4C-DC7AF53A3D2B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079171121"/>
      </p:ext>
    </p:extLst>
  </p:cSld>
  <p:clrMapOvr>
    <a:masterClrMapping/>
  </p:clrMapOvr>
  <p:transition spd="slow">
    <p:fad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BA378E-C4FD-4F6C-9591-76CA7FA5D273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954852663"/>
      </p:ext>
    </p:extLst>
  </p:cSld>
  <p:clrMapOvr>
    <a:masterClrMapping/>
  </p:clrMapOvr>
  <p:transition spd="slow">
    <p:fad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269CDF-1C4E-496D-954E-2A768567BE97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68278321"/>
      </p:ext>
    </p:extLst>
  </p:cSld>
  <p:clrMapOvr>
    <a:masterClrMapping/>
  </p:clrMapOvr>
  <p:transition spd="slow">
    <p:fade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29C72F-1D3B-4F60-8D24-5453F935BCE6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363037670"/>
      </p:ext>
    </p:extLst>
  </p:cSld>
  <p:clrMapOvr>
    <a:masterClrMapping/>
  </p:clrMapOvr>
  <p:transition spd="slow">
    <p:fad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C14286-000D-41C1-9BA5-623E385BA10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184923306"/>
      </p:ext>
    </p:extLst>
  </p:cSld>
  <p:clrMapOvr>
    <a:masterClrMapping/>
  </p:clrMapOvr>
  <p:transition spd="slow">
    <p:fade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36563" y="166688"/>
            <a:ext cx="8378825" cy="631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3851275" y="6453188"/>
            <a:ext cx="1008063" cy="2682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87EF29-25EB-4BC5-90B5-4392004D6DB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791960384"/>
      </p:ext>
    </p:extLst>
  </p:cSld>
  <p:clrMapOvr>
    <a:masterClrMapping/>
  </p:clrMapOvr>
  <p:transition spd="slow">
    <p:fad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563" y="166688"/>
            <a:ext cx="6519862" cy="6667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36563" y="1436688"/>
            <a:ext cx="8378825" cy="5045075"/>
          </a:xfrm>
        </p:spPr>
        <p:txBody>
          <a:bodyPr/>
          <a:lstStyle/>
          <a:p>
            <a:pPr lvl="0"/>
            <a:endParaRPr lang="en-ZA" noProof="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2138" y="6453188"/>
            <a:ext cx="2879725" cy="2682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b="0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E32B6D-5E3A-4688-A27D-9E128DEC5312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612712627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C419A-2A42-4D5C-94D4-E02754EB9B0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50"/>
          <p:cNvGrpSpPr>
            <a:grpSpLocks/>
          </p:cNvGrpSpPr>
          <p:nvPr userDrawn="1"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5" name="Picture 148" descr="logo small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pic>
          <p:nvPicPr>
            <p:cNvPr id="7" name="Picture 23" descr="dd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9" name="Oval 102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 cstate="print"/>
              <a:srcRect/>
              <a:stretch>
                <a:fillRect/>
              </a:stretch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0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1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2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3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4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5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6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7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9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0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1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2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3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4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5" name="Oval 118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 cstate="print">
                <a:lum contrast="6000"/>
              </a:blip>
              <a:srcRect/>
              <a:stretch>
                <a:fillRect/>
              </a:stretch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6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7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8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29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0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1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2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3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4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5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 cstate="print">
                <a:lum contrast="12000"/>
              </a:blip>
              <a:srcRect/>
              <a:stretch>
                <a:fillRect/>
              </a:stretch>
            </a:blip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6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7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8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39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0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1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2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3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4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5" name="Oval 138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 cstate="print">
                <a:lum contrast="6000"/>
              </a:blip>
              <a:srcRect/>
              <a:stretch>
                <a:fillRect/>
              </a:stretch>
            </a:blip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6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7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48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271838"/>
            <a:ext cx="5545137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r>
              <a:rPr lang="en-ZA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r>
              <a:rPr lang="en-ZA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085783898"/>
      </p:ext>
    </p:extLst>
  </p:cSld>
  <p:clrMapOvr>
    <a:masterClrMapping/>
  </p:clrMapOvr>
  <p:transition spd="slow">
    <p:fad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 dirty="0"/>
              <a:t>2010/01/20</a:t>
            </a:r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1E6E4D-94F0-46D1-BE51-9D29772AC9B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184449953"/>
      </p:ext>
    </p:extLst>
  </p:cSld>
  <p:clrMapOvr>
    <a:masterClrMapping/>
  </p:clrMapOvr>
  <p:transition spd="slow">
    <p:fade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 dirty="0"/>
              <a:t>2010/01/20</a:t>
            </a:r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E9BF53-089A-4297-93EB-386CD9585CA4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384623437"/>
      </p:ext>
    </p:extLst>
  </p:cSld>
  <p:clrMapOvr>
    <a:masterClrMapping/>
  </p:clrMapOvr>
  <p:transition spd="slow">
    <p:fade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436688"/>
            <a:ext cx="4113212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436688"/>
            <a:ext cx="411321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 dirty="0"/>
              <a:t>2010/01/20</a:t>
            </a:r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569520-0E23-4420-B797-5FC34567E9D0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627979827"/>
      </p:ext>
    </p:extLst>
  </p:cSld>
  <p:clrMapOvr>
    <a:masterClrMapping/>
  </p:clrMapOvr>
  <p:transition spd="slow">
    <p:fade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 dirty="0"/>
              <a:t>2010/01/20</a:t>
            </a:r>
          </a:p>
        </p:txBody>
      </p:sp>
      <p:sp>
        <p:nvSpPr>
          <p:cNvPr id="8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9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82A79C-43F1-47E1-8A85-6E2A4EAFD139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933419508"/>
      </p:ext>
    </p:extLst>
  </p:cSld>
  <p:clrMapOvr>
    <a:masterClrMapping/>
  </p:clrMapOvr>
  <p:transition spd="slow">
    <p:fade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 dirty="0"/>
              <a:t>2010/01/20</a:t>
            </a:r>
          </a:p>
        </p:txBody>
      </p:sp>
      <p:sp>
        <p:nvSpPr>
          <p:cNvPr id="4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1E580A-6218-40AE-B621-CB3CCAFD3A4F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46727986"/>
      </p:ext>
    </p:extLst>
  </p:cSld>
  <p:clrMapOvr>
    <a:masterClrMapping/>
  </p:clrMapOvr>
  <p:transition spd="slow">
    <p:fade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 dirty="0"/>
              <a:t>2010/01/20</a:t>
            </a:r>
          </a:p>
        </p:txBody>
      </p:sp>
      <p:sp>
        <p:nvSpPr>
          <p:cNvPr id="3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03D68B-F568-4D2D-9CDF-ED3D4D950D29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260848643"/>
      </p:ext>
    </p:extLst>
  </p:cSld>
  <p:clrMapOvr>
    <a:masterClrMapping/>
  </p:clrMapOvr>
  <p:transition spd="slow">
    <p:fade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 dirty="0"/>
              <a:t>2010/01/20</a:t>
            </a:r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1552F5-931D-42A6-86FC-BB009A38BECD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103873217"/>
      </p:ext>
    </p:extLst>
  </p:cSld>
  <p:clrMapOvr>
    <a:masterClrMapping/>
  </p:clrMapOvr>
  <p:transition spd="slow">
    <p:fade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 dirty="0"/>
              <a:t>2010/01/20</a:t>
            </a:r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089F5C-438B-4EB3-9538-514ACD55E3F1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161180930"/>
      </p:ext>
    </p:extLst>
  </p:cSld>
  <p:clrMapOvr>
    <a:masterClrMapping/>
  </p:clrMapOvr>
  <p:transition spd="slow">
    <p:fade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 dirty="0"/>
              <a:t>2010/01/20</a:t>
            </a:r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DBE6D6-B3E5-435D-9FD6-99A8EDD872E1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875615085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B3AB3D-B3B7-428E-B862-2BC4482E278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1475" y="166688"/>
            <a:ext cx="2093913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6563" y="166688"/>
            <a:ext cx="6132512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 dirty="0"/>
              <a:t>2010/01/20</a:t>
            </a:r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5DCFD7-5260-4B50-A32F-2D05E7DE0D7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154908250"/>
      </p:ext>
    </p:extLst>
  </p:cSld>
  <p:clrMapOvr>
    <a:masterClrMapping/>
  </p:clrMapOvr>
  <p:transition spd="slow">
    <p:fade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6563" y="166688"/>
            <a:ext cx="6519862" cy="6667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36563" y="1436688"/>
            <a:ext cx="8378825" cy="5045075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 dirty="0"/>
              <a:t>2010/01/20</a:t>
            </a:r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3FC37D-F097-451F-BBF8-7F1CA88C1C6F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98459882"/>
      </p:ext>
    </p:extLst>
  </p:cSld>
  <p:clrMapOvr>
    <a:masterClrMapping/>
  </p:clrMapOvr>
  <p:transition spd="slow">
    <p:fade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EskomLogo"/>
          <p:cNvPicPr>
            <a:picLocks noChangeAspect="1" noChangeArrowheads="1"/>
          </p:cNvPicPr>
          <p:nvPr userDrawn="1"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50" y="5997575"/>
            <a:ext cx="1317625" cy="3365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650" y="2130425"/>
            <a:ext cx="7772400" cy="1470025"/>
          </a:xfrm>
        </p:spPr>
        <p:txBody>
          <a:bodyPr anchor="b"/>
          <a:lstStyle>
            <a:lvl1pPr algn="ctr">
              <a:defRPr/>
            </a:lvl1pPr>
          </a:lstStyle>
          <a:p>
            <a:pPr lvl="0"/>
            <a:r>
              <a:rPr lang="en-GB" noProof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900"/>
            </a:lvl1pPr>
          </a:lstStyle>
          <a:p>
            <a:pPr lvl="0"/>
            <a:r>
              <a:rPr lang="en-GB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75151669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64496367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84630658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5613" y="1125538"/>
            <a:ext cx="3997325" cy="4751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5338" y="1125538"/>
            <a:ext cx="3997325" cy="4751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753095262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367253353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475817627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9829807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3386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010561-ACB4-4450-BC3C-1576271E508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p:transition spd="slow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69258648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117276513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7813" y="73025"/>
            <a:ext cx="2057400" cy="58039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5613" y="73025"/>
            <a:ext cx="6019800" cy="58039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591884940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73025"/>
            <a:ext cx="8229600" cy="9080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5613" y="1125538"/>
            <a:ext cx="8147050" cy="4751387"/>
          </a:xfrm>
        </p:spPr>
        <p:txBody>
          <a:bodyPr/>
          <a:lstStyle/>
          <a:p>
            <a:pPr lvl="0"/>
            <a:endParaRPr lang="en-ZA" noProof="0" dirty="0"/>
          </a:p>
        </p:txBody>
      </p:sp>
    </p:spTree>
    <p:extLst>
      <p:ext uri="{BB962C8B-B14F-4D97-AF65-F5344CB8AC3E}">
        <p14:creationId xmlns:p14="http://schemas.microsoft.com/office/powerpoint/2010/main" val="735463028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73025"/>
            <a:ext cx="8229600" cy="9080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455613" y="1125538"/>
            <a:ext cx="8147050" cy="4751387"/>
          </a:xfrm>
        </p:spPr>
        <p:txBody>
          <a:bodyPr/>
          <a:lstStyle/>
          <a:p>
            <a:pPr lvl="0"/>
            <a:endParaRPr lang="en-ZA" noProof="0" dirty="0"/>
          </a:p>
        </p:txBody>
      </p:sp>
    </p:spTree>
    <p:extLst>
      <p:ext uri="{BB962C8B-B14F-4D97-AF65-F5344CB8AC3E}">
        <p14:creationId xmlns:p14="http://schemas.microsoft.com/office/powerpoint/2010/main" val="3211865499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1"/>
          <p:cNvSpPr>
            <a:spLocks noChangeArrowheads="1"/>
          </p:cNvSpPr>
          <p:nvPr/>
        </p:nvSpPr>
        <p:spPr bwMode="auto">
          <a:xfrm>
            <a:off x="-4763" y="0"/>
            <a:ext cx="91487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pic>
        <p:nvPicPr>
          <p:cNvPr id="5" name="Picture 23" descr="d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3" y="0"/>
            <a:ext cx="182562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 101"/>
          <p:cNvSpPr>
            <a:spLocks noChangeArrowheads="1"/>
          </p:cNvSpPr>
          <p:nvPr/>
        </p:nvSpPr>
        <p:spPr bwMode="auto">
          <a:xfrm>
            <a:off x="368300" y="1300163"/>
            <a:ext cx="2298700" cy="2297112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round/>
            <a:headEnd/>
            <a:tailEnd/>
          </a:ln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7" name="Oval 102" descr="coolers"/>
          <p:cNvSpPr>
            <a:spLocks noChangeArrowheads="1"/>
          </p:cNvSpPr>
          <p:nvPr/>
        </p:nvSpPr>
        <p:spPr bwMode="auto">
          <a:xfrm>
            <a:off x="436563" y="1362075"/>
            <a:ext cx="2162175" cy="2173288"/>
          </a:xfrm>
          <a:prstGeom prst="ellipse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8" name="Oval 103"/>
          <p:cNvSpPr>
            <a:spLocks noChangeArrowheads="1"/>
          </p:cNvSpPr>
          <p:nvPr/>
        </p:nvSpPr>
        <p:spPr bwMode="auto">
          <a:xfrm>
            <a:off x="344488" y="1225550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9" name="Oval 104"/>
          <p:cNvSpPr>
            <a:spLocks noChangeArrowheads="1"/>
          </p:cNvSpPr>
          <p:nvPr/>
        </p:nvSpPr>
        <p:spPr bwMode="auto">
          <a:xfrm>
            <a:off x="257175" y="1225550"/>
            <a:ext cx="2360613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10" name="Oval 105"/>
          <p:cNvSpPr>
            <a:spLocks noChangeArrowheads="1"/>
          </p:cNvSpPr>
          <p:nvPr/>
        </p:nvSpPr>
        <p:spPr bwMode="auto">
          <a:xfrm>
            <a:off x="381000" y="1274763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11" name="Oval 106"/>
          <p:cNvSpPr>
            <a:spLocks noChangeArrowheads="1"/>
          </p:cNvSpPr>
          <p:nvPr/>
        </p:nvSpPr>
        <p:spPr bwMode="auto">
          <a:xfrm>
            <a:off x="307975" y="1201738"/>
            <a:ext cx="2359025" cy="23590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12" name="Oval 107"/>
          <p:cNvSpPr>
            <a:spLocks noChangeArrowheads="1"/>
          </p:cNvSpPr>
          <p:nvPr/>
        </p:nvSpPr>
        <p:spPr bwMode="auto">
          <a:xfrm>
            <a:off x="442913" y="1323975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13" name="Oval 108"/>
          <p:cNvSpPr>
            <a:spLocks noChangeArrowheads="1"/>
          </p:cNvSpPr>
          <p:nvPr/>
        </p:nvSpPr>
        <p:spPr bwMode="auto">
          <a:xfrm>
            <a:off x="171450" y="1323975"/>
            <a:ext cx="2359025" cy="23717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14" name="Oval 109"/>
          <p:cNvSpPr>
            <a:spLocks noChangeArrowheads="1"/>
          </p:cNvSpPr>
          <p:nvPr/>
        </p:nvSpPr>
        <p:spPr bwMode="auto">
          <a:xfrm>
            <a:off x="455613" y="1201738"/>
            <a:ext cx="2359025" cy="235902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15" name="Oval 110"/>
          <p:cNvSpPr>
            <a:spLocks noChangeArrowheads="1"/>
          </p:cNvSpPr>
          <p:nvPr/>
        </p:nvSpPr>
        <p:spPr bwMode="auto">
          <a:xfrm>
            <a:off x="974725" y="669925"/>
            <a:ext cx="1173163" cy="1185863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16" name="Oval 111"/>
          <p:cNvSpPr>
            <a:spLocks noChangeArrowheads="1"/>
          </p:cNvSpPr>
          <p:nvPr/>
        </p:nvSpPr>
        <p:spPr bwMode="auto">
          <a:xfrm>
            <a:off x="998538" y="706438"/>
            <a:ext cx="1123950" cy="1123950"/>
          </a:xfrm>
          <a:prstGeom prst="ellipse">
            <a:avLst/>
          </a:prstGeom>
          <a:solidFill>
            <a:srgbClr val="8C7F6D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17" name="Oval 112"/>
          <p:cNvSpPr>
            <a:spLocks noChangeArrowheads="1"/>
          </p:cNvSpPr>
          <p:nvPr/>
        </p:nvSpPr>
        <p:spPr bwMode="auto">
          <a:xfrm>
            <a:off x="949325" y="633413"/>
            <a:ext cx="1222375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18" name="Oval 113"/>
          <p:cNvSpPr>
            <a:spLocks noChangeArrowheads="1"/>
          </p:cNvSpPr>
          <p:nvPr/>
        </p:nvSpPr>
        <p:spPr bwMode="auto">
          <a:xfrm>
            <a:off x="912813" y="633413"/>
            <a:ext cx="1209675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19" name="Oval 114"/>
          <p:cNvSpPr>
            <a:spLocks noChangeArrowheads="1"/>
          </p:cNvSpPr>
          <p:nvPr/>
        </p:nvSpPr>
        <p:spPr bwMode="auto">
          <a:xfrm>
            <a:off x="974725" y="657225"/>
            <a:ext cx="1222375" cy="1223963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20" name="Oval 115"/>
          <p:cNvSpPr>
            <a:spLocks noChangeArrowheads="1"/>
          </p:cNvSpPr>
          <p:nvPr/>
        </p:nvSpPr>
        <p:spPr bwMode="auto">
          <a:xfrm>
            <a:off x="936625" y="620713"/>
            <a:ext cx="1211263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21" name="Oval 116"/>
          <p:cNvSpPr>
            <a:spLocks noChangeArrowheads="1"/>
          </p:cNvSpPr>
          <p:nvPr/>
        </p:nvSpPr>
        <p:spPr bwMode="auto">
          <a:xfrm>
            <a:off x="998538" y="706438"/>
            <a:ext cx="1123950" cy="1123950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22" name="Oval 117"/>
          <p:cNvSpPr>
            <a:spLocks noChangeArrowheads="1"/>
          </p:cNvSpPr>
          <p:nvPr/>
        </p:nvSpPr>
        <p:spPr bwMode="auto">
          <a:xfrm>
            <a:off x="1011238" y="706438"/>
            <a:ext cx="1100137" cy="1100137"/>
          </a:xfrm>
          <a:prstGeom prst="ellipse">
            <a:avLst/>
          </a:prstGeom>
          <a:noFill/>
          <a:ln w="0">
            <a:solidFill>
              <a:srgbClr val="83725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23" name="Oval 118" descr="face"/>
          <p:cNvSpPr>
            <a:spLocks noChangeArrowheads="1"/>
          </p:cNvSpPr>
          <p:nvPr/>
        </p:nvSpPr>
        <p:spPr bwMode="auto">
          <a:xfrm>
            <a:off x="1004888" y="706438"/>
            <a:ext cx="1111250" cy="1112837"/>
          </a:xfrm>
          <a:prstGeom prst="ellipse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24" name="Oval 119"/>
          <p:cNvSpPr>
            <a:spLocks noChangeArrowheads="1"/>
          </p:cNvSpPr>
          <p:nvPr/>
        </p:nvSpPr>
        <p:spPr bwMode="auto">
          <a:xfrm>
            <a:off x="1011238" y="620713"/>
            <a:ext cx="1222375" cy="12223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25" name="Oval 120"/>
          <p:cNvSpPr>
            <a:spLocks noChangeArrowheads="1"/>
          </p:cNvSpPr>
          <p:nvPr/>
        </p:nvSpPr>
        <p:spPr bwMode="auto">
          <a:xfrm>
            <a:off x="863600" y="695325"/>
            <a:ext cx="1222375" cy="12096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26" name="Oval 121"/>
          <p:cNvSpPr>
            <a:spLocks noChangeArrowheads="1"/>
          </p:cNvSpPr>
          <p:nvPr/>
        </p:nvSpPr>
        <p:spPr bwMode="auto">
          <a:xfrm>
            <a:off x="1011238" y="695325"/>
            <a:ext cx="1211262" cy="12096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27" name="Oval 122"/>
          <p:cNvSpPr>
            <a:spLocks noChangeArrowheads="1"/>
          </p:cNvSpPr>
          <p:nvPr/>
        </p:nvSpPr>
        <p:spPr bwMode="auto">
          <a:xfrm>
            <a:off x="419100" y="3178175"/>
            <a:ext cx="1925638" cy="1912938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28" name="Oval 123"/>
          <p:cNvSpPr>
            <a:spLocks noChangeArrowheads="1"/>
          </p:cNvSpPr>
          <p:nvPr/>
        </p:nvSpPr>
        <p:spPr bwMode="auto">
          <a:xfrm>
            <a:off x="481013" y="3227388"/>
            <a:ext cx="1801812" cy="1814512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29" name="Oval 124"/>
          <p:cNvSpPr>
            <a:spLocks noChangeArrowheads="1"/>
          </p:cNvSpPr>
          <p:nvPr/>
        </p:nvSpPr>
        <p:spPr bwMode="auto">
          <a:xfrm>
            <a:off x="393700" y="3116263"/>
            <a:ext cx="1976438" cy="1974850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30" name="Oval 125"/>
          <p:cNvSpPr>
            <a:spLocks noChangeArrowheads="1"/>
          </p:cNvSpPr>
          <p:nvPr/>
        </p:nvSpPr>
        <p:spPr bwMode="auto">
          <a:xfrm>
            <a:off x="331788" y="3116263"/>
            <a:ext cx="1963737" cy="1974850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31" name="Oval 126"/>
          <p:cNvSpPr>
            <a:spLocks noChangeArrowheads="1"/>
          </p:cNvSpPr>
          <p:nvPr/>
        </p:nvSpPr>
        <p:spPr bwMode="auto">
          <a:xfrm>
            <a:off x="430213" y="3152775"/>
            <a:ext cx="1976437" cy="1976438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32" name="Oval 127"/>
          <p:cNvSpPr>
            <a:spLocks noChangeArrowheads="1"/>
          </p:cNvSpPr>
          <p:nvPr/>
        </p:nvSpPr>
        <p:spPr bwMode="auto">
          <a:xfrm>
            <a:off x="368300" y="3090863"/>
            <a:ext cx="1976438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33" name="Oval 128" descr="new smal workers"/>
          <p:cNvSpPr>
            <a:spLocks noChangeArrowheads="1"/>
          </p:cNvSpPr>
          <p:nvPr/>
        </p:nvSpPr>
        <p:spPr bwMode="auto">
          <a:xfrm>
            <a:off x="482600" y="3227388"/>
            <a:ext cx="1801813" cy="1814512"/>
          </a:xfrm>
          <a:prstGeom prst="ellipse">
            <a:avLst/>
          </a:prstGeom>
          <a:blipFill dpi="0" rotWithShape="1">
            <a:blip r:embed="rId5">
              <a:lum contrast="12000"/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34" name="Oval 129"/>
          <p:cNvSpPr>
            <a:spLocks noChangeArrowheads="1"/>
          </p:cNvSpPr>
          <p:nvPr/>
        </p:nvSpPr>
        <p:spPr bwMode="auto">
          <a:xfrm>
            <a:off x="257175" y="3201988"/>
            <a:ext cx="1965325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35" name="Oval 130"/>
          <p:cNvSpPr>
            <a:spLocks noChangeArrowheads="1"/>
          </p:cNvSpPr>
          <p:nvPr/>
        </p:nvSpPr>
        <p:spPr bwMode="auto">
          <a:xfrm>
            <a:off x="492125" y="3090863"/>
            <a:ext cx="1976438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36" name="Oval 131"/>
          <p:cNvSpPr>
            <a:spLocks noChangeArrowheads="1"/>
          </p:cNvSpPr>
          <p:nvPr/>
        </p:nvSpPr>
        <p:spPr bwMode="auto">
          <a:xfrm>
            <a:off x="481013" y="3201988"/>
            <a:ext cx="1974850" cy="1976437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37" name="Oval 132"/>
          <p:cNvSpPr>
            <a:spLocks noChangeArrowheads="1"/>
          </p:cNvSpPr>
          <p:nvPr/>
        </p:nvSpPr>
        <p:spPr bwMode="auto">
          <a:xfrm>
            <a:off x="974725" y="4746625"/>
            <a:ext cx="1592263" cy="1604963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38" name="Oval 133"/>
          <p:cNvSpPr>
            <a:spLocks noChangeArrowheads="1"/>
          </p:cNvSpPr>
          <p:nvPr/>
        </p:nvSpPr>
        <p:spPr bwMode="auto">
          <a:xfrm>
            <a:off x="1023938" y="4795838"/>
            <a:ext cx="1493837" cy="1506537"/>
          </a:xfrm>
          <a:prstGeom prst="ellipse">
            <a:avLst/>
          </a:prstGeom>
          <a:solidFill>
            <a:srgbClr val="83725B"/>
          </a:solidFill>
          <a:ln w="9525">
            <a:solidFill>
              <a:srgbClr val="83725B"/>
            </a:solidFill>
            <a:miter lim="800000"/>
            <a:headEnd/>
            <a:tailEnd/>
          </a:ln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39" name="Oval 134"/>
          <p:cNvSpPr>
            <a:spLocks noChangeArrowheads="1"/>
          </p:cNvSpPr>
          <p:nvPr/>
        </p:nvSpPr>
        <p:spPr bwMode="auto">
          <a:xfrm>
            <a:off x="949325" y="4697413"/>
            <a:ext cx="1643063" cy="16414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40" name="Oval 135"/>
          <p:cNvSpPr>
            <a:spLocks noChangeArrowheads="1"/>
          </p:cNvSpPr>
          <p:nvPr/>
        </p:nvSpPr>
        <p:spPr bwMode="auto">
          <a:xfrm>
            <a:off x="900113" y="4697413"/>
            <a:ext cx="1630362" cy="1641475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41" name="Oval 136"/>
          <p:cNvSpPr>
            <a:spLocks noChangeArrowheads="1"/>
          </p:cNvSpPr>
          <p:nvPr/>
        </p:nvSpPr>
        <p:spPr bwMode="auto">
          <a:xfrm>
            <a:off x="987425" y="4733925"/>
            <a:ext cx="1630363" cy="1643063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42" name="Oval 137"/>
          <p:cNvSpPr>
            <a:spLocks noChangeArrowheads="1"/>
          </p:cNvSpPr>
          <p:nvPr/>
        </p:nvSpPr>
        <p:spPr bwMode="auto">
          <a:xfrm>
            <a:off x="925513" y="4684713"/>
            <a:ext cx="1641475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43" name="Oval 138" descr="boom"/>
          <p:cNvSpPr>
            <a:spLocks noChangeArrowheads="1"/>
          </p:cNvSpPr>
          <p:nvPr/>
        </p:nvSpPr>
        <p:spPr bwMode="auto">
          <a:xfrm>
            <a:off x="1012825" y="4791075"/>
            <a:ext cx="1506538" cy="1519238"/>
          </a:xfrm>
          <a:prstGeom prst="ellipse">
            <a:avLst/>
          </a:prstGeom>
          <a:blipFill dpi="0" rotWithShape="1">
            <a:blip r:embed="rId6">
              <a:lum contrast="6000"/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44" name="Oval 139"/>
          <p:cNvSpPr>
            <a:spLocks noChangeArrowheads="1"/>
          </p:cNvSpPr>
          <p:nvPr/>
        </p:nvSpPr>
        <p:spPr bwMode="auto">
          <a:xfrm>
            <a:off x="838200" y="4770438"/>
            <a:ext cx="1630363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45" name="Oval 140"/>
          <p:cNvSpPr>
            <a:spLocks noChangeArrowheads="1"/>
          </p:cNvSpPr>
          <p:nvPr/>
        </p:nvSpPr>
        <p:spPr bwMode="auto">
          <a:xfrm>
            <a:off x="1023938" y="4770438"/>
            <a:ext cx="1643062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46" name="Oval 141"/>
          <p:cNvSpPr>
            <a:spLocks noChangeArrowheads="1"/>
          </p:cNvSpPr>
          <p:nvPr/>
        </p:nvSpPr>
        <p:spPr bwMode="auto">
          <a:xfrm>
            <a:off x="1036638" y="4684713"/>
            <a:ext cx="1630362" cy="1643062"/>
          </a:xfrm>
          <a:prstGeom prst="ellipse">
            <a:avLst/>
          </a:prstGeom>
          <a:noFill/>
          <a:ln w="9525">
            <a:solidFill>
              <a:srgbClr val="83725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 sz="1300" b="0" dirty="0">
              <a:solidFill>
                <a:srgbClr val="003896"/>
              </a:solidFill>
            </a:endParaRPr>
          </a:p>
        </p:txBody>
      </p:sp>
      <p:sp>
        <p:nvSpPr>
          <p:cNvPr id="47" name="Working Draft Text" hidden="1"/>
          <p:cNvSpPr txBox="1">
            <a:spLocks noChangeArrowheads="1"/>
          </p:cNvSpPr>
          <p:nvPr/>
        </p:nvSpPr>
        <p:spPr bwMode="auto">
          <a:xfrm>
            <a:off x="3059113" y="1160463"/>
            <a:ext cx="98425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900" dirty="0"/>
              <a:t>WORKING DRAFT</a:t>
            </a:r>
          </a:p>
        </p:txBody>
      </p:sp>
      <p:sp>
        <p:nvSpPr>
          <p:cNvPr id="48" name="Working Draft" hidden="1"/>
          <p:cNvSpPr txBox="1">
            <a:spLocks noChangeArrowheads="1"/>
          </p:cNvSpPr>
          <p:nvPr/>
        </p:nvSpPr>
        <p:spPr bwMode="auto">
          <a:xfrm>
            <a:off x="3059113" y="1316038"/>
            <a:ext cx="319405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900" b="0" dirty="0"/>
              <a:t>Last Modified 03.11.2010 16:36:12 South Africa Standard Time</a:t>
            </a:r>
          </a:p>
        </p:txBody>
      </p:sp>
      <p:sp>
        <p:nvSpPr>
          <p:cNvPr id="49" name="Printed" hidden="1"/>
          <p:cNvSpPr txBox="1">
            <a:spLocks noChangeArrowheads="1"/>
          </p:cNvSpPr>
          <p:nvPr/>
        </p:nvSpPr>
        <p:spPr bwMode="auto">
          <a:xfrm>
            <a:off x="3059113" y="1473200"/>
            <a:ext cx="257810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900" b="0" dirty="0"/>
              <a:t>Printed 11/3/2010 6:29:46 AM India Standard Time</a:t>
            </a:r>
          </a:p>
        </p:txBody>
      </p:sp>
      <p:grpSp>
        <p:nvGrpSpPr>
          <p:cNvPr id="50" name="McK Title Elements"/>
          <p:cNvGrpSpPr>
            <a:grpSpLocks/>
          </p:cNvGrpSpPr>
          <p:nvPr userDrawn="1"/>
        </p:nvGrpSpPr>
        <p:grpSpPr bwMode="auto">
          <a:xfrm>
            <a:off x="3059113" y="4933950"/>
            <a:ext cx="4935537" cy="477838"/>
            <a:chOff x="1927" y="3108"/>
            <a:chExt cx="3109" cy="301"/>
          </a:xfrm>
        </p:grpSpPr>
        <p:sp>
          <p:nvSpPr>
            <p:cNvPr id="51" name="McK Document type" hidden="1"/>
            <p:cNvSpPr txBox="1">
              <a:spLocks noChangeArrowheads="1"/>
            </p:cNvSpPr>
            <p:nvPr/>
          </p:nvSpPr>
          <p:spPr bwMode="auto">
            <a:xfrm>
              <a:off x="1927" y="3108"/>
              <a:ext cx="3109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b">
              <a:spAutoFit/>
            </a:bodyPr>
            <a:lstStyle>
              <a:lvl1pPr eaLnBrk="0" hangingPunct="0"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b="0" dirty="0"/>
                <a:t>Document type</a:t>
              </a:r>
            </a:p>
          </p:txBody>
        </p:sp>
        <p:sp>
          <p:nvSpPr>
            <p:cNvPr id="52" name="McK Date" hidden="1"/>
            <p:cNvSpPr txBox="1">
              <a:spLocks noChangeArrowheads="1"/>
            </p:cNvSpPr>
            <p:nvPr/>
          </p:nvSpPr>
          <p:spPr bwMode="auto">
            <a:xfrm>
              <a:off x="1927" y="3275"/>
              <a:ext cx="3109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b="0" dirty="0"/>
                <a:t>Date</a:t>
              </a:r>
            </a:p>
          </p:txBody>
        </p:sp>
      </p:grpSp>
      <p:sp>
        <p:nvSpPr>
          <p:cNvPr id="53" name="doc id" hidden="1"/>
          <p:cNvSpPr>
            <a:spLocks noChangeArrowheads="1"/>
          </p:cNvSpPr>
          <p:nvPr/>
        </p:nvSpPr>
        <p:spPr bwMode="auto">
          <a:xfrm>
            <a:off x="8010525" y="47625"/>
            <a:ext cx="995363" cy="10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 defTabSz="895350"/>
            <a:r>
              <a:rPr lang="cs-CZ" sz="700" b="0">
                <a:solidFill>
                  <a:srgbClr val="000000"/>
                </a:solidFill>
              </a:rPr>
              <a:t>TVM-AAA123-20091218-</a:t>
            </a:r>
          </a:p>
        </p:txBody>
      </p:sp>
      <p:pic>
        <p:nvPicPr>
          <p:cNvPr id="54" name="Picture 172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0850" y="319088"/>
            <a:ext cx="2146300" cy="544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59113" y="3636963"/>
            <a:ext cx="5545137" cy="311150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092575"/>
            <a:ext cx="5545137" cy="244475"/>
          </a:xfrm>
        </p:spPr>
        <p:txBody>
          <a:bodyPr/>
          <a:lstStyle>
            <a:lvl1pPr>
              <a:defRPr>
                <a:solidFill>
                  <a:srgbClr val="83725B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593960091"/>
      </p:ext>
    </p:extLst>
  </p:cSld>
  <p:clrMapOvr>
    <a:masterClrMapping/>
  </p:clrMapOvr>
  <p:transition spd="slow">
    <p:fade/>
  </p:transition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C995A1-670B-48B4-ABF2-C708ED11ADF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5938271"/>
      </p:ext>
    </p:extLst>
  </p:cSld>
  <p:clrMapOvr>
    <a:masterClrMapping/>
  </p:clrMapOvr>
  <p:transition spd="slow">
    <p:fade/>
  </p:transition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F69E29-7F0C-4183-B5ED-351F28987BF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2385085"/>
      </p:ext>
    </p:extLst>
  </p:cSld>
  <p:clrMapOvr>
    <a:masterClrMapping/>
  </p:clrMapOvr>
  <p:transition spd="slow">
    <p:fade/>
  </p:transition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6563" y="1890713"/>
            <a:ext cx="3316287" cy="1222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05250" y="1890713"/>
            <a:ext cx="3316288" cy="1222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7AF471-E2B0-4EA0-882D-9C2088A08C1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2810708"/>
      </p:ext>
    </p:extLst>
  </p:cSld>
  <p:clrMapOvr>
    <a:masterClrMapping/>
  </p:clrMapOvr>
  <p:transition spd="slow">
    <p:fade/>
  </p:transition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0"/>
            <p:custDataLst>
              <p:tags r:id="rId1"/>
            </p:custDataLst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91B788-1F60-4A90-A2CE-2129B128160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6434467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vmlDrawing" Target="../drawings/vmlDrawing1.vml"/><Relationship Id="rId18" Type="http://schemas.openxmlformats.org/officeDocument/2006/relationships/tags" Target="../tags/tag6.xml"/><Relationship Id="rId26" Type="http://schemas.openxmlformats.org/officeDocument/2006/relationships/tags" Target="../tags/tag14.xml"/><Relationship Id="rId39" Type="http://schemas.openxmlformats.org/officeDocument/2006/relationships/tags" Target="../tags/tag27.xml"/><Relationship Id="rId21" Type="http://schemas.openxmlformats.org/officeDocument/2006/relationships/tags" Target="../tags/tag9.xml"/><Relationship Id="rId34" Type="http://schemas.openxmlformats.org/officeDocument/2006/relationships/tags" Target="../tags/tag22.xml"/><Relationship Id="rId42" Type="http://schemas.openxmlformats.org/officeDocument/2006/relationships/tags" Target="../tags/tag30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4.xml"/><Relationship Id="rId29" Type="http://schemas.openxmlformats.org/officeDocument/2006/relationships/tags" Target="../tags/tag17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ags" Target="../tags/tag12.xml"/><Relationship Id="rId32" Type="http://schemas.openxmlformats.org/officeDocument/2006/relationships/tags" Target="../tags/tag20.xml"/><Relationship Id="rId37" Type="http://schemas.openxmlformats.org/officeDocument/2006/relationships/tags" Target="../tags/tag25.xml"/><Relationship Id="rId40" Type="http://schemas.openxmlformats.org/officeDocument/2006/relationships/tags" Target="../tags/tag28.xml"/><Relationship Id="rId45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3.xml"/><Relationship Id="rId23" Type="http://schemas.openxmlformats.org/officeDocument/2006/relationships/tags" Target="../tags/tag11.xml"/><Relationship Id="rId28" Type="http://schemas.openxmlformats.org/officeDocument/2006/relationships/tags" Target="../tags/tag16.xml"/><Relationship Id="rId36" Type="http://schemas.openxmlformats.org/officeDocument/2006/relationships/tags" Target="../tags/tag24.xml"/><Relationship Id="rId10" Type="http://schemas.openxmlformats.org/officeDocument/2006/relationships/slideLayout" Target="../slideLayouts/slideLayout10.xml"/><Relationship Id="rId19" Type="http://schemas.openxmlformats.org/officeDocument/2006/relationships/tags" Target="../tags/tag7.xml"/><Relationship Id="rId31" Type="http://schemas.openxmlformats.org/officeDocument/2006/relationships/tags" Target="../tags/tag19.xml"/><Relationship Id="rId44" Type="http://schemas.openxmlformats.org/officeDocument/2006/relationships/oleObject" Target="../embeddings/oleObject1.bin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Relationship Id="rId22" Type="http://schemas.openxmlformats.org/officeDocument/2006/relationships/tags" Target="../tags/tag10.xml"/><Relationship Id="rId27" Type="http://schemas.openxmlformats.org/officeDocument/2006/relationships/tags" Target="../tags/tag15.xml"/><Relationship Id="rId30" Type="http://schemas.openxmlformats.org/officeDocument/2006/relationships/tags" Target="../tags/tag18.xml"/><Relationship Id="rId35" Type="http://schemas.openxmlformats.org/officeDocument/2006/relationships/tags" Target="../tags/tag23.xml"/><Relationship Id="rId43" Type="http://schemas.openxmlformats.org/officeDocument/2006/relationships/tags" Target="../tags/tag31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theme" Target="../theme/theme1.xml"/><Relationship Id="rId17" Type="http://schemas.openxmlformats.org/officeDocument/2006/relationships/tags" Target="../tags/tag5.xml"/><Relationship Id="rId25" Type="http://schemas.openxmlformats.org/officeDocument/2006/relationships/tags" Target="../tags/tag13.xml"/><Relationship Id="rId33" Type="http://schemas.openxmlformats.org/officeDocument/2006/relationships/tags" Target="../tags/tag21.xml"/><Relationship Id="rId38" Type="http://schemas.openxmlformats.org/officeDocument/2006/relationships/tags" Target="../tags/tag26.xml"/><Relationship Id="rId46" Type="http://schemas.openxmlformats.org/officeDocument/2006/relationships/image" Target="../media/image2.png"/><Relationship Id="rId20" Type="http://schemas.openxmlformats.org/officeDocument/2006/relationships/tags" Target="../tags/tag8.xml"/><Relationship Id="rId41" Type="http://schemas.openxmlformats.org/officeDocument/2006/relationships/tags" Target="../tags/tag29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vmlDrawing" Target="../drawings/vmlDrawing2.vml"/><Relationship Id="rId18" Type="http://schemas.openxmlformats.org/officeDocument/2006/relationships/tags" Target="../tags/tag46.xml"/><Relationship Id="rId26" Type="http://schemas.openxmlformats.org/officeDocument/2006/relationships/tags" Target="../tags/tag54.xml"/><Relationship Id="rId39" Type="http://schemas.openxmlformats.org/officeDocument/2006/relationships/tags" Target="../tags/tag67.xml"/><Relationship Id="rId21" Type="http://schemas.openxmlformats.org/officeDocument/2006/relationships/tags" Target="../tags/tag49.xml"/><Relationship Id="rId34" Type="http://schemas.openxmlformats.org/officeDocument/2006/relationships/tags" Target="../tags/tag62.xml"/><Relationship Id="rId42" Type="http://schemas.openxmlformats.org/officeDocument/2006/relationships/tags" Target="../tags/tag70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6" Type="http://schemas.openxmlformats.org/officeDocument/2006/relationships/tags" Target="../tags/tag44.xml"/><Relationship Id="rId29" Type="http://schemas.openxmlformats.org/officeDocument/2006/relationships/tags" Target="../tags/tag5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24" Type="http://schemas.openxmlformats.org/officeDocument/2006/relationships/tags" Target="../tags/tag52.xml"/><Relationship Id="rId32" Type="http://schemas.openxmlformats.org/officeDocument/2006/relationships/tags" Target="../tags/tag60.xml"/><Relationship Id="rId37" Type="http://schemas.openxmlformats.org/officeDocument/2006/relationships/tags" Target="../tags/tag65.xml"/><Relationship Id="rId40" Type="http://schemas.openxmlformats.org/officeDocument/2006/relationships/tags" Target="../tags/tag68.xml"/><Relationship Id="rId45" Type="http://schemas.openxmlformats.org/officeDocument/2006/relationships/image" Target="../media/image1.png"/><Relationship Id="rId5" Type="http://schemas.openxmlformats.org/officeDocument/2006/relationships/slideLayout" Target="../slideLayouts/slideLayout16.xml"/><Relationship Id="rId15" Type="http://schemas.openxmlformats.org/officeDocument/2006/relationships/tags" Target="../tags/tag43.xml"/><Relationship Id="rId23" Type="http://schemas.openxmlformats.org/officeDocument/2006/relationships/tags" Target="../tags/tag51.xml"/><Relationship Id="rId28" Type="http://schemas.openxmlformats.org/officeDocument/2006/relationships/tags" Target="../tags/tag56.xml"/><Relationship Id="rId36" Type="http://schemas.openxmlformats.org/officeDocument/2006/relationships/tags" Target="../tags/tag64.xml"/><Relationship Id="rId10" Type="http://schemas.openxmlformats.org/officeDocument/2006/relationships/slideLayout" Target="../slideLayouts/slideLayout21.xml"/><Relationship Id="rId19" Type="http://schemas.openxmlformats.org/officeDocument/2006/relationships/tags" Target="../tags/tag47.xml"/><Relationship Id="rId31" Type="http://schemas.openxmlformats.org/officeDocument/2006/relationships/tags" Target="../tags/tag59.xml"/><Relationship Id="rId44" Type="http://schemas.openxmlformats.org/officeDocument/2006/relationships/oleObject" Target="../embeddings/oleObject2.bin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ags" Target="../tags/tag42.xml"/><Relationship Id="rId22" Type="http://schemas.openxmlformats.org/officeDocument/2006/relationships/tags" Target="../tags/tag50.xml"/><Relationship Id="rId27" Type="http://schemas.openxmlformats.org/officeDocument/2006/relationships/tags" Target="../tags/tag55.xml"/><Relationship Id="rId30" Type="http://schemas.openxmlformats.org/officeDocument/2006/relationships/tags" Target="../tags/tag58.xml"/><Relationship Id="rId35" Type="http://schemas.openxmlformats.org/officeDocument/2006/relationships/tags" Target="../tags/tag63.xml"/><Relationship Id="rId43" Type="http://schemas.openxmlformats.org/officeDocument/2006/relationships/tags" Target="../tags/tag71.xml"/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17" Type="http://schemas.openxmlformats.org/officeDocument/2006/relationships/tags" Target="../tags/tag45.xml"/><Relationship Id="rId25" Type="http://schemas.openxmlformats.org/officeDocument/2006/relationships/tags" Target="../tags/tag53.xml"/><Relationship Id="rId33" Type="http://schemas.openxmlformats.org/officeDocument/2006/relationships/tags" Target="../tags/tag61.xml"/><Relationship Id="rId38" Type="http://schemas.openxmlformats.org/officeDocument/2006/relationships/tags" Target="../tags/tag66.xml"/><Relationship Id="rId46" Type="http://schemas.openxmlformats.org/officeDocument/2006/relationships/image" Target="../media/image2.png"/><Relationship Id="rId20" Type="http://schemas.openxmlformats.org/officeDocument/2006/relationships/tags" Target="../tags/tag48.xml"/><Relationship Id="rId41" Type="http://schemas.openxmlformats.org/officeDocument/2006/relationships/tags" Target="../tags/tag69.xml"/></Relationships>
</file>

<file path=ppt/slideMasters/_rels/slideMaster3.xml.rels><?xml version="1.0" encoding="UTF-8" standalone="yes"?>
<Relationships xmlns="http://schemas.openxmlformats.org/package/2006/relationships"><Relationship Id="rId13" Type="http://schemas.openxmlformats.org/officeDocument/2006/relationships/vmlDrawing" Target="../drawings/vmlDrawing3.vml"/><Relationship Id="rId18" Type="http://schemas.openxmlformats.org/officeDocument/2006/relationships/tags" Target="../tags/tag86.xml"/><Relationship Id="rId26" Type="http://schemas.openxmlformats.org/officeDocument/2006/relationships/tags" Target="../tags/tag94.xml"/><Relationship Id="rId39" Type="http://schemas.openxmlformats.org/officeDocument/2006/relationships/tags" Target="../tags/tag107.xml"/><Relationship Id="rId21" Type="http://schemas.openxmlformats.org/officeDocument/2006/relationships/tags" Target="../tags/tag89.xml"/><Relationship Id="rId34" Type="http://schemas.openxmlformats.org/officeDocument/2006/relationships/tags" Target="../tags/tag102.xml"/><Relationship Id="rId42" Type="http://schemas.openxmlformats.org/officeDocument/2006/relationships/tags" Target="../tags/tag110.xml"/><Relationship Id="rId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4.xml"/><Relationship Id="rId16" Type="http://schemas.openxmlformats.org/officeDocument/2006/relationships/tags" Target="../tags/tag84.xml"/><Relationship Id="rId29" Type="http://schemas.openxmlformats.org/officeDocument/2006/relationships/tags" Target="../tags/tag97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24" Type="http://schemas.openxmlformats.org/officeDocument/2006/relationships/tags" Target="../tags/tag92.xml"/><Relationship Id="rId32" Type="http://schemas.openxmlformats.org/officeDocument/2006/relationships/tags" Target="../tags/tag100.xml"/><Relationship Id="rId37" Type="http://schemas.openxmlformats.org/officeDocument/2006/relationships/tags" Target="../tags/tag105.xml"/><Relationship Id="rId40" Type="http://schemas.openxmlformats.org/officeDocument/2006/relationships/tags" Target="../tags/tag108.xml"/><Relationship Id="rId45" Type="http://schemas.openxmlformats.org/officeDocument/2006/relationships/image" Target="../media/image1.png"/><Relationship Id="rId5" Type="http://schemas.openxmlformats.org/officeDocument/2006/relationships/slideLayout" Target="../slideLayouts/slideLayout27.xml"/><Relationship Id="rId15" Type="http://schemas.openxmlformats.org/officeDocument/2006/relationships/tags" Target="../tags/tag83.xml"/><Relationship Id="rId23" Type="http://schemas.openxmlformats.org/officeDocument/2006/relationships/tags" Target="../tags/tag91.xml"/><Relationship Id="rId28" Type="http://schemas.openxmlformats.org/officeDocument/2006/relationships/tags" Target="../tags/tag96.xml"/><Relationship Id="rId36" Type="http://schemas.openxmlformats.org/officeDocument/2006/relationships/tags" Target="../tags/tag104.xml"/><Relationship Id="rId10" Type="http://schemas.openxmlformats.org/officeDocument/2006/relationships/slideLayout" Target="../slideLayouts/slideLayout32.xml"/><Relationship Id="rId19" Type="http://schemas.openxmlformats.org/officeDocument/2006/relationships/tags" Target="../tags/tag87.xml"/><Relationship Id="rId31" Type="http://schemas.openxmlformats.org/officeDocument/2006/relationships/tags" Target="../tags/tag99.xml"/><Relationship Id="rId44" Type="http://schemas.openxmlformats.org/officeDocument/2006/relationships/oleObject" Target="../embeddings/oleObject3.bin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tags" Target="../tags/tag82.xml"/><Relationship Id="rId22" Type="http://schemas.openxmlformats.org/officeDocument/2006/relationships/tags" Target="../tags/tag90.xml"/><Relationship Id="rId27" Type="http://schemas.openxmlformats.org/officeDocument/2006/relationships/tags" Target="../tags/tag95.xml"/><Relationship Id="rId30" Type="http://schemas.openxmlformats.org/officeDocument/2006/relationships/tags" Target="../tags/tag98.xml"/><Relationship Id="rId35" Type="http://schemas.openxmlformats.org/officeDocument/2006/relationships/tags" Target="../tags/tag103.xml"/><Relationship Id="rId43" Type="http://schemas.openxmlformats.org/officeDocument/2006/relationships/tags" Target="../tags/tag111.xml"/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17" Type="http://schemas.openxmlformats.org/officeDocument/2006/relationships/tags" Target="../tags/tag85.xml"/><Relationship Id="rId25" Type="http://schemas.openxmlformats.org/officeDocument/2006/relationships/tags" Target="../tags/tag93.xml"/><Relationship Id="rId33" Type="http://schemas.openxmlformats.org/officeDocument/2006/relationships/tags" Target="../tags/tag101.xml"/><Relationship Id="rId38" Type="http://schemas.openxmlformats.org/officeDocument/2006/relationships/tags" Target="../tags/tag106.xml"/><Relationship Id="rId46" Type="http://schemas.openxmlformats.org/officeDocument/2006/relationships/image" Target="../media/image2.png"/><Relationship Id="rId20" Type="http://schemas.openxmlformats.org/officeDocument/2006/relationships/tags" Target="../tags/tag88.xml"/><Relationship Id="rId41" Type="http://schemas.openxmlformats.org/officeDocument/2006/relationships/tags" Target="../tags/tag10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10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56.xml"/><Relationship Id="rId2" Type="http://schemas.openxmlformats.org/officeDocument/2006/relationships/slideLayout" Target="../slideLayouts/slideLayout46.xml"/><Relationship Id="rId16" Type="http://schemas.openxmlformats.org/officeDocument/2006/relationships/image" Target="../media/image12.jpeg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5" Type="http://schemas.openxmlformats.org/officeDocument/2006/relationships/image" Target="../media/image10.jpeg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image" Target="../media/image11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13" Type="http://schemas.openxmlformats.org/officeDocument/2006/relationships/slideLayout" Target="../slideLayouts/slideLayout69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slideLayout" Target="../slideLayouts/slideLayout68.xml"/><Relationship Id="rId17" Type="http://schemas.openxmlformats.org/officeDocument/2006/relationships/image" Target="../media/image18.jpeg"/><Relationship Id="rId2" Type="http://schemas.openxmlformats.org/officeDocument/2006/relationships/slideLayout" Target="../slideLayouts/slideLayout58.xml"/><Relationship Id="rId16" Type="http://schemas.openxmlformats.org/officeDocument/2006/relationships/image" Target="../media/image10.jpeg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5" Type="http://schemas.openxmlformats.org/officeDocument/2006/relationships/image" Target="../media/image11.jpeg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Relationship Id="rId1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7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6.xml"/><Relationship Id="rId12" Type="http://schemas.openxmlformats.org/officeDocument/2006/relationships/slideLayout" Target="../slideLayouts/slideLayout81.xml"/><Relationship Id="rId2" Type="http://schemas.openxmlformats.org/officeDocument/2006/relationships/slideLayout" Target="../slideLayouts/slideLayout71.xml"/><Relationship Id="rId1" Type="http://schemas.openxmlformats.org/officeDocument/2006/relationships/slideLayout" Target="../slideLayouts/slideLayout70.xml"/><Relationship Id="rId6" Type="http://schemas.openxmlformats.org/officeDocument/2006/relationships/slideLayout" Target="../slideLayouts/slideLayout75.xml"/><Relationship Id="rId11" Type="http://schemas.openxmlformats.org/officeDocument/2006/relationships/slideLayout" Target="../slideLayouts/slideLayout80.xml"/><Relationship Id="rId5" Type="http://schemas.openxmlformats.org/officeDocument/2006/relationships/slideLayout" Target="../slideLayouts/slideLayout74.xml"/><Relationship Id="rId15" Type="http://schemas.openxmlformats.org/officeDocument/2006/relationships/image" Target="../media/image10.jpeg"/><Relationship Id="rId10" Type="http://schemas.openxmlformats.org/officeDocument/2006/relationships/slideLayout" Target="../slideLayouts/slideLayout79.xml"/><Relationship Id="rId4" Type="http://schemas.openxmlformats.org/officeDocument/2006/relationships/slideLayout" Target="../slideLayouts/slideLayout73.xml"/><Relationship Id="rId9" Type="http://schemas.openxmlformats.org/officeDocument/2006/relationships/slideLayout" Target="../slideLayouts/slideLayout78.xml"/><Relationship Id="rId14" Type="http://schemas.openxmlformats.org/officeDocument/2006/relationships/image" Target="../media/image9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9.xml"/><Relationship Id="rId13" Type="http://schemas.openxmlformats.org/officeDocument/2006/relationships/slideLayout" Target="../slideLayouts/slideLayout94.xml"/><Relationship Id="rId3" Type="http://schemas.openxmlformats.org/officeDocument/2006/relationships/slideLayout" Target="../slideLayouts/slideLayout84.xml"/><Relationship Id="rId7" Type="http://schemas.openxmlformats.org/officeDocument/2006/relationships/slideLayout" Target="../slideLayouts/slideLayout88.xml"/><Relationship Id="rId12" Type="http://schemas.openxmlformats.org/officeDocument/2006/relationships/slideLayout" Target="../slideLayouts/slideLayout93.xml"/><Relationship Id="rId17" Type="http://schemas.openxmlformats.org/officeDocument/2006/relationships/image" Target="../media/image22.jpeg"/><Relationship Id="rId2" Type="http://schemas.openxmlformats.org/officeDocument/2006/relationships/slideLayout" Target="../slideLayouts/slideLayout83.xml"/><Relationship Id="rId16" Type="http://schemas.openxmlformats.org/officeDocument/2006/relationships/image" Target="../media/image21.png"/><Relationship Id="rId1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7.xml"/><Relationship Id="rId11" Type="http://schemas.openxmlformats.org/officeDocument/2006/relationships/slideLayout" Target="../slideLayouts/slideLayout92.xml"/><Relationship Id="rId5" Type="http://schemas.openxmlformats.org/officeDocument/2006/relationships/slideLayout" Target="../slideLayouts/slideLayout86.xml"/><Relationship Id="rId15" Type="http://schemas.openxmlformats.org/officeDocument/2006/relationships/image" Target="../media/image20.png"/><Relationship Id="rId10" Type="http://schemas.openxmlformats.org/officeDocument/2006/relationships/slideLayout" Target="../slideLayouts/slideLayout91.xml"/><Relationship Id="rId4" Type="http://schemas.openxmlformats.org/officeDocument/2006/relationships/slideLayout" Target="../slideLayouts/slideLayout85.xml"/><Relationship Id="rId9" Type="http://schemas.openxmlformats.org/officeDocument/2006/relationships/slideLayout" Target="../slideLayouts/slideLayout90.xml"/><Relationship Id="rId1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13" Type="http://schemas.openxmlformats.org/officeDocument/2006/relationships/vmlDrawing" Target="../drawings/vmlDrawing4.vml"/><Relationship Id="rId18" Type="http://schemas.openxmlformats.org/officeDocument/2006/relationships/tags" Target="../tags/tag126.xml"/><Relationship Id="rId26" Type="http://schemas.openxmlformats.org/officeDocument/2006/relationships/tags" Target="../tags/tag134.xml"/><Relationship Id="rId39" Type="http://schemas.openxmlformats.org/officeDocument/2006/relationships/tags" Target="../tags/tag147.xml"/><Relationship Id="rId21" Type="http://schemas.openxmlformats.org/officeDocument/2006/relationships/tags" Target="../tags/tag129.xml"/><Relationship Id="rId34" Type="http://schemas.openxmlformats.org/officeDocument/2006/relationships/tags" Target="../tags/tag142.xml"/><Relationship Id="rId42" Type="http://schemas.openxmlformats.org/officeDocument/2006/relationships/tags" Target="../tags/tag150.xml"/><Relationship Id="rId47" Type="http://schemas.openxmlformats.org/officeDocument/2006/relationships/image" Target="../media/image1.png"/><Relationship Id="rId7" Type="http://schemas.openxmlformats.org/officeDocument/2006/relationships/slideLayout" Target="../slideLayouts/slideLayout101.xml"/><Relationship Id="rId2" Type="http://schemas.openxmlformats.org/officeDocument/2006/relationships/slideLayout" Target="../slideLayouts/slideLayout96.xml"/><Relationship Id="rId16" Type="http://schemas.openxmlformats.org/officeDocument/2006/relationships/tags" Target="../tags/tag124.xml"/><Relationship Id="rId29" Type="http://schemas.openxmlformats.org/officeDocument/2006/relationships/tags" Target="../tags/tag137.xml"/><Relationship Id="rId1" Type="http://schemas.openxmlformats.org/officeDocument/2006/relationships/slideLayout" Target="../slideLayouts/slideLayout95.xml"/><Relationship Id="rId6" Type="http://schemas.openxmlformats.org/officeDocument/2006/relationships/slideLayout" Target="../slideLayouts/slideLayout100.xml"/><Relationship Id="rId11" Type="http://schemas.openxmlformats.org/officeDocument/2006/relationships/slideLayout" Target="../slideLayouts/slideLayout105.xml"/><Relationship Id="rId24" Type="http://schemas.openxmlformats.org/officeDocument/2006/relationships/tags" Target="../tags/tag132.xml"/><Relationship Id="rId32" Type="http://schemas.openxmlformats.org/officeDocument/2006/relationships/tags" Target="../tags/tag140.xml"/><Relationship Id="rId37" Type="http://schemas.openxmlformats.org/officeDocument/2006/relationships/tags" Target="../tags/tag145.xml"/><Relationship Id="rId40" Type="http://schemas.openxmlformats.org/officeDocument/2006/relationships/tags" Target="../tags/tag148.xml"/><Relationship Id="rId45" Type="http://schemas.openxmlformats.org/officeDocument/2006/relationships/tags" Target="../tags/tag153.xml"/><Relationship Id="rId5" Type="http://schemas.openxmlformats.org/officeDocument/2006/relationships/slideLayout" Target="../slideLayouts/slideLayout99.xml"/><Relationship Id="rId15" Type="http://schemas.openxmlformats.org/officeDocument/2006/relationships/tags" Target="../tags/tag123.xml"/><Relationship Id="rId23" Type="http://schemas.openxmlformats.org/officeDocument/2006/relationships/tags" Target="../tags/tag131.xml"/><Relationship Id="rId28" Type="http://schemas.openxmlformats.org/officeDocument/2006/relationships/tags" Target="../tags/tag136.xml"/><Relationship Id="rId36" Type="http://schemas.openxmlformats.org/officeDocument/2006/relationships/tags" Target="../tags/tag144.xml"/><Relationship Id="rId10" Type="http://schemas.openxmlformats.org/officeDocument/2006/relationships/slideLayout" Target="../slideLayouts/slideLayout104.xml"/><Relationship Id="rId19" Type="http://schemas.openxmlformats.org/officeDocument/2006/relationships/tags" Target="../tags/tag127.xml"/><Relationship Id="rId31" Type="http://schemas.openxmlformats.org/officeDocument/2006/relationships/tags" Target="../tags/tag139.xml"/><Relationship Id="rId44" Type="http://schemas.openxmlformats.org/officeDocument/2006/relationships/tags" Target="../tags/tag152.xml"/><Relationship Id="rId4" Type="http://schemas.openxmlformats.org/officeDocument/2006/relationships/slideLayout" Target="../slideLayouts/slideLayout98.xml"/><Relationship Id="rId9" Type="http://schemas.openxmlformats.org/officeDocument/2006/relationships/slideLayout" Target="../slideLayouts/slideLayout103.xml"/><Relationship Id="rId14" Type="http://schemas.openxmlformats.org/officeDocument/2006/relationships/tags" Target="../tags/tag122.xml"/><Relationship Id="rId22" Type="http://schemas.openxmlformats.org/officeDocument/2006/relationships/tags" Target="../tags/tag130.xml"/><Relationship Id="rId27" Type="http://schemas.openxmlformats.org/officeDocument/2006/relationships/tags" Target="../tags/tag135.xml"/><Relationship Id="rId30" Type="http://schemas.openxmlformats.org/officeDocument/2006/relationships/tags" Target="../tags/tag138.xml"/><Relationship Id="rId35" Type="http://schemas.openxmlformats.org/officeDocument/2006/relationships/tags" Target="../tags/tag143.xml"/><Relationship Id="rId43" Type="http://schemas.openxmlformats.org/officeDocument/2006/relationships/tags" Target="../tags/tag151.xml"/><Relationship Id="rId48" Type="http://schemas.openxmlformats.org/officeDocument/2006/relationships/image" Target="../media/image2.png"/><Relationship Id="rId8" Type="http://schemas.openxmlformats.org/officeDocument/2006/relationships/slideLayout" Target="../slideLayouts/slideLayout102.xml"/><Relationship Id="rId3" Type="http://schemas.openxmlformats.org/officeDocument/2006/relationships/slideLayout" Target="../slideLayouts/slideLayout97.xml"/><Relationship Id="rId12" Type="http://schemas.openxmlformats.org/officeDocument/2006/relationships/theme" Target="../theme/theme9.xml"/><Relationship Id="rId17" Type="http://schemas.openxmlformats.org/officeDocument/2006/relationships/tags" Target="../tags/tag125.xml"/><Relationship Id="rId25" Type="http://schemas.openxmlformats.org/officeDocument/2006/relationships/tags" Target="../tags/tag133.xml"/><Relationship Id="rId33" Type="http://schemas.openxmlformats.org/officeDocument/2006/relationships/tags" Target="../tags/tag141.xml"/><Relationship Id="rId38" Type="http://schemas.openxmlformats.org/officeDocument/2006/relationships/tags" Target="../tags/tag146.xml"/><Relationship Id="rId46" Type="http://schemas.openxmlformats.org/officeDocument/2006/relationships/oleObject" Target="../embeddings/oleObject4.bin"/><Relationship Id="rId20" Type="http://schemas.openxmlformats.org/officeDocument/2006/relationships/tags" Target="../tags/tag128.xml"/><Relationship Id="rId41" Type="http://schemas.openxmlformats.org/officeDocument/2006/relationships/tags" Target="../tags/tag14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Rectangle 143" hidden="1"/>
          <p:cNvGraphicFramePr>
            <a:graphicFrameLocks/>
          </p:cNvGraphicFramePr>
          <p:nvPr>
            <p:custDataLst>
              <p:tags r:id="rId14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6" name="think-cell Slide" r:id="rId44" imgW="0" imgH="0" progId="">
                  <p:embed/>
                </p:oleObj>
              </mc:Choice>
              <mc:Fallback>
                <p:oleObj name="think-cell Slide" r:id="rId44" imgW="0" imgH="0" progId="">
                  <p:embed/>
                  <p:pic>
                    <p:nvPicPr>
                      <p:cNvPr id="0" name="Rectangle 143" hidden="1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8" name="Picture 142"/>
          <p:cNvPicPr>
            <a:picLocks noChangeArrowheads="1"/>
          </p:cNvPicPr>
          <p:nvPr>
            <p:custDataLst>
              <p:tags r:id="rId15"/>
            </p:custDataLst>
          </p:nvPr>
        </p:nvPicPr>
        <p:blipFill>
          <a:blip r:embed="rId45" cstate="print"/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  <p:sp>
        <p:nvSpPr>
          <p:cNvPr id="1029" name="McK 1. Slide Placeholder"/>
          <p:cNvSpPr>
            <a:spLocks noGrp="1" noChangeArrowheads="1"/>
          </p:cNvSpPr>
          <p:nvPr>
            <p:ph type="title"/>
            <p:custDataLst>
              <p:tags r:id="rId16"/>
            </p:custDataLst>
          </p:nvPr>
        </p:nvSpPr>
        <p:spPr bwMode="auto">
          <a:xfrm>
            <a:off x="200025" y="328613"/>
            <a:ext cx="6985000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  <p:custDataLst>
              <p:tags r:id="rId17"/>
            </p:custDataLst>
          </p:nvPr>
        </p:nvSpPr>
        <p:spPr bwMode="auto">
          <a:xfrm>
            <a:off x="438150" y="1890713"/>
            <a:ext cx="6783388" cy="122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  <p:custDataLst>
              <p:tags r:id="rId18"/>
            </p:custDataLst>
          </p:nvPr>
        </p:nvSpPr>
        <p:spPr bwMode="auto">
          <a:xfrm>
            <a:off x="7185025" y="6626225"/>
            <a:ext cx="1651000" cy="152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>
              <a:defRPr sz="1000" b="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AB86C3FA-4249-4789-A4C9-2BE4BAF784A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074" name="McK 2. Unit of measure" hidden="1"/>
          <p:cNvSpPr txBox="1"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200025" y="1014413"/>
            <a:ext cx="6985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defTabSz="895350">
              <a:defRPr/>
            </a:pPr>
            <a:r>
              <a:rPr lang="en-GB" sz="1600" dirty="0">
                <a:solidFill>
                  <a:srgbClr val="808080"/>
                </a:solidFill>
              </a:rPr>
              <a:t>Unit of measure</a:t>
            </a:r>
          </a:p>
        </p:txBody>
      </p:sp>
      <p:grpSp>
        <p:nvGrpSpPr>
          <p:cNvPr id="1033" name="McK Slide Elements"/>
          <p:cNvGrpSpPr>
            <a:grpSpLocks/>
          </p:cNvGrpSpPr>
          <p:nvPr userDrawn="1"/>
        </p:nvGrpSpPr>
        <p:grpSpPr bwMode="auto">
          <a:xfrm>
            <a:off x="200025" y="6223000"/>
            <a:ext cx="6985000" cy="349250"/>
            <a:chOff x="126" y="3920"/>
            <a:chExt cx="4400" cy="220"/>
          </a:xfrm>
        </p:grpSpPr>
        <p:sp>
          <p:nvSpPr>
            <p:cNvPr id="1076" name="McK 3. Footnote" hidden="1"/>
            <p:cNvSpPr txBox="1">
              <a:spLocks noChangeArrowheads="1"/>
            </p:cNvSpPr>
            <p:nvPr userDrawn="1"/>
          </p:nvSpPr>
          <p:spPr bwMode="auto">
            <a:xfrm>
              <a:off x="126" y="3920"/>
              <a:ext cx="4400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 anchor="b"/>
            <a:lstStyle/>
            <a:p>
              <a:pPr marL="104775" indent="-104775" defTabSz="895350">
                <a:defRPr/>
              </a:pPr>
              <a:r>
                <a:rPr lang="en-GB" sz="1000" b="0" dirty="0"/>
                <a:t>1 Footnote</a:t>
              </a:r>
            </a:p>
          </p:txBody>
        </p:sp>
        <p:sp>
          <p:nvSpPr>
            <p:cNvPr id="1077" name="McK 4. Source" hidden="1"/>
            <p:cNvSpPr>
              <a:spLocks noChangeArrowheads="1"/>
            </p:cNvSpPr>
            <p:nvPr userDrawn="1"/>
          </p:nvSpPr>
          <p:spPr bwMode="auto">
            <a:xfrm>
              <a:off x="126" y="4044"/>
              <a:ext cx="4400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/>
            <a:lstStyle/>
            <a:p>
              <a:pPr marL="609600" indent="-609600" defTabSz="895350">
                <a:tabLst>
                  <a:tab pos="612775" algn="l"/>
                </a:tabLst>
                <a:defRPr/>
              </a:pPr>
              <a:r>
                <a:rPr lang="en-GB" sz="1000" b="0" dirty="0"/>
                <a:t>SOURCE: Source</a:t>
              </a:r>
            </a:p>
          </p:txBody>
        </p:sp>
      </p:grpSp>
      <p:grpSp>
        <p:nvGrpSpPr>
          <p:cNvPr id="1034" name="LegendBoxes" hidden="1"/>
          <p:cNvGrpSpPr>
            <a:grpSpLocks/>
          </p:cNvGrpSpPr>
          <p:nvPr>
            <p:custDataLst>
              <p:tags r:id="rId20"/>
            </p:custDataLst>
          </p:nvPr>
        </p:nvGrpSpPr>
        <p:grpSpPr bwMode="auto">
          <a:xfrm>
            <a:off x="7993063" y="1014413"/>
            <a:ext cx="842962" cy="976312"/>
            <a:chOff x="3394" y="519"/>
            <a:chExt cx="531" cy="615"/>
          </a:xfrm>
        </p:grpSpPr>
        <p:sp>
          <p:nvSpPr>
            <p:cNvPr id="1081" name="LegendRectangle1" hidden="1"/>
            <p:cNvSpPr>
              <a:spLocks noChangeArrowheads="1"/>
            </p:cNvSpPr>
            <p:nvPr userDrawn="1"/>
          </p:nvSpPr>
          <p:spPr bwMode="auto">
            <a:xfrm>
              <a:off x="3394" y="526"/>
              <a:ext cx="104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1082" name="LegendRectangle2" hidden="1"/>
            <p:cNvSpPr>
              <a:spLocks noChangeArrowheads="1"/>
            </p:cNvSpPr>
            <p:nvPr userDrawn="1"/>
          </p:nvSpPr>
          <p:spPr bwMode="auto">
            <a:xfrm>
              <a:off x="3394" y="693"/>
              <a:ext cx="104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1083" name="LegendRectangle3" hidden="1"/>
            <p:cNvSpPr>
              <a:spLocks noChangeArrowheads="1"/>
            </p:cNvSpPr>
            <p:nvPr userDrawn="1"/>
          </p:nvSpPr>
          <p:spPr bwMode="auto">
            <a:xfrm>
              <a:off x="3394" y="860"/>
              <a:ext cx="104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1084" name="LegendRectangle4" hidden="1"/>
            <p:cNvSpPr>
              <a:spLocks noChangeArrowheads="1"/>
            </p:cNvSpPr>
            <p:nvPr userDrawn="1"/>
          </p:nvSpPr>
          <p:spPr bwMode="auto">
            <a:xfrm>
              <a:off x="3394" y="1027"/>
              <a:ext cx="104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1085" name="Legend1" hidden="1"/>
            <p:cNvSpPr>
              <a:spLocks noChangeArrowheads="1"/>
            </p:cNvSpPr>
            <p:nvPr userDrawn="1"/>
          </p:nvSpPr>
          <p:spPr bwMode="auto">
            <a:xfrm>
              <a:off x="3554" y="519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Legend1</a:t>
              </a:r>
            </a:p>
          </p:txBody>
        </p:sp>
        <p:sp>
          <p:nvSpPr>
            <p:cNvPr id="1086" name="Legend2" hidden="1"/>
            <p:cNvSpPr>
              <a:spLocks noChangeArrowheads="1"/>
            </p:cNvSpPr>
            <p:nvPr userDrawn="1"/>
          </p:nvSpPr>
          <p:spPr bwMode="auto">
            <a:xfrm>
              <a:off x="3554" y="684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Legend2</a:t>
              </a:r>
            </a:p>
          </p:txBody>
        </p:sp>
        <p:sp>
          <p:nvSpPr>
            <p:cNvPr id="1087" name="Legend3" hidden="1"/>
            <p:cNvSpPr>
              <a:spLocks noChangeArrowheads="1"/>
            </p:cNvSpPr>
            <p:nvPr userDrawn="1"/>
          </p:nvSpPr>
          <p:spPr bwMode="auto">
            <a:xfrm>
              <a:off x="3554" y="849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Legend3</a:t>
              </a:r>
            </a:p>
          </p:txBody>
        </p:sp>
        <p:sp>
          <p:nvSpPr>
            <p:cNvPr id="1088" name="Legend4" hidden="1"/>
            <p:cNvSpPr>
              <a:spLocks noChangeArrowheads="1"/>
            </p:cNvSpPr>
            <p:nvPr userDrawn="1"/>
          </p:nvSpPr>
          <p:spPr bwMode="auto">
            <a:xfrm>
              <a:off x="3554" y="1019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Legend4</a:t>
              </a:r>
            </a:p>
          </p:txBody>
        </p:sp>
      </p:grpSp>
      <p:grpSp>
        <p:nvGrpSpPr>
          <p:cNvPr id="1035" name="LegendLines" hidden="1"/>
          <p:cNvGrpSpPr>
            <a:grpSpLocks/>
          </p:cNvGrpSpPr>
          <p:nvPr>
            <p:custDataLst>
              <p:tags r:id="rId21"/>
            </p:custDataLst>
          </p:nvPr>
        </p:nvGrpSpPr>
        <p:grpSpPr bwMode="auto">
          <a:xfrm>
            <a:off x="7675563" y="1014413"/>
            <a:ext cx="1160462" cy="706437"/>
            <a:chOff x="2411" y="2750"/>
            <a:chExt cx="731" cy="445"/>
          </a:xfrm>
        </p:grpSpPr>
        <p:sp>
          <p:nvSpPr>
            <p:cNvPr id="1090" name="LineLegend1" hidden="1"/>
            <p:cNvSpPr>
              <a:spLocks noChangeShapeType="1"/>
            </p:cNvSpPr>
            <p:nvPr/>
          </p:nvSpPr>
          <p:spPr bwMode="auto">
            <a:xfrm>
              <a:off x="2411" y="280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1091" name="LineLegend2" hidden="1"/>
            <p:cNvSpPr>
              <a:spLocks noChangeShapeType="1"/>
            </p:cNvSpPr>
            <p:nvPr/>
          </p:nvSpPr>
          <p:spPr bwMode="auto">
            <a:xfrm>
              <a:off x="2411" y="2972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1092" name="LineLegend3" hidden="1"/>
            <p:cNvSpPr>
              <a:spLocks noChangeShapeType="1"/>
            </p:cNvSpPr>
            <p:nvPr/>
          </p:nvSpPr>
          <p:spPr bwMode="auto">
            <a:xfrm>
              <a:off x="2411" y="313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1093" name="Legend1" hidden="1"/>
            <p:cNvSpPr>
              <a:spLocks noChangeArrowheads="1"/>
            </p:cNvSpPr>
            <p:nvPr userDrawn="1"/>
          </p:nvSpPr>
          <p:spPr bwMode="auto">
            <a:xfrm>
              <a:off x="2771" y="2750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Legend1</a:t>
              </a:r>
            </a:p>
          </p:txBody>
        </p:sp>
        <p:sp>
          <p:nvSpPr>
            <p:cNvPr id="1094" name="Legend2" hidden="1"/>
            <p:cNvSpPr>
              <a:spLocks noChangeArrowheads="1"/>
            </p:cNvSpPr>
            <p:nvPr userDrawn="1"/>
          </p:nvSpPr>
          <p:spPr bwMode="auto">
            <a:xfrm>
              <a:off x="2771" y="2915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Legend2</a:t>
              </a:r>
            </a:p>
          </p:txBody>
        </p:sp>
        <p:sp>
          <p:nvSpPr>
            <p:cNvPr id="1095" name="Legend3" hidden="1"/>
            <p:cNvSpPr>
              <a:spLocks noChangeArrowheads="1"/>
            </p:cNvSpPr>
            <p:nvPr userDrawn="1"/>
          </p:nvSpPr>
          <p:spPr bwMode="auto">
            <a:xfrm>
              <a:off x="2771" y="3080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Legend3</a:t>
              </a:r>
            </a:p>
          </p:txBody>
        </p:sp>
      </p:grpSp>
      <p:grpSp>
        <p:nvGrpSpPr>
          <p:cNvPr id="1036" name="LegendMoons" hidden="1"/>
          <p:cNvGrpSpPr>
            <a:grpSpLocks/>
          </p:cNvGrpSpPr>
          <p:nvPr>
            <p:custDataLst>
              <p:tags r:id="rId22"/>
            </p:custDataLst>
          </p:nvPr>
        </p:nvGrpSpPr>
        <p:grpSpPr bwMode="auto">
          <a:xfrm>
            <a:off x="7913688" y="1014413"/>
            <a:ext cx="922337" cy="1306512"/>
            <a:chOff x="1104" y="2704"/>
            <a:chExt cx="581" cy="823"/>
          </a:xfrm>
        </p:grpSpPr>
        <p:grpSp>
          <p:nvGrpSpPr>
            <p:cNvPr id="1048" name="MoonLegend1" hidden="1"/>
            <p:cNvGrpSpPr>
              <a:grpSpLocks noChangeAspect="1"/>
            </p:cNvGrpSpPr>
            <p:nvPr>
              <p:custDataLst>
                <p:tags r:id="rId29"/>
              </p:custDataLst>
            </p:nvPr>
          </p:nvGrpSpPr>
          <p:grpSpPr bwMode="auto">
            <a:xfrm>
              <a:off x="1104" y="2704"/>
              <a:ext cx="132" cy="132"/>
              <a:chOff x="4533" y="183"/>
              <a:chExt cx="144" cy="144"/>
            </a:xfrm>
          </p:grpSpPr>
          <p:sp>
            <p:nvSpPr>
              <p:cNvPr id="1098" name="Oval 74" hidden="1"/>
              <p:cNvSpPr>
                <a:spLocks noChangeAspect="1" noChangeArrowheads="1"/>
              </p:cNvSpPr>
              <p:nvPr>
                <p:custDataLst>
                  <p:tags r:id="rId42"/>
                </p:custDataLst>
              </p:nvPr>
            </p:nvSpPr>
            <p:spPr bwMode="blackWhite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  <p:sp>
            <p:nvSpPr>
              <p:cNvPr id="1099" name="Arc 75" hidden="1"/>
              <p:cNvSpPr>
                <a:spLocks noChangeAspect="1"/>
              </p:cNvSpPr>
              <p:nvPr>
                <p:custDataLst>
                  <p:tags r:id="rId43"/>
                </p:custDataLst>
              </p:nvPr>
            </p:nvSpPr>
            <p:spPr bwMode="black">
              <a:xfrm>
                <a:off x="4533" y="183"/>
                <a:ext cx="144" cy="144"/>
              </a:xfrm>
              <a:custGeom>
                <a:avLst/>
                <a:gdLst>
                  <a:gd name="G0" fmla="+- 21600 0 0"/>
                  <a:gd name="G1" fmla="+- 21600 0 0"/>
                  <a:gd name="G2" fmla="+- 21600 0 0"/>
                  <a:gd name="T0" fmla="*/ 21600 w 43200"/>
                  <a:gd name="T1" fmla="*/ 0 h 43200"/>
                  <a:gd name="T2" fmla="*/ 21600 w 43200"/>
                  <a:gd name="T3" fmla="*/ 0 h 43200"/>
                  <a:gd name="T4" fmla="*/ 21600 w 43200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</a:path>
                  <a:path w="43200" h="43200" stroke="0" extrusionOk="0">
                    <a:moveTo>
                      <a:pt x="21599" y="0"/>
                    </a:moveTo>
                    <a:lnTo>
                      <a:pt x="21600" y="216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</p:grpSp>
        <p:grpSp>
          <p:nvGrpSpPr>
            <p:cNvPr id="1049" name="MoonLegend2" hidden="1"/>
            <p:cNvGrpSpPr>
              <a:grpSpLocks noChangeAspect="1"/>
            </p:cNvGrpSpPr>
            <p:nvPr>
              <p:custDataLst>
                <p:tags r:id="rId30"/>
              </p:custDataLst>
            </p:nvPr>
          </p:nvGrpSpPr>
          <p:grpSpPr bwMode="auto">
            <a:xfrm>
              <a:off x="1104" y="2876"/>
              <a:ext cx="132" cy="132"/>
              <a:chOff x="1694" y="2044"/>
              <a:chExt cx="160" cy="160"/>
            </a:xfrm>
          </p:grpSpPr>
          <p:sp>
            <p:nvSpPr>
              <p:cNvPr id="1101" name="Oval 77" hidden="1"/>
              <p:cNvSpPr>
                <a:spLocks noChangeAspect="1" noChangeArrowheads="1"/>
              </p:cNvSpPr>
              <p:nvPr>
                <p:custDataLst>
                  <p:tags r:id="rId40"/>
                </p:custDataLst>
              </p:nvPr>
            </p:nvSpPr>
            <p:spPr bwMode="blackWhite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  <p:sp>
            <p:nvSpPr>
              <p:cNvPr id="1102" name="Arc 78" hidden="1"/>
              <p:cNvSpPr>
                <a:spLocks noChangeAspect="1"/>
              </p:cNvSpPr>
              <p:nvPr>
                <p:custDataLst>
                  <p:tags r:id="rId41"/>
                </p:custDataLst>
              </p:nvPr>
            </p:nvSpPr>
            <p:spPr bwMode="black">
              <a:xfrm>
                <a:off x="1774" y="2044"/>
                <a:ext cx="80" cy="8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</p:grpSp>
        <p:grpSp>
          <p:nvGrpSpPr>
            <p:cNvPr id="1050" name="MoonLegend3" hidden="1"/>
            <p:cNvGrpSpPr>
              <a:grpSpLocks noChangeAspect="1"/>
            </p:cNvGrpSpPr>
            <p:nvPr>
              <p:custDataLst>
                <p:tags r:id="rId31"/>
              </p:custDataLst>
            </p:nvPr>
          </p:nvGrpSpPr>
          <p:grpSpPr bwMode="auto">
            <a:xfrm>
              <a:off x="1104" y="3049"/>
              <a:ext cx="132" cy="132"/>
              <a:chOff x="4495" y="897"/>
              <a:chExt cx="160" cy="160"/>
            </a:xfrm>
          </p:grpSpPr>
          <p:sp>
            <p:nvSpPr>
              <p:cNvPr id="1104" name="Oval 80" hidden="1"/>
              <p:cNvSpPr>
                <a:spLocks noChangeAspect="1" noChangeArrowheads="1"/>
              </p:cNvSpPr>
              <p:nvPr>
                <p:custDataLst>
                  <p:tags r:id="rId38"/>
                </p:custDataLst>
              </p:nvPr>
            </p:nvSpPr>
            <p:spPr bwMode="blackWhite">
              <a:xfrm>
                <a:off x="4495" y="897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  <p:sp>
            <p:nvSpPr>
              <p:cNvPr id="1105" name="Arc 81" hidden="1"/>
              <p:cNvSpPr>
                <a:spLocks noChangeAspect="1"/>
              </p:cNvSpPr>
              <p:nvPr>
                <p:custDataLst>
                  <p:tags r:id="rId39"/>
                </p:custDataLst>
              </p:nvPr>
            </p:nvSpPr>
            <p:spPr bwMode="black">
              <a:xfrm>
                <a:off x="4575" y="897"/>
                <a:ext cx="80" cy="16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43200"/>
                  <a:gd name="T2" fmla="*/ 0 w 21600"/>
                  <a:gd name="T3" fmla="*/ 43200 h 43200"/>
                  <a:gd name="T4" fmla="*/ 0 w 21600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432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</a:path>
                  <a:path w="21600" h="432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</p:grpSp>
        <p:grpSp>
          <p:nvGrpSpPr>
            <p:cNvPr id="1051" name="MoonLegend4" hidden="1"/>
            <p:cNvGrpSpPr>
              <a:grpSpLocks noChangeAspect="1"/>
            </p:cNvGrpSpPr>
            <p:nvPr>
              <p:custDataLst>
                <p:tags r:id="rId32"/>
              </p:custDataLst>
            </p:nvPr>
          </p:nvGrpSpPr>
          <p:grpSpPr bwMode="auto">
            <a:xfrm>
              <a:off x="1104" y="3222"/>
              <a:ext cx="132" cy="132"/>
              <a:chOff x="4495" y="1198"/>
              <a:chExt cx="160" cy="160"/>
            </a:xfrm>
          </p:grpSpPr>
          <p:sp>
            <p:nvSpPr>
              <p:cNvPr id="1107" name="Oval 83" hidden="1"/>
              <p:cNvSpPr>
                <a:spLocks noChangeAspect="1" noChangeArrowheads="1"/>
              </p:cNvSpPr>
              <p:nvPr>
                <p:custDataLst>
                  <p:tags r:id="rId36"/>
                </p:custDataLst>
              </p:nvPr>
            </p:nvSpPr>
            <p:spPr bwMode="blackWhite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  <p:sp>
            <p:nvSpPr>
              <p:cNvPr id="1108" name="Arc 84" hidden="1"/>
              <p:cNvSpPr>
                <a:spLocks noChangeAspect="1"/>
              </p:cNvSpPr>
              <p:nvPr>
                <p:custDataLst>
                  <p:tags r:id="rId37"/>
                </p:custDataLst>
              </p:nvPr>
            </p:nvSpPr>
            <p:spPr bwMode="black">
              <a:xfrm>
                <a:off x="4495" y="1198"/>
                <a:ext cx="160" cy="160"/>
              </a:xfrm>
              <a:custGeom>
                <a:avLst/>
                <a:gdLst>
                  <a:gd name="G0" fmla="+- 21600 0 0"/>
                  <a:gd name="G1" fmla="+- 21600 0 0"/>
                  <a:gd name="G2" fmla="+- 21600 0 0"/>
                  <a:gd name="T0" fmla="*/ 21600 w 43200"/>
                  <a:gd name="T1" fmla="*/ 0 h 43200"/>
                  <a:gd name="T2" fmla="*/ 0 w 43200"/>
                  <a:gd name="T3" fmla="*/ 21600 h 43200"/>
                  <a:gd name="T4" fmla="*/ 21600 w 43200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</a:path>
                  <a:path w="43200" h="43200" stroke="0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</p:grpSp>
        <p:grpSp>
          <p:nvGrpSpPr>
            <p:cNvPr id="1052" name="MoonLegend5" hidden="1"/>
            <p:cNvGrpSpPr>
              <a:grpSpLocks noChangeAspect="1"/>
            </p:cNvGrpSpPr>
            <p:nvPr>
              <p:custDataLst>
                <p:tags r:id="rId33"/>
              </p:custDataLst>
            </p:nvPr>
          </p:nvGrpSpPr>
          <p:grpSpPr bwMode="auto">
            <a:xfrm>
              <a:off x="1104" y="3395"/>
              <a:ext cx="132" cy="132"/>
              <a:chOff x="4495" y="1440"/>
              <a:chExt cx="160" cy="160"/>
            </a:xfrm>
          </p:grpSpPr>
          <p:sp>
            <p:nvSpPr>
              <p:cNvPr id="1110" name="Oval 86" hidden="1"/>
              <p:cNvSpPr>
                <a:spLocks noChangeAspect="1" noChangeArrowheads="1"/>
              </p:cNvSpPr>
              <p:nvPr>
                <p:custDataLst>
                  <p:tags r:id="rId34"/>
                </p:custDataLst>
              </p:nvPr>
            </p:nvSpPr>
            <p:spPr bwMode="blackWhite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  <p:sp>
            <p:nvSpPr>
              <p:cNvPr id="1111" name="Oval 87" hidden="1"/>
              <p:cNvSpPr>
                <a:spLocks noChangeAspect="1" noChangeArrowheads="1"/>
              </p:cNvSpPr>
              <p:nvPr>
                <p:custDataLst>
                  <p:tags r:id="rId35"/>
                </p:custDataLst>
              </p:nvPr>
            </p:nvSpPr>
            <p:spPr bwMode="black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</p:grpSp>
        <p:sp>
          <p:nvSpPr>
            <p:cNvPr id="1112" name="Legend1" hidden="1"/>
            <p:cNvSpPr>
              <a:spLocks noChangeArrowheads="1"/>
            </p:cNvSpPr>
            <p:nvPr userDrawn="1"/>
          </p:nvSpPr>
          <p:spPr bwMode="auto">
            <a:xfrm>
              <a:off x="1314" y="2712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Legend1</a:t>
              </a:r>
            </a:p>
          </p:txBody>
        </p:sp>
        <p:sp>
          <p:nvSpPr>
            <p:cNvPr id="1113" name="Legend2" hidden="1"/>
            <p:cNvSpPr>
              <a:spLocks noChangeArrowheads="1"/>
            </p:cNvSpPr>
            <p:nvPr userDrawn="1"/>
          </p:nvSpPr>
          <p:spPr bwMode="auto">
            <a:xfrm>
              <a:off x="1314" y="2885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Legend2</a:t>
              </a:r>
            </a:p>
          </p:txBody>
        </p:sp>
        <p:sp>
          <p:nvSpPr>
            <p:cNvPr id="1114" name="Legend3" hidden="1"/>
            <p:cNvSpPr>
              <a:spLocks noChangeArrowheads="1"/>
            </p:cNvSpPr>
            <p:nvPr userDrawn="1"/>
          </p:nvSpPr>
          <p:spPr bwMode="auto">
            <a:xfrm>
              <a:off x="1314" y="3058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Legend3</a:t>
              </a:r>
            </a:p>
          </p:txBody>
        </p:sp>
        <p:sp>
          <p:nvSpPr>
            <p:cNvPr id="1115" name="Legend4" hidden="1"/>
            <p:cNvSpPr>
              <a:spLocks noChangeArrowheads="1"/>
            </p:cNvSpPr>
            <p:nvPr userDrawn="1"/>
          </p:nvSpPr>
          <p:spPr bwMode="auto">
            <a:xfrm>
              <a:off x="1314" y="3231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Legend4</a:t>
              </a:r>
            </a:p>
          </p:txBody>
        </p:sp>
        <p:sp>
          <p:nvSpPr>
            <p:cNvPr id="1116" name="Legend5" hidden="1"/>
            <p:cNvSpPr>
              <a:spLocks noChangeArrowheads="1"/>
            </p:cNvSpPr>
            <p:nvPr userDrawn="1"/>
          </p:nvSpPr>
          <p:spPr bwMode="auto">
            <a:xfrm>
              <a:off x="1314" y="3404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Legend5</a:t>
              </a:r>
            </a:p>
          </p:txBody>
        </p:sp>
      </p:grpSp>
      <p:grpSp>
        <p:nvGrpSpPr>
          <p:cNvPr id="1037" name="Sticker" hidden="1"/>
          <p:cNvGrpSpPr>
            <a:grpSpLocks/>
          </p:cNvGrpSpPr>
          <p:nvPr>
            <p:custDataLst>
              <p:tags r:id="rId23"/>
            </p:custDataLst>
          </p:nvPr>
        </p:nvGrpSpPr>
        <p:grpSpPr bwMode="auto">
          <a:xfrm>
            <a:off x="7742238" y="1014413"/>
            <a:ext cx="1093787" cy="209550"/>
            <a:chOff x="4877" y="639"/>
            <a:chExt cx="689" cy="132"/>
          </a:xfrm>
        </p:grpSpPr>
        <p:cxnSp>
          <p:nvCxnSpPr>
            <p:cNvPr id="1045" name="AutoShape 94" hidden="1"/>
            <p:cNvCxnSpPr>
              <a:cxnSpLocks noChangeShapeType="1"/>
              <a:stCxn id="1119" idx="4"/>
              <a:endCxn id="1119" idx="6"/>
            </p:cNvCxnSpPr>
            <p:nvPr/>
          </p:nvCxnSpPr>
          <p:spPr bwMode="auto">
            <a:xfrm>
              <a:off x="4877" y="771"/>
              <a:ext cx="689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</p:spPr>
        </p:cxnSp>
        <p:sp>
          <p:nvSpPr>
            <p:cNvPr id="1119" name="AutoShape 95" hidden="1"/>
            <p:cNvSpPr>
              <a:spLocks noChangeArrowheads="1"/>
            </p:cNvSpPr>
            <p:nvPr/>
          </p:nvSpPr>
          <p:spPr bwMode="auto">
            <a:xfrm>
              <a:off x="4877" y="639"/>
              <a:ext cx="689" cy="132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27421" tIns="0" rIns="0" bIns="27421">
              <a:spAutoFit/>
            </a:bodyPr>
            <a:lstStyle/>
            <a:p>
              <a:pPr algn="r" defTabSz="895350">
                <a:buClr>
                  <a:schemeClr val="tx2"/>
                </a:buClr>
                <a:defRPr/>
              </a:pPr>
              <a:r>
                <a:rPr lang="en-GB" sz="1200" b="0" dirty="0">
                  <a:solidFill>
                    <a:srgbClr val="808080"/>
                  </a:solidFill>
                </a:rPr>
                <a:t>ILLUSTRATIVE</a:t>
              </a:r>
            </a:p>
          </p:txBody>
        </p:sp>
        <p:cxnSp>
          <p:nvCxnSpPr>
            <p:cNvPr id="1047" name="AutoShape 96" hidden="1"/>
            <p:cNvCxnSpPr>
              <a:cxnSpLocks noChangeShapeType="1"/>
              <a:stCxn id="1119" idx="2"/>
              <a:endCxn id="1119" idx="4"/>
            </p:cNvCxnSpPr>
            <p:nvPr/>
          </p:nvCxnSpPr>
          <p:spPr bwMode="auto">
            <a:xfrm>
              <a:off x="4877" y="639"/>
              <a:ext cx="0" cy="132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</p:cxnSp>
      </p:grpSp>
      <p:sp>
        <p:nvSpPr>
          <p:cNvPr id="1123" name="doc id" hidden="1"/>
          <p:cNvSpPr>
            <a:spLocks noChangeArrowheads="1"/>
          </p:cNvSpPr>
          <p:nvPr>
            <p:custDataLst>
              <p:tags r:id="rId24"/>
            </p:custDataLst>
          </p:nvPr>
        </p:nvSpPr>
        <p:spPr bwMode="auto">
          <a:xfrm>
            <a:off x="8010525" y="47625"/>
            <a:ext cx="995363" cy="10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r" defTabSz="895350">
              <a:defRPr/>
            </a:pPr>
            <a:r>
              <a:rPr lang="en-GB" sz="700" b="0" dirty="0">
                <a:solidFill>
                  <a:srgbClr val="000000"/>
                </a:solidFill>
              </a:rPr>
              <a:t>JOH-ESK039-20101008-vgi</a:t>
            </a:r>
          </a:p>
        </p:txBody>
      </p:sp>
      <p:grpSp>
        <p:nvGrpSpPr>
          <p:cNvPr id="1039" name="ACET" hidden="1"/>
          <p:cNvGrpSpPr>
            <a:grpSpLocks/>
          </p:cNvGrpSpPr>
          <p:nvPr>
            <p:custDataLst>
              <p:tags r:id="rId25"/>
            </p:custDataLst>
          </p:nvPr>
        </p:nvGrpSpPr>
        <p:grpSpPr bwMode="auto">
          <a:xfrm>
            <a:off x="1452563" y="1333500"/>
            <a:ext cx="4264025" cy="508000"/>
            <a:chOff x="915" y="710"/>
            <a:chExt cx="2686" cy="320"/>
          </a:xfrm>
        </p:grpSpPr>
        <p:cxnSp>
          <p:nvCxnSpPr>
            <p:cNvPr id="1043" name="AutoShape 103" hidden="1"/>
            <p:cNvCxnSpPr>
              <a:cxnSpLocks noChangeShapeType="1"/>
              <a:stCxn id="1128" idx="4"/>
              <a:endCxn id="1128" idx="6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1128" name="AutoShape 104" hidden="1"/>
            <p:cNvSpPr>
              <a:spLocks noChangeArrowheads="1"/>
            </p:cNvSpPr>
            <p:nvPr/>
          </p:nvSpPr>
          <p:spPr bwMode="auto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18280" anchor="b">
              <a:spAutoFit/>
            </a:bodyPr>
            <a:lstStyle/>
            <a:p>
              <a:pPr defTabSz="912813">
                <a:defRPr/>
              </a:pPr>
              <a:r>
                <a:rPr lang="en-GB" sz="1600" dirty="0"/>
                <a:t>Title</a:t>
              </a:r>
            </a:p>
            <a:p>
              <a:pPr defTabSz="912813">
                <a:defRPr/>
              </a:pPr>
              <a:r>
                <a:rPr lang="en-GB" sz="1600" b="0" dirty="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sp>
        <p:nvSpPr>
          <p:cNvPr id="1129" name="Working Draft" hidden="1"/>
          <p:cNvSpPr txBox="1">
            <a:spLocks noChangeArrowheads="1"/>
          </p:cNvSpPr>
          <p:nvPr>
            <p:custDataLst>
              <p:tags r:id="rId26"/>
            </p:custDataLst>
          </p:nvPr>
        </p:nvSpPr>
        <p:spPr bwMode="auto">
          <a:xfrm rot="5400000">
            <a:off x="8222456" y="2928144"/>
            <a:ext cx="1712913" cy="9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12813">
              <a:defRPr/>
            </a:pPr>
            <a:r>
              <a:rPr lang="en-GB" sz="600" b="0" dirty="0"/>
              <a:t>Working Draft - Last Modified 2/2/2011 12:34:00 PM</a:t>
            </a:r>
            <a:endParaRPr lang="en-GB" sz="1600" b="0" dirty="0"/>
          </a:p>
        </p:txBody>
      </p:sp>
      <p:sp>
        <p:nvSpPr>
          <p:cNvPr id="1130" name="Printed" hidden="1"/>
          <p:cNvSpPr txBox="1">
            <a:spLocks noChangeArrowheads="1"/>
          </p:cNvSpPr>
          <p:nvPr>
            <p:custDataLst>
              <p:tags r:id="rId27"/>
            </p:custDataLst>
          </p:nvPr>
        </p:nvSpPr>
        <p:spPr bwMode="auto">
          <a:xfrm rot="5400000">
            <a:off x="8595519" y="4417219"/>
            <a:ext cx="966787" cy="9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12813">
              <a:defRPr/>
            </a:pPr>
            <a:r>
              <a:rPr lang="en-GB" sz="600" b="0" dirty="0"/>
              <a:t>Printed 1/31/2011 1:23:15 PM</a:t>
            </a:r>
            <a:endParaRPr lang="en-GB" sz="1600" b="0" dirty="0"/>
          </a:p>
        </p:txBody>
      </p:sp>
      <p:pic>
        <p:nvPicPr>
          <p:cNvPr id="1042" name="Picture 140"/>
          <p:cNvPicPr>
            <a:picLocks noChangeArrowheads="1"/>
          </p:cNvPicPr>
          <p:nvPr>
            <p:custDataLst>
              <p:tags r:id="rId28"/>
            </p:custDataLst>
          </p:nvPr>
        </p:nvPicPr>
        <p:blipFill>
          <a:blip r:embed="rId46" cstate="print"/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63" r:id="rId1"/>
    <p:sldLayoutId id="2147484122" r:id="rId2"/>
    <p:sldLayoutId id="2147484123" r:id="rId3"/>
    <p:sldLayoutId id="2147484124" r:id="rId4"/>
    <p:sldLayoutId id="2147484125" r:id="rId5"/>
    <p:sldLayoutId id="2147484126" r:id="rId6"/>
    <p:sldLayoutId id="2147484127" r:id="rId7"/>
    <p:sldLayoutId id="2147484128" r:id="rId8"/>
    <p:sldLayoutId id="2147484129" r:id="rId9"/>
    <p:sldLayoutId id="2147484130" r:id="rId10"/>
    <p:sldLayoutId id="2147484131" r:id="rId11"/>
  </p:sldLayoutIdLst>
  <p:transition spd="slow"/>
  <p:hf hdr="0" ftr="0" dt="0"/>
  <p:txStyles>
    <p:titleStyle>
      <a:lvl1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ea typeface="+mn-ea"/>
          <a:cs typeface="+mn-cs"/>
        </a:defRPr>
      </a:lvl1pPr>
      <a:lvl2pPr marL="147638" indent="-146050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SzPct val="125000"/>
        <a:buChar char="•"/>
        <a:defRPr sz="1600">
          <a:solidFill>
            <a:srgbClr val="003896"/>
          </a:solidFill>
          <a:latin typeface="+mn-lt"/>
          <a:cs typeface="+mn-cs"/>
        </a:defRPr>
      </a:lvl2pPr>
      <a:lvl3pPr marL="357188" indent="-207963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SzPct val="125000"/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3pPr>
      <a:lvl4pPr marL="481013" indent="-123825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4pPr>
      <a:lvl5pPr marL="657225" indent="-174625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5pPr>
      <a:lvl6pPr marL="1114425" indent="-174625" algn="l" defTabSz="912813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6pPr>
      <a:lvl7pPr marL="1571625" indent="-174625" algn="l" defTabSz="912813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7pPr>
      <a:lvl8pPr marL="2028825" indent="-174625" algn="l" defTabSz="912813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8pPr>
      <a:lvl9pPr marL="2486025" indent="-174625" algn="l" defTabSz="912813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Rectangle 2" hidden="1"/>
          <p:cNvGraphicFramePr>
            <a:graphicFrameLocks/>
          </p:cNvGraphicFramePr>
          <p:nvPr>
            <p:custDataLst>
              <p:tags r:id="rId14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0" name="think-cell Slide" r:id="rId44" imgW="0" imgH="0" progId="">
                  <p:embed/>
                </p:oleObj>
              </mc:Choice>
              <mc:Fallback>
                <p:oleObj name="think-cell Slide" r:id="rId44" imgW="0" imgH="0" progId="">
                  <p:embed/>
                  <p:pic>
                    <p:nvPicPr>
                      <p:cNvPr id="0" name="Rectangle 2" hidden="1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52" name="Picture 3"/>
          <p:cNvPicPr>
            <a:picLocks noChangeArrowheads="1"/>
          </p:cNvPicPr>
          <p:nvPr>
            <p:custDataLst>
              <p:tags r:id="rId15"/>
            </p:custDataLst>
          </p:nvPr>
        </p:nvPicPr>
        <p:blipFill>
          <a:blip r:embed="rId45" cstate="print"/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  <p:sp>
        <p:nvSpPr>
          <p:cNvPr id="2053" name="McK 1. Slide Placeholder"/>
          <p:cNvSpPr>
            <a:spLocks noGrp="1" noChangeArrowheads="1"/>
          </p:cNvSpPr>
          <p:nvPr>
            <p:ph type="title"/>
            <p:custDataLst>
              <p:tags r:id="rId16"/>
            </p:custDataLst>
          </p:nvPr>
        </p:nvSpPr>
        <p:spPr bwMode="auto">
          <a:xfrm>
            <a:off x="200025" y="328613"/>
            <a:ext cx="6985000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2054" name="Rectangle 5"/>
          <p:cNvSpPr>
            <a:spLocks noGrp="1" noChangeArrowheads="1"/>
          </p:cNvSpPr>
          <p:nvPr>
            <p:ph type="body" idx="1"/>
            <p:custDataLst>
              <p:tags r:id="rId17"/>
            </p:custDataLst>
          </p:nvPr>
        </p:nvSpPr>
        <p:spPr bwMode="auto">
          <a:xfrm>
            <a:off x="438150" y="1890713"/>
            <a:ext cx="6783388" cy="122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2562054" name="Rectangle 6"/>
          <p:cNvSpPr>
            <a:spLocks noGrp="1" noChangeArrowheads="1"/>
          </p:cNvSpPr>
          <p:nvPr>
            <p:ph type="sldNum" sz="quarter" idx="4"/>
            <p:custDataLst>
              <p:tags r:id="rId18"/>
            </p:custDataLst>
          </p:nvPr>
        </p:nvSpPr>
        <p:spPr bwMode="auto">
          <a:xfrm>
            <a:off x="7185025" y="6626225"/>
            <a:ext cx="1651000" cy="152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>
              <a:defRPr sz="1000" b="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E7575C6E-BE70-446E-A4B1-2F3B98F45FB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2562055" name="McK 2. Unit of measure" hidden="1"/>
          <p:cNvSpPr txBox="1"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200025" y="1014413"/>
            <a:ext cx="6985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defTabSz="895350">
              <a:defRPr/>
            </a:pPr>
            <a:r>
              <a:rPr lang="en-GB" sz="1600" dirty="0">
                <a:solidFill>
                  <a:srgbClr val="808080"/>
                </a:solidFill>
              </a:rPr>
              <a:t>Unit of measure</a:t>
            </a:r>
          </a:p>
        </p:txBody>
      </p:sp>
      <p:grpSp>
        <p:nvGrpSpPr>
          <p:cNvPr id="2057" name="McK Slide Elements"/>
          <p:cNvGrpSpPr>
            <a:grpSpLocks/>
          </p:cNvGrpSpPr>
          <p:nvPr userDrawn="1"/>
        </p:nvGrpSpPr>
        <p:grpSpPr bwMode="auto">
          <a:xfrm>
            <a:off x="200025" y="6223000"/>
            <a:ext cx="6985000" cy="349250"/>
            <a:chOff x="126" y="3920"/>
            <a:chExt cx="4400" cy="220"/>
          </a:xfrm>
        </p:grpSpPr>
        <p:sp>
          <p:nvSpPr>
            <p:cNvPr id="2562057" name="McK 3. Footnote" hidden="1"/>
            <p:cNvSpPr txBox="1">
              <a:spLocks noChangeArrowheads="1"/>
            </p:cNvSpPr>
            <p:nvPr userDrawn="1"/>
          </p:nvSpPr>
          <p:spPr bwMode="auto">
            <a:xfrm>
              <a:off x="126" y="3920"/>
              <a:ext cx="4400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 anchor="b"/>
            <a:lstStyle/>
            <a:p>
              <a:pPr marL="104775" indent="-104775" defTabSz="895350">
                <a:defRPr/>
              </a:pPr>
              <a:r>
                <a:rPr lang="en-GB" sz="1000" b="0" dirty="0"/>
                <a:t>1 Footnote</a:t>
              </a:r>
            </a:p>
          </p:txBody>
        </p:sp>
        <p:sp>
          <p:nvSpPr>
            <p:cNvPr id="2562058" name="McK 4. Source" hidden="1"/>
            <p:cNvSpPr>
              <a:spLocks noChangeArrowheads="1"/>
            </p:cNvSpPr>
            <p:nvPr userDrawn="1"/>
          </p:nvSpPr>
          <p:spPr bwMode="auto">
            <a:xfrm>
              <a:off x="126" y="4044"/>
              <a:ext cx="4400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/>
            <a:lstStyle/>
            <a:p>
              <a:pPr marL="609600" indent="-609600" defTabSz="895350">
                <a:tabLst>
                  <a:tab pos="612775" algn="l"/>
                </a:tabLst>
                <a:defRPr/>
              </a:pPr>
              <a:r>
                <a:rPr lang="en-GB" sz="1000" b="0" dirty="0"/>
                <a:t>SOURCE: Source</a:t>
              </a:r>
            </a:p>
          </p:txBody>
        </p:sp>
      </p:grpSp>
      <p:grpSp>
        <p:nvGrpSpPr>
          <p:cNvPr id="2058" name="LegendBoxes" hidden="1"/>
          <p:cNvGrpSpPr>
            <a:grpSpLocks/>
          </p:cNvGrpSpPr>
          <p:nvPr>
            <p:custDataLst>
              <p:tags r:id="rId20"/>
            </p:custDataLst>
          </p:nvPr>
        </p:nvGrpSpPr>
        <p:grpSpPr bwMode="auto">
          <a:xfrm>
            <a:off x="7993063" y="1014413"/>
            <a:ext cx="842962" cy="976312"/>
            <a:chOff x="3394" y="519"/>
            <a:chExt cx="531" cy="615"/>
          </a:xfrm>
        </p:grpSpPr>
        <p:sp>
          <p:nvSpPr>
            <p:cNvPr id="2562060" name="LegendRectangle1" hidden="1"/>
            <p:cNvSpPr>
              <a:spLocks noChangeArrowheads="1"/>
            </p:cNvSpPr>
            <p:nvPr userDrawn="1"/>
          </p:nvSpPr>
          <p:spPr bwMode="auto">
            <a:xfrm>
              <a:off x="3394" y="526"/>
              <a:ext cx="104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2562061" name="LegendRectangle2" hidden="1"/>
            <p:cNvSpPr>
              <a:spLocks noChangeArrowheads="1"/>
            </p:cNvSpPr>
            <p:nvPr userDrawn="1"/>
          </p:nvSpPr>
          <p:spPr bwMode="auto">
            <a:xfrm>
              <a:off x="3394" y="693"/>
              <a:ext cx="104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2562062" name="LegendRectangle3" hidden="1"/>
            <p:cNvSpPr>
              <a:spLocks noChangeArrowheads="1"/>
            </p:cNvSpPr>
            <p:nvPr userDrawn="1"/>
          </p:nvSpPr>
          <p:spPr bwMode="auto">
            <a:xfrm>
              <a:off x="3394" y="860"/>
              <a:ext cx="104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2562063" name="LegendRectangle4" hidden="1"/>
            <p:cNvSpPr>
              <a:spLocks noChangeArrowheads="1"/>
            </p:cNvSpPr>
            <p:nvPr userDrawn="1"/>
          </p:nvSpPr>
          <p:spPr bwMode="auto">
            <a:xfrm>
              <a:off x="3394" y="1027"/>
              <a:ext cx="104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2562064" name="Legend1" hidden="1"/>
            <p:cNvSpPr>
              <a:spLocks noChangeArrowheads="1"/>
            </p:cNvSpPr>
            <p:nvPr userDrawn="1"/>
          </p:nvSpPr>
          <p:spPr bwMode="auto">
            <a:xfrm>
              <a:off x="3554" y="519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Legend1</a:t>
              </a:r>
            </a:p>
          </p:txBody>
        </p:sp>
        <p:sp>
          <p:nvSpPr>
            <p:cNvPr id="2562065" name="Legend2" hidden="1"/>
            <p:cNvSpPr>
              <a:spLocks noChangeArrowheads="1"/>
            </p:cNvSpPr>
            <p:nvPr userDrawn="1"/>
          </p:nvSpPr>
          <p:spPr bwMode="auto">
            <a:xfrm>
              <a:off x="3554" y="684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Legend2</a:t>
              </a:r>
            </a:p>
          </p:txBody>
        </p:sp>
        <p:sp>
          <p:nvSpPr>
            <p:cNvPr id="2562066" name="Legend3" hidden="1"/>
            <p:cNvSpPr>
              <a:spLocks noChangeArrowheads="1"/>
            </p:cNvSpPr>
            <p:nvPr userDrawn="1"/>
          </p:nvSpPr>
          <p:spPr bwMode="auto">
            <a:xfrm>
              <a:off x="3554" y="849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Legend3</a:t>
              </a:r>
            </a:p>
          </p:txBody>
        </p:sp>
        <p:sp>
          <p:nvSpPr>
            <p:cNvPr id="2562067" name="Legend4" hidden="1"/>
            <p:cNvSpPr>
              <a:spLocks noChangeArrowheads="1"/>
            </p:cNvSpPr>
            <p:nvPr userDrawn="1"/>
          </p:nvSpPr>
          <p:spPr bwMode="auto">
            <a:xfrm>
              <a:off x="3554" y="1019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Legend4</a:t>
              </a:r>
            </a:p>
          </p:txBody>
        </p:sp>
      </p:grpSp>
      <p:grpSp>
        <p:nvGrpSpPr>
          <p:cNvPr id="2059" name="LegendLines" hidden="1"/>
          <p:cNvGrpSpPr>
            <a:grpSpLocks/>
          </p:cNvGrpSpPr>
          <p:nvPr>
            <p:custDataLst>
              <p:tags r:id="rId21"/>
            </p:custDataLst>
          </p:nvPr>
        </p:nvGrpSpPr>
        <p:grpSpPr bwMode="auto">
          <a:xfrm>
            <a:off x="7675563" y="1014413"/>
            <a:ext cx="1160462" cy="706437"/>
            <a:chOff x="2411" y="2750"/>
            <a:chExt cx="731" cy="445"/>
          </a:xfrm>
        </p:grpSpPr>
        <p:sp>
          <p:nvSpPr>
            <p:cNvPr id="2562069" name="LineLegend1" hidden="1"/>
            <p:cNvSpPr>
              <a:spLocks noChangeShapeType="1"/>
            </p:cNvSpPr>
            <p:nvPr/>
          </p:nvSpPr>
          <p:spPr bwMode="auto">
            <a:xfrm>
              <a:off x="2411" y="280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2562070" name="LineLegend2" hidden="1"/>
            <p:cNvSpPr>
              <a:spLocks noChangeShapeType="1"/>
            </p:cNvSpPr>
            <p:nvPr/>
          </p:nvSpPr>
          <p:spPr bwMode="auto">
            <a:xfrm>
              <a:off x="2411" y="2972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2562071" name="LineLegend3" hidden="1"/>
            <p:cNvSpPr>
              <a:spLocks noChangeShapeType="1"/>
            </p:cNvSpPr>
            <p:nvPr/>
          </p:nvSpPr>
          <p:spPr bwMode="auto">
            <a:xfrm>
              <a:off x="2411" y="313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2562072" name="Legend1" hidden="1"/>
            <p:cNvSpPr>
              <a:spLocks noChangeArrowheads="1"/>
            </p:cNvSpPr>
            <p:nvPr userDrawn="1"/>
          </p:nvSpPr>
          <p:spPr bwMode="auto">
            <a:xfrm>
              <a:off x="2771" y="2750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Legend1</a:t>
              </a:r>
            </a:p>
          </p:txBody>
        </p:sp>
        <p:sp>
          <p:nvSpPr>
            <p:cNvPr id="2562073" name="Legend2" hidden="1"/>
            <p:cNvSpPr>
              <a:spLocks noChangeArrowheads="1"/>
            </p:cNvSpPr>
            <p:nvPr userDrawn="1"/>
          </p:nvSpPr>
          <p:spPr bwMode="auto">
            <a:xfrm>
              <a:off x="2771" y="2915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Legend2</a:t>
              </a:r>
            </a:p>
          </p:txBody>
        </p:sp>
        <p:sp>
          <p:nvSpPr>
            <p:cNvPr id="2562074" name="Legend3" hidden="1"/>
            <p:cNvSpPr>
              <a:spLocks noChangeArrowheads="1"/>
            </p:cNvSpPr>
            <p:nvPr userDrawn="1"/>
          </p:nvSpPr>
          <p:spPr bwMode="auto">
            <a:xfrm>
              <a:off x="2771" y="3080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Legend3</a:t>
              </a:r>
            </a:p>
          </p:txBody>
        </p:sp>
      </p:grpSp>
      <p:grpSp>
        <p:nvGrpSpPr>
          <p:cNvPr id="2060" name="LegendMoons" hidden="1"/>
          <p:cNvGrpSpPr>
            <a:grpSpLocks/>
          </p:cNvGrpSpPr>
          <p:nvPr>
            <p:custDataLst>
              <p:tags r:id="rId22"/>
            </p:custDataLst>
          </p:nvPr>
        </p:nvGrpSpPr>
        <p:grpSpPr bwMode="auto">
          <a:xfrm>
            <a:off x="7913688" y="1014413"/>
            <a:ext cx="922337" cy="1306512"/>
            <a:chOff x="1104" y="2704"/>
            <a:chExt cx="581" cy="823"/>
          </a:xfrm>
        </p:grpSpPr>
        <p:grpSp>
          <p:nvGrpSpPr>
            <p:cNvPr id="2072" name="MoonLegend1" hidden="1"/>
            <p:cNvGrpSpPr>
              <a:grpSpLocks noChangeAspect="1"/>
            </p:cNvGrpSpPr>
            <p:nvPr>
              <p:custDataLst>
                <p:tags r:id="rId29"/>
              </p:custDataLst>
            </p:nvPr>
          </p:nvGrpSpPr>
          <p:grpSpPr bwMode="auto">
            <a:xfrm>
              <a:off x="1104" y="2704"/>
              <a:ext cx="132" cy="132"/>
              <a:chOff x="4533" y="183"/>
              <a:chExt cx="144" cy="144"/>
            </a:xfrm>
          </p:grpSpPr>
          <p:sp>
            <p:nvSpPr>
              <p:cNvPr id="2562077" name="Oval 29" hidden="1"/>
              <p:cNvSpPr>
                <a:spLocks noChangeAspect="1" noChangeArrowheads="1"/>
              </p:cNvSpPr>
              <p:nvPr>
                <p:custDataLst>
                  <p:tags r:id="rId42"/>
                </p:custDataLst>
              </p:nvPr>
            </p:nvSpPr>
            <p:spPr bwMode="blackWhite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  <p:sp>
            <p:nvSpPr>
              <p:cNvPr id="2562078" name="Arc 30" hidden="1"/>
              <p:cNvSpPr>
                <a:spLocks noChangeAspect="1"/>
              </p:cNvSpPr>
              <p:nvPr>
                <p:custDataLst>
                  <p:tags r:id="rId43"/>
                </p:custDataLst>
              </p:nvPr>
            </p:nvSpPr>
            <p:spPr bwMode="black">
              <a:xfrm>
                <a:off x="4533" y="183"/>
                <a:ext cx="144" cy="144"/>
              </a:xfrm>
              <a:custGeom>
                <a:avLst/>
                <a:gdLst>
                  <a:gd name="G0" fmla="+- 21600 0 0"/>
                  <a:gd name="G1" fmla="+- 21600 0 0"/>
                  <a:gd name="G2" fmla="+- 21600 0 0"/>
                  <a:gd name="T0" fmla="*/ 21600 w 43200"/>
                  <a:gd name="T1" fmla="*/ 0 h 43200"/>
                  <a:gd name="T2" fmla="*/ 21600 w 43200"/>
                  <a:gd name="T3" fmla="*/ 0 h 43200"/>
                  <a:gd name="T4" fmla="*/ 21600 w 43200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</a:path>
                  <a:path w="43200" h="43200" stroke="0" extrusionOk="0">
                    <a:moveTo>
                      <a:pt x="21599" y="0"/>
                    </a:moveTo>
                    <a:lnTo>
                      <a:pt x="21600" y="216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</p:grpSp>
        <p:grpSp>
          <p:nvGrpSpPr>
            <p:cNvPr id="2073" name="MoonLegend2" hidden="1"/>
            <p:cNvGrpSpPr>
              <a:grpSpLocks noChangeAspect="1"/>
            </p:cNvGrpSpPr>
            <p:nvPr>
              <p:custDataLst>
                <p:tags r:id="rId30"/>
              </p:custDataLst>
            </p:nvPr>
          </p:nvGrpSpPr>
          <p:grpSpPr bwMode="auto">
            <a:xfrm>
              <a:off x="1104" y="2876"/>
              <a:ext cx="132" cy="132"/>
              <a:chOff x="1694" y="2044"/>
              <a:chExt cx="160" cy="160"/>
            </a:xfrm>
          </p:grpSpPr>
          <p:sp>
            <p:nvSpPr>
              <p:cNvPr id="2562080" name="Oval 32" hidden="1"/>
              <p:cNvSpPr>
                <a:spLocks noChangeAspect="1" noChangeArrowheads="1"/>
              </p:cNvSpPr>
              <p:nvPr>
                <p:custDataLst>
                  <p:tags r:id="rId40"/>
                </p:custDataLst>
              </p:nvPr>
            </p:nvSpPr>
            <p:spPr bwMode="blackWhite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  <p:sp>
            <p:nvSpPr>
              <p:cNvPr id="2562081" name="Arc 33" hidden="1"/>
              <p:cNvSpPr>
                <a:spLocks noChangeAspect="1"/>
              </p:cNvSpPr>
              <p:nvPr>
                <p:custDataLst>
                  <p:tags r:id="rId41"/>
                </p:custDataLst>
              </p:nvPr>
            </p:nvSpPr>
            <p:spPr bwMode="black">
              <a:xfrm>
                <a:off x="1774" y="2044"/>
                <a:ext cx="80" cy="8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</p:grpSp>
        <p:grpSp>
          <p:nvGrpSpPr>
            <p:cNvPr id="2074" name="MoonLegend3" hidden="1"/>
            <p:cNvGrpSpPr>
              <a:grpSpLocks noChangeAspect="1"/>
            </p:cNvGrpSpPr>
            <p:nvPr>
              <p:custDataLst>
                <p:tags r:id="rId31"/>
              </p:custDataLst>
            </p:nvPr>
          </p:nvGrpSpPr>
          <p:grpSpPr bwMode="auto">
            <a:xfrm>
              <a:off x="1104" y="3049"/>
              <a:ext cx="132" cy="132"/>
              <a:chOff x="4495" y="897"/>
              <a:chExt cx="160" cy="160"/>
            </a:xfrm>
          </p:grpSpPr>
          <p:sp>
            <p:nvSpPr>
              <p:cNvPr id="2562083" name="Oval 35" hidden="1"/>
              <p:cNvSpPr>
                <a:spLocks noChangeAspect="1" noChangeArrowheads="1"/>
              </p:cNvSpPr>
              <p:nvPr>
                <p:custDataLst>
                  <p:tags r:id="rId38"/>
                </p:custDataLst>
              </p:nvPr>
            </p:nvSpPr>
            <p:spPr bwMode="blackWhite">
              <a:xfrm>
                <a:off x="4495" y="897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  <p:sp>
            <p:nvSpPr>
              <p:cNvPr id="2562084" name="Arc 36" hidden="1"/>
              <p:cNvSpPr>
                <a:spLocks noChangeAspect="1"/>
              </p:cNvSpPr>
              <p:nvPr>
                <p:custDataLst>
                  <p:tags r:id="rId39"/>
                </p:custDataLst>
              </p:nvPr>
            </p:nvSpPr>
            <p:spPr bwMode="black">
              <a:xfrm>
                <a:off x="4575" y="897"/>
                <a:ext cx="80" cy="16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43200"/>
                  <a:gd name="T2" fmla="*/ 0 w 21600"/>
                  <a:gd name="T3" fmla="*/ 43200 h 43200"/>
                  <a:gd name="T4" fmla="*/ 0 w 21600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432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</a:path>
                  <a:path w="21600" h="432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</p:grpSp>
        <p:grpSp>
          <p:nvGrpSpPr>
            <p:cNvPr id="2075" name="MoonLegend4" hidden="1"/>
            <p:cNvGrpSpPr>
              <a:grpSpLocks noChangeAspect="1"/>
            </p:cNvGrpSpPr>
            <p:nvPr>
              <p:custDataLst>
                <p:tags r:id="rId32"/>
              </p:custDataLst>
            </p:nvPr>
          </p:nvGrpSpPr>
          <p:grpSpPr bwMode="auto">
            <a:xfrm>
              <a:off x="1104" y="3222"/>
              <a:ext cx="132" cy="132"/>
              <a:chOff x="4495" y="1198"/>
              <a:chExt cx="160" cy="160"/>
            </a:xfrm>
          </p:grpSpPr>
          <p:sp>
            <p:nvSpPr>
              <p:cNvPr id="2562086" name="Oval 38" hidden="1"/>
              <p:cNvSpPr>
                <a:spLocks noChangeAspect="1" noChangeArrowheads="1"/>
              </p:cNvSpPr>
              <p:nvPr>
                <p:custDataLst>
                  <p:tags r:id="rId36"/>
                </p:custDataLst>
              </p:nvPr>
            </p:nvSpPr>
            <p:spPr bwMode="blackWhite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  <p:sp>
            <p:nvSpPr>
              <p:cNvPr id="2562087" name="Arc 39" hidden="1"/>
              <p:cNvSpPr>
                <a:spLocks noChangeAspect="1"/>
              </p:cNvSpPr>
              <p:nvPr>
                <p:custDataLst>
                  <p:tags r:id="rId37"/>
                </p:custDataLst>
              </p:nvPr>
            </p:nvSpPr>
            <p:spPr bwMode="black">
              <a:xfrm>
                <a:off x="4495" y="1198"/>
                <a:ext cx="160" cy="160"/>
              </a:xfrm>
              <a:custGeom>
                <a:avLst/>
                <a:gdLst>
                  <a:gd name="G0" fmla="+- 21600 0 0"/>
                  <a:gd name="G1" fmla="+- 21600 0 0"/>
                  <a:gd name="G2" fmla="+- 21600 0 0"/>
                  <a:gd name="T0" fmla="*/ 21600 w 43200"/>
                  <a:gd name="T1" fmla="*/ 0 h 43200"/>
                  <a:gd name="T2" fmla="*/ 0 w 43200"/>
                  <a:gd name="T3" fmla="*/ 21600 h 43200"/>
                  <a:gd name="T4" fmla="*/ 21600 w 43200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</a:path>
                  <a:path w="43200" h="43200" stroke="0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</p:grpSp>
        <p:grpSp>
          <p:nvGrpSpPr>
            <p:cNvPr id="2076" name="MoonLegend5" hidden="1"/>
            <p:cNvGrpSpPr>
              <a:grpSpLocks noChangeAspect="1"/>
            </p:cNvGrpSpPr>
            <p:nvPr>
              <p:custDataLst>
                <p:tags r:id="rId33"/>
              </p:custDataLst>
            </p:nvPr>
          </p:nvGrpSpPr>
          <p:grpSpPr bwMode="auto">
            <a:xfrm>
              <a:off x="1104" y="3395"/>
              <a:ext cx="132" cy="132"/>
              <a:chOff x="4495" y="1440"/>
              <a:chExt cx="160" cy="160"/>
            </a:xfrm>
          </p:grpSpPr>
          <p:sp>
            <p:nvSpPr>
              <p:cNvPr id="2562089" name="Oval 41" hidden="1"/>
              <p:cNvSpPr>
                <a:spLocks noChangeAspect="1" noChangeArrowheads="1"/>
              </p:cNvSpPr>
              <p:nvPr>
                <p:custDataLst>
                  <p:tags r:id="rId34"/>
                </p:custDataLst>
              </p:nvPr>
            </p:nvSpPr>
            <p:spPr bwMode="blackWhite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  <p:sp>
            <p:nvSpPr>
              <p:cNvPr id="2562090" name="Oval 42" hidden="1"/>
              <p:cNvSpPr>
                <a:spLocks noChangeAspect="1" noChangeArrowheads="1"/>
              </p:cNvSpPr>
              <p:nvPr>
                <p:custDataLst>
                  <p:tags r:id="rId35"/>
                </p:custDataLst>
              </p:nvPr>
            </p:nvSpPr>
            <p:spPr bwMode="black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</p:grpSp>
        <p:sp>
          <p:nvSpPr>
            <p:cNvPr id="2562091" name="Legend1" hidden="1"/>
            <p:cNvSpPr>
              <a:spLocks noChangeArrowheads="1"/>
            </p:cNvSpPr>
            <p:nvPr userDrawn="1"/>
          </p:nvSpPr>
          <p:spPr bwMode="auto">
            <a:xfrm>
              <a:off x="1314" y="2712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Legend1</a:t>
              </a:r>
            </a:p>
          </p:txBody>
        </p:sp>
        <p:sp>
          <p:nvSpPr>
            <p:cNvPr id="2562092" name="Legend2" hidden="1"/>
            <p:cNvSpPr>
              <a:spLocks noChangeArrowheads="1"/>
            </p:cNvSpPr>
            <p:nvPr userDrawn="1"/>
          </p:nvSpPr>
          <p:spPr bwMode="auto">
            <a:xfrm>
              <a:off x="1314" y="2885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Legend2</a:t>
              </a:r>
            </a:p>
          </p:txBody>
        </p:sp>
        <p:sp>
          <p:nvSpPr>
            <p:cNvPr id="2562093" name="Legend3" hidden="1"/>
            <p:cNvSpPr>
              <a:spLocks noChangeArrowheads="1"/>
            </p:cNvSpPr>
            <p:nvPr userDrawn="1"/>
          </p:nvSpPr>
          <p:spPr bwMode="auto">
            <a:xfrm>
              <a:off x="1314" y="3058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Legend3</a:t>
              </a:r>
            </a:p>
          </p:txBody>
        </p:sp>
        <p:sp>
          <p:nvSpPr>
            <p:cNvPr id="2562094" name="Legend4" hidden="1"/>
            <p:cNvSpPr>
              <a:spLocks noChangeArrowheads="1"/>
            </p:cNvSpPr>
            <p:nvPr userDrawn="1"/>
          </p:nvSpPr>
          <p:spPr bwMode="auto">
            <a:xfrm>
              <a:off x="1314" y="3231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Legend4</a:t>
              </a:r>
            </a:p>
          </p:txBody>
        </p:sp>
        <p:sp>
          <p:nvSpPr>
            <p:cNvPr id="2562095" name="Legend5" hidden="1"/>
            <p:cNvSpPr>
              <a:spLocks noChangeArrowheads="1"/>
            </p:cNvSpPr>
            <p:nvPr userDrawn="1"/>
          </p:nvSpPr>
          <p:spPr bwMode="auto">
            <a:xfrm>
              <a:off x="1314" y="3404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Legend5</a:t>
              </a:r>
            </a:p>
          </p:txBody>
        </p:sp>
      </p:grpSp>
      <p:grpSp>
        <p:nvGrpSpPr>
          <p:cNvPr id="2061" name="Sticker" hidden="1"/>
          <p:cNvGrpSpPr>
            <a:grpSpLocks/>
          </p:cNvGrpSpPr>
          <p:nvPr>
            <p:custDataLst>
              <p:tags r:id="rId23"/>
            </p:custDataLst>
          </p:nvPr>
        </p:nvGrpSpPr>
        <p:grpSpPr bwMode="auto">
          <a:xfrm>
            <a:off x="7742238" y="1014413"/>
            <a:ext cx="1093787" cy="209550"/>
            <a:chOff x="4877" y="639"/>
            <a:chExt cx="689" cy="132"/>
          </a:xfrm>
        </p:grpSpPr>
        <p:cxnSp>
          <p:nvCxnSpPr>
            <p:cNvPr id="2069" name="AutoShape 49" hidden="1"/>
            <p:cNvCxnSpPr>
              <a:cxnSpLocks noChangeShapeType="1"/>
              <a:stCxn id="2562098" idx="4"/>
              <a:endCxn id="2562098" idx="6"/>
            </p:cNvCxnSpPr>
            <p:nvPr/>
          </p:nvCxnSpPr>
          <p:spPr bwMode="auto">
            <a:xfrm>
              <a:off x="4877" y="771"/>
              <a:ext cx="689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</p:spPr>
        </p:cxnSp>
        <p:sp>
          <p:nvSpPr>
            <p:cNvPr id="2562098" name="AutoShape 50" hidden="1"/>
            <p:cNvSpPr>
              <a:spLocks noChangeArrowheads="1"/>
            </p:cNvSpPr>
            <p:nvPr/>
          </p:nvSpPr>
          <p:spPr bwMode="auto">
            <a:xfrm>
              <a:off x="4877" y="639"/>
              <a:ext cx="689" cy="132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27421" tIns="0" rIns="0" bIns="27421">
              <a:spAutoFit/>
            </a:bodyPr>
            <a:lstStyle/>
            <a:p>
              <a:pPr algn="r" defTabSz="895350">
                <a:buClr>
                  <a:schemeClr val="tx2"/>
                </a:buClr>
                <a:defRPr/>
              </a:pPr>
              <a:r>
                <a:rPr lang="en-GB" sz="1200" b="0" dirty="0">
                  <a:solidFill>
                    <a:srgbClr val="808080"/>
                  </a:solidFill>
                </a:rPr>
                <a:t>ILLUSTRATIVE</a:t>
              </a:r>
            </a:p>
          </p:txBody>
        </p:sp>
        <p:cxnSp>
          <p:nvCxnSpPr>
            <p:cNvPr id="2071" name="AutoShape 51" hidden="1"/>
            <p:cNvCxnSpPr>
              <a:cxnSpLocks noChangeShapeType="1"/>
              <a:stCxn id="2562098" idx="2"/>
              <a:endCxn id="2562098" idx="4"/>
            </p:cNvCxnSpPr>
            <p:nvPr/>
          </p:nvCxnSpPr>
          <p:spPr bwMode="auto">
            <a:xfrm>
              <a:off x="4877" y="639"/>
              <a:ext cx="0" cy="132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</p:cxnSp>
      </p:grpSp>
      <p:sp>
        <p:nvSpPr>
          <p:cNvPr id="2562100" name="doc id" hidden="1"/>
          <p:cNvSpPr>
            <a:spLocks noChangeArrowheads="1"/>
          </p:cNvSpPr>
          <p:nvPr>
            <p:custDataLst>
              <p:tags r:id="rId24"/>
            </p:custDataLst>
          </p:nvPr>
        </p:nvSpPr>
        <p:spPr bwMode="auto">
          <a:xfrm>
            <a:off x="8010525" y="47625"/>
            <a:ext cx="995363" cy="10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r" defTabSz="895350">
              <a:defRPr/>
            </a:pPr>
            <a:r>
              <a:rPr lang="en-GB" sz="700" b="0" dirty="0">
                <a:solidFill>
                  <a:srgbClr val="000000"/>
                </a:solidFill>
              </a:rPr>
              <a:t>JOH-ESK039-20101008-vgi</a:t>
            </a:r>
          </a:p>
        </p:txBody>
      </p:sp>
      <p:grpSp>
        <p:nvGrpSpPr>
          <p:cNvPr id="2063" name="ACET" hidden="1"/>
          <p:cNvGrpSpPr>
            <a:grpSpLocks/>
          </p:cNvGrpSpPr>
          <p:nvPr>
            <p:custDataLst>
              <p:tags r:id="rId25"/>
            </p:custDataLst>
          </p:nvPr>
        </p:nvGrpSpPr>
        <p:grpSpPr bwMode="auto">
          <a:xfrm>
            <a:off x="1452563" y="1333500"/>
            <a:ext cx="4264025" cy="508000"/>
            <a:chOff x="915" y="710"/>
            <a:chExt cx="2686" cy="320"/>
          </a:xfrm>
        </p:grpSpPr>
        <p:cxnSp>
          <p:nvCxnSpPr>
            <p:cNvPr id="2067" name="AutoShape 54" hidden="1"/>
            <p:cNvCxnSpPr>
              <a:cxnSpLocks noChangeShapeType="1"/>
              <a:stCxn id="2562103" idx="4"/>
              <a:endCxn id="2562103" idx="6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2562103" name="AutoShape 55" hidden="1"/>
            <p:cNvSpPr>
              <a:spLocks noChangeArrowheads="1"/>
            </p:cNvSpPr>
            <p:nvPr/>
          </p:nvSpPr>
          <p:spPr bwMode="auto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18280" anchor="b">
              <a:spAutoFit/>
            </a:bodyPr>
            <a:lstStyle/>
            <a:p>
              <a:pPr defTabSz="912813">
                <a:defRPr/>
              </a:pPr>
              <a:r>
                <a:rPr lang="en-GB" sz="1600" dirty="0"/>
                <a:t>Title</a:t>
              </a:r>
            </a:p>
            <a:p>
              <a:pPr defTabSz="912813">
                <a:defRPr/>
              </a:pPr>
              <a:r>
                <a:rPr lang="en-GB" sz="1600" b="0" dirty="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sp>
        <p:nvSpPr>
          <p:cNvPr id="2562104" name="Working Draft" hidden="1"/>
          <p:cNvSpPr txBox="1">
            <a:spLocks noChangeArrowheads="1"/>
          </p:cNvSpPr>
          <p:nvPr>
            <p:custDataLst>
              <p:tags r:id="rId26"/>
            </p:custDataLst>
          </p:nvPr>
        </p:nvSpPr>
        <p:spPr bwMode="auto">
          <a:xfrm rot="5400000">
            <a:off x="8222456" y="2928144"/>
            <a:ext cx="1712913" cy="9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12813">
              <a:defRPr/>
            </a:pPr>
            <a:r>
              <a:rPr lang="en-US" sz="600" b="0" dirty="0"/>
              <a:t>Working Draft - Last Modified 2010/11/04 01:26:42 PM</a:t>
            </a:r>
            <a:endParaRPr lang="en-GB" sz="1600" b="0" dirty="0"/>
          </a:p>
        </p:txBody>
      </p:sp>
      <p:sp>
        <p:nvSpPr>
          <p:cNvPr id="2562105" name="Printed" hidden="1"/>
          <p:cNvSpPr txBox="1">
            <a:spLocks noChangeArrowheads="1"/>
          </p:cNvSpPr>
          <p:nvPr>
            <p:custDataLst>
              <p:tags r:id="rId27"/>
            </p:custDataLst>
          </p:nvPr>
        </p:nvSpPr>
        <p:spPr bwMode="auto">
          <a:xfrm rot="5400000">
            <a:off x="8595519" y="4417219"/>
            <a:ext cx="966787" cy="9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12813">
              <a:defRPr/>
            </a:pPr>
            <a:r>
              <a:rPr lang="en-GB" sz="600" b="0" dirty="0"/>
              <a:t>Printed 10/11/04 08:16:26</a:t>
            </a:r>
            <a:endParaRPr lang="en-GB" sz="1600" b="0" dirty="0"/>
          </a:p>
        </p:txBody>
      </p:sp>
      <p:pic>
        <p:nvPicPr>
          <p:cNvPr id="2066" name="Picture 58"/>
          <p:cNvPicPr>
            <a:picLocks noChangeArrowheads="1"/>
          </p:cNvPicPr>
          <p:nvPr>
            <p:custDataLst>
              <p:tags r:id="rId28"/>
            </p:custDataLst>
          </p:nvPr>
        </p:nvPicPr>
        <p:blipFill>
          <a:blip r:embed="rId46" cstate="print"/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64" r:id="rId1"/>
    <p:sldLayoutId id="2147484132" r:id="rId2"/>
    <p:sldLayoutId id="2147484133" r:id="rId3"/>
    <p:sldLayoutId id="2147484134" r:id="rId4"/>
    <p:sldLayoutId id="2147484135" r:id="rId5"/>
    <p:sldLayoutId id="2147484136" r:id="rId6"/>
    <p:sldLayoutId id="2147484137" r:id="rId7"/>
    <p:sldLayoutId id="2147484138" r:id="rId8"/>
    <p:sldLayoutId id="2147484139" r:id="rId9"/>
    <p:sldLayoutId id="2147484140" r:id="rId10"/>
    <p:sldLayoutId id="2147484141" r:id="rId11"/>
  </p:sldLayoutIdLst>
  <p:transition spd="slow"/>
  <p:hf hdr="0" ftr="0" dt="0"/>
  <p:txStyles>
    <p:titleStyle>
      <a:lvl1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ea typeface="+mn-ea"/>
          <a:cs typeface="+mn-cs"/>
        </a:defRPr>
      </a:lvl1pPr>
      <a:lvl2pPr marL="147638" indent="-146050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SzPct val="125000"/>
        <a:buChar char="•"/>
        <a:defRPr sz="1600">
          <a:solidFill>
            <a:srgbClr val="003896"/>
          </a:solidFill>
          <a:latin typeface="+mn-lt"/>
          <a:cs typeface="+mn-cs"/>
        </a:defRPr>
      </a:lvl2pPr>
      <a:lvl3pPr marL="357188" indent="-207963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SzPct val="125000"/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3pPr>
      <a:lvl4pPr marL="481013" indent="-123825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4pPr>
      <a:lvl5pPr marL="657225" indent="-174625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5pPr>
      <a:lvl6pPr marL="1114425" indent="-174625" algn="l" defTabSz="912813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6pPr>
      <a:lvl7pPr marL="1571625" indent="-174625" algn="l" defTabSz="912813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7pPr>
      <a:lvl8pPr marL="2028825" indent="-174625" algn="l" defTabSz="912813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8pPr>
      <a:lvl9pPr marL="2486025" indent="-174625" algn="l" defTabSz="912813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Rectangle 2" hidden="1"/>
          <p:cNvGraphicFramePr>
            <a:graphicFrameLocks/>
          </p:cNvGraphicFramePr>
          <p:nvPr>
            <p:custDataLst>
              <p:tags r:id="rId14"/>
            </p:custData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4" name="think-cell Slide" r:id="rId44" imgW="0" imgH="0" progId="">
                  <p:embed/>
                </p:oleObj>
              </mc:Choice>
              <mc:Fallback>
                <p:oleObj name="think-cell Slide" r:id="rId44" imgW="0" imgH="0" progId="">
                  <p:embed/>
                  <p:pic>
                    <p:nvPicPr>
                      <p:cNvPr id="0" name="Rectangle 2" hidden="1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076" name="Picture 3"/>
          <p:cNvPicPr>
            <a:picLocks noChangeArrowheads="1"/>
          </p:cNvPicPr>
          <p:nvPr>
            <p:custDataLst>
              <p:tags r:id="rId15"/>
            </p:custDataLst>
          </p:nvPr>
        </p:nvPicPr>
        <p:blipFill>
          <a:blip r:embed="rId45" cstate="print"/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  <p:sp>
        <p:nvSpPr>
          <p:cNvPr id="3077" name="McK 1. Slide Placeholder"/>
          <p:cNvSpPr>
            <a:spLocks noGrp="1" noChangeArrowheads="1"/>
          </p:cNvSpPr>
          <p:nvPr>
            <p:ph type="title"/>
            <p:custDataLst>
              <p:tags r:id="rId16"/>
            </p:custDataLst>
          </p:nvPr>
        </p:nvSpPr>
        <p:spPr bwMode="auto">
          <a:xfrm>
            <a:off x="200025" y="328613"/>
            <a:ext cx="6985000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3078" name="Rectangle 5"/>
          <p:cNvSpPr>
            <a:spLocks noGrp="1" noChangeArrowheads="1"/>
          </p:cNvSpPr>
          <p:nvPr>
            <p:ph type="body" idx="1"/>
            <p:custDataLst>
              <p:tags r:id="rId17"/>
            </p:custDataLst>
          </p:nvPr>
        </p:nvSpPr>
        <p:spPr bwMode="auto">
          <a:xfrm>
            <a:off x="438150" y="1890713"/>
            <a:ext cx="6783388" cy="122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2629638" name="Rectangle 6"/>
          <p:cNvSpPr>
            <a:spLocks noGrp="1" noChangeArrowheads="1"/>
          </p:cNvSpPr>
          <p:nvPr>
            <p:ph type="sldNum" sz="quarter" idx="4"/>
            <p:custDataLst>
              <p:tags r:id="rId18"/>
            </p:custDataLst>
          </p:nvPr>
        </p:nvSpPr>
        <p:spPr bwMode="auto">
          <a:xfrm>
            <a:off x="7185025" y="6626225"/>
            <a:ext cx="1651000" cy="152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>
              <a:defRPr sz="1000" b="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3BA81E28-57BD-4681-BD22-7E61F7992E9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2629639" name="McK 2. Unit of measure" hidden="1"/>
          <p:cNvSpPr txBox="1"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200025" y="1014413"/>
            <a:ext cx="6985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defTabSz="895350">
              <a:defRPr/>
            </a:pPr>
            <a:r>
              <a:rPr lang="en-GB" sz="1600" dirty="0">
                <a:solidFill>
                  <a:srgbClr val="808080"/>
                </a:solidFill>
              </a:rPr>
              <a:t>Unit of measure</a:t>
            </a:r>
          </a:p>
        </p:txBody>
      </p:sp>
      <p:grpSp>
        <p:nvGrpSpPr>
          <p:cNvPr id="3081" name="McK Slide Elements"/>
          <p:cNvGrpSpPr>
            <a:grpSpLocks/>
          </p:cNvGrpSpPr>
          <p:nvPr userDrawn="1"/>
        </p:nvGrpSpPr>
        <p:grpSpPr bwMode="auto">
          <a:xfrm>
            <a:off x="200025" y="6223000"/>
            <a:ext cx="6985000" cy="349250"/>
            <a:chOff x="126" y="3920"/>
            <a:chExt cx="4400" cy="220"/>
          </a:xfrm>
        </p:grpSpPr>
        <p:sp>
          <p:nvSpPr>
            <p:cNvPr id="2629641" name="McK 3. Footnote" hidden="1"/>
            <p:cNvSpPr txBox="1">
              <a:spLocks noChangeArrowheads="1"/>
            </p:cNvSpPr>
            <p:nvPr userDrawn="1"/>
          </p:nvSpPr>
          <p:spPr bwMode="auto">
            <a:xfrm>
              <a:off x="126" y="3920"/>
              <a:ext cx="4400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 anchor="b"/>
            <a:lstStyle/>
            <a:p>
              <a:pPr marL="104775" indent="-104775" defTabSz="895350">
                <a:defRPr/>
              </a:pPr>
              <a:r>
                <a:rPr lang="en-GB" sz="1000" b="0" dirty="0"/>
                <a:t>1 Footnote</a:t>
              </a:r>
            </a:p>
          </p:txBody>
        </p:sp>
        <p:sp>
          <p:nvSpPr>
            <p:cNvPr id="2629642" name="McK 4. Source" hidden="1"/>
            <p:cNvSpPr>
              <a:spLocks noChangeArrowheads="1"/>
            </p:cNvSpPr>
            <p:nvPr userDrawn="1"/>
          </p:nvSpPr>
          <p:spPr bwMode="auto">
            <a:xfrm>
              <a:off x="126" y="4044"/>
              <a:ext cx="4400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0"/>
            <a:lstStyle/>
            <a:p>
              <a:pPr marL="609600" indent="-609600" defTabSz="895350">
                <a:tabLst>
                  <a:tab pos="612775" algn="l"/>
                </a:tabLst>
                <a:defRPr/>
              </a:pPr>
              <a:r>
                <a:rPr lang="en-GB" sz="1000" b="0" dirty="0"/>
                <a:t>SOURCE: Source</a:t>
              </a:r>
            </a:p>
          </p:txBody>
        </p:sp>
      </p:grpSp>
      <p:grpSp>
        <p:nvGrpSpPr>
          <p:cNvPr id="3082" name="LegendBoxes" hidden="1"/>
          <p:cNvGrpSpPr>
            <a:grpSpLocks/>
          </p:cNvGrpSpPr>
          <p:nvPr>
            <p:custDataLst>
              <p:tags r:id="rId20"/>
            </p:custDataLst>
          </p:nvPr>
        </p:nvGrpSpPr>
        <p:grpSpPr bwMode="auto">
          <a:xfrm>
            <a:off x="7993063" y="1014413"/>
            <a:ext cx="842962" cy="976312"/>
            <a:chOff x="3394" y="519"/>
            <a:chExt cx="531" cy="615"/>
          </a:xfrm>
        </p:grpSpPr>
        <p:sp>
          <p:nvSpPr>
            <p:cNvPr id="2629644" name="LegendRectangle1" hidden="1"/>
            <p:cNvSpPr>
              <a:spLocks noChangeArrowheads="1"/>
            </p:cNvSpPr>
            <p:nvPr userDrawn="1"/>
          </p:nvSpPr>
          <p:spPr bwMode="auto">
            <a:xfrm>
              <a:off x="3394" y="526"/>
              <a:ext cx="104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2629645" name="LegendRectangle2" hidden="1"/>
            <p:cNvSpPr>
              <a:spLocks noChangeArrowheads="1"/>
            </p:cNvSpPr>
            <p:nvPr userDrawn="1"/>
          </p:nvSpPr>
          <p:spPr bwMode="auto">
            <a:xfrm>
              <a:off x="3394" y="693"/>
              <a:ext cx="104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2629646" name="LegendRectangle3" hidden="1"/>
            <p:cNvSpPr>
              <a:spLocks noChangeArrowheads="1"/>
            </p:cNvSpPr>
            <p:nvPr userDrawn="1"/>
          </p:nvSpPr>
          <p:spPr bwMode="auto">
            <a:xfrm>
              <a:off x="3394" y="860"/>
              <a:ext cx="104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2629647" name="LegendRectangle4" hidden="1"/>
            <p:cNvSpPr>
              <a:spLocks noChangeArrowheads="1"/>
            </p:cNvSpPr>
            <p:nvPr userDrawn="1"/>
          </p:nvSpPr>
          <p:spPr bwMode="auto">
            <a:xfrm>
              <a:off x="3394" y="1027"/>
              <a:ext cx="104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2629648" name="Legend1" hidden="1"/>
            <p:cNvSpPr>
              <a:spLocks noChangeArrowheads="1"/>
            </p:cNvSpPr>
            <p:nvPr userDrawn="1"/>
          </p:nvSpPr>
          <p:spPr bwMode="auto">
            <a:xfrm>
              <a:off x="3554" y="519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Legend1</a:t>
              </a:r>
            </a:p>
          </p:txBody>
        </p:sp>
        <p:sp>
          <p:nvSpPr>
            <p:cNvPr id="2629649" name="Legend2" hidden="1"/>
            <p:cNvSpPr>
              <a:spLocks noChangeArrowheads="1"/>
            </p:cNvSpPr>
            <p:nvPr userDrawn="1"/>
          </p:nvSpPr>
          <p:spPr bwMode="auto">
            <a:xfrm>
              <a:off x="3554" y="684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Legend2</a:t>
              </a:r>
            </a:p>
          </p:txBody>
        </p:sp>
        <p:sp>
          <p:nvSpPr>
            <p:cNvPr id="2629650" name="Legend3" hidden="1"/>
            <p:cNvSpPr>
              <a:spLocks noChangeArrowheads="1"/>
            </p:cNvSpPr>
            <p:nvPr userDrawn="1"/>
          </p:nvSpPr>
          <p:spPr bwMode="auto">
            <a:xfrm>
              <a:off x="3554" y="849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Legend3</a:t>
              </a:r>
            </a:p>
          </p:txBody>
        </p:sp>
        <p:sp>
          <p:nvSpPr>
            <p:cNvPr id="2629651" name="Legend4" hidden="1"/>
            <p:cNvSpPr>
              <a:spLocks noChangeArrowheads="1"/>
            </p:cNvSpPr>
            <p:nvPr userDrawn="1"/>
          </p:nvSpPr>
          <p:spPr bwMode="auto">
            <a:xfrm>
              <a:off x="3554" y="1019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Legend4</a:t>
              </a:r>
            </a:p>
          </p:txBody>
        </p:sp>
      </p:grpSp>
      <p:grpSp>
        <p:nvGrpSpPr>
          <p:cNvPr id="3083" name="LegendLines" hidden="1"/>
          <p:cNvGrpSpPr>
            <a:grpSpLocks/>
          </p:cNvGrpSpPr>
          <p:nvPr>
            <p:custDataLst>
              <p:tags r:id="rId21"/>
            </p:custDataLst>
          </p:nvPr>
        </p:nvGrpSpPr>
        <p:grpSpPr bwMode="auto">
          <a:xfrm>
            <a:off x="7675563" y="1014413"/>
            <a:ext cx="1160462" cy="706437"/>
            <a:chOff x="2411" y="2750"/>
            <a:chExt cx="731" cy="445"/>
          </a:xfrm>
        </p:grpSpPr>
        <p:sp>
          <p:nvSpPr>
            <p:cNvPr id="2629653" name="LineLegend1" hidden="1"/>
            <p:cNvSpPr>
              <a:spLocks noChangeShapeType="1"/>
            </p:cNvSpPr>
            <p:nvPr/>
          </p:nvSpPr>
          <p:spPr bwMode="auto">
            <a:xfrm>
              <a:off x="2411" y="280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2629654" name="LineLegend2" hidden="1"/>
            <p:cNvSpPr>
              <a:spLocks noChangeShapeType="1"/>
            </p:cNvSpPr>
            <p:nvPr/>
          </p:nvSpPr>
          <p:spPr bwMode="auto">
            <a:xfrm>
              <a:off x="2411" y="2972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2629655" name="LineLegend3" hidden="1"/>
            <p:cNvSpPr>
              <a:spLocks noChangeShapeType="1"/>
            </p:cNvSpPr>
            <p:nvPr/>
          </p:nvSpPr>
          <p:spPr bwMode="auto">
            <a:xfrm>
              <a:off x="2411" y="313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ZA" dirty="0"/>
            </a:p>
          </p:txBody>
        </p:sp>
        <p:sp>
          <p:nvSpPr>
            <p:cNvPr id="2629656" name="Legend1" hidden="1"/>
            <p:cNvSpPr>
              <a:spLocks noChangeArrowheads="1"/>
            </p:cNvSpPr>
            <p:nvPr userDrawn="1"/>
          </p:nvSpPr>
          <p:spPr bwMode="auto">
            <a:xfrm>
              <a:off x="2771" y="2750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Legend1</a:t>
              </a:r>
            </a:p>
          </p:txBody>
        </p:sp>
        <p:sp>
          <p:nvSpPr>
            <p:cNvPr id="2629657" name="Legend2" hidden="1"/>
            <p:cNvSpPr>
              <a:spLocks noChangeArrowheads="1"/>
            </p:cNvSpPr>
            <p:nvPr userDrawn="1"/>
          </p:nvSpPr>
          <p:spPr bwMode="auto">
            <a:xfrm>
              <a:off x="2771" y="2915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Legend2</a:t>
              </a:r>
            </a:p>
          </p:txBody>
        </p:sp>
        <p:sp>
          <p:nvSpPr>
            <p:cNvPr id="2629658" name="Legend3" hidden="1"/>
            <p:cNvSpPr>
              <a:spLocks noChangeArrowheads="1"/>
            </p:cNvSpPr>
            <p:nvPr userDrawn="1"/>
          </p:nvSpPr>
          <p:spPr bwMode="auto">
            <a:xfrm>
              <a:off x="2771" y="3080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Legend3</a:t>
              </a:r>
            </a:p>
          </p:txBody>
        </p:sp>
      </p:grpSp>
      <p:grpSp>
        <p:nvGrpSpPr>
          <p:cNvPr id="3084" name="LegendMoons" hidden="1"/>
          <p:cNvGrpSpPr>
            <a:grpSpLocks/>
          </p:cNvGrpSpPr>
          <p:nvPr>
            <p:custDataLst>
              <p:tags r:id="rId22"/>
            </p:custDataLst>
          </p:nvPr>
        </p:nvGrpSpPr>
        <p:grpSpPr bwMode="auto">
          <a:xfrm>
            <a:off x="7913688" y="1014413"/>
            <a:ext cx="922337" cy="1306512"/>
            <a:chOff x="1104" y="2704"/>
            <a:chExt cx="581" cy="823"/>
          </a:xfrm>
        </p:grpSpPr>
        <p:grpSp>
          <p:nvGrpSpPr>
            <p:cNvPr id="3096" name="MoonLegend1" hidden="1"/>
            <p:cNvGrpSpPr>
              <a:grpSpLocks noChangeAspect="1"/>
            </p:cNvGrpSpPr>
            <p:nvPr>
              <p:custDataLst>
                <p:tags r:id="rId29"/>
              </p:custDataLst>
            </p:nvPr>
          </p:nvGrpSpPr>
          <p:grpSpPr bwMode="auto">
            <a:xfrm>
              <a:off x="1104" y="2704"/>
              <a:ext cx="132" cy="132"/>
              <a:chOff x="4533" y="183"/>
              <a:chExt cx="144" cy="144"/>
            </a:xfrm>
          </p:grpSpPr>
          <p:sp>
            <p:nvSpPr>
              <p:cNvPr id="2629661" name="Oval 29" hidden="1"/>
              <p:cNvSpPr>
                <a:spLocks noChangeAspect="1" noChangeArrowheads="1"/>
              </p:cNvSpPr>
              <p:nvPr>
                <p:custDataLst>
                  <p:tags r:id="rId42"/>
                </p:custDataLst>
              </p:nvPr>
            </p:nvSpPr>
            <p:spPr bwMode="blackWhite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  <p:sp>
            <p:nvSpPr>
              <p:cNvPr id="2629662" name="Arc 30" hidden="1"/>
              <p:cNvSpPr>
                <a:spLocks noChangeAspect="1"/>
              </p:cNvSpPr>
              <p:nvPr>
                <p:custDataLst>
                  <p:tags r:id="rId43"/>
                </p:custDataLst>
              </p:nvPr>
            </p:nvSpPr>
            <p:spPr bwMode="black">
              <a:xfrm>
                <a:off x="4533" y="183"/>
                <a:ext cx="144" cy="144"/>
              </a:xfrm>
              <a:custGeom>
                <a:avLst/>
                <a:gdLst>
                  <a:gd name="G0" fmla="+- 21600 0 0"/>
                  <a:gd name="G1" fmla="+- 21600 0 0"/>
                  <a:gd name="G2" fmla="+- 21600 0 0"/>
                  <a:gd name="T0" fmla="*/ 21600 w 43200"/>
                  <a:gd name="T1" fmla="*/ 0 h 43200"/>
                  <a:gd name="T2" fmla="*/ 21600 w 43200"/>
                  <a:gd name="T3" fmla="*/ 0 h 43200"/>
                  <a:gd name="T4" fmla="*/ 21600 w 43200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</a:path>
                  <a:path w="43200" h="43200" stroke="0" extrusionOk="0">
                    <a:moveTo>
                      <a:pt x="21599" y="0"/>
                    </a:moveTo>
                    <a:lnTo>
                      <a:pt x="21600" y="216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</p:grpSp>
        <p:grpSp>
          <p:nvGrpSpPr>
            <p:cNvPr id="3097" name="MoonLegend2" hidden="1"/>
            <p:cNvGrpSpPr>
              <a:grpSpLocks noChangeAspect="1"/>
            </p:cNvGrpSpPr>
            <p:nvPr>
              <p:custDataLst>
                <p:tags r:id="rId30"/>
              </p:custDataLst>
            </p:nvPr>
          </p:nvGrpSpPr>
          <p:grpSpPr bwMode="auto">
            <a:xfrm>
              <a:off x="1104" y="2876"/>
              <a:ext cx="132" cy="132"/>
              <a:chOff x="1694" y="2044"/>
              <a:chExt cx="160" cy="160"/>
            </a:xfrm>
          </p:grpSpPr>
          <p:sp>
            <p:nvSpPr>
              <p:cNvPr id="2629664" name="Oval 32" hidden="1"/>
              <p:cNvSpPr>
                <a:spLocks noChangeAspect="1" noChangeArrowheads="1"/>
              </p:cNvSpPr>
              <p:nvPr>
                <p:custDataLst>
                  <p:tags r:id="rId40"/>
                </p:custDataLst>
              </p:nvPr>
            </p:nvSpPr>
            <p:spPr bwMode="blackWhite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  <p:sp>
            <p:nvSpPr>
              <p:cNvPr id="2629665" name="Arc 33" hidden="1"/>
              <p:cNvSpPr>
                <a:spLocks noChangeAspect="1"/>
              </p:cNvSpPr>
              <p:nvPr>
                <p:custDataLst>
                  <p:tags r:id="rId41"/>
                </p:custDataLst>
              </p:nvPr>
            </p:nvSpPr>
            <p:spPr bwMode="black">
              <a:xfrm>
                <a:off x="1774" y="2044"/>
                <a:ext cx="80" cy="8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</p:grpSp>
        <p:grpSp>
          <p:nvGrpSpPr>
            <p:cNvPr id="3098" name="MoonLegend3" hidden="1"/>
            <p:cNvGrpSpPr>
              <a:grpSpLocks noChangeAspect="1"/>
            </p:cNvGrpSpPr>
            <p:nvPr>
              <p:custDataLst>
                <p:tags r:id="rId31"/>
              </p:custDataLst>
            </p:nvPr>
          </p:nvGrpSpPr>
          <p:grpSpPr bwMode="auto">
            <a:xfrm>
              <a:off x="1104" y="3049"/>
              <a:ext cx="132" cy="132"/>
              <a:chOff x="4495" y="897"/>
              <a:chExt cx="160" cy="160"/>
            </a:xfrm>
          </p:grpSpPr>
          <p:sp>
            <p:nvSpPr>
              <p:cNvPr id="2629667" name="Oval 35" hidden="1"/>
              <p:cNvSpPr>
                <a:spLocks noChangeAspect="1" noChangeArrowheads="1"/>
              </p:cNvSpPr>
              <p:nvPr>
                <p:custDataLst>
                  <p:tags r:id="rId38"/>
                </p:custDataLst>
              </p:nvPr>
            </p:nvSpPr>
            <p:spPr bwMode="blackWhite">
              <a:xfrm>
                <a:off x="4495" y="897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  <p:sp>
            <p:nvSpPr>
              <p:cNvPr id="2629668" name="Arc 36" hidden="1"/>
              <p:cNvSpPr>
                <a:spLocks noChangeAspect="1"/>
              </p:cNvSpPr>
              <p:nvPr>
                <p:custDataLst>
                  <p:tags r:id="rId39"/>
                </p:custDataLst>
              </p:nvPr>
            </p:nvSpPr>
            <p:spPr bwMode="black">
              <a:xfrm>
                <a:off x="4575" y="897"/>
                <a:ext cx="80" cy="16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43200"/>
                  <a:gd name="T2" fmla="*/ 0 w 21600"/>
                  <a:gd name="T3" fmla="*/ 43200 h 43200"/>
                  <a:gd name="T4" fmla="*/ 0 w 21600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432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</a:path>
                  <a:path w="21600" h="432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</p:grpSp>
        <p:grpSp>
          <p:nvGrpSpPr>
            <p:cNvPr id="3099" name="MoonLegend4" hidden="1"/>
            <p:cNvGrpSpPr>
              <a:grpSpLocks noChangeAspect="1"/>
            </p:cNvGrpSpPr>
            <p:nvPr>
              <p:custDataLst>
                <p:tags r:id="rId32"/>
              </p:custDataLst>
            </p:nvPr>
          </p:nvGrpSpPr>
          <p:grpSpPr bwMode="auto">
            <a:xfrm>
              <a:off x="1104" y="3222"/>
              <a:ext cx="132" cy="132"/>
              <a:chOff x="4495" y="1198"/>
              <a:chExt cx="160" cy="160"/>
            </a:xfrm>
          </p:grpSpPr>
          <p:sp>
            <p:nvSpPr>
              <p:cNvPr id="2629670" name="Oval 38" hidden="1"/>
              <p:cNvSpPr>
                <a:spLocks noChangeAspect="1" noChangeArrowheads="1"/>
              </p:cNvSpPr>
              <p:nvPr>
                <p:custDataLst>
                  <p:tags r:id="rId36"/>
                </p:custDataLst>
              </p:nvPr>
            </p:nvSpPr>
            <p:spPr bwMode="blackWhite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  <p:sp>
            <p:nvSpPr>
              <p:cNvPr id="2629671" name="Arc 39" hidden="1"/>
              <p:cNvSpPr>
                <a:spLocks noChangeAspect="1"/>
              </p:cNvSpPr>
              <p:nvPr>
                <p:custDataLst>
                  <p:tags r:id="rId37"/>
                </p:custDataLst>
              </p:nvPr>
            </p:nvSpPr>
            <p:spPr bwMode="black">
              <a:xfrm>
                <a:off x="4495" y="1198"/>
                <a:ext cx="160" cy="160"/>
              </a:xfrm>
              <a:custGeom>
                <a:avLst/>
                <a:gdLst>
                  <a:gd name="G0" fmla="+- 21600 0 0"/>
                  <a:gd name="G1" fmla="+- 21600 0 0"/>
                  <a:gd name="G2" fmla="+- 21600 0 0"/>
                  <a:gd name="T0" fmla="*/ 21600 w 43200"/>
                  <a:gd name="T1" fmla="*/ 0 h 43200"/>
                  <a:gd name="T2" fmla="*/ 0 w 43200"/>
                  <a:gd name="T3" fmla="*/ 21600 h 43200"/>
                  <a:gd name="T4" fmla="*/ 21600 w 43200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</a:path>
                  <a:path w="43200" h="43200" stroke="0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</p:grpSp>
        <p:grpSp>
          <p:nvGrpSpPr>
            <p:cNvPr id="3100" name="MoonLegend5" hidden="1"/>
            <p:cNvGrpSpPr>
              <a:grpSpLocks noChangeAspect="1"/>
            </p:cNvGrpSpPr>
            <p:nvPr>
              <p:custDataLst>
                <p:tags r:id="rId33"/>
              </p:custDataLst>
            </p:nvPr>
          </p:nvGrpSpPr>
          <p:grpSpPr bwMode="auto">
            <a:xfrm>
              <a:off x="1104" y="3395"/>
              <a:ext cx="132" cy="132"/>
              <a:chOff x="4495" y="1440"/>
              <a:chExt cx="160" cy="160"/>
            </a:xfrm>
          </p:grpSpPr>
          <p:sp>
            <p:nvSpPr>
              <p:cNvPr id="2629673" name="Oval 41" hidden="1"/>
              <p:cNvSpPr>
                <a:spLocks noChangeAspect="1" noChangeArrowheads="1"/>
              </p:cNvSpPr>
              <p:nvPr>
                <p:custDataLst>
                  <p:tags r:id="rId34"/>
                </p:custDataLst>
              </p:nvPr>
            </p:nvSpPr>
            <p:spPr bwMode="blackWhite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  <p:sp>
            <p:nvSpPr>
              <p:cNvPr id="2629674" name="Oval 42" hidden="1"/>
              <p:cNvSpPr>
                <a:spLocks noChangeAspect="1" noChangeArrowheads="1"/>
              </p:cNvSpPr>
              <p:nvPr>
                <p:custDataLst>
                  <p:tags r:id="rId35"/>
                </p:custDataLst>
              </p:nvPr>
            </p:nvSpPr>
            <p:spPr bwMode="black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ZA" dirty="0"/>
              </a:p>
            </p:txBody>
          </p:sp>
        </p:grpSp>
        <p:sp>
          <p:nvSpPr>
            <p:cNvPr id="2629675" name="Legend1" hidden="1"/>
            <p:cNvSpPr>
              <a:spLocks noChangeArrowheads="1"/>
            </p:cNvSpPr>
            <p:nvPr userDrawn="1"/>
          </p:nvSpPr>
          <p:spPr bwMode="auto">
            <a:xfrm>
              <a:off x="1314" y="2712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Legend1</a:t>
              </a:r>
            </a:p>
          </p:txBody>
        </p:sp>
        <p:sp>
          <p:nvSpPr>
            <p:cNvPr id="2629676" name="Legend2" hidden="1"/>
            <p:cNvSpPr>
              <a:spLocks noChangeArrowheads="1"/>
            </p:cNvSpPr>
            <p:nvPr userDrawn="1"/>
          </p:nvSpPr>
          <p:spPr bwMode="auto">
            <a:xfrm>
              <a:off x="1314" y="2885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Legend2</a:t>
              </a:r>
            </a:p>
          </p:txBody>
        </p:sp>
        <p:sp>
          <p:nvSpPr>
            <p:cNvPr id="2629677" name="Legend3" hidden="1"/>
            <p:cNvSpPr>
              <a:spLocks noChangeArrowheads="1"/>
            </p:cNvSpPr>
            <p:nvPr userDrawn="1"/>
          </p:nvSpPr>
          <p:spPr bwMode="auto">
            <a:xfrm>
              <a:off x="1314" y="3058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Legend3</a:t>
              </a:r>
            </a:p>
          </p:txBody>
        </p:sp>
        <p:sp>
          <p:nvSpPr>
            <p:cNvPr id="2629678" name="Legend4" hidden="1"/>
            <p:cNvSpPr>
              <a:spLocks noChangeArrowheads="1"/>
            </p:cNvSpPr>
            <p:nvPr userDrawn="1"/>
          </p:nvSpPr>
          <p:spPr bwMode="auto">
            <a:xfrm>
              <a:off x="1314" y="3231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Legend4</a:t>
              </a:r>
            </a:p>
          </p:txBody>
        </p:sp>
        <p:sp>
          <p:nvSpPr>
            <p:cNvPr id="2629679" name="Legend5" hidden="1"/>
            <p:cNvSpPr>
              <a:spLocks noChangeArrowheads="1"/>
            </p:cNvSpPr>
            <p:nvPr userDrawn="1"/>
          </p:nvSpPr>
          <p:spPr bwMode="auto">
            <a:xfrm>
              <a:off x="1314" y="3404"/>
              <a:ext cx="3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pPr defTabSz="912813">
                <a:defRPr/>
              </a:pPr>
              <a:r>
                <a:rPr lang="en-GB" sz="1200" b="0" dirty="0"/>
                <a:t>Legend5</a:t>
              </a:r>
            </a:p>
          </p:txBody>
        </p:sp>
      </p:grpSp>
      <p:grpSp>
        <p:nvGrpSpPr>
          <p:cNvPr id="3085" name="Sticker" hidden="1"/>
          <p:cNvGrpSpPr>
            <a:grpSpLocks/>
          </p:cNvGrpSpPr>
          <p:nvPr>
            <p:custDataLst>
              <p:tags r:id="rId23"/>
            </p:custDataLst>
          </p:nvPr>
        </p:nvGrpSpPr>
        <p:grpSpPr bwMode="auto">
          <a:xfrm>
            <a:off x="7742238" y="1014413"/>
            <a:ext cx="1093787" cy="209550"/>
            <a:chOff x="4877" y="639"/>
            <a:chExt cx="689" cy="132"/>
          </a:xfrm>
        </p:grpSpPr>
        <p:cxnSp>
          <p:nvCxnSpPr>
            <p:cNvPr id="3093" name="AutoShape 49" hidden="1"/>
            <p:cNvCxnSpPr>
              <a:cxnSpLocks noChangeShapeType="1"/>
              <a:stCxn id="2629682" idx="4"/>
              <a:endCxn id="2629682" idx="6"/>
            </p:cNvCxnSpPr>
            <p:nvPr/>
          </p:nvCxnSpPr>
          <p:spPr bwMode="auto">
            <a:xfrm>
              <a:off x="4877" y="771"/>
              <a:ext cx="689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</p:spPr>
        </p:cxnSp>
        <p:sp>
          <p:nvSpPr>
            <p:cNvPr id="2629682" name="AutoShape 50" hidden="1"/>
            <p:cNvSpPr>
              <a:spLocks noChangeArrowheads="1"/>
            </p:cNvSpPr>
            <p:nvPr/>
          </p:nvSpPr>
          <p:spPr bwMode="auto">
            <a:xfrm>
              <a:off x="4877" y="639"/>
              <a:ext cx="689" cy="132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27421" tIns="0" rIns="0" bIns="27421">
              <a:spAutoFit/>
            </a:bodyPr>
            <a:lstStyle/>
            <a:p>
              <a:pPr algn="r" defTabSz="895350">
                <a:buClr>
                  <a:schemeClr val="tx2"/>
                </a:buClr>
                <a:defRPr/>
              </a:pPr>
              <a:r>
                <a:rPr lang="en-GB" sz="1200" b="0" dirty="0">
                  <a:solidFill>
                    <a:srgbClr val="808080"/>
                  </a:solidFill>
                </a:rPr>
                <a:t>ILLUSTRATIVE</a:t>
              </a:r>
            </a:p>
          </p:txBody>
        </p:sp>
        <p:cxnSp>
          <p:nvCxnSpPr>
            <p:cNvPr id="3095" name="AutoShape 51" hidden="1"/>
            <p:cNvCxnSpPr>
              <a:cxnSpLocks noChangeShapeType="1"/>
              <a:stCxn id="2629682" idx="2"/>
              <a:endCxn id="2629682" idx="4"/>
            </p:cNvCxnSpPr>
            <p:nvPr/>
          </p:nvCxnSpPr>
          <p:spPr bwMode="auto">
            <a:xfrm>
              <a:off x="4877" y="639"/>
              <a:ext cx="0" cy="132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</p:cxnSp>
      </p:grpSp>
      <p:sp>
        <p:nvSpPr>
          <p:cNvPr id="2629684" name="doc id" hidden="1"/>
          <p:cNvSpPr>
            <a:spLocks noChangeArrowheads="1"/>
          </p:cNvSpPr>
          <p:nvPr>
            <p:custDataLst>
              <p:tags r:id="rId24"/>
            </p:custDataLst>
          </p:nvPr>
        </p:nvSpPr>
        <p:spPr bwMode="auto">
          <a:xfrm>
            <a:off x="8010525" y="47625"/>
            <a:ext cx="995363" cy="10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r" defTabSz="895350">
              <a:defRPr/>
            </a:pPr>
            <a:r>
              <a:rPr lang="en-GB" sz="700" b="0" dirty="0">
                <a:solidFill>
                  <a:srgbClr val="000000"/>
                </a:solidFill>
              </a:rPr>
              <a:t>JOH-ESK039-20101008-vgi</a:t>
            </a:r>
          </a:p>
        </p:txBody>
      </p:sp>
      <p:grpSp>
        <p:nvGrpSpPr>
          <p:cNvPr id="3087" name="ACET" hidden="1"/>
          <p:cNvGrpSpPr>
            <a:grpSpLocks/>
          </p:cNvGrpSpPr>
          <p:nvPr>
            <p:custDataLst>
              <p:tags r:id="rId25"/>
            </p:custDataLst>
          </p:nvPr>
        </p:nvGrpSpPr>
        <p:grpSpPr bwMode="auto">
          <a:xfrm>
            <a:off x="1452563" y="1333500"/>
            <a:ext cx="4264025" cy="508000"/>
            <a:chOff x="915" y="710"/>
            <a:chExt cx="2686" cy="320"/>
          </a:xfrm>
        </p:grpSpPr>
        <p:cxnSp>
          <p:nvCxnSpPr>
            <p:cNvPr id="3091" name="AutoShape 54" hidden="1"/>
            <p:cNvCxnSpPr>
              <a:cxnSpLocks noChangeShapeType="1"/>
              <a:stCxn id="2629687" idx="4"/>
              <a:endCxn id="2629687" idx="6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2629687" name="AutoShape 55" hidden="1"/>
            <p:cNvSpPr>
              <a:spLocks noChangeArrowheads="1"/>
            </p:cNvSpPr>
            <p:nvPr/>
          </p:nvSpPr>
          <p:spPr bwMode="auto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0" tIns="0" rIns="0" bIns="18280" anchor="b">
              <a:spAutoFit/>
            </a:bodyPr>
            <a:lstStyle/>
            <a:p>
              <a:pPr defTabSz="912813">
                <a:defRPr/>
              </a:pPr>
              <a:r>
                <a:rPr lang="en-GB" sz="1600" dirty="0"/>
                <a:t>Title</a:t>
              </a:r>
            </a:p>
            <a:p>
              <a:pPr defTabSz="912813">
                <a:defRPr/>
              </a:pPr>
              <a:r>
                <a:rPr lang="en-GB" sz="1600" b="0" dirty="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sp>
        <p:nvSpPr>
          <p:cNvPr id="2629688" name="Working Draft" hidden="1"/>
          <p:cNvSpPr txBox="1">
            <a:spLocks noChangeArrowheads="1"/>
          </p:cNvSpPr>
          <p:nvPr>
            <p:custDataLst>
              <p:tags r:id="rId26"/>
            </p:custDataLst>
          </p:nvPr>
        </p:nvSpPr>
        <p:spPr bwMode="auto">
          <a:xfrm rot="5400000">
            <a:off x="8222456" y="2928144"/>
            <a:ext cx="1712913" cy="9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12813">
              <a:defRPr/>
            </a:pPr>
            <a:r>
              <a:rPr lang="en-US" sz="600" b="0" dirty="0"/>
              <a:t>Working Draft - Last Modified 11/4/2010 11:36:20 PM</a:t>
            </a:r>
            <a:endParaRPr lang="en-GB" sz="1600" b="0" dirty="0"/>
          </a:p>
        </p:txBody>
      </p:sp>
      <p:sp>
        <p:nvSpPr>
          <p:cNvPr id="2629689" name="Printed" hidden="1"/>
          <p:cNvSpPr txBox="1">
            <a:spLocks noChangeArrowheads="1"/>
          </p:cNvSpPr>
          <p:nvPr>
            <p:custDataLst>
              <p:tags r:id="rId27"/>
            </p:custDataLst>
          </p:nvPr>
        </p:nvSpPr>
        <p:spPr bwMode="auto">
          <a:xfrm rot="5400000">
            <a:off x="8595519" y="4417219"/>
            <a:ext cx="966787" cy="9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defTabSz="912813">
              <a:defRPr/>
            </a:pPr>
            <a:r>
              <a:rPr lang="en-GB" sz="600" b="0" dirty="0"/>
              <a:t>Printed 10/11/04 08:16:26</a:t>
            </a:r>
            <a:endParaRPr lang="en-GB" sz="1600" b="0" dirty="0"/>
          </a:p>
        </p:txBody>
      </p:sp>
      <p:pic>
        <p:nvPicPr>
          <p:cNvPr id="3090" name="Picture 58"/>
          <p:cNvPicPr>
            <a:picLocks noChangeArrowheads="1"/>
          </p:cNvPicPr>
          <p:nvPr>
            <p:custDataLst>
              <p:tags r:id="rId28"/>
            </p:custDataLst>
          </p:nvPr>
        </p:nvPicPr>
        <p:blipFill>
          <a:blip r:embed="rId46" cstate="print"/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65" r:id="rId1"/>
    <p:sldLayoutId id="2147484142" r:id="rId2"/>
    <p:sldLayoutId id="2147484143" r:id="rId3"/>
    <p:sldLayoutId id="2147484144" r:id="rId4"/>
    <p:sldLayoutId id="2147484145" r:id="rId5"/>
    <p:sldLayoutId id="2147484146" r:id="rId6"/>
    <p:sldLayoutId id="2147484147" r:id="rId7"/>
    <p:sldLayoutId id="2147484148" r:id="rId8"/>
    <p:sldLayoutId id="2147484149" r:id="rId9"/>
    <p:sldLayoutId id="2147484150" r:id="rId10"/>
    <p:sldLayoutId id="2147484151" r:id="rId11"/>
  </p:sldLayoutIdLst>
  <p:transition spd="slow"/>
  <p:hf hdr="0" ftr="0" dt="0"/>
  <p:txStyles>
    <p:titleStyle>
      <a:lvl1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defTabSz="912813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defTabSz="912813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ea typeface="+mn-ea"/>
          <a:cs typeface="+mn-cs"/>
        </a:defRPr>
      </a:lvl1pPr>
      <a:lvl2pPr marL="147638" indent="-146050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SzPct val="125000"/>
        <a:buChar char="•"/>
        <a:defRPr sz="1600">
          <a:solidFill>
            <a:srgbClr val="003896"/>
          </a:solidFill>
          <a:latin typeface="+mn-lt"/>
          <a:cs typeface="+mn-cs"/>
        </a:defRPr>
      </a:lvl2pPr>
      <a:lvl3pPr marL="357188" indent="-207963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SzPct val="125000"/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3pPr>
      <a:lvl4pPr marL="481013" indent="-123825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4pPr>
      <a:lvl5pPr marL="657225" indent="-174625" algn="l" defTabSz="912813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5pPr>
      <a:lvl6pPr marL="1114425" indent="-174625" algn="l" defTabSz="912813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6pPr>
      <a:lvl7pPr marL="1571625" indent="-174625" algn="l" defTabSz="912813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7pPr>
      <a:lvl8pPr marL="2028825" indent="-174625" algn="l" defTabSz="912813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8pPr>
      <a:lvl9pPr marL="2486025" indent="-174625" algn="l" defTabSz="912813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3" descr="logo small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17" descr="topsolid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88"/>
            <a:ext cx="8378825" cy="504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3132138" y="6453188"/>
            <a:ext cx="2879725" cy="2682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 b="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7164388" y="6453188"/>
            <a:ext cx="1651000" cy="2682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 b="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EF065837-3FE6-4568-838A-C290D47BD6F0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52" r:id="rId1"/>
    <p:sldLayoutId id="2147484153" r:id="rId2"/>
    <p:sldLayoutId id="2147484154" r:id="rId3"/>
    <p:sldLayoutId id="2147484155" r:id="rId4"/>
    <p:sldLayoutId id="2147484156" r:id="rId5"/>
    <p:sldLayoutId id="2147484157" r:id="rId6"/>
    <p:sldLayoutId id="2147484158" r:id="rId7"/>
    <p:sldLayoutId id="2147484159" r:id="rId8"/>
    <p:sldLayoutId id="2147484160" r:id="rId9"/>
    <p:sldLayoutId id="2147484161" r:id="rId10"/>
    <p:sldLayoutId id="2147484162" r:id="rId11"/>
  </p:sldLayoutIdLst>
  <p:transition spd="slow">
    <p:fade/>
  </p:transition>
  <p:hf hdr="0" ft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800"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3" descr="logo small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17" descr="topsolid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title style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88"/>
            <a:ext cx="8378825" cy="504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text styles</a:t>
            </a:r>
          </a:p>
          <a:p>
            <a:pPr lvl="1"/>
            <a:r>
              <a:rPr lang="en-ZA"/>
              <a:t>Second level</a:t>
            </a:r>
          </a:p>
          <a:p>
            <a:pPr lvl="2"/>
            <a:r>
              <a:rPr lang="en-ZA"/>
              <a:t>Third level</a:t>
            </a:r>
          </a:p>
          <a:p>
            <a:pPr lvl="3"/>
            <a:r>
              <a:rPr lang="en-ZA"/>
              <a:t>Fourth level</a:t>
            </a:r>
          </a:p>
          <a:p>
            <a:pPr lvl="4"/>
            <a:r>
              <a:rPr lang="en-ZA"/>
              <a:t>Fifth level</a:t>
            </a:r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/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24300" y="6453188"/>
            <a:ext cx="9350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D00E75A5-583C-43B3-B0EF-0E7036940E4E}" type="slidenum">
              <a:rPr lang="en-ZA" b="0"/>
              <a:pPr>
                <a:defRPr/>
              </a:pPr>
              <a:t>‹#›</a:t>
            </a:fld>
            <a:endParaRPr lang="en-ZA" b="0" dirty="0"/>
          </a:p>
        </p:txBody>
      </p:sp>
      <p:pic>
        <p:nvPicPr>
          <p:cNvPr id="5128" name="Picture 8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12" t="14398" b="17091"/>
          <a:stretch>
            <a:fillRect/>
          </a:stretch>
        </p:blipFill>
        <p:spPr bwMode="auto">
          <a:xfrm>
            <a:off x="8318500" y="6118225"/>
            <a:ext cx="574675" cy="62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9091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68" r:id="rId1"/>
    <p:sldLayoutId id="2147484169" r:id="rId2"/>
    <p:sldLayoutId id="2147484170" r:id="rId3"/>
    <p:sldLayoutId id="2147484171" r:id="rId4"/>
    <p:sldLayoutId id="2147484172" r:id="rId5"/>
    <p:sldLayoutId id="2147484173" r:id="rId6"/>
    <p:sldLayoutId id="2147484174" r:id="rId7"/>
    <p:sldLayoutId id="2147484175" r:id="rId8"/>
    <p:sldLayoutId id="2147484176" r:id="rId9"/>
    <p:sldLayoutId id="2147484177" r:id="rId10"/>
    <p:sldLayoutId id="2147484178" r:id="rId11"/>
    <p:sldLayoutId id="2147484179" r:id="rId12"/>
  </p:sldLayoutIdLst>
  <p:transition spd="slow">
    <p:fade/>
  </p:transition>
  <p:hf hdr="0" ft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3" descr="logo small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17" descr="topsolid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title style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88"/>
            <a:ext cx="8378825" cy="504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text styles</a:t>
            </a:r>
          </a:p>
          <a:p>
            <a:pPr lvl="1"/>
            <a:r>
              <a:rPr lang="en-ZA"/>
              <a:t>Second level</a:t>
            </a:r>
          </a:p>
          <a:p>
            <a:pPr lvl="2"/>
            <a:r>
              <a:rPr lang="en-ZA"/>
              <a:t>Third level</a:t>
            </a:r>
          </a:p>
          <a:p>
            <a:pPr lvl="3"/>
            <a:r>
              <a:rPr lang="en-ZA"/>
              <a:t>Fourth level</a:t>
            </a:r>
          </a:p>
          <a:p>
            <a:pPr lvl="4"/>
            <a:r>
              <a:rPr lang="en-ZA"/>
              <a:t>Fifth level</a:t>
            </a:r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ZA" b="0" dirty="0"/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24300" y="6453188"/>
            <a:ext cx="935038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0F57BA8B-C327-4B3E-90F7-02266D6F3424}" type="slidenum">
              <a:rPr lang="en-ZA" b="0"/>
              <a:pPr>
                <a:defRPr/>
              </a:pPr>
              <a:t>‹#›</a:t>
            </a:fld>
            <a:endParaRPr lang="en-ZA" b="0" dirty="0"/>
          </a:p>
        </p:txBody>
      </p:sp>
      <p:pic>
        <p:nvPicPr>
          <p:cNvPr id="5128" name="Picture 1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0238" y="6318250"/>
            <a:ext cx="549275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40191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81" r:id="rId1"/>
    <p:sldLayoutId id="2147484182" r:id="rId2"/>
    <p:sldLayoutId id="2147484183" r:id="rId3"/>
    <p:sldLayoutId id="2147484184" r:id="rId4"/>
    <p:sldLayoutId id="2147484185" r:id="rId5"/>
    <p:sldLayoutId id="2147484186" r:id="rId6"/>
    <p:sldLayoutId id="2147484187" r:id="rId7"/>
    <p:sldLayoutId id="2147484188" r:id="rId8"/>
    <p:sldLayoutId id="2147484189" r:id="rId9"/>
    <p:sldLayoutId id="2147484190" r:id="rId10"/>
    <p:sldLayoutId id="2147484191" r:id="rId11"/>
    <p:sldLayoutId id="2147484192" r:id="rId12"/>
    <p:sldLayoutId id="2147484193" r:id="rId13"/>
  </p:sldLayoutIdLst>
  <p:transition spd="slow">
    <p:fade/>
  </p:transition>
  <p:hf hdr="0" ft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3" descr="logo small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17" descr="topsolid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6563" y="166688"/>
            <a:ext cx="6519862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6563" y="1436688"/>
            <a:ext cx="8378825" cy="504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text styles</a:t>
            </a:r>
          </a:p>
          <a:p>
            <a:pPr lvl="1"/>
            <a:r>
              <a:rPr lang="en-ZA"/>
              <a:t>Second level</a:t>
            </a:r>
          </a:p>
          <a:p>
            <a:pPr lvl="2"/>
            <a:r>
              <a:rPr lang="en-ZA"/>
              <a:t>Third level</a:t>
            </a:r>
          </a:p>
          <a:p>
            <a:pPr lvl="3"/>
            <a:r>
              <a:rPr lang="en-ZA"/>
              <a:t>Fourth level</a:t>
            </a:r>
          </a:p>
          <a:p>
            <a:pPr lvl="4"/>
            <a:r>
              <a:rPr lang="en-ZA"/>
              <a:t>Fifth level</a:t>
            </a:r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188"/>
            <a:ext cx="1738313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3725B"/>
                </a:solidFill>
                <a:latin typeface="+mn-lt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ZA" b="0" dirty="0">
                <a:cs typeface="Arial"/>
              </a:rPr>
              <a:t>2010/01/20</a:t>
            </a:r>
          </a:p>
        </p:txBody>
      </p:sp>
      <p:sp>
        <p:nvSpPr>
          <p:cNvPr id="1062" name="Rectangle 3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32138" y="6453188"/>
            <a:ext cx="2879725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3725B"/>
                </a:solidFill>
                <a:latin typeface="+mn-lt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ZA" b="0" dirty="0">
              <a:cs typeface="Arial"/>
            </a:endParaRPr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4388" y="6453188"/>
            <a:ext cx="1651000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83725B"/>
                </a:solidFill>
                <a:latin typeface="+mn-lt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4420CB53-A4D7-496B-BFA2-8A28102BFABB}" type="slidenum">
              <a:rPr lang="en-ZA" b="0">
                <a:cs typeface="Arial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ZA" b="0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32418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95" r:id="rId1"/>
    <p:sldLayoutId id="2147484196" r:id="rId2"/>
    <p:sldLayoutId id="2147484197" r:id="rId3"/>
    <p:sldLayoutId id="2147484198" r:id="rId4"/>
    <p:sldLayoutId id="2147484199" r:id="rId5"/>
    <p:sldLayoutId id="2147484200" r:id="rId6"/>
    <p:sldLayoutId id="2147484201" r:id="rId7"/>
    <p:sldLayoutId id="2147484202" r:id="rId8"/>
    <p:sldLayoutId id="2147484203" r:id="rId9"/>
    <p:sldLayoutId id="2147484204" r:id="rId10"/>
    <p:sldLayoutId id="2147484205" r:id="rId11"/>
    <p:sldLayoutId id="2147484206" r:id="rId12"/>
  </p:sldLayoutIdLst>
  <p:transition spd="slow">
    <p:fade/>
  </p:transition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800"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73025"/>
            <a:ext cx="8229600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5613" y="1125538"/>
            <a:ext cx="8147050" cy="4751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0"/>
            <a:r>
              <a:rPr lang="en-GB"/>
              <a:t>Second level</a:t>
            </a:r>
          </a:p>
          <a:p>
            <a:pPr lvl="0"/>
            <a:r>
              <a:rPr lang="en-GB"/>
              <a:t>Third level</a:t>
            </a:r>
          </a:p>
          <a:p>
            <a:pPr lvl="0"/>
            <a:r>
              <a:rPr lang="en-GB"/>
              <a:t>Fourth level</a:t>
            </a:r>
          </a:p>
          <a:p>
            <a:pPr lvl="0"/>
            <a:r>
              <a:rPr lang="en-GB"/>
              <a:t>Fifth level</a:t>
            </a:r>
          </a:p>
        </p:txBody>
      </p:sp>
      <p:pic>
        <p:nvPicPr>
          <p:cNvPr id="43012" name="Picture 10" descr="EskomLogo"/>
          <p:cNvPicPr>
            <a:picLocks noChangeAspect="1" noChangeArrowheads="1"/>
          </p:cNvPicPr>
          <p:nvPr userDrawn="1"/>
        </p:nvPicPr>
        <p:blipFill>
          <a:blip r:embed="rId16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50" y="5997575"/>
            <a:ext cx="1317625" cy="3365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5" name="Date Placeholder 2"/>
          <p:cNvSpPr txBox="1">
            <a:spLocks noGrp="1"/>
          </p:cNvSpPr>
          <p:nvPr userDrawn="1"/>
        </p:nvSpPr>
        <p:spPr bwMode="auto">
          <a:xfrm>
            <a:off x="3481388" y="6453188"/>
            <a:ext cx="1738312" cy="26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fld id="{F2EF9C82-CA70-4C4D-80E9-DCAA86EBC18B}" type="datetime1">
              <a:rPr lang="en-ZA" sz="1000" b="0" smtClean="0">
                <a:solidFill>
                  <a:srgbClr val="83725B"/>
                </a:solidFill>
              </a:rPr>
              <a:pPr algn="ctr">
                <a:defRPr/>
              </a:pPr>
              <a:t>2022/09/23</a:t>
            </a:fld>
            <a:endParaRPr lang="en-ZA" sz="1000" b="0" dirty="0">
              <a:solidFill>
                <a:srgbClr val="83725B"/>
              </a:solidFill>
            </a:endParaRPr>
          </a:p>
        </p:txBody>
      </p:sp>
      <p:sp>
        <p:nvSpPr>
          <p:cNvPr id="1036" name="Slide Number Placeholder 4"/>
          <p:cNvSpPr txBox="1">
            <a:spLocks noGrp="1"/>
          </p:cNvSpPr>
          <p:nvPr userDrawn="1"/>
        </p:nvSpPr>
        <p:spPr bwMode="auto">
          <a:xfrm>
            <a:off x="7164388" y="6453188"/>
            <a:ext cx="1651000" cy="26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defRPr/>
            </a:pPr>
            <a:fld id="{1A09B5D4-EC08-4189-9D56-D72438AF37BD}" type="slidenum">
              <a:rPr lang="en-ZA" sz="1000" b="0" smtClean="0">
                <a:solidFill>
                  <a:srgbClr val="83725B"/>
                </a:solidFill>
              </a:rPr>
              <a:pPr algn="r">
                <a:defRPr/>
              </a:pPr>
              <a:t>‹#›</a:t>
            </a:fld>
            <a:endParaRPr lang="en-ZA" sz="1000" b="0" dirty="0">
              <a:solidFill>
                <a:srgbClr val="83725B"/>
              </a:solidFill>
            </a:endParaRPr>
          </a:p>
        </p:txBody>
      </p:sp>
      <p:pic>
        <p:nvPicPr>
          <p:cNvPr id="43015" name="Picture 6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6021388"/>
            <a:ext cx="681037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7560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8" r:id="rId1"/>
    <p:sldLayoutId id="2147484209" r:id="rId2"/>
    <p:sldLayoutId id="2147484210" r:id="rId3"/>
    <p:sldLayoutId id="2147484211" r:id="rId4"/>
    <p:sldLayoutId id="2147484212" r:id="rId5"/>
    <p:sldLayoutId id="2147484213" r:id="rId6"/>
    <p:sldLayoutId id="2147484214" r:id="rId7"/>
    <p:sldLayoutId id="2147484215" r:id="rId8"/>
    <p:sldLayoutId id="2147484216" r:id="rId9"/>
    <p:sldLayoutId id="2147484217" r:id="rId10"/>
    <p:sldLayoutId id="2147484218" r:id="rId11"/>
    <p:sldLayoutId id="2147484219" r:id="rId12"/>
    <p:sldLayoutId id="2147484220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2577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2577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2577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2577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2577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rgbClr val="002577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rgbClr val="002577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rgbClr val="002577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rgbClr val="002577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2577"/>
        </a:buClr>
        <a:buChar char="•"/>
        <a:defRPr sz="2800">
          <a:solidFill>
            <a:srgbClr val="002577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rgbClr val="002577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rgbClr val="002577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rgbClr val="002577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rgbClr val="002577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200">
          <a:solidFill>
            <a:srgbClr val="002577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200">
          <a:solidFill>
            <a:srgbClr val="002577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200">
          <a:solidFill>
            <a:srgbClr val="002577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200">
          <a:solidFill>
            <a:srgbClr val="002577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AutoShape 24" hidden="1"/>
          <p:cNvGraphicFramePr>
            <a:graphicFrameLocks/>
          </p:cNvGraphicFramePr>
          <p:nvPr/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70" name="think-cell Slide" r:id="rId46" imgW="0" imgH="0" progId="TCLayout.ActiveDocument.1">
                  <p:embed/>
                </p:oleObj>
              </mc:Choice>
              <mc:Fallback>
                <p:oleObj name="think-cell Slide" r:id="rId46" imgW="0" imgH="0" progId="TCLayout.ActiveDocument.1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7" name="Picture 142"/>
          <p:cNvPicPr>
            <a:picLocks noChangeArrowheads="1"/>
          </p:cNvPicPr>
          <p:nvPr>
            <p:custDataLst>
              <p:tags r:id="rId14"/>
            </p:custDataLst>
          </p:nvPr>
        </p:nvPicPr>
        <p:blipFill>
          <a:blip r:embed="rId4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591425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McK 1. Slide Placeholder"/>
          <p:cNvSpPr>
            <a:spLocks noGrp="1" noChangeArrowheads="1"/>
          </p:cNvSpPr>
          <p:nvPr>
            <p:ph type="title"/>
            <p:custDataLst>
              <p:tags r:id="rId15"/>
            </p:custDataLst>
          </p:nvPr>
        </p:nvSpPr>
        <p:spPr bwMode="auto">
          <a:xfrm>
            <a:off x="200025" y="328613"/>
            <a:ext cx="6985000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  <p:custDataLst>
              <p:tags r:id="rId16"/>
            </p:custDataLst>
          </p:nvPr>
        </p:nvSpPr>
        <p:spPr bwMode="auto">
          <a:xfrm>
            <a:off x="436563" y="1890713"/>
            <a:ext cx="6784975" cy="122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  <p:custDataLst>
              <p:tags r:id="rId17"/>
            </p:custDataLst>
          </p:nvPr>
        </p:nvSpPr>
        <p:spPr bwMode="auto">
          <a:xfrm>
            <a:off x="7185025" y="6626225"/>
            <a:ext cx="1651000" cy="152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>
              <a:defRPr sz="1000">
                <a:solidFill>
                  <a:srgbClr val="83725B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B18CBD9-9419-4232-BF40-39C2C32582BA}" type="slidenum">
              <a:rPr lang="en-US" b="0"/>
              <a:pPr>
                <a:defRPr/>
              </a:pPr>
              <a:t>‹#›</a:t>
            </a:fld>
            <a:endParaRPr lang="en-US" b="0" dirty="0"/>
          </a:p>
        </p:txBody>
      </p:sp>
      <p:sp>
        <p:nvSpPr>
          <p:cNvPr id="1031" name="McK 2. Unit of measure" hidden="1"/>
          <p:cNvSpPr txBox="1"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200025" y="1014413"/>
            <a:ext cx="6985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89535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defTabSz="89535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defTabSz="89535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defTabSz="89535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defTabSz="89535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1600" dirty="0">
                <a:solidFill>
                  <a:srgbClr val="808080"/>
                </a:solidFill>
              </a:rPr>
              <a:t>Unit of measure</a:t>
            </a:r>
          </a:p>
        </p:txBody>
      </p:sp>
      <p:grpSp>
        <p:nvGrpSpPr>
          <p:cNvPr id="1032" name="McK Slide Elements"/>
          <p:cNvGrpSpPr>
            <a:grpSpLocks/>
          </p:cNvGrpSpPr>
          <p:nvPr userDrawn="1"/>
        </p:nvGrpSpPr>
        <p:grpSpPr bwMode="auto">
          <a:xfrm>
            <a:off x="200025" y="6223000"/>
            <a:ext cx="6985000" cy="349250"/>
            <a:chOff x="126" y="3920"/>
            <a:chExt cx="4400" cy="220"/>
          </a:xfrm>
        </p:grpSpPr>
        <p:sp>
          <p:nvSpPr>
            <p:cNvPr id="2" name="McK 3. Footnote" hidden="1"/>
            <p:cNvSpPr txBox="1">
              <a:spLocks noChangeArrowheads="1"/>
            </p:cNvSpPr>
            <p:nvPr userDrawn="1"/>
          </p:nvSpPr>
          <p:spPr bwMode="auto">
            <a:xfrm>
              <a:off x="126" y="3920"/>
              <a:ext cx="4400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b"/>
            <a:lstStyle>
              <a:lvl1pPr marL="104775" indent="-104775" defTabSz="895350" eaLnBrk="0" hangingPunct="0"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defTabSz="895350" eaLnBrk="0" hangingPunct="0"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defTabSz="895350" eaLnBrk="0" hangingPunct="0"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defTabSz="895350" eaLnBrk="0" hangingPunct="0"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defTabSz="895350" eaLnBrk="0" hangingPunct="0"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defTabSz="89535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sz="1000" b="0" dirty="0"/>
                <a:t>1 Footnote</a:t>
              </a:r>
            </a:p>
          </p:txBody>
        </p:sp>
        <p:sp>
          <p:nvSpPr>
            <p:cNvPr id="1085" name="McK 4. Source" hidden="1"/>
            <p:cNvSpPr>
              <a:spLocks noChangeArrowheads="1"/>
            </p:cNvSpPr>
            <p:nvPr userDrawn="1"/>
          </p:nvSpPr>
          <p:spPr bwMode="auto">
            <a:xfrm>
              <a:off x="126" y="4044"/>
              <a:ext cx="4400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marL="609600" indent="-609600" defTabSz="895350">
                <a:tabLst>
                  <a:tab pos="612775" algn="l"/>
                </a:tabLst>
              </a:pPr>
              <a:r>
                <a:rPr lang="en-US" sz="1000" b="0" dirty="0">
                  <a:solidFill>
                    <a:srgbClr val="003896"/>
                  </a:solidFill>
                </a:rPr>
                <a:t>SOURCE: Source</a:t>
              </a:r>
            </a:p>
          </p:txBody>
        </p:sp>
      </p:grpSp>
      <p:grpSp>
        <p:nvGrpSpPr>
          <p:cNvPr id="1033" name="LegendBoxes" hidden="1"/>
          <p:cNvGrpSpPr>
            <a:grpSpLocks/>
          </p:cNvGrpSpPr>
          <p:nvPr>
            <p:custDataLst>
              <p:tags r:id="rId19"/>
            </p:custDataLst>
          </p:nvPr>
        </p:nvGrpSpPr>
        <p:grpSpPr bwMode="auto">
          <a:xfrm>
            <a:off x="7993063" y="1014413"/>
            <a:ext cx="842962" cy="976312"/>
            <a:chOff x="3394" y="519"/>
            <a:chExt cx="531" cy="615"/>
          </a:xfrm>
        </p:grpSpPr>
        <p:sp>
          <p:nvSpPr>
            <p:cNvPr id="1076" name="LegendRectangle1" hidden="1"/>
            <p:cNvSpPr>
              <a:spLocks noChangeArrowheads="1"/>
            </p:cNvSpPr>
            <p:nvPr userDrawn="1"/>
          </p:nvSpPr>
          <p:spPr bwMode="auto">
            <a:xfrm>
              <a:off x="3394" y="526"/>
              <a:ext cx="104" cy="10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300" b="0" dirty="0">
                <a:solidFill>
                  <a:srgbClr val="003896"/>
                </a:solidFill>
              </a:endParaRPr>
            </a:p>
          </p:txBody>
        </p:sp>
        <p:sp>
          <p:nvSpPr>
            <p:cNvPr id="1077" name="LegendRectangle2" hidden="1"/>
            <p:cNvSpPr>
              <a:spLocks noChangeArrowheads="1"/>
            </p:cNvSpPr>
            <p:nvPr userDrawn="1"/>
          </p:nvSpPr>
          <p:spPr bwMode="auto">
            <a:xfrm>
              <a:off x="3394" y="693"/>
              <a:ext cx="104" cy="101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300" b="0" dirty="0">
                <a:solidFill>
                  <a:srgbClr val="003896"/>
                </a:solidFill>
              </a:endParaRPr>
            </a:p>
          </p:txBody>
        </p:sp>
        <p:sp>
          <p:nvSpPr>
            <p:cNvPr id="1078" name="LegendRectangle3" hidden="1"/>
            <p:cNvSpPr>
              <a:spLocks noChangeArrowheads="1"/>
            </p:cNvSpPr>
            <p:nvPr userDrawn="1"/>
          </p:nvSpPr>
          <p:spPr bwMode="auto">
            <a:xfrm>
              <a:off x="3394" y="860"/>
              <a:ext cx="104" cy="101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300" b="0" dirty="0">
                <a:solidFill>
                  <a:srgbClr val="003896"/>
                </a:solidFill>
              </a:endParaRPr>
            </a:p>
          </p:txBody>
        </p:sp>
        <p:sp>
          <p:nvSpPr>
            <p:cNvPr id="1079" name="LegendRectangle4" hidden="1"/>
            <p:cNvSpPr>
              <a:spLocks noChangeArrowheads="1"/>
            </p:cNvSpPr>
            <p:nvPr userDrawn="1"/>
          </p:nvSpPr>
          <p:spPr bwMode="auto">
            <a:xfrm>
              <a:off x="3394" y="1027"/>
              <a:ext cx="104" cy="101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300" b="0" dirty="0">
                <a:solidFill>
                  <a:srgbClr val="003896"/>
                </a:solidFill>
              </a:endParaRPr>
            </a:p>
          </p:txBody>
        </p:sp>
        <p:sp>
          <p:nvSpPr>
            <p:cNvPr id="1080" name="Legend1" hidden="1"/>
            <p:cNvSpPr>
              <a:spLocks noChangeArrowheads="1"/>
            </p:cNvSpPr>
            <p:nvPr userDrawn="1"/>
          </p:nvSpPr>
          <p:spPr bwMode="auto">
            <a:xfrm>
              <a:off x="3554" y="519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200" b="0" dirty="0">
                  <a:solidFill>
                    <a:srgbClr val="003896"/>
                  </a:solidFill>
                </a:rPr>
                <a:t>Legend1</a:t>
              </a:r>
            </a:p>
          </p:txBody>
        </p:sp>
        <p:sp>
          <p:nvSpPr>
            <p:cNvPr id="1081" name="Legend2" hidden="1"/>
            <p:cNvSpPr>
              <a:spLocks noChangeArrowheads="1"/>
            </p:cNvSpPr>
            <p:nvPr userDrawn="1"/>
          </p:nvSpPr>
          <p:spPr bwMode="auto">
            <a:xfrm>
              <a:off x="3554" y="684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200" b="0" dirty="0">
                  <a:solidFill>
                    <a:srgbClr val="003896"/>
                  </a:solidFill>
                </a:rPr>
                <a:t>Legend2</a:t>
              </a:r>
            </a:p>
          </p:txBody>
        </p:sp>
        <p:sp>
          <p:nvSpPr>
            <p:cNvPr id="1082" name="Legend3" hidden="1"/>
            <p:cNvSpPr>
              <a:spLocks noChangeArrowheads="1"/>
            </p:cNvSpPr>
            <p:nvPr userDrawn="1"/>
          </p:nvSpPr>
          <p:spPr bwMode="auto">
            <a:xfrm>
              <a:off x="3554" y="849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200" b="0" dirty="0">
                  <a:solidFill>
                    <a:srgbClr val="003896"/>
                  </a:solidFill>
                </a:rPr>
                <a:t>Legend3</a:t>
              </a:r>
            </a:p>
          </p:txBody>
        </p:sp>
        <p:sp>
          <p:nvSpPr>
            <p:cNvPr id="1083" name="Legend4" hidden="1"/>
            <p:cNvSpPr>
              <a:spLocks noChangeArrowheads="1"/>
            </p:cNvSpPr>
            <p:nvPr userDrawn="1"/>
          </p:nvSpPr>
          <p:spPr bwMode="auto">
            <a:xfrm>
              <a:off x="3554" y="1019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200" b="0" dirty="0">
                  <a:solidFill>
                    <a:srgbClr val="003896"/>
                  </a:solidFill>
                </a:rPr>
                <a:t>Legend4</a:t>
              </a:r>
            </a:p>
          </p:txBody>
        </p:sp>
      </p:grpSp>
      <p:grpSp>
        <p:nvGrpSpPr>
          <p:cNvPr id="1034" name="LegendLines" hidden="1"/>
          <p:cNvGrpSpPr>
            <a:grpSpLocks/>
          </p:cNvGrpSpPr>
          <p:nvPr>
            <p:custDataLst>
              <p:tags r:id="rId20"/>
            </p:custDataLst>
          </p:nvPr>
        </p:nvGrpSpPr>
        <p:grpSpPr bwMode="auto">
          <a:xfrm>
            <a:off x="7675563" y="1014413"/>
            <a:ext cx="1160462" cy="706437"/>
            <a:chOff x="2411" y="2750"/>
            <a:chExt cx="731" cy="445"/>
          </a:xfrm>
        </p:grpSpPr>
        <p:sp>
          <p:nvSpPr>
            <p:cNvPr id="1070" name="LineLegend1" hidden="1"/>
            <p:cNvSpPr>
              <a:spLocks noChangeShapeType="1"/>
            </p:cNvSpPr>
            <p:nvPr/>
          </p:nvSpPr>
          <p:spPr bwMode="auto">
            <a:xfrm>
              <a:off x="2411" y="280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ZA" sz="1400" b="0" dirty="0">
                <a:solidFill>
                  <a:srgbClr val="003896"/>
                </a:solidFill>
              </a:endParaRPr>
            </a:p>
          </p:txBody>
        </p:sp>
        <p:sp>
          <p:nvSpPr>
            <p:cNvPr id="1071" name="LineLegend2" hidden="1"/>
            <p:cNvSpPr>
              <a:spLocks noChangeShapeType="1"/>
            </p:cNvSpPr>
            <p:nvPr/>
          </p:nvSpPr>
          <p:spPr bwMode="auto">
            <a:xfrm>
              <a:off x="2411" y="2972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ZA" sz="1400" b="0" dirty="0">
                <a:solidFill>
                  <a:srgbClr val="003896"/>
                </a:solidFill>
              </a:endParaRPr>
            </a:p>
          </p:txBody>
        </p:sp>
        <p:sp>
          <p:nvSpPr>
            <p:cNvPr id="1072" name="LineLegend3" hidden="1"/>
            <p:cNvSpPr>
              <a:spLocks noChangeShapeType="1"/>
            </p:cNvSpPr>
            <p:nvPr/>
          </p:nvSpPr>
          <p:spPr bwMode="auto">
            <a:xfrm>
              <a:off x="2411" y="3137"/>
              <a:ext cx="2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ZA" sz="1400" b="0" dirty="0">
                <a:solidFill>
                  <a:srgbClr val="003896"/>
                </a:solidFill>
              </a:endParaRPr>
            </a:p>
          </p:txBody>
        </p:sp>
        <p:sp>
          <p:nvSpPr>
            <p:cNvPr id="1073" name="Legend1" hidden="1"/>
            <p:cNvSpPr>
              <a:spLocks noChangeArrowheads="1"/>
            </p:cNvSpPr>
            <p:nvPr userDrawn="1"/>
          </p:nvSpPr>
          <p:spPr bwMode="auto">
            <a:xfrm>
              <a:off x="2771" y="2750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200" b="0" dirty="0">
                  <a:solidFill>
                    <a:srgbClr val="003896"/>
                  </a:solidFill>
                </a:rPr>
                <a:t>Legend1</a:t>
              </a:r>
            </a:p>
          </p:txBody>
        </p:sp>
        <p:sp>
          <p:nvSpPr>
            <p:cNvPr id="1074" name="Legend2" hidden="1"/>
            <p:cNvSpPr>
              <a:spLocks noChangeArrowheads="1"/>
            </p:cNvSpPr>
            <p:nvPr userDrawn="1"/>
          </p:nvSpPr>
          <p:spPr bwMode="auto">
            <a:xfrm>
              <a:off x="2771" y="2915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200" b="0" dirty="0">
                  <a:solidFill>
                    <a:srgbClr val="003896"/>
                  </a:solidFill>
                </a:rPr>
                <a:t>Legend2</a:t>
              </a:r>
            </a:p>
          </p:txBody>
        </p:sp>
        <p:sp>
          <p:nvSpPr>
            <p:cNvPr id="1075" name="Legend3" hidden="1"/>
            <p:cNvSpPr>
              <a:spLocks noChangeArrowheads="1"/>
            </p:cNvSpPr>
            <p:nvPr userDrawn="1"/>
          </p:nvSpPr>
          <p:spPr bwMode="auto">
            <a:xfrm>
              <a:off x="2771" y="3080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200" b="0" dirty="0">
                  <a:solidFill>
                    <a:srgbClr val="003896"/>
                  </a:solidFill>
                </a:rPr>
                <a:t>Legend3</a:t>
              </a:r>
            </a:p>
          </p:txBody>
        </p:sp>
      </p:grpSp>
      <p:grpSp>
        <p:nvGrpSpPr>
          <p:cNvPr id="1035" name="LegendMoons" hidden="1"/>
          <p:cNvGrpSpPr>
            <a:grpSpLocks/>
          </p:cNvGrpSpPr>
          <p:nvPr>
            <p:custDataLst>
              <p:tags r:id="rId21"/>
            </p:custDataLst>
          </p:nvPr>
        </p:nvGrpSpPr>
        <p:grpSpPr bwMode="auto">
          <a:xfrm>
            <a:off x="7913688" y="1014413"/>
            <a:ext cx="922337" cy="1306512"/>
            <a:chOff x="1104" y="2704"/>
            <a:chExt cx="581" cy="823"/>
          </a:xfrm>
        </p:grpSpPr>
        <p:grpSp>
          <p:nvGrpSpPr>
            <p:cNvPr id="1050" name="MoonLegend1" hidden="1"/>
            <p:cNvGrpSpPr>
              <a:grpSpLocks noChangeAspect="1"/>
            </p:cNvGrpSpPr>
            <p:nvPr>
              <p:custDataLst>
                <p:tags r:id="rId31"/>
              </p:custDataLst>
            </p:nvPr>
          </p:nvGrpSpPr>
          <p:grpSpPr bwMode="auto">
            <a:xfrm>
              <a:off x="1104" y="2704"/>
              <a:ext cx="132" cy="132"/>
              <a:chOff x="4533" y="183"/>
              <a:chExt cx="144" cy="144"/>
            </a:xfrm>
          </p:grpSpPr>
          <p:sp>
            <p:nvSpPr>
              <p:cNvPr id="1068" name="Oval 74" hidden="1"/>
              <p:cNvSpPr>
                <a:spLocks noChangeAspect="1" noChangeArrowheads="1"/>
              </p:cNvSpPr>
              <p:nvPr>
                <p:custDataLst>
                  <p:tags r:id="rId44"/>
                </p:custDataLst>
              </p:nvPr>
            </p:nvSpPr>
            <p:spPr bwMode="blackWhite">
              <a:xfrm>
                <a:off x="4533" y="183"/>
                <a:ext cx="144" cy="144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300" b="0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1069" name="Arc 75" hidden="1"/>
              <p:cNvSpPr>
                <a:spLocks noChangeAspect="1"/>
              </p:cNvSpPr>
              <p:nvPr>
                <p:custDataLst>
                  <p:tags r:id="rId45"/>
                </p:custDataLst>
              </p:nvPr>
            </p:nvSpPr>
            <p:spPr bwMode="black">
              <a:xfrm>
                <a:off x="4533" y="183"/>
                <a:ext cx="144" cy="144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</a:path>
                  <a:path w="43200" h="43200" stroke="0" extrusionOk="0">
                    <a:moveTo>
                      <a:pt x="21599" y="0"/>
                    </a:moveTo>
                    <a:lnTo>
                      <a:pt x="21600" y="21600"/>
                    </a:lnTo>
                    <a:lnTo>
                      <a:pt x="21599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ZA" sz="1400" b="0" dirty="0">
                  <a:solidFill>
                    <a:srgbClr val="003896"/>
                  </a:solidFill>
                </a:endParaRPr>
              </a:p>
            </p:txBody>
          </p:sp>
        </p:grpSp>
        <p:grpSp>
          <p:nvGrpSpPr>
            <p:cNvPr id="1051" name="MoonLegend2" hidden="1"/>
            <p:cNvGrpSpPr>
              <a:grpSpLocks noChangeAspect="1"/>
            </p:cNvGrpSpPr>
            <p:nvPr>
              <p:custDataLst>
                <p:tags r:id="rId32"/>
              </p:custDataLst>
            </p:nvPr>
          </p:nvGrpSpPr>
          <p:grpSpPr bwMode="auto">
            <a:xfrm>
              <a:off x="1104" y="2876"/>
              <a:ext cx="132" cy="132"/>
              <a:chOff x="1694" y="2044"/>
              <a:chExt cx="160" cy="160"/>
            </a:xfrm>
          </p:grpSpPr>
          <p:sp>
            <p:nvSpPr>
              <p:cNvPr id="1066" name="Oval 77" hidden="1"/>
              <p:cNvSpPr>
                <a:spLocks noChangeAspect="1" noChangeArrowheads="1"/>
              </p:cNvSpPr>
              <p:nvPr>
                <p:custDataLst>
                  <p:tags r:id="rId42"/>
                </p:custDataLst>
              </p:nvPr>
            </p:nvSpPr>
            <p:spPr bwMode="blackWhite">
              <a:xfrm>
                <a:off x="1694" y="2044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300" b="0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1067" name="Arc 78" hidden="1"/>
              <p:cNvSpPr>
                <a:spLocks noChangeAspect="1"/>
              </p:cNvSpPr>
              <p:nvPr>
                <p:custDataLst>
                  <p:tags r:id="rId43"/>
                </p:custDataLst>
              </p:nvPr>
            </p:nvSpPr>
            <p:spPr bwMode="black">
              <a:xfrm>
                <a:off x="1774" y="2044"/>
                <a:ext cx="80" cy="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ZA" sz="1400" b="0" dirty="0">
                  <a:solidFill>
                    <a:srgbClr val="003896"/>
                  </a:solidFill>
                </a:endParaRPr>
              </a:p>
            </p:txBody>
          </p:sp>
        </p:grpSp>
        <p:grpSp>
          <p:nvGrpSpPr>
            <p:cNvPr id="1052" name="MoonLegend3" hidden="1"/>
            <p:cNvGrpSpPr>
              <a:grpSpLocks noChangeAspect="1"/>
            </p:cNvGrpSpPr>
            <p:nvPr>
              <p:custDataLst>
                <p:tags r:id="rId33"/>
              </p:custDataLst>
            </p:nvPr>
          </p:nvGrpSpPr>
          <p:grpSpPr bwMode="auto">
            <a:xfrm>
              <a:off x="1104" y="3049"/>
              <a:ext cx="132" cy="132"/>
              <a:chOff x="4495" y="897"/>
              <a:chExt cx="160" cy="160"/>
            </a:xfrm>
          </p:grpSpPr>
          <p:sp>
            <p:nvSpPr>
              <p:cNvPr id="1064" name="Oval 80" hidden="1"/>
              <p:cNvSpPr>
                <a:spLocks noChangeAspect="1" noChangeArrowheads="1"/>
              </p:cNvSpPr>
              <p:nvPr>
                <p:custDataLst>
                  <p:tags r:id="rId40"/>
                </p:custDataLst>
              </p:nvPr>
            </p:nvSpPr>
            <p:spPr bwMode="blackWhite">
              <a:xfrm>
                <a:off x="4495" y="897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300" b="0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1065" name="Arc 81" hidden="1"/>
              <p:cNvSpPr>
                <a:spLocks noChangeAspect="1"/>
              </p:cNvSpPr>
              <p:nvPr>
                <p:custDataLst>
                  <p:tags r:id="rId41"/>
                </p:custDataLst>
              </p:nvPr>
            </p:nvSpPr>
            <p:spPr bwMode="black">
              <a:xfrm>
                <a:off x="4575" y="897"/>
                <a:ext cx="80" cy="160"/>
              </a:xfrm>
              <a:custGeom>
                <a:avLst/>
                <a:gdLst>
                  <a:gd name="T0" fmla="*/ 0 w 21600"/>
                  <a:gd name="T1" fmla="*/ 0 h 43200"/>
                  <a:gd name="T2" fmla="*/ 0 w 21600"/>
                  <a:gd name="T3" fmla="*/ 0 h 43200"/>
                  <a:gd name="T4" fmla="*/ 0 w 216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432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</a:path>
                  <a:path w="21600" h="432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529"/>
                      <a:pt x="11929" y="43199"/>
                      <a:pt x="0" y="432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ZA" sz="1400" b="0" dirty="0">
                  <a:solidFill>
                    <a:srgbClr val="003896"/>
                  </a:solidFill>
                </a:endParaRPr>
              </a:p>
            </p:txBody>
          </p:sp>
        </p:grpSp>
        <p:grpSp>
          <p:nvGrpSpPr>
            <p:cNvPr id="1053" name="MoonLegend4" hidden="1"/>
            <p:cNvGrpSpPr>
              <a:grpSpLocks noChangeAspect="1"/>
            </p:cNvGrpSpPr>
            <p:nvPr>
              <p:custDataLst>
                <p:tags r:id="rId34"/>
              </p:custDataLst>
            </p:nvPr>
          </p:nvGrpSpPr>
          <p:grpSpPr bwMode="auto">
            <a:xfrm>
              <a:off x="1104" y="3222"/>
              <a:ext cx="132" cy="132"/>
              <a:chOff x="4495" y="1198"/>
              <a:chExt cx="160" cy="160"/>
            </a:xfrm>
          </p:grpSpPr>
          <p:sp>
            <p:nvSpPr>
              <p:cNvPr id="1062" name="Oval 83" hidden="1"/>
              <p:cNvSpPr>
                <a:spLocks noChangeAspect="1" noChangeArrowheads="1"/>
              </p:cNvSpPr>
              <p:nvPr>
                <p:custDataLst>
                  <p:tags r:id="rId38"/>
                </p:custDataLst>
              </p:nvPr>
            </p:nvSpPr>
            <p:spPr bwMode="blackWhite">
              <a:xfrm>
                <a:off x="4495" y="1198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300" b="0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3" name="Arc 84" hidden="1"/>
              <p:cNvSpPr>
                <a:spLocks noChangeAspect="1"/>
              </p:cNvSpPr>
              <p:nvPr>
                <p:custDataLst>
                  <p:tags r:id="rId39"/>
                </p:custDataLst>
              </p:nvPr>
            </p:nvSpPr>
            <p:spPr bwMode="black">
              <a:xfrm>
                <a:off x="4495" y="1198"/>
                <a:ext cx="160" cy="160"/>
              </a:xfrm>
              <a:custGeom>
                <a:avLst/>
                <a:gdLst>
                  <a:gd name="T0" fmla="*/ 0 w 43200"/>
                  <a:gd name="T1" fmla="*/ 0 h 43200"/>
                  <a:gd name="T2" fmla="*/ 0 w 43200"/>
                  <a:gd name="T3" fmla="*/ 0 h 43200"/>
                  <a:gd name="T4" fmla="*/ 0 w 43200"/>
                  <a:gd name="T5" fmla="*/ 0 h 432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200" h="43200" fill="none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</a:path>
                  <a:path w="43200" h="43200" stroke="0" extrusionOk="0">
                    <a:moveTo>
                      <a:pt x="21599" y="0"/>
                    </a:moveTo>
                    <a:cubicBezTo>
                      <a:pt x="33529" y="0"/>
                      <a:pt x="43200" y="9670"/>
                      <a:pt x="43200" y="21600"/>
                    </a:cubicBezTo>
                    <a:cubicBezTo>
                      <a:pt x="43200" y="33529"/>
                      <a:pt x="33529" y="43200"/>
                      <a:pt x="21600" y="43200"/>
                    </a:cubicBezTo>
                    <a:cubicBezTo>
                      <a:pt x="9670" y="43200"/>
                      <a:pt x="0" y="33529"/>
                      <a:pt x="0" y="21600"/>
                    </a:cubicBezTo>
                    <a:lnTo>
                      <a:pt x="21600" y="21600"/>
                    </a:lnTo>
                    <a:lnTo>
                      <a:pt x="21599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ZA" sz="1400" b="0" dirty="0">
                  <a:solidFill>
                    <a:srgbClr val="003896"/>
                  </a:solidFill>
                </a:endParaRPr>
              </a:p>
            </p:txBody>
          </p:sp>
        </p:grpSp>
        <p:grpSp>
          <p:nvGrpSpPr>
            <p:cNvPr id="1054" name="MoonLegend5" hidden="1"/>
            <p:cNvGrpSpPr>
              <a:grpSpLocks noChangeAspect="1"/>
            </p:cNvGrpSpPr>
            <p:nvPr>
              <p:custDataLst>
                <p:tags r:id="rId35"/>
              </p:custDataLst>
            </p:nvPr>
          </p:nvGrpSpPr>
          <p:grpSpPr bwMode="auto">
            <a:xfrm>
              <a:off x="1104" y="3395"/>
              <a:ext cx="132" cy="132"/>
              <a:chOff x="4495" y="1440"/>
              <a:chExt cx="160" cy="160"/>
            </a:xfrm>
          </p:grpSpPr>
          <p:sp>
            <p:nvSpPr>
              <p:cNvPr id="1060" name="Oval 86" hidden="1"/>
              <p:cNvSpPr>
                <a:spLocks noChangeAspect="1" noChangeArrowheads="1"/>
              </p:cNvSpPr>
              <p:nvPr>
                <p:custDataLst>
                  <p:tags r:id="rId36"/>
                </p:custDataLst>
              </p:nvPr>
            </p:nvSpPr>
            <p:spPr bwMode="blackWhite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300" b="0" dirty="0">
                  <a:solidFill>
                    <a:srgbClr val="003896"/>
                  </a:solidFill>
                </a:endParaRPr>
              </a:p>
            </p:txBody>
          </p:sp>
          <p:sp>
            <p:nvSpPr>
              <p:cNvPr id="1061" name="Oval 87" hidden="1"/>
              <p:cNvSpPr>
                <a:spLocks noChangeAspect="1" noChangeArrowheads="1"/>
              </p:cNvSpPr>
              <p:nvPr>
                <p:custDataLst>
                  <p:tags r:id="rId37"/>
                </p:custDataLst>
              </p:nvPr>
            </p:nvSpPr>
            <p:spPr bwMode="black">
              <a:xfrm>
                <a:off x="4495" y="1440"/>
                <a:ext cx="160" cy="160"/>
              </a:xfrm>
              <a:prstGeom prst="ellipse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300" b="0" dirty="0">
                  <a:solidFill>
                    <a:srgbClr val="003896"/>
                  </a:solidFill>
                </a:endParaRPr>
              </a:p>
            </p:txBody>
          </p:sp>
        </p:grpSp>
        <p:sp>
          <p:nvSpPr>
            <p:cNvPr id="1055" name="Legend1" hidden="1"/>
            <p:cNvSpPr>
              <a:spLocks noChangeArrowheads="1"/>
            </p:cNvSpPr>
            <p:nvPr userDrawn="1"/>
          </p:nvSpPr>
          <p:spPr bwMode="auto">
            <a:xfrm>
              <a:off x="1314" y="2712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200" b="0" dirty="0">
                  <a:solidFill>
                    <a:srgbClr val="003896"/>
                  </a:solidFill>
                </a:rPr>
                <a:t>Legend1</a:t>
              </a:r>
            </a:p>
          </p:txBody>
        </p:sp>
        <p:sp>
          <p:nvSpPr>
            <p:cNvPr id="1056" name="Legend2" hidden="1"/>
            <p:cNvSpPr>
              <a:spLocks noChangeArrowheads="1"/>
            </p:cNvSpPr>
            <p:nvPr userDrawn="1"/>
          </p:nvSpPr>
          <p:spPr bwMode="auto">
            <a:xfrm>
              <a:off x="1314" y="2885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200" b="0" dirty="0">
                  <a:solidFill>
                    <a:srgbClr val="003896"/>
                  </a:solidFill>
                </a:rPr>
                <a:t>Legend2</a:t>
              </a:r>
            </a:p>
          </p:txBody>
        </p:sp>
        <p:sp>
          <p:nvSpPr>
            <p:cNvPr id="1057" name="Legend3" hidden="1"/>
            <p:cNvSpPr>
              <a:spLocks noChangeArrowheads="1"/>
            </p:cNvSpPr>
            <p:nvPr userDrawn="1"/>
          </p:nvSpPr>
          <p:spPr bwMode="auto">
            <a:xfrm>
              <a:off x="1314" y="3058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200" b="0" dirty="0">
                  <a:solidFill>
                    <a:srgbClr val="003896"/>
                  </a:solidFill>
                </a:rPr>
                <a:t>Legend3</a:t>
              </a:r>
            </a:p>
          </p:txBody>
        </p:sp>
        <p:sp>
          <p:nvSpPr>
            <p:cNvPr id="1058" name="Legend4" hidden="1"/>
            <p:cNvSpPr>
              <a:spLocks noChangeArrowheads="1"/>
            </p:cNvSpPr>
            <p:nvPr userDrawn="1"/>
          </p:nvSpPr>
          <p:spPr bwMode="auto">
            <a:xfrm>
              <a:off x="1314" y="3231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200" b="0" dirty="0">
                  <a:solidFill>
                    <a:srgbClr val="003896"/>
                  </a:solidFill>
                </a:rPr>
                <a:t>Legend4</a:t>
              </a:r>
            </a:p>
          </p:txBody>
        </p:sp>
        <p:sp>
          <p:nvSpPr>
            <p:cNvPr id="1059" name="Legend5" hidden="1"/>
            <p:cNvSpPr>
              <a:spLocks noChangeArrowheads="1"/>
            </p:cNvSpPr>
            <p:nvPr userDrawn="1"/>
          </p:nvSpPr>
          <p:spPr bwMode="auto">
            <a:xfrm>
              <a:off x="1314" y="3404"/>
              <a:ext cx="371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200" b="0" dirty="0">
                  <a:solidFill>
                    <a:srgbClr val="003896"/>
                  </a:solidFill>
                </a:rPr>
                <a:t>Legend5</a:t>
              </a:r>
            </a:p>
          </p:txBody>
        </p:sp>
      </p:grpSp>
      <p:grpSp>
        <p:nvGrpSpPr>
          <p:cNvPr id="1036" name="Sticker" hidden="1"/>
          <p:cNvGrpSpPr>
            <a:grpSpLocks/>
          </p:cNvGrpSpPr>
          <p:nvPr>
            <p:custDataLst>
              <p:tags r:id="rId22"/>
            </p:custDataLst>
          </p:nvPr>
        </p:nvGrpSpPr>
        <p:grpSpPr bwMode="auto">
          <a:xfrm>
            <a:off x="7742238" y="1014413"/>
            <a:ext cx="1093787" cy="209550"/>
            <a:chOff x="4877" y="639"/>
            <a:chExt cx="689" cy="132"/>
          </a:xfrm>
        </p:grpSpPr>
        <p:cxnSp>
          <p:nvCxnSpPr>
            <p:cNvPr id="1047" name="AutoShape 94" hidden="1"/>
            <p:cNvCxnSpPr>
              <a:cxnSpLocks noChangeShapeType="1"/>
              <a:stCxn id="1048" idx="4"/>
              <a:endCxn id="1048" idx="6"/>
            </p:cNvCxnSpPr>
            <p:nvPr/>
          </p:nvCxnSpPr>
          <p:spPr bwMode="auto">
            <a:xfrm>
              <a:off x="4877" y="771"/>
              <a:ext cx="689" cy="0"/>
            </a:xfrm>
            <a:prstGeom prst="straightConnector1">
              <a:avLst/>
            </a:prstGeom>
            <a:noFill/>
            <a:ln w="2540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48" name="AutoShape 95" hidden="1"/>
            <p:cNvSpPr>
              <a:spLocks noChangeArrowheads="1"/>
            </p:cNvSpPr>
            <p:nvPr/>
          </p:nvSpPr>
          <p:spPr bwMode="auto">
            <a:xfrm>
              <a:off x="4877" y="639"/>
              <a:ext cx="689" cy="132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27432" tIns="0" rIns="0" bIns="27432">
              <a:spAutoFit/>
            </a:bodyPr>
            <a:lstStyle/>
            <a:p>
              <a:pPr algn="r" defTabSz="895350">
                <a:buClr>
                  <a:srgbClr val="83725B"/>
                </a:buClr>
              </a:pPr>
              <a:r>
                <a:rPr lang="en-US" sz="1200" b="0" dirty="0">
                  <a:solidFill>
                    <a:srgbClr val="808080"/>
                  </a:solidFill>
                </a:rPr>
                <a:t>ILLUSTRATIVE</a:t>
              </a:r>
            </a:p>
          </p:txBody>
        </p:sp>
        <p:cxnSp>
          <p:nvCxnSpPr>
            <p:cNvPr id="1049" name="AutoShape 96" hidden="1"/>
            <p:cNvCxnSpPr>
              <a:cxnSpLocks noChangeShapeType="1"/>
              <a:stCxn id="1048" idx="2"/>
              <a:endCxn id="1048" idx="4"/>
            </p:cNvCxnSpPr>
            <p:nvPr/>
          </p:nvCxnSpPr>
          <p:spPr bwMode="auto">
            <a:xfrm>
              <a:off x="4877" y="639"/>
              <a:ext cx="0" cy="132"/>
            </a:xfrm>
            <a:prstGeom prst="straightConnector1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037" name="doc id" hidden="1"/>
          <p:cNvSpPr>
            <a:spLocks noChangeArrowheads="1"/>
          </p:cNvSpPr>
          <p:nvPr>
            <p:custDataLst>
              <p:tags r:id="rId23"/>
            </p:custDataLst>
          </p:nvPr>
        </p:nvSpPr>
        <p:spPr bwMode="auto">
          <a:xfrm>
            <a:off x="8010525" y="47625"/>
            <a:ext cx="995363" cy="10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 defTabSz="895350"/>
            <a:r>
              <a:rPr lang="cs-CZ" sz="700" b="0">
                <a:solidFill>
                  <a:srgbClr val="000000"/>
                </a:solidFill>
              </a:rPr>
              <a:t>TVM-AAA123-20091218-</a:t>
            </a:r>
          </a:p>
        </p:txBody>
      </p:sp>
      <p:grpSp>
        <p:nvGrpSpPr>
          <p:cNvPr id="1038" name="ACET" hidden="1"/>
          <p:cNvGrpSpPr>
            <a:grpSpLocks/>
          </p:cNvGrpSpPr>
          <p:nvPr>
            <p:custDataLst>
              <p:tags r:id="rId24"/>
            </p:custDataLst>
          </p:nvPr>
        </p:nvGrpSpPr>
        <p:grpSpPr bwMode="auto">
          <a:xfrm>
            <a:off x="1452563" y="1333500"/>
            <a:ext cx="4264025" cy="508000"/>
            <a:chOff x="915" y="710"/>
            <a:chExt cx="2686" cy="320"/>
          </a:xfrm>
        </p:grpSpPr>
        <p:cxnSp>
          <p:nvCxnSpPr>
            <p:cNvPr id="1045" name="AutoShape 103" hidden="1"/>
            <p:cNvCxnSpPr>
              <a:cxnSpLocks noChangeShapeType="1"/>
              <a:stCxn id="1046" idx="4"/>
              <a:endCxn id="1046" idx="6"/>
            </p:cNvCxnSpPr>
            <p:nvPr/>
          </p:nvCxnSpPr>
          <p:spPr bwMode="auto">
            <a:xfrm>
              <a:off x="915" y="1030"/>
              <a:ext cx="2686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46" name="AutoShape 104" hidden="1"/>
            <p:cNvSpPr>
              <a:spLocks noChangeArrowheads="1"/>
            </p:cNvSpPr>
            <p:nvPr/>
          </p:nvSpPr>
          <p:spPr bwMode="auto">
            <a:xfrm>
              <a:off x="915" y="710"/>
              <a:ext cx="2686" cy="32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18288" anchor="b">
              <a:spAutoFit/>
            </a:bodyPr>
            <a:lstStyle/>
            <a:p>
              <a:r>
                <a:rPr lang="en-US" sz="1600" dirty="0">
                  <a:solidFill>
                    <a:srgbClr val="003896"/>
                  </a:solidFill>
                </a:rPr>
                <a:t>Title</a:t>
              </a:r>
            </a:p>
            <a:p>
              <a:r>
                <a:rPr lang="en-US" sz="1600" b="0" dirty="0">
                  <a:solidFill>
                    <a:srgbClr val="808080"/>
                  </a:solidFill>
                </a:rPr>
                <a:t>Unit of measure</a:t>
              </a:r>
            </a:p>
          </p:txBody>
        </p:sp>
      </p:grpSp>
      <p:sp>
        <p:nvSpPr>
          <p:cNvPr id="1039" name="Working Draft" hidden="1"/>
          <p:cNvSpPr txBox="1">
            <a:spLocks noChangeArrowheads="1"/>
          </p:cNvSpPr>
          <p:nvPr>
            <p:custDataLst>
              <p:tags r:id="rId25"/>
            </p:custDataLst>
          </p:nvPr>
        </p:nvSpPr>
        <p:spPr bwMode="auto">
          <a:xfrm rot="5400000">
            <a:off x="7942263" y="3211512"/>
            <a:ext cx="2273300" cy="9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600" b="0" dirty="0"/>
              <a:t>Last Modified 09/06/2011 11:05:23 AM South Africa Standard Time</a:t>
            </a:r>
            <a:endParaRPr lang="en-US" sz="1600" b="0" dirty="0"/>
          </a:p>
        </p:txBody>
      </p:sp>
      <p:sp>
        <p:nvSpPr>
          <p:cNvPr id="1040" name="Printed" hidden="1"/>
          <p:cNvSpPr txBox="1">
            <a:spLocks noChangeArrowheads="1"/>
          </p:cNvSpPr>
          <p:nvPr>
            <p:custDataLst>
              <p:tags r:id="rId26"/>
            </p:custDataLst>
          </p:nvPr>
        </p:nvSpPr>
        <p:spPr bwMode="auto">
          <a:xfrm rot="5400000">
            <a:off x="8549482" y="4463256"/>
            <a:ext cx="1058862" cy="9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600" b="0" dirty="0"/>
              <a:t>Printed 3/28/2011 11:06:35 AM</a:t>
            </a:r>
            <a:endParaRPr lang="en-US" sz="1600" b="0" dirty="0"/>
          </a:p>
        </p:txBody>
      </p:sp>
      <p:pic>
        <p:nvPicPr>
          <p:cNvPr id="1041" name="Picture 140"/>
          <p:cNvPicPr>
            <a:picLocks noChangeArrowheads="1"/>
          </p:cNvPicPr>
          <p:nvPr>
            <p:custDataLst>
              <p:tags r:id="rId27"/>
            </p:custDataLst>
          </p:nvPr>
        </p:nvPicPr>
        <p:blipFill>
          <a:blip r:embed="rId4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863" y="341313"/>
            <a:ext cx="1173162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84" name="AcnStamp_ID_1084" hidden="1"/>
          <p:cNvSpPr>
            <a:spLocks noChangeArrowheads="1"/>
          </p:cNvSpPr>
          <p:nvPr userDrawn="1">
            <p:custDataLst>
              <p:tags r:id="rId28"/>
            </p:custDataLst>
          </p:nvPr>
        </p:nvSpPr>
        <p:spPr bwMode="gray">
          <a:xfrm>
            <a:off x="5762625" y="1387475"/>
            <a:ext cx="1422400" cy="263525"/>
          </a:xfrm>
          <a:prstGeom prst="leftRightArrow">
            <a:avLst>
              <a:gd name="adj1" fmla="val 100000"/>
              <a:gd name="adj2" fmla="val 0"/>
            </a:avLst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lIns="0" tIns="25400" rIns="0" bIns="25400">
            <a:spAutoFit/>
          </a:bodyPr>
          <a:lstStyle/>
          <a:p>
            <a:pPr algn="r">
              <a:defRPr/>
            </a:pPr>
            <a:r>
              <a:rPr lang="en-US" sz="1400" dirty="0">
                <a:solidFill>
                  <a:srgbClr val="003896"/>
                </a:solidFill>
              </a:rPr>
              <a:t>MASTER STAMP</a:t>
            </a:r>
          </a:p>
        </p:txBody>
      </p:sp>
      <p:cxnSp>
        <p:nvCxnSpPr>
          <p:cNvPr id="1043" name="AcnStpConnector_ID_1085" hidden="1"/>
          <p:cNvCxnSpPr>
            <a:cxnSpLocks noChangeShapeType="1"/>
            <a:stCxn id="1084" idx="2"/>
            <a:endCxn id="1084" idx="0"/>
          </p:cNvCxnSpPr>
          <p:nvPr userDrawn="1">
            <p:custDataLst>
              <p:tags r:id="rId29"/>
            </p:custDataLst>
          </p:nvPr>
        </p:nvCxnSpPr>
        <p:spPr bwMode="gray">
          <a:xfrm>
            <a:off x="5762625" y="1387475"/>
            <a:ext cx="1422400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44" name="AcnStpConnector_ID_1086" hidden="1"/>
          <p:cNvCxnSpPr>
            <a:cxnSpLocks noChangeShapeType="1"/>
            <a:stCxn id="1084" idx="4"/>
            <a:endCxn id="1084" idx="6"/>
          </p:cNvCxnSpPr>
          <p:nvPr userDrawn="1">
            <p:custDataLst>
              <p:tags r:id="rId30"/>
            </p:custDataLst>
          </p:nvPr>
        </p:nvCxnSpPr>
        <p:spPr bwMode="gray">
          <a:xfrm>
            <a:off x="5762625" y="1651000"/>
            <a:ext cx="1422400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2544269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22" r:id="rId1"/>
    <p:sldLayoutId id="2147484223" r:id="rId2"/>
    <p:sldLayoutId id="2147484224" r:id="rId3"/>
    <p:sldLayoutId id="2147484225" r:id="rId4"/>
    <p:sldLayoutId id="2147484226" r:id="rId5"/>
    <p:sldLayoutId id="2147484227" r:id="rId6"/>
    <p:sldLayoutId id="2147484228" r:id="rId7"/>
    <p:sldLayoutId id="2147484229" r:id="rId8"/>
    <p:sldLayoutId id="2147484230" r:id="rId9"/>
    <p:sldLayoutId id="2147484231" r:id="rId10"/>
    <p:sldLayoutId id="2147484232" r:id="rId11"/>
  </p:sldLayoutIdLst>
  <p:transition spd="slow">
    <p:fade/>
  </p:transition>
  <p:hf hdr="0" ft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ea typeface="+mn-ea"/>
          <a:cs typeface="+mn-cs"/>
        </a:defRPr>
      </a:lvl1pPr>
      <a:lvl2pPr marL="147638" indent="-146050" algn="l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SzPct val="125000"/>
        <a:buChar char="•"/>
        <a:defRPr sz="1600">
          <a:solidFill>
            <a:srgbClr val="003896"/>
          </a:solidFill>
          <a:latin typeface="+mn-lt"/>
          <a:cs typeface="+mn-cs"/>
        </a:defRPr>
      </a:lvl2pPr>
      <a:lvl3pPr marL="357188" indent="-207963" algn="l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SzPct val="125000"/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3pPr>
      <a:lvl4pPr marL="481013" indent="-122238" algn="l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4pPr>
      <a:lvl5pPr marL="657225" indent="-174625" algn="l" rtl="0" eaLnBrk="0" fontAlgn="base" hangingPunct="0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5pPr>
      <a:lvl6pPr marL="1114425" indent="-174625" algn="l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6pPr>
      <a:lvl7pPr marL="1571625" indent="-174625" algn="l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7pPr>
      <a:lvl8pPr marL="2028825" indent="-174625" algn="l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8pPr>
      <a:lvl9pPr marL="2486025" indent="-174625" algn="l" rtl="0" fontAlgn="base">
        <a:spcBef>
          <a:spcPct val="0"/>
        </a:spcBef>
        <a:spcAft>
          <a:spcPct val="0"/>
        </a:spcAft>
        <a:buClr>
          <a:srgbClr val="8C7F6D"/>
        </a:buClr>
        <a:buFont typeface="Arial" charset="0"/>
        <a:buChar char="–"/>
        <a:defRPr sz="16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7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5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3.xml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65.xml"/><Relationship Id="rId1" Type="http://schemas.openxmlformats.org/officeDocument/2006/relationships/tags" Target="../tags/tag164.xml"/><Relationship Id="rId4" Type="http://schemas.openxmlformats.org/officeDocument/2006/relationships/image" Target="../media/image2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173.xml"/><Relationship Id="rId13" Type="http://schemas.openxmlformats.org/officeDocument/2006/relationships/tags" Target="../tags/tag178.xml"/><Relationship Id="rId18" Type="http://schemas.openxmlformats.org/officeDocument/2006/relationships/tags" Target="../tags/tag183.xml"/><Relationship Id="rId3" Type="http://schemas.openxmlformats.org/officeDocument/2006/relationships/tags" Target="../tags/tag168.xml"/><Relationship Id="rId21" Type="http://schemas.openxmlformats.org/officeDocument/2006/relationships/tags" Target="../tags/tag186.xml"/><Relationship Id="rId7" Type="http://schemas.openxmlformats.org/officeDocument/2006/relationships/tags" Target="../tags/tag172.xml"/><Relationship Id="rId12" Type="http://schemas.openxmlformats.org/officeDocument/2006/relationships/tags" Target="../tags/tag177.xml"/><Relationship Id="rId17" Type="http://schemas.openxmlformats.org/officeDocument/2006/relationships/tags" Target="../tags/tag182.xml"/><Relationship Id="rId2" Type="http://schemas.openxmlformats.org/officeDocument/2006/relationships/tags" Target="../tags/tag167.xml"/><Relationship Id="rId16" Type="http://schemas.openxmlformats.org/officeDocument/2006/relationships/tags" Target="../tags/tag181.xml"/><Relationship Id="rId20" Type="http://schemas.openxmlformats.org/officeDocument/2006/relationships/tags" Target="../tags/tag185.xml"/><Relationship Id="rId1" Type="http://schemas.openxmlformats.org/officeDocument/2006/relationships/tags" Target="../tags/tag166.xml"/><Relationship Id="rId6" Type="http://schemas.openxmlformats.org/officeDocument/2006/relationships/tags" Target="../tags/tag171.xml"/><Relationship Id="rId11" Type="http://schemas.openxmlformats.org/officeDocument/2006/relationships/tags" Target="../tags/tag176.xml"/><Relationship Id="rId24" Type="http://schemas.openxmlformats.org/officeDocument/2006/relationships/slideLayout" Target="../slideLayouts/slideLayout7.xml"/><Relationship Id="rId5" Type="http://schemas.openxmlformats.org/officeDocument/2006/relationships/tags" Target="../tags/tag170.xml"/><Relationship Id="rId15" Type="http://schemas.openxmlformats.org/officeDocument/2006/relationships/tags" Target="../tags/tag180.xml"/><Relationship Id="rId23" Type="http://schemas.openxmlformats.org/officeDocument/2006/relationships/tags" Target="../tags/tag188.xml"/><Relationship Id="rId10" Type="http://schemas.openxmlformats.org/officeDocument/2006/relationships/tags" Target="../tags/tag175.xml"/><Relationship Id="rId19" Type="http://schemas.openxmlformats.org/officeDocument/2006/relationships/tags" Target="../tags/tag184.xml"/><Relationship Id="rId4" Type="http://schemas.openxmlformats.org/officeDocument/2006/relationships/tags" Target="../tags/tag169.xml"/><Relationship Id="rId9" Type="http://schemas.openxmlformats.org/officeDocument/2006/relationships/tags" Target="../tags/tag174.xml"/><Relationship Id="rId14" Type="http://schemas.openxmlformats.org/officeDocument/2006/relationships/tags" Target="../tags/tag179.xml"/><Relationship Id="rId22" Type="http://schemas.openxmlformats.org/officeDocument/2006/relationships/tags" Target="../tags/tag18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3059113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0" dirty="0">
              <a:solidFill>
                <a:srgbClr val="FFFFFF"/>
              </a:solidFill>
            </a:endParaRPr>
          </a:p>
        </p:txBody>
      </p:sp>
      <p:grpSp>
        <p:nvGrpSpPr>
          <p:cNvPr id="18435" name="Group 162"/>
          <p:cNvGrpSpPr>
            <a:grpSpLocks/>
          </p:cNvGrpSpPr>
          <p:nvPr/>
        </p:nvGrpSpPr>
        <p:grpSpPr bwMode="auto">
          <a:xfrm>
            <a:off x="-4763" y="0"/>
            <a:ext cx="9148763" cy="6858000"/>
            <a:chOff x="-3" y="0"/>
            <a:chExt cx="5763" cy="4320"/>
          </a:xfrm>
        </p:grpSpPr>
        <p:pic>
          <p:nvPicPr>
            <p:cNvPr id="18492" name="Picture 23" descr="dd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93" name="Rectangle 91"/>
            <p:cNvSpPr>
              <a:spLocks noChangeArrowheads="1"/>
            </p:cNvSpPr>
            <p:nvPr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pic>
          <p:nvPicPr>
            <p:cNvPr id="18494" name="Picture 161" descr="logo small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8436" name="Group 155"/>
          <p:cNvGrpSpPr>
            <a:grpSpLocks/>
          </p:cNvGrpSpPr>
          <p:nvPr/>
        </p:nvGrpSpPr>
        <p:grpSpPr bwMode="auto">
          <a:xfrm>
            <a:off x="257175" y="1201738"/>
            <a:ext cx="2482850" cy="2444750"/>
            <a:chOff x="162" y="757"/>
            <a:chExt cx="1564" cy="1540"/>
          </a:xfrm>
        </p:grpSpPr>
        <p:sp>
          <p:nvSpPr>
            <p:cNvPr id="18487" name="Oval 101"/>
            <p:cNvSpPr>
              <a:spLocks noChangeArrowheads="1"/>
            </p:cNvSpPr>
            <p:nvPr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88" name="Oval 103"/>
            <p:cNvSpPr>
              <a:spLocks noChangeArrowheads="1"/>
            </p:cNvSpPr>
            <p:nvPr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89" name="Oval 104"/>
            <p:cNvSpPr>
              <a:spLocks noChangeArrowheads="1"/>
            </p:cNvSpPr>
            <p:nvPr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90" name="Oval 105"/>
            <p:cNvSpPr>
              <a:spLocks noChangeArrowheads="1"/>
            </p:cNvSpPr>
            <p:nvPr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91" name="Oval 106"/>
            <p:cNvSpPr>
              <a:spLocks noChangeArrowheads="1"/>
            </p:cNvSpPr>
            <p:nvPr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  <p:sp>
        <p:nvSpPr>
          <p:cNvPr id="19462" name="Oval 102"/>
          <p:cNvSpPr>
            <a:spLocks noChangeArrowheads="1"/>
          </p:cNvSpPr>
          <p:nvPr/>
        </p:nvSpPr>
        <p:spPr bwMode="auto">
          <a:xfrm>
            <a:off x="436563" y="1362075"/>
            <a:ext cx="2162175" cy="2173288"/>
          </a:xfrm>
          <a:prstGeom prst="ellipse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166" b="-166"/>
            </a:stretch>
          </a:blipFill>
          <a:ln>
            <a:noFill/>
          </a:ln>
        </p:spPr>
        <p:txBody>
          <a:bodyPr anchor="ctr"/>
          <a:lstStyle/>
          <a:p>
            <a:pPr algn="ctr">
              <a:defRPr/>
            </a:pPr>
            <a:endParaRPr lang="en-ZA" sz="1000" b="0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grpSp>
        <p:nvGrpSpPr>
          <p:cNvPr id="18440" name="Group 156"/>
          <p:cNvGrpSpPr>
            <a:grpSpLocks/>
          </p:cNvGrpSpPr>
          <p:nvPr/>
        </p:nvGrpSpPr>
        <p:grpSpPr bwMode="auto">
          <a:xfrm>
            <a:off x="171450" y="1201738"/>
            <a:ext cx="2643188" cy="2493962"/>
            <a:chOff x="108" y="757"/>
            <a:chExt cx="1665" cy="1571"/>
          </a:xfrm>
        </p:grpSpPr>
        <p:sp>
          <p:nvSpPr>
            <p:cNvPr id="18484" name="Oval 107"/>
            <p:cNvSpPr>
              <a:spLocks noChangeArrowheads="1"/>
            </p:cNvSpPr>
            <p:nvPr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85" name="Oval 108"/>
            <p:cNvSpPr>
              <a:spLocks noChangeArrowheads="1"/>
            </p:cNvSpPr>
            <p:nvPr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86" name="Oval 109"/>
            <p:cNvSpPr>
              <a:spLocks noChangeArrowheads="1"/>
            </p:cNvSpPr>
            <p:nvPr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8441" name="Group 146"/>
          <p:cNvGrpSpPr>
            <a:grpSpLocks/>
          </p:cNvGrpSpPr>
          <p:nvPr/>
        </p:nvGrpSpPr>
        <p:grpSpPr bwMode="auto">
          <a:xfrm>
            <a:off x="912813" y="620713"/>
            <a:ext cx="1284287" cy="1260475"/>
            <a:chOff x="575" y="391"/>
            <a:chExt cx="809" cy="794"/>
          </a:xfrm>
        </p:grpSpPr>
        <p:sp>
          <p:nvSpPr>
            <p:cNvPr id="18476" name="Oval 147"/>
            <p:cNvSpPr>
              <a:spLocks noChangeArrowheads="1"/>
            </p:cNvSpPr>
            <p:nvPr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77" name="Oval 148"/>
            <p:cNvSpPr>
              <a:spLocks noChangeArrowheads="1"/>
            </p:cNvSpPr>
            <p:nvPr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78" name="Oval 149"/>
            <p:cNvSpPr>
              <a:spLocks noChangeArrowheads="1"/>
            </p:cNvSpPr>
            <p:nvPr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79" name="Oval 150"/>
            <p:cNvSpPr>
              <a:spLocks noChangeArrowheads="1"/>
            </p:cNvSpPr>
            <p:nvPr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80" name="Oval 151"/>
            <p:cNvSpPr>
              <a:spLocks noChangeArrowheads="1"/>
            </p:cNvSpPr>
            <p:nvPr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81" name="Oval 152"/>
            <p:cNvSpPr>
              <a:spLocks noChangeArrowheads="1"/>
            </p:cNvSpPr>
            <p:nvPr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82" name="Oval 153"/>
            <p:cNvSpPr>
              <a:spLocks noChangeArrowheads="1"/>
            </p:cNvSpPr>
            <p:nvPr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83" name="Oval 154"/>
            <p:cNvSpPr>
              <a:spLocks noChangeArrowheads="1"/>
            </p:cNvSpPr>
            <p:nvPr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  <p:sp>
        <p:nvSpPr>
          <p:cNvPr id="18442" name="Oval 118"/>
          <p:cNvSpPr>
            <a:spLocks noChangeArrowheads="1"/>
          </p:cNvSpPr>
          <p:nvPr/>
        </p:nvSpPr>
        <p:spPr bwMode="auto">
          <a:xfrm>
            <a:off x="-723900" y="805656"/>
            <a:ext cx="1111250" cy="1112837"/>
          </a:xfrm>
          <a:prstGeom prst="ellipse">
            <a:avLst/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en-US" sz="600" b="0" dirty="0">
              <a:solidFill>
                <a:srgbClr val="003896"/>
              </a:solidFill>
              <a:latin typeface="Arial"/>
              <a:cs typeface="Arial"/>
            </a:endParaRPr>
          </a:p>
        </p:txBody>
      </p:sp>
      <p:grpSp>
        <p:nvGrpSpPr>
          <p:cNvPr id="18443" name="Group 145"/>
          <p:cNvGrpSpPr>
            <a:grpSpLocks/>
          </p:cNvGrpSpPr>
          <p:nvPr/>
        </p:nvGrpSpPr>
        <p:grpSpPr bwMode="auto">
          <a:xfrm>
            <a:off x="863600" y="620713"/>
            <a:ext cx="1370013" cy="1284287"/>
            <a:chOff x="544" y="391"/>
            <a:chExt cx="863" cy="809"/>
          </a:xfrm>
        </p:grpSpPr>
        <p:sp>
          <p:nvSpPr>
            <p:cNvPr id="18473" name="Oval 119"/>
            <p:cNvSpPr>
              <a:spLocks noChangeArrowheads="1"/>
            </p:cNvSpPr>
            <p:nvPr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74" name="Oval 120"/>
            <p:cNvSpPr>
              <a:spLocks noChangeArrowheads="1"/>
            </p:cNvSpPr>
            <p:nvPr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75" name="Oval 121"/>
            <p:cNvSpPr>
              <a:spLocks noChangeArrowheads="1"/>
            </p:cNvSpPr>
            <p:nvPr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8444" name="Group 157"/>
          <p:cNvGrpSpPr>
            <a:grpSpLocks/>
          </p:cNvGrpSpPr>
          <p:nvPr/>
        </p:nvGrpSpPr>
        <p:grpSpPr bwMode="auto">
          <a:xfrm>
            <a:off x="331788" y="3090863"/>
            <a:ext cx="2074862" cy="2038350"/>
            <a:chOff x="209" y="1947"/>
            <a:chExt cx="1307" cy="1284"/>
          </a:xfrm>
        </p:grpSpPr>
        <p:sp>
          <p:nvSpPr>
            <p:cNvPr id="18467" name="Oval 122"/>
            <p:cNvSpPr>
              <a:spLocks noChangeArrowheads="1"/>
            </p:cNvSpPr>
            <p:nvPr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68" name="Oval 123"/>
            <p:cNvSpPr>
              <a:spLocks noChangeArrowheads="1"/>
            </p:cNvSpPr>
            <p:nvPr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69" name="Oval 124"/>
            <p:cNvSpPr>
              <a:spLocks noChangeArrowheads="1"/>
            </p:cNvSpPr>
            <p:nvPr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70" name="Oval 125"/>
            <p:cNvSpPr>
              <a:spLocks noChangeArrowheads="1"/>
            </p:cNvSpPr>
            <p:nvPr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71" name="Oval 126"/>
            <p:cNvSpPr>
              <a:spLocks noChangeArrowheads="1"/>
            </p:cNvSpPr>
            <p:nvPr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72" name="Oval 127"/>
            <p:cNvSpPr>
              <a:spLocks noChangeArrowheads="1"/>
            </p:cNvSpPr>
            <p:nvPr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  <p:sp>
        <p:nvSpPr>
          <p:cNvPr id="18445" name="Oval 128"/>
          <p:cNvSpPr>
            <a:spLocks noChangeArrowheads="1"/>
          </p:cNvSpPr>
          <p:nvPr/>
        </p:nvSpPr>
        <p:spPr bwMode="auto">
          <a:xfrm>
            <a:off x="482600" y="3227388"/>
            <a:ext cx="1801813" cy="1814512"/>
          </a:xfrm>
          <a:prstGeom prst="ellipse">
            <a:avLst/>
          </a:prstGeom>
          <a:blipFill dpi="0" rotWithShape="1">
            <a:blip r:embed="rId6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en-US" sz="1000" b="0" dirty="0">
              <a:solidFill>
                <a:srgbClr val="C0C0C0"/>
              </a:solidFill>
              <a:latin typeface="Arial"/>
              <a:cs typeface="Arial"/>
            </a:endParaRPr>
          </a:p>
        </p:txBody>
      </p:sp>
      <p:grpSp>
        <p:nvGrpSpPr>
          <p:cNvPr id="18446" name="Group 158"/>
          <p:cNvGrpSpPr>
            <a:grpSpLocks/>
          </p:cNvGrpSpPr>
          <p:nvPr/>
        </p:nvGrpSpPr>
        <p:grpSpPr bwMode="auto">
          <a:xfrm>
            <a:off x="257175" y="3090863"/>
            <a:ext cx="2211388" cy="2087562"/>
            <a:chOff x="162" y="1947"/>
            <a:chExt cx="1393" cy="1315"/>
          </a:xfrm>
        </p:grpSpPr>
        <p:sp>
          <p:nvSpPr>
            <p:cNvPr id="18464" name="Oval 129"/>
            <p:cNvSpPr>
              <a:spLocks noChangeArrowheads="1"/>
            </p:cNvSpPr>
            <p:nvPr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65" name="Oval 130"/>
            <p:cNvSpPr>
              <a:spLocks noChangeArrowheads="1"/>
            </p:cNvSpPr>
            <p:nvPr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66" name="Oval 131"/>
            <p:cNvSpPr>
              <a:spLocks noChangeArrowheads="1"/>
            </p:cNvSpPr>
            <p:nvPr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18447" name="Group 159"/>
          <p:cNvGrpSpPr>
            <a:grpSpLocks/>
          </p:cNvGrpSpPr>
          <p:nvPr/>
        </p:nvGrpSpPr>
        <p:grpSpPr bwMode="auto">
          <a:xfrm>
            <a:off x="900113" y="4684713"/>
            <a:ext cx="1717675" cy="1692275"/>
            <a:chOff x="567" y="2951"/>
            <a:chExt cx="1082" cy="1066"/>
          </a:xfrm>
        </p:grpSpPr>
        <p:sp>
          <p:nvSpPr>
            <p:cNvPr id="18458" name="Oval 132"/>
            <p:cNvSpPr>
              <a:spLocks noChangeArrowheads="1"/>
            </p:cNvSpPr>
            <p:nvPr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59" name="Oval 133"/>
            <p:cNvSpPr>
              <a:spLocks noChangeArrowheads="1"/>
            </p:cNvSpPr>
            <p:nvPr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60" name="Oval 134"/>
            <p:cNvSpPr>
              <a:spLocks noChangeArrowheads="1"/>
            </p:cNvSpPr>
            <p:nvPr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61" name="Oval 135"/>
            <p:cNvSpPr>
              <a:spLocks noChangeArrowheads="1"/>
            </p:cNvSpPr>
            <p:nvPr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62" name="Oval 136"/>
            <p:cNvSpPr>
              <a:spLocks noChangeArrowheads="1"/>
            </p:cNvSpPr>
            <p:nvPr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63" name="Oval 137"/>
            <p:cNvSpPr>
              <a:spLocks noChangeArrowheads="1"/>
            </p:cNvSpPr>
            <p:nvPr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  <p:sp>
        <p:nvSpPr>
          <p:cNvPr id="19471" name="Oval 138"/>
          <p:cNvSpPr>
            <a:spLocks noChangeArrowheads="1"/>
          </p:cNvSpPr>
          <p:nvPr/>
        </p:nvSpPr>
        <p:spPr bwMode="auto">
          <a:xfrm>
            <a:off x="1014413" y="4791075"/>
            <a:ext cx="1506537" cy="1519238"/>
          </a:xfrm>
          <a:prstGeom prst="ellipse">
            <a:avLst/>
          </a:prstGeom>
          <a:blipFill dpi="0"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219" r="-219"/>
            </a:stretch>
          </a:blipFill>
          <a:ln>
            <a:noFill/>
          </a:ln>
        </p:spPr>
        <p:txBody>
          <a:bodyPr anchor="ctr"/>
          <a:lstStyle/>
          <a:p>
            <a:pPr algn="ctr">
              <a:defRPr/>
            </a:pPr>
            <a:endParaRPr lang="en-ZA" sz="900" b="0" dirty="0">
              <a:solidFill>
                <a:srgbClr val="C0C0C0"/>
              </a:solidFill>
              <a:latin typeface="Arial"/>
              <a:cs typeface="Arial"/>
            </a:endParaRPr>
          </a:p>
        </p:txBody>
      </p:sp>
      <p:grpSp>
        <p:nvGrpSpPr>
          <p:cNvPr id="18451" name="Group 160"/>
          <p:cNvGrpSpPr>
            <a:grpSpLocks/>
          </p:cNvGrpSpPr>
          <p:nvPr/>
        </p:nvGrpSpPr>
        <p:grpSpPr bwMode="auto">
          <a:xfrm>
            <a:off x="838200" y="4684713"/>
            <a:ext cx="1828800" cy="1728787"/>
            <a:chOff x="528" y="2951"/>
            <a:chExt cx="1152" cy="1089"/>
          </a:xfrm>
        </p:grpSpPr>
        <p:sp>
          <p:nvSpPr>
            <p:cNvPr id="18455" name="Oval 139"/>
            <p:cNvSpPr>
              <a:spLocks noChangeArrowheads="1"/>
            </p:cNvSpPr>
            <p:nvPr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56" name="Oval 140"/>
            <p:cNvSpPr>
              <a:spLocks noChangeArrowheads="1"/>
            </p:cNvSpPr>
            <p:nvPr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  <p:sp>
          <p:nvSpPr>
            <p:cNvPr id="18457" name="Oval 141"/>
            <p:cNvSpPr>
              <a:spLocks noChangeArrowheads="1"/>
            </p:cNvSpPr>
            <p:nvPr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b="0" dirty="0">
                <a:solidFill>
                  <a:srgbClr val="003896"/>
                </a:solidFill>
                <a:latin typeface="Arial"/>
                <a:cs typeface="Arial"/>
              </a:endParaRPr>
            </a:p>
          </p:txBody>
        </p:sp>
      </p:grpSp>
      <p:sp>
        <p:nvSpPr>
          <p:cNvPr id="1845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59113" y="1819275"/>
            <a:ext cx="5905375" cy="4024313"/>
          </a:xfrm>
        </p:spPr>
        <p:txBody>
          <a:bodyPr anchor="ctr"/>
          <a:lstStyle/>
          <a:p>
            <a:pPr algn="r"/>
            <a:r>
              <a:rPr lang="en-US" dirty="0"/>
              <a:t>Clarifications: Panel for Land Valuers.</a:t>
            </a:r>
            <a:br>
              <a:rPr lang="en-US" dirty="0"/>
            </a:br>
            <a:br>
              <a:rPr lang="en-US" dirty="0"/>
            </a:br>
            <a:r>
              <a:rPr lang="en-US" dirty="0"/>
              <a:t>SDL&amp;I Evaluations</a:t>
            </a:r>
            <a:br>
              <a:rPr lang="en-US" dirty="0"/>
            </a:br>
            <a:br>
              <a:rPr lang="en-US" sz="1600" kern="120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</a:br>
            <a:br>
              <a:rPr lang="en-US" sz="1600" kern="120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</a:br>
            <a:r>
              <a:rPr lang="en-US" sz="1600" kern="120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 22 September 2022</a:t>
            </a:r>
            <a:br>
              <a:rPr lang="en-US" sz="1600" kern="120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</a:br>
            <a:br>
              <a:rPr lang="en-US" sz="1600" kern="120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</a:br>
            <a:br>
              <a:rPr lang="en-US" sz="1600" kern="120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</a:br>
            <a:br>
              <a:rPr lang="en-US" sz="1600" kern="120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</a:br>
            <a:br>
              <a:rPr lang="en-US" sz="1600" kern="120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</a:br>
            <a:r>
              <a:rPr lang="en-US" sz="1600" kern="1200" dirty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Rudzani Tshikungulu</a:t>
            </a:r>
          </a:p>
        </p:txBody>
      </p:sp>
    </p:spTree>
    <p:extLst>
      <p:ext uri="{BB962C8B-B14F-4D97-AF65-F5344CB8AC3E}">
        <p14:creationId xmlns:p14="http://schemas.microsoft.com/office/powerpoint/2010/main" val="500473487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200025" y="327222"/>
            <a:ext cx="6985000" cy="313932"/>
          </a:xfrm>
        </p:spPr>
        <p:txBody>
          <a:bodyPr/>
          <a:lstStyle/>
          <a:p>
            <a:r>
              <a:rPr lang="en-US" dirty="0"/>
              <a:t>   Monitoring and Reporting</a:t>
            </a:r>
            <a:endParaRPr lang="en-ZA" dirty="0"/>
          </a:p>
        </p:txBody>
      </p:sp>
      <p:sp>
        <p:nvSpPr>
          <p:cNvPr id="20484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3924300" y="6453188"/>
            <a:ext cx="935038" cy="268287"/>
          </a:xfrm>
          <a:prstGeom prst="rect">
            <a:avLst/>
          </a:prstGeom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E83FCE7C-797D-43E3-B783-483A8C32DD63}" type="slidenum">
              <a:rPr lang="en-ZA" smtClean="0">
                <a:solidFill>
                  <a:srgbClr val="83725B"/>
                </a:solidFill>
              </a:rPr>
              <a:pPr/>
              <a:t>10</a:t>
            </a:fld>
            <a:endParaRPr lang="en-ZA" dirty="0">
              <a:solidFill>
                <a:srgbClr val="83725B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034402" y="1082573"/>
            <a:ext cx="718624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/>
          </a:p>
          <a:p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endParaRPr lang="en-US" sz="2000" dirty="0"/>
          </a:p>
          <a:p>
            <a:pPr marL="0" indent="0">
              <a:buNone/>
            </a:pPr>
            <a:endParaRPr lang="en-US" sz="1600" dirty="0"/>
          </a:p>
          <a:p>
            <a:endParaRPr lang="en-US" sz="1600" dirty="0"/>
          </a:p>
          <a:p>
            <a:endParaRPr lang="en-US" sz="1600" b="0" dirty="0"/>
          </a:p>
          <a:p>
            <a:r>
              <a:rPr lang="en-US" sz="1600" b="0" dirty="0"/>
              <a:t> 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95ACB4F-7070-4636-A086-CFEB79F416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29334"/>
            <a:ext cx="9144000" cy="1418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4853773"/>
      </p:ext>
    </p:extLst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962" name="Picture 2" descr="2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8963" name="Rectangle 3"/>
          <p:cNvSpPr>
            <a:spLocks noChangeArrowheads="1"/>
          </p:cNvSpPr>
          <p:nvPr/>
        </p:nvSpPr>
        <p:spPr bwMode="auto">
          <a:xfrm>
            <a:off x="0" y="3636168"/>
            <a:ext cx="9144000" cy="11826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anchor="ctr"/>
          <a:lstStyle/>
          <a:p>
            <a:endParaRPr lang="en-ZA" sz="4800" dirty="0">
              <a:solidFill>
                <a:srgbClr val="0000CC"/>
              </a:solidFill>
              <a:latin typeface="Arial"/>
              <a:cs typeface="Arial"/>
            </a:endParaRPr>
          </a:p>
          <a:p>
            <a:pPr algn="ctr"/>
            <a:r>
              <a:rPr lang="en-ZA" sz="4000" dirty="0">
                <a:solidFill>
                  <a:srgbClr val="003896"/>
                </a:solidFill>
                <a:latin typeface="Arial"/>
                <a:cs typeface="Arial"/>
              </a:rPr>
              <a:t>Thank You</a:t>
            </a:r>
          </a:p>
          <a:p>
            <a:endParaRPr lang="en-US" sz="4000" i="1" dirty="0">
              <a:solidFill>
                <a:srgbClr val="0000CC"/>
              </a:solidFill>
              <a:latin typeface="Arial"/>
              <a:cs typeface="Arial"/>
            </a:endParaRPr>
          </a:p>
        </p:txBody>
      </p:sp>
      <p:pic>
        <p:nvPicPr>
          <p:cNvPr id="4" name="Picture 161" descr="logo smal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227512"/>
            <a:ext cx="21463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2289191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3489" name="Title 1"/>
          <p:cNvSpPr>
            <a:spLocks noGrp="1"/>
          </p:cNvSpPr>
          <p:nvPr>
            <p:ph type="title"/>
          </p:nvPr>
        </p:nvSpPr>
        <p:spPr bwMode="gray">
          <a:xfrm>
            <a:off x="200025" y="174625"/>
            <a:ext cx="6985000" cy="622300"/>
          </a:xfrm>
        </p:spPr>
        <p:txBody>
          <a:bodyPr/>
          <a:lstStyle/>
          <a:p>
            <a:r>
              <a:rPr lang="en-ZA" dirty="0"/>
              <a:t>We have a mandate to contribute positively to the development of the country</a:t>
            </a:r>
          </a:p>
        </p:txBody>
      </p:sp>
      <p:sp>
        <p:nvSpPr>
          <p:cNvPr id="1343490" name="Slide Number Placeholder 3"/>
          <p:cNvSpPr>
            <a:spLocks noGrp="1"/>
          </p:cNvSpPr>
          <p:nvPr>
            <p:ph type="sldNum" sz="quarter" idx="10"/>
          </p:nvPr>
        </p:nvSpPr>
        <p:spPr bwMode="gray">
          <a:noFill/>
        </p:spPr>
        <p:txBody>
          <a:bodyPr/>
          <a:lstStyle/>
          <a:p>
            <a:fld id="{870B9BA5-45AD-4D05-8576-A666716DD6F3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343491" name="Picture 7" descr="Ausriss-gross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/>
          <a:srcRect/>
          <a:stretch>
            <a:fillRect/>
          </a:stretch>
        </p:blipFill>
        <p:spPr bwMode="gray">
          <a:xfrm>
            <a:off x="542925" y="1920875"/>
            <a:ext cx="7850188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43492" name="Rectangle 8"/>
          <p:cNvSpPr>
            <a:spLocks noChangeArrowheads="1"/>
          </p:cNvSpPr>
          <p:nvPr>
            <p:custDataLst>
              <p:tags r:id="rId2"/>
            </p:custDataLst>
          </p:nvPr>
        </p:nvSpPr>
        <p:spPr bwMode="gray">
          <a:xfrm>
            <a:off x="1060450" y="2359025"/>
            <a:ext cx="6896100" cy="2436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ct val="160000"/>
              </a:lnSpc>
            </a:pPr>
            <a:r>
              <a:rPr lang="en-ZA" sz="2000" b="1" dirty="0">
                <a:solidFill>
                  <a:schemeClr val="tx1"/>
                </a:solidFill>
              </a:rPr>
              <a:t>Our mandate</a:t>
            </a:r>
            <a:r>
              <a:rPr lang="en-ZA" sz="2000" dirty="0">
                <a:solidFill>
                  <a:schemeClr val="tx1"/>
                </a:solidFill>
              </a:rPr>
              <a:t> is to achieve </a:t>
            </a:r>
            <a:r>
              <a:rPr lang="en-ZA" sz="2000" b="1" dirty="0">
                <a:solidFill>
                  <a:schemeClr val="tx1"/>
                </a:solidFill>
              </a:rPr>
              <a:t>maximum and sustainable local development impact </a:t>
            </a:r>
            <a:r>
              <a:rPr lang="en-ZA" sz="2000" dirty="0">
                <a:solidFill>
                  <a:schemeClr val="tx1"/>
                </a:solidFill>
              </a:rPr>
              <a:t>through leveraging Eskom’s </a:t>
            </a:r>
            <a:r>
              <a:rPr lang="en-ZA" sz="2000" b="1" dirty="0">
                <a:solidFill>
                  <a:schemeClr val="tx1"/>
                </a:solidFill>
              </a:rPr>
              <a:t>procurement spend </a:t>
            </a:r>
            <a:r>
              <a:rPr lang="en-ZA" sz="2000" dirty="0">
                <a:solidFill>
                  <a:schemeClr val="tx1"/>
                </a:solidFill>
              </a:rPr>
              <a:t>in a manner that allows flexibility within the business in order to accommodate </a:t>
            </a:r>
            <a:r>
              <a:rPr lang="en-ZA" sz="2000" b="1" dirty="0">
                <a:solidFill>
                  <a:schemeClr val="tx1"/>
                </a:solidFill>
              </a:rPr>
              <a:t>government local development initiatives and policies</a:t>
            </a:r>
            <a:endParaRPr lang="en-US" sz="20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7100035"/>
      </p:ext>
    </p:extLst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lide Number Placeholder 1"/>
          <p:cNvSpPr>
            <a:spLocks noGrp="1"/>
          </p:cNvSpPr>
          <p:nvPr>
            <p:ph type="sldNum" sz="quarter" idx="10"/>
          </p:nvPr>
        </p:nvSpPr>
        <p:spPr bwMode="gray"/>
        <p:txBody>
          <a:bodyPr/>
          <a:lstStyle/>
          <a:p>
            <a:pPr>
              <a:defRPr/>
            </a:pPr>
            <a:fld id="{00CF80F2-EFCF-419A-862B-4D1F3E46550F}" type="slidenum">
              <a:rPr lang="en-US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1333250" name="Slide Number Placeholder 1"/>
          <p:cNvSpPr txBox="1">
            <a:spLocks noGrp="1"/>
          </p:cNvSpPr>
          <p:nvPr/>
        </p:nvSpPr>
        <p:spPr bwMode="gray">
          <a:xfrm>
            <a:off x="7185025" y="6626225"/>
            <a:ext cx="16510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>
            <a:spAutoFit/>
          </a:bodyPr>
          <a:lstStyle>
            <a:lvl1pPr>
              <a:defRPr sz="1400">
                <a:solidFill>
                  <a:srgbClr val="003896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sz="1400">
                <a:solidFill>
                  <a:srgbClr val="003896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sz="1400">
                <a:solidFill>
                  <a:srgbClr val="003896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sz="1400">
                <a:solidFill>
                  <a:srgbClr val="003896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sz="1400">
                <a:solidFill>
                  <a:srgbClr val="003896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rgbClr val="003896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/>
            <a:fld id="{D54E80E7-5930-41EE-B066-D52D46ABC450}" type="slidenum">
              <a:rPr lang="en-US" sz="1000">
                <a:solidFill>
                  <a:srgbClr val="83725B"/>
                </a:solidFill>
              </a:rPr>
              <a:pPr algn="r"/>
              <a:t>3</a:t>
            </a:fld>
            <a:endParaRPr lang="en-US" sz="1000" dirty="0">
              <a:solidFill>
                <a:srgbClr val="83725B"/>
              </a:solidFill>
            </a:endParaRPr>
          </a:p>
        </p:txBody>
      </p:sp>
      <p:sp>
        <p:nvSpPr>
          <p:cNvPr id="1333251" name="Rectangle 35"/>
          <p:cNvSpPr>
            <a:spLocks noGrp="1" noChangeArrowheads="1"/>
          </p:cNvSpPr>
          <p:nvPr>
            <p:ph type="title" idx="4294967295"/>
            <p:custDataLst>
              <p:tags r:id="rId1"/>
            </p:custDataLst>
          </p:nvPr>
        </p:nvSpPr>
        <p:spPr bwMode="gray">
          <a:xfrm>
            <a:off x="200025" y="15671"/>
            <a:ext cx="6985000" cy="941796"/>
          </a:xfrm>
        </p:spPr>
        <p:txBody>
          <a:bodyPr/>
          <a:lstStyle/>
          <a:p>
            <a:pPr eaLnBrk="1" hangingPunct="1"/>
            <a:r>
              <a:rPr lang="en-US" dirty="0"/>
              <a:t>Supplier Development &amp; Localization (SD&amp;L) measures impact along these key performance areas</a:t>
            </a:r>
          </a:p>
        </p:txBody>
      </p:sp>
      <p:sp>
        <p:nvSpPr>
          <p:cNvPr id="1333252" name="AutoShape 7"/>
          <p:cNvSpPr>
            <a:spLocks noChangeArrowheads="1"/>
          </p:cNvSpPr>
          <p:nvPr>
            <p:custDataLst>
              <p:tags r:id="rId2"/>
            </p:custDataLst>
          </p:nvPr>
        </p:nvSpPr>
        <p:spPr bwMode="gray">
          <a:xfrm>
            <a:off x="3276600" y="1244600"/>
            <a:ext cx="5046663" cy="5202238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19050" algn="ctr">
            <a:solidFill>
              <a:srgbClr val="DDDDDD"/>
            </a:solidFill>
            <a:miter lim="800000"/>
            <a:headEnd/>
            <a:tailEnd/>
          </a:ln>
        </p:spPr>
        <p:txBody>
          <a:bodyPr wrap="none" lIns="93278" tIns="46639" rIns="93278" bIns="46639" anchor="ctr"/>
          <a:lstStyle/>
          <a:p>
            <a:pPr defTabSz="912813"/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1333253" name="Rectangle 9"/>
          <p:cNvSpPr>
            <a:spLocks noChangeArrowheads="1"/>
          </p:cNvSpPr>
          <p:nvPr>
            <p:custDataLst>
              <p:tags r:id="rId3"/>
            </p:custDataLst>
          </p:nvPr>
        </p:nvSpPr>
        <p:spPr bwMode="gray">
          <a:xfrm>
            <a:off x="3276600" y="1244600"/>
            <a:ext cx="5046663" cy="420688"/>
          </a:xfrm>
          <a:prstGeom prst="rect">
            <a:avLst/>
          </a:prstGeom>
          <a:solidFill>
            <a:srgbClr val="DDDDDD"/>
          </a:solidFill>
          <a:ln w="28575" algn="ctr">
            <a:solidFill>
              <a:srgbClr val="DDDDDD"/>
            </a:solidFill>
            <a:miter lim="800000"/>
            <a:headEnd/>
            <a:tailEnd/>
          </a:ln>
        </p:spPr>
        <p:txBody>
          <a:bodyPr lIns="91422" tIns="45711" rIns="91422" bIns="45711"/>
          <a:lstStyle/>
          <a:p>
            <a:pPr defTabSz="912813"/>
            <a:r>
              <a:rPr lang="en-GB" sz="1600" b="1" dirty="0">
                <a:solidFill>
                  <a:srgbClr val="808080"/>
                </a:solidFill>
              </a:rPr>
              <a:t>Definition</a:t>
            </a:r>
          </a:p>
        </p:txBody>
      </p:sp>
      <p:sp>
        <p:nvSpPr>
          <p:cNvPr id="1333254" name="AutoShape 7"/>
          <p:cNvSpPr>
            <a:spLocks noChangeArrowheads="1"/>
          </p:cNvSpPr>
          <p:nvPr>
            <p:custDataLst>
              <p:tags r:id="rId4"/>
            </p:custDataLst>
          </p:nvPr>
        </p:nvSpPr>
        <p:spPr bwMode="gray">
          <a:xfrm>
            <a:off x="555625" y="1244600"/>
            <a:ext cx="2652713" cy="5203825"/>
          </a:xfrm>
          <a:prstGeom prst="homePlate">
            <a:avLst>
              <a:gd name="adj" fmla="val 0"/>
            </a:avLst>
          </a:prstGeom>
          <a:solidFill>
            <a:schemeClr val="bg1"/>
          </a:solidFill>
          <a:ln w="19050" algn="ctr">
            <a:solidFill>
              <a:schemeClr val="accent2"/>
            </a:solidFill>
            <a:miter lim="800000"/>
            <a:headEnd/>
            <a:tailEnd/>
          </a:ln>
        </p:spPr>
        <p:txBody>
          <a:bodyPr wrap="none" lIns="93278" tIns="46639" rIns="93278" bIns="46639" anchor="ctr"/>
          <a:lstStyle/>
          <a:p>
            <a:pPr defTabSz="912813"/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1333255" name="Rectangle 9"/>
          <p:cNvSpPr>
            <a:spLocks noChangeArrowheads="1"/>
          </p:cNvSpPr>
          <p:nvPr>
            <p:custDataLst>
              <p:tags r:id="rId5"/>
            </p:custDataLst>
          </p:nvPr>
        </p:nvSpPr>
        <p:spPr bwMode="gray">
          <a:xfrm>
            <a:off x="555625" y="1244600"/>
            <a:ext cx="2652713" cy="422275"/>
          </a:xfrm>
          <a:prstGeom prst="rect">
            <a:avLst/>
          </a:prstGeom>
          <a:solidFill>
            <a:schemeClr val="accent2"/>
          </a:solidFill>
          <a:ln w="19050" algn="ctr">
            <a:solidFill>
              <a:schemeClr val="accent2"/>
            </a:solidFill>
            <a:miter lim="800000"/>
            <a:headEnd/>
            <a:tailEnd/>
          </a:ln>
        </p:spPr>
        <p:txBody>
          <a:bodyPr lIns="91422" tIns="45711" rIns="91422" bIns="45711"/>
          <a:lstStyle/>
          <a:p>
            <a:pPr defTabSz="912813"/>
            <a:r>
              <a:rPr lang="en-GB" sz="1600" b="1" dirty="0">
                <a:solidFill>
                  <a:schemeClr val="bg1"/>
                </a:solidFill>
              </a:rPr>
              <a:t>Key performance area</a:t>
            </a:r>
          </a:p>
        </p:txBody>
      </p:sp>
      <p:sp>
        <p:nvSpPr>
          <p:cNvPr id="1333256" name="Rectangle 286"/>
          <p:cNvSpPr>
            <a:spLocks noChangeArrowheads="1"/>
          </p:cNvSpPr>
          <p:nvPr>
            <p:custDataLst>
              <p:tags r:id="rId6"/>
            </p:custDataLst>
          </p:nvPr>
        </p:nvSpPr>
        <p:spPr bwMode="gray">
          <a:xfrm>
            <a:off x="3409950" y="1782763"/>
            <a:ext cx="4778375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196850" lvl="1" indent="-195263" defTabSz="912813" eaLnBrk="0" hangingPunct="0">
              <a:spcBef>
                <a:spcPct val="30000"/>
              </a:spcBef>
              <a:buClr>
                <a:schemeClr val="tx2"/>
              </a:buClr>
              <a:buSzPct val="125000"/>
              <a:buFontTx/>
              <a:buChar char="•"/>
            </a:pPr>
            <a:r>
              <a:rPr lang="en-GB" sz="1600" dirty="0">
                <a:solidFill>
                  <a:schemeClr val="tx1"/>
                </a:solidFill>
              </a:rPr>
              <a:t>Increasing the skill base (number and skill level) of South African workers in areas relevant to the energy sector and where there is a national scarcity of skills</a:t>
            </a:r>
          </a:p>
        </p:txBody>
      </p:sp>
      <p:sp>
        <p:nvSpPr>
          <p:cNvPr id="1333257" name="Rectangle 286"/>
          <p:cNvSpPr>
            <a:spLocks noChangeArrowheads="1"/>
          </p:cNvSpPr>
          <p:nvPr>
            <p:custDataLst>
              <p:tags r:id="rId7"/>
            </p:custDataLst>
          </p:nvPr>
        </p:nvSpPr>
        <p:spPr bwMode="gray">
          <a:xfrm>
            <a:off x="615950" y="1782763"/>
            <a:ext cx="22225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196850" lvl="1" indent="-195263" defTabSz="912813" eaLnBrk="0" hangingPunct="0">
              <a:spcBef>
                <a:spcPct val="60000"/>
              </a:spcBef>
              <a:buClr>
                <a:schemeClr val="tx2"/>
              </a:buClr>
              <a:buSzPct val="125000"/>
              <a:buFont typeface="Arial" pitchFamily="34" charset="0"/>
              <a:buNone/>
            </a:pPr>
            <a:r>
              <a:rPr lang="en-GB" sz="1600" b="1" dirty="0">
                <a:solidFill>
                  <a:schemeClr val="tx1"/>
                </a:solidFill>
              </a:rPr>
              <a:t>Skills development </a:t>
            </a:r>
          </a:p>
        </p:txBody>
      </p:sp>
      <p:sp>
        <p:nvSpPr>
          <p:cNvPr id="1333258" name="Rectangle 286"/>
          <p:cNvSpPr>
            <a:spLocks noChangeArrowheads="1"/>
          </p:cNvSpPr>
          <p:nvPr>
            <p:custDataLst>
              <p:tags r:id="rId8"/>
            </p:custDataLst>
          </p:nvPr>
        </p:nvSpPr>
        <p:spPr bwMode="gray">
          <a:xfrm>
            <a:off x="3409950" y="2924175"/>
            <a:ext cx="4778375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196850" lvl="1" indent="-195263" defTabSz="912813" eaLnBrk="0" hangingPunct="0">
              <a:spcBef>
                <a:spcPct val="30000"/>
              </a:spcBef>
              <a:buClr>
                <a:schemeClr val="tx2"/>
              </a:buClr>
              <a:buSzPct val="125000"/>
              <a:buFontTx/>
              <a:buChar char="•"/>
            </a:pPr>
            <a:r>
              <a:rPr lang="en-GB" sz="1600" dirty="0">
                <a:solidFill>
                  <a:schemeClr val="tx1"/>
                </a:solidFill>
              </a:rPr>
              <a:t>Utilisation of  Eskom and suppliers’ spend  to develop South African based suppliers relevant to the energy sector (focusing primarily on BBB-EE and Black Owned suppliers)</a:t>
            </a:r>
          </a:p>
        </p:txBody>
      </p:sp>
      <p:sp>
        <p:nvSpPr>
          <p:cNvPr id="1333259" name="Rectangle 286"/>
          <p:cNvSpPr>
            <a:spLocks noChangeArrowheads="1"/>
          </p:cNvSpPr>
          <p:nvPr>
            <p:custDataLst>
              <p:tags r:id="rId9"/>
            </p:custDataLst>
          </p:nvPr>
        </p:nvSpPr>
        <p:spPr bwMode="gray">
          <a:xfrm>
            <a:off x="615950" y="2924175"/>
            <a:ext cx="22225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196850" lvl="1" indent="-195263" defTabSz="912813" eaLnBrk="0" hangingPunct="0">
              <a:spcBef>
                <a:spcPct val="60000"/>
              </a:spcBef>
              <a:buClr>
                <a:schemeClr val="tx2"/>
              </a:buClr>
              <a:buSzPct val="125000"/>
              <a:buFont typeface="Arial" pitchFamily="34" charset="0"/>
              <a:buNone/>
            </a:pPr>
            <a:r>
              <a:rPr lang="en-GB" sz="1600" b="1" dirty="0">
                <a:solidFill>
                  <a:schemeClr val="tx1"/>
                </a:solidFill>
              </a:rPr>
              <a:t>Local content</a:t>
            </a:r>
          </a:p>
        </p:txBody>
      </p:sp>
      <p:sp>
        <p:nvSpPr>
          <p:cNvPr id="1333260" name="Rectangle 286"/>
          <p:cNvSpPr>
            <a:spLocks noChangeArrowheads="1"/>
          </p:cNvSpPr>
          <p:nvPr>
            <p:custDataLst>
              <p:tags r:id="rId10"/>
            </p:custDataLst>
          </p:nvPr>
        </p:nvSpPr>
        <p:spPr bwMode="gray">
          <a:xfrm>
            <a:off x="3409950" y="4067175"/>
            <a:ext cx="4778375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196850" lvl="1" indent="-195263" defTabSz="912813" eaLnBrk="0" hangingPunct="0">
              <a:spcBef>
                <a:spcPct val="30000"/>
              </a:spcBef>
              <a:buClr>
                <a:schemeClr val="tx2"/>
              </a:buClr>
              <a:buSzPct val="125000"/>
              <a:buFontTx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Utilisation of Eskom and suppliers’ spend to foster the establishment of new competitive industries in the energy sector</a:t>
            </a:r>
          </a:p>
        </p:txBody>
      </p:sp>
      <p:sp>
        <p:nvSpPr>
          <p:cNvPr id="1333261" name="Rectangle 286"/>
          <p:cNvSpPr>
            <a:spLocks noChangeArrowheads="1"/>
          </p:cNvSpPr>
          <p:nvPr>
            <p:custDataLst>
              <p:tags r:id="rId11"/>
            </p:custDataLst>
          </p:nvPr>
        </p:nvSpPr>
        <p:spPr bwMode="gray">
          <a:xfrm>
            <a:off x="615950" y="4067175"/>
            <a:ext cx="22225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196850" lvl="1" indent="-195263" defTabSz="912813" eaLnBrk="0" hangingPunct="0">
              <a:spcBef>
                <a:spcPct val="60000"/>
              </a:spcBef>
              <a:buClr>
                <a:schemeClr val="tx2"/>
              </a:buClr>
              <a:buSzPct val="125000"/>
              <a:buFont typeface="Arial" pitchFamily="34" charset="0"/>
              <a:buNone/>
            </a:pPr>
            <a:r>
              <a:rPr lang="en-GB" sz="1600" b="1" dirty="0">
                <a:solidFill>
                  <a:schemeClr val="tx1"/>
                </a:solidFill>
              </a:rPr>
              <a:t>Industrialisation</a:t>
            </a:r>
          </a:p>
        </p:txBody>
      </p:sp>
      <p:sp>
        <p:nvSpPr>
          <p:cNvPr id="1333262" name="Rectangle 286"/>
          <p:cNvSpPr>
            <a:spLocks noChangeArrowheads="1"/>
          </p:cNvSpPr>
          <p:nvPr>
            <p:custDataLst>
              <p:tags r:id="rId12"/>
            </p:custDataLst>
          </p:nvPr>
        </p:nvSpPr>
        <p:spPr bwMode="gray">
          <a:xfrm>
            <a:off x="3409950" y="4962525"/>
            <a:ext cx="477837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196850" lvl="1" indent="-195263" defTabSz="912813" eaLnBrk="0" hangingPunct="0">
              <a:spcBef>
                <a:spcPct val="30000"/>
              </a:spcBef>
              <a:buClr>
                <a:schemeClr val="tx2"/>
              </a:buClr>
              <a:buSzPct val="125000"/>
              <a:buFontTx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Creation of new jobs by suppliers as a direct result of Eskom business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1333263" name="Rectangle 286"/>
          <p:cNvSpPr>
            <a:spLocks noChangeArrowheads="1"/>
          </p:cNvSpPr>
          <p:nvPr>
            <p:custDataLst>
              <p:tags r:id="rId13"/>
            </p:custDataLst>
          </p:nvPr>
        </p:nvSpPr>
        <p:spPr bwMode="gray">
          <a:xfrm>
            <a:off x="615950" y="4962525"/>
            <a:ext cx="22225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defTabSz="912813" eaLnBrk="0" hangingPunct="0">
              <a:spcBef>
                <a:spcPct val="60000"/>
              </a:spcBef>
              <a:buClr>
                <a:schemeClr val="tx2"/>
              </a:buClr>
              <a:buSzPct val="125000"/>
              <a:buFont typeface="Arial" pitchFamily="34" charset="0"/>
              <a:buNone/>
            </a:pPr>
            <a:r>
              <a:rPr lang="en-GB" sz="1600" b="1" dirty="0">
                <a:solidFill>
                  <a:schemeClr val="tx1"/>
                </a:solidFill>
              </a:rPr>
              <a:t>Job creation and Employment </a:t>
            </a:r>
          </a:p>
        </p:txBody>
      </p:sp>
      <p:sp>
        <p:nvSpPr>
          <p:cNvPr id="1333264" name="Rectangle 286"/>
          <p:cNvSpPr>
            <a:spLocks noChangeArrowheads="1"/>
          </p:cNvSpPr>
          <p:nvPr>
            <p:custDataLst>
              <p:tags r:id="rId14"/>
            </p:custDataLst>
          </p:nvPr>
        </p:nvSpPr>
        <p:spPr bwMode="gray">
          <a:xfrm>
            <a:off x="3409950" y="5616575"/>
            <a:ext cx="4778375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196850" lvl="1" indent="-195263" defTabSz="912813" eaLnBrk="0" hangingPunct="0">
              <a:spcBef>
                <a:spcPct val="30000"/>
              </a:spcBef>
              <a:buClr>
                <a:schemeClr val="tx2"/>
              </a:buClr>
              <a:buSzPct val="125000"/>
              <a:buFontTx/>
              <a:buChar char="•"/>
            </a:pPr>
            <a:r>
              <a:rPr lang="en-GB" sz="1600" dirty="0">
                <a:solidFill>
                  <a:schemeClr val="tx1"/>
                </a:solidFill>
              </a:rPr>
              <a:t>Providing a platform to develop emerging suppliers, and further opportunities for national and international suppliers</a:t>
            </a:r>
          </a:p>
        </p:txBody>
      </p:sp>
      <p:sp>
        <p:nvSpPr>
          <p:cNvPr id="1333265" name="Rectangle 286"/>
          <p:cNvSpPr>
            <a:spLocks noChangeArrowheads="1"/>
          </p:cNvSpPr>
          <p:nvPr>
            <p:custDataLst>
              <p:tags r:id="rId15"/>
            </p:custDataLst>
          </p:nvPr>
        </p:nvSpPr>
        <p:spPr bwMode="gray">
          <a:xfrm>
            <a:off x="615950" y="5616575"/>
            <a:ext cx="22225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196850" lvl="1" indent="-195263" defTabSz="912813" eaLnBrk="0" hangingPunct="0">
              <a:spcBef>
                <a:spcPct val="60000"/>
              </a:spcBef>
              <a:buClr>
                <a:schemeClr val="tx2"/>
              </a:buClr>
              <a:buSzPct val="125000"/>
              <a:buFont typeface="Arial" pitchFamily="34" charset="0"/>
              <a:buNone/>
            </a:pPr>
            <a:r>
              <a:rPr lang="en-GB" sz="1600" b="1" dirty="0">
                <a:solidFill>
                  <a:schemeClr val="tx1"/>
                </a:solidFill>
              </a:rPr>
              <a:t>Supplier development</a:t>
            </a:r>
          </a:p>
        </p:txBody>
      </p:sp>
      <p:sp>
        <p:nvSpPr>
          <p:cNvPr id="1333266" name="Line 27"/>
          <p:cNvSpPr>
            <a:spLocks noChangeShapeType="1"/>
          </p:cNvSpPr>
          <p:nvPr>
            <p:custDataLst>
              <p:tags r:id="rId16"/>
            </p:custDataLst>
          </p:nvPr>
        </p:nvSpPr>
        <p:spPr bwMode="gray">
          <a:xfrm>
            <a:off x="601663" y="2841625"/>
            <a:ext cx="2592387" cy="0"/>
          </a:xfrm>
          <a:prstGeom prst="line">
            <a:avLst/>
          </a:prstGeom>
          <a:noFill/>
          <a:ln w="9525">
            <a:solidFill>
              <a:schemeClr val="accent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3296" tIns="46648" rIns="93296" bIns="46648"/>
          <a:lstStyle/>
          <a:p>
            <a:endParaRPr lang="en-ZA" dirty="0"/>
          </a:p>
        </p:txBody>
      </p:sp>
      <p:sp>
        <p:nvSpPr>
          <p:cNvPr id="1333267" name="Line 31"/>
          <p:cNvSpPr>
            <a:spLocks noChangeShapeType="1"/>
          </p:cNvSpPr>
          <p:nvPr>
            <p:custDataLst>
              <p:tags r:id="rId17"/>
            </p:custDataLst>
          </p:nvPr>
        </p:nvSpPr>
        <p:spPr bwMode="gray">
          <a:xfrm>
            <a:off x="3317875" y="2841625"/>
            <a:ext cx="4967288" cy="0"/>
          </a:xfrm>
          <a:prstGeom prst="line">
            <a:avLst/>
          </a:prstGeom>
          <a:noFill/>
          <a:ln w="9525">
            <a:solidFill>
              <a:schemeClr val="accent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3296" tIns="46648" rIns="93296" bIns="46648"/>
          <a:lstStyle/>
          <a:p>
            <a:endParaRPr lang="en-ZA" dirty="0"/>
          </a:p>
        </p:txBody>
      </p:sp>
      <p:sp>
        <p:nvSpPr>
          <p:cNvPr id="1333268" name="Line 28"/>
          <p:cNvSpPr>
            <a:spLocks noChangeShapeType="1"/>
          </p:cNvSpPr>
          <p:nvPr>
            <p:custDataLst>
              <p:tags r:id="rId18"/>
            </p:custDataLst>
          </p:nvPr>
        </p:nvSpPr>
        <p:spPr bwMode="gray">
          <a:xfrm>
            <a:off x="601663" y="3984625"/>
            <a:ext cx="2592387" cy="0"/>
          </a:xfrm>
          <a:prstGeom prst="line">
            <a:avLst/>
          </a:prstGeom>
          <a:noFill/>
          <a:ln w="9525">
            <a:solidFill>
              <a:schemeClr val="accent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3296" tIns="46648" rIns="93296" bIns="46648"/>
          <a:lstStyle/>
          <a:p>
            <a:endParaRPr lang="en-ZA" dirty="0"/>
          </a:p>
        </p:txBody>
      </p:sp>
      <p:sp>
        <p:nvSpPr>
          <p:cNvPr id="1333269" name="Line 32"/>
          <p:cNvSpPr>
            <a:spLocks noChangeShapeType="1"/>
          </p:cNvSpPr>
          <p:nvPr>
            <p:custDataLst>
              <p:tags r:id="rId19"/>
            </p:custDataLst>
          </p:nvPr>
        </p:nvSpPr>
        <p:spPr bwMode="gray">
          <a:xfrm>
            <a:off x="3317875" y="3984625"/>
            <a:ext cx="4967288" cy="0"/>
          </a:xfrm>
          <a:prstGeom prst="line">
            <a:avLst/>
          </a:prstGeom>
          <a:noFill/>
          <a:ln w="9525">
            <a:solidFill>
              <a:schemeClr val="accent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3296" tIns="46648" rIns="93296" bIns="46648"/>
          <a:lstStyle/>
          <a:p>
            <a:endParaRPr lang="en-ZA" dirty="0"/>
          </a:p>
        </p:txBody>
      </p:sp>
      <p:sp>
        <p:nvSpPr>
          <p:cNvPr id="1333270" name="Line 29"/>
          <p:cNvSpPr>
            <a:spLocks noChangeShapeType="1"/>
          </p:cNvSpPr>
          <p:nvPr>
            <p:custDataLst>
              <p:tags r:id="rId20"/>
            </p:custDataLst>
          </p:nvPr>
        </p:nvSpPr>
        <p:spPr bwMode="gray">
          <a:xfrm>
            <a:off x="601663" y="4881563"/>
            <a:ext cx="2592387" cy="0"/>
          </a:xfrm>
          <a:prstGeom prst="line">
            <a:avLst/>
          </a:prstGeom>
          <a:noFill/>
          <a:ln w="9525">
            <a:solidFill>
              <a:schemeClr val="accent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3296" tIns="46648" rIns="93296" bIns="46648"/>
          <a:lstStyle/>
          <a:p>
            <a:endParaRPr lang="en-ZA" dirty="0"/>
          </a:p>
        </p:txBody>
      </p:sp>
      <p:sp>
        <p:nvSpPr>
          <p:cNvPr id="1333271" name="Line 33"/>
          <p:cNvSpPr>
            <a:spLocks noChangeShapeType="1"/>
          </p:cNvSpPr>
          <p:nvPr>
            <p:custDataLst>
              <p:tags r:id="rId21"/>
            </p:custDataLst>
          </p:nvPr>
        </p:nvSpPr>
        <p:spPr bwMode="gray">
          <a:xfrm>
            <a:off x="3317875" y="4881563"/>
            <a:ext cx="4967288" cy="0"/>
          </a:xfrm>
          <a:prstGeom prst="line">
            <a:avLst/>
          </a:prstGeom>
          <a:noFill/>
          <a:ln w="9525">
            <a:solidFill>
              <a:schemeClr val="accent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3296" tIns="46648" rIns="93296" bIns="46648"/>
          <a:lstStyle/>
          <a:p>
            <a:endParaRPr lang="en-ZA" dirty="0"/>
          </a:p>
        </p:txBody>
      </p:sp>
      <p:sp>
        <p:nvSpPr>
          <p:cNvPr id="1333272" name="Line 29"/>
          <p:cNvSpPr>
            <a:spLocks noChangeShapeType="1"/>
          </p:cNvSpPr>
          <p:nvPr>
            <p:custDataLst>
              <p:tags r:id="rId22"/>
            </p:custDataLst>
          </p:nvPr>
        </p:nvSpPr>
        <p:spPr bwMode="gray">
          <a:xfrm>
            <a:off x="601663" y="5535613"/>
            <a:ext cx="2592387" cy="0"/>
          </a:xfrm>
          <a:prstGeom prst="line">
            <a:avLst/>
          </a:prstGeom>
          <a:noFill/>
          <a:ln w="9525">
            <a:solidFill>
              <a:schemeClr val="accent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3296" tIns="46648" rIns="93296" bIns="46648"/>
          <a:lstStyle/>
          <a:p>
            <a:endParaRPr lang="en-ZA" dirty="0"/>
          </a:p>
        </p:txBody>
      </p:sp>
      <p:sp>
        <p:nvSpPr>
          <p:cNvPr id="1333273" name="Line 33"/>
          <p:cNvSpPr>
            <a:spLocks noChangeShapeType="1"/>
          </p:cNvSpPr>
          <p:nvPr>
            <p:custDataLst>
              <p:tags r:id="rId23"/>
            </p:custDataLst>
          </p:nvPr>
        </p:nvSpPr>
        <p:spPr bwMode="gray">
          <a:xfrm>
            <a:off x="3317875" y="5535613"/>
            <a:ext cx="4967288" cy="0"/>
          </a:xfrm>
          <a:prstGeom prst="line">
            <a:avLst/>
          </a:prstGeom>
          <a:noFill/>
          <a:ln w="9525">
            <a:solidFill>
              <a:schemeClr val="accent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3296" tIns="46648" rIns="93296" bIns="46648"/>
          <a:lstStyle/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926087489"/>
      </p:ext>
    </p:extLst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 PPPFA – Pre-qualification Criteria</a:t>
            </a:r>
            <a:endParaRPr lang="en-ZA" dirty="0"/>
          </a:p>
        </p:txBody>
      </p:sp>
      <p:sp>
        <p:nvSpPr>
          <p:cNvPr id="20484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3924300" y="6453188"/>
            <a:ext cx="935038" cy="268287"/>
          </a:xfrm>
          <a:prstGeom prst="rect">
            <a:avLst/>
          </a:prstGeom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E83FCE7C-797D-43E3-B783-483A8C32DD63}" type="slidenum">
              <a:rPr lang="en-ZA" smtClean="0">
                <a:solidFill>
                  <a:srgbClr val="83725B"/>
                </a:solidFill>
              </a:rPr>
              <a:pPr/>
              <a:t>4</a:t>
            </a:fld>
            <a:endParaRPr lang="en-ZA" dirty="0">
              <a:solidFill>
                <a:srgbClr val="83725B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034402" y="1082573"/>
            <a:ext cx="7186246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/>
          </a:p>
          <a:p>
            <a:r>
              <a:rPr lang="en-US" sz="2000" dirty="0">
                <a:solidFill>
                  <a:srgbClr val="003896"/>
                </a:solidFill>
              </a:rPr>
              <a:t>Not Applicable</a:t>
            </a:r>
            <a:endParaRPr lang="en-US" sz="1200" dirty="0"/>
          </a:p>
          <a:p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endParaRPr lang="en-US" sz="2000" dirty="0"/>
          </a:p>
          <a:p>
            <a:pPr marL="0" indent="0">
              <a:buNone/>
            </a:pPr>
            <a:endParaRPr lang="en-US" sz="1600" dirty="0"/>
          </a:p>
          <a:p>
            <a:endParaRPr lang="en-US" sz="1600" dirty="0"/>
          </a:p>
          <a:p>
            <a:endParaRPr lang="en-US" sz="1600" b="0" dirty="0"/>
          </a:p>
          <a:p>
            <a:r>
              <a:rPr lang="en-US" sz="1600" b="0" dirty="0"/>
              <a:t> .</a:t>
            </a:r>
          </a:p>
        </p:txBody>
      </p:sp>
    </p:spTree>
    <p:extLst>
      <p:ext uri="{BB962C8B-B14F-4D97-AF65-F5344CB8AC3E}">
        <p14:creationId xmlns:p14="http://schemas.microsoft.com/office/powerpoint/2010/main" val="4253473891"/>
      </p:ext>
    </p:extLst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 Evaluation criteria </a:t>
            </a:r>
            <a:endParaRPr lang="en-ZA" dirty="0"/>
          </a:p>
        </p:txBody>
      </p:sp>
      <p:sp>
        <p:nvSpPr>
          <p:cNvPr id="20484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3924300" y="6453188"/>
            <a:ext cx="935038" cy="268287"/>
          </a:xfrm>
          <a:prstGeom prst="rect">
            <a:avLst/>
          </a:prstGeom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E83FCE7C-797D-43E3-B783-483A8C32DD63}" type="slidenum">
              <a:rPr lang="en-ZA" smtClean="0">
                <a:solidFill>
                  <a:srgbClr val="83725B"/>
                </a:solidFill>
              </a:rPr>
              <a:pPr/>
              <a:t>5</a:t>
            </a:fld>
            <a:endParaRPr lang="en-ZA" dirty="0">
              <a:solidFill>
                <a:srgbClr val="83725B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034402" y="1082573"/>
            <a:ext cx="718624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The 80:20 or 90:10 rule will apply in this project:</a:t>
            </a:r>
          </a:p>
          <a:p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B-BBEE = 20-10</a:t>
            </a:r>
          </a:p>
          <a:p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Price = 80-90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endParaRPr lang="en-US" sz="2000" dirty="0"/>
          </a:p>
          <a:p>
            <a:pPr marL="0" indent="0">
              <a:buNone/>
            </a:pPr>
            <a:endParaRPr lang="en-US" sz="1600" dirty="0"/>
          </a:p>
          <a:p>
            <a:endParaRPr lang="en-US" sz="1600" dirty="0"/>
          </a:p>
          <a:p>
            <a:endParaRPr lang="en-US" sz="1600" b="0" dirty="0"/>
          </a:p>
          <a:p>
            <a:r>
              <a:rPr lang="en-US" sz="1600" b="0" dirty="0"/>
              <a:t> .</a:t>
            </a:r>
          </a:p>
        </p:txBody>
      </p:sp>
    </p:spTree>
    <p:extLst>
      <p:ext uri="{BB962C8B-B14F-4D97-AF65-F5344CB8AC3E}">
        <p14:creationId xmlns:p14="http://schemas.microsoft.com/office/powerpoint/2010/main" val="955781721"/>
      </p:ext>
    </p:extLst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Preference Points B-BBEE</a:t>
            </a: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9CB791F-EE61-49FF-B82D-89F2E0F1EFED}" type="slidenum">
              <a:rPr lang="en-GB" smtClean="0"/>
              <a:pPr>
                <a:defRPr/>
              </a:pPr>
              <a:t>6</a:t>
            </a:fld>
            <a:endParaRPr lang="en-GB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677" y="1101969"/>
            <a:ext cx="6576646" cy="4208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54859676"/>
      </p:ext>
    </p:extLst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B-BBEE requirements  </a:t>
            </a:r>
            <a:endParaRPr lang="en-ZA" dirty="0"/>
          </a:p>
        </p:txBody>
      </p:sp>
      <p:sp>
        <p:nvSpPr>
          <p:cNvPr id="20484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3924300" y="6453188"/>
            <a:ext cx="935038" cy="268287"/>
          </a:xfrm>
          <a:prstGeom prst="rect">
            <a:avLst/>
          </a:prstGeom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E83FCE7C-797D-43E3-B783-483A8C32DD63}" type="slidenum">
              <a:rPr lang="en-ZA" smtClean="0">
                <a:solidFill>
                  <a:srgbClr val="83725B"/>
                </a:solidFill>
              </a:rPr>
              <a:pPr/>
              <a:t>7</a:t>
            </a:fld>
            <a:endParaRPr lang="en-ZA" dirty="0">
              <a:solidFill>
                <a:srgbClr val="83725B"/>
              </a:solidFill>
            </a:endParaRPr>
          </a:p>
        </p:txBody>
      </p:sp>
      <p:pic>
        <p:nvPicPr>
          <p:cNvPr id="6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7370" y="6310313"/>
            <a:ext cx="3273425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1101969" y="1559169"/>
            <a:ext cx="679938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defTabSz="912813" eaLnBrk="0" hangingPunct="0">
              <a:buClr>
                <a:srgbClr val="8C7F6D"/>
              </a:buClr>
              <a:buFontTx/>
              <a:buChar char="•"/>
            </a:pPr>
            <a:r>
              <a:rPr lang="en-ZA" b="0" kern="0" dirty="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certificate must be valid.</a:t>
            </a:r>
          </a:p>
          <a:p>
            <a:pPr lvl="0" defTabSz="912813" eaLnBrk="0" hangingPunct="0">
              <a:buClr>
                <a:srgbClr val="8C7F6D"/>
              </a:buClr>
            </a:pPr>
            <a:endParaRPr lang="en-ZA" b="0" kern="0" dirty="0">
              <a:solidFill>
                <a:srgbClr val="0038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912813" eaLnBrk="0" hangingPunct="0">
              <a:buClr>
                <a:srgbClr val="8C7F6D"/>
              </a:buClr>
              <a:buFontTx/>
              <a:buChar char="•"/>
            </a:pPr>
            <a:r>
              <a:rPr lang="en-ZA" b="0" kern="0" dirty="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Verification Agency must be SANAS accredited. </a:t>
            </a:r>
          </a:p>
          <a:p>
            <a:pPr marL="342900" lvl="0" indent="-342900" defTabSz="912813" eaLnBrk="0" hangingPunct="0">
              <a:buClr>
                <a:srgbClr val="8C7F6D"/>
              </a:buClr>
              <a:buFontTx/>
              <a:buChar char="•"/>
            </a:pPr>
            <a:endParaRPr lang="en-ZA" b="0" kern="0" dirty="0">
              <a:solidFill>
                <a:srgbClr val="0038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912813" eaLnBrk="0" hangingPunct="0">
              <a:buClr>
                <a:srgbClr val="8C7F6D"/>
              </a:buClr>
              <a:buFontTx/>
              <a:buChar char="•"/>
            </a:pPr>
            <a:r>
              <a:rPr lang="en-ZA" b="0" kern="0" dirty="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There should be a logo of SANAS on the certificate.</a:t>
            </a:r>
          </a:p>
          <a:p>
            <a:pPr lvl="0" defTabSz="912813" eaLnBrk="0" hangingPunct="0">
              <a:buClr>
                <a:srgbClr val="8C7F6D"/>
              </a:buClr>
            </a:pPr>
            <a:endParaRPr lang="en-ZA" b="0" kern="0" dirty="0">
              <a:solidFill>
                <a:srgbClr val="0038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defTabSz="912813" eaLnBrk="0" hangingPunct="0">
              <a:buClr>
                <a:srgbClr val="8C7F6D"/>
              </a:buClr>
              <a:buFontTx/>
              <a:buChar char="•"/>
            </a:pPr>
            <a:r>
              <a:rPr lang="en-ZA" b="0" kern="0" dirty="0">
                <a:solidFill>
                  <a:srgbClr val="0038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QSEs and EMEs – Sworn affidavit is acceptable</a:t>
            </a:r>
          </a:p>
          <a:p>
            <a:pPr marL="342900" lvl="0" indent="-342900" defTabSz="912813" eaLnBrk="0" hangingPunct="0">
              <a:buClr>
                <a:srgbClr val="8C7F6D"/>
              </a:buClr>
              <a:buFontTx/>
              <a:buChar char="•"/>
            </a:pPr>
            <a:endParaRPr lang="en-ZA" sz="1400" b="0" kern="0" dirty="0">
              <a:solidFill>
                <a:srgbClr val="0038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49225" lvl="2" defTabSz="912813" eaLnBrk="0" hangingPunct="0">
              <a:buClr>
                <a:srgbClr val="8C7F6D"/>
              </a:buClr>
              <a:buSzPct val="125000"/>
            </a:pPr>
            <a:endParaRPr lang="en-ZA" b="0" kern="0" dirty="0">
              <a:solidFill>
                <a:srgbClr val="0038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986530"/>
      </p:ext>
    </p:extLst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Validity of Affidavit </a:t>
            </a:r>
            <a:endParaRPr lang="en-ZA" dirty="0"/>
          </a:p>
        </p:txBody>
      </p:sp>
      <p:sp>
        <p:nvSpPr>
          <p:cNvPr id="20484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3924300" y="6453188"/>
            <a:ext cx="935038" cy="268287"/>
          </a:xfrm>
          <a:prstGeom prst="rect">
            <a:avLst/>
          </a:prstGeom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E83FCE7C-797D-43E3-B783-483A8C32DD63}" type="slidenum">
              <a:rPr lang="en-ZA" smtClean="0">
                <a:solidFill>
                  <a:srgbClr val="83725B"/>
                </a:solidFill>
              </a:rPr>
              <a:pPr/>
              <a:t>8</a:t>
            </a:fld>
            <a:endParaRPr lang="en-ZA" dirty="0">
              <a:solidFill>
                <a:srgbClr val="83725B"/>
              </a:solidFill>
            </a:endParaRPr>
          </a:p>
        </p:txBody>
      </p:sp>
      <p:pic>
        <p:nvPicPr>
          <p:cNvPr id="6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7370" y="6310313"/>
            <a:ext cx="3273425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1101969" y="1559169"/>
            <a:ext cx="679938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defTabSz="912813" eaLnBrk="0" hangingPunct="0">
              <a:buClr>
                <a:srgbClr val="8C7F6D"/>
              </a:buClr>
              <a:buFontTx/>
              <a:buChar char="•"/>
            </a:pPr>
            <a:endParaRPr lang="en-ZA" sz="1400" b="0" kern="0" dirty="0">
              <a:solidFill>
                <a:srgbClr val="0038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49225" lvl="2" defTabSz="912813" eaLnBrk="0" hangingPunct="0">
              <a:buClr>
                <a:srgbClr val="8C7F6D"/>
              </a:buClr>
              <a:buSzPct val="125000"/>
            </a:pPr>
            <a:endParaRPr lang="en-ZA" b="0" kern="0" dirty="0">
              <a:solidFill>
                <a:srgbClr val="0038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2633" y="731520"/>
            <a:ext cx="7156106" cy="6038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0102253"/>
      </p:ext>
    </p:extLst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200025" y="353383"/>
            <a:ext cx="6985000" cy="261610"/>
          </a:xfrm>
        </p:spPr>
        <p:txBody>
          <a:bodyPr/>
          <a:lstStyle/>
          <a:p>
            <a:r>
              <a:rPr lang="en-US" sz="2000" dirty="0"/>
              <a:t>SDL&amp;I - Letter of Undertaking </a:t>
            </a:r>
            <a:endParaRPr lang="en-ZA" sz="2000" dirty="0"/>
          </a:p>
        </p:txBody>
      </p:sp>
      <p:sp>
        <p:nvSpPr>
          <p:cNvPr id="20484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3924300" y="6453188"/>
            <a:ext cx="935038" cy="268287"/>
          </a:xfrm>
          <a:prstGeom prst="rect">
            <a:avLst/>
          </a:prstGeom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E83FCE7C-797D-43E3-B783-483A8C32DD63}" type="slidenum">
              <a:rPr lang="en-ZA" smtClean="0">
                <a:solidFill>
                  <a:srgbClr val="83725B"/>
                </a:solidFill>
              </a:rPr>
              <a:pPr/>
              <a:t>9</a:t>
            </a:fld>
            <a:endParaRPr lang="en-ZA" dirty="0">
              <a:solidFill>
                <a:srgbClr val="83725B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2816EB0-1982-4D76-8646-E63D10A634B8}"/>
              </a:ext>
            </a:extLst>
          </p:cNvPr>
          <p:cNvSpPr/>
          <p:nvPr/>
        </p:nvSpPr>
        <p:spPr>
          <a:xfrm>
            <a:off x="285750" y="1089366"/>
            <a:ext cx="8096250" cy="7437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algn="just">
              <a:lnSpc>
                <a:spcPct val="150000"/>
              </a:lnSpc>
              <a:spcAft>
                <a:spcPts val="1000"/>
              </a:spcAft>
            </a:pPr>
            <a:endParaRPr lang="en-ZA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just">
              <a:tabLst>
                <a:tab pos="457200" algn="l"/>
              </a:tabLst>
            </a:pPr>
            <a:endParaRPr lang="en-ZA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3" name="Rectangle 4">
            <a:extLst>
              <a:ext uri="{FF2B5EF4-FFF2-40B4-BE49-F238E27FC236}">
                <a16:creationId xmlns:a16="http://schemas.microsoft.com/office/drawing/2014/main" id="{4FC4062F-1980-481C-94B8-E5ED44D567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0581" y="4991768"/>
            <a:ext cx="21993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kumimoji="0" lang="en-ZA" altLang="en-US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ZA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553D06B-4FA2-4F09-A693-12A5DC8E2D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9260" y="1812798"/>
            <a:ext cx="5745480" cy="3232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8716985"/>
      </p:ext>
    </p:extLst>
  </p:cSld>
  <p:clrMapOvr>
    <a:masterClrMapping/>
  </p:clrMapOvr>
  <p:transition spd="slow"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#10;&lt;root reqver=&quot;17819&quot;&gt;&lt;version val=&quot;17885&quot;/&gt;&lt;CPresentation id=&quot;1&quot;&gt;&lt;m_defprecNumber idref=&quot;2&quot;/&gt;&lt;m_defprecPercent idref=&quot;3&quot;/&gt;&lt;m_defprecDate idref=&quot;4&quot;/&gt;&lt;m_defprecYear idref=&quot;5&quot;/&gt;&lt;m_defprecQuarter idref=&quot;6&quot;/&gt;&lt;m_defprecMonth idref=&quot;7&quot;/&gt;&lt;m_defprecWeek idref=&quot;8&quot;/&gt;&lt;m_defprecDay idref=&quot;9&quot;/&gt;&lt;m_eweekdayFirstOfWeek val=&quot;2&quot;/&gt;&lt;m_mruColor&gt;&lt;m_vecMRU length=&quot;2&quot;&gt;&lt;elem&gt;&lt;m_ppcolschidx val=&quot;0&quot;/&gt;&lt;m_rgb r=&quot;0&quot; g=&quot;88&quot; b=&quot;cc&quot;/&gt;&lt;/elem&gt;&lt;elem&gt;&lt;m_ppcolschidx val=&quot;0&quot;/&gt;&lt;m_rgb r=&quot;b3&quot; g=&quot;cb&quot; b=&quot;ff&quot;/&gt;&lt;/elem&gt;&lt;/m_vecMRU&gt;&lt;/m_mruColor&gt;&lt;m_eweekdayFirstOfWorkweek val=&quot;2&quot;/&gt;&lt;m_eweekdayFirstOfWeekend val=&quot;7&quot;/&gt;&lt;m_mapectfillschemeMRU&gt;&lt;key val=&quot;0&quot;/&gt;&lt;elem&gt;&lt;m_nPartnerID val=&quot;536&quot;/&gt;&lt;m_nIndex val=&quot;1&quot;/&gt;&lt;/elem&gt;&lt;/m_mapectfillschemeMRU&gt;&lt;/CPresentation&gt;&lt;CDefaultPrec id=&quot;9&quot;&gt;&lt;m_precDefault/&gt;&lt;/CDefaultPrec&gt;&lt;CDefaultPrec id=&quot;8&quot;&gt;&lt;m_precDefault/&gt;&lt;/CDefaultPrec&gt;&lt;CDefaultPrec id=&quot;7&quot;&gt;&lt;m_precDefault/&gt;&lt;/CDefaultPrec&gt;&lt;CDefaultPrec id=&quot;6&quot;&gt;&lt;m_precDefault/&gt;&lt;/CDefaultPrec&gt;&lt;CDefaultPrec id=&quot;5&quot;&gt;&lt;m_precDefault/&gt;&lt;/CDefaultPrec&gt;&lt;CDefaultPrec id=&quot;4&quot;&gt;&lt;m_precDefault/&gt;&lt;/CDefaultPrec&gt;&lt;CDefaultPrec id=&quot;3&quot;&gt;&lt;m_precDefault/&gt;&lt;/CDefaultPrec&gt;&lt;CDefaultPrec id=&quot;2&quot;&gt;&lt;m_precDefault&gt;&lt;m_chDecimalSymbol&gt;.&lt;/m_chDecimalSymbol&gt;&lt;m_nGroupingDigits val=&quot;3&quot;/&gt;&lt;m_chGroupingSymbol&gt;,&lt;/m_chGroupingSymbol&gt;&lt;/m_precDefault&gt;&lt;/CDefaultPrec&gt;&lt;/root&gt;"/>
  <p:tag name="THINKCELLUNDODONOTDELETE" val="1524"/>
  <p:tag name="NP_IDX" val="5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UVO20C06E2r7UGwyu.JNQ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3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oZe3zrh_0uiORQ1.TzBUw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bBEnr6qEUelbmdzrBma2g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QE_f7M8CU.FmjAVXkTDDA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DR.A3RXO0qOWcr4loXCPQ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bsSnYlr00iOfk5FFF0xwQ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mqwOHxY_EWvl3SXohFnMg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RadWUNhX02NwXsam_pScA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B4fJfu1YkypLJC8FTaLSQ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UVO20C06E2r7UGwyu.JNQ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nOJDOaqQkOuKsQbi6ELQw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oZe3zrh_0uiORQ1.TzBUw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bBEnr6qEUelbmdzrBma2g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nOJDOaqQkOuKsQbi6ELQw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r3e6bHBtkyaT3_dQifIRw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LiCme39cUaEwiglhmkmOw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RekljvuVkCFs1IHNIHHrg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TYLE" val="AcnStamp"/>
  <p:tag name="DATE" val="2011/07/04 06:51:05 PM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TYLE" val="AcnStpConnector"/>
  <p:tag name="DATE" val="2011/07/04 06:51:05 PM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TYLE" val="AcnStpConnector"/>
  <p:tag name="DATE" val="2011/07/04 06:51:05 PM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r3e6bHBtkyaT3_dQifIRw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3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LiCme39cUaEwiglhmkmOw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RekljvuVkCFs1IHNIHHrg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CnZpItQ.mUqr.Y.tkSsOiA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FIQHZOR.YkGnKnXmELhx9A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IZE" val="Yes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QBbglwuWEaC0JgYfvz79A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ZwaseOHjUqJbJVKFTfDFQ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v.J1Pswtk2aqxv4ZsGozw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myTCCNscUypernmnz77cg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HCCwhttTkGx.aHTvs8jOQ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4Wd_Hrv5ESGzyucPFLbDw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wVpCKLjbkK6802dScJKzA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fEWMJh8zk6zPjQkwwgNFw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ZuIaKit9ESFgd0lH4jy1w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LAhHB7y2EW54PsYbeGazg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dlWo23J9UmynI5hHI210w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1GDiV8i.U20cOl0cjWetQ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HCVL4fsk0OAIeDAtQJrNg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ggPGEpXMUurmNM68g_PAg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6azzyCNk0Okiy3DmnNbQw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qrniQ.Mvk2hIYzHXQA9XQ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kHv2E5kCUiVH1N6A1nN2Q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MrNiupIQUKsOTmsbKljTg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s4Est2sbkKYZ52IrU1cCQ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AN9b78svUOYeDjjp80Rvw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s4Est2sbkKYZ52IrU1cCQ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AN9b78svUOYeDjjp80Rvw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3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QE_f7M8CU.FmjAVXkTDDA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DR.A3RXO0qOWcr4loXCPQ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QE_f7M8CU.FmjAVXkTDDA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DR.A3RXO0qOWcr4loXCPQ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bsSnYlr00iOfk5FFF0xwQ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mqwOHxY_EWvl3SXohFnMg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RadWUNhX02NwXsam_pScA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B4fJfu1YkypLJC8FTaLS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bsSnYlr00iOfk5FFF0xwQ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UVO20C06E2r7UGwyu.JNQ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oZe3zrh_0uiORQ1.TzBUw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bBEnr6qEUelbmdzrBma2g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nOJDOaqQkOuKsQbi6ELQw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r3e6bHBtkyaT3_dQifIRw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LiCme39cUaEwiglhmkmOw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RekljvuVkCFs1IHNIHHrg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3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mqwOHxY_EWvl3SXohFnMg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1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RadWUNhX02NwXsam_pScA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QE_f7M8CU.FmjAVXkTDDA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DR.A3RXO0qOWcr4loXCPQ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bsSnYlr00iOfk5FFF0xwQ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GDad7Dmk.QGqzfvE20Pw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mqwOHxY_EWvl3SXohFnMg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RadWUNhX02NwXsam_pScA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B4fJfu1YkypLJC8FTaLSQ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B4fJfu1YkypLJC8FTaLSQ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UVO20C06E2r7UGwyu.JNQ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oZe3zrh_0uiORQ1.TzBUw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bBEnr6qEUelbmdzrBma2g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nOJDOaqQkOuKsQbi6ELQw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r3e6bHBtkyaT3_dQifIRw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LiCme39cUaEwiglhmkmOw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RekljvuVkCFs1IHNIHHrg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heme/theme1.xml><?xml version="1.0" encoding="utf-8"?>
<a:theme xmlns:a="http://schemas.openxmlformats.org/drawingml/2006/main" name="Eskom template">
  <a:themeElements>
    <a:clrScheme name="">
      <a:dk1>
        <a:srgbClr val="003896"/>
      </a:dk1>
      <a:lt1>
        <a:srgbClr val="FFFFFF"/>
      </a:lt1>
      <a:dk2>
        <a:srgbClr val="83725B"/>
      </a:dk2>
      <a:lt2>
        <a:srgbClr val="A29584"/>
      </a:lt2>
      <a:accent1>
        <a:srgbClr val="C1B8AD"/>
      </a:accent1>
      <a:accent2>
        <a:srgbClr val="7F9BCA"/>
      </a:accent2>
      <a:accent3>
        <a:srgbClr val="FFFFFF"/>
      </a:accent3>
      <a:accent4>
        <a:srgbClr val="002E7F"/>
      </a:accent4>
      <a:accent5>
        <a:srgbClr val="DDD8D3"/>
      </a:accent5>
      <a:accent6>
        <a:srgbClr val="728CB7"/>
      </a:accent6>
      <a:hlink>
        <a:srgbClr val="C97A00"/>
      </a:hlink>
      <a:folHlink>
        <a:srgbClr val="003896"/>
      </a:folHlink>
    </a:clrScheme>
    <a:fontScheme name="Eskom templat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9050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9050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Eskom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kom template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kom template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Eskom template">
  <a:themeElements>
    <a:clrScheme name="">
      <a:dk1>
        <a:srgbClr val="003896"/>
      </a:dk1>
      <a:lt1>
        <a:srgbClr val="FFFFFF"/>
      </a:lt1>
      <a:dk2>
        <a:srgbClr val="83725B"/>
      </a:dk2>
      <a:lt2>
        <a:srgbClr val="A29584"/>
      </a:lt2>
      <a:accent1>
        <a:srgbClr val="C1B8AD"/>
      </a:accent1>
      <a:accent2>
        <a:srgbClr val="7F9BCA"/>
      </a:accent2>
      <a:accent3>
        <a:srgbClr val="FFFFFF"/>
      </a:accent3>
      <a:accent4>
        <a:srgbClr val="002E7F"/>
      </a:accent4>
      <a:accent5>
        <a:srgbClr val="DDD8D3"/>
      </a:accent5>
      <a:accent6>
        <a:srgbClr val="728CB7"/>
      </a:accent6>
      <a:hlink>
        <a:srgbClr val="C97A00"/>
      </a:hlink>
      <a:folHlink>
        <a:srgbClr val="003896"/>
      </a:folHlink>
    </a:clrScheme>
    <a:fontScheme name="1_Eskom templat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9050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9050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1_Eskom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skom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skom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skom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skom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skom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skom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skom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skom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skom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skom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skom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skom template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skom template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skom template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skom template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Eskom template">
  <a:themeElements>
    <a:clrScheme name="">
      <a:dk1>
        <a:srgbClr val="003896"/>
      </a:dk1>
      <a:lt1>
        <a:srgbClr val="FFFFFF"/>
      </a:lt1>
      <a:dk2>
        <a:srgbClr val="83725B"/>
      </a:dk2>
      <a:lt2>
        <a:srgbClr val="A29584"/>
      </a:lt2>
      <a:accent1>
        <a:srgbClr val="C1B8AD"/>
      </a:accent1>
      <a:accent2>
        <a:srgbClr val="7F9BCA"/>
      </a:accent2>
      <a:accent3>
        <a:srgbClr val="FFFFFF"/>
      </a:accent3>
      <a:accent4>
        <a:srgbClr val="002E7F"/>
      </a:accent4>
      <a:accent5>
        <a:srgbClr val="DDD8D3"/>
      </a:accent5>
      <a:accent6>
        <a:srgbClr val="728CB7"/>
      </a:accent6>
      <a:hlink>
        <a:srgbClr val="C97A00"/>
      </a:hlink>
      <a:folHlink>
        <a:srgbClr val="003896"/>
      </a:folHlink>
    </a:clrScheme>
    <a:fontScheme name="2_Eskom templat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9050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9050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2_Eskom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skom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skom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skom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skom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skom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skom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skom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skom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skom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skom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skom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skom template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skom template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skom template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skom template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Eskom 1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2_Eskom 1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9050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9050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ZA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2_Eskom 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skom 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skom 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skom 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skom 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skom 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skom 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skom 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skom 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skom 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skom 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skom 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Eskom 1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skom 1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skom 1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Eskom 1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2_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3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New Eskom template">
  <a:themeElements>
    <a:clrScheme name="">
      <a:dk1>
        <a:srgbClr val="003896"/>
      </a:dk1>
      <a:lt1>
        <a:srgbClr val="FFFFFF"/>
      </a:lt1>
      <a:dk2>
        <a:srgbClr val="83725B"/>
      </a:dk2>
      <a:lt2>
        <a:srgbClr val="A29584"/>
      </a:lt2>
      <a:accent1>
        <a:srgbClr val="C1B8AD"/>
      </a:accent1>
      <a:accent2>
        <a:srgbClr val="7F9BCA"/>
      </a:accent2>
      <a:accent3>
        <a:srgbClr val="FFFFFF"/>
      </a:accent3>
      <a:accent4>
        <a:srgbClr val="002E7F"/>
      </a:accent4>
      <a:accent5>
        <a:srgbClr val="DDD8D3"/>
      </a:accent5>
      <a:accent6>
        <a:srgbClr val="728CB7"/>
      </a:accent6>
      <a:hlink>
        <a:srgbClr val="C97A00"/>
      </a:hlink>
      <a:folHlink>
        <a:srgbClr val="003896"/>
      </a:folHlink>
    </a:clrScheme>
    <a:fontScheme name="New Eskom templat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FF0000"/>
            </a:gs>
            <a:gs pos="100000">
              <a:srgbClr val="008080"/>
            </a:gs>
          </a:gsLst>
          <a:lin ang="5400000" scaled="1"/>
        </a:gra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45720" rIns="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rgbClr val="003896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FF0000"/>
            </a:gs>
            <a:gs pos="100000">
              <a:srgbClr val="008080"/>
            </a:gs>
          </a:gsLst>
          <a:lin ang="5400000" scaled="1"/>
        </a:gra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45720" rIns="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300" b="0" i="0" u="none" strike="noStrike" cap="none" normalizeH="0" baseline="0" smtClean="0">
            <a:ln>
              <a:noFill/>
            </a:ln>
            <a:solidFill>
              <a:srgbClr val="003896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New Eskom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Eskom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Eskom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Eskom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Eskom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Eskom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 Eskom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 Eskom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 Eskom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 Eskom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 Eskom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 Eskom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 Eskom template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Eskom template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Eskom template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Eskom template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Eskom template</Template>
  <TotalTime>39578</TotalTime>
  <Words>313</Words>
  <Application>Microsoft Office PowerPoint</Application>
  <PresentationFormat>On-screen Show (4:3)</PresentationFormat>
  <Paragraphs>74</Paragraphs>
  <Slides>11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9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3" baseType="lpstr">
      <vt:lpstr>Arial</vt:lpstr>
      <vt:lpstr>Times New Roman</vt:lpstr>
      <vt:lpstr>Eskom template</vt:lpstr>
      <vt:lpstr>1_Eskom template</vt:lpstr>
      <vt:lpstr>2_Eskom template</vt:lpstr>
      <vt:lpstr>2_Eskom 1</vt:lpstr>
      <vt:lpstr>1_Default Design</vt:lpstr>
      <vt:lpstr>Default Design</vt:lpstr>
      <vt:lpstr>2_Default Design</vt:lpstr>
      <vt:lpstr>3_Default Design</vt:lpstr>
      <vt:lpstr>New Eskom template</vt:lpstr>
      <vt:lpstr>think-cell Slide</vt:lpstr>
      <vt:lpstr>Clarifications: Panel for Land Valuers.  SDL&amp;I Evaluations    22 September 2022     Rudzani Tshikungulu</vt:lpstr>
      <vt:lpstr>We have a mandate to contribute positively to the development of the country</vt:lpstr>
      <vt:lpstr>Supplier Development &amp; Localization (SD&amp;L) measures impact along these key performance areas</vt:lpstr>
      <vt:lpstr>  PPPFA – Pre-qualification Criteria</vt:lpstr>
      <vt:lpstr>  Evaluation criteria </vt:lpstr>
      <vt:lpstr>Preference Points B-BBEE</vt:lpstr>
      <vt:lpstr> B-BBEE requirements  </vt:lpstr>
      <vt:lpstr> Validity of Affidavit </vt:lpstr>
      <vt:lpstr>SDL&amp;I - Letter of Undertaking </vt:lpstr>
      <vt:lpstr>   Monitoring and Reporting</vt:lpstr>
      <vt:lpstr>PowerPoint Presentation</vt:lpstr>
    </vt:vector>
  </TitlesOfParts>
  <Company>Corporate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Evan Rice</dc:creator>
  <cp:lastModifiedBy>Godfrey Radzelani</cp:lastModifiedBy>
  <cp:revision>1104</cp:revision>
  <cp:lastPrinted>2011-01-31T11:23:52Z</cp:lastPrinted>
  <dcterms:created xsi:type="dcterms:W3CDTF">2010-08-24T15:00:32Z</dcterms:created>
  <dcterms:modified xsi:type="dcterms:W3CDTF">2022-09-23T12:02:36Z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le">
    <vt:lpwstr>Slide 1</vt:lpwstr>
  </property>
  <property fmtid="{D5CDD505-2E9C-101B-9397-08002B2CF9AE}" pid="3" name="Final">
    <vt:bool>true</vt:bool>
  </property>
  <property fmtid="{D5CDD505-2E9C-101B-9397-08002B2CF9AE}" pid="4" name="Event">
    <vt:lpwstr/>
  </property>
  <property fmtid="{D5CDD505-2E9C-101B-9397-08002B2CF9AE}" pid="5" name="Delivery Date">
    <vt:lpwstr>2 February 2011</vt:lpwstr>
  </property>
  <property fmtid="{D5CDD505-2E9C-101B-9397-08002B2CF9AE}" pid="6" name="NotesPageLayout">
    <vt:lpwstr>Message</vt:lpwstr>
  </property>
  <property fmtid="{D5CDD505-2E9C-101B-9397-08002B2CF9AE}" pid="7" name="DocID">
    <vt:lpwstr>JOH-ESK039-20101008-vgi</vt:lpwstr>
  </property>
  <property fmtid="{D5CDD505-2E9C-101B-9397-08002B2CF9AE}" pid="8" name="DocIDinTitle">
    <vt:bool>true</vt:bool>
  </property>
  <property fmtid="{D5CDD505-2E9C-101B-9397-08002B2CF9AE}" pid="9" name="DocIDinSlide">
    <vt:bool>true</vt:bool>
  </property>
  <property fmtid="{D5CDD505-2E9C-101B-9397-08002B2CF9AE}" pid="10" name="DocIDPosition">
    <vt:i4>1</vt:i4>
  </property>
</Properties>
</file>