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7.xml" ContentType="application/vnd.openxmlformats-officedocument.them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8.xml" ContentType="application/vnd.openxmlformats-officedocument.them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0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1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747" r:id="rId6"/>
    <p:sldMasterId id="2147485724" r:id="rId7"/>
    <p:sldMasterId id="2147485734" r:id="rId8"/>
    <p:sldMasterId id="2147485747" r:id="rId9"/>
    <p:sldMasterId id="2147485761" r:id="rId10"/>
    <p:sldMasterId id="2147485766" r:id="rId11"/>
    <p:sldMasterId id="2147485781" r:id="rId12"/>
    <p:sldMasterId id="2147485794" r:id="rId13"/>
    <p:sldMasterId id="2147485808" r:id="rId14"/>
    <p:sldMasterId id="2147485821" r:id="rId15"/>
    <p:sldMasterId id="2147485835" r:id="rId16"/>
    <p:sldMasterId id="2147485848" r:id="rId17"/>
  </p:sldMasterIdLst>
  <p:notesMasterIdLst>
    <p:notesMasterId r:id="rId31"/>
  </p:notesMasterIdLst>
  <p:handoutMasterIdLst>
    <p:handoutMasterId r:id="rId32"/>
  </p:handoutMasterIdLst>
  <p:sldIdLst>
    <p:sldId id="1710" r:id="rId18"/>
    <p:sldId id="1687" r:id="rId19"/>
    <p:sldId id="646" r:id="rId20"/>
    <p:sldId id="1787" r:id="rId21"/>
    <p:sldId id="1791" r:id="rId22"/>
    <p:sldId id="1783" r:id="rId23"/>
    <p:sldId id="1790" r:id="rId24"/>
    <p:sldId id="1792" r:id="rId25"/>
    <p:sldId id="1784" r:id="rId26"/>
    <p:sldId id="1785" r:id="rId27"/>
    <p:sldId id="1786" r:id="rId28"/>
    <p:sldId id="1788" r:id="rId29"/>
    <p:sldId id="648" r:id="rId30"/>
  </p:sldIdLst>
  <p:sldSz cx="9144000" cy="6858000" type="screen4x3"/>
  <p:notesSz cx="9296400" cy="7010400"/>
  <p:custDataLst>
    <p:tags r:id="rId33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60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07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681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41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0192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36231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2269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48307" algn="l" defTabSz="91207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56">
          <p15:clr>
            <a:srgbClr val="A4A3A4"/>
          </p15:clr>
        </p15:guide>
        <p15:guide id="2" pos="5556">
          <p15:clr>
            <a:srgbClr val="A4A3A4"/>
          </p15:clr>
        </p15:guide>
        <p15:guide id="3" orient="horz" pos="4227">
          <p15:clr>
            <a:srgbClr val="A4A3A4"/>
          </p15:clr>
        </p15:guide>
        <p15:guide id="4" orient="horz" pos="4124">
          <p15:clr>
            <a:srgbClr val="A4A3A4"/>
          </p15:clr>
        </p15:guide>
        <p15:guide id="5" pos="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96"/>
    <a:srgbClr val="C1B8AD"/>
    <a:srgbClr val="83725B"/>
    <a:srgbClr val="C97A00"/>
    <a:srgbClr val="486EAE"/>
    <a:srgbClr val="96330F"/>
    <a:srgbClr val="B2B2B2"/>
    <a:srgbClr val="EAEAEA"/>
    <a:srgbClr val="0066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789" autoAdjust="0"/>
  </p:normalViewPr>
  <p:slideViewPr>
    <p:cSldViewPr snapToGrid="0" showGuides="1">
      <p:cViewPr varScale="1">
        <p:scale>
          <a:sx n="65" d="100"/>
          <a:sy n="65" d="100"/>
        </p:scale>
        <p:origin x="1560" y="72"/>
      </p:cViewPr>
      <p:guideLst>
        <p:guide orient="horz" pos="4156"/>
        <p:guide pos="5556"/>
        <p:guide orient="horz" pos="4227"/>
        <p:guide orient="horz" pos="4124"/>
        <p:guide pos="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8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21" Type="http://schemas.openxmlformats.org/officeDocument/2006/relationships/slide" Target="slides/slide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2.xml"/><Relationship Id="rId12" Type="http://schemas.openxmlformats.org/officeDocument/2006/relationships/slideMaster" Target="slideMasters/slideMaster7.xml"/><Relationship Id="rId17" Type="http://schemas.openxmlformats.org/officeDocument/2006/relationships/slideMaster" Target="slideMasters/slideMaster12.xml"/><Relationship Id="rId25" Type="http://schemas.openxmlformats.org/officeDocument/2006/relationships/slide" Target="slides/slide8.xml"/><Relationship Id="rId33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1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Master" Target="slideMasters/slideMaster6.xml"/><Relationship Id="rId24" Type="http://schemas.openxmlformats.org/officeDocument/2006/relationships/slide" Target="slides/slide7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Master" Target="slideMasters/slideMaster10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5.xml"/><Relationship Id="rId19" Type="http://schemas.openxmlformats.org/officeDocument/2006/relationships/slide" Target="slides/slide2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Master" Target="slideMasters/slideMaster9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3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4F1E3-6891-42A6-9960-6A2F6C8F7B7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ZA"/>
        </a:p>
      </dgm:t>
    </dgm:pt>
    <dgm:pt modelId="{7B83C20C-F6CE-48D5-BEDE-C1B9516C74D2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/>
            <a:t>Objectives</a:t>
          </a:r>
          <a:endParaRPr lang="en-ZA" sz="2000" dirty="0"/>
        </a:p>
      </dgm:t>
    </dgm:pt>
    <dgm:pt modelId="{042AB427-D387-4305-838C-337B79FC7065}" type="parTrans" cxnId="{6CFD978F-9758-4444-AA21-99E4643F90DB}">
      <dgm:prSet/>
      <dgm:spPr/>
      <dgm:t>
        <a:bodyPr/>
        <a:lstStyle/>
        <a:p>
          <a:endParaRPr lang="en-ZA" sz="2000"/>
        </a:p>
      </dgm:t>
    </dgm:pt>
    <dgm:pt modelId="{43B68046-5B3B-44B8-B9F6-F0E4A0FF0F27}" type="sibTrans" cxnId="{6CFD978F-9758-4444-AA21-99E4643F90DB}">
      <dgm:prSet/>
      <dgm:spPr/>
      <dgm:t>
        <a:bodyPr/>
        <a:lstStyle/>
        <a:p>
          <a:endParaRPr lang="en-ZA" sz="2000"/>
        </a:p>
      </dgm:t>
    </dgm:pt>
    <dgm:pt modelId="{A81F4104-58E5-4653-B488-3CBAD5AC444C}">
      <dgm:prSet phldrT="[Text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000" dirty="0"/>
            <a:t>General Challenges &amp; Expectations</a:t>
          </a:r>
          <a:endParaRPr lang="en-ZA" sz="2000" dirty="0"/>
        </a:p>
      </dgm:t>
    </dgm:pt>
    <dgm:pt modelId="{5C46E159-641A-4EF4-9193-A9BF76713FCC}" type="parTrans" cxnId="{FC62B71C-7316-4CF5-AE14-5E65A824657C}">
      <dgm:prSet/>
      <dgm:spPr/>
      <dgm:t>
        <a:bodyPr/>
        <a:lstStyle/>
        <a:p>
          <a:endParaRPr lang="en-ZA"/>
        </a:p>
      </dgm:t>
    </dgm:pt>
    <dgm:pt modelId="{18522A8E-7AA1-493E-A1E7-40FB8AE85D3E}" type="sibTrans" cxnId="{FC62B71C-7316-4CF5-AE14-5E65A824657C}">
      <dgm:prSet/>
      <dgm:spPr/>
      <dgm:t>
        <a:bodyPr/>
        <a:lstStyle/>
        <a:p>
          <a:endParaRPr lang="en-ZA"/>
        </a:p>
      </dgm:t>
    </dgm:pt>
    <dgm:pt modelId="{B28D7AA1-42ED-4E27-AA34-F8BBF8AD2EDD}">
      <dgm:prSet custT="1"/>
      <dgm:spPr/>
      <dgm:t>
        <a:bodyPr/>
        <a:lstStyle/>
        <a:p>
          <a:r>
            <a:rPr lang="en-ZA" sz="2000" dirty="0">
              <a:ea typeface="Times New Roman"/>
            </a:rPr>
            <a:t>Per Functional Area – Challenges &amp; Expectations</a:t>
          </a:r>
          <a:endParaRPr lang="en-ZA" sz="2000" dirty="0"/>
        </a:p>
      </dgm:t>
    </dgm:pt>
    <dgm:pt modelId="{C0A523D1-30DE-4BE1-A11A-BE6EC8721A1C}" type="parTrans" cxnId="{4C12F483-DE2F-4B61-988C-53D6B957187F}">
      <dgm:prSet/>
      <dgm:spPr/>
      <dgm:t>
        <a:bodyPr/>
        <a:lstStyle/>
        <a:p>
          <a:endParaRPr lang="en-ZA"/>
        </a:p>
      </dgm:t>
    </dgm:pt>
    <dgm:pt modelId="{1A5D25FE-2CCD-4104-8EC1-5BCEED62205F}" type="sibTrans" cxnId="{4C12F483-DE2F-4B61-988C-53D6B957187F}">
      <dgm:prSet/>
      <dgm:spPr/>
      <dgm:t>
        <a:bodyPr/>
        <a:lstStyle/>
        <a:p>
          <a:endParaRPr lang="en-ZA"/>
        </a:p>
      </dgm:t>
    </dgm:pt>
    <dgm:pt modelId="{00A04E4D-59C2-4124-AF1A-D45461A55CA1}">
      <dgm:prSet custT="1"/>
      <dgm:spPr/>
      <dgm:t>
        <a:bodyPr/>
        <a:lstStyle/>
        <a:p>
          <a:r>
            <a:rPr lang="en-US" sz="2000" dirty="0"/>
            <a:t>Closing</a:t>
          </a:r>
          <a:endParaRPr lang="en-ZA" sz="2000" dirty="0"/>
        </a:p>
      </dgm:t>
    </dgm:pt>
    <dgm:pt modelId="{F2F12B67-4746-458E-896F-535D65CB3C83}" type="sibTrans" cxnId="{2105DA29-CE16-4C34-AAA1-4D2201EA9149}">
      <dgm:prSet/>
      <dgm:spPr/>
      <dgm:t>
        <a:bodyPr/>
        <a:lstStyle/>
        <a:p>
          <a:endParaRPr lang="en-ZA"/>
        </a:p>
      </dgm:t>
    </dgm:pt>
    <dgm:pt modelId="{DB3C1B37-B2C1-4B79-89EE-C6BA5B010446}" type="parTrans" cxnId="{2105DA29-CE16-4C34-AAA1-4D2201EA9149}">
      <dgm:prSet/>
      <dgm:spPr/>
      <dgm:t>
        <a:bodyPr/>
        <a:lstStyle/>
        <a:p>
          <a:endParaRPr lang="en-ZA"/>
        </a:p>
      </dgm:t>
    </dgm:pt>
    <dgm:pt modelId="{771261C7-1F8A-4FA3-8EB8-66FE3001319F}" type="pres">
      <dgm:prSet presAssocID="{6AC4F1E3-6891-42A6-9960-6A2F6C8F7B79}" presName="Name0" presStyleCnt="0">
        <dgm:presLayoutVars>
          <dgm:chMax val="7"/>
          <dgm:chPref val="7"/>
          <dgm:dir/>
        </dgm:presLayoutVars>
      </dgm:prSet>
      <dgm:spPr/>
    </dgm:pt>
    <dgm:pt modelId="{8BB4741F-05FA-4BF3-AF81-78BC5B1E42B6}" type="pres">
      <dgm:prSet presAssocID="{6AC4F1E3-6891-42A6-9960-6A2F6C8F7B79}" presName="Name1" presStyleCnt="0"/>
      <dgm:spPr/>
    </dgm:pt>
    <dgm:pt modelId="{DD33F40D-CB58-4FC2-9B40-574CAADB0C85}" type="pres">
      <dgm:prSet presAssocID="{6AC4F1E3-6891-42A6-9960-6A2F6C8F7B79}" presName="cycle" presStyleCnt="0"/>
      <dgm:spPr/>
    </dgm:pt>
    <dgm:pt modelId="{1CB922B9-7832-4069-A852-AC4317849FA6}" type="pres">
      <dgm:prSet presAssocID="{6AC4F1E3-6891-42A6-9960-6A2F6C8F7B79}" presName="srcNode" presStyleLbl="node1" presStyleIdx="0" presStyleCnt="4"/>
      <dgm:spPr/>
    </dgm:pt>
    <dgm:pt modelId="{1C433A12-5376-4688-83D2-15469CB0080B}" type="pres">
      <dgm:prSet presAssocID="{6AC4F1E3-6891-42A6-9960-6A2F6C8F7B79}" presName="conn" presStyleLbl="parChTrans1D2" presStyleIdx="0" presStyleCnt="1"/>
      <dgm:spPr/>
    </dgm:pt>
    <dgm:pt modelId="{B87D2B1D-85C7-4F5F-8076-176E3CA0E170}" type="pres">
      <dgm:prSet presAssocID="{6AC4F1E3-6891-42A6-9960-6A2F6C8F7B79}" presName="extraNode" presStyleLbl="node1" presStyleIdx="0" presStyleCnt="4"/>
      <dgm:spPr/>
    </dgm:pt>
    <dgm:pt modelId="{C48AE3E5-B123-4AA7-BD52-94D8E21A925B}" type="pres">
      <dgm:prSet presAssocID="{6AC4F1E3-6891-42A6-9960-6A2F6C8F7B79}" presName="dstNode" presStyleLbl="node1" presStyleIdx="0" presStyleCnt="4"/>
      <dgm:spPr/>
    </dgm:pt>
    <dgm:pt modelId="{72A156C1-A619-44BB-A2B9-400193BFAEC9}" type="pres">
      <dgm:prSet presAssocID="{7B83C20C-F6CE-48D5-BEDE-C1B9516C74D2}" presName="text_1" presStyleLbl="node1" presStyleIdx="0" presStyleCnt="4">
        <dgm:presLayoutVars>
          <dgm:bulletEnabled val="1"/>
        </dgm:presLayoutVars>
      </dgm:prSet>
      <dgm:spPr/>
    </dgm:pt>
    <dgm:pt modelId="{7AAB8487-8558-4096-A3CB-3E587C2DDF00}" type="pres">
      <dgm:prSet presAssocID="{7B83C20C-F6CE-48D5-BEDE-C1B9516C74D2}" presName="accent_1" presStyleCnt="0"/>
      <dgm:spPr/>
    </dgm:pt>
    <dgm:pt modelId="{07EBA83A-A47E-4E36-82DE-4AEFC44A3DE3}" type="pres">
      <dgm:prSet presAssocID="{7B83C20C-F6CE-48D5-BEDE-C1B9516C74D2}" presName="accentRepeatNode" presStyleLbl="solidFgAcc1" presStyleIdx="0" presStyleCnt="4"/>
      <dgm:spPr/>
    </dgm:pt>
    <dgm:pt modelId="{4C14E5CA-B723-49EB-8F48-75A19AEF9127}" type="pres">
      <dgm:prSet presAssocID="{A81F4104-58E5-4653-B488-3CBAD5AC444C}" presName="text_2" presStyleLbl="node1" presStyleIdx="1" presStyleCnt="4">
        <dgm:presLayoutVars>
          <dgm:bulletEnabled val="1"/>
        </dgm:presLayoutVars>
      </dgm:prSet>
      <dgm:spPr/>
    </dgm:pt>
    <dgm:pt modelId="{99782E04-345A-42C6-A6B3-959A7EEC5958}" type="pres">
      <dgm:prSet presAssocID="{A81F4104-58E5-4653-B488-3CBAD5AC444C}" presName="accent_2" presStyleCnt="0"/>
      <dgm:spPr/>
    </dgm:pt>
    <dgm:pt modelId="{47173F39-7C8C-4EAC-9F81-C673C12A3CB7}" type="pres">
      <dgm:prSet presAssocID="{A81F4104-58E5-4653-B488-3CBAD5AC444C}" presName="accentRepeatNode" presStyleLbl="solidFgAcc1" presStyleIdx="1" presStyleCnt="4"/>
      <dgm:spPr/>
    </dgm:pt>
    <dgm:pt modelId="{94978F96-9812-4E17-8BCA-3441B68485FF}" type="pres">
      <dgm:prSet presAssocID="{B28D7AA1-42ED-4E27-AA34-F8BBF8AD2EDD}" presName="text_3" presStyleLbl="node1" presStyleIdx="2" presStyleCnt="4">
        <dgm:presLayoutVars>
          <dgm:bulletEnabled val="1"/>
        </dgm:presLayoutVars>
      </dgm:prSet>
      <dgm:spPr/>
    </dgm:pt>
    <dgm:pt modelId="{EEB2A229-A203-4DD9-B696-59075952C582}" type="pres">
      <dgm:prSet presAssocID="{B28D7AA1-42ED-4E27-AA34-F8BBF8AD2EDD}" presName="accent_3" presStyleCnt="0"/>
      <dgm:spPr/>
    </dgm:pt>
    <dgm:pt modelId="{C66AB6A0-6874-4202-BA40-2B5ABE1B5A67}" type="pres">
      <dgm:prSet presAssocID="{B28D7AA1-42ED-4E27-AA34-F8BBF8AD2EDD}" presName="accentRepeatNode" presStyleLbl="solidFgAcc1" presStyleIdx="2" presStyleCnt="4"/>
      <dgm:spPr/>
    </dgm:pt>
    <dgm:pt modelId="{32966C5E-0DBD-4512-85AA-3A3BCEA5C8EB}" type="pres">
      <dgm:prSet presAssocID="{00A04E4D-59C2-4124-AF1A-D45461A55CA1}" presName="text_4" presStyleLbl="node1" presStyleIdx="3" presStyleCnt="4">
        <dgm:presLayoutVars>
          <dgm:bulletEnabled val="1"/>
        </dgm:presLayoutVars>
      </dgm:prSet>
      <dgm:spPr/>
    </dgm:pt>
    <dgm:pt modelId="{3E610CE1-2F39-4054-A969-616404482509}" type="pres">
      <dgm:prSet presAssocID="{00A04E4D-59C2-4124-AF1A-D45461A55CA1}" presName="accent_4" presStyleCnt="0"/>
      <dgm:spPr/>
    </dgm:pt>
    <dgm:pt modelId="{3EE72165-F364-4C44-BD66-E32410809212}" type="pres">
      <dgm:prSet presAssocID="{00A04E4D-59C2-4124-AF1A-D45461A55CA1}" presName="accentRepeatNode" presStyleLbl="solidFgAcc1" presStyleIdx="3" presStyleCnt="4"/>
      <dgm:spPr/>
    </dgm:pt>
  </dgm:ptLst>
  <dgm:cxnLst>
    <dgm:cxn modelId="{192E2B03-FD37-4AB6-AA03-77562BC5E4DB}" type="presOf" srcId="{A81F4104-58E5-4653-B488-3CBAD5AC444C}" destId="{4C14E5CA-B723-49EB-8F48-75A19AEF9127}" srcOrd="0" destOrd="0" presId="urn:microsoft.com/office/officeart/2008/layout/VerticalCurvedList"/>
    <dgm:cxn modelId="{93BCD211-D8C8-4D06-A290-9A5ED48D6856}" type="presOf" srcId="{6AC4F1E3-6891-42A6-9960-6A2F6C8F7B79}" destId="{771261C7-1F8A-4FA3-8EB8-66FE3001319F}" srcOrd="0" destOrd="0" presId="urn:microsoft.com/office/officeart/2008/layout/VerticalCurvedList"/>
    <dgm:cxn modelId="{FC62B71C-7316-4CF5-AE14-5E65A824657C}" srcId="{6AC4F1E3-6891-42A6-9960-6A2F6C8F7B79}" destId="{A81F4104-58E5-4653-B488-3CBAD5AC444C}" srcOrd="1" destOrd="0" parTransId="{5C46E159-641A-4EF4-9193-A9BF76713FCC}" sibTransId="{18522A8E-7AA1-493E-A1E7-40FB8AE85D3E}"/>
    <dgm:cxn modelId="{2105DA29-CE16-4C34-AAA1-4D2201EA9149}" srcId="{6AC4F1E3-6891-42A6-9960-6A2F6C8F7B79}" destId="{00A04E4D-59C2-4124-AF1A-D45461A55CA1}" srcOrd="3" destOrd="0" parTransId="{DB3C1B37-B2C1-4B79-89EE-C6BA5B010446}" sibTransId="{F2F12B67-4746-458E-896F-535D65CB3C83}"/>
    <dgm:cxn modelId="{4C12F483-DE2F-4B61-988C-53D6B957187F}" srcId="{6AC4F1E3-6891-42A6-9960-6A2F6C8F7B79}" destId="{B28D7AA1-42ED-4E27-AA34-F8BBF8AD2EDD}" srcOrd="2" destOrd="0" parTransId="{C0A523D1-30DE-4BE1-A11A-BE6EC8721A1C}" sibTransId="{1A5D25FE-2CCD-4104-8EC1-5BCEED62205F}"/>
    <dgm:cxn modelId="{6CFD978F-9758-4444-AA21-99E4643F90DB}" srcId="{6AC4F1E3-6891-42A6-9960-6A2F6C8F7B79}" destId="{7B83C20C-F6CE-48D5-BEDE-C1B9516C74D2}" srcOrd="0" destOrd="0" parTransId="{042AB427-D387-4305-838C-337B79FC7065}" sibTransId="{43B68046-5B3B-44B8-B9F6-F0E4A0FF0F27}"/>
    <dgm:cxn modelId="{D38BDF9F-B8E3-47EA-BBE8-1725EA157A0B}" type="presOf" srcId="{7B83C20C-F6CE-48D5-BEDE-C1B9516C74D2}" destId="{72A156C1-A619-44BB-A2B9-400193BFAEC9}" srcOrd="0" destOrd="0" presId="urn:microsoft.com/office/officeart/2008/layout/VerticalCurvedList"/>
    <dgm:cxn modelId="{D2D1B5A2-2EC5-425D-BF0E-C0E9688AFA16}" type="presOf" srcId="{43B68046-5B3B-44B8-B9F6-F0E4A0FF0F27}" destId="{1C433A12-5376-4688-83D2-15469CB0080B}" srcOrd="0" destOrd="0" presId="urn:microsoft.com/office/officeart/2008/layout/VerticalCurvedList"/>
    <dgm:cxn modelId="{A1AF26B2-DC26-473D-B59B-59ACAF719364}" type="presOf" srcId="{B28D7AA1-42ED-4E27-AA34-F8BBF8AD2EDD}" destId="{94978F96-9812-4E17-8BCA-3441B68485FF}" srcOrd="0" destOrd="0" presId="urn:microsoft.com/office/officeart/2008/layout/VerticalCurvedList"/>
    <dgm:cxn modelId="{F89E5AC9-5061-4D41-A5E8-6D143D2032C0}" type="presOf" srcId="{00A04E4D-59C2-4124-AF1A-D45461A55CA1}" destId="{32966C5E-0DBD-4512-85AA-3A3BCEA5C8EB}" srcOrd="0" destOrd="0" presId="urn:microsoft.com/office/officeart/2008/layout/VerticalCurvedList"/>
    <dgm:cxn modelId="{1F255083-1414-4F4F-88C2-90E2CF43461E}" type="presParOf" srcId="{771261C7-1F8A-4FA3-8EB8-66FE3001319F}" destId="{8BB4741F-05FA-4BF3-AF81-78BC5B1E42B6}" srcOrd="0" destOrd="0" presId="urn:microsoft.com/office/officeart/2008/layout/VerticalCurvedList"/>
    <dgm:cxn modelId="{AE87661C-9EE3-4750-B4F1-8BE1F9814AA8}" type="presParOf" srcId="{8BB4741F-05FA-4BF3-AF81-78BC5B1E42B6}" destId="{DD33F40D-CB58-4FC2-9B40-574CAADB0C85}" srcOrd="0" destOrd="0" presId="urn:microsoft.com/office/officeart/2008/layout/VerticalCurvedList"/>
    <dgm:cxn modelId="{B39B4FD6-A213-4DB9-8D68-78322766641D}" type="presParOf" srcId="{DD33F40D-CB58-4FC2-9B40-574CAADB0C85}" destId="{1CB922B9-7832-4069-A852-AC4317849FA6}" srcOrd="0" destOrd="0" presId="urn:microsoft.com/office/officeart/2008/layout/VerticalCurvedList"/>
    <dgm:cxn modelId="{864B8B6C-358A-4EC8-8707-6C0F7C127B51}" type="presParOf" srcId="{DD33F40D-CB58-4FC2-9B40-574CAADB0C85}" destId="{1C433A12-5376-4688-83D2-15469CB0080B}" srcOrd="1" destOrd="0" presId="urn:microsoft.com/office/officeart/2008/layout/VerticalCurvedList"/>
    <dgm:cxn modelId="{F0283FE5-90E0-4570-AE39-32A9E1520869}" type="presParOf" srcId="{DD33F40D-CB58-4FC2-9B40-574CAADB0C85}" destId="{B87D2B1D-85C7-4F5F-8076-176E3CA0E170}" srcOrd="2" destOrd="0" presId="urn:microsoft.com/office/officeart/2008/layout/VerticalCurvedList"/>
    <dgm:cxn modelId="{210BB81E-B849-435D-8393-6D99AE42B4B7}" type="presParOf" srcId="{DD33F40D-CB58-4FC2-9B40-574CAADB0C85}" destId="{C48AE3E5-B123-4AA7-BD52-94D8E21A925B}" srcOrd="3" destOrd="0" presId="urn:microsoft.com/office/officeart/2008/layout/VerticalCurvedList"/>
    <dgm:cxn modelId="{7C341626-3B96-4FF9-B737-3877F4A96071}" type="presParOf" srcId="{8BB4741F-05FA-4BF3-AF81-78BC5B1E42B6}" destId="{72A156C1-A619-44BB-A2B9-400193BFAEC9}" srcOrd="1" destOrd="0" presId="urn:microsoft.com/office/officeart/2008/layout/VerticalCurvedList"/>
    <dgm:cxn modelId="{7B361C65-FB9A-4738-B2ED-09338E8605C0}" type="presParOf" srcId="{8BB4741F-05FA-4BF3-AF81-78BC5B1E42B6}" destId="{7AAB8487-8558-4096-A3CB-3E587C2DDF00}" srcOrd="2" destOrd="0" presId="urn:microsoft.com/office/officeart/2008/layout/VerticalCurvedList"/>
    <dgm:cxn modelId="{DB083A70-4222-4AB3-8E63-B89642ED00DE}" type="presParOf" srcId="{7AAB8487-8558-4096-A3CB-3E587C2DDF00}" destId="{07EBA83A-A47E-4E36-82DE-4AEFC44A3DE3}" srcOrd="0" destOrd="0" presId="urn:microsoft.com/office/officeart/2008/layout/VerticalCurvedList"/>
    <dgm:cxn modelId="{3A6360FA-0084-484A-8F5A-36523E2CBC5E}" type="presParOf" srcId="{8BB4741F-05FA-4BF3-AF81-78BC5B1E42B6}" destId="{4C14E5CA-B723-49EB-8F48-75A19AEF9127}" srcOrd="3" destOrd="0" presId="urn:microsoft.com/office/officeart/2008/layout/VerticalCurvedList"/>
    <dgm:cxn modelId="{828D3A72-8076-4950-800E-9569158C85D3}" type="presParOf" srcId="{8BB4741F-05FA-4BF3-AF81-78BC5B1E42B6}" destId="{99782E04-345A-42C6-A6B3-959A7EEC5958}" srcOrd="4" destOrd="0" presId="urn:microsoft.com/office/officeart/2008/layout/VerticalCurvedList"/>
    <dgm:cxn modelId="{0FF4BDB2-6DE6-4224-8528-37D983B5487A}" type="presParOf" srcId="{99782E04-345A-42C6-A6B3-959A7EEC5958}" destId="{47173F39-7C8C-4EAC-9F81-C673C12A3CB7}" srcOrd="0" destOrd="0" presId="urn:microsoft.com/office/officeart/2008/layout/VerticalCurvedList"/>
    <dgm:cxn modelId="{3AF1C4BC-985D-484F-A42A-A1B579A17908}" type="presParOf" srcId="{8BB4741F-05FA-4BF3-AF81-78BC5B1E42B6}" destId="{94978F96-9812-4E17-8BCA-3441B68485FF}" srcOrd="5" destOrd="0" presId="urn:microsoft.com/office/officeart/2008/layout/VerticalCurvedList"/>
    <dgm:cxn modelId="{F1719B7F-5269-421B-8BC9-98DC1458908E}" type="presParOf" srcId="{8BB4741F-05FA-4BF3-AF81-78BC5B1E42B6}" destId="{EEB2A229-A203-4DD9-B696-59075952C582}" srcOrd="6" destOrd="0" presId="urn:microsoft.com/office/officeart/2008/layout/VerticalCurvedList"/>
    <dgm:cxn modelId="{5C71B71A-0C5C-4397-AA30-FA8B2BDB5301}" type="presParOf" srcId="{EEB2A229-A203-4DD9-B696-59075952C582}" destId="{C66AB6A0-6874-4202-BA40-2B5ABE1B5A67}" srcOrd="0" destOrd="0" presId="urn:microsoft.com/office/officeart/2008/layout/VerticalCurvedList"/>
    <dgm:cxn modelId="{AC805CA8-49C0-4B84-B56D-AC7F17C47358}" type="presParOf" srcId="{8BB4741F-05FA-4BF3-AF81-78BC5B1E42B6}" destId="{32966C5E-0DBD-4512-85AA-3A3BCEA5C8EB}" srcOrd="7" destOrd="0" presId="urn:microsoft.com/office/officeart/2008/layout/VerticalCurvedList"/>
    <dgm:cxn modelId="{BBEAFF48-FACC-440F-9240-606FF75F88FF}" type="presParOf" srcId="{8BB4741F-05FA-4BF3-AF81-78BC5B1E42B6}" destId="{3E610CE1-2F39-4054-A969-616404482509}" srcOrd="8" destOrd="0" presId="urn:microsoft.com/office/officeart/2008/layout/VerticalCurvedList"/>
    <dgm:cxn modelId="{D752885D-77E2-40FA-8D52-C0B24CD4AB48}" type="presParOf" srcId="{3E610CE1-2F39-4054-A969-616404482509}" destId="{3EE72165-F364-4C44-BD66-E324108092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33A12-5376-4688-83D2-15469CB0080B}">
      <dsp:nvSpPr>
        <dsp:cNvPr id="0" name=""/>
        <dsp:cNvSpPr/>
      </dsp:nvSpPr>
      <dsp:spPr>
        <a:xfrm>
          <a:off x="-6328439" y="-968037"/>
          <a:ext cx="7532806" cy="7532806"/>
        </a:xfrm>
        <a:prstGeom prst="blockArc">
          <a:avLst>
            <a:gd name="adj1" fmla="val 18900000"/>
            <a:gd name="adj2" fmla="val 2700000"/>
            <a:gd name="adj3" fmla="val 287"/>
          </a:avLst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156C1-A619-44BB-A2B9-400193BFAEC9}">
      <dsp:nvSpPr>
        <dsp:cNvPr id="0" name=""/>
        <dsp:cNvSpPr/>
      </dsp:nvSpPr>
      <dsp:spPr>
        <a:xfrm>
          <a:off x="630271" y="430276"/>
          <a:ext cx="8174562" cy="861001"/>
        </a:xfrm>
        <a:prstGeom prst="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342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Objectives</a:t>
          </a:r>
          <a:endParaRPr lang="en-ZA" sz="2000" kern="1200" dirty="0"/>
        </a:p>
      </dsp:txBody>
      <dsp:txXfrm>
        <a:off x="630271" y="430276"/>
        <a:ext cx="8174562" cy="861001"/>
      </dsp:txXfrm>
    </dsp:sp>
    <dsp:sp modelId="{07EBA83A-A47E-4E36-82DE-4AEFC44A3DE3}">
      <dsp:nvSpPr>
        <dsp:cNvPr id="0" name=""/>
        <dsp:cNvSpPr/>
      </dsp:nvSpPr>
      <dsp:spPr>
        <a:xfrm>
          <a:off x="92145" y="322651"/>
          <a:ext cx="1076251" cy="1076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14E5CA-B723-49EB-8F48-75A19AEF9127}">
      <dsp:nvSpPr>
        <dsp:cNvPr id="0" name=""/>
        <dsp:cNvSpPr/>
      </dsp:nvSpPr>
      <dsp:spPr>
        <a:xfrm>
          <a:off x="1123902" y="1722002"/>
          <a:ext cx="7680930" cy="861001"/>
        </a:xfrm>
        <a:prstGeom prst="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342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General Challenges &amp; Expectations</a:t>
          </a:r>
          <a:endParaRPr lang="en-ZA" sz="2000" kern="1200" dirty="0"/>
        </a:p>
      </dsp:txBody>
      <dsp:txXfrm>
        <a:off x="1123902" y="1722002"/>
        <a:ext cx="7680930" cy="861001"/>
      </dsp:txXfrm>
    </dsp:sp>
    <dsp:sp modelId="{47173F39-7C8C-4EAC-9F81-C673C12A3CB7}">
      <dsp:nvSpPr>
        <dsp:cNvPr id="0" name=""/>
        <dsp:cNvSpPr/>
      </dsp:nvSpPr>
      <dsp:spPr>
        <a:xfrm>
          <a:off x="585777" y="1614377"/>
          <a:ext cx="1076251" cy="1076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623631"/>
              <a:satOff val="19521"/>
              <a:lumOff val="-836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978F96-9812-4E17-8BCA-3441B68485FF}">
      <dsp:nvSpPr>
        <dsp:cNvPr id="0" name=""/>
        <dsp:cNvSpPr/>
      </dsp:nvSpPr>
      <dsp:spPr>
        <a:xfrm>
          <a:off x="1123902" y="3013727"/>
          <a:ext cx="7680930" cy="861001"/>
        </a:xfrm>
        <a:prstGeom prst="rect">
          <a:avLst/>
        </a:prstGeom>
        <a:solidFill>
          <a:schemeClr val="accent2">
            <a:hueOff val="-7247263"/>
            <a:satOff val="39042"/>
            <a:lumOff val="-167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342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000" kern="1200" dirty="0">
              <a:ea typeface="Times New Roman"/>
            </a:rPr>
            <a:t>Per Functional Area – Challenges &amp; Expectations</a:t>
          </a:r>
          <a:endParaRPr lang="en-ZA" sz="2000" kern="1200" dirty="0"/>
        </a:p>
      </dsp:txBody>
      <dsp:txXfrm>
        <a:off x="1123902" y="3013727"/>
        <a:ext cx="7680930" cy="861001"/>
      </dsp:txXfrm>
    </dsp:sp>
    <dsp:sp modelId="{C66AB6A0-6874-4202-BA40-2B5ABE1B5A67}">
      <dsp:nvSpPr>
        <dsp:cNvPr id="0" name=""/>
        <dsp:cNvSpPr/>
      </dsp:nvSpPr>
      <dsp:spPr>
        <a:xfrm>
          <a:off x="585777" y="2906102"/>
          <a:ext cx="1076251" cy="1076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7247263"/>
              <a:satOff val="39042"/>
              <a:lumOff val="-167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966C5E-0DBD-4512-85AA-3A3BCEA5C8EB}">
      <dsp:nvSpPr>
        <dsp:cNvPr id="0" name=""/>
        <dsp:cNvSpPr/>
      </dsp:nvSpPr>
      <dsp:spPr>
        <a:xfrm>
          <a:off x="630271" y="4305453"/>
          <a:ext cx="8174562" cy="861001"/>
        </a:xfrm>
        <a:prstGeom prst="rect">
          <a:avLst/>
        </a:prstGeom>
        <a:solidFill>
          <a:schemeClr val="accent2">
            <a:hueOff val="-10870894"/>
            <a:satOff val="58563"/>
            <a:lumOff val="-2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342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Closing</a:t>
          </a:r>
          <a:endParaRPr lang="en-ZA" sz="2000" kern="1200" dirty="0"/>
        </a:p>
      </dsp:txBody>
      <dsp:txXfrm>
        <a:off x="630271" y="4305453"/>
        <a:ext cx="8174562" cy="861001"/>
      </dsp:txXfrm>
    </dsp:sp>
    <dsp:sp modelId="{3EE72165-F364-4C44-BD66-E32410809212}">
      <dsp:nvSpPr>
        <dsp:cNvPr id="0" name=""/>
        <dsp:cNvSpPr/>
      </dsp:nvSpPr>
      <dsp:spPr>
        <a:xfrm>
          <a:off x="92145" y="4197828"/>
          <a:ext cx="1076251" cy="10762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0870894"/>
              <a:satOff val="58563"/>
              <a:lumOff val="-2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46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783" y="0"/>
            <a:ext cx="4028146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658186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783" y="6658186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fld id="{21A43452-D349-40B7-A121-BB857BE6AF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8332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46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783" y="0"/>
            <a:ext cx="4028146" cy="350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30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349" y="3329902"/>
            <a:ext cx="7437709" cy="315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658186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defTabSz="955285">
              <a:defRPr sz="1300"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783" y="6658186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67" tIns="47733" rIns="95467" bIns="47733" numCol="1" anchor="b" anchorCtr="0" compatLnSpc="1">
            <a:prstTxWarp prst="textNoShape">
              <a:avLst/>
            </a:prstTxWarp>
          </a:bodyPr>
          <a:lstStyle>
            <a:lvl1pPr algn="r" defTabSz="955285">
              <a:defRPr sz="1300"/>
            </a:lvl1pPr>
          </a:lstStyle>
          <a:p>
            <a:pPr>
              <a:defRPr/>
            </a:pPr>
            <a:fld id="{C25501AC-3F75-4EE0-B960-2E80D0A3FD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62491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603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07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6811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415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0192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6231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2269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8307" algn="l" defTabSz="9120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940432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3237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08832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877813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5784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1175" indent="-1952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85813" indent="-1571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01725" indent="-1571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16050" indent="-157163" defTabSz="6572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732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3304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7876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244850" indent="-157163" defTabSz="657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7F00BC7-300A-471F-B895-A3EB03223678}" type="slidenum">
              <a:rPr lang="en-ZA" altLang="en-US" sz="900"/>
              <a:pPr>
                <a:spcBef>
                  <a:spcPct val="0"/>
                </a:spcBef>
              </a:pPr>
              <a:t>2</a:t>
            </a:fld>
            <a:endParaRPr lang="en-ZA" altLang="en-US" sz="900"/>
          </a:p>
        </p:txBody>
      </p:sp>
    </p:spTree>
    <p:extLst>
      <p:ext uri="{BB962C8B-B14F-4D97-AF65-F5344CB8AC3E}">
        <p14:creationId xmlns:p14="http://schemas.microsoft.com/office/powerpoint/2010/main" val="3615057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76699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43289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535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2717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7046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15733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60944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jpeg"/><Relationship Id="rId2" Type="http://schemas.openxmlformats.org/officeDocument/2006/relationships/tags" Target="../tags/tag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3.jpeg"/><Relationship Id="rId2" Type="http://schemas.openxmlformats.org/officeDocument/2006/relationships/image" Target="../media/image59.jpe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62.jpeg"/><Relationship Id="rId5" Type="http://schemas.openxmlformats.org/officeDocument/2006/relationships/image" Target="../media/image21.jpeg"/><Relationship Id="rId4" Type="http://schemas.openxmlformats.org/officeDocument/2006/relationships/image" Target="../media/image61.jpeg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1.jpeg"/><Relationship Id="rId5" Type="http://schemas.openxmlformats.org/officeDocument/2006/relationships/image" Target="../media/image21.jpeg"/><Relationship Id="rId4" Type="http://schemas.openxmlformats.org/officeDocument/2006/relationships/image" Target="../media/image30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tags" Target="../tags/tag3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jpeg"/><Relationship Id="rId11" Type="http://schemas.openxmlformats.org/officeDocument/2006/relationships/image" Target="../media/image39.jpg"/><Relationship Id="rId5" Type="http://schemas.openxmlformats.org/officeDocument/2006/relationships/image" Target="../media/image34.emf"/><Relationship Id="rId10" Type="http://schemas.openxmlformats.org/officeDocument/2006/relationships/image" Target="../media/image38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37.jp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47.emf"/><Relationship Id="rId2" Type="http://schemas.openxmlformats.org/officeDocument/2006/relationships/tags" Target="../tags/tag3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4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47.emf"/><Relationship Id="rId2" Type="http://schemas.openxmlformats.org/officeDocument/2006/relationships/tags" Target="../tags/tag4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4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47.emf"/><Relationship Id="rId2" Type="http://schemas.openxmlformats.org/officeDocument/2006/relationships/tags" Target="../tags/tag4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4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9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5" Type="http://schemas.openxmlformats.org/officeDocument/2006/relationships/image" Target="../media/image5.jpeg"/><Relationship Id="rId4" Type="http://schemas.openxmlformats.org/officeDocument/2006/relationships/image" Target="../media/image4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jpeg"/><Relationship Id="rId2" Type="http://schemas.openxmlformats.org/officeDocument/2006/relationships/tags" Target="../tags/tag3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10" Type="http://schemas.openxmlformats.org/officeDocument/2006/relationships/image" Target="../media/image9.jpeg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48.png"/><Relationship Id="rId2" Type="http://schemas.openxmlformats.org/officeDocument/2006/relationships/tags" Target="../tags/tag7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9.jpeg"/><Relationship Id="rId11" Type="http://schemas.openxmlformats.org/officeDocument/2006/relationships/image" Target="../media/image53.png"/><Relationship Id="rId5" Type="http://schemas.openxmlformats.org/officeDocument/2006/relationships/image" Target="../media/image4.emf"/><Relationship Id="rId10" Type="http://schemas.openxmlformats.org/officeDocument/2006/relationships/image" Target="../media/image52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51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57.jpe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76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3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57.jpe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9" y="159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9" y="159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 userDrawn="1"/>
        </p:nvSpPr>
        <p:spPr bwMode="gray">
          <a:xfrm>
            <a:off x="0" y="11"/>
            <a:ext cx="9144000" cy="12017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4" tIns="45667" rIns="91334" bIns="45667" rtlCol="0" anchor="ctr"/>
          <a:lstStyle/>
          <a:p>
            <a:pPr algn="ctr"/>
            <a:endParaRPr lang="en-ZA" dirty="0" err="1">
              <a:solidFill>
                <a:srgbClr val="003896"/>
              </a:solidFill>
            </a:endParaRPr>
          </a:p>
        </p:txBody>
      </p:sp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3108501" y="377573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ZA" sz="900" b="1">
                <a:solidFill>
                  <a:srgbClr val="003896"/>
                </a:solidFill>
                <a:latin typeface="Arial"/>
              </a:rPr>
              <a:t>WORKING DRAFT</a:t>
            </a:r>
            <a:endParaRPr lang="en-ZA" sz="900" b="1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3108500" y="536309"/>
            <a:ext cx="3336745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>
                <a:solidFill>
                  <a:srgbClr val="003896"/>
                </a:solidFill>
                <a:latin typeface="Arial"/>
              </a:rPr>
              <a:t>Last Modified 2015/06/17 01:00 PM South Africa Standard Time</a:t>
            </a:r>
            <a:endParaRPr lang="en-ZA" sz="900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3108501" y="696665"/>
            <a:ext cx="3009613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>
                <a:solidFill>
                  <a:srgbClr val="003896"/>
                </a:solidFill>
                <a:latin typeface="Arial"/>
              </a:rPr>
              <a:t>Printed 2015/06/15 01:02 PM South Africa Standard Time</a:t>
            </a:r>
            <a:endParaRPr lang="en-ZA" sz="900" dirty="0">
              <a:solidFill>
                <a:srgbClr val="003896"/>
              </a:solidFill>
              <a:latin typeface="Arial"/>
            </a:endParaRPr>
          </a:p>
        </p:txBody>
      </p:sp>
      <p:grpSp>
        <p:nvGrpSpPr>
          <p:cNvPr id="2" name="McK Title Elements" hidden="1"/>
          <p:cNvGrpSpPr/>
          <p:nvPr userDrawn="1"/>
        </p:nvGrpSpPr>
        <p:grpSpPr bwMode="auto">
          <a:xfrm>
            <a:off x="3108492" y="5160233"/>
            <a:ext cx="5036084" cy="494022"/>
            <a:chOff x="3108490" y="5160233"/>
            <a:chExt cx="5036084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3108490" y="5160233"/>
              <a:ext cx="5036084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ZA" sz="1400">
                  <a:solidFill>
                    <a:srgbClr val="003896"/>
                  </a:solidFill>
                  <a:latin typeface="Arial"/>
                </a:rPr>
                <a:t>Document type</a:t>
              </a:r>
              <a:endParaRPr lang="en-ZA" sz="14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3108490" y="5433970"/>
              <a:ext cx="5036084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ZA" sz="1400">
                  <a:solidFill>
                    <a:srgbClr val="003896"/>
                  </a:solidFill>
                  <a:latin typeface="Arial"/>
                </a:rPr>
                <a:t>Date</a:t>
              </a:r>
              <a:endParaRPr lang="en-ZA" sz="1400" dirty="0">
                <a:solidFill>
                  <a:srgbClr val="003896"/>
                </a:solidFill>
                <a:latin typeface="Arial"/>
              </a:endParaRP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108490" y="2306253"/>
            <a:ext cx="5714752" cy="50783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33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ZA" noProof="0"/>
              <a:t>Click to edit Master title style</a:t>
            </a:r>
            <a:endParaRPr lang="en-ZA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108490" y="3877243"/>
            <a:ext cx="5714752" cy="219820"/>
          </a:xfrm>
        </p:spPr>
        <p:txBody>
          <a:bodyPr>
            <a:spAutoFit/>
          </a:bodyPr>
          <a:lstStyle>
            <a:lvl1pPr>
              <a:defRPr sz="140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grpSp>
        <p:nvGrpSpPr>
          <p:cNvPr id="3" name="Group 2"/>
          <p:cNvGrpSpPr/>
          <p:nvPr userDrawn="1"/>
        </p:nvGrpSpPr>
        <p:grpSpPr bwMode="gray">
          <a:xfrm>
            <a:off x="-4751" y="11"/>
            <a:ext cx="2819401" cy="6858000"/>
            <a:chOff x="-4763" y="0"/>
            <a:chExt cx="2819401" cy="6858000"/>
          </a:xfrm>
        </p:grpSpPr>
        <p:pic>
          <p:nvPicPr>
            <p:cNvPr id="19" name="Picture 23" descr="dd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-4763" y="0"/>
              <a:ext cx="182562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101"/>
            <p:cNvSpPr>
              <a:spLocks noChangeArrowheads="1"/>
            </p:cNvSpPr>
            <p:nvPr userDrawn="1"/>
          </p:nvSpPr>
          <p:spPr bwMode="gray">
            <a:xfrm>
              <a:off x="368300" y="1300163"/>
              <a:ext cx="2298700" cy="22971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2" name="Oval 102" descr="coolers"/>
            <p:cNvSpPr>
              <a:spLocks noChangeArrowheads="1"/>
            </p:cNvSpPr>
            <p:nvPr userDrawn="1"/>
          </p:nvSpPr>
          <p:spPr bwMode="gray">
            <a:xfrm>
              <a:off x="436563" y="1362075"/>
              <a:ext cx="2162175" cy="2173288"/>
            </a:xfrm>
            <a:prstGeom prst="ellipse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3" name="Oval 103"/>
            <p:cNvSpPr>
              <a:spLocks noChangeArrowheads="1"/>
            </p:cNvSpPr>
            <p:nvPr userDrawn="1"/>
          </p:nvSpPr>
          <p:spPr bwMode="gray">
            <a:xfrm>
              <a:off x="344488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4" name="Oval 104"/>
            <p:cNvSpPr>
              <a:spLocks noChangeArrowheads="1"/>
            </p:cNvSpPr>
            <p:nvPr userDrawn="1"/>
          </p:nvSpPr>
          <p:spPr bwMode="gray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5" name="Oval 105"/>
            <p:cNvSpPr>
              <a:spLocks noChangeArrowheads="1"/>
            </p:cNvSpPr>
            <p:nvPr userDrawn="1"/>
          </p:nvSpPr>
          <p:spPr bwMode="gray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6" name="Oval 106"/>
            <p:cNvSpPr>
              <a:spLocks noChangeArrowheads="1"/>
            </p:cNvSpPr>
            <p:nvPr userDrawn="1"/>
          </p:nvSpPr>
          <p:spPr bwMode="gray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7" name="Oval 107"/>
            <p:cNvSpPr>
              <a:spLocks noChangeArrowheads="1"/>
            </p:cNvSpPr>
            <p:nvPr userDrawn="1"/>
          </p:nvSpPr>
          <p:spPr bwMode="gray">
            <a:xfrm>
              <a:off x="442913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8" name="Oval 108"/>
            <p:cNvSpPr>
              <a:spLocks noChangeArrowheads="1"/>
            </p:cNvSpPr>
            <p:nvPr userDrawn="1"/>
          </p:nvSpPr>
          <p:spPr bwMode="gray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9" name="Oval 109"/>
            <p:cNvSpPr>
              <a:spLocks noChangeArrowheads="1"/>
            </p:cNvSpPr>
            <p:nvPr userDrawn="1"/>
          </p:nvSpPr>
          <p:spPr bwMode="gray">
            <a:xfrm>
              <a:off x="455613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0" name="Oval 110"/>
            <p:cNvSpPr>
              <a:spLocks noChangeArrowheads="1"/>
            </p:cNvSpPr>
            <p:nvPr userDrawn="1"/>
          </p:nvSpPr>
          <p:spPr bwMode="gray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1" name="Oval 111"/>
            <p:cNvSpPr>
              <a:spLocks noChangeArrowheads="1"/>
            </p:cNvSpPr>
            <p:nvPr userDrawn="1"/>
          </p:nvSpPr>
          <p:spPr bwMode="gray">
            <a:xfrm>
              <a:off x="998538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2" name="Oval 112"/>
            <p:cNvSpPr>
              <a:spLocks noChangeArrowheads="1"/>
            </p:cNvSpPr>
            <p:nvPr userDrawn="1"/>
          </p:nvSpPr>
          <p:spPr bwMode="gray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3" name="Oval 113"/>
            <p:cNvSpPr>
              <a:spLocks noChangeArrowheads="1"/>
            </p:cNvSpPr>
            <p:nvPr userDrawn="1"/>
          </p:nvSpPr>
          <p:spPr bwMode="gray">
            <a:xfrm>
              <a:off x="912813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4" name="Oval 114"/>
            <p:cNvSpPr>
              <a:spLocks noChangeArrowheads="1"/>
            </p:cNvSpPr>
            <p:nvPr userDrawn="1"/>
          </p:nvSpPr>
          <p:spPr bwMode="gray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5" name="Oval 115"/>
            <p:cNvSpPr>
              <a:spLocks noChangeArrowheads="1"/>
            </p:cNvSpPr>
            <p:nvPr userDrawn="1"/>
          </p:nvSpPr>
          <p:spPr bwMode="gray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6" name="Oval 116"/>
            <p:cNvSpPr>
              <a:spLocks noChangeArrowheads="1"/>
            </p:cNvSpPr>
            <p:nvPr userDrawn="1"/>
          </p:nvSpPr>
          <p:spPr bwMode="gray">
            <a:xfrm>
              <a:off x="998538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7" name="Oval 117"/>
            <p:cNvSpPr>
              <a:spLocks noChangeArrowheads="1"/>
            </p:cNvSpPr>
            <p:nvPr userDrawn="1"/>
          </p:nvSpPr>
          <p:spPr bwMode="gray">
            <a:xfrm>
              <a:off x="1011238" y="706438"/>
              <a:ext cx="1100137" cy="1100137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8" name="Oval 118" descr="face"/>
            <p:cNvSpPr>
              <a:spLocks noChangeArrowheads="1"/>
            </p:cNvSpPr>
            <p:nvPr userDrawn="1"/>
          </p:nvSpPr>
          <p:spPr bwMode="gray">
            <a:xfrm>
              <a:off x="1004888" y="706438"/>
              <a:ext cx="1111250" cy="1112837"/>
            </a:xfrm>
            <a:prstGeom prst="ellipse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9" name="Oval 119"/>
            <p:cNvSpPr>
              <a:spLocks noChangeArrowheads="1"/>
            </p:cNvSpPr>
            <p:nvPr userDrawn="1"/>
          </p:nvSpPr>
          <p:spPr bwMode="gray">
            <a:xfrm>
              <a:off x="1011238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0" name="Oval 120"/>
            <p:cNvSpPr>
              <a:spLocks noChangeArrowheads="1"/>
            </p:cNvSpPr>
            <p:nvPr userDrawn="1"/>
          </p:nvSpPr>
          <p:spPr bwMode="gray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1" name="Oval 121"/>
            <p:cNvSpPr>
              <a:spLocks noChangeArrowheads="1"/>
            </p:cNvSpPr>
            <p:nvPr userDrawn="1"/>
          </p:nvSpPr>
          <p:spPr bwMode="gray">
            <a:xfrm>
              <a:off x="1011238" y="695325"/>
              <a:ext cx="1211262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2" name="Oval 122"/>
            <p:cNvSpPr>
              <a:spLocks noChangeArrowheads="1"/>
            </p:cNvSpPr>
            <p:nvPr userDrawn="1"/>
          </p:nvSpPr>
          <p:spPr bwMode="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3" name="Oval 123"/>
            <p:cNvSpPr>
              <a:spLocks noChangeArrowheads="1"/>
            </p:cNvSpPr>
            <p:nvPr userDrawn="1"/>
          </p:nvSpPr>
          <p:spPr bwMode="gray">
            <a:xfrm>
              <a:off x="481013" y="3227388"/>
              <a:ext cx="1801812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4" name="Oval 124"/>
            <p:cNvSpPr>
              <a:spLocks noChangeArrowheads="1"/>
            </p:cNvSpPr>
            <p:nvPr userDrawn="1"/>
          </p:nvSpPr>
          <p:spPr bwMode="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5" name="Oval 125"/>
            <p:cNvSpPr>
              <a:spLocks noChangeArrowheads="1"/>
            </p:cNvSpPr>
            <p:nvPr userDrawn="1"/>
          </p:nvSpPr>
          <p:spPr bwMode="gray">
            <a:xfrm>
              <a:off x="331788" y="3116263"/>
              <a:ext cx="1963737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6" name="Oval 126"/>
            <p:cNvSpPr>
              <a:spLocks noChangeArrowheads="1"/>
            </p:cNvSpPr>
            <p:nvPr userDrawn="1"/>
          </p:nvSpPr>
          <p:spPr bwMode="gray">
            <a:xfrm>
              <a:off x="430213" y="3152775"/>
              <a:ext cx="1976437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7" name="Oval 127"/>
            <p:cNvSpPr>
              <a:spLocks noChangeArrowheads="1"/>
            </p:cNvSpPr>
            <p:nvPr userDrawn="1"/>
          </p:nvSpPr>
          <p:spPr bwMode="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8" name="Oval 128" descr="new smal workers"/>
            <p:cNvSpPr>
              <a:spLocks noChangeArrowheads="1"/>
            </p:cNvSpPr>
            <p:nvPr userDrawn="1"/>
          </p:nvSpPr>
          <p:spPr bwMode="gray">
            <a:xfrm>
              <a:off x="482600" y="3227388"/>
              <a:ext cx="1801813" cy="1814512"/>
            </a:xfrm>
            <a:prstGeom prst="ellipse">
              <a:avLst/>
            </a:prstGeom>
            <a:blipFill dpi="0" rotWithShape="1">
              <a:blip r:embed="rId9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9" name="Oval 129"/>
            <p:cNvSpPr>
              <a:spLocks noChangeArrowheads="1"/>
            </p:cNvSpPr>
            <p:nvPr userDrawn="1"/>
          </p:nvSpPr>
          <p:spPr bwMode="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0" name="Oval 130"/>
            <p:cNvSpPr>
              <a:spLocks noChangeArrowheads="1"/>
            </p:cNvSpPr>
            <p:nvPr userDrawn="1"/>
          </p:nvSpPr>
          <p:spPr bwMode="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1" name="Oval 131"/>
            <p:cNvSpPr>
              <a:spLocks noChangeArrowheads="1"/>
            </p:cNvSpPr>
            <p:nvPr userDrawn="1"/>
          </p:nvSpPr>
          <p:spPr bwMode="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2" name="Oval 132"/>
            <p:cNvSpPr>
              <a:spLocks noChangeArrowheads="1"/>
            </p:cNvSpPr>
            <p:nvPr userDrawn="1"/>
          </p:nvSpPr>
          <p:spPr bwMode="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3" name="Oval 133"/>
            <p:cNvSpPr>
              <a:spLocks noChangeArrowheads="1"/>
            </p:cNvSpPr>
            <p:nvPr userDrawn="1"/>
          </p:nvSpPr>
          <p:spPr bwMode="gray">
            <a:xfrm>
              <a:off x="1023938" y="4795838"/>
              <a:ext cx="1493837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4" name="Oval 134"/>
            <p:cNvSpPr>
              <a:spLocks noChangeArrowheads="1"/>
            </p:cNvSpPr>
            <p:nvPr userDrawn="1"/>
          </p:nvSpPr>
          <p:spPr bwMode="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5" name="Oval 135"/>
            <p:cNvSpPr>
              <a:spLocks noChangeArrowheads="1"/>
            </p:cNvSpPr>
            <p:nvPr userDrawn="1"/>
          </p:nvSpPr>
          <p:spPr bwMode="gray">
            <a:xfrm>
              <a:off x="900113" y="4697413"/>
              <a:ext cx="1630362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6" name="Oval 136"/>
            <p:cNvSpPr>
              <a:spLocks noChangeArrowheads="1"/>
            </p:cNvSpPr>
            <p:nvPr userDrawn="1"/>
          </p:nvSpPr>
          <p:spPr bwMode="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7" name="Oval 137"/>
            <p:cNvSpPr>
              <a:spLocks noChangeArrowheads="1"/>
            </p:cNvSpPr>
            <p:nvPr userDrawn="1"/>
          </p:nvSpPr>
          <p:spPr bwMode="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8" name="Oval 138" descr="boom"/>
            <p:cNvSpPr>
              <a:spLocks noChangeArrowheads="1"/>
            </p:cNvSpPr>
            <p:nvPr userDrawn="1"/>
          </p:nvSpPr>
          <p:spPr bwMode="gray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0">
                <a:lum contrast="6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9" name="Oval 139"/>
            <p:cNvSpPr>
              <a:spLocks noChangeArrowheads="1"/>
            </p:cNvSpPr>
            <p:nvPr userDrawn="1"/>
          </p:nvSpPr>
          <p:spPr bwMode="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60" name="Oval 140"/>
            <p:cNvSpPr>
              <a:spLocks noChangeArrowheads="1"/>
            </p:cNvSpPr>
            <p:nvPr userDrawn="1"/>
          </p:nvSpPr>
          <p:spPr bwMode="gray">
            <a:xfrm>
              <a:off x="1023938" y="4770438"/>
              <a:ext cx="1643062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61" name="Oval 141"/>
            <p:cNvSpPr>
              <a:spLocks noChangeArrowheads="1"/>
            </p:cNvSpPr>
            <p:nvPr userDrawn="1"/>
          </p:nvSpPr>
          <p:spPr bwMode="gray">
            <a:xfrm>
              <a:off x="1036638" y="4684713"/>
              <a:ext cx="1630362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</p:grpSp>
      <p:sp>
        <p:nvSpPr>
          <p:cNvPr id="63" name="doc id"/>
          <p:cNvSpPr>
            <a:spLocks noChangeArrowheads="1"/>
          </p:cNvSpPr>
          <p:nvPr userDrawn="1"/>
        </p:nvSpPr>
        <p:spPr bwMode="gray">
          <a:xfrm>
            <a:off x="8153144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4306"/>
            <a:endParaRPr lang="en-ZA" sz="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600872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1BE53-A988-44F1-9E43-A1E3C91672B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58912395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176E0-A838-4538-8B16-5DBFF6ABA29F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6A32B-F4D0-402B-9AAA-DA3F943122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45440151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098386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23D3-0922-4F47-9C44-D6D6EC96088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278448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D6CC2-E93E-4727-A8A6-61C74E8EEFC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3326291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71638-0D71-43DD-82FF-875E28AA94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23705061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42B08-0800-44B4-8ED3-6EDBFC44B1C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44825156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8FCDC-FC34-4B8D-AC8F-CCDEC89D7BB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7826596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8917C-9C6C-45F8-9EE8-942E66BE32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1497252"/>
      </p:ext>
    </p:extLst>
  </p:cSld>
  <p:clrMapOvr>
    <a:masterClrMapping/>
  </p:clrMapOvr>
  <p:transition spd="slow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5A76-8329-41E9-AA58-8E5995ECE54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61063750"/>
      </p:ext>
    </p:extLst>
  </p:cSld>
  <p:clrMapOvr>
    <a:masterClrMapping/>
  </p:clrMapOvr>
  <p:transition spd="slow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A977E-1ED9-4866-8515-4434A18E87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991567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E9ACA-3E3E-49D2-B919-86541557D79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179205"/>
      </p:ext>
    </p:extLst>
  </p:cSld>
  <p:clrMapOvr>
    <a:masterClrMapping/>
  </p:clrMapOvr>
  <p:transition spd="slow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1EC9-0543-4281-875E-6AB257E4E51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90440308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26D79-A56F-4050-9836-06C630444A9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55307275"/>
      </p:ext>
    </p:extLst>
  </p:cSld>
  <p:clrMapOvr>
    <a:masterClrMapping/>
  </p:clrMapOvr>
  <p:transition spd="slow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231EE-AD9C-4AF2-B9F1-932C2EBEB1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71681689"/>
      </p:ext>
    </p:extLst>
  </p:cSld>
  <p:clrMapOvr>
    <a:masterClrMapping/>
  </p:clrMapOvr>
  <p:transition spd="slow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email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83171025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3517A-687B-487E-8772-1EEE48391D74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57ED0-4422-4D03-A100-A435918D97D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5414365"/>
      </p:ext>
    </p:extLst>
  </p:cSld>
  <p:clrMapOvr>
    <a:masterClrMapping/>
  </p:clrMapOvr>
  <p:transition spd="slow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72F7-6116-4DA9-8061-45B871E93181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C28F6-0E84-4AC9-B80F-1B1149B7B1F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41605198"/>
      </p:ext>
    </p:extLst>
  </p:cSld>
  <p:clrMapOvr>
    <a:masterClrMapping/>
  </p:clrMapOvr>
  <p:transition spd="slow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E6D86-BD10-4631-AFE8-1294D22AE12D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24D96-2E7E-4CE8-A441-CCC94525FF4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2940697"/>
      </p:ext>
    </p:extLst>
  </p:cSld>
  <p:clrMapOvr>
    <a:masterClrMapping/>
  </p:clrMapOvr>
  <p:transition spd="slow"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F879-2952-49E2-8DEC-B59C0E175292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B93A7-8DA8-4F9C-BA49-CB471D61F36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6999554"/>
      </p:ext>
    </p:extLst>
  </p:cSld>
  <p:clrMapOvr>
    <a:masterClrMapping/>
  </p:clrMapOvr>
  <p:transition spd="slow"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16735-AAE7-41BD-94DD-B5EEF5E6F288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C410F-87F0-4CD8-9D90-1061893E067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018038"/>
      </p:ext>
    </p:extLst>
  </p:cSld>
  <p:clrMapOvr>
    <a:masterClrMapping/>
  </p:clrMapOvr>
  <p:transition spd="slow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0E0D3-F018-4FD9-8F9E-1D8211DDDA2D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DE8D5-5360-4172-BC81-DA2F6A1C64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9073808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E55EB-5AB4-44F7-9DBA-3613C705A09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146518"/>
      </p:ext>
    </p:extLst>
  </p:cSld>
  <p:clrMapOvr>
    <a:masterClrMapping/>
  </p:clrMapOvr>
  <p:transition spd="slow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60CB4-1596-4390-9A35-EBC1C9ED1020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865E5-327A-41DD-99D3-E59410BE980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9311714"/>
      </p:ext>
    </p:extLst>
  </p:cSld>
  <p:clrMapOvr>
    <a:masterClrMapping/>
  </p:clrMapOvr>
  <p:transition spd="slow"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BFB6B-41CA-489D-835A-F8E2A362335C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69198-D718-4014-AC39-8C0205F21F0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57129577"/>
      </p:ext>
    </p:extLst>
  </p:cSld>
  <p:clrMapOvr>
    <a:masterClrMapping/>
  </p:clrMapOvr>
  <p:transition spd="slow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D10E6-51A5-46B5-A349-51138FAEAA26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BE5B3-F133-4557-ADB1-37BD9DAC093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53812417"/>
      </p:ext>
    </p:extLst>
  </p:cSld>
  <p:clrMapOvr>
    <a:masterClrMapping/>
  </p:clrMapOvr>
  <p:transition spd="slow"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44751-1F81-49EE-A6AB-878E9BC4AC94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EADE2-2B78-4CE6-8515-6B305CAAA70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09117397"/>
      </p:ext>
    </p:extLst>
  </p:cSld>
  <p:clrMapOvr>
    <a:masterClrMapping/>
  </p:clrMapOvr>
  <p:transition spd="slow"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31C54-1212-4640-8FB5-1F84A320246A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8542-B08A-47EC-9085-F8DEE0B7E28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60935072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CCBAD-A7C9-4630-AFFE-FE61F8AAEB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3426815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1D62-6B84-4DAE-BF5C-80B4BDBB291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601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B2C2-78CF-4C26-B595-61E60A69E32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6085258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B6C5-440C-41B4-B3D4-AA089CAFB5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08892892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3AB75-1C35-4FEC-9EE7-6D1D0E30ED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2336722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434F-51B9-483A-A4C5-BA4963AB74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18296731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10B98-CA05-4AA3-B0A1-2FDB3A62333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0266074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500" y="296565"/>
            <a:ext cx="7101347" cy="376834"/>
          </a:xfrm>
        </p:spPr>
        <p:txBody>
          <a:bodyPr>
            <a:spAutoFit/>
          </a:bodyPr>
          <a:lstStyle>
            <a:lvl1pPr>
              <a:defRPr sz="2400"/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982C1-024B-4F19-BB6D-649B9AE2777F}" type="datetime1">
              <a:rPr lang="en-US"/>
              <a:pPr>
                <a:defRPr/>
              </a:pPr>
              <a:t>9/23/2022</a:t>
            </a:fld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B893A3E-3030-4E30-BAC2-291603E56F5C}" type="slidenum">
              <a:rPr lang="en-ZA" altLang="en-US"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ZA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845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CD83CD5-6B87-4749-A33E-ED8A13357A75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1A59360-AF9E-4CA9-9EC4-0D9C171BFB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79654644"/>
      </p:ext>
    </p:extLst>
  </p:cSld>
  <p:clrMapOvr>
    <a:masterClrMapping/>
  </p:clrMapOvr>
  <p:transition spd="slow">
    <p:fade/>
  </p:transition>
  <p:hf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2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pic>
          <p:nvPicPr>
            <p:cNvPr id="7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9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0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1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2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3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14" name="Oval 102"/>
          <p:cNvSpPr>
            <a:spLocks noChangeArrowheads="1"/>
          </p:cNvSpPr>
          <p:nvPr userDrawn="1"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1000">
                <a:solidFill>
                  <a:srgbClr val="C0C0C0"/>
                </a:solidFill>
              </a:rPr>
              <a:t>Insert image here</a:t>
            </a:r>
            <a:endParaRPr lang="en-ZA" altLang="en-US" sz="1000"/>
          </a:p>
        </p:txBody>
      </p:sp>
      <p:grpSp>
        <p:nvGrpSpPr>
          <p:cNvPr id="15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6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7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18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grpSp>
        <p:nvGrpSpPr>
          <p:cNvPr id="19" name="Group 146"/>
          <p:cNvGrpSpPr>
            <a:grpSpLocks/>
          </p:cNvGrpSpPr>
          <p:nvPr userDrawn="1"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20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1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2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3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4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5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6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27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28" name="Oval 118"/>
          <p:cNvSpPr>
            <a:spLocks noChangeArrowheads="1"/>
          </p:cNvSpPr>
          <p:nvPr userDrawn="1"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600">
                <a:solidFill>
                  <a:srgbClr val="C0C0C0"/>
                </a:solidFill>
              </a:rPr>
              <a:t>Insert image here</a:t>
            </a:r>
            <a:endParaRPr lang="en-ZA" altLang="en-US" sz="600"/>
          </a:p>
        </p:txBody>
      </p:sp>
      <p:grpSp>
        <p:nvGrpSpPr>
          <p:cNvPr id="29" name="Group 145"/>
          <p:cNvGrpSpPr>
            <a:grpSpLocks/>
          </p:cNvGrpSpPr>
          <p:nvPr userDrawn="1"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30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1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2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grpSp>
        <p:nvGrpSpPr>
          <p:cNvPr id="33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34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5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6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7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8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39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40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1000">
                <a:solidFill>
                  <a:srgbClr val="C0C0C0"/>
                </a:solidFill>
              </a:rPr>
              <a:t>Insert image here</a:t>
            </a:r>
          </a:p>
        </p:txBody>
      </p:sp>
      <p:grpSp>
        <p:nvGrpSpPr>
          <p:cNvPr id="41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42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3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4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grpSp>
        <p:nvGrpSpPr>
          <p:cNvPr id="45" name="Group 159"/>
          <p:cNvGrpSpPr>
            <a:grpSpLocks/>
          </p:cNvGrpSpPr>
          <p:nvPr userDrawn="1"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46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7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8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49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0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1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52" name="Oval 138"/>
          <p:cNvSpPr>
            <a:spLocks noChangeArrowheads="1"/>
          </p:cNvSpPr>
          <p:nvPr userDrawn="1"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ZA" altLang="en-US" sz="900">
                <a:solidFill>
                  <a:srgbClr val="C0C0C0"/>
                </a:solidFill>
              </a:rPr>
              <a:t>Insert image here</a:t>
            </a:r>
          </a:p>
        </p:txBody>
      </p:sp>
      <p:grpSp>
        <p:nvGrpSpPr>
          <p:cNvPr id="53" name="Group 160"/>
          <p:cNvGrpSpPr>
            <a:grpSpLocks/>
          </p:cNvGrpSpPr>
          <p:nvPr userDrawn="1"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54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5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  <p:sp>
          <p:nvSpPr>
            <p:cNvPr id="56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180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2788776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1E13C-28E7-4E11-BCA8-7477086CB973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21999-9DBA-41DA-BCEB-E78C8CAF19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2855155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D5E81-8685-4E75-92DA-55A4C67F9427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1D815-6256-4108-A720-ABEBE997EB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04797290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8101-9532-4C2A-B72C-98C949C65A54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B56B9-DFC2-4885-9C0E-23FC6CEA6D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1894269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A398-16A6-40FB-B0AE-DD87D89B6D00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FD104-9A90-4FFF-AFF9-6AA82D1A23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83185338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BEE1A-01FC-40C0-976B-14121CFFD920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6F67E-581F-484C-823F-F2C983E0588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4100207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4319F-834E-45CE-AD6E-B31132A8876A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79E4A-5C49-4207-929E-39DE8FCE64E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87742267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C8568-0325-4E4C-83DD-D3A526A1CCE7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AC5A2-7EFF-4F31-9BB0-69809C3B362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8027099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D5639-0B39-479D-8579-9C451B5A145D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BB1EC-FF6B-460F-AEF5-90D6723B6DE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8073976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5D316-C0B0-4537-86D7-FF86B0FDC739}" type="datetime1">
              <a:rPr lang="en-GB"/>
              <a:pPr>
                <a:defRPr/>
              </a:pPr>
              <a:t>23/09/2022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C07BA-CC15-4279-94DC-A213CA1741D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892638831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C563C-B1AA-472D-909C-B29EB099217E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BB798-3D9B-410C-9F10-0F13A880017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58161888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FB436-9744-4AD6-AFD7-8A17C8FDCC00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2EC8-03AF-44F8-91FB-D747DA2D3B1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8171793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9E7C7-84EC-40FE-9EDE-637C1243BBC3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67A1-235E-425D-9BD6-01705433C8C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55075855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0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email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914380"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5" y="3271843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5" y="4092576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7798413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43" y="6453289"/>
            <a:ext cx="2879725" cy="268287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/>
            </a:lvl1pPr>
          </a:lstStyle>
          <a:p>
            <a:pPr defTabSz="914380"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9980E-BD10-4285-8AFE-FF6B1E847E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172400" y="6237312"/>
            <a:ext cx="72008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 defTabSz="914380"/>
            <a:endParaRPr lang="en-Z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731074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43" y="6453289"/>
            <a:ext cx="2879725" cy="268287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/>
            </a:lvl1pPr>
          </a:lstStyle>
          <a:p>
            <a:pPr defTabSz="914380"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19258-B91D-4C7C-BF04-4FEBB6585A8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6836499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43" y="6453289"/>
            <a:ext cx="2879725" cy="268287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/>
            </a:lvl1pPr>
          </a:lstStyle>
          <a:p>
            <a:pPr defTabSz="914380"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C0A2C-7FD8-4D08-87A1-39DF43A619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66189652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</p:nvPr>
        </p:nvGraphicFramePr>
        <p:xfrm>
          <a:off x="1675" y="1676"/>
          <a:ext cx="1619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75" y="1676"/>
                        <a:ext cx="1619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Rectangle 145"/>
          <p:cNvSpPr/>
          <p:nvPr userDrawn="1"/>
        </p:nvSpPr>
        <p:spPr>
          <a:xfrm>
            <a:off x="56409" y="26"/>
            <a:ext cx="3059113" cy="68580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lIns="92786" tIns="46398" rIns="92786" bIns="46398" anchor="ctr"/>
          <a:lstStyle/>
          <a:p>
            <a:pPr algn="ctr">
              <a:defRPr/>
            </a:pPr>
            <a:endParaRPr lang="en-US" kern="0" dirty="0">
              <a:solidFill>
                <a:srgbClr val="FFFFFF"/>
              </a:solidFill>
            </a:endParaRPr>
          </a:p>
        </p:txBody>
      </p:sp>
      <p:grpSp>
        <p:nvGrpSpPr>
          <p:cNvPr id="197" name="Group 162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198" name="Picture 23" descr="d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pic>
          <p:nvPicPr>
            <p:cNvPr id="200" name="Picture 161" descr="logo smal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McK Title Elements" hidden="1"/>
          <p:cNvGrpSpPr>
            <a:grpSpLocks/>
          </p:cNvGrpSpPr>
          <p:nvPr/>
        </p:nvGrpSpPr>
        <p:grpSpPr bwMode="auto">
          <a:xfrm>
            <a:off x="3329000" y="5106070"/>
            <a:ext cx="5036085" cy="494026"/>
            <a:chOff x="1663" y="3106"/>
            <a:chExt cx="3109" cy="305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auto">
          <a:xfrm>
            <a:off x="3328989" y="2283937"/>
            <a:ext cx="5285324" cy="928974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328989" y="4198173"/>
            <a:ext cx="5285324" cy="290144"/>
          </a:xfrm>
        </p:spPr>
        <p:txBody>
          <a:bodyPr wrap="square"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grpSp>
        <p:nvGrpSpPr>
          <p:cNvPr id="147" name="Group 155"/>
          <p:cNvGrpSpPr>
            <a:grpSpLocks/>
          </p:cNvGrpSpPr>
          <p:nvPr userDrawn="1"/>
        </p:nvGrpSpPr>
        <p:grpSpPr bwMode="auto">
          <a:xfrm>
            <a:off x="257181" y="1201748"/>
            <a:ext cx="2482850" cy="2444750"/>
            <a:chOff x="162" y="757"/>
            <a:chExt cx="1564" cy="1540"/>
          </a:xfrm>
        </p:grpSpPr>
        <p:sp>
          <p:nvSpPr>
            <p:cNvPr id="148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53" name="Oval 102"/>
          <p:cNvSpPr>
            <a:spLocks noChangeArrowheads="1"/>
          </p:cNvSpPr>
          <p:nvPr userDrawn="1"/>
        </p:nvSpPr>
        <p:spPr bwMode="auto">
          <a:xfrm>
            <a:off x="436617" y="1362093"/>
            <a:ext cx="2162175" cy="2173288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003896"/>
              </a:solidFill>
            </a:endParaRPr>
          </a:p>
        </p:txBody>
      </p:sp>
      <p:grpSp>
        <p:nvGrpSpPr>
          <p:cNvPr id="154" name="Group 156"/>
          <p:cNvGrpSpPr>
            <a:grpSpLocks/>
          </p:cNvGrpSpPr>
          <p:nvPr userDrawn="1"/>
        </p:nvGrpSpPr>
        <p:grpSpPr bwMode="auto">
          <a:xfrm>
            <a:off x="171451" y="1201738"/>
            <a:ext cx="2643188" cy="2493962"/>
            <a:chOff x="108" y="757"/>
            <a:chExt cx="1665" cy="1571"/>
          </a:xfrm>
        </p:grpSpPr>
        <p:sp>
          <p:nvSpPr>
            <p:cNvPr id="155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57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58" name="Group 146"/>
          <p:cNvGrpSpPr>
            <a:grpSpLocks/>
          </p:cNvGrpSpPr>
          <p:nvPr userDrawn="1"/>
        </p:nvGrpSpPr>
        <p:grpSpPr bwMode="auto">
          <a:xfrm>
            <a:off x="912835" y="620729"/>
            <a:ext cx="1284287" cy="1260475"/>
            <a:chOff x="575" y="391"/>
            <a:chExt cx="809" cy="794"/>
          </a:xfrm>
        </p:grpSpPr>
        <p:sp>
          <p:nvSpPr>
            <p:cNvPr id="15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6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67" name="Oval 118"/>
          <p:cNvSpPr>
            <a:spLocks noChangeArrowheads="1"/>
          </p:cNvSpPr>
          <p:nvPr userDrawn="1"/>
        </p:nvSpPr>
        <p:spPr bwMode="auto">
          <a:xfrm>
            <a:off x="992188" y="657224"/>
            <a:ext cx="1111250" cy="1112838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600" dirty="0">
              <a:solidFill>
                <a:srgbClr val="003896"/>
              </a:solidFill>
            </a:endParaRPr>
          </a:p>
        </p:txBody>
      </p:sp>
      <p:grpSp>
        <p:nvGrpSpPr>
          <p:cNvPr id="168" name="Group 145"/>
          <p:cNvGrpSpPr>
            <a:grpSpLocks/>
          </p:cNvGrpSpPr>
          <p:nvPr userDrawn="1"/>
        </p:nvGrpSpPr>
        <p:grpSpPr bwMode="auto">
          <a:xfrm>
            <a:off x="863611" y="620728"/>
            <a:ext cx="1370013" cy="1284287"/>
            <a:chOff x="544" y="391"/>
            <a:chExt cx="863" cy="809"/>
          </a:xfrm>
        </p:grpSpPr>
        <p:sp>
          <p:nvSpPr>
            <p:cNvPr id="169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0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1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72" name="Group 157"/>
          <p:cNvGrpSpPr>
            <a:grpSpLocks/>
          </p:cNvGrpSpPr>
          <p:nvPr userDrawn="1"/>
        </p:nvGrpSpPr>
        <p:grpSpPr bwMode="auto">
          <a:xfrm>
            <a:off x="331800" y="3090863"/>
            <a:ext cx="2074862" cy="2038350"/>
            <a:chOff x="209" y="1947"/>
            <a:chExt cx="1307" cy="1284"/>
          </a:xfrm>
        </p:grpSpPr>
        <p:sp>
          <p:nvSpPr>
            <p:cNvPr id="173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4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5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6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7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78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79" name="Oval 128"/>
          <p:cNvSpPr>
            <a:spLocks noChangeArrowheads="1"/>
          </p:cNvSpPr>
          <p:nvPr userDrawn="1"/>
        </p:nvSpPr>
        <p:spPr bwMode="auto">
          <a:xfrm>
            <a:off x="482654" y="3227388"/>
            <a:ext cx="1801813" cy="1814512"/>
          </a:xfrm>
          <a:prstGeom prst="ellipse">
            <a:avLst/>
          </a:prstGeom>
          <a:blipFill dpi="0" rotWithShape="1">
            <a:blip r:embed="rId10">
              <a:alphaModFix amt="73000"/>
            </a:blip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solidFill>
                <a:srgbClr val="C0C0C0"/>
              </a:solidFill>
            </a:endParaRPr>
          </a:p>
        </p:txBody>
      </p:sp>
      <p:grpSp>
        <p:nvGrpSpPr>
          <p:cNvPr id="180" name="Group 158"/>
          <p:cNvGrpSpPr>
            <a:grpSpLocks/>
          </p:cNvGrpSpPr>
          <p:nvPr userDrawn="1"/>
        </p:nvGrpSpPr>
        <p:grpSpPr bwMode="auto">
          <a:xfrm>
            <a:off x="257176" y="3090863"/>
            <a:ext cx="2211388" cy="2087562"/>
            <a:chOff x="162" y="1947"/>
            <a:chExt cx="1393" cy="1315"/>
          </a:xfrm>
        </p:grpSpPr>
        <p:sp>
          <p:nvSpPr>
            <p:cNvPr id="181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2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3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84" name="Group 159"/>
          <p:cNvGrpSpPr>
            <a:grpSpLocks/>
          </p:cNvGrpSpPr>
          <p:nvPr userDrawn="1"/>
        </p:nvGrpSpPr>
        <p:grpSpPr bwMode="auto">
          <a:xfrm>
            <a:off x="900167" y="4684715"/>
            <a:ext cx="1717675" cy="1692275"/>
            <a:chOff x="567" y="2951"/>
            <a:chExt cx="1082" cy="1066"/>
          </a:xfrm>
        </p:grpSpPr>
        <p:sp>
          <p:nvSpPr>
            <p:cNvPr id="185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6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7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8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89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0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91" name="Oval 138"/>
          <p:cNvSpPr>
            <a:spLocks noChangeArrowheads="1"/>
          </p:cNvSpPr>
          <p:nvPr userDrawn="1"/>
        </p:nvSpPr>
        <p:spPr bwMode="auto">
          <a:xfrm>
            <a:off x="1014466" y="4746626"/>
            <a:ext cx="1506537" cy="1519238"/>
          </a:xfrm>
          <a:prstGeom prst="ellipse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</p:spPr>
        <p:txBody>
          <a:bodyPr lIns="92786" tIns="46398" rIns="92786" bIns="4639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900" dirty="0">
              <a:solidFill>
                <a:srgbClr val="C0C0C0"/>
              </a:solidFill>
            </a:endParaRPr>
          </a:p>
        </p:txBody>
      </p:sp>
      <p:grpSp>
        <p:nvGrpSpPr>
          <p:cNvPr id="192" name="Group 160"/>
          <p:cNvGrpSpPr>
            <a:grpSpLocks/>
          </p:cNvGrpSpPr>
          <p:nvPr userDrawn="1"/>
        </p:nvGrpSpPr>
        <p:grpSpPr bwMode="auto">
          <a:xfrm>
            <a:off x="838200" y="4684768"/>
            <a:ext cx="1828800" cy="1728787"/>
            <a:chOff x="528" y="2951"/>
            <a:chExt cx="1152" cy="1089"/>
          </a:xfrm>
        </p:grpSpPr>
        <p:sp>
          <p:nvSpPr>
            <p:cNvPr id="193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4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95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pic>
        <p:nvPicPr>
          <p:cNvPr id="196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1" y="5910265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160496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55" y="26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928" tIns="45467" rIns="90928" bIns="45467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5" name="Group 162"/>
          <p:cNvGrpSpPr>
            <a:grpSpLocks/>
          </p:cNvGrpSpPr>
          <p:nvPr userDrawn="1"/>
        </p:nvGrpSpPr>
        <p:grpSpPr bwMode="auto">
          <a:xfrm>
            <a:off x="-4761" y="26"/>
            <a:ext cx="9148763" cy="6858000"/>
            <a:chOff x="-3" y="0"/>
            <a:chExt cx="5763" cy="4320"/>
          </a:xfrm>
        </p:grpSpPr>
        <p:pic>
          <p:nvPicPr>
            <p:cNvPr id="6" name="Picture 23" descr="dd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pic>
          <p:nvPicPr>
            <p:cNvPr id="8" name="Picture 161" descr="logo small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55"/>
          <p:cNvGrpSpPr>
            <a:grpSpLocks/>
          </p:cNvGrpSpPr>
          <p:nvPr userDrawn="1"/>
        </p:nvGrpSpPr>
        <p:grpSpPr bwMode="auto">
          <a:xfrm>
            <a:off x="257181" y="1201748"/>
            <a:ext cx="2482850" cy="2444750"/>
            <a:chOff x="162" y="757"/>
            <a:chExt cx="1564" cy="1540"/>
          </a:xfrm>
        </p:grpSpPr>
        <p:sp>
          <p:nvSpPr>
            <p:cNvPr id="10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1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2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3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4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15" name="Oval 102" descr="DSC_4904"/>
          <p:cNvSpPr>
            <a:spLocks noChangeArrowheads="1"/>
          </p:cNvSpPr>
          <p:nvPr userDrawn="1"/>
        </p:nvSpPr>
        <p:spPr bwMode="auto">
          <a:xfrm>
            <a:off x="436617" y="1362093"/>
            <a:ext cx="2162175" cy="217328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28" tIns="45467" rIns="90928" bIns="45467" anchor="ctr"/>
          <a:lstStyle>
            <a:lvl1pPr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dirty="0"/>
          </a:p>
        </p:txBody>
      </p:sp>
      <p:grpSp>
        <p:nvGrpSpPr>
          <p:cNvPr id="16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7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8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19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20" name="Group 146"/>
          <p:cNvGrpSpPr>
            <a:grpSpLocks/>
          </p:cNvGrpSpPr>
          <p:nvPr userDrawn="1"/>
        </p:nvGrpSpPr>
        <p:grpSpPr bwMode="auto">
          <a:xfrm>
            <a:off x="912835" y="620729"/>
            <a:ext cx="1284287" cy="1260475"/>
            <a:chOff x="575" y="391"/>
            <a:chExt cx="809" cy="794"/>
          </a:xfrm>
        </p:grpSpPr>
        <p:sp>
          <p:nvSpPr>
            <p:cNvPr id="21" name="Oval 147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2" name="Oval 148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3" name="Oval 149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4" name="Oval 150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5" name="Oval 151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6" name="Oval 152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7" name="Oval 153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28" name="Oval 154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4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29" name="Oval 118"/>
          <p:cNvSpPr>
            <a:spLocks noChangeArrowheads="1"/>
          </p:cNvSpPr>
          <p:nvPr userDrawn="1"/>
        </p:nvSpPr>
        <p:spPr bwMode="auto">
          <a:xfrm>
            <a:off x="1004888" y="706492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28" tIns="45467" rIns="90928" bIns="45467" anchor="ctr"/>
          <a:lstStyle>
            <a:lvl1pPr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600" dirty="0"/>
          </a:p>
        </p:txBody>
      </p:sp>
      <p:grpSp>
        <p:nvGrpSpPr>
          <p:cNvPr id="30" name="Group 145"/>
          <p:cNvGrpSpPr>
            <a:grpSpLocks/>
          </p:cNvGrpSpPr>
          <p:nvPr userDrawn="1"/>
        </p:nvGrpSpPr>
        <p:grpSpPr bwMode="auto">
          <a:xfrm>
            <a:off x="863611" y="620728"/>
            <a:ext cx="1370013" cy="1284287"/>
            <a:chOff x="544" y="391"/>
            <a:chExt cx="863" cy="809"/>
          </a:xfrm>
        </p:grpSpPr>
        <p:sp>
          <p:nvSpPr>
            <p:cNvPr id="3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1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34" name="Group 157"/>
          <p:cNvGrpSpPr>
            <a:grpSpLocks/>
          </p:cNvGrpSpPr>
          <p:nvPr userDrawn="1"/>
        </p:nvGrpSpPr>
        <p:grpSpPr bwMode="auto">
          <a:xfrm>
            <a:off x="331800" y="3090863"/>
            <a:ext cx="2074862" cy="2038350"/>
            <a:chOff x="209" y="1947"/>
            <a:chExt cx="1307" cy="1284"/>
          </a:xfrm>
        </p:grpSpPr>
        <p:sp>
          <p:nvSpPr>
            <p:cNvPr id="35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6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3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7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8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39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0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41" name="Oval 128"/>
          <p:cNvGrpSpPr>
            <a:grpSpLocks/>
          </p:cNvGrpSpPr>
          <p:nvPr userDrawn="1"/>
        </p:nvGrpSpPr>
        <p:grpSpPr bwMode="auto">
          <a:xfrm>
            <a:off x="476258" y="3219450"/>
            <a:ext cx="1816100" cy="1828800"/>
            <a:chOff x="300" y="2028"/>
            <a:chExt cx="1144" cy="1152"/>
          </a:xfrm>
        </p:grpSpPr>
        <p:pic>
          <p:nvPicPr>
            <p:cNvPr id="42" name="Oval 12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" y="2028"/>
              <a:ext cx="1144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Text Box 12"/>
            <p:cNvSpPr txBox="1">
              <a:spLocks noChangeArrowheads="1"/>
            </p:cNvSpPr>
            <p:nvPr/>
          </p:nvSpPr>
          <p:spPr bwMode="auto">
            <a:xfrm>
              <a:off x="470" y="2200"/>
              <a:ext cx="803" cy="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1000" dirty="0">
                <a:solidFill>
                  <a:srgbClr val="C0C0C0"/>
                </a:solidFill>
              </a:endParaRPr>
            </a:p>
          </p:txBody>
        </p:sp>
      </p:grpSp>
      <p:grpSp>
        <p:nvGrpSpPr>
          <p:cNvPr id="44" name="Group 158"/>
          <p:cNvGrpSpPr>
            <a:grpSpLocks/>
          </p:cNvGrpSpPr>
          <p:nvPr userDrawn="1"/>
        </p:nvGrpSpPr>
        <p:grpSpPr bwMode="auto">
          <a:xfrm>
            <a:off x="257176" y="3090863"/>
            <a:ext cx="2211388" cy="2087562"/>
            <a:chOff x="162" y="1947"/>
            <a:chExt cx="1393" cy="1315"/>
          </a:xfrm>
        </p:grpSpPr>
        <p:sp>
          <p:nvSpPr>
            <p:cNvPr id="45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6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47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48" name="Group 159"/>
          <p:cNvGrpSpPr>
            <a:grpSpLocks/>
          </p:cNvGrpSpPr>
          <p:nvPr userDrawn="1"/>
        </p:nvGrpSpPr>
        <p:grpSpPr bwMode="auto">
          <a:xfrm>
            <a:off x="900167" y="4684713"/>
            <a:ext cx="1717675" cy="1692275"/>
            <a:chOff x="567" y="2951"/>
            <a:chExt cx="1082" cy="1066"/>
          </a:xfrm>
        </p:grpSpPr>
        <p:sp>
          <p:nvSpPr>
            <p:cNvPr id="4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3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5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grpSp>
        <p:nvGrpSpPr>
          <p:cNvPr id="55" name="Oval 138"/>
          <p:cNvGrpSpPr>
            <a:grpSpLocks/>
          </p:cNvGrpSpPr>
          <p:nvPr userDrawn="1"/>
        </p:nvGrpSpPr>
        <p:grpSpPr bwMode="auto">
          <a:xfrm>
            <a:off x="1006476" y="4784725"/>
            <a:ext cx="1524000" cy="1530350"/>
            <a:chOff x="634" y="3014"/>
            <a:chExt cx="960" cy="964"/>
          </a:xfrm>
        </p:grpSpPr>
        <p:pic>
          <p:nvPicPr>
            <p:cNvPr id="56" name="Oval 138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" y="3014"/>
              <a:ext cx="960" cy="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 Box 17"/>
            <p:cNvSpPr txBox="1">
              <a:spLocks noChangeArrowheads="1"/>
            </p:cNvSpPr>
            <p:nvPr/>
          </p:nvSpPr>
          <p:spPr bwMode="auto">
            <a:xfrm>
              <a:off x="778" y="3158"/>
              <a:ext cx="671" cy="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900" dirty="0">
                <a:solidFill>
                  <a:srgbClr val="C0C0C0"/>
                </a:solidFill>
              </a:endParaRPr>
            </a:p>
          </p:txBody>
        </p:sp>
      </p:grpSp>
      <p:grpSp>
        <p:nvGrpSpPr>
          <p:cNvPr id="58" name="Group 160"/>
          <p:cNvGrpSpPr>
            <a:grpSpLocks/>
          </p:cNvGrpSpPr>
          <p:nvPr userDrawn="1"/>
        </p:nvGrpSpPr>
        <p:grpSpPr bwMode="auto">
          <a:xfrm>
            <a:off x="838200" y="4684767"/>
            <a:ext cx="1828800" cy="1728787"/>
            <a:chOff x="528" y="2951"/>
            <a:chExt cx="1152" cy="1089"/>
          </a:xfrm>
        </p:grpSpPr>
        <p:sp>
          <p:nvSpPr>
            <p:cNvPr id="59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60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  <p:sp>
          <p:nvSpPr>
            <p:cNvPr id="61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GB" sz="1800" dirty="0"/>
            </a:p>
          </p:txBody>
        </p:sp>
      </p:grpSp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199" y="2130456"/>
            <a:ext cx="5334001" cy="2162175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71" y="4684729"/>
            <a:ext cx="5545137" cy="95408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62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41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2F177EE-BEE2-4F3D-8F68-783F6558A4FC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5241"/>
            <a:ext cx="2895600" cy="476250"/>
          </a:xfrm>
          <a:prstGeom prst="rect">
            <a:avLst/>
          </a:prstGeom>
        </p:spPr>
        <p:txBody>
          <a:bodyPr lIns="92786" tIns="46398" rIns="92786" bIns="46398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1600" dirty="0">
              <a:solidFill>
                <a:srgbClr val="003896"/>
              </a:solidFill>
            </a:endParaRPr>
          </a:p>
        </p:txBody>
      </p:sp>
      <p:sp>
        <p:nvSpPr>
          <p:cNvPr id="64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41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5C77F55-BB69-4AFF-94BF-43BA7F0502A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77031746"/>
      </p:ext>
    </p:extLst>
  </p:cSld>
  <p:clrMapOvr>
    <a:masterClrMapping/>
  </p:clrMapOvr>
  <p:transition spd="slow">
    <p:fade/>
  </p:transition>
  <p:hf hdr="0" ft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40" y="1268761"/>
            <a:ext cx="8379069" cy="52130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4591175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44514" y="2223906"/>
            <a:ext cx="5359401" cy="3710355"/>
          </a:xfrm>
          <a:prstGeom prst="rect">
            <a:avLst/>
          </a:prstGeom>
          <a:noFill/>
          <a:ln>
            <a:noFill/>
          </a:ln>
          <a:effectLst>
            <a:softEdge rad="4064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50"/>
          <p:cNvGrpSpPr>
            <a:grpSpLocks/>
          </p:cNvGrpSpPr>
          <p:nvPr userDrawn="1"/>
        </p:nvGrpSpPr>
        <p:grpSpPr bwMode="auto">
          <a:xfrm>
            <a:off x="-4395" y="0"/>
            <a:ext cx="9148397" cy="6858000"/>
            <a:chOff x="-3" y="0"/>
            <a:chExt cx="5763" cy="4320"/>
          </a:xfrm>
        </p:grpSpPr>
        <p:pic>
          <p:nvPicPr>
            <p:cNvPr id="6" name="Picture 148" descr="logo small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8" name="Picture 23" descr="dd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3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4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5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6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7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8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9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4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4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6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7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8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9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2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3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3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6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7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8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9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0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1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2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3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4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5" name="Group 145"/>
          <p:cNvGrpSpPr>
            <a:grpSpLocks/>
          </p:cNvGrpSpPr>
          <p:nvPr userDrawn="1"/>
        </p:nvGrpSpPr>
        <p:grpSpPr bwMode="auto">
          <a:xfrm>
            <a:off x="863112" y="620715"/>
            <a:ext cx="1370134" cy="1284287"/>
            <a:chOff x="544" y="391"/>
            <a:chExt cx="863" cy="809"/>
          </a:xfrm>
        </p:grpSpPr>
        <p:sp>
          <p:nvSpPr>
            <p:cNvPr id="4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2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US" altLang="en-US" sz="2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9" name="Oval 120"/>
          <p:cNvSpPr>
            <a:spLocks noChangeArrowheads="1"/>
          </p:cNvSpPr>
          <p:nvPr userDrawn="1"/>
        </p:nvSpPr>
        <p:spPr bwMode="auto">
          <a:xfrm>
            <a:off x="1003789" y="847725"/>
            <a:ext cx="1223596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2400" dirty="0">
              <a:solidFill>
                <a:srgbClr val="000000"/>
              </a:solidFill>
            </a:endParaRPr>
          </a:p>
        </p:txBody>
      </p:sp>
      <p:sp>
        <p:nvSpPr>
          <p:cNvPr id="50" name="Oval 118"/>
          <p:cNvSpPr>
            <a:spLocks noChangeArrowheads="1"/>
          </p:cNvSpPr>
          <p:nvPr userDrawn="1"/>
        </p:nvSpPr>
        <p:spPr bwMode="auto">
          <a:xfrm>
            <a:off x="1005254" y="706440"/>
            <a:ext cx="1110762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600"/>
          </a:p>
        </p:txBody>
      </p:sp>
      <p:pic>
        <p:nvPicPr>
          <p:cNvPr id="51" name="Picture 57" descr="D:\Documents and Settings\Nomjanns\My Documents\2013\Tx CI Approvals\Presentation Templates\Picture5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489" y="2157413"/>
            <a:ext cx="1645626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Oval 128"/>
          <p:cNvSpPr>
            <a:spLocks noChangeArrowheads="1"/>
          </p:cNvSpPr>
          <p:nvPr userDrawn="1"/>
        </p:nvSpPr>
        <p:spPr bwMode="auto">
          <a:xfrm>
            <a:off x="482116" y="3227388"/>
            <a:ext cx="1802423" cy="1814512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1000">
              <a:solidFill>
                <a:srgbClr val="C0C0C0"/>
              </a:solidFill>
            </a:endParaRPr>
          </a:p>
        </p:txBody>
      </p:sp>
      <p:sp>
        <p:nvSpPr>
          <p:cNvPr id="53" name="Oval 138"/>
          <p:cNvSpPr>
            <a:spLocks noChangeArrowheads="1"/>
          </p:cNvSpPr>
          <p:nvPr userDrawn="1"/>
        </p:nvSpPr>
        <p:spPr bwMode="auto">
          <a:xfrm>
            <a:off x="1014046" y="4791075"/>
            <a:ext cx="1506415" cy="1519238"/>
          </a:xfrm>
          <a:prstGeom prst="ellipse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US" altLang="en-US" sz="900">
              <a:solidFill>
                <a:srgbClr val="C0C0C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7" y="3271842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7" y="4092576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2879292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633" indent="0">
              <a:buNone/>
              <a:defRPr sz="1800"/>
            </a:lvl2pPr>
            <a:lvl3pPr marL="909278" indent="0">
              <a:buNone/>
              <a:defRPr sz="1600"/>
            </a:lvl3pPr>
            <a:lvl4pPr marL="1363916" indent="0">
              <a:buNone/>
              <a:defRPr sz="1400"/>
            </a:lvl4pPr>
            <a:lvl5pPr marL="1818554" indent="0">
              <a:buNone/>
              <a:defRPr sz="1400"/>
            </a:lvl5pPr>
            <a:lvl6pPr marL="2273191" indent="0">
              <a:buNone/>
              <a:defRPr sz="1400"/>
            </a:lvl6pPr>
            <a:lvl7pPr marL="2727834" indent="0">
              <a:buNone/>
              <a:defRPr sz="1400"/>
            </a:lvl7pPr>
            <a:lvl8pPr marL="3182473" indent="0">
              <a:buNone/>
              <a:defRPr sz="1400"/>
            </a:lvl8pPr>
            <a:lvl9pPr marL="36371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9B704-B34B-479F-A06C-BC451AB2738B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FCAC-3ACE-4AF3-AF26-F063C36430C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89579414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80" y="1436742"/>
            <a:ext cx="4113212" cy="5045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9" y="1436742"/>
            <a:ext cx="4113213" cy="504507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D6A54-C36A-46DA-831C-4F597E8C08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11487243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kom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3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200025" y="1589087"/>
            <a:ext cx="8623300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5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4394" y="6453188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0237266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kom Title and Text with Foot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7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200025" y="1589087"/>
            <a:ext cx="8623300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5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164394" y="6453188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4471445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skom Title and Text with Footnote - half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1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6" name="Object 5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10"/>
            <p:custDataLst>
              <p:tags r:id="rId3"/>
            </p:custDataLst>
          </p:nvPr>
        </p:nvSpPr>
        <p:spPr>
          <a:xfrm>
            <a:off x="5553687" y="1589087"/>
            <a:ext cx="3269689" cy="4665600"/>
          </a:xfrm>
        </p:spPr>
        <p:txBody>
          <a:bodyPr/>
          <a:lstStyle/>
          <a:p>
            <a:pPr lvl="0"/>
            <a:r>
              <a:rPr lang="en-ZA" dirty="0"/>
              <a:t>Click to 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5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164394" y="6453188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7387973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k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5" y="109368"/>
            <a:ext cx="6985000" cy="761543"/>
          </a:xfrm>
          <a:prstGeom prst="rect">
            <a:avLst/>
          </a:prstGeom>
        </p:spPr>
        <p:txBody>
          <a:bodyPr/>
          <a:lstStyle/>
          <a:p>
            <a:r>
              <a:rPr lang="en-ZA"/>
              <a:t>Click to edit Master title style</a:t>
            </a:r>
          </a:p>
        </p:txBody>
      </p:sp>
      <p:sp>
        <p:nvSpPr>
          <p:cNvPr id="3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00025" y="1035065"/>
            <a:ext cx="7397750" cy="363538"/>
          </a:xfrm>
        </p:spPr>
        <p:txBody>
          <a:bodyPr anchor="ctr" anchorCtr="0"/>
          <a:lstStyle>
            <a:lvl1pPr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64394" y="6453188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0BB24-C430-46B6-BE91-2F5F82DF4FD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7066823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4665140" y="3351305"/>
            <a:ext cx="2572307" cy="227736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>
            <a:lvl1pPr marL="342900" indent="-342900"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92088" indent="-188913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376238" indent="-182563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571500" indent="-193675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0287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4859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9431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400300" indent="-193675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225" lvl="2" indent="0" fontAlgn="base">
              <a:spcAft>
                <a:spcPct val="0"/>
              </a:spcAft>
              <a:buFontTx/>
              <a:buNone/>
            </a:pPr>
            <a:endParaRPr lang="en-GB" altLang="en-US" dirty="0">
              <a:solidFill>
                <a:srgbClr val="003896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7752" y="932973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8" name="Oval 5"/>
          <p:cNvSpPr>
            <a:spLocks noChangeArrowheads="1"/>
          </p:cNvSpPr>
          <p:nvPr userDrawn="1"/>
        </p:nvSpPr>
        <p:spPr bwMode="auto">
          <a:xfrm>
            <a:off x="4885455" y="2763302"/>
            <a:ext cx="440597" cy="440571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786" tIns="46398" rIns="92786" bIns="46398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grpSp>
        <p:nvGrpSpPr>
          <p:cNvPr id="9" name="Group 6"/>
          <p:cNvGrpSpPr>
            <a:grpSpLocks/>
          </p:cNvGrpSpPr>
          <p:nvPr userDrawn="1"/>
        </p:nvGrpSpPr>
        <p:grpSpPr bwMode="auto">
          <a:xfrm>
            <a:off x="2167399" y="2492788"/>
            <a:ext cx="2577167" cy="3109910"/>
            <a:chOff x="1577" y="1539"/>
            <a:chExt cx="1591" cy="1920"/>
          </a:xfrm>
        </p:grpSpPr>
        <p:sp>
          <p:nvSpPr>
            <p:cNvPr id="10" name="Arc 7"/>
            <p:cNvSpPr>
              <a:spLocks/>
            </p:cNvSpPr>
            <p:nvPr/>
          </p:nvSpPr>
          <p:spPr bwMode="auto">
            <a:xfrm>
              <a:off x="1577" y="2573"/>
              <a:ext cx="538" cy="886"/>
            </a:xfrm>
            <a:custGeom>
              <a:avLst/>
              <a:gdLst>
                <a:gd name="T0" fmla="*/ 0 w 28334"/>
                <a:gd name="T1" fmla="*/ 2 h 21600"/>
                <a:gd name="T2" fmla="*/ 10 w 28334"/>
                <a:gd name="T3" fmla="*/ 36 h 21600"/>
                <a:gd name="T4" fmla="*/ 2 w 28334"/>
                <a:gd name="T5" fmla="*/ 36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334" h="21600" fill="none" extrusionOk="0">
                  <a:moveTo>
                    <a:pt x="-1" y="1076"/>
                  </a:moveTo>
                  <a:cubicBezTo>
                    <a:pt x="2173" y="363"/>
                    <a:pt x="4446" y="-1"/>
                    <a:pt x="6734" y="0"/>
                  </a:cubicBezTo>
                  <a:cubicBezTo>
                    <a:pt x="18663" y="0"/>
                    <a:pt x="28334" y="9670"/>
                    <a:pt x="28334" y="21600"/>
                  </a:cubicBezTo>
                </a:path>
                <a:path w="28334" h="21600" stroke="0" extrusionOk="0">
                  <a:moveTo>
                    <a:pt x="-1" y="1076"/>
                  </a:moveTo>
                  <a:cubicBezTo>
                    <a:pt x="2173" y="363"/>
                    <a:pt x="4446" y="-1"/>
                    <a:pt x="6734" y="0"/>
                  </a:cubicBezTo>
                  <a:cubicBezTo>
                    <a:pt x="18663" y="0"/>
                    <a:pt x="28334" y="9670"/>
                    <a:pt x="28334" y="21600"/>
                  </a:cubicBezTo>
                  <a:lnTo>
                    <a:pt x="6734" y="21600"/>
                  </a:lnTo>
                  <a:lnTo>
                    <a:pt x="-1" y="107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1" name="Arc 8"/>
            <p:cNvSpPr>
              <a:spLocks/>
            </p:cNvSpPr>
            <p:nvPr/>
          </p:nvSpPr>
          <p:spPr bwMode="auto">
            <a:xfrm>
              <a:off x="2103" y="1539"/>
              <a:ext cx="1065" cy="1920"/>
            </a:xfrm>
            <a:custGeom>
              <a:avLst/>
              <a:gdLst>
                <a:gd name="T0" fmla="*/ 0 w 28293"/>
                <a:gd name="T1" fmla="*/ 170 h 21600"/>
                <a:gd name="T2" fmla="*/ 40 w 28293"/>
                <a:gd name="T3" fmla="*/ 8 h 21600"/>
                <a:gd name="T4" fmla="*/ 31 w 28293"/>
                <a:gd name="T5" fmla="*/ 17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293" h="21600" fill="none" extrusionOk="0">
                  <a:moveTo>
                    <a:pt x="0" y="21544"/>
                  </a:moveTo>
                  <a:cubicBezTo>
                    <a:pt x="30" y="9636"/>
                    <a:pt x="9692" y="-1"/>
                    <a:pt x="21600" y="0"/>
                  </a:cubicBezTo>
                  <a:cubicBezTo>
                    <a:pt x="23873" y="0"/>
                    <a:pt x="26131" y="358"/>
                    <a:pt x="28292" y="1063"/>
                  </a:cubicBezTo>
                </a:path>
                <a:path w="28293" h="21600" stroke="0" extrusionOk="0">
                  <a:moveTo>
                    <a:pt x="0" y="21544"/>
                  </a:moveTo>
                  <a:cubicBezTo>
                    <a:pt x="30" y="9636"/>
                    <a:pt x="9692" y="-1"/>
                    <a:pt x="21600" y="0"/>
                  </a:cubicBezTo>
                  <a:cubicBezTo>
                    <a:pt x="23873" y="0"/>
                    <a:pt x="26131" y="358"/>
                    <a:pt x="28292" y="1063"/>
                  </a:cubicBezTo>
                  <a:lnTo>
                    <a:pt x="21600" y="21600"/>
                  </a:lnTo>
                  <a:lnTo>
                    <a:pt x="0" y="2154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  <p:sp>
        <p:nvSpPr>
          <p:cNvPr id="12" name="Line 9"/>
          <p:cNvSpPr>
            <a:spLocks noChangeShapeType="1"/>
          </p:cNvSpPr>
          <p:nvPr userDrawn="1"/>
        </p:nvSpPr>
        <p:spPr bwMode="auto">
          <a:xfrm flipH="1">
            <a:off x="2092857" y="5753334"/>
            <a:ext cx="5134894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925824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Oval 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4004298" y="3131020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7" name="Oval 3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387697" y="3131020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8" name="Oval 4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3195998" y="1661911"/>
            <a:ext cx="2938391" cy="2938217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31" tIns="47495" rIns="91331" bIns="47495" anchor="ctr"/>
          <a:lstStyle>
            <a:lvl1pPr>
              <a:spcBef>
                <a:spcPct val="20000"/>
              </a:spcBef>
              <a:defRPr sz="16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"/>
              </a:spcBef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4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40000"/>
              </a:spcBef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har char="-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altLang="en-US" sz="1400" b="0" i="0" dirty="0">
              <a:solidFill>
                <a:srgbClr val="00389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48305" y="1003195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sp>
        <p:nvSpPr>
          <p:cNvPr id="10" name="Freeform 7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4655421" y="3130967"/>
            <a:ext cx="1478915" cy="1334670"/>
          </a:xfrm>
          <a:custGeom>
            <a:avLst/>
            <a:gdLst>
              <a:gd name="T0" fmla="*/ 262096340 w 913"/>
              <a:gd name="T1" fmla="*/ 579627938 h 815"/>
              <a:gd name="T2" fmla="*/ 378023568 w 913"/>
              <a:gd name="T3" fmla="*/ 692976809 h 815"/>
              <a:gd name="T4" fmla="*/ 498991110 w 913"/>
              <a:gd name="T5" fmla="*/ 832088028 h 815"/>
              <a:gd name="T6" fmla="*/ 619958651 w 913"/>
              <a:gd name="T7" fmla="*/ 991807840 h 815"/>
              <a:gd name="T8" fmla="*/ 725805250 w 913"/>
              <a:gd name="T9" fmla="*/ 1151527653 h 815"/>
              <a:gd name="T10" fmla="*/ 811490592 w 913"/>
              <a:gd name="T11" fmla="*/ 1311247465 h 815"/>
              <a:gd name="T12" fmla="*/ 879535628 w 913"/>
              <a:gd name="T13" fmla="*/ 1468389598 h 815"/>
              <a:gd name="T14" fmla="*/ 932458134 w 913"/>
              <a:gd name="T15" fmla="*/ 1617805114 h 815"/>
              <a:gd name="T16" fmla="*/ 972780648 w 913"/>
              <a:gd name="T17" fmla="*/ 1764644555 h 815"/>
              <a:gd name="T18" fmla="*/ 997982219 w 913"/>
              <a:gd name="T19" fmla="*/ 1903755774 h 815"/>
              <a:gd name="T20" fmla="*/ 1015624113 w 913"/>
              <a:gd name="T21" fmla="*/ 2011952497 h 815"/>
              <a:gd name="T22" fmla="*/ 1025704741 w 913"/>
              <a:gd name="T23" fmla="*/ 2076355958 h 815"/>
              <a:gd name="T24" fmla="*/ 1028224105 w 913"/>
              <a:gd name="T25" fmla="*/ 2096964552 h 815"/>
              <a:gd name="T26" fmla="*/ 1043345047 w 913"/>
              <a:gd name="T27" fmla="*/ 2086660255 h 815"/>
              <a:gd name="T28" fmla="*/ 1093748190 w 913"/>
              <a:gd name="T29" fmla="*/ 2058323438 h 815"/>
              <a:gd name="T30" fmla="*/ 1176914169 w 913"/>
              <a:gd name="T31" fmla="*/ 2011952497 h 815"/>
              <a:gd name="T32" fmla="*/ 1285280131 w 913"/>
              <a:gd name="T33" fmla="*/ 1947549036 h 815"/>
              <a:gd name="T34" fmla="*/ 1403728309 w 913"/>
              <a:gd name="T35" fmla="*/ 1857384833 h 815"/>
              <a:gd name="T36" fmla="*/ 1534776479 w 913"/>
              <a:gd name="T37" fmla="*/ 1746612036 h 815"/>
              <a:gd name="T38" fmla="*/ 1670864964 w 913"/>
              <a:gd name="T39" fmla="*/ 1615229040 h 815"/>
              <a:gd name="T40" fmla="*/ 1794351869 w 913"/>
              <a:gd name="T41" fmla="*/ 1470967278 h 815"/>
              <a:gd name="T42" fmla="*/ 1907759733 w 913"/>
              <a:gd name="T43" fmla="*/ 1313823539 h 815"/>
              <a:gd name="T44" fmla="*/ 2008566018 w 913"/>
              <a:gd name="T45" fmla="*/ 1146375504 h 815"/>
              <a:gd name="T46" fmla="*/ 2091730409 w 913"/>
              <a:gd name="T47" fmla="*/ 984079617 h 815"/>
              <a:gd name="T48" fmla="*/ 2147483646 w 913"/>
              <a:gd name="T49" fmla="*/ 829511953 h 815"/>
              <a:gd name="T50" fmla="*/ 2147483646 w 913"/>
              <a:gd name="T51" fmla="*/ 685248586 h 815"/>
              <a:gd name="T52" fmla="*/ 2147483646 w 913"/>
              <a:gd name="T53" fmla="*/ 556443270 h 815"/>
              <a:gd name="T54" fmla="*/ 2147483646 w 913"/>
              <a:gd name="T55" fmla="*/ 453397090 h 815"/>
              <a:gd name="T56" fmla="*/ 2147483646 w 913"/>
              <a:gd name="T57" fmla="*/ 370961110 h 815"/>
              <a:gd name="T58" fmla="*/ 2147483646 w 913"/>
              <a:gd name="T59" fmla="*/ 311711402 h 815"/>
              <a:gd name="T60" fmla="*/ 2147483646 w 913"/>
              <a:gd name="T61" fmla="*/ 273068684 h 815"/>
              <a:gd name="T62" fmla="*/ 2147483646 w 913"/>
              <a:gd name="T63" fmla="*/ 257612238 h 815"/>
              <a:gd name="T64" fmla="*/ 2147483646 w 913"/>
              <a:gd name="T65" fmla="*/ 249884016 h 815"/>
              <a:gd name="T66" fmla="*/ 2147483646 w 913"/>
              <a:gd name="T67" fmla="*/ 231851496 h 815"/>
              <a:gd name="T68" fmla="*/ 2147483646 w 913"/>
              <a:gd name="T69" fmla="*/ 200937000 h 815"/>
              <a:gd name="T70" fmla="*/ 2099291674 w 913"/>
              <a:gd name="T71" fmla="*/ 159719813 h 815"/>
              <a:gd name="T72" fmla="*/ 1985883810 w 913"/>
              <a:gd name="T73" fmla="*/ 118501020 h 815"/>
              <a:gd name="T74" fmla="*/ 1852316276 w 913"/>
              <a:gd name="T75" fmla="*/ 79859906 h 815"/>
              <a:gd name="T76" fmla="*/ 1696066535 w 913"/>
              <a:gd name="T77" fmla="*/ 41217188 h 815"/>
              <a:gd name="T78" fmla="*/ 1527215214 w 913"/>
              <a:gd name="T79" fmla="*/ 15456445 h 815"/>
              <a:gd name="T80" fmla="*/ 1345763902 w 913"/>
              <a:gd name="T81" fmla="*/ 2576074 h 815"/>
              <a:gd name="T82" fmla="*/ 1156752912 w 913"/>
              <a:gd name="T83" fmla="*/ 2576074 h 815"/>
              <a:gd name="T84" fmla="*/ 967740334 w 913"/>
              <a:gd name="T85" fmla="*/ 15456445 h 815"/>
              <a:gd name="T86" fmla="*/ 788809972 w 913"/>
              <a:gd name="T87" fmla="*/ 46370941 h 815"/>
              <a:gd name="T88" fmla="*/ 619958651 w 913"/>
              <a:gd name="T89" fmla="*/ 90164203 h 815"/>
              <a:gd name="T90" fmla="*/ 463708910 w 913"/>
              <a:gd name="T91" fmla="*/ 144263367 h 815"/>
              <a:gd name="T92" fmla="*/ 325101062 w 913"/>
              <a:gd name="T93" fmla="*/ 203513074 h 815"/>
              <a:gd name="T94" fmla="*/ 201612570 w 913"/>
              <a:gd name="T95" fmla="*/ 265340461 h 815"/>
              <a:gd name="T96" fmla="*/ 100806285 w 913"/>
              <a:gd name="T97" fmla="*/ 322015699 h 815"/>
              <a:gd name="T98" fmla="*/ 32762836 w 913"/>
              <a:gd name="T99" fmla="*/ 360656813 h 815"/>
              <a:gd name="T100" fmla="*/ 2520951 w 913"/>
              <a:gd name="T101" fmla="*/ 378690937 h 815"/>
              <a:gd name="T102" fmla="*/ 5040314 w 913"/>
              <a:gd name="T103" fmla="*/ 383843086 h 815"/>
              <a:gd name="T104" fmla="*/ 42843465 w 913"/>
              <a:gd name="T105" fmla="*/ 412179902 h 815"/>
              <a:gd name="T106" fmla="*/ 113407864 w 913"/>
              <a:gd name="T107" fmla="*/ 463702992 h 81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13" h="815">
                <a:moveTo>
                  <a:pt x="69" y="197"/>
                </a:moveTo>
                <a:lnTo>
                  <a:pt x="77" y="203"/>
                </a:lnTo>
                <a:lnTo>
                  <a:pt x="86" y="210"/>
                </a:lnTo>
                <a:lnTo>
                  <a:pt x="95" y="217"/>
                </a:lnTo>
                <a:lnTo>
                  <a:pt x="104" y="225"/>
                </a:lnTo>
                <a:lnTo>
                  <a:pt x="113" y="233"/>
                </a:lnTo>
                <a:lnTo>
                  <a:pt x="122" y="241"/>
                </a:lnTo>
                <a:lnTo>
                  <a:pt x="131" y="250"/>
                </a:lnTo>
                <a:lnTo>
                  <a:pt x="140" y="259"/>
                </a:lnTo>
                <a:lnTo>
                  <a:pt x="150" y="269"/>
                </a:lnTo>
                <a:lnTo>
                  <a:pt x="159" y="279"/>
                </a:lnTo>
                <a:lnTo>
                  <a:pt x="169" y="289"/>
                </a:lnTo>
                <a:lnTo>
                  <a:pt x="178" y="300"/>
                </a:lnTo>
                <a:lnTo>
                  <a:pt x="188" y="311"/>
                </a:lnTo>
                <a:lnTo>
                  <a:pt x="198" y="323"/>
                </a:lnTo>
                <a:lnTo>
                  <a:pt x="208" y="335"/>
                </a:lnTo>
                <a:lnTo>
                  <a:pt x="218" y="347"/>
                </a:lnTo>
                <a:lnTo>
                  <a:pt x="227" y="360"/>
                </a:lnTo>
                <a:lnTo>
                  <a:pt x="237" y="372"/>
                </a:lnTo>
                <a:lnTo>
                  <a:pt x="246" y="385"/>
                </a:lnTo>
                <a:lnTo>
                  <a:pt x="255" y="397"/>
                </a:lnTo>
                <a:lnTo>
                  <a:pt x="264" y="410"/>
                </a:lnTo>
                <a:lnTo>
                  <a:pt x="272" y="422"/>
                </a:lnTo>
                <a:lnTo>
                  <a:pt x="280" y="435"/>
                </a:lnTo>
                <a:lnTo>
                  <a:pt x="288" y="447"/>
                </a:lnTo>
                <a:lnTo>
                  <a:pt x="295" y="460"/>
                </a:lnTo>
                <a:lnTo>
                  <a:pt x="302" y="472"/>
                </a:lnTo>
                <a:lnTo>
                  <a:pt x="309" y="484"/>
                </a:lnTo>
                <a:lnTo>
                  <a:pt x="316" y="497"/>
                </a:lnTo>
                <a:lnTo>
                  <a:pt x="322" y="509"/>
                </a:lnTo>
                <a:lnTo>
                  <a:pt x="328" y="521"/>
                </a:lnTo>
                <a:lnTo>
                  <a:pt x="334" y="533"/>
                </a:lnTo>
                <a:lnTo>
                  <a:pt x="339" y="546"/>
                </a:lnTo>
                <a:lnTo>
                  <a:pt x="344" y="558"/>
                </a:lnTo>
                <a:lnTo>
                  <a:pt x="349" y="570"/>
                </a:lnTo>
                <a:lnTo>
                  <a:pt x="354" y="582"/>
                </a:lnTo>
                <a:lnTo>
                  <a:pt x="358" y="593"/>
                </a:lnTo>
                <a:lnTo>
                  <a:pt x="363" y="605"/>
                </a:lnTo>
                <a:lnTo>
                  <a:pt x="367" y="617"/>
                </a:lnTo>
                <a:lnTo>
                  <a:pt x="370" y="628"/>
                </a:lnTo>
                <a:lnTo>
                  <a:pt x="374" y="640"/>
                </a:lnTo>
                <a:lnTo>
                  <a:pt x="377" y="651"/>
                </a:lnTo>
                <a:lnTo>
                  <a:pt x="380" y="663"/>
                </a:lnTo>
                <a:lnTo>
                  <a:pt x="383" y="674"/>
                </a:lnTo>
                <a:lnTo>
                  <a:pt x="386" y="685"/>
                </a:lnTo>
                <a:lnTo>
                  <a:pt x="388" y="696"/>
                </a:lnTo>
                <a:lnTo>
                  <a:pt x="391" y="707"/>
                </a:lnTo>
                <a:lnTo>
                  <a:pt x="393" y="718"/>
                </a:lnTo>
                <a:lnTo>
                  <a:pt x="394" y="728"/>
                </a:lnTo>
                <a:lnTo>
                  <a:pt x="396" y="739"/>
                </a:lnTo>
                <a:lnTo>
                  <a:pt x="398" y="748"/>
                </a:lnTo>
                <a:lnTo>
                  <a:pt x="399" y="757"/>
                </a:lnTo>
                <a:lnTo>
                  <a:pt x="400" y="766"/>
                </a:lnTo>
                <a:lnTo>
                  <a:pt x="402" y="773"/>
                </a:lnTo>
                <a:lnTo>
                  <a:pt x="403" y="781"/>
                </a:lnTo>
                <a:lnTo>
                  <a:pt x="404" y="787"/>
                </a:lnTo>
                <a:lnTo>
                  <a:pt x="404" y="793"/>
                </a:lnTo>
                <a:lnTo>
                  <a:pt x="405" y="798"/>
                </a:lnTo>
                <a:lnTo>
                  <a:pt x="406" y="802"/>
                </a:lnTo>
                <a:lnTo>
                  <a:pt x="407" y="806"/>
                </a:lnTo>
                <a:lnTo>
                  <a:pt x="407" y="809"/>
                </a:lnTo>
                <a:lnTo>
                  <a:pt x="407" y="811"/>
                </a:lnTo>
                <a:lnTo>
                  <a:pt x="408" y="813"/>
                </a:lnTo>
                <a:lnTo>
                  <a:pt x="408" y="814"/>
                </a:lnTo>
                <a:lnTo>
                  <a:pt x="409" y="813"/>
                </a:lnTo>
                <a:lnTo>
                  <a:pt x="410" y="813"/>
                </a:lnTo>
                <a:lnTo>
                  <a:pt x="412" y="812"/>
                </a:lnTo>
                <a:lnTo>
                  <a:pt x="414" y="810"/>
                </a:lnTo>
                <a:lnTo>
                  <a:pt x="417" y="809"/>
                </a:lnTo>
                <a:lnTo>
                  <a:pt x="421" y="807"/>
                </a:lnTo>
                <a:lnTo>
                  <a:pt x="425" y="805"/>
                </a:lnTo>
                <a:lnTo>
                  <a:pt x="429" y="802"/>
                </a:lnTo>
                <a:lnTo>
                  <a:pt x="434" y="799"/>
                </a:lnTo>
                <a:lnTo>
                  <a:pt x="440" y="796"/>
                </a:lnTo>
                <a:lnTo>
                  <a:pt x="446" y="793"/>
                </a:lnTo>
                <a:lnTo>
                  <a:pt x="452" y="789"/>
                </a:lnTo>
                <a:lnTo>
                  <a:pt x="459" y="786"/>
                </a:lnTo>
                <a:lnTo>
                  <a:pt x="467" y="781"/>
                </a:lnTo>
                <a:lnTo>
                  <a:pt x="475" y="777"/>
                </a:lnTo>
                <a:lnTo>
                  <a:pt x="484" y="772"/>
                </a:lnTo>
                <a:lnTo>
                  <a:pt x="492" y="767"/>
                </a:lnTo>
                <a:lnTo>
                  <a:pt x="501" y="761"/>
                </a:lnTo>
                <a:lnTo>
                  <a:pt x="510" y="756"/>
                </a:lnTo>
                <a:lnTo>
                  <a:pt x="519" y="749"/>
                </a:lnTo>
                <a:lnTo>
                  <a:pt x="529" y="743"/>
                </a:lnTo>
                <a:lnTo>
                  <a:pt x="538" y="736"/>
                </a:lnTo>
                <a:lnTo>
                  <a:pt x="548" y="729"/>
                </a:lnTo>
                <a:lnTo>
                  <a:pt x="557" y="721"/>
                </a:lnTo>
                <a:lnTo>
                  <a:pt x="567" y="713"/>
                </a:lnTo>
                <a:lnTo>
                  <a:pt x="578" y="705"/>
                </a:lnTo>
                <a:lnTo>
                  <a:pt x="588" y="696"/>
                </a:lnTo>
                <a:lnTo>
                  <a:pt x="598" y="687"/>
                </a:lnTo>
                <a:lnTo>
                  <a:pt x="609" y="678"/>
                </a:lnTo>
                <a:lnTo>
                  <a:pt x="620" y="668"/>
                </a:lnTo>
                <a:lnTo>
                  <a:pt x="630" y="658"/>
                </a:lnTo>
                <a:lnTo>
                  <a:pt x="641" y="648"/>
                </a:lnTo>
                <a:lnTo>
                  <a:pt x="652" y="637"/>
                </a:lnTo>
                <a:lnTo>
                  <a:pt x="663" y="627"/>
                </a:lnTo>
                <a:lnTo>
                  <a:pt x="673" y="616"/>
                </a:lnTo>
                <a:lnTo>
                  <a:pt x="683" y="605"/>
                </a:lnTo>
                <a:lnTo>
                  <a:pt x="693" y="594"/>
                </a:lnTo>
                <a:lnTo>
                  <a:pt x="703" y="582"/>
                </a:lnTo>
                <a:lnTo>
                  <a:pt x="712" y="571"/>
                </a:lnTo>
                <a:lnTo>
                  <a:pt x="722" y="559"/>
                </a:lnTo>
                <a:lnTo>
                  <a:pt x="731" y="547"/>
                </a:lnTo>
                <a:lnTo>
                  <a:pt x="740" y="535"/>
                </a:lnTo>
                <a:lnTo>
                  <a:pt x="749" y="522"/>
                </a:lnTo>
                <a:lnTo>
                  <a:pt x="757" y="510"/>
                </a:lnTo>
                <a:lnTo>
                  <a:pt x="766" y="497"/>
                </a:lnTo>
                <a:lnTo>
                  <a:pt x="774" y="484"/>
                </a:lnTo>
                <a:lnTo>
                  <a:pt x="782" y="471"/>
                </a:lnTo>
                <a:lnTo>
                  <a:pt x="790" y="458"/>
                </a:lnTo>
                <a:lnTo>
                  <a:pt x="797" y="445"/>
                </a:lnTo>
                <a:lnTo>
                  <a:pt x="804" y="432"/>
                </a:lnTo>
                <a:lnTo>
                  <a:pt x="811" y="420"/>
                </a:lnTo>
                <a:lnTo>
                  <a:pt x="818" y="407"/>
                </a:lnTo>
                <a:lnTo>
                  <a:pt x="824" y="395"/>
                </a:lnTo>
                <a:lnTo>
                  <a:pt x="830" y="382"/>
                </a:lnTo>
                <a:lnTo>
                  <a:pt x="836" y="370"/>
                </a:lnTo>
                <a:lnTo>
                  <a:pt x="841" y="358"/>
                </a:lnTo>
                <a:lnTo>
                  <a:pt x="846" y="346"/>
                </a:lnTo>
                <a:lnTo>
                  <a:pt x="851" y="334"/>
                </a:lnTo>
                <a:lnTo>
                  <a:pt x="856" y="322"/>
                </a:lnTo>
                <a:lnTo>
                  <a:pt x="860" y="311"/>
                </a:lnTo>
                <a:lnTo>
                  <a:pt x="864" y="299"/>
                </a:lnTo>
                <a:lnTo>
                  <a:pt x="868" y="288"/>
                </a:lnTo>
                <a:lnTo>
                  <a:pt x="871" y="277"/>
                </a:lnTo>
                <a:lnTo>
                  <a:pt x="874" y="266"/>
                </a:lnTo>
                <a:lnTo>
                  <a:pt x="877" y="255"/>
                </a:lnTo>
                <a:lnTo>
                  <a:pt x="880" y="245"/>
                </a:lnTo>
                <a:lnTo>
                  <a:pt x="883" y="235"/>
                </a:lnTo>
                <a:lnTo>
                  <a:pt x="885" y="226"/>
                </a:lnTo>
                <a:lnTo>
                  <a:pt x="887" y="216"/>
                </a:lnTo>
                <a:lnTo>
                  <a:pt x="890" y="208"/>
                </a:lnTo>
                <a:lnTo>
                  <a:pt x="892" y="199"/>
                </a:lnTo>
                <a:lnTo>
                  <a:pt x="894" y="191"/>
                </a:lnTo>
                <a:lnTo>
                  <a:pt x="896" y="183"/>
                </a:lnTo>
                <a:lnTo>
                  <a:pt x="897" y="176"/>
                </a:lnTo>
                <a:lnTo>
                  <a:pt x="899" y="169"/>
                </a:lnTo>
                <a:lnTo>
                  <a:pt x="900" y="162"/>
                </a:lnTo>
                <a:lnTo>
                  <a:pt x="901" y="156"/>
                </a:lnTo>
                <a:lnTo>
                  <a:pt x="903" y="150"/>
                </a:lnTo>
                <a:lnTo>
                  <a:pt x="904" y="144"/>
                </a:lnTo>
                <a:lnTo>
                  <a:pt x="904" y="139"/>
                </a:lnTo>
                <a:lnTo>
                  <a:pt x="905" y="134"/>
                </a:lnTo>
                <a:lnTo>
                  <a:pt x="906" y="129"/>
                </a:lnTo>
                <a:lnTo>
                  <a:pt x="907" y="125"/>
                </a:lnTo>
                <a:lnTo>
                  <a:pt x="907" y="121"/>
                </a:lnTo>
                <a:lnTo>
                  <a:pt x="908" y="117"/>
                </a:lnTo>
                <a:lnTo>
                  <a:pt x="909" y="114"/>
                </a:lnTo>
                <a:lnTo>
                  <a:pt x="909" y="111"/>
                </a:lnTo>
                <a:lnTo>
                  <a:pt x="910" y="109"/>
                </a:lnTo>
                <a:lnTo>
                  <a:pt x="910" y="106"/>
                </a:lnTo>
                <a:lnTo>
                  <a:pt x="910" y="104"/>
                </a:lnTo>
                <a:lnTo>
                  <a:pt x="911" y="103"/>
                </a:lnTo>
                <a:lnTo>
                  <a:pt x="911" y="101"/>
                </a:lnTo>
                <a:lnTo>
                  <a:pt x="911" y="100"/>
                </a:lnTo>
                <a:lnTo>
                  <a:pt x="912" y="100"/>
                </a:lnTo>
                <a:lnTo>
                  <a:pt x="912" y="99"/>
                </a:lnTo>
                <a:lnTo>
                  <a:pt x="911" y="99"/>
                </a:lnTo>
                <a:lnTo>
                  <a:pt x="910" y="98"/>
                </a:lnTo>
                <a:lnTo>
                  <a:pt x="909" y="97"/>
                </a:lnTo>
                <a:lnTo>
                  <a:pt x="907" y="96"/>
                </a:lnTo>
                <a:lnTo>
                  <a:pt x="904" y="95"/>
                </a:lnTo>
                <a:lnTo>
                  <a:pt x="902" y="94"/>
                </a:lnTo>
                <a:lnTo>
                  <a:pt x="898" y="92"/>
                </a:lnTo>
                <a:lnTo>
                  <a:pt x="895" y="90"/>
                </a:lnTo>
                <a:lnTo>
                  <a:pt x="891" y="88"/>
                </a:lnTo>
                <a:lnTo>
                  <a:pt x="886" y="86"/>
                </a:lnTo>
                <a:lnTo>
                  <a:pt x="881" y="84"/>
                </a:lnTo>
                <a:lnTo>
                  <a:pt x="875" y="81"/>
                </a:lnTo>
                <a:lnTo>
                  <a:pt x="869" y="78"/>
                </a:lnTo>
                <a:lnTo>
                  <a:pt x="863" y="75"/>
                </a:lnTo>
                <a:lnTo>
                  <a:pt x="856" y="72"/>
                </a:lnTo>
                <a:lnTo>
                  <a:pt x="849" y="69"/>
                </a:lnTo>
                <a:lnTo>
                  <a:pt x="841" y="65"/>
                </a:lnTo>
                <a:lnTo>
                  <a:pt x="833" y="62"/>
                </a:lnTo>
                <a:lnTo>
                  <a:pt x="825" y="59"/>
                </a:lnTo>
                <a:lnTo>
                  <a:pt x="816" y="56"/>
                </a:lnTo>
                <a:lnTo>
                  <a:pt x="807" y="52"/>
                </a:lnTo>
                <a:lnTo>
                  <a:pt x="798" y="49"/>
                </a:lnTo>
                <a:lnTo>
                  <a:pt x="788" y="46"/>
                </a:lnTo>
                <a:lnTo>
                  <a:pt x="778" y="43"/>
                </a:lnTo>
                <a:lnTo>
                  <a:pt x="768" y="40"/>
                </a:lnTo>
                <a:lnTo>
                  <a:pt x="757" y="37"/>
                </a:lnTo>
                <a:lnTo>
                  <a:pt x="746" y="34"/>
                </a:lnTo>
                <a:lnTo>
                  <a:pt x="735" y="31"/>
                </a:lnTo>
                <a:lnTo>
                  <a:pt x="723" y="28"/>
                </a:lnTo>
                <a:lnTo>
                  <a:pt x="711" y="25"/>
                </a:lnTo>
                <a:lnTo>
                  <a:pt x="699" y="22"/>
                </a:lnTo>
                <a:lnTo>
                  <a:pt x="686" y="19"/>
                </a:lnTo>
                <a:lnTo>
                  <a:pt x="673" y="16"/>
                </a:lnTo>
                <a:lnTo>
                  <a:pt x="660" y="14"/>
                </a:lnTo>
                <a:lnTo>
                  <a:pt x="647" y="12"/>
                </a:lnTo>
                <a:lnTo>
                  <a:pt x="633" y="10"/>
                </a:lnTo>
                <a:lnTo>
                  <a:pt x="620" y="8"/>
                </a:lnTo>
                <a:lnTo>
                  <a:pt x="606" y="6"/>
                </a:lnTo>
                <a:lnTo>
                  <a:pt x="592" y="5"/>
                </a:lnTo>
                <a:lnTo>
                  <a:pt x="578" y="4"/>
                </a:lnTo>
                <a:lnTo>
                  <a:pt x="564" y="3"/>
                </a:lnTo>
                <a:lnTo>
                  <a:pt x="549" y="2"/>
                </a:lnTo>
                <a:lnTo>
                  <a:pt x="534" y="1"/>
                </a:lnTo>
                <a:lnTo>
                  <a:pt x="520" y="1"/>
                </a:lnTo>
                <a:lnTo>
                  <a:pt x="505" y="0"/>
                </a:lnTo>
                <a:lnTo>
                  <a:pt x="489" y="0"/>
                </a:lnTo>
                <a:lnTo>
                  <a:pt x="474" y="1"/>
                </a:lnTo>
                <a:lnTo>
                  <a:pt x="459" y="1"/>
                </a:lnTo>
                <a:lnTo>
                  <a:pt x="443" y="2"/>
                </a:lnTo>
                <a:lnTo>
                  <a:pt x="428" y="2"/>
                </a:lnTo>
                <a:lnTo>
                  <a:pt x="413" y="4"/>
                </a:lnTo>
                <a:lnTo>
                  <a:pt x="399" y="5"/>
                </a:lnTo>
                <a:lnTo>
                  <a:pt x="384" y="6"/>
                </a:lnTo>
                <a:lnTo>
                  <a:pt x="370" y="8"/>
                </a:lnTo>
                <a:lnTo>
                  <a:pt x="355" y="10"/>
                </a:lnTo>
                <a:lnTo>
                  <a:pt x="341" y="13"/>
                </a:lnTo>
                <a:lnTo>
                  <a:pt x="327" y="15"/>
                </a:lnTo>
                <a:lnTo>
                  <a:pt x="313" y="18"/>
                </a:lnTo>
                <a:lnTo>
                  <a:pt x="300" y="21"/>
                </a:lnTo>
                <a:lnTo>
                  <a:pt x="286" y="24"/>
                </a:lnTo>
                <a:lnTo>
                  <a:pt x="273" y="28"/>
                </a:lnTo>
                <a:lnTo>
                  <a:pt x="259" y="31"/>
                </a:lnTo>
                <a:lnTo>
                  <a:pt x="246" y="35"/>
                </a:lnTo>
                <a:lnTo>
                  <a:pt x="233" y="39"/>
                </a:lnTo>
                <a:lnTo>
                  <a:pt x="221" y="44"/>
                </a:lnTo>
                <a:lnTo>
                  <a:pt x="208" y="48"/>
                </a:lnTo>
                <a:lnTo>
                  <a:pt x="196" y="52"/>
                </a:lnTo>
                <a:lnTo>
                  <a:pt x="184" y="56"/>
                </a:lnTo>
                <a:lnTo>
                  <a:pt x="173" y="61"/>
                </a:lnTo>
                <a:lnTo>
                  <a:pt x="161" y="65"/>
                </a:lnTo>
                <a:lnTo>
                  <a:pt x="150" y="70"/>
                </a:lnTo>
                <a:lnTo>
                  <a:pt x="139" y="74"/>
                </a:lnTo>
                <a:lnTo>
                  <a:pt x="129" y="79"/>
                </a:lnTo>
                <a:lnTo>
                  <a:pt x="118" y="84"/>
                </a:lnTo>
                <a:lnTo>
                  <a:pt x="108" y="88"/>
                </a:lnTo>
                <a:lnTo>
                  <a:pt x="99" y="93"/>
                </a:lnTo>
                <a:lnTo>
                  <a:pt x="89" y="98"/>
                </a:lnTo>
                <a:lnTo>
                  <a:pt x="80" y="103"/>
                </a:lnTo>
                <a:lnTo>
                  <a:pt x="71" y="108"/>
                </a:lnTo>
                <a:lnTo>
                  <a:pt x="62" y="113"/>
                </a:lnTo>
                <a:lnTo>
                  <a:pt x="54" y="117"/>
                </a:lnTo>
                <a:lnTo>
                  <a:pt x="47" y="121"/>
                </a:lnTo>
                <a:lnTo>
                  <a:pt x="40" y="125"/>
                </a:lnTo>
                <a:lnTo>
                  <a:pt x="33" y="129"/>
                </a:lnTo>
                <a:lnTo>
                  <a:pt x="27" y="132"/>
                </a:lnTo>
                <a:lnTo>
                  <a:pt x="22" y="135"/>
                </a:lnTo>
                <a:lnTo>
                  <a:pt x="17" y="138"/>
                </a:lnTo>
                <a:lnTo>
                  <a:pt x="13" y="140"/>
                </a:lnTo>
                <a:lnTo>
                  <a:pt x="10" y="142"/>
                </a:lnTo>
                <a:lnTo>
                  <a:pt x="7" y="144"/>
                </a:lnTo>
                <a:lnTo>
                  <a:pt x="4" y="145"/>
                </a:lnTo>
                <a:lnTo>
                  <a:pt x="2" y="146"/>
                </a:lnTo>
                <a:lnTo>
                  <a:pt x="1" y="147"/>
                </a:lnTo>
                <a:lnTo>
                  <a:pt x="0" y="148"/>
                </a:lnTo>
                <a:lnTo>
                  <a:pt x="1" y="149"/>
                </a:lnTo>
                <a:lnTo>
                  <a:pt x="2" y="149"/>
                </a:lnTo>
                <a:lnTo>
                  <a:pt x="4" y="151"/>
                </a:lnTo>
                <a:lnTo>
                  <a:pt x="6" y="153"/>
                </a:lnTo>
                <a:lnTo>
                  <a:pt x="9" y="155"/>
                </a:lnTo>
                <a:lnTo>
                  <a:pt x="13" y="157"/>
                </a:lnTo>
                <a:lnTo>
                  <a:pt x="17" y="160"/>
                </a:lnTo>
                <a:lnTo>
                  <a:pt x="21" y="163"/>
                </a:lnTo>
                <a:lnTo>
                  <a:pt x="27" y="167"/>
                </a:lnTo>
                <a:lnTo>
                  <a:pt x="32" y="171"/>
                </a:lnTo>
                <a:lnTo>
                  <a:pt x="38" y="175"/>
                </a:lnTo>
                <a:lnTo>
                  <a:pt x="45" y="180"/>
                </a:lnTo>
                <a:lnTo>
                  <a:pt x="53" y="185"/>
                </a:lnTo>
                <a:lnTo>
                  <a:pt x="60" y="191"/>
                </a:lnTo>
                <a:lnTo>
                  <a:pt x="69" y="197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1" name="Freeform 8"/>
          <p:cNvSpPr>
            <a:spLocks/>
          </p:cNvSpPr>
          <p:nvPr userDrawn="1">
            <p:custDataLst>
              <p:tags r:id="rId6"/>
            </p:custDataLst>
          </p:nvPr>
        </p:nvSpPr>
        <p:spPr bwMode="auto">
          <a:xfrm>
            <a:off x="3195962" y="3130967"/>
            <a:ext cx="1469195" cy="1333050"/>
          </a:xfrm>
          <a:custGeom>
            <a:avLst/>
            <a:gdLst>
              <a:gd name="T0" fmla="*/ 2040924568 w 911"/>
              <a:gd name="T1" fmla="*/ 556456943 h 814"/>
              <a:gd name="T2" fmla="*/ 1938504703 w 911"/>
              <a:gd name="T3" fmla="*/ 656928358 h 814"/>
              <a:gd name="T4" fmla="*/ 1826091152 w 911"/>
              <a:gd name="T5" fmla="*/ 778010240 h 814"/>
              <a:gd name="T6" fmla="*/ 1708681549 w 911"/>
              <a:gd name="T7" fmla="*/ 922275488 h 814"/>
              <a:gd name="T8" fmla="*/ 1603762867 w 911"/>
              <a:gd name="T9" fmla="*/ 1079424485 h 814"/>
              <a:gd name="T10" fmla="*/ 1508836289 w 911"/>
              <a:gd name="T11" fmla="*/ 1249452416 h 814"/>
              <a:gd name="T12" fmla="*/ 1426399053 w 911"/>
              <a:gd name="T13" fmla="*/ 1429786383 h 814"/>
              <a:gd name="T14" fmla="*/ 1358951555 w 911"/>
              <a:gd name="T15" fmla="*/ 1599814314 h 814"/>
              <a:gd name="T16" fmla="*/ 1313985502 w 911"/>
              <a:gd name="T17" fmla="*/ 1756961705 h 814"/>
              <a:gd name="T18" fmla="*/ 1284009188 w 911"/>
              <a:gd name="T19" fmla="*/ 1898652450 h 814"/>
              <a:gd name="T20" fmla="*/ 1266522214 w 911"/>
              <a:gd name="T21" fmla="*/ 2006852189 h 814"/>
              <a:gd name="T22" fmla="*/ 1254032873 w 911"/>
              <a:gd name="T23" fmla="*/ 2073834202 h 814"/>
              <a:gd name="T24" fmla="*/ 1251534056 w 911"/>
              <a:gd name="T25" fmla="*/ 2094443064 h 814"/>
              <a:gd name="T26" fmla="*/ 1234047083 w 911"/>
              <a:gd name="T27" fmla="*/ 2084138633 h 814"/>
              <a:gd name="T28" fmla="*/ 1184086558 w 911"/>
              <a:gd name="T29" fmla="*/ 2055799842 h 814"/>
              <a:gd name="T30" fmla="*/ 1104148138 w 911"/>
              <a:gd name="T31" fmla="*/ 2009428296 h 814"/>
              <a:gd name="T32" fmla="*/ 996730640 w 911"/>
              <a:gd name="T33" fmla="*/ 1945023996 h 814"/>
              <a:gd name="T34" fmla="*/ 881819853 w 911"/>
              <a:gd name="T35" fmla="*/ 1857433120 h 814"/>
              <a:gd name="T36" fmla="*/ 754418145 w 911"/>
              <a:gd name="T37" fmla="*/ 1749233382 h 814"/>
              <a:gd name="T38" fmla="*/ 622020384 w 911"/>
              <a:gd name="T39" fmla="*/ 1620423176 h 814"/>
              <a:gd name="T40" fmla="*/ 499614728 w 911"/>
              <a:gd name="T41" fmla="*/ 1478734036 h 814"/>
              <a:gd name="T42" fmla="*/ 389699994 w 911"/>
              <a:gd name="T43" fmla="*/ 1324162752 h 814"/>
              <a:gd name="T44" fmla="*/ 294771836 w 911"/>
              <a:gd name="T45" fmla="*/ 1159285432 h 814"/>
              <a:gd name="T46" fmla="*/ 212336180 w 911"/>
              <a:gd name="T47" fmla="*/ 996985825 h 814"/>
              <a:gd name="T48" fmla="*/ 147385918 w 911"/>
              <a:gd name="T49" fmla="*/ 839838433 h 814"/>
              <a:gd name="T50" fmla="*/ 94926577 w 911"/>
              <a:gd name="T51" fmla="*/ 687843257 h 814"/>
              <a:gd name="T52" fmla="*/ 57455393 w 911"/>
              <a:gd name="T53" fmla="*/ 553880835 h 814"/>
              <a:gd name="T54" fmla="*/ 29976315 w 911"/>
              <a:gd name="T55" fmla="*/ 445681097 h 814"/>
              <a:gd name="T56" fmla="*/ 17486974 w 911"/>
              <a:gd name="T57" fmla="*/ 360666329 h 814"/>
              <a:gd name="T58" fmla="*/ 7494869 w 911"/>
              <a:gd name="T59" fmla="*/ 298838137 h 814"/>
              <a:gd name="T60" fmla="*/ 2498816 w 911"/>
              <a:gd name="T61" fmla="*/ 262771022 h 814"/>
              <a:gd name="T62" fmla="*/ 0 w 911"/>
              <a:gd name="T63" fmla="*/ 247314375 h 814"/>
              <a:gd name="T64" fmla="*/ 7494869 w 911"/>
              <a:gd name="T65" fmla="*/ 242162160 h 814"/>
              <a:gd name="T66" fmla="*/ 42467236 w 911"/>
              <a:gd name="T67" fmla="*/ 224127800 h 814"/>
              <a:gd name="T68" fmla="*/ 107417498 w 911"/>
              <a:gd name="T69" fmla="*/ 195790614 h 814"/>
              <a:gd name="T70" fmla="*/ 197348023 w 911"/>
              <a:gd name="T71" fmla="*/ 157147392 h 814"/>
              <a:gd name="T72" fmla="*/ 309761574 w 911"/>
              <a:gd name="T73" fmla="*/ 118504170 h 814"/>
              <a:gd name="T74" fmla="*/ 444656571 w 911"/>
              <a:gd name="T75" fmla="*/ 79862552 h 814"/>
              <a:gd name="T76" fmla="*/ 602036174 w 911"/>
              <a:gd name="T77" fmla="*/ 41219330 h 814"/>
              <a:gd name="T78" fmla="*/ 769406302 w 911"/>
              <a:gd name="T79" fmla="*/ 15456647 h 814"/>
              <a:gd name="T80" fmla="*/ 946770115 w 911"/>
              <a:gd name="T81" fmla="*/ 2576108 h 814"/>
              <a:gd name="T82" fmla="*/ 1136623270 w 911"/>
              <a:gd name="T83" fmla="*/ 2576108 h 814"/>
              <a:gd name="T84" fmla="*/ 1321480371 w 911"/>
              <a:gd name="T85" fmla="*/ 15456647 h 814"/>
              <a:gd name="T86" fmla="*/ 1498842604 w 911"/>
              <a:gd name="T87" fmla="*/ 46371546 h 814"/>
              <a:gd name="T88" fmla="*/ 1666214312 w 911"/>
              <a:gd name="T89" fmla="*/ 90166984 h 814"/>
              <a:gd name="T90" fmla="*/ 1818596283 w 911"/>
              <a:gd name="T91" fmla="*/ 144266853 h 814"/>
              <a:gd name="T92" fmla="*/ 1955990096 w 911"/>
              <a:gd name="T93" fmla="*/ 203518937 h 814"/>
              <a:gd name="T94" fmla="*/ 2075898516 w 911"/>
              <a:gd name="T95" fmla="*/ 265347130 h 814"/>
              <a:gd name="T96" fmla="*/ 2147483646 w 911"/>
              <a:gd name="T97" fmla="*/ 322023107 h 814"/>
              <a:gd name="T98" fmla="*/ 2147483646 w 911"/>
              <a:gd name="T99" fmla="*/ 360666329 h 814"/>
              <a:gd name="T100" fmla="*/ 2147483646 w 911"/>
              <a:gd name="T101" fmla="*/ 378700689 h 814"/>
              <a:gd name="T102" fmla="*/ 2147483646 w 911"/>
              <a:gd name="T103" fmla="*/ 383852905 h 814"/>
              <a:gd name="T104" fmla="*/ 2147483646 w 911"/>
              <a:gd name="T105" fmla="*/ 407037875 h 814"/>
              <a:gd name="T106" fmla="*/ 2147483646 w 911"/>
              <a:gd name="T107" fmla="*/ 453409421 h 81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11" h="814">
                <a:moveTo>
                  <a:pt x="849" y="191"/>
                </a:moveTo>
                <a:lnTo>
                  <a:pt x="841" y="197"/>
                </a:lnTo>
                <a:lnTo>
                  <a:pt x="833" y="203"/>
                </a:lnTo>
                <a:lnTo>
                  <a:pt x="825" y="209"/>
                </a:lnTo>
                <a:lnTo>
                  <a:pt x="817" y="216"/>
                </a:lnTo>
                <a:lnTo>
                  <a:pt x="809" y="223"/>
                </a:lnTo>
                <a:lnTo>
                  <a:pt x="801" y="230"/>
                </a:lnTo>
                <a:lnTo>
                  <a:pt x="793" y="238"/>
                </a:lnTo>
                <a:lnTo>
                  <a:pt x="784" y="246"/>
                </a:lnTo>
                <a:lnTo>
                  <a:pt x="776" y="255"/>
                </a:lnTo>
                <a:lnTo>
                  <a:pt x="767" y="263"/>
                </a:lnTo>
                <a:lnTo>
                  <a:pt x="758" y="273"/>
                </a:lnTo>
                <a:lnTo>
                  <a:pt x="749" y="282"/>
                </a:lnTo>
                <a:lnTo>
                  <a:pt x="740" y="292"/>
                </a:lnTo>
                <a:lnTo>
                  <a:pt x="731" y="302"/>
                </a:lnTo>
                <a:lnTo>
                  <a:pt x="721" y="313"/>
                </a:lnTo>
                <a:lnTo>
                  <a:pt x="712" y="324"/>
                </a:lnTo>
                <a:lnTo>
                  <a:pt x="703" y="335"/>
                </a:lnTo>
                <a:lnTo>
                  <a:pt x="693" y="346"/>
                </a:lnTo>
                <a:lnTo>
                  <a:pt x="684" y="358"/>
                </a:lnTo>
                <a:lnTo>
                  <a:pt x="675" y="370"/>
                </a:lnTo>
                <a:lnTo>
                  <a:pt x="667" y="382"/>
                </a:lnTo>
                <a:lnTo>
                  <a:pt x="658" y="394"/>
                </a:lnTo>
                <a:lnTo>
                  <a:pt x="650" y="407"/>
                </a:lnTo>
                <a:lnTo>
                  <a:pt x="642" y="419"/>
                </a:lnTo>
                <a:lnTo>
                  <a:pt x="634" y="432"/>
                </a:lnTo>
                <a:lnTo>
                  <a:pt x="626" y="445"/>
                </a:lnTo>
                <a:lnTo>
                  <a:pt x="618" y="458"/>
                </a:lnTo>
                <a:lnTo>
                  <a:pt x="611" y="471"/>
                </a:lnTo>
                <a:lnTo>
                  <a:pt x="604" y="485"/>
                </a:lnTo>
                <a:lnTo>
                  <a:pt x="597" y="499"/>
                </a:lnTo>
                <a:lnTo>
                  <a:pt x="590" y="513"/>
                </a:lnTo>
                <a:lnTo>
                  <a:pt x="583" y="527"/>
                </a:lnTo>
                <a:lnTo>
                  <a:pt x="577" y="541"/>
                </a:lnTo>
                <a:lnTo>
                  <a:pt x="571" y="555"/>
                </a:lnTo>
                <a:lnTo>
                  <a:pt x="565" y="569"/>
                </a:lnTo>
                <a:lnTo>
                  <a:pt x="559" y="582"/>
                </a:lnTo>
                <a:lnTo>
                  <a:pt x="554" y="595"/>
                </a:lnTo>
                <a:lnTo>
                  <a:pt x="549" y="609"/>
                </a:lnTo>
                <a:lnTo>
                  <a:pt x="544" y="621"/>
                </a:lnTo>
                <a:lnTo>
                  <a:pt x="540" y="634"/>
                </a:lnTo>
                <a:lnTo>
                  <a:pt x="536" y="646"/>
                </a:lnTo>
                <a:lnTo>
                  <a:pt x="532" y="659"/>
                </a:lnTo>
                <a:lnTo>
                  <a:pt x="529" y="671"/>
                </a:lnTo>
                <a:lnTo>
                  <a:pt x="526" y="682"/>
                </a:lnTo>
                <a:lnTo>
                  <a:pt x="523" y="694"/>
                </a:lnTo>
                <a:lnTo>
                  <a:pt x="520" y="705"/>
                </a:lnTo>
                <a:lnTo>
                  <a:pt x="518" y="716"/>
                </a:lnTo>
                <a:lnTo>
                  <a:pt x="516" y="727"/>
                </a:lnTo>
                <a:lnTo>
                  <a:pt x="514" y="737"/>
                </a:lnTo>
                <a:lnTo>
                  <a:pt x="512" y="747"/>
                </a:lnTo>
                <a:lnTo>
                  <a:pt x="511" y="756"/>
                </a:lnTo>
                <a:lnTo>
                  <a:pt x="510" y="765"/>
                </a:lnTo>
                <a:lnTo>
                  <a:pt x="508" y="772"/>
                </a:lnTo>
                <a:lnTo>
                  <a:pt x="507" y="779"/>
                </a:lnTo>
                <a:lnTo>
                  <a:pt x="506" y="786"/>
                </a:lnTo>
                <a:lnTo>
                  <a:pt x="505" y="791"/>
                </a:lnTo>
                <a:lnTo>
                  <a:pt x="504" y="797"/>
                </a:lnTo>
                <a:lnTo>
                  <a:pt x="503" y="801"/>
                </a:lnTo>
                <a:lnTo>
                  <a:pt x="502" y="805"/>
                </a:lnTo>
                <a:lnTo>
                  <a:pt x="502" y="808"/>
                </a:lnTo>
                <a:lnTo>
                  <a:pt x="501" y="810"/>
                </a:lnTo>
                <a:lnTo>
                  <a:pt x="501" y="812"/>
                </a:lnTo>
                <a:lnTo>
                  <a:pt x="501" y="813"/>
                </a:lnTo>
                <a:lnTo>
                  <a:pt x="500" y="813"/>
                </a:lnTo>
                <a:lnTo>
                  <a:pt x="499" y="812"/>
                </a:lnTo>
                <a:lnTo>
                  <a:pt x="498" y="812"/>
                </a:lnTo>
                <a:lnTo>
                  <a:pt x="496" y="811"/>
                </a:lnTo>
                <a:lnTo>
                  <a:pt x="494" y="809"/>
                </a:lnTo>
                <a:lnTo>
                  <a:pt x="491" y="808"/>
                </a:lnTo>
                <a:lnTo>
                  <a:pt x="487" y="806"/>
                </a:lnTo>
                <a:lnTo>
                  <a:pt x="483" y="804"/>
                </a:lnTo>
                <a:lnTo>
                  <a:pt x="479" y="801"/>
                </a:lnTo>
                <a:lnTo>
                  <a:pt x="474" y="798"/>
                </a:lnTo>
                <a:lnTo>
                  <a:pt x="469" y="795"/>
                </a:lnTo>
                <a:lnTo>
                  <a:pt x="463" y="792"/>
                </a:lnTo>
                <a:lnTo>
                  <a:pt x="456" y="788"/>
                </a:lnTo>
                <a:lnTo>
                  <a:pt x="449" y="785"/>
                </a:lnTo>
                <a:lnTo>
                  <a:pt x="442" y="780"/>
                </a:lnTo>
                <a:lnTo>
                  <a:pt x="434" y="776"/>
                </a:lnTo>
                <a:lnTo>
                  <a:pt x="425" y="771"/>
                </a:lnTo>
                <a:lnTo>
                  <a:pt x="417" y="766"/>
                </a:lnTo>
                <a:lnTo>
                  <a:pt x="408" y="760"/>
                </a:lnTo>
                <a:lnTo>
                  <a:pt x="399" y="755"/>
                </a:lnTo>
                <a:lnTo>
                  <a:pt x="390" y="749"/>
                </a:lnTo>
                <a:lnTo>
                  <a:pt x="381" y="742"/>
                </a:lnTo>
                <a:lnTo>
                  <a:pt x="372" y="735"/>
                </a:lnTo>
                <a:lnTo>
                  <a:pt x="362" y="728"/>
                </a:lnTo>
                <a:lnTo>
                  <a:pt x="353" y="721"/>
                </a:lnTo>
                <a:lnTo>
                  <a:pt x="343" y="713"/>
                </a:lnTo>
                <a:lnTo>
                  <a:pt x="333" y="705"/>
                </a:lnTo>
                <a:lnTo>
                  <a:pt x="323" y="696"/>
                </a:lnTo>
                <a:lnTo>
                  <a:pt x="312" y="688"/>
                </a:lnTo>
                <a:lnTo>
                  <a:pt x="302" y="679"/>
                </a:lnTo>
                <a:lnTo>
                  <a:pt x="291" y="669"/>
                </a:lnTo>
                <a:lnTo>
                  <a:pt x="280" y="659"/>
                </a:lnTo>
                <a:lnTo>
                  <a:pt x="270" y="649"/>
                </a:lnTo>
                <a:lnTo>
                  <a:pt x="259" y="639"/>
                </a:lnTo>
                <a:lnTo>
                  <a:pt x="249" y="629"/>
                </a:lnTo>
                <a:lnTo>
                  <a:pt x="239" y="618"/>
                </a:lnTo>
                <a:lnTo>
                  <a:pt x="229" y="607"/>
                </a:lnTo>
                <a:lnTo>
                  <a:pt x="219" y="596"/>
                </a:lnTo>
                <a:lnTo>
                  <a:pt x="209" y="585"/>
                </a:lnTo>
                <a:lnTo>
                  <a:pt x="200" y="574"/>
                </a:lnTo>
                <a:lnTo>
                  <a:pt x="191" y="562"/>
                </a:lnTo>
                <a:lnTo>
                  <a:pt x="182" y="551"/>
                </a:lnTo>
                <a:lnTo>
                  <a:pt x="173" y="539"/>
                </a:lnTo>
                <a:lnTo>
                  <a:pt x="164" y="526"/>
                </a:lnTo>
                <a:lnTo>
                  <a:pt x="156" y="514"/>
                </a:lnTo>
                <a:lnTo>
                  <a:pt x="148" y="502"/>
                </a:lnTo>
                <a:lnTo>
                  <a:pt x="140" y="489"/>
                </a:lnTo>
                <a:lnTo>
                  <a:pt x="132" y="476"/>
                </a:lnTo>
                <a:lnTo>
                  <a:pt x="125" y="463"/>
                </a:lnTo>
                <a:lnTo>
                  <a:pt x="118" y="450"/>
                </a:lnTo>
                <a:lnTo>
                  <a:pt x="111" y="437"/>
                </a:lnTo>
                <a:lnTo>
                  <a:pt x="104" y="424"/>
                </a:lnTo>
                <a:lnTo>
                  <a:pt x="97" y="412"/>
                </a:lnTo>
                <a:lnTo>
                  <a:pt x="91" y="399"/>
                </a:lnTo>
                <a:lnTo>
                  <a:pt x="85" y="387"/>
                </a:lnTo>
                <a:lnTo>
                  <a:pt x="79" y="374"/>
                </a:lnTo>
                <a:lnTo>
                  <a:pt x="74" y="362"/>
                </a:lnTo>
                <a:lnTo>
                  <a:pt x="68" y="350"/>
                </a:lnTo>
                <a:lnTo>
                  <a:pt x="63" y="338"/>
                </a:lnTo>
                <a:lnTo>
                  <a:pt x="59" y="326"/>
                </a:lnTo>
                <a:lnTo>
                  <a:pt x="54" y="314"/>
                </a:lnTo>
                <a:lnTo>
                  <a:pt x="50" y="302"/>
                </a:lnTo>
                <a:lnTo>
                  <a:pt x="46" y="290"/>
                </a:lnTo>
                <a:lnTo>
                  <a:pt x="42" y="278"/>
                </a:lnTo>
                <a:lnTo>
                  <a:pt x="38" y="267"/>
                </a:lnTo>
                <a:lnTo>
                  <a:pt x="35" y="255"/>
                </a:lnTo>
                <a:lnTo>
                  <a:pt x="32" y="245"/>
                </a:lnTo>
                <a:lnTo>
                  <a:pt x="28" y="234"/>
                </a:lnTo>
                <a:lnTo>
                  <a:pt x="26" y="224"/>
                </a:lnTo>
                <a:lnTo>
                  <a:pt x="23" y="215"/>
                </a:lnTo>
                <a:lnTo>
                  <a:pt x="20" y="206"/>
                </a:lnTo>
                <a:lnTo>
                  <a:pt x="18" y="197"/>
                </a:lnTo>
                <a:lnTo>
                  <a:pt x="16" y="188"/>
                </a:lnTo>
                <a:lnTo>
                  <a:pt x="14" y="180"/>
                </a:lnTo>
                <a:lnTo>
                  <a:pt x="12" y="173"/>
                </a:lnTo>
                <a:lnTo>
                  <a:pt x="11" y="165"/>
                </a:lnTo>
                <a:lnTo>
                  <a:pt x="9" y="158"/>
                </a:lnTo>
                <a:lnTo>
                  <a:pt x="8" y="152"/>
                </a:lnTo>
                <a:lnTo>
                  <a:pt x="7" y="146"/>
                </a:lnTo>
                <a:lnTo>
                  <a:pt x="7" y="140"/>
                </a:lnTo>
                <a:lnTo>
                  <a:pt x="6" y="135"/>
                </a:lnTo>
                <a:lnTo>
                  <a:pt x="5" y="130"/>
                </a:lnTo>
                <a:lnTo>
                  <a:pt x="5" y="125"/>
                </a:lnTo>
                <a:lnTo>
                  <a:pt x="4" y="120"/>
                </a:lnTo>
                <a:lnTo>
                  <a:pt x="3" y="116"/>
                </a:lnTo>
                <a:lnTo>
                  <a:pt x="3" y="113"/>
                </a:lnTo>
                <a:lnTo>
                  <a:pt x="2" y="110"/>
                </a:lnTo>
                <a:lnTo>
                  <a:pt x="2" y="107"/>
                </a:lnTo>
                <a:lnTo>
                  <a:pt x="2" y="104"/>
                </a:lnTo>
                <a:lnTo>
                  <a:pt x="1" y="102"/>
                </a:lnTo>
                <a:lnTo>
                  <a:pt x="1" y="100"/>
                </a:lnTo>
                <a:lnTo>
                  <a:pt x="1" y="98"/>
                </a:lnTo>
                <a:lnTo>
                  <a:pt x="0" y="97"/>
                </a:lnTo>
                <a:lnTo>
                  <a:pt x="0" y="96"/>
                </a:lnTo>
                <a:lnTo>
                  <a:pt x="0" y="95"/>
                </a:lnTo>
                <a:lnTo>
                  <a:pt x="1" y="95"/>
                </a:lnTo>
                <a:lnTo>
                  <a:pt x="2" y="94"/>
                </a:lnTo>
                <a:lnTo>
                  <a:pt x="3" y="94"/>
                </a:lnTo>
                <a:lnTo>
                  <a:pt x="5" y="93"/>
                </a:lnTo>
                <a:lnTo>
                  <a:pt x="7" y="92"/>
                </a:lnTo>
                <a:lnTo>
                  <a:pt x="10" y="91"/>
                </a:lnTo>
                <a:lnTo>
                  <a:pt x="14" y="89"/>
                </a:lnTo>
                <a:lnTo>
                  <a:pt x="17" y="87"/>
                </a:lnTo>
                <a:lnTo>
                  <a:pt x="22" y="86"/>
                </a:lnTo>
                <a:lnTo>
                  <a:pt x="26" y="83"/>
                </a:lnTo>
                <a:lnTo>
                  <a:pt x="31" y="81"/>
                </a:lnTo>
                <a:lnTo>
                  <a:pt x="37" y="79"/>
                </a:lnTo>
                <a:lnTo>
                  <a:pt x="43" y="76"/>
                </a:lnTo>
                <a:lnTo>
                  <a:pt x="49" y="73"/>
                </a:lnTo>
                <a:lnTo>
                  <a:pt x="56" y="70"/>
                </a:lnTo>
                <a:lnTo>
                  <a:pt x="64" y="67"/>
                </a:lnTo>
                <a:lnTo>
                  <a:pt x="71" y="64"/>
                </a:lnTo>
                <a:lnTo>
                  <a:pt x="79" y="61"/>
                </a:lnTo>
                <a:lnTo>
                  <a:pt x="88" y="58"/>
                </a:lnTo>
                <a:lnTo>
                  <a:pt x="96" y="55"/>
                </a:lnTo>
                <a:lnTo>
                  <a:pt x="105" y="52"/>
                </a:lnTo>
                <a:lnTo>
                  <a:pt x="115" y="49"/>
                </a:lnTo>
                <a:lnTo>
                  <a:pt x="124" y="46"/>
                </a:lnTo>
                <a:lnTo>
                  <a:pt x="135" y="43"/>
                </a:lnTo>
                <a:lnTo>
                  <a:pt x="145" y="40"/>
                </a:lnTo>
                <a:lnTo>
                  <a:pt x="156" y="37"/>
                </a:lnTo>
                <a:lnTo>
                  <a:pt x="167" y="34"/>
                </a:lnTo>
                <a:lnTo>
                  <a:pt x="178" y="31"/>
                </a:lnTo>
                <a:lnTo>
                  <a:pt x="190" y="28"/>
                </a:lnTo>
                <a:lnTo>
                  <a:pt x="202" y="25"/>
                </a:lnTo>
                <a:lnTo>
                  <a:pt x="215" y="22"/>
                </a:lnTo>
                <a:lnTo>
                  <a:pt x="228" y="19"/>
                </a:lnTo>
                <a:lnTo>
                  <a:pt x="241" y="16"/>
                </a:lnTo>
                <a:lnTo>
                  <a:pt x="254" y="14"/>
                </a:lnTo>
                <a:lnTo>
                  <a:pt x="267" y="12"/>
                </a:lnTo>
                <a:lnTo>
                  <a:pt x="281" y="10"/>
                </a:lnTo>
                <a:lnTo>
                  <a:pt x="294" y="8"/>
                </a:lnTo>
                <a:lnTo>
                  <a:pt x="308" y="6"/>
                </a:lnTo>
                <a:lnTo>
                  <a:pt x="322" y="5"/>
                </a:lnTo>
                <a:lnTo>
                  <a:pt x="336" y="3"/>
                </a:lnTo>
                <a:lnTo>
                  <a:pt x="350" y="2"/>
                </a:lnTo>
                <a:lnTo>
                  <a:pt x="365" y="2"/>
                </a:lnTo>
                <a:lnTo>
                  <a:pt x="379" y="1"/>
                </a:lnTo>
                <a:lnTo>
                  <a:pt x="394" y="1"/>
                </a:lnTo>
                <a:lnTo>
                  <a:pt x="409" y="0"/>
                </a:lnTo>
                <a:lnTo>
                  <a:pt x="424" y="0"/>
                </a:lnTo>
                <a:lnTo>
                  <a:pt x="440" y="0"/>
                </a:lnTo>
                <a:lnTo>
                  <a:pt x="455" y="1"/>
                </a:lnTo>
                <a:lnTo>
                  <a:pt x="470" y="1"/>
                </a:lnTo>
                <a:lnTo>
                  <a:pt x="485" y="2"/>
                </a:lnTo>
                <a:lnTo>
                  <a:pt x="500" y="3"/>
                </a:lnTo>
                <a:lnTo>
                  <a:pt x="514" y="5"/>
                </a:lnTo>
                <a:lnTo>
                  <a:pt x="529" y="6"/>
                </a:lnTo>
                <a:lnTo>
                  <a:pt x="543" y="8"/>
                </a:lnTo>
                <a:lnTo>
                  <a:pt x="558" y="10"/>
                </a:lnTo>
                <a:lnTo>
                  <a:pt x="572" y="13"/>
                </a:lnTo>
                <a:lnTo>
                  <a:pt x="586" y="15"/>
                </a:lnTo>
                <a:lnTo>
                  <a:pt x="600" y="18"/>
                </a:lnTo>
                <a:lnTo>
                  <a:pt x="613" y="21"/>
                </a:lnTo>
                <a:lnTo>
                  <a:pt x="627" y="24"/>
                </a:lnTo>
                <a:lnTo>
                  <a:pt x="640" y="28"/>
                </a:lnTo>
                <a:lnTo>
                  <a:pt x="654" y="31"/>
                </a:lnTo>
                <a:lnTo>
                  <a:pt x="667" y="35"/>
                </a:lnTo>
                <a:lnTo>
                  <a:pt x="680" y="39"/>
                </a:lnTo>
                <a:lnTo>
                  <a:pt x="692" y="44"/>
                </a:lnTo>
                <a:lnTo>
                  <a:pt x="705" y="48"/>
                </a:lnTo>
                <a:lnTo>
                  <a:pt x="717" y="52"/>
                </a:lnTo>
                <a:lnTo>
                  <a:pt x="728" y="56"/>
                </a:lnTo>
                <a:lnTo>
                  <a:pt x="740" y="61"/>
                </a:lnTo>
                <a:lnTo>
                  <a:pt x="751" y="65"/>
                </a:lnTo>
                <a:lnTo>
                  <a:pt x="762" y="70"/>
                </a:lnTo>
                <a:lnTo>
                  <a:pt x="773" y="74"/>
                </a:lnTo>
                <a:lnTo>
                  <a:pt x="783" y="79"/>
                </a:lnTo>
                <a:lnTo>
                  <a:pt x="794" y="84"/>
                </a:lnTo>
                <a:lnTo>
                  <a:pt x="803" y="88"/>
                </a:lnTo>
                <a:lnTo>
                  <a:pt x="813" y="93"/>
                </a:lnTo>
                <a:lnTo>
                  <a:pt x="822" y="98"/>
                </a:lnTo>
                <a:lnTo>
                  <a:pt x="831" y="103"/>
                </a:lnTo>
                <a:lnTo>
                  <a:pt x="840" y="108"/>
                </a:lnTo>
                <a:lnTo>
                  <a:pt x="849" y="112"/>
                </a:lnTo>
                <a:lnTo>
                  <a:pt x="856" y="117"/>
                </a:lnTo>
                <a:lnTo>
                  <a:pt x="864" y="121"/>
                </a:lnTo>
                <a:lnTo>
                  <a:pt x="871" y="125"/>
                </a:lnTo>
                <a:lnTo>
                  <a:pt x="877" y="129"/>
                </a:lnTo>
                <a:lnTo>
                  <a:pt x="882" y="132"/>
                </a:lnTo>
                <a:lnTo>
                  <a:pt x="888" y="135"/>
                </a:lnTo>
                <a:lnTo>
                  <a:pt x="892" y="137"/>
                </a:lnTo>
                <a:lnTo>
                  <a:pt x="896" y="140"/>
                </a:lnTo>
                <a:lnTo>
                  <a:pt x="900" y="142"/>
                </a:lnTo>
                <a:lnTo>
                  <a:pt x="903" y="143"/>
                </a:lnTo>
                <a:lnTo>
                  <a:pt x="905" y="145"/>
                </a:lnTo>
                <a:lnTo>
                  <a:pt x="907" y="146"/>
                </a:lnTo>
                <a:lnTo>
                  <a:pt x="908" y="147"/>
                </a:lnTo>
                <a:lnTo>
                  <a:pt x="909" y="147"/>
                </a:lnTo>
                <a:lnTo>
                  <a:pt x="910" y="147"/>
                </a:lnTo>
                <a:lnTo>
                  <a:pt x="909" y="147"/>
                </a:lnTo>
                <a:lnTo>
                  <a:pt x="909" y="148"/>
                </a:lnTo>
                <a:lnTo>
                  <a:pt x="907" y="149"/>
                </a:lnTo>
                <a:lnTo>
                  <a:pt x="906" y="150"/>
                </a:lnTo>
                <a:lnTo>
                  <a:pt x="904" y="152"/>
                </a:lnTo>
                <a:lnTo>
                  <a:pt x="901" y="153"/>
                </a:lnTo>
                <a:lnTo>
                  <a:pt x="898" y="156"/>
                </a:lnTo>
                <a:lnTo>
                  <a:pt x="894" y="158"/>
                </a:lnTo>
                <a:lnTo>
                  <a:pt x="890" y="161"/>
                </a:lnTo>
                <a:lnTo>
                  <a:pt x="886" y="164"/>
                </a:lnTo>
                <a:lnTo>
                  <a:pt x="881" y="168"/>
                </a:lnTo>
                <a:lnTo>
                  <a:pt x="875" y="172"/>
                </a:lnTo>
                <a:lnTo>
                  <a:pt x="869" y="176"/>
                </a:lnTo>
                <a:lnTo>
                  <a:pt x="863" y="181"/>
                </a:lnTo>
                <a:lnTo>
                  <a:pt x="856" y="186"/>
                </a:lnTo>
                <a:lnTo>
                  <a:pt x="849" y="191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2" name="Freeform 9"/>
          <p:cNvSpPr>
            <a:spLocks/>
          </p:cNvSpPr>
          <p:nvPr userDrawn="1">
            <p:custDataLst>
              <p:tags r:id="rId7"/>
            </p:custDataLst>
          </p:nvPr>
        </p:nvSpPr>
        <p:spPr bwMode="auto">
          <a:xfrm>
            <a:off x="4004246" y="3369069"/>
            <a:ext cx="1321790" cy="1256922"/>
          </a:xfrm>
          <a:custGeom>
            <a:avLst/>
            <a:gdLst>
              <a:gd name="T0" fmla="*/ 1270750843 w 815"/>
              <a:gd name="T1" fmla="*/ 181520868 h 765"/>
              <a:gd name="T2" fmla="*/ 1361699049 w 815"/>
              <a:gd name="T3" fmla="*/ 269687870 h 765"/>
              <a:gd name="T4" fmla="*/ 1455174477 w 815"/>
              <a:gd name="T5" fmla="*/ 373413850 h 765"/>
              <a:gd name="T6" fmla="*/ 1553701171 w 815"/>
              <a:gd name="T7" fmla="*/ 492698808 h 765"/>
              <a:gd name="T8" fmla="*/ 1652229453 w 815"/>
              <a:gd name="T9" fmla="*/ 624950116 h 765"/>
              <a:gd name="T10" fmla="*/ 1735599172 w 815"/>
              <a:gd name="T11" fmla="*/ 754607189 h 765"/>
              <a:gd name="T12" fmla="*/ 1808863182 w 815"/>
              <a:gd name="T13" fmla="*/ 881671635 h 765"/>
              <a:gd name="T14" fmla="*/ 1869494259 w 815"/>
              <a:gd name="T15" fmla="*/ 1006143455 h 765"/>
              <a:gd name="T16" fmla="*/ 1920021217 w 815"/>
              <a:gd name="T17" fmla="*/ 1130613665 h 765"/>
              <a:gd name="T18" fmla="*/ 1960444055 w 815"/>
              <a:gd name="T19" fmla="*/ 1249900233 h 765"/>
              <a:gd name="T20" fmla="*/ 1993285227 w 815"/>
              <a:gd name="T21" fmla="*/ 1369185190 h 765"/>
              <a:gd name="T22" fmla="*/ 2018549500 w 815"/>
              <a:gd name="T23" fmla="*/ 1483283285 h 765"/>
              <a:gd name="T24" fmla="*/ 2036233697 w 815"/>
              <a:gd name="T25" fmla="*/ 1589601892 h 765"/>
              <a:gd name="T26" fmla="*/ 2048865039 w 815"/>
              <a:gd name="T27" fmla="*/ 1667396779 h 765"/>
              <a:gd name="T28" fmla="*/ 2056445116 w 815"/>
              <a:gd name="T29" fmla="*/ 1716666338 h 765"/>
              <a:gd name="T30" fmla="*/ 2056445116 w 815"/>
              <a:gd name="T31" fmla="*/ 1734819552 h 765"/>
              <a:gd name="T32" fmla="*/ 2046339406 w 815"/>
              <a:gd name="T33" fmla="*/ 1737412178 h 765"/>
              <a:gd name="T34" fmla="*/ 2013496645 w 815"/>
              <a:gd name="T35" fmla="*/ 1750378529 h 765"/>
              <a:gd name="T36" fmla="*/ 1957916833 w 815"/>
              <a:gd name="T37" fmla="*/ 1773716996 h 765"/>
              <a:gd name="T38" fmla="*/ 1874547114 w 815"/>
              <a:gd name="T39" fmla="*/ 1810020203 h 765"/>
              <a:gd name="T40" fmla="*/ 1773493199 w 815"/>
              <a:gd name="T41" fmla="*/ 1854104509 h 765"/>
              <a:gd name="T42" fmla="*/ 1657282308 w 815"/>
              <a:gd name="T43" fmla="*/ 1893001953 h 765"/>
              <a:gd name="T44" fmla="*/ 1525912854 w 815"/>
              <a:gd name="T45" fmla="*/ 1924118298 h 765"/>
              <a:gd name="T46" fmla="*/ 1379384835 w 815"/>
              <a:gd name="T47" fmla="*/ 1950051001 h 765"/>
              <a:gd name="T48" fmla="*/ 1222751107 w 815"/>
              <a:gd name="T49" fmla="*/ 1970795230 h 765"/>
              <a:gd name="T50" fmla="*/ 1068643012 w 815"/>
              <a:gd name="T51" fmla="*/ 1981168956 h 765"/>
              <a:gd name="T52" fmla="*/ 914536506 w 815"/>
              <a:gd name="T53" fmla="*/ 1978574719 h 765"/>
              <a:gd name="T54" fmla="*/ 762955632 w 815"/>
              <a:gd name="T55" fmla="*/ 1965609978 h 765"/>
              <a:gd name="T56" fmla="*/ 613901981 w 815"/>
              <a:gd name="T57" fmla="*/ 1944864138 h 765"/>
              <a:gd name="T58" fmla="*/ 477479672 w 815"/>
              <a:gd name="T59" fmla="*/ 1913746183 h 765"/>
              <a:gd name="T60" fmla="*/ 351161482 w 815"/>
              <a:gd name="T61" fmla="*/ 1877442976 h 765"/>
              <a:gd name="T62" fmla="*/ 240003447 w 815"/>
              <a:gd name="T63" fmla="*/ 1835951295 h 765"/>
              <a:gd name="T64" fmla="*/ 141475164 w 815"/>
              <a:gd name="T65" fmla="*/ 1791868599 h 765"/>
              <a:gd name="T66" fmla="*/ 68211155 w 815"/>
              <a:gd name="T67" fmla="*/ 1758158018 h 765"/>
              <a:gd name="T68" fmla="*/ 22737052 w 815"/>
              <a:gd name="T69" fmla="*/ 1737412178 h 765"/>
              <a:gd name="T70" fmla="*/ 2525633 w 815"/>
              <a:gd name="T71" fmla="*/ 1729632689 h 765"/>
              <a:gd name="T72" fmla="*/ 0 w 815"/>
              <a:gd name="T73" fmla="*/ 1721853200 h 765"/>
              <a:gd name="T74" fmla="*/ 5052855 w 815"/>
              <a:gd name="T75" fmla="*/ 1688142619 h 765"/>
              <a:gd name="T76" fmla="*/ 15158564 w 815"/>
              <a:gd name="T77" fmla="*/ 1625906709 h 765"/>
              <a:gd name="T78" fmla="*/ 30315539 w 815"/>
              <a:gd name="T79" fmla="*/ 1535145470 h 765"/>
              <a:gd name="T80" fmla="*/ 50526958 w 815"/>
              <a:gd name="T81" fmla="*/ 1423640001 h 765"/>
              <a:gd name="T82" fmla="*/ 80842497 w 815"/>
              <a:gd name="T83" fmla="*/ 1306949280 h 765"/>
              <a:gd name="T84" fmla="*/ 121263745 w 815"/>
              <a:gd name="T85" fmla="*/ 1185070086 h 765"/>
              <a:gd name="T86" fmla="*/ 169265070 w 815"/>
              <a:gd name="T87" fmla="*/ 1058005640 h 765"/>
              <a:gd name="T88" fmla="*/ 224844883 w 815"/>
              <a:gd name="T89" fmla="*/ 930941194 h 765"/>
              <a:gd name="T90" fmla="*/ 293056037 w 815"/>
              <a:gd name="T91" fmla="*/ 801284121 h 765"/>
              <a:gd name="T92" fmla="*/ 371372901 w 815"/>
              <a:gd name="T93" fmla="*/ 674219675 h 765"/>
              <a:gd name="T94" fmla="*/ 459795475 w 815"/>
              <a:gd name="T95" fmla="*/ 547155229 h 765"/>
              <a:gd name="T96" fmla="*/ 555796536 w 815"/>
              <a:gd name="T97" fmla="*/ 425277645 h 765"/>
              <a:gd name="T98" fmla="*/ 651797597 w 815"/>
              <a:gd name="T99" fmla="*/ 318957429 h 765"/>
              <a:gd name="T100" fmla="*/ 742745803 w 815"/>
              <a:gd name="T101" fmla="*/ 228197800 h 765"/>
              <a:gd name="T102" fmla="*/ 833694009 w 815"/>
              <a:gd name="T103" fmla="*/ 152995539 h 765"/>
              <a:gd name="T104" fmla="*/ 914536506 w 815"/>
              <a:gd name="T105" fmla="*/ 90759629 h 765"/>
              <a:gd name="T106" fmla="*/ 975169173 w 815"/>
              <a:gd name="T107" fmla="*/ 44084306 h 765"/>
              <a:gd name="T108" fmla="*/ 1013064788 w 815"/>
              <a:gd name="T109" fmla="*/ 15558978 h 765"/>
              <a:gd name="T110" fmla="*/ 1028221763 w 815"/>
              <a:gd name="T111" fmla="*/ 2592626 h 765"/>
              <a:gd name="T112" fmla="*/ 1035801840 w 815"/>
              <a:gd name="T113" fmla="*/ 2592626 h 765"/>
              <a:gd name="T114" fmla="*/ 1061064524 w 815"/>
              <a:gd name="T115" fmla="*/ 23338466 h 765"/>
              <a:gd name="T116" fmla="*/ 1109065849 w 815"/>
              <a:gd name="T117" fmla="*/ 59643284 h 765"/>
              <a:gd name="T118" fmla="*/ 1182329859 w 815"/>
              <a:gd name="T119" fmla="*/ 111505469 h 7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15" h="765">
                <a:moveTo>
                  <a:pt x="476" y="49"/>
                </a:moveTo>
                <a:lnTo>
                  <a:pt x="485" y="56"/>
                </a:lnTo>
                <a:lnTo>
                  <a:pt x="494" y="63"/>
                </a:lnTo>
                <a:lnTo>
                  <a:pt x="503" y="70"/>
                </a:lnTo>
                <a:lnTo>
                  <a:pt x="511" y="78"/>
                </a:lnTo>
                <a:lnTo>
                  <a:pt x="521" y="86"/>
                </a:lnTo>
                <a:lnTo>
                  <a:pt x="530" y="95"/>
                </a:lnTo>
                <a:lnTo>
                  <a:pt x="539" y="104"/>
                </a:lnTo>
                <a:lnTo>
                  <a:pt x="548" y="113"/>
                </a:lnTo>
                <a:lnTo>
                  <a:pt x="557" y="123"/>
                </a:lnTo>
                <a:lnTo>
                  <a:pt x="567" y="133"/>
                </a:lnTo>
                <a:lnTo>
                  <a:pt x="576" y="144"/>
                </a:lnTo>
                <a:lnTo>
                  <a:pt x="586" y="155"/>
                </a:lnTo>
                <a:lnTo>
                  <a:pt x="596" y="166"/>
                </a:lnTo>
                <a:lnTo>
                  <a:pt x="605" y="178"/>
                </a:lnTo>
                <a:lnTo>
                  <a:pt x="615" y="190"/>
                </a:lnTo>
                <a:lnTo>
                  <a:pt x="625" y="203"/>
                </a:lnTo>
                <a:lnTo>
                  <a:pt x="635" y="215"/>
                </a:lnTo>
                <a:lnTo>
                  <a:pt x="644" y="228"/>
                </a:lnTo>
                <a:lnTo>
                  <a:pt x="654" y="241"/>
                </a:lnTo>
                <a:lnTo>
                  <a:pt x="662" y="253"/>
                </a:lnTo>
                <a:lnTo>
                  <a:pt x="671" y="266"/>
                </a:lnTo>
                <a:lnTo>
                  <a:pt x="679" y="278"/>
                </a:lnTo>
                <a:lnTo>
                  <a:pt x="687" y="291"/>
                </a:lnTo>
                <a:lnTo>
                  <a:pt x="695" y="303"/>
                </a:lnTo>
                <a:lnTo>
                  <a:pt x="702" y="315"/>
                </a:lnTo>
                <a:lnTo>
                  <a:pt x="709" y="328"/>
                </a:lnTo>
                <a:lnTo>
                  <a:pt x="716" y="340"/>
                </a:lnTo>
                <a:lnTo>
                  <a:pt x="723" y="352"/>
                </a:lnTo>
                <a:lnTo>
                  <a:pt x="729" y="364"/>
                </a:lnTo>
                <a:lnTo>
                  <a:pt x="735" y="376"/>
                </a:lnTo>
                <a:lnTo>
                  <a:pt x="740" y="388"/>
                </a:lnTo>
                <a:lnTo>
                  <a:pt x="745" y="400"/>
                </a:lnTo>
                <a:lnTo>
                  <a:pt x="750" y="412"/>
                </a:lnTo>
                <a:lnTo>
                  <a:pt x="755" y="424"/>
                </a:lnTo>
                <a:lnTo>
                  <a:pt x="760" y="436"/>
                </a:lnTo>
                <a:lnTo>
                  <a:pt x="764" y="448"/>
                </a:lnTo>
                <a:lnTo>
                  <a:pt x="768" y="459"/>
                </a:lnTo>
                <a:lnTo>
                  <a:pt x="772" y="471"/>
                </a:lnTo>
                <a:lnTo>
                  <a:pt x="776" y="482"/>
                </a:lnTo>
                <a:lnTo>
                  <a:pt x="780" y="494"/>
                </a:lnTo>
                <a:lnTo>
                  <a:pt x="783" y="505"/>
                </a:lnTo>
                <a:lnTo>
                  <a:pt x="786" y="517"/>
                </a:lnTo>
                <a:lnTo>
                  <a:pt x="789" y="528"/>
                </a:lnTo>
                <a:lnTo>
                  <a:pt x="792" y="539"/>
                </a:lnTo>
                <a:lnTo>
                  <a:pt x="795" y="550"/>
                </a:lnTo>
                <a:lnTo>
                  <a:pt x="797" y="561"/>
                </a:lnTo>
                <a:lnTo>
                  <a:pt x="799" y="572"/>
                </a:lnTo>
                <a:lnTo>
                  <a:pt x="801" y="583"/>
                </a:lnTo>
                <a:lnTo>
                  <a:pt x="803" y="594"/>
                </a:lnTo>
                <a:lnTo>
                  <a:pt x="805" y="604"/>
                </a:lnTo>
                <a:lnTo>
                  <a:pt x="806" y="613"/>
                </a:lnTo>
                <a:lnTo>
                  <a:pt x="808" y="622"/>
                </a:lnTo>
                <a:lnTo>
                  <a:pt x="809" y="629"/>
                </a:lnTo>
                <a:lnTo>
                  <a:pt x="810" y="636"/>
                </a:lnTo>
                <a:lnTo>
                  <a:pt x="811" y="643"/>
                </a:lnTo>
                <a:lnTo>
                  <a:pt x="812" y="649"/>
                </a:lnTo>
                <a:lnTo>
                  <a:pt x="813" y="654"/>
                </a:lnTo>
                <a:lnTo>
                  <a:pt x="813" y="658"/>
                </a:lnTo>
                <a:lnTo>
                  <a:pt x="814" y="662"/>
                </a:lnTo>
                <a:lnTo>
                  <a:pt x="814" y="664"/>
                </a:lnTo>
                <a:lnTo>
                  <a:pt x="814" y="667"/>
                </a:lnTo>
                <a:lnTo>
                  <a:pt x="814" y="668"/>
                </a:lnTo>
                <a:lnTo>
                  <a:pt x="814" y="669"/>
                </a:lnTo>
                <a:lnTo>
                  <a:pt x="813" y="669"/>
                </a:lnTo>
                <a:lnTo>
                  <a:pt x="812" y="669"/>
                </a:lnTo>
                <a:lnTo>
                  <a:pt x="810" y="670"/>
                </a:lnTo>
                <a:lnTo>
                  <a:pt x="808" y="671"/>
                </a:lnTo>
                <a:lnTo>
                  <a:pt x="805" y="672"/>
                </a:lnTo>
                <a:lnTo>
                  <a:pt x="801" y="673"/>
                </a:lnTo>
                <a:lnTo>
                  <a:pt x="797" y="675"/>
                </a:lnTo>
                <a:lnTo>
                  <a:pt x="792" y="677"/>
                </a:lnTo>
                <a:lnTo>
                  <a:pt x="787" y="679"/>
                </a:lnTo>
                <a:lnTo>
                  <a:pt x="781" y="681"/>
                </a:lnTo>
                <a:lnTo>
                  <a:pt x="775" y="684"/>
                </a:lnTo>
                <a:lnTo>
                  <a:pt x="767" y="687"/>
                </a:lnTo>
                <a:lnTo>
                  <a:pt x="760" y="691"/>
                </a:lnTo>
                <a:lnTo>
                  <a:pt x="751" y="694"/>
                </a:lnTo>
                <a:lnTo>
                  <a:pt x="742" y="698"/>
                </a:lnTo>
                <a:lnTo>
                  <a:pt x="733" y="702"/>
                </a:lnTo>
                <a:lnTo>
                  <a:pt x="723" y="707"/>
                </a:lnTo>
                <a:lnTo>
                  <a:pt x="713" y="711"/>
                </a:lnTo>
                <a:lnTo>
                  <a:pt x="702" y="715"/>
                </a:lnTo>
                <a:lnTo>
                  <a:pt x="691" y="719"/>
                </a:lnTo>
                <a:lnTo>
                  <a:pt x="679" y="722"/>
                </a:lnTo>
                <a:lnTo>
                  <a:pt x="668" y="726"/>
                </a:lnTo>
                <a:lnTo>
                  <a:pt x="656" y="730"/>
                </a:lnTo>
                <a:lnTo>
                  <a:pt x="643" y="733"/>
                </a:lnTo>
                <a:lnTo>
                  <a:pt x="630" y="736"/>
                </a:lnTo>
                <a:lnTo>
                  <a:pt x="617" y="739"/>
                </a:lnTo>
                <a:lnTo>
                  <a:pt x="604" y="742"/>
                </a:lnTo>
                <a:lnTo>
                  <a:pt x="590" y="745"/>
                </a:lnTo>
                <a:lnTo>
                  <a:pt x="575" y="748"/>
                </a:lnTo>
                <a:lnTo>
                  <a:pt x="561" y="750"/>
                </a:lnTo>
                <a:lnTo>
                  <a:pt x="546" y="752"/>
                </a:lnTo>
                <a:lnTo>
                  <a:pt x="531" y="755"/>
                </a:lnTo>
                <a:lnTo>
                  <a:pt x="515" y="757"/>
                </a:lnTo>
                <a:lnTo>
                  <a:pt x="500" y="759"/>
                </a:lnTo>
                <a:lnTo>
                  <a:pt x="484" y="760"/>
                </a:lnTo>
                <a:lnTo>
                  <a:pt x="469" y="761"/>
                </a:lnTo>
                <a:lnTo>
                  <a:pt x="454" y="762"/>
                </a:lnTo>
                <a:lnTo>
                  <a:pt x="438" y="763"/>
                </a:lnTo>
                <a:lnTo>
                  <a:pt x="423" y="764"/>
                </a:lnTo>
                <a:lnTo>
                  <a:pt x="408" y="764"/>
                </a:lnTo>
                <a:lnTo>
                  <a:pt x="392" y="764"/>
                </a:lnTo>
                <a:lnTo>
                  <a:pt x="377" y="764"/>
                </a:lnTo>
                <a:lnTo>
                  <a:pt x="362" y="763"/>
                </a:lnTo>
                <a:lnTo>
                  <a:pt x="347" y="762"/>
                </a:lnTo>
                <a:lnTo>
                  <a:pt x="332" y="761"/>
                </a:lnTo>
                <a:lnTo>
                  <a:pt x="317" y="760"/>
                </a:lnTo>
                <a:lnTo>
                  <a:pt x="302" y="758"/>
                </a:lnTo>
                <a:lnTo>
                  <a:pt x="287" y="756"/>
                </a:lnTo>
                <a:lnTo>
                  <a:pt x="272" y="754"/>
                </a:lnTo>
                <a:lnTo>
                  <a:pt x="257" y="752"/>
                </a:lnTo>
                <a:lnTo>
                  <a:pt x="243" y="750"/>
                </a:lnTo>
                <a:lnTo>
                  <a:pt x="229" y="747"/>
                </a:lnTo>
                <a:lnTo>
                  <a:pt x="215" y="744"/>
                </a:lnTo>
                <a:lnTo>
                  <a:pt x="202" y="741"/>
                </a:lnTo>
                <a:lnTo>
                  <a:pt x="189" y="738"/>
                </a:lnTo>
                <a:lnTo>
                  <a:pt x="176" y="735"/>
                </a:lnTo>
                <a:lnTo>
                  <a:pt x="164" y="732"/>
                </a:lnTo>
                <a:lnTo>
                  <a:pt x="151" y="728"/>
                </a:lnTo>
                <a:lnTo>
                  <a:pt x="139" y="724"/>
                </a:lnTo>
                <a:lnTo>
                  <a:pt x="128" y="721"/>
                </a:lnTo>
                <a:lnTo>
                  <a:pt x="116" y="716"/>
                </a:lnTo>
                <a:lnTo>
                  <a:pt x="105" y="712"/>
                </a:lnTo>
                <a:lnTo>
                  <a:pt x="95" y="708"/>
                </a:lnTo>
                <a:lnTo>
                  <a:pt x="84" y="703"/>
                </a:lnTo>
                <a:lnTo>
                  <a:pt x="74" y="699"/>
                </a:lnTo>
                <a:lnTo>
                  <a:pt x="65" y="695"/>
                </a:lnTo>
                <a:lnTo>
                  <a:pt x="56" y="691"/>
                </a:lnTo>
                <a:lnTo>
                  <a:pt x="48" y="687"/>
                </a:lnTo>
                <a:lnTo>
                  <a:pt x="40" y="684"/>
                </a:lnTo>
                <a:lnTo>
                  <a:pt x="34" y="681"/>
                </a:lnTo>
                <a:lnTo>
                  <a:pt x="27" y="678"/>
                </a:lnTo>
                <a:lnTo>
                  <a:pt x="22" y="675"/>
                </a:lnTo>
                <a:lnTo>
                  <a:pt x="17" y="673"/>
                </a:lnTo>
                <a:lnTo>
                  <a:pt x="13" y="672"/>
                </a:lnTo>
                <a:lnTo>
                  <a:pt x="9" y="670"/>
                </a:lnTo>
                <a:lnTo>
                  <a:pt x="6" y="669"/>
                </a:lnTo>
                <a:lnTo>
                  <a:pt x="3" y="668"/>
                </a:lnTo>
                <a:lnTo>
                  <a:pt x="2" y="667"/>
                </a:lnTo>
                <a:lnTo>
                  <a:pt x="1" y="667"/>
                </a:lnTo>
                <a:lnTo>
                  <a:pt x="0" y="667"/>
                </a:lnTo>
                <a:lnTo>
                  <a:pt x="0" y="666"/>
                </a:lnTo>
                <a:lnTo>
                  <a:pt x="0" y="664"/>
                </a:lnTo>
                <a:lnTo>
                  <a:pt x="0" y="662"/>
                </a:lnTo>
                <a:lnTo>
                  <a:pt x="1" y="659"/>
                </a:lnTo>
                <a:lnTo>
                  <a:pt x="1" y="655"/>
                </a:lnTo>
                <a:lnTo>
                  <a:pt x="2" y="651"/>
                </a:lnTo>
                <a:lnTo>
                  <a:pt x="3" y="646"/>
                </a:lnTo>
                <a:lnTo>
                  <a:pt x="4" y="640"/>
                </a:lnTo>
                <a:lnTo>
                  <a:pt x="5" y="634"/>
                </a:lnTo>
                <a:lnTo>
                  <a:pt x="6" y="627"/>
                </a:lnTo>
                <a:lnTo>
                  <a:pt x="7" y="619"/>
                </a:lnTo>
                <a:lnTo>
                  <a:pt x="9" y="611"/>
                </a:lnTo>
                <a:lnTo>
                  <a:pt x="10" y="602"/>
                </a:lnTo>
                <a:lnTo>
                  <a:pt x="12" y="592"/>
                </a:lnTo>
                <a:lnTo>
                  <a:pt x="14" y="582"/>
                </a:lnTo>
                <a:lnTo>
                  <a:pt x="16" y="571"/>
                </a:lnTo>
                <a:lnTo>
                  <a:pt x="18" y="560"/>
                </a:lnTo>
                <a:lnTo>
                  <a:pt x="20" y="549"/>
                </a:lnTo>
                <a:lnTo>
                  <a:pt x="23" y="538"/>
                </a:lnTo>
                <a:lnTo>
                  <a:pt x="26" y="527"/>
                </a:lnTo>
                <a:lnTo>
                  <a:pt x="29" y="515"/>
                </a:lnTo>
                <a:lnTo>
                  <a:pt x="32" y="504"/>
                </a:lnTo>
                <a:lnTo>
                  <a:pt x="36" y="492"/>
                </a:lnTo>
                <a:lnTo>
                  <a:pt x="40" y="481"/>
                </a:lnTo>
                <a:lnTo>
                  <a:pt x="44" y="469"/>
                </a:lnTo>
                <a:lnTo>
                  <a:pt x="48" y="457"/>
                </a:lnTo>
                <a:lnTo>
                  <a:pt x="52" y="445"/>
                </a:lnTo>
                <a:lnTo>
                  <a:pt x="57" y="433"/>
                </a:lnTo>
                <a:lnTo>
                  <a:pt x="62" y="421"/>
                </a:lnTo>
                <a:lnTo>
                  <a:pt x="67" y="408"/>
                </a:lnTo>
                <a:lnTo>
                  <a:pt x="72" y="396"/>
                </a:lnTo>
                <a:lnTo>
                  <a:pt x="77" y="383"/>
                </a:lnTo>
                <a:lnTo>
                  <a:pt x="83" y="371"/>
                </a:lnTo>
                <a:lnTo>
                  <a:pt x="89" y="359"/>
                </a:lnTo>
                <a:lnTo>
                  <a:pt x="95" y="346"/>
                </a:lnTo>
                <a:lnTo>
                  <a:pt x="102" y="334"/>
                </a:lnTo>
                <a:lnTo>
                  <a:pt x="109" y="321"/>
                </a:lnTo>
                <a:lnTo>
                  <a:pt x="116" y="309"/>
                </a:lnTo>
                <a:lnTo>
                  <a:pt x="123" y="297"/>
                </a:lnTo>
                <a:lnTo>
                  <a:pt x="131" y="284"/>
                </a:lnTo>
                <a:lnTo>
                  <a:pt x="139" y="272"/>
                </a:lnTo>
                <a:lnTo>
                  <a:pt x="147" y="260"/>
                </a:lnTo>
                <a:lnTo>
                  <a:pt x="155" y="248"/>
                </a:lnTo>
                <a:lnTo>
                  <a:pt x="164" y="236"/>
                </a:lnTo>
                <a:lnTo>
                  <a:pt x="173" y="223"/>
                </a:lnTo>
                <a:lnTo>
                  <a:pt x="182" y="211"/>
                </a:lnTo>
                <a:lnTo>
                  <a:pt x="192" y="199"/>
                </a:lnTo>
                <a:lnTo>
                  <a:pt x="201" y="187"/>
                </a:lnTo>
                <a:lnTo>
                  <a:pt x="211" y="176"/>
                </a:lnTo>
                <a:lnTo>
                  <a:pt x="220" y="164"/>
                </a:lnTo>
                <a:lnTo>
                  <a:pt x="230" y="154"/>
                </a:lnTo>
                <a:lnTo>
                  <a:pt x="239" y="143"/>
                </a:lnTo>
                <a:lnTo>
                  <a:pt x="249" y="133"/>
                </a:lnTo>
                <a:lnTo>
                  <a:pt x="258" y="123"/>
                </a:lnTo>
                <a:lnTo>
                  <a:pt x="267" y="114"/>
                </a:lnTo>
                <a:lnTo>
                  <a:pt x="276" y="105"/>
                </a:lnTo>
                <a:lnTo>
                  <a:pt x="285" y="96"/>
                </a:lnTo>
                <a:lnTo>
                  <a:pt x="294" y="88"/>
                </a:lnTo>
                <a:lnTo>
                  <a:pt x="303" y="80"/>
                </a:lnTo>
                <a:lnTo>
                  <a:pt x="312" y="73"/>
                </a:lnTo>
                <a:lnTo>
                  <a:pt x="321" y="65"/>
                </a:lnTo>
                <a:lnTo>
                  <a:pt x="330" y="59"/>
                </a:lnTo>
                <a:lnTo>
                  <a:pt x="339" y="52"/>
                </a:lnTo>
                <a:lnTo>
                  <a:pt x="347" y="46"/>
                </a:lnTo>
                <a:lnTo>
                  <a:pt x="355" y="40"/>
                </a:lnTo>
                <a:lnTo>
                  <a:pt x="362" y="35"/>
                </a:lnTo>
                <a:lnTo>
                  <a:pt x="369" y="30"/>
                </a:lnTo>
                <a:lnTo>
                  <a:pt x="375" y="25"/>
                </a:lnTo>
                <a:lnTo>
                  <a:pt x="381" y="21"/>
                </a:lnTo>
                <a:lnTo>
                  <a:pt x="386" y="17"/>
                </a:lnTo>
                <a:lnTo>
                  <a:pt x="391" y="14"/>
                </a:lnTo>
                <a:lnTo>
                  <a:pt x="395" y="11"/>
                </a:lnTo>
                <a:lnTo>
                  <a:pt x="398" y="8"/>
                </a:lnTo>
                <a:lnTo>
                  <a:pt x="401" y="6"/>
                </a:lnTo>
                <a:lnTo>
                  <a:pt x="403" y="4"/>
                </a:lnTo>
                <a:lnTo>
                  <a:pt x="405" y="3"/>
                </a:lnTo>
                <a:lnTo>
                  <a:pt x="406" y="1"/>
                </a:lnTo>
                <a:lnTo>
                  <a:pt x="407" y="1"/>
                </a:lnTo>
                <a:lnTo>
                  <a:pt x="407" y="0"/>
                </a:lnTo>
                <a:lnTo>
                  <a:pt x="408" y="0"/>
                </a:lnTo>
                <a:lnTo>
                  <a:pt x="408" y="1"/>
                </a:lnTo>
                <a:lnTo>
                  <a:pt x="410" y="1"/>
                </a:lnTo>
                <a:lnTo>
                  <a:pt x="411" y="3"/>
                </a:lnTo>
                <a:lnTo>
                  <a:pt x="414" y="4"/>
                </a:lnTo>
                <a:lnTo>
                  <a:pt x="417" y="6"/>
                </a:lnTo>
                <a:lnTo>
                  <a:pt x="420" y="9"/>
                </a:lnTo>
                <a:lnTo>
                  <a:pt x="424" y="12"/>
                </a:lnTo>
                <a:lnTo>
                  <a:pt x="429" y="15"/>
                </a:lnTo>
                <a:lnTo>
                  <a:pt x="434" y="19"/>
                </a:lnTo>
                <a:lnTo>
                  <a:pt x="439" y="23"/>
                </a:lnTo>
                <a:lnTo>
                  <a:pt x="446" y="27"/>
                </a:lnTo>
                <a:lnTo>
                  <a:pt x="452" y="32"/>
                </a:lnTo>
                <a:lnTo>
                  <a:pt x="460" y="38"/>
                </a:lnTo>
                <a:lnTo>
                  <a:pt x="468" y="43"/>
                </a:lnTo>
                <a:lnTo>
                  <a:pt x="476" y="49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  <p:sp>
        <p:nvSpPr>
          <p:cNvPr id="13" name="Freeform 10"/>
          <p:cNvSpPr>
            <a:spLocks/>
          </p:cNvSpPr>
          <p:nvPr userDrawn="1">
            <p:custDataLst>
              <p:tags r:id="rId8"/>
            </p:custDataLst>
          </p:nvPr>
        </p:nvSpPr>
        <p:spPr bwMode="auto">
          <a:xfrm>
            <a:off x="4004258" y="4467309"/>
            <a:ext cx="1328269" cy="1389741"/>
          </a:xfrm>
          <a:custGeom>
            <a:avLst/>
            <a:gdLst>
              <a:gd name="T0" fmla="*/ 313148603 w 829"/>
              <a:gd name="T1" fmla="*/ 128935752 h 865"/>
              <a:gd name="T2" fmla="*/ 466023359 w 829"/>
              <a:gd name="T3" fmla="*/ 173567721 h 865"/>
              <a:gd name="T4" fmla="*/ 636158473 w 829"/>
              <a:gd name="T5" fmla="*/ 208280951 h 865"/>
              <a:gd name="T6" fmla="*/ 823555514 w 829"/>
              <a:gd name="T7" fmla="*/ 233075440 h 865"/>
              <a:gd name="T8" fmla="*/ 1006018780 w 829"/>
              <a:gd name="T9" fmla="*/ 245474259 h 865"/>
              <a:gd name="T10" fmla="*/ 1183551414 w 829"/>
              <a:gd name="T11" fmla="*/ 240514101 h 865"/>
              <a:gd name="T12" fmla="*/ 1356153414 w 829"/>
              <a:gd name="T13" fmla="*/ 220678195 h 865"/>
              <a:gd name="T14" fmla="*/ 1521357894 w 829"/>
              <a:gd name="T15" fmla="*/ 185964966 h 865"/>
              <a:gd name="T16" fmla="*/ 1674232651 w 829"/>
              <a:gd name="T17" fmla="*/ 143813075 h 865"/>
              <a:gd name="T18" fmla="*/ 1817246141 w 829"/>
              <a:gd name="T19" fmla="*/ 86783861 h 865"/>
              <a:gd name="T20" fmla="*/ 1928204233 w 829"/>
              <a:gd name="T21" fmla="*/ 42151891 h 865"/>
              <a:gd name="T22" fmla="*/ 1994778774 w 829"/>
              <a:gd name="T23" fmla="*/ 14877323 h 865"/>
              <a:gd name="T24" fmla="*/ 2019435081 w 829"/>
              <a:gd name="T25" fmla="*/ 7438662 h 865"/>
              <a:gd name="T26" fmla="*/ 2021901968 w 829"/>
              <a:gd name="T27" fmla="*/ 27274568 h 865"/>
              <a:gd name="T28" fmla="*/ 2026832601 w 829"/>
              <a:gd name="T29" fmla="*/ 84303782 h 865"/>
              <a:gd name="T30" fmla="*/ 2034230122 w 829"/>
              <a:gd name="T31" fmla="*/ 181006383 h 865"/>
              <a:gd name="T32" fmla="*/ 2041627642 w 829"/>
              <a:gd name="T33" fmla="*/ 312420639 h 865"/>
              <a:gd name="T34" fmla="*/ 2031764805 w 829"/>
              <a:gd name="T35" fmla="*/ 466152454 h 865"/>
              <a:gd name="T36" fmla="*/ 2007106928 w 829"/>
              <a:gd name="T37" fmla="*/ 644678758 h 865"/>
              <a:gd name="T38" fmla="*/ 1965190264 w 829"/>
              <a:gd name="T39" fmla="*/ 840560890 h 865"/>
              <a:gd name="T40" fmla="*/ 1903546356 w 829"/>
              <a:gd name="T41" fmla="*/ 1031486013 h 865"/>
              <a:gd name="T42" fmla="*/ 1827108977 w 829"/>
              <a:gd name="T43" fmla="*/ 1217450979 h 865"/>
              <a:gd name="T44" fmla="*/ 1730944355 w 829"/>
              <a:gd name="T45" fmla="*/ 1395977283 h 865"/>
              <a:gd name="T46" fmla="*/ 1627383783 w 829"/>
              <a:gd name="T47" fmla="*/ 1559626264 h 865"/>
              <a:gd name="T48" fmla="*/ 1516425691 w 829"/>
              <a:gd name="T49" fmla="*/ 1705917843 h 865"/>
              <a:gd name="T50" fmla="*/ 1398070078 w 829"/>
              <a:gd name="T51" fmla="*/ 1834853594 h 865"/>
              <a:gd name="T52" fmla="*/ 1289578873 w 829"/>
              <a:gd name="T53" fmla="*/ 1938994857 h 865"/>
              <a:gd name="T54" fmla="*/ 1198346454 w 829"/>
              <a:gd name="T55" fmla="*/ 2020818560 h 865"/>
              <a:gd name="T56" fmla="*/ 1121909076 w 829"/>
              <a:gd name="T57" fmla="*/ 2075369270 h 865"/>
              <a:gd name="T58" fmla="*/ 1067662688 w 829"/>
              <a:gd name="T59" fmla="*/ 2112562578 h 865"/>
              <a:gd name="T60" fmla="*/ 1030676658 w 829"/>
              <a:gd name="T61" fmla="*/ 2134876989 h 865"/>
              <a:gd name="T62" fmla="*/ 1018348504 w 829"/>
              <a:gd name="T63" fmla="*/ 2142315650 h 865"/>
              <a:gd name="T64" fmla="*/ 1008485667 w 829"/>
              <a:gd name="T65" fmla="*/ 2134876989 h 865"/>
              <a:gd name="T66" fmla="*/ 969032750 w 829"/>
              <a:gd name="T67" fmla="*/ 2107602421 h 865"/>
              <a:gd name="T68" fmla="*/ 897527575 w 829"/>
              <a:gd name="T69" fmla="*/ 2055531790 h 865"/>
              <a:gd name="T70" fmla="*/ 801362953 w 829"/>
              <a:gd name="T71" fmla="*/ 1981146748 h 865"/>
              <a:gd name="T72" fmla="*/ 695337064 w 829"/>
              <a:gd name="T73" fmla="*/ 1886924226 h 865"/>
              <a:gd name="T74" fmla="*/ 584378972 w 829"/>
              <a:gd name="T75" fmla="*/ 1772865797 h 865"/>
              <a:gd name="T76" fmla="*/ 470955563 w 829"/>
              <a:gd name="T77" fmla="*/ 1636491384 h 865"/>
              <a:gd name="T78" fmla="*/ 364928104 w 829"/>
              <a:gd name="T79" fmla="*/ 1495158388 h 865"/>
              <a:gd name="T80" fmla="*/ 273695685 w 829"/>
              <a:gd name="T81" fmla="*/ 1346386730 h 865"/>
              <a:gd name="T82" fmla="*/ 197258307 w 829"/>
              <a:gd name="T83" fmla="*/ 1195134994 h 865"/>
              <a:gd name="T84" fmla="*/ 133149083 w 829"/>
              <a:gd name="T85" fmla="*/ 1036444596 h 865"/>
              <a:gd name="T86" fmla="*/ 83834898 w 829"/>
              <a:gd name="T87" fmla="*/ 877754198 h 865"/>
              <a:gd name="T88" fmla="*/ 44383551 w 829"/>
              <a:gd name="T89" fmla="*/ 716585296 h 865"/>
              <a:gd name="T90" fmla="*/ 17260357 w 829"/>
              <a:gd name="T91" fmla="*/ 555414819 h 865"/>
              <a:gd name="T92" fmla="*/ 4932204 w 829"/>
              <a:gd name="T93" fmla="*/ 401684578 h 865"/>
              <a:gd name="T94" fmla="*/ 0 w 829"/>
              <a:gd name="T95" fmla="*/ 255391424 h 865"/>
              <a:gd name="T96" fmla="*/ 4932204 w 829"/>
              <a:gd name="T97" fmla="*/ 126455673 h 865"/>
              <a:gd name="T98" fmla="*/ 7397520 w 829"/>
              <a:gd name="T99" fmla="*/ 42151891 h 865"/>
              <a:gd name="T100" fmla="*/ 9862837 w 829"/>
              <a:gd name="T101" fmla="*/ 2480079 h 865"/>
              <a:gd name="T102" fmla="*/ 17260357 w 829"/>
              <a:gd name="T103" fmla="*/ 2480079 h 865"/>
              <a:gd name="T104" fmla="*/ 59177021 w 829"/>
              <a:gd name="T105" fmla="*/ 22315985 h 865"/>
              <a:gd name="T106" fmla="*/ 140546603 w 829"/>
              <a:gd name="T107" fmla="*/ 57029214 h 86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29" h="865">
                <a:moveTo>
                  <a:pt x="85" y="35"/>
                </a:moveTo>
                <a:lnTo>
                  <a:pt x="95" y="40"/>
                </a:lnTo>
                <a:lnTo>
                  <a:pt x="105" y="44"/>
                </a:lnTo>
                <a:lnTo>
                  <a:pt x="116" y="48"/>
                </a:lnTo>
                <a:lnTo>
                  <a:pt x="127" y="52"/>
                </a:lnTo>
                <a:lnTo>
                  <a:pt x="139" y="56"/>
                </a:lnTo>
                <a:lnTo>
                  <a:pt x="151" y="59"/>
                </a:lnTo>
                <a:lnTo>
                  <a:pt x="163" y="63"/>
                </a:lnTo>
                <a:lnTo>
                  <a:pt x="176" y="66"/>
                </a:lnTo>
                <a:lnTo>
                  <a:pt x="189" y="70"/>
                </a:lnTo>
                <a:lnTo>
                  <a:pt x="202" y="73"/>
                </a:lnTo>
                <a:lnTo>
                  <a:pt x="215" y="76"/>
                </a:lnTo>
                <a:lnTo>
                  <a:pt x="229" y="79"/>
                </a:lnTo>
                <a:lnTo>
                  <a:pt x="243" y="81"/>
                </a:lnTo>
                <a:lnTo>
                  <a:pt x="258" y="84"/>
                </a:lnTo>
                <a:lnTo>
                  <a:pt x="273" y="86"/>
                </a:lnTo>
                <a:lnTo>
                  <a:pt x="288" y="89"/>
                </a:lnTo>
                <a:lnTo>
                  <a:pt x="303" y="91"/>
                </a:lnTo>
                <a:lnTo>
                  <a:pt x="319" y="93"/>
                </a:lnTo>
                <a:lnTo>
                  <a:pt x="334" y="94"/>
                </a:lnTo>
                <a:lnTo>
                  <a:pt x="349" y="96"/>
                </a:lnTo>
                <a:lnTo>
                  <a:pt x="364" y="97"/>
                </a:lnTo>
                <a:lnTo>
                  <a:pt x="379" y="98"/>
                </a:lnTo>
                <a:lnTo>
                  <a:pt x="393" y="98"/>
                </a:lnTo>
                <a:lnTo>
                  <a:pt x="408" y="99"/>
                </a:lnTo>
                <a:lnTo>
                  <a:pt x="423" y="99"/>
                </a:lnTo>
                <a:lnTo>
                  <a:pt x="437" y="99"/>
                </a:lnTo>
                <a:lnTo>
                  <a:pt x="452" y="98"/>
                </a:lnTo>
                <a:lnTo>
                  <a:pt x="466" y="98"/>
                </a:lnTo>
                <a:lnTo>
                  <a:pt x="480" y="97"/>
                </a:lnTo>
                <a:lnTo>
                  <a:pt x="495" y="96"/>
                </a:lnTo>
                <a:lnTo>
                  <a:pt x="509" y="94"/>
                </a:lnTo>
                <a:lnTo>
                  <a:pt x="523" y="93"/>
                </a:lnTo>
                <a:lnTo>
                  <a:pt x="537" y="91"/>
                </a:lnTo>
                <a:lnTo>
                  <a:pt x="550" y="89"/>
                </a:lnTo>
                <a:lnTo>
                  <a:pt x="564" y="86"/>
                </a:lnTo>
                <a:lnTo>
                  <a:pt x="577" y="84"/>
                </a:lnTo>
                <a:lnTo>
                  <a:pt x="591" y="81"/>
                </a:lnTo>
                <a:lnTo>
                  <a:pt x="604" y="78"/>
                </a:lnTo>
                <a:lnTo>
                  <a:pt x="617" y="75"/>
                </a:lnTo>
                <a:lnTo>
                  <a:pt x="630" y="72"/>
                </a:lnTo>
                <a:lnTo>
                  <a:pt x="642" y="69"/>
                </a:lnTo>
                <a:lnTo>
                  <a:pt x="655" y="65"/>
                </a:lnTo>
                <a:lnTo>
                  <a:pt x="667" y="62"/>
                </a:lnTo>
                <a:lnTo>
                  <a:pt x="679" y="58"/>
                </a:lnTo>
                <a:lnTo>
                  <a:pt x="691" y="53"/>
                </a:lnTo>
                <a:lnTo>
                  <a:pt x="703" y="49"/>
                </a:lnTo>
                <a:lnTo>
                  <a:pt x="715" y="45"/>
                </a:lnTo>
                <a:lnTo>
                  <a:pt x="726" y="40"/>
                </a:lnTo>
                <a:lnTo>
                  <a:pt x="737" y="35"/>
                </a:lnTo>
                <a:lnTo>
                  <a:pt x="748" y="31"/>
                </a:lnTo>
                <a:lnTo>
                  <a:pt x="758" y="27"/>
                </a:lnTo>
                <a:lnTo>
                  <a:pt x="767" y="23"/>
                </a:lnTo>
                <a:lnTo>
                  <a:pt x="775" y="20"/>
                </a:lnTo>
                <a:lnTo>
                  <a:pt x="782" y="17"/>
                </a:lnTo>
                <a:lnTo>
                  <a:pt x="789" y="14"/>
                </a:lnTo>
                <a:lnTo>
                  <a:pt x="795" y="12"/>
                </a:lnTo>
                <a:lnTo>
                  <a:pt x="801" y="9"/>
                </a:lnTo>
                <a:lnTo>
                  <a:pt x="805" y="8"/>
                </a:lnTo>
                <a:lnTo>
                  <a:pt x="809" y="6"/>
                </a:lnTo>
                <a:lnTo>
                  <a:pt x="813" y="5"/>
                </a:lnTo>
                <a:lnTo>
                  <a:pt x="815" y="4"/>
                </a:lnTo>
                <a:lnTo>
                  <a:pt x="817" y="3"/>
                </a:lnTo>
                <a:lnTo>
                  <a:pt x="818" y="3"/>
                </a:lnTo>
                <a:lnTo>
                  <a:pt x="819" y="3"/>
                </a:lnTo>
                <a:lnTo>
                  <a:pt x="819" y="4"/>
                </a:lnTo>
                <a:lnTo>
                  <a:pt x="819" y="6"/>
                </a:lnTo>
                <a:lnTo>
                  <a:pt x="819" y="8"/>
                </a:lnTo>
                <a:lnTo>
                  <a:pt x="820" y="11"/>
                </a:lnTo>
                <a:lnTo>
                  <a:pt x="820" y="14"/>
                </a:lnTo>
                <a:lnTo>
                  <a:pt x="820" y="18"/>
                </a:lnTo>
                <a:lnTo>
                  <a:pt x="821" y="23"/>
                </a:lnTo>
                <a:lnTo>
                  <a:pt x="821" y="28"/>
                </a:lnTo>
                <a:lnTo>
                  <a:pt x="822" y="34"/>
                </a:lnTo>
                <a:lnTo>
                  <a:pt x="822" y="41"/>
                </a:lnTo>
                <a:lnTo>
                  <a:pt x="823" y="48"/>
                </a:lnTo>
                <a:lnTo>
                  <a:pt x="824" y="56"/>
                </a:lnTo>
                <a:lnTo>
                  <a:pt x="825" y="64"/>
                </a:lnTo>
                <a:lnTo>
                  <a:pt x="825" y="73"/>
                </a:lnTo>
                <a:lnTo>
                  <a:pt x="826" y="83"/>
                </a:lnTo>
                <a:lnTo>
                  <a:pt x="827" y="93"/>
                </a:lnTo>
                <a:lnTo>
                  <a:pt x="828" y="104"/>
                </a:lnTo>
                <a:lnTo>
                  <a:pt x="828" y="115"/>
                </a:lnTo>
                <a:lnTo>
                  <a:pt x="828" y="126"/>
                </a:lnTo>
                <a:lnTo>
                  <a:pt x="828" y="138"/>
                </a:lnTo>
                <a:lnTo>
                  <a:pt x="827" y="150"/>
                </a:lnTo>
                <a:lnTo>
                  <a:pt x="826" y="162"/>
                </a:lnTo>
                <a:lnTo>
                  <a:pt x="825" y="175"/>
                </a:lnTo>
                <a:lnTo>
                  <a:pt x="824" y="188"/>
                </a:lnTo>
                <a:lnTo>
                  <a:pt x="822" y="202"/>
                </a:lnTo>
                <a:lnTo>
                  <a:pt x="821" y="216"/>
                </a:lnTo>
                <a:lnTo>
                  <a:pt x="819" y="230"/>
                </a:lnTo>
                <a:lnTo>
                  <a:pt x="816" y="245"/>
                </a:lnTo>
                <a:lnTo>
                  <a:pt x="814" y="260"/>
                </a:lnTo>
                <a:lnTo>
                  <a:pt x="811" y="275"/>
                </a:lnTo>
                <a:lnTo>
                  <a:pt x="808" y="291"/>
                </a:lnTo>
                <a:lnTo>
                  <a:pt x="804" y="307"/>
                </a:lnTo>
                <a:lnTo>
                  <a:pt x="801" y="323"/>
                </a:lnTo>
                <a:lnTo>
                  <a:pt x="797" y="339"/>
                </a:lnTo>
                <a:lnTo>
                  <a:pt x="792" y="354"/>
                </a:lnTo>
                <a:lnTo>
                  <a:pt x="788" y="370"/>
                </a:lnTo>
                <a:lnTo>
                  <a:pt x="783" y="385"/>
                </a:lnTo>
                <a:lnTo>
                  <a:pt x="778" y="401"/>
                </a:lnTo>
                <a:lnTo>
                  <a:pt x="772" y="416"/>
                </a:lnTo>
                <a:lnTo>
                  <a:pt x="767" y="431"/>
                </a:lnTo>
                <a:lnTo>
                  <a:pt x="761" y="446"/>
                </a:lnTo>
                <a:lnTo>
                  <a:pt x="754" y="461"/>
                </a:lnTo>
                <a:lnTo>
                  <a:pt x="748" y="476"/>
                </a:lnTo>
                <a:lnTo>
                  <a:pt x="741" y="491"/>
                </a:lnTo>
                <a:lnTo>
                  <a:pt x="734" y="506"/>
                </a:lnTo>
                <a:lnTo>
                  <a:pt x="726" y="520"/>
                </a:lnTo>
                <a:lnTo>
                  <a:pt x="718" y="535"/>
                </a:lnTo>
                <a:lnTo>
                  <a:pt x="710" y="549"/>
                </a:lnTo>
                <a:lnTo>
                  <a:pt x="702" y="563"/>
                </a:lnTo>
                <a:lnTo>
                  <a:pt x="694" y="577"/>
                </a:lnTo>
                <a:lnTo>
                  <a:pt x="686" y="590"/>
                </a:lnTo>
                <a:lnTo>
                  <a:pt x="677" y="604"/>
                </a:lnTo>
                <a:lnTo>
                  <a:pt x="669" y="617"/>
                </a:lnTo>
                <a:lnTo>
                  <a:pt x="660" y="629"/>
                </a:lnTo>
                <a:lnTo>
                  <a:pt x="651" y="641"/>
                </a:lnTo>
                <a:lnTo>
                  <a:pt x="642" y="654"/>
                </a:lnTo>
                <a:lnTo>
                  <a:pt x="633" y="665"/>
                </a:lnTo>
                <a:lnTo>
                  <a:pt x="624" y="677"/>
                </a:lnTo>
                <a:lnTo>
                  <a:pt x="615" y="688"/>
                </a:lnTo>
                <a:lnTo>
                  <a:pt x="605" y="699"/>
                </a:lnTo>
                <a:lnTo>
                  <a:pt x="596" y="709"/>
                </a:lnTo>
                <a:lnTo>
                  <a:pt x="586" y="720"/>
                </a:lnTo>
                <a:lnTo>
                  <a:pt x="577" y="730"/>
                </a:lnTo>
                <a:lnTo>
                  <a:pt x="567" y="740"/>
                </a:lnTo>
                <a:lnTo>
                  <a:pt x="558" y="749"/>
                </a:lnTo>
                <a:lnTo>
                  <a:pt x="549" y="758"/>
                </a:lnTo>
                <a:lnTo>
                  <a:pt x="540" y="766"/>
                </a:lnTo>
                <a:lnTo>
                  <a:pt x="531" y="774"/>
                </a:lnTo>
                <a:lnTo>
                  <a:pt x="523" y="782"/>
                </a:lnTo>
                <a:lnTo>
                  <a:pt x="515" y="789"/>
                </a:lnTo>
                <a:lnTo>
                  <a:pt x="507" y="796"/>
                </a:lnTo>
                <a:lnTo>
                  <a:pt x="500" y="803"/>
                </a:lnTo>
                <a:lnTo>
                  <a:pt x="493" y="809"/>
                </a:lnTo>
                <a:lnTo>
                  <a:pt x="486" y="815"/>
                </a:lnTo>
                <a:lnTo>
                  <a:pt x="479" y="820"/>
                </a:lnTo>
                <a:lnTo>
                  <a:pt x="473" y="825"/>
                </a:lnTo>
                <a:lnTo>
                  <a:pt x="467" y="829"/>
                </a:lnTo>
                <a:lnTo>
                  <a:pt x="461" y="833"/>
                </a:lnTo>
                <a:lnTo>
                  <a:pt x="455" y="837"/>
                </a:lnTo>
                <a:lnTo>
                  <a:pt x="450" y="840"/>
                </a:lnTo>
                <a:lnTo>
                  <a:pt x="445" y="844"/>
                </a:lnTo>
                <a:lnTo>
                  <a:pt x="441" y="847"/>
                </a:lnTo>
                <a:lnTo>
                  <a:pt x="437" y="849"/>
                </a:lnTo>
                <a:lnTo>
                  <a:pt x="433" y="852"/>
                </a:lnTo>
                <a:lnTo>
                  <a:pt x="429" y="854"/>
                </a:lnTo>
                <a:lnTo>
                  <a:pt x="426" y="856"/>
                </a:lnTo>
                <a:lnTo>
                  <a:pt x="423" y="858"/>
                </a:lnTo>
                <a:lnTo>
                  <a:pt x="421" y="859"/>
                </a:lnTo>
                <a:lnTo>
                  <a:pt x="418" y="861"/>
                </a:lnTo>
                <a:lnTo>
                  <a:pt x="417" y="862"/>
                </a:lnTo>
                <a:lnTo>
                  <a:pt x="415" y="863"/>
                </a:lnTo>
                <a:lnTo>
                  <a:pt x="414" y="864"/>
                </a:lnTo>
                <a:lnTo>
                  <a:pt x="413" y="864"/>
                </a:lnTo>
                <a:lnTo>
                  <a:pt x="412" y="864"/>
                </a:lnTo>
                <a:lnTo>
                  <a:pt x="410" y="863"/>
                </a:lnTo>
                <a:lnTo>
                  <a:pt x="409" y="861"/>
                </a:lnTo>
                <a:lnTo>
                  <a:pt x="407" y="860"/>
                </a:lnTo>
                <a:lnTo>
                  <a:pt x="404" y="858"/>
                </a:lnTo>
                <a:lnTo>
                  <a:pt x="401" y="855"/>
                </a:lnTo>
                <a:lnTo>
                  <a:pt x="397" y="853"/>
                </a:lnTo>
                <a:lnTo>
                  <a:pt x="393" y="850"/>
                </a:lnTo>
                <a:lnTo>
                  <a:pt x="388" y="846"/>
                </a:lnTo>
                <a:lnTo>
                  <a:pt x="383" y="842"/>
                </a:lnTo>
                <a:lnTo>
                  <a:pt x="377" y="838"/>
                </a:lnTo>
                <a:lnTo>
                  <a:pt x="371" y="834"/>
                </a:lnTo>
                <a:lnTo>
                  <a:pt x="364" y="829"/>
                </a:lnTo>
                <a:lnTo>
                  <a:pt x="357" y="823"/>
                </a:lnTo>
                <a:lnTo>
                  <a:pt x="349" y="818"/>
                </a:lnTo>
                <a:lnTo>
                  <a:pt x="341" y="812"/>
                </a:lnTo>
                <a:lnTo>
                  <a:pt x="333" y="806"/>
                </a:lnTo>
                <a:lnTo>
                  <a:pt x="325" y="799"/>
                </a:lnTo>
                <a:lnTo>
                  <a:pt x="316" y="792"/>
                </a:lnTo>
                <a:lnTo>
                  <a:pt x="308" y="785"/>
                </a:lnTo>
                <a:lnTo>
                  <a:pt x="300" y="777"/>
                </a:lnTo>
                <a:lnTo>
                  <a:pt x="291" y="769"/>
                </a:lnTo>
                <a:lnTo>
                  <a:pt x="282" y="761"/>
                </a:lnTo>
                <a:lnTo>
                  <a:pt x="273" y="752"/>
                </a:lnTo>
                <a:lnTo>
                  <a:pt x="265" y="743"/>
                </a:lnTo>
                <a:lnTo>
                  <a:pt x="256" y="734"/>
                </a:lnTo>
                <a:lnTo>
                  <a:pt x="247" y="725"/>
                </a:lnTo>
                <a:lnTo>
                  <a:pt x="237" y="715"/>
                </a:lnTo>
                <a:lnTo>
                  <a:pt x="228" y="704"/>
                </a:lnTo>
                <a:lnTo>
                  <a:pt x="219" y="694"/>
                </a:lnTo>
                <a:lnTo>
                  <a:pt x="209" y="683"/>
                </a:lnTo>
                <a:lnTo>
                  <a:pt x="200" y="672"/>
                </a:lnTo>
                <a:lnTo>
                  <a:pt x="191" y="660"/>
                </a:lnTo>
                <a:lnTo>
                  <a:pt x="182" y="649"/>
                </a:lnTo>
                <a:lnTo>
                  <a:pt x="173" y="638"/>
                </a:lnTo>
                <a:lnTo>
                  <a:pt x="165" y="626"/>
                </a:lnTo>
                <a:lnTo>
                  <a:pt x="156" y="615"/>
                </a:lnTo>
                <a:lnTo>
                  <a:pt x="148" y="603"/>
                </a:lnTo>
                <a:lnTo>
                  <a:pt x="141" y="591"/>
                </a:lnTo>
                <a:lnTo>
                  <a:pt x="133" y="579"/>
                </a:lnTo>
                <a:lnTo>
                  <a:pt x="126" y="567"/>
                </a:lnTo>
                <a:lnTo>
                  <a:pt x="118" y="555"/>
                </a:lnTo>
                <a:lnTo>
                  <a:pt x="111" y="543"/>
                </a:lnTo>
                <a:lnTo>
                  <a:pt x="105" y="531"/>
                </a:lnTo>
                <a:lnTo>
                  <a:pt x="98" y="519"/>
                </a:lnTo>
                <a:lnTo>
                  <a:pt x="92" y="506"/>
                </a:lnTo>
                <a:lnTo>
                  <a:pt x="86" y="494"/>
                </a:lnTo>
                <a:lnTo>
                  <a:pt x="80" y="482"/>
                </a:lnTo>
                <a:lnTo>
                  <a:pt x="75" y="469"/>
                </a:lnTo>
                <a:lnTo>
                  <a:pt x="69" y="456"/>
                </a:lnTo>
                <a:lnTo>
                  <a:pt x="64" y="444"/>
                </a:lnTo>
                <a:lnTo>
                  <a:pt x="59" y="431"/>
                </a:lnTo>
                <a:lnTo>
                  <a:pt x="54" y="418"/>
                </a:lnTo>
                <a:lnTo>
                  <a:pt x="50" y="406"/>
                </a:lnTo>
                <a:lnTo>
                  <a:pt x="45" y="393"/>
                </a:lnTo>
                <a:lnTo>
                  <a:pt x="41" y="380"/>
                </a:lnTo>
                <a:lnTo>
                  <a:pt x="37" y="367"/>
                </a:lnTo>
                <a:lnTo>
                  <a:pt x="34" y="354"/>
                </a:lnTo>
                <a:lnTo>
                  <a:pt x="30" y="341"/>
                </a:lnTo>
                <a:lnTo>
                  <a:pt x="27" y="328"/>
                </a:lnTo>
                <a:lnTo>
                  <a:pt x="24" y="315"/>
                </a:lnTo>
                <a:lnTo>
                  <a:pt x="21" y="302"/>
                </a:lnTo>
                <a:lnTo>
                  <a:pt x="18" y="289"/>
                </a:lnTo>
                <a:lnTo>
                  <a:pt x="16" y="276"/>
                </a:lnTo>
                <a:lnTo>
                  <a:pt x="13" y="263"/>
                </a:lnTo>
                <a:lnTo>
                  <a:pt x="11" y="250"/>
                </a:lnTo>
                <a:lnTo>
                  <a:pt x="9" y="237"/>
                </a:lnTo>
                <a:lnTo>
                  <a:pt x="7" y="224"/>
                </a:lnTo>
                <a:lnTo>
                  <a:pt x="6" y="212"/>
                </a:lnTo>
                <a:lnTo>
                  <a:pt x="4" y="199"/>
                </a:lnTo>
                <a:lnTo>
                  <a:pt x="3" y="187"/>
                </a:lnTo>
                <a:lnTo>
                  <a:pt x="2" y="175"/>
                </a:lnTo>
                <a:lnTo>
                  <a:pt x="2" y="162"/>
                </a:lnTo>
                <a:lnTo>
                  <a:pt x="1" y="150"/>
                </a:lnTo>
                <a:lnTo>
                  <a:pt x="0" y="138"/>
                </a:lnTo>
                <a:lnTo>
                  <a:pt x="0" y="126"/>
                </a:lnTo>
                <a:lnTo>
                  <a:pt x="0" y="115"/>
                </a:lnTo>
                <a:lnTo>
                  <a:pt x="0" y="103"/>
                </a:lnTo>
                <a:lnTo>
                  <a:pt x="1" y="92"/>
                </a:lnTo>
                <a:lnTo>
                  <a:pt x="1" y="80"/>
                </a:lnTo>
                <a:lnTo>
                  <a:pt x="1" y="70"/>
                </a:lnTo>
                <a:lnTo>
                  <a:pt x="2" y="60"/>
                </a:lnTo>
                <a:lnTo>
                  <a:pt x="2" y="51"/>
                </a:lnTo>
                <a:lnTo>
                  <a:pt x="2" y="43"/>
                </a:lnTo>
                <a:lnTo>
                  <a:pt x="3" y="36"/>
                </a:lnTo>
                <a:lnTo>
                  <a:pt x="3" y="29"/>
                </a:lnTo>
                <a:lnTo>
                  <a:pt x="3" y="23"/>
                </a:lnTo>
                <a:lnTo>
                  <a:pt x="3" y="17"/>
                </a:lnTo>
                <a:lnTo>
                  <a:pt x="4" y="13"/>
                </a:lnTo>
                <a:lnTo>
                  <a:pt x="4" y="9"/>
                </a:lnTo>
                <a:lnTo>
                  <a:pt x="4" y="5"/>
                </a:lnTo>
                <a:lnTo>
                  <a:pt x="4" y="3"/>
                </a:lnTo>
                <a:lnTo>
                  <a:pt x="4" y="1"/>
                </a:lnTo>
                <a:lnTo>
                  <a:pt x="4" y="0"/>
                </a:lnTo>
                <a:lnTo>
                  <a:pt x="5" y="0"/>
                </a:lnTo>
                <a:lnTo>
                  <a:pt x="7" y="1"/>
                </a:lnTo>
                <a:lnTo>
                  <a:pt x="9" y="2"/>
                </a:lnTo>
                <a:lnTo>
                  <a:pt x="12" y="3"/>
                </a:lnTo>
                <a:lnTo>
                  <a:pt x="15" y="5"/>
                </a:lnTo>
                <a:lnTo>
                  <a:pt x="19" y="6"/>
                </a:lnTo>
                <a:lnTo>
                  <a:pt x="24" y="9"/>
                </a:lnTo>
                <a:lnTo>
                  <a:pt x="30" y="11"/>
                </a:lnTo>
                <a:lnTo>
                  <a:pt x="36" y="14"/>
                </a:lnTo>
                <a:lnTo>
                  <a:pt x="42" y="16"/>
                </a:lnTo>
                <a:lnTo>
                  <a:pt x="49" y="20"/>
                </a:lnTo>
                <a:lnTo>
                  <a:pt x="57" y="23"/>
                </a:lnTo>
                <a:lnTo>
                  <a:pt x="66" y="27"/>
                </a:lnTo>
                <a:lnTo>
                  <a:pt x="75" y="31"/>
                </a:lnTo>
                <a:lnTo>
                  <a:pt x="85" y="35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786" tIns="46398" rIns="92786" bIns="4639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380268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D3D17-118C-4274-BE08-EBE413621F86}" type="slidenum">
              <a:rPr lang="en-ZA" smtClean="0"/>
              <a:pPr>
                <a:defRPr/>
              </a:pPr>
              <a:t>‹#›</a:t>
            </a:fld>
            <a:endParaRPr lang="en-ZA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752" y="983136"/>
            <a:ext cx="7619730" cy="361204"/>
          </a:xfrm>
        </p:spPr>
        <p:txBody>
          <a:bodyPr/>
          <a:lstStyle/>
          <a:p>
            <a:pPr eaLnBrk="1" hangingPunct="1"/>
            <a:endParaRPr lang="en-GB" altLang="en-US"/>
          </a:p>
        </p:txBody>
      </p:sp>
      <p:grpSp>
        <p:nvGrpSpPr>
          <p:cNvPr id="7" name="Group 4"/>
          <p:cNvGrpSpPr>
            <a:grpSpLocks/>
          </p:cNvGrpSpPr>
          <p:nvPr userDrawn="1"/>
        </p:nvGrpSpPr>
        <p:grpSpPr bwMode="auto">
          <a:xfrm>
            <a:off x="2460559" y="1809308"/>
            <a:ext cx="4409206" cy="3966755"/>
            <a:chOff x="1519" y="1117"/>
            <a:chExt cx="2722" cy="2449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519" y="2691"/>
              <a:ext cx="2722" cy="875"/>
            </a:xfrm>
            <a:custGeom>
              <a:avLst/>
              <a:gdLst>
                <a:gd name="T0" fmla="*/ 0 w 2689"/>
                <a:gd name="T1" fmla="*/ 884 h 865"/>
                <a:gd name="T2" fmla="*/ 1377 w 2689"/>
                <a:gd name="T3" fmla="*/ 0 h 865"/>
                <a:gd name="T4" fmla="*/ 2754 w 2689"/>
                <a:gd name="T5" fmla="*/ 884 h 865"/>
                <a:gd name="T6" fmla="*/ 0 w 2689"/>
                <a:gd name="T7" fmla="*/ 884 h 8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9" h="865">
                  <a:moveTo>
                    <a:pt x="0" y="864"/>
                  </a:moveTo>
                  <a:lnTo>
                    <a:pt x="1344" y="0"/>
                  </a:lnTo>
                  <a:lnTo>
                    <a:pt x="2688" y="864"/>
                  </a:lnTo>
                  <a:lnTo>
                    <a:pt x="0" y="864"/>
                  </a:lnTo>
                </a:path>
              </a:pathLst>
            </a:custGeom>
            <a:solidFill>
              <a:schemeClr val="hlink"/>
            </a:solidFill>
            <a:ln w="9525" cap="rnd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2878" y="1117"/>
              <a:ext cx="1363" cy="2449"/>
            </a:xfrm>
            <a:custGeom>
              <a:avLst/>
              <a:gdLst>
                <a:gd name="T0" fmla="*/ 1 w 1345"/>
                <a:gd name="T1" fmla="*/ 0 h 2400"/>
                <a:gd name="T2" fmla="*/ 0 w 1345"/>
                <a:gd name="T3" fmla="*/ 1607 h 2400"/>
                <a:gd name="T4" fmla="*/ 1381 w 1345"/>
                <a:gd name="T5" fmla="*/ 2499 h 2400"/>
                <a:gd name="T6" fmla="*/ 1 w 1345"/>
                <a:gd name="T7" fmla="*/ 0 h 24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45" h="2400">
                  <a:moveTo>
                    <a:pt x="1" y="0"/>
                  </a:moveTo>
                  <a:lnTo>
                    <a:pt x="0" y="1543"/>
                  </a:lnTo>
                  <a:lnTo>
                    <a:pt x="1345" y="2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flipH="1">
              <a:off x="1519" y="1117"/>
              <a:ext cx="1362" cy="2449"/>
            </a:xfrm>
            <a:custGeom>
              <a:avLst/>
              <a:gdLst>
                <a:gd name="T0" fmla="*/ 1 w 1345"/>
                <a:gd name="T1" fmla="*/ 0 h 2400"/>
                <a:gd name="T2" fmla="*/ 0 w 1345"/>
                <a:gd name="T3" fmla="*/ 1607 h 2400"/>
                <a:gd name="T4" fmla="*/ 1379 w 1345"/>
                <a:gd name="T5" fmla="*/ 2499 h 2400"/>
                <a:gd name="T6" fmla="*/ 1 w 1345"/>
                <a:gd name="T7" fmla="*/ 0 h 24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45" h="2400">
                  <a:moveTo>
                    <a:pt x="1" y="0"/>
                  </a:moveTo>
                  <a:lnTo>
                    <a:pt x="0" y="1543"/>
                  </a:lnTo>
                  <a:lnTo>
                    <a:pt x="1345" y="24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89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2524473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skom Bac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2"/>
          <p:cNvPicPr>
            <a:picLocks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052488" y="2818907"/>
            <a:ext cx="3322918" cy="84301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pic>
        <p:nvPicPr>
          <p:cNvPr id="4" name="Picture 23" descr="dd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-4759" y="26"/>
            <a:ext cx="1825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330528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99" y="159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9" y="159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 userDrawn="1"/>
        </p:nvSpPr>
        <p:spPr bwMode="gray">
          <a:xfrm>
            <a:off x="0" y="11"/>
            <a:ext cx="9144000" cy="12017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4" tIns="45667" rIns="91334" bIns="45667" rtlCol="0" anchor="ctr"/>
          <a:lstStyle/>
          <a:p>
            <a:pPr algn="ctr"/>
            <a:endParaRPr lang="en-ZA" dirty="0" err="1">
              <a:solidFill>
                <a:srgbClr val="003896"/>
              </a:solidFill>
            </a:endParaRPr>
          </a:p>
        </p:txBody>
      </p:sp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3108501" y="377573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ZA" sz="900" b="1">
                <a:solidFill>
                  <a:srgbClr val="003896"/>
                </a:solidFill>
                <a:latin typeface="Arial"/>
              </a:rPr>
              <a:t>WORKING DRAFT</a:t>
            </a:r>
            <a:endParaRPr lang="en-ZA" sz="900" b="1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3108500" y="536309"/>
            <a:ext cx="3336745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>
                <a:solidFill>
                  <a:srgbClr val="003896"/>
                </a:solidFill>
                <a:latin typeface="Arial"/>
              </a:rPr>
              <a:t>Last Modified 2015/06/17 01:00 PM South Africa Standard Time</a:t>
            </a:r>
            <a:endParaRPr lang="en-ZA" sz="900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3108501" y="696665"/>
            <a:ext cx="3009613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>
                <a:solidFill>
                  <a:srgbClr val="003896"/>
                </a:solidFill>
                <a:latin typeface="Arial"/>
              </a:rPr>
              <a:t>Printed 2015/06/15 01:02 PM South Africa Standard Time</a:t>
            </a:r>
            <a:endParaRPr lang="en-ZA" sz="900" dirty="0">
              <a:solidFill>
                <a:srgbClr val="003896"/>
              </a:solidFill>
              <a:latin typeface="Arial"/>
            </a:endParaRPr>
          </a:p>
        </p:txBody>
      </p:sp>
      <p:grpSp>
        <p:nvGrpSpPr>
          <p:cNvPr id="2" name="McK Title Elements" hidden="1"/>
          <p:cNvGrpSpPr/>
          <p:nvPr userDrawn="1"/>
        </p:nvGrpSpPr>
        <p:grpSpPr bwMode="auto">
          <a:xfrm>
            <a:off x="3108492" y="5160233"/>
            <a:ext cx="5036084" cy="494022"/>
            <a:chOff x="3108490" y="5160233"/>
            <a:chExt cx="5036084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3108490" y="5160233"/>
              <a:ext cx="5036084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ZA" sz="1400">
                  <a:solidFill>
                    <a:srgbClr val="003896"/>
                  </a:solidFill>
                  <a:latin typeface="Arial"/>
                </a:rPr>
                <a:t>Document type</a:t>
              </a:r>
              <a:endParaRPr lang="en-ZA" sz="14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3108490" y="5433970"/>
              <a:ext cx="5036084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ZA" sz="1400">
                  <a:solidFill>
                    <a:srgbClr val="003896"/>
                  </a:solidFill>
                  <a:latin typeface="Arial"/>
                </a:rPr>
                <a:t>Date</a:t>
              </a:r>
              <a:endParaRPr lang="en-ZA" sz="1400" dirty="0">
                <a:solidFill>
                  <a:srgbClr val="003896"/>
                </a:solidFill>
                <a:latin typeface="Arial"/>
              </a:endParaRP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3108490" y="2306253"/>
            <a:ext cx="5714752" cy="507831"/>
          </a:xfrm>
          <a:prstGeom prst="rect">
            <a:avLst/>
          </a:prstGeom>
        </p:spPr>
        <p:txBody>
          <a:bodyPr anchor="t">
            <a:spAutoFit/>
          </a:bodyPr>
          <a:lstStyle>
            <a:lvl1pPr>
              <a:defRPr sz="3300" b="0" baseline="0">
                <a:solidFill>
                  <a:schemeClr val="tx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ZA" noProof="0"/>
              <a:t>Click to edit Master title style</a:t>
            </a:r>
            <a:endParaRPr lang="en-ZA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108490" y="3877243"/>
            <a:ext cx="5714752" cy="219820"/>
          </a:xfrm>
        </p:spPr>
        <p:txBody>
          <a:bodyPr>
            <a:spAutoFit/>
          </a:bodyPr>
          <a:lstStyle>
            <a:lvl1pPr>
              <a:defRPr sz="1400" baseline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grpSp>
        <p:nvGrpSpPr>
          <p:cNvPr id="3" name="Group 2"/>
          <p:cNvGrpSpPr/>
          <p:nvPr userDrawn="1"/>
        </p:nvGrpSpPr>
        <p:grpSpPr bwMode="gray">
          <a:xfrm>
            <a:off x="-4751" y="11"/>
            <a:ext cx="2819401" cy="6858000"/>
            <a:chOff x="-4763" y="0"/>
            <a:chExt cx="2819401" cy="6858000"/>
          </a:xfrm>
        </p:grpSpPr>
        <p:pic>
          <p:nvPicPr>
            <p:cNvPr id="19" name="Picture 23" descr="dd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-4763" y="0"/>
              <a:ext cx="182562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Oval 101"/>
            <p:cNvSpPr>
              <a:spLocks noChangeArrowheads="1"/>
            </p:cNvSpPr>
            <p:nvPr userDrawn="1"/>
          </p:nvSpPr>
          <p:spPr bwMode="gray">
            <a:xfrm>
              <a:off x="368300" y="1300163"/>
              <a:ext cx="2298700" cy="22971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2" name="Oval 102" descr="coolers"/>
            <p:cNvSpPr>
              <a:spLocks noChangeArrowheads="1"/>
            </p:cNvSpPr>
            <p:nvPr userDrawn="1"/>
          </p:nvSpPr>
          <p:spPr bwMode="gray">
            <a:xfrm>
              <a:off x="436563" y="1362075"/>
              <a:ext cx="2162175" cy="2173288"/>
            </a:xfrm>
            <a:prstGeom prst="ellipse">
              <a:avLst/>
            </a:pr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3" name="Oval 103"/>
            <p:cNvSpPr>
              <a:spLocks noChangeArrowheads="1"/>
            </p:cNvSpPr>
            <p:nvPr userDrawn="1"/>
          </p:nvSpPr>
          <p:spPr bwMode="gray">
            <a:xfrm>
              <a:off x="344488" y="1225550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4" name="Oval 104"/>
            <p:cNvSpPr>
              <a:spLocks noChangeArrowheads="1"/>
            </p:cNvSpPr>
            <p:nvPr userDrawn="1"/>
          </p:nvSpPr>
          <p:spPr bwMode="gray">
            <a:xfrm>
              <a:off x="257175" y="1225550"/>
              <a:ext cx="2360613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5" name="Oval 105"/>
            <p:cNvSpPr>
              <a:spLocks noChangeArrowheads="1"/>
            </p:cNvSpPr>
            <p:nvPr userDrawn="1"/>
          </p:nvSpPr>
          <p:spPr bwMode="gray">
            <a:xfrm>
              <a:off x="381000" y="1274763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6" name="Oval 106"/>
            <p:cNvSpPr>
              <a:spLocks noChangeArrowheads="1"/>
            </p:cNvSpPr>
            <p:nvPr userDrawn="1"/>
          </p:nvSpPr>
          <p:spPr bwMode="gray">
            <a:xfrm>
              <a:off x="307975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7" name="Oval 107"/>
            <p:cNvSpPr>
              <a:spLocks noChangeArrowheads="1"/>
            </p:cNvSpPr>
            <p:nvPr userDrawn="1"/>
          </p:nvSpPr>
          <p:spPr bwMode="gray">
            <a:xfrm>
              <a:off x="442913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8" name="Oval 108"/>
            <p:cNvSpPr>
              <a:spLocks noChangeArrowheads="1"/>
            </p:cNvSpPr>
            <p:nvPr userDrawn="1"/>
          </p:nvSpPr>
          <p:spPr bwMode="gray">
            <a:xfrm>
              <a:off x="171450" y="1323975"/>
              <a:ext cx="2359025" cy="23717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29" name="Oval 109"/>
            <p:cNvSpPr>
              <a:spLocks noChangeArrowheads="1"/>
            </p:cNvSpPr>
            <p:nvPr userDrawn="1"/>
          </p:nvSpPr>
          <p:spPr bwMode="gray">
            <a:xfrm>
              <a:off x="455613" y="1201738"/>
              <a:ext cx="2359025" cy="235902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0" name="Oval 110"/>
            <p:cNvSpPr>
              <a:spLocks noChangeArrowheads="1"/>
            </p:cNvSpPr>
            <p:nvPr userDrawn="1"/>
          </p:nvSpPr>
          <p:spPr bwMode="gray">
            <a:xfrm>
              <a:off x="974725" y="669925"/>
              <a:ext cx="1173163" cy="11858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1" name="Oval 111"/>
            <p:cNvSpPr>
              <a:spLocks noChangeArrowheads="1"/>
            </p:cNvSpPr>
            <p:nvPr userDrawn="1"/>
          </p:nvSpPr>
          <p:spPr bwMode="gray">
            <a:xfrm>
              <a:off x="998538" y="706438"/>
              <a:ext cx="1123950" cy="1123950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2" name="Oval 112"/>
            <p:cNvSpPr>
              <a:spLocks noChangeArrowheads="1"/>
            </p:cNvSpPr>
            <p:nvPr userDrawn="1"/>
          </p:nvSpPr>
          <p:spPr bwMode="gray">
            <a:xfrm>
              <a:off x="949325" y="6334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3" name="Oval 113"/>
            <p:cNvSpPr>
              <a:spLocks noChangeArrowheads="1"/>
            </p:cNvSpPr>
            <p:nvPr userDrawn="1"/>
          </p:nvSpPr>
          <p:spPr bwMode="gray">
            <a:xfrm>
              <a:off x="912813" y="633413"/>
              <a:ext cx="12096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4" name="Oval 114"/>
            <p:cNvSpPr>
              <a:spLocks noChangeArrowheads="1"/>
            </p:cNvSpPr>
            <p:nvPr userDrawn="1"/>
          </p:nvSpPr>
          <p:spPr bwMode="gray">
            <a:xfrm>
              <a:off x="974725" y="657225"/>
              <a:ext cx="1222375" cy="12239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5" name="Oval 115"/>
            <p:cNvSpPr>
              <a:spLocks noChangeArrowheads="1"/>
            </p:cNvSpPr>
            <p:nvPr userDrawn="1"/>
          </p:nvSpPr>
          <p:spPr bwMode="gray">
            <a:xfrm>
              <a:off x="936625" y="620713"/>
              <a:ext cx="1211263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6" name="Oval 116"/>
            <p:cNvSpPr>
              <a:spLocks noChangeArrowheads="1"/>
            </p:cNvSpPr>
            <p:nvPr userDrawn="1"/>
          </p:nvSpPr>
          <p:spPr bwMode="gray">
            <a:xfrm>
              <a:off x="998538" y="706438"/>
              <a:ext cx="1123950" cy="1123950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7" name="Oval 117"/>
            <p:cNvSpPr>
              <a:spLocks noChangeArrowheads="1"/>
            </p:cNvSpPr>
            <p:nvPr userDrawn="1"/>
          </p:nvSpPr>
          <p:spPr bwMode="gray">
            <a:xfrm>
              <a:off x="1011238" y="706438"/>
              <a:ext cx="1100137" cy="1100137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8" name="Oval 118" descr="face"/>
            <p:cNvSpPr>
              <a:spLocks noChangeArrowheads="1"/>
            </p:cNvSpPr>
            <p:nvPr userDrawn="1"/>
          </p:nvSpPr>
          <p:spPr bwMode="gray">
            <a:xfrm>
              <a:off x="1004888" y="706438"/>
              <a:ext cx="1111250" cy="1112837"/>
            </a:xfrm>
            <a:prstGeom prst="ellipse">
              <a:avLst/>
            </a:pr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39" name="Oval 119"/>
            <p:cNvSpPr>
              <a:spLocks noChangeArrowheads="1"/>
            </p:cNvSpPr>
            <p:nvPr userDrawn="1"/>
          </p:nvSpPr>
          <p:spPr bwMode="gray">
            <a:xfrm>
              <a:off x="1011238" y="620713"/>
              <a:ext cx="1222375" cy="12223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0" name="Oval 120"/>
            <p:cNvSpPr>
              <a:spLocks noChangeArrowheads="1"/>
            </p:cNvSpPr>
            <p:nvPr userDrawn="1"/>
          </p:nvSpPr>
          <p:spPr bwMode="gray">
            <a:xfrm>
              <a:off x="863600" y="695325"/>
              <a:ext cx="1222375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1" name="Oval 121"/>
            <p:cNvSpPr>
              <a:spLocks noChangeArrowheads="1"/>
            </p:cNvSpPr>
            <p:nvPr userDrawn="1"/>
          </p:nvSpPr>
          <p:spPr bwMode="gray">
            <a:xfrm>
              <a:off x="1011238" y="695325"/>
              <a:ext cx="1211262" cy="12096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2" name="Oval 122"/>
            <p:cNvSpPr>
              <a:spLocks noChangeArrowheads="1"/>
            </p:cNvSpPr>
            <p:nvPr userDrawn="1"/>
          </p:nvSpPr>
          <p:spPr bwMode="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3" name="Oval 123"/>
            <p:cNvSpPr>
              <a:spLocks noChangeArrowheads="1"/>
            </p:cNvSpPr>
            <p:nvPr userDrawn="1"/>
          </p:nvSpPr>
          <p:spPr bwMode="gray">
            <a:xfrm>
              <a:off x="481013" y="3227388"/>
              <a:ext cx="1801812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4" name="Oval 124"/>
            <p:cNvSpPr>
              <a:spLocks noChangeArrowheads="1"/>
            </p:cNvSpPr>
            <p:nvPr userDrawn="1"/>
          </p:nvSpPr>
          <p:spPr bwMode="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5" name="Oval 125"/>
            <p:cNvSpPr>
              <a:spLocks noChangeArrowheads="1"/>
            </p:cNvSpPr>
            <p:nvPr userDrawn="1"/>
          </p:nvSpPr>
          <p:spPr bwMode="gray">
            <a:xfrm>
              <a:off x="331788" y="3116263"/>
              <a:ext cx="1963737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6" name="Oval 126"/>
            <p:cNvSpPr>
              <a:spLocks noChangeArrowheads="1"/>
            </p:cNvSpPr>
            <p:nvPr userDrawn="1"/>
          </p:nvSpPr>
          <p:spPr bwMode="gray">
            <a:xfrm>
              <a:off x="430213" y="3152775"/>
              <a:ext cx="1976437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7" name="Oval 127"/>
            <p:cNvSpPr>
              <a:spLocks noChangeArrowheads="1"/>
            </p:cNvSpPr>
            <p:nvPr userDrawn="1"/>
          </p:nvSpPr>
          <p:spPr bwMode="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8" name="Oval 128" descr="new smal workers"/>
            <p:cNvSpPr>
              <a:spLocks noChangeArrowheads="1"/>
            </p:cNvSpPr>
            <p:nvPr userDrawn="1"/>
          </p:nvSpPr>
          <p:spPr bwMode="gray">
            <a:xfrm>
              <a:off x="482600" y="3227388"/>
              <a:ext cx="1801813" cy="1814512"/>
            </a:xfrm>
            <a:prstGeom prst="ellipse">
              <a:avLst/>
            </a:prstGeom>
            <a:blipFill dpi="0" rotWithShape="1">
              <a:blip r:embed="rId9">
                <a:lum contrast="1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49" name="Oval 129"/>
            <p:cNvSpPr>
              <a:spLocks noChangeArrowheads="1"/>
            </p:cNvSpPr>
            <p:nvPr userDrawn="1"/>
          </p:nvSpPr>
          <p:spPr bwMode="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0" name="Oval 130"/>
            <p:cNvSpPr>
              <a:spLocks noChangeArrowheads="1"/>
            </p:cNvSpPr>
            <p:nvPr userDrawn="1"/>
          </p:nvSpPr>
          <p:spPr bwMode="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1" name="Oval 131"/>
            <p:cNvSpPr>
              <a:spLocks noChangeArrowheads="1"/>
            </p:cNvSpPr>
            <p:nvPr userDrawn="1"/>
          </p:nvSpPr>
          <p:spPr bwMode="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2" name="Oval 132"/>
            <p:cNvSpPr>
              <a:spLocks noChangeArrowheads="1"/>
            </p:cNvSpPr>
            <p:nvPr userDrawn="1"/>
          </p:nvSpPr>
          <p:spPr bwMode="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3" name="Oval 133"/>
            <p:cNvSpPr>
              <a:spLocks noChangeArrowheads="1"/>
            </p:cNvSpPr>
            <p:nvPr userDrawn="1"/>
          </p:nvSpPr>
          <p:spPr bwMode="gray">
            <a:xfrm>
              <a:off x="1023938" y="4795838"/>
              <a:ext cx="1493837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4" name="Oval 134"/>
            <p:cNvSpPr>
              <a:spLocks noChangeArrowheads="1"/>
            </p:cNvSpPr>
            <p:nvPr userDrawn="1"/>
          </p:nvSpPr>
          <p:spPr bwMode="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5" name="Oval 135"/>
            <p:cNvSpPr>
              <a:spLocks noChangeArrowheads="1"/>
            </p:cNvSpPr>
            <p:nvPr userDrawn="1"/>
          </p:nvSpPr>
          <p:spPr bwMode="gray">
            <a:xfrm>
              <a:off x="900113" y="4697413"/>
              <a:ext cx="1630362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6" name="Oval 136"/>
            <p:cNvSpPr>
              <a:spLocks noChangeArrowheads="1"/>
            </p:cNvSpPr>
            <p:nvPr userDrawn="1"/>
          </p:nvSpPr>
          <p:spPr bwMode="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7" name="Oval 137"/>
            <p:cNvSpPr>
              <a:spLocks noChangeArrowheads="1"/>
            </p:cNvSpPr>
            <p:nvPr userDrawn="1"/>
          </p:nvSpPr>
          <p:spPr bwMode="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8" name="Oval 138" descr="boom"/>
            <p:cNvSpPr>
              <a:spLocks noChangeArrowheads="1"/>
            </p:cNvSpPr>
            <p:nvPr userDrawn="1"/>
          </p:nvSpPr>
          <p:spPr bwMode="gray">
            <a:xfrm>
              <a:off x="1012825" y="4791075"/>
              <a:ext cx="1506538" cy="1519238"/>
            </a:xfrm>
            <a:prstGeom prst="ellipse">
              <a:avLst/>
            </a:prstGeom>
            <a:blipFill dpi="0" rotWithShape="1">
              <a:blip r:embed="rId10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59" name="Oval 139"/>
            <p:cNvSpPr>
              <a:spLocks noChangeArrowheads="1"/>
            </p:cNvSpPr>
            <p:nvPr userDrawn="1"/>
          </p:nvSpPr>
          <p:spPr bwMode="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60" name="Oval 140"/>
            <p:cNvSpPr>
              <a:spLocks noChangeArrowheads="1"/>
            </p:cNvSpPr>
            <p:nvPr userDrawn="1"/>
          </p:nvSpPr>
          <p:spPr bwMode="gray">
            <a:xfrm>
              <a:off x="1023938" y="4770438"/>
              <a:ext cx="1643062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  <p:sp>
          <p:nvSpPr>
            <p:cNvPr id="61" name="Oval 141"/>
            <p:cNvSpPr>
              <a:spLocks noChangeArrowheads="1"/>
            </p:cNvSpPr>
            <p:nvPr userDrawn="1"/>
          </p:nvSpPr>
          <p:spPr bwMode="gray">
            <a:xfrm>
              <a:off x="1036638" y="4684713"/>
              <a:ext cx="1630362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</a:endParaRPr>
            </a:p>
          </p:txBody>
        </p:sp>
      </p:grpSp>
      <p:sp>
        <p:nvSpPr>
          <p:cNvPr id="63" name="doc id"/>
          <p:cNvSpPr>
            <a:spLocks noChangeArrowheads="1"/>
          </p:cNvSpPr>
          <p:nvPr userDrawn="1"/>
        </p:nvSpPr>
        <p:spPr bwMode="gray">
          <a:xfrm>
            <a:off x="8153144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4306"/>
            <a:endParaRPr lang="en-ZA" sz="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3305305"/>
      </p:ext>
    </p:extLst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"/>
          <p:cNvSpPr>
            <a:spLocks noGrp="1" noChangeArrowheads="1"/>
          </p:cNvSpPr>
          <p:nvPr>
            <p:ph type="ftr" sz="quarter" idx="10"/>
          </p:nvPr>
        </p:nvSpPr>
        <p:spPr>
          <a:xfrm>
            <a:off x="3132183" y="6453188"/>
            <a:ext cx="2879725" cy="268287"/>
          </a:xfrm>
          <a:prstGeom prst="rect">
            <a:avLst/>
          </a:prstGeom>
          <a:ln/>
        </p:spPr>
        <p:txBody>
          <a:bodyPr lIns="91006" tIns="45505" rIns="91006" bIns="45505"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ZA" sz="1600" dirty="0">
              <a:solidFill>
                <a:srgbClr val="003896"/>
              </a:solidFill>
            </a:endParaRP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689F6-9125-41BE-8AC3-B9F4C130D05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4520635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5" name="Picture 23" descr="dd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58" y="0"/>
            <a:ext cx="18256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  <p:sp>
        <p:nvSpPr>
          <p:cNvPr id="322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900" b="1" dirty="0">
                <a:solidFill>
                  <a:srgbClr val="003896"/>
                </a:solidFill>
                <a:latin typeface="Arial" charset="0"/>
                <a:cs typeface="Arial" charset="0"/>
              </a:rPr>
              <a:t>WORKING DRAFT</a:t>
            </a:r>
          </a:p>
        </p:txBody>
      </p:sp>
      <p:sp>
        <p:nvSpPr>
          <p:cNvPr id="3228" name="Working Draft" hidden="1"/>
          <p:cNvSpPr txBox="1">
            <a:spLocks noChangeArrowheads="1"/>
          </p:cNvSpPr>
          <p:nvPr/>
        </p:nvSpPr>
        <p:spPr bwMode="gray">
          <a:xfrm>
            <a:off x="3059113" y="1316038"/>
            <a:ext cx="327012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322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94952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9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9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3240" name="McK Title Elements"/>
          <p:cNvGrpSpPr>
            <a:grpSpLocks/>
          </p:cNvGrpSpPr>
          <p:nvPr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3230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Document type</a:t>
              </a:r>
            </a:p>
          </p:txBody>
        </p:sp>
        <p:sp>
          <p:nvSpPr>
            <p:cNvPr id="3231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ZA" sz="14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Date</a:t>
              </a:r>
            </a:p>
          </p:txBody>
        </p:sp>
      </p:grpSp>
      <p:sp>
        <p:nvSpPr>
          <p:cNvPr id="3235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324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6" name="Group 155"/>
          <p:cNvGrpSpPr>
            <a:grpSpLocks/>
          </p:cNvGrpSpPr>
          <p:nvPr userDrawn="1"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0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12" name="Oval 102"/>
          <p:cNvSpPr>
            <a:spLocks noChangeArrowheads="1"/>
          </p:cNvSpPr>
          <p:nvPr userDrawn="1"/>
        </p:nvSpPr>
        <p:spPr bwMode="auto">
          <a:xfrm>
            <a:off x="436565" y="1362075"/>
            <a:ext cx="2162175" cy="2173288"/>
          </a:xfrm>
          <a:prstGeom prst="ellipse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13" name="Group 156"/>
          <p:cNvGrpSpPr>
            <a:grpSpLocks/>
          </p:cNvGrpSpPr>
          <p:nvPr userDrawn="1"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1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17" name="Group 146"/>
          <p:cNvGrpSpPr>
            <a:grpSpLocks/>
          </p:cNvGrpSpPr>
          <p:nvPr userDrawn="1"/>
        </p:nvGrpSpPr>
        <p:grpSpPr bwMode="auto">
          <a:xfrm>
            <a:off x="912818" y="620723"/>
            <a:ext cx="1284287" cy="1260475"/>
            <a:chOff x="575" y="391"/>
            <a:chExt cx="809" cy="794"/>
          </a:xfrm>
        </p:grpSpPr>
        <p:sp>
          <p:nvSpPr>
            <p:cNvPr id="118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9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0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1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2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3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4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5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26" name="Oval 118"/>
          <p:cNvSpPr>
            <a:spLocks noChangeArrowheads="1"/>
          </p:cNvSpPr>
          <p:nvPr userDrawn="1"/>
        </p:nvSpPr>
        <p:spPr bwMode="auto">
          <a:xfrm>
            <a:off x="1004888" y="706448"/>
            <a:ext cx="1111250" cy="1112837"/>
          </a:xfrm>
          <a:prstGeom prst="ellipse">
            <a:avLst/>
          </a:pr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grpSp>
        <p:nvGrpSpPr>
          <p:cNvPr id="127" name="Group 145"/>
          <p:cNvGrpSpPr>
            <a:grpSpLocks/>
          </p:cNvGrpSpPr>
          <p:nvPr userDrawn="1"/>
        </p:nvGrpSpPr>
        <p:grpSpPr bwMode="auto">
          <a:xfrm>
            <a:off x="863605" y="620723"/>
            <a:ext cx="1370013" cy="1284287"/>
            <a:chOff x="544" y="391"/>
            <a:chExt cx="863" cy="809"/>
          </a:xfrm>
        </p:grpSpPr>
        <p:sp>
          <p:nvSpPr>
            <p:cNvPr id="128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9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0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31" name="Group 157"/>
          <p:cNvGrpSpPr>
            <a:grpSpLocks/>
          </p:cNvGrpSpPr>
          <p:nvPr userDrawn="1"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32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3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4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5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6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7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38" name="Oval 128"/>
          <p:cNvSpPr>
            <a:spLocks noChangeArrowheads="1"/>
          </p:cNvSpPr>
          <p:nvPr userDrawn="1"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39" name="Group 158"/>
          <p:cNvGrpSpPr>
            <a:grpSpLocks/>
          </p:cNvGrpSpPr>
          <p:nvPr userDrawn="1"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40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1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2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grpSp>
        <p:nvGrpSpPr>
          <p:cNvPr id="143" name="Group 159"/>
          <p:cNvGrpSpPr>
            <a:grpSpLocks/>
          </p:cNvGrpSpPr>
          <p:nvPr userDrawn="1"/>
        </p:nvGrpSpPr>
        <p:grpSpPr bwMode="auto">
          <a:xfrm>
            <a:off x="900118" y="4684723"/>
            <a:ext cx="1717675" cy="1692275"/>
            <a:chOff x="567" y="2951"/>
            <a:chExt cx="1082" cy="1066"/>
          </a:xfrm>
        </p:grpSpPr>
        <p:sp>
          <p:nvSpPr>
            <p:cNvPr id="144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5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6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7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8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9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50" name="Oval 138"/>
          <p:cNvSpPr>
            <a:spLocks noChangeArrowheads="1"/>
          </p:cNvSpPr>
          <p:nvPr userDrawn="1"/>
        </p:nvSpPr>
        <p:spPr bwMode="auto">
          <a:xfrm>
            <a:off x="1014416" y="4791075"/>
            <a:ext cx="1506537" cy="1519238"/>
          </a:xfrm>
          <a:prstGeom prst="ellipse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dirty="0">
              <a:solidFill>
                <a:srgbClr val="C0C0C0"/>
              </a:solidFill>
              <a:latin typeface="Arial" charset="0"/>
              <a:cs typeface="Arial" charset="0"/>
            </a:endParaRPr>
          </a:p>
        </p:txBody>
      </p:sp>
      <p:grpSp>
        <p:nvGrpSpPr>
          <p:cNvPr id="151" name="Group 160"/>
          <p:cNvGrpSpPr>
            <a:grpSpLocks/>
          </p:cNvGrpSpPr>
          <p:nvPr userDrawn="1"/>
        </p:nvGrpSpPr>
        <p:grpSpPr bwMode="auto">
          <a:xfrm>
            <a:off x="838200" y="4684723"/>
            <a:ext cx="1828800" cy="1728787"/>
            <a:chOff x="528" y="2951"/>
            <a:chExt cx="1152" cy="1089"/>
          </a:xfrm>
        </p:grpSpPr>
        <p:sp>
          <p:nvSpPr>
            <p:cNvPr id="152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3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4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479972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A57C0-3A38-48B4-ACC0-4BAABA26CE65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02746603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D6CED2-2AA3-4B0D-8347-1F9A8604AF1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57470295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5720625-0344-4334-908F-454B3E40E18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94100586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D4F81B3-1653-472E-A0F9-3A39AEC431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0233366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5B0BC7-DD77-4108-AA32-4EF6521B09F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6076702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90A11E-CB3D-4595-B2E0-BBC8DCB4FD9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33524961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8F5BD-C816-4168-B947-6CE482DF3C2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1601235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5CE892-5953-44BB-BEFB-F69B29242F6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191395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500" y="296565"/>
            <a:ext cx="7101347" cy="376834"/>
          </a:xfrm>
        </p:spPr>
        <p:txBody>
          <a:bodyPr>
            <a:spAutoFit/>
          </a:bodyPr>
          <a:lstStyle>
            <a:lvl1pPr>
              <a:defRPr sz="2400"/>
            </a:lvl1pPr>
          </a:lstStyle>
          <a:p>
            <a:r>
              <a:rPr lang="en-ZA" dirty="0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982C1-024B-4F19-BB6D-649B9AE2777F}" type="datetime1">
              <a:rPr lang="en-US"/>
              <a:pPr>
                <a:defRPr/>
              </a:pPr>
              <a:t>9/23/2022</a:t>
            </a:fld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B893A3E-3030-4E30-BAC2-291603E56F5C}" type="slidenum">
              <a:rPr lang="en-ZA" altLang="en-US"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ZA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63718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B6F7450-313F-462A-814C-BDB8F150916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05161656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F79E3-A2BA-4BB2-B71A-B16A05F606E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8244175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2C67A-B86E-494B-9B97-8C0B87E2E3EF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68409473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2C4AB33-FF0B-4239-80E7-02D3ECC0DB23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7345A83-028C-443B-81F2-6FBDC898352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8790157"/>
      </p:ext>
    </p:extLst>
  </p:cSld>
  <p:clrMapOvr>
    <a:masterClrMapping/>
  </p:clrMapOvr>
  <p:transition spd="slow">
    <p:fade/>
  </p:transition>
  <p:hf hdr="0" ftr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95662296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63FE-3762-4D9E-927F-1C512D521D5E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F3D5-9DA6-4ACB-A61D-4CE6442254C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18394784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4A11-5E06-4A9E-AE14-5039A104FEC5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1FD5-2707-4E24-90C3-3044842A79D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61024099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AFF43-0F5A-44B2-A666-87C3699004AD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83AC-B66B-45BE-BDC7-4076C56F286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3663864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C888F-6EF1-4E35-BED5-03D341FB4E31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C64DD-D2C6-4991-8807-F6CC2B43BF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90978682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4CF05-77F6-4C12-9874-94B8583CC40E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BF87-741F-49CF-903F-56A1A18051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4797650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 lIns="93126" tIns="46565" rIns="93126" bIns="46565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389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7D9EF647-36FF-40FF-8A38-C4302C916298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48" y="6453188"/>
            <a:ext cx="2879725" cy="268287"/>
          </a:xfrm>
          <a:prstGeom prst="rect">
            <a:avLst/>
          </a:prstGeom>
        </p:spPr>
        <p:txBody>
          <a:bodyPr lIns="91344" tIns="45671" rIns="91344" bIns="45671"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eaLnBrk="0" hangingPunct="0">
              <a:defRPr/>
            </a:pPr>
            <a:endParaRPr lang="en-ZA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063ED8D-B6B3-4363-ADFE-4AE60EE0CA4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520486576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BE698-3A80-48B1-9210-E2FC7EEBB3E2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956C2-E8FE-491D-ADD1-487EBFAB53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3902592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12ED-C3A1-42CB-8729-AD696EC46B74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1E589-E95B-467F-9E91-DF0A518E17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6085501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8219B-50C0-47EA-BF27-4F4F96C68600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926C2-A396-4ACA-B5AD-26FA09D4B5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4203550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6F3C8-49AD-4341-AD2A-D4FC2F0E3C2C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2FE8-F7CD-4CAB-A4DE-7CCBC536DE3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46854891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69D9F-A723-4023-9EDF-C6F770D1325A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3F29A-F040-44E8-A8F1-EB810B5148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6653930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42F8-2FEB-4F50-AEFA-C29ADA0327BA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D940F-B657-4A93-9DE1-59179813500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1886280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01051507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3D32-27FA-4D46-A860-B219DA53D87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3032796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1BE53-A988-44F1-9E43-A1E3C91672B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04040031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E9ACA-3E3E-49D2-B919-86541557D79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703383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29899452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E55EB-5AB4-44F7-9DBA-3613C705A09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6209376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CCBAD-A7C9-4630-AFFE-FE61F8AAEB4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8548915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D1D62-6B84-4DAE-BF5C-80B4BDBB291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319952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B2C2-78CF-4C26-B595-61E60A69E32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89739801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2B6C5-440C-41B4-B3D4-AA089CAFB58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06797642"/>
      </p:ext>
    </p:extLst>
  </p:cSld>
  <p:clrMapOvr>
    <a:masterClrMapping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3AB75-1C35-4FEC-9EE7-6D1D0E30ED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94215332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434F-51B9-483A-A4C5-BA4963AB74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53430614"/>
      </p:ext>
    </p:extLst>
  </p:cSld>
  <p:clrMapOvr>
    <a:masterClrMapping/>
  </p:clrMapOvr>
  <p:transition spd="slow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10B98-CA05-4AA3-B0A1-2FDB3A62333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39251227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E26D199-33A4-4DD2-9D06-7DD6EB7C82CE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DED6888-2785-4920-860F-2712D3EBED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46446474"/>
      </p:ext>
    </p:extLst>
  </p:cSld>
  <p:clrMapOvr>
    <a:masterClrMapping/>
  </p:clrMapOvr>
  <p:transition spd="slow">
    <p:fade/>
  </p:transition>
  <p:hf hdr="0" ftr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6106702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3D32-27FA-4D46-A860-B219DA53D87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87850437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39710-5FED-45CB-BDEC-EB32744D9E40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F2DDB-F2E8-444F-AA05-7261F28F358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49465730"/>
      </p:ext>
    </p:extLst>
  </p:cSld>
  <p:clrMapOvr>
    <a:masterClrMapping/>
  </p:clrMapOvr>
  <p:transition spd="slow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A6DA5-318B-4075-943D-15C07559C982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D483-FDD5-446C-A898-A6C8D04FF97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14385163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39EC2-E5B2-46A0-971D-A9D003A2A8F7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D4A32-C114-42EF-A6A5-59DA480F16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8803165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79473-7A09-492B-AD65-E2C15A0AF5CD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1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7DD99-E4E9-4BEF-A2BF-B389FE12A40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36039066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73772-221E-4A94-8CF6-246C271D0F5E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B8FF-8206-4686-A8CA-30F61F295E2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04887825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23CD7-1AA9-4AC1-88A7-BC78A3345DB3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B0E61-878E-4B60-A8E5-80E3B31CAFB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07380875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A6AA-C25B-4BB5-8995-1F4C6B3C2AC8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D257-1351-4902-B3E2-2D8A85C538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93779802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95BF8-7ABE-4886-BF1B-56A4420B8C33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C5CD3-AC7B-4317-8BA8-13CC0602812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97966654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5BB57-6532-4788-964B-CF9FA2D2417A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80B1-5F01-4C45-84E3-8A749CDA77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3925822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221663" y="6165850"/>
            <a:ext cx="647700" cy="5270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ZA">
              <a:solidFill>
                <a:srgbClr val="FFFFFF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16EAE-C9DE-4E33-9D3B-8BAE5462E343}" type="datetime1">
              <a:rPr lang="en-ZA"/>
              <a:pPr>
                <a:defRPr/>
              </a:pPr>
              <a:t>2022/09/23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A68D6-109B-42D4-B2D8-63F07A43F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732849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24" Type="http://schemas.openxmlformats.org/officeDocument/2006/relationships/image" Target="../media/image1.emf"/><Relationship Id="rId5" Type="http://schemas.openxmlformats.org/officeDocument/2006/relationships/theme" Target="../theme/theme1.xml"/><Relationship Id="rId15" Type="http://schemas.openxmlformats.org/officeDocument/2006/relationships/tags" Target="../tags/tag10.xml"/><Relationship Id="rId23" Type="http://schemas.openxmlformats.org/officeDocument/2006/relationships/oleObject" Target="../embeddings/oleObject1.bin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tags" Target="../tags/tag17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5" Type="http://schemas.openxmlformats.org/officeDocument/2006/relationships/image" Target="../media/image24.jpeg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image" Target="../media/image17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image" Target="../media/image5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3" Type="http://schemas.openxmlformats.org/officeDocument/2006/relationships/slideLayout" Target="../slideLayouts/slideLayout7.xml"/><Relationship Id="rId21" Type="http://schemas.openxmlformats.org/officeDocument/2006/relationships/tags" Target="../tags/tag34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image" Target="../media/image2.png"/><Relationship Id="rId5" Type="http://schemas.openxmlformats.org/officeDocument/2006/relationships/vmlDrawing" Target="../drawings/vmlDrawing3.vml"/><Relationship Id="rId15" Type="http://schemas.openxmlformats.org/officeDocument/2006/relationships/tags" Target="../tags/tag28.xml"/><Relationship Id="rId23" Type="http://schemas.openxmlformats.org/officeDocument/2006/relationships/image" Target="../media/image1.emf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4" Type="http://schemas.openxmlformats.org/officeDocument/2006/relationships/theme" Target="../theme/theme2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17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24.jpe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35.xml"/><Relationship Id="rId7" Type="http://schemas.openxmlformats.org/officeDocument/2006/relationships/tags" Target="../tags/tag36.xml"/><Relationship Id="rId12" Type="http://schemas.openxmlformats.org/officeDocument/2006/relationships/image" Target="../media/image18.jpe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vmlDrawing" Target="../drawings/vmlDrawing5.vml"/><Relationship Id="rId11" Type="http://schemas.openxmlformats.org/officeDocument/2006/relationships/image" Target="../media/image26.jpeg"/><Relationship Id="rId5" Type="http://schemas.openxmlformats.org/officeDocument/2006/relationships/theme" Target="../theme/theme5.xml"/><Relationship Id="rId10" Type="http://schemas.openxmlformats.org/officeDocument/2006/relationships/image" Target="../media/image4.emf"/><Relationship Id="rId4" Type="http://schemas.openxmlformats.org/officeDocument/2006/relationships/slideLayout" Target="../slideLayouts/slideLayout36.xml"/><Relationship Id="rId9" Type="http://schemas.openxmlformats.org/officeDocument/2006/relationships/oleObject" Target="../embeddings/oleObject5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33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theme" Target="../theme/theme7.xml"/><Relationship Id="rId18" Type="http://schemas.openxmlformats.org/officeDocument/2006/relationships/tags" Target="../tags/tag61.xml"/><Relationship Id="rId26" Type="http://schemas.openxmlformats.org/officeDocument/2006/relationships/tags" Target="../tags/tag69.xml"/><Relationship Id="rId3" Type="http://schemas.openxmlformats.org/officeDocument/2006/relationships/slideLayout" Target="../slideLayouts/slideLayout53.xml"/><Relationship Id="rId21" Type="http://schemas.openxmlformats.org/officeDocument/2006/relationships/tags" Target="../tags/tag64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ags" Target="../tags/tag60.xml"/><Relationship Id="rId25" Type="http://schemas.openxmlformats.org/officeDocument/2006/relationships/tags" Target="../tags/tag68.xml"/><Relationship Id="rId33" Type="http://schemas.openxmlformats.org/officeDocument/2006/relationships/image" Target="../media/image3.png"/><Relationship Id="rId2" Type="http://schemas.openxmlformats.org/officeDocument/2006/relationships/slideLayout" Target="../slideLayouts/slideLayout52.xml"/><Relationship Id="rId16" Type="http://schemas.openxmlformats.org/officeDocument/2006/relationships/tags" Target="../tags/tag59.xml"/><Relationship Id="rId20" Type="http://schemas.openxmlformats.org/officeDocument/2006/relationships/tags" Target="../tags/tag63.xml"/><Relationship Id="rId29" Type="http://schemas.openxmlformats.org/officeDocument/2006/relationships/tags" Target="../tags/tag7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tags" Target="../tags/tag67.xml"/><Relationship Id="rId32" Type="http://schemas.openxmlformats.org/officeDocument/2006/relationships/image" Target="../media/image49.png"/><Relationship Id="rId5" Type="http://schemas.openxmlformats.org/officeDocument/2006/relationships/slideLayout" Target="../slideLayouts/slideLayout55.xml"/><Relationship Id="rId15" Type="http://schemas.openxmlformats.org/officeDocument/2006/relationships/tags" Target="../tags/tag58.xml"/><Relationship Id="rId23" Type="http://schemas.openxmlformats.org/officeDocument/2006/relationships/tags" Target="../tags/tag66.xml"/><Relationship Id="rId28" Type="http://schemas.openxmlformats.org/officeDocument/2006/relationships/tags" Target="../tags/tag71.xml"/><Relationship Id="rId10" Type="http://schemas.openxmlformats.org/officeDocument/2006/relationships/slideLayout" Target="../slideLayouts/slideLayout60.xml"/><Relationship Id="rId19" Type="http://schemas.openxmlformats.org/officeDocument/2006/relationships/tags" Target="../tags/tag62.xml"/><Relationship Id="rId31" Type="http://schemas.openxmlformats.org/officeDocument/2006/relationships/oleObject" Target="../embeddings/oleObject10.bin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vmlDrawing" Target="../drawings/vmlDrawing10.vml"/><Relationship Id="rId22" Type="http://schemas.openxmlformats.org/officeDocument/2006/relationships/tags" Target="../tags/tag65.xml"/><Relationship Id="rId27" Type="http://schemas.openxmlformats.org/officeDocument/2006/relationships/tags" Target="../tags/tag70.xml"/><Relationship Id="rId30" Type="http://schemas.openxmlformats.org/officeDocument/2006/relationships/tags" Target="../tags/tag73.xml"/><Relationship Id="rId8" Type="http://schemas.openxmlformats.org/officeDocument/2006/relationships/slideLayout" Target="../slideLayouts/slideLayout5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image" Target="../media/image4.emf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64.xml"/><Relationship Id="rId16" Type="http://schemas.openxmlformats.org/officeDocument/2006/relationships/tags" Target="../tags/tag75.xml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vmlDrawing" Target="../drawings/vmlDrawing12.vml"/><Relationship Id="rId10" Type="http://schemas.openxmlformats.org/officeDocument/2006/relationships/slideLayout" Target="../slideLayouts/slideLayout72.xml"/><Relationship Id="rId19" Type="http://schemas.openxmlformats.org/officeDocument/2006/relationships/image" Target="../media/image24.jpeg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5" Type="http://schemas.openxmlformats.org/officeDocument/2006/relationships/image" Target="../media/image18.jpeg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image" Target="../media/image1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142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56454" y="1980017"/>
            <a:ext cx="2232544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</a:rPr>
              <a:t>Last Modified 2015/06/17 01:00 PM South Africa Standard Time</a:t>
            </a:r>
            <a:endParaRPr lang="en-ZA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66040" y="4197997"/>
            <a:ext cx="2013378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>
                <a:solidFill>
                  <a:srgbClr val="003896"/>
                </a:solidFill>
                <a:latin typeface="Arial"/>
              </a:rPr>
              <a:t>Printed 2015/06/15 01:02 PM South Africa Standard Time</a:t>
            </a:r>
            <a:endParaRPr lang="en-ZA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23671" y="2838634"/>
            <a:ext cx="4389768" cy="25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noProof="0"/>
              <a:t>Text</a:t>
            </a:r>
            <a:endParaRPr lang="en-ZA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500" y="296565"/>
            <a:ext cx="7101347" cy="37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97" y="9063"/>
            <a:ext cx="749132" cy="18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1200">
                <a:solidFill>
                  <a:srgbClr val="FFFFFF"/>
                </a:solidFill>
                <a:latin typeface="Arial"/>
              </a:rPr>
              <a:t>TRACKER</a:t>
            </a:r>
            <a:endParaRPr lang="en-ZA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9" y="997682"/>
            <a:ext cx="8688869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ZA" sz="1600">
                <a:solidFill>
                  <a:srgbClr val="808080"/>
                </a:solidFill>
                <a:latin typeface="Arial"/>
              </a:rPr>
              <a:t>Unit of measure</a:t>
            </a:r>
            <a:endParaRPr lang="en-ZA" sz="1600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3" name="McK Slide Elements" hidden="1"/>
          <p:cNvGrpSpPr/>
          <p:nvPr/>
        </p:nvGrpSpPr>
        <p:grpSpPr bwMode="auto">
          <a:xfrm>
            <a:off x="121489" y="6152507"/>
            <a:ext cx="8179280" cy="398964"/>
            <a:chOff x="121489" y="6322173"/>
            <a:chExt cx="8179280" cy="398964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121489" y="6322173"/>
              <a:ext cx="8179280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ZA" sz="1000">
                  <a:solidFill>
                    <a:srgbClr val="003896"/>
                  </a:solidFill>
                  <a:latin typeface="Arial"/>
                </a:rPr>
                <a:t>1 Footnote</a:t>
              </a:r>
              <a:endParaRPr lang="en-ZA" sz="10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121489" y="6564123"/>
              <a:ext cx="8179280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474113" indent="-474113" defTabSz="912459">
                <a:tabLst>
                  <a:tab pos="474113" algn="l"/>
                </a:tabLst>
              </a:pPr>
              <a:r>
                <a:rPr lang="en-ZA" sz="1000">
                  <a:solidFill>
                    <a:srgbClr val="003896"/>
                  </a:solidFill>
                  <a:latin typeface="Arial"/>
                </a:rPr>
                <a:t>Source: Source</a:t>
              </a:r>
              <a:endParaRPr lang="en-ZA" sz="1000" dirty="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23671" y="225714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>
                  <a:solidFill>
                    <a:srgbClr val="003896"/>
                  </a:solidFill>
                  <a:latin typeface="Arial"/>
                </a:rPr>
                <a:t>Title</a:t>
              </a:r>
            </a:p>
            <a:p>
              <a:r>
                <a:rPr lang="en-ZA" sz="1600">
                  <a:solidFill>
                    <a:srgbClr val="808080"/>
                  </a:solidFill>
                  <a:latin typeface="Arial"/>
                </a:rPr>
                <a:t>Unit of measure</a:t>
              </a:r>
              <a:endParaRPr lang="en-ZA" sz="1600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24" name="LegendBoxes" hidden="1"/>
          <p:cNvGrpSpPr>
            <a:grpSpLocks/>
          </p:cNvGrpSpPr>
          <p:nvPr/>
        </p:nvGrpSpPr>
        <p:grpSpPr bwMode="auto">
          <a:xfrm>
            <a:off x="8046783" y="1038270"/>
            <a:ext cx="774701" cy="1001714"/>
            <a:chOff x="4936" y="176"/>
            <a:chExt cx="488" cy="631"/>
          </a:xfrm>
        </p:grpSpPr>
        <p:sp>
          <p:nvSpPr>
            <p:cNvPr id="25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6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27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8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29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0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1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2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33" name="LegendLines" hidden="1"/>
          <p:cNvGrpSpPr>
            <a:grpSpLocks/>
          </p:cNvGrpSpPr>
          <p:nvPr/>
        </p:nvGrpSpPr>
        <p:grpSpPr bwMode="auto">
          <a:xfrm>
            <a:off x="7738797" y="1038270"/>
            <a:ext cx="1082676" cy="735014"/>
            <a:chOff x="4750" y="176"/>
            <a:chExt cx="682" cy="463"/>
          </a:xfrm>
        </p:grpSpPr>
        <p:sp>
          <p:nvSpPr>
            <p:cNvPr id="34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5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6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7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8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9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</p:grpSp>
      <p:grpSp>
        <p:nvGrpSpPr>
          <p:cNvPr id="40" name="McKSticker" hidden="1"/>
          <p:cNvGrpSpPr/>
          <p:nvPr/>
        </p:nvGrpSpPr>
        <p:grpSpPr bwMode="auto">
          <a:xfrm>
            <a:off x="7721727" y="1038270"/>
            <a:ext cx="1088630" cy="216680"/>
            <a:chOff x="7652145" y="285750"/>
            <a:chExt cx="1088630" cy="216680"/>
          </a:xfrm>
        </p:grpSpPr>
        <p:sp>
          <p:nvSpPr>
            <p:cNvPr id="41" name="StickerRectangle"/>
            <p:cNvSpPr>
              <a:spLocks noChangeArrowheads="1"/>
            </p:cNvSpPr>
            <p:nvPr/>
          </p:nvSpPr>
          <p:spPr bwMode="auto">
            <a:xfrm>
              <a:off x="7652145" y="285750"/>
              <a:ext cx="1088630" cy="21668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4306">
                <a:buClr>
                  <a:srgbClr val="83725B"/>
                </a:buClr>
              </a:pPr>
              <a:r>
                <a:rPr lang="en-ZA" sz="1200">
                  <a:solidFill>
                    <a:srgbClr val="808080"/>
                  </a:solidFill>
                  <a:latin typeface="Arial"/>
                </a:rPr>
                <a:t>PRELIMINARY</a:t>
              </a:r>
              <a:endParaRPr lang="en-ZA" sz="1200" dirty="0">
                <a:solidFill>
                  <a:srgbClr val="808080"/>
                </a:solidFill>
                <a:latin typeface="Arial"/>
              </a:endParaRPr>
            </a:p>
          </p:txBody>
        </p:sp>
        <p:cxnSp>
          <p:nvCxnSpPr>
            <p:cNvPr id="42" name="AutoShape 31"/>
            <p:cNvCxnSpPr>
              <a:cxnSpLocks noChangeShapeType="1"/>
              <a:stCxn id="41" idx="2"/>
              <a:endCxn id="41" idx="4"/>
            </p:cNvCxnSpPr>
            <p:nvPr/>
          </p:nvCxnSpPr>
          <p:spPr bwMode="auto">
            <a:xfrm>
              <a:off x="7652145" y="285750"/>
              <a:ext cx="0" cy="21668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32"/>
            <p:cNvCxnSpPr>
              <a:cxnSpLocks noChangeShapeType="1"/>
              <a:stCxn id="41" idx="4"/>
              <a:endCxn id="41" idx="6"/>
            </p:cNvCxnSpPr>
            <p:nvPr/>
          </p:nvCxnSpPr>
          <p:spPr bwMode="auto">
            <a:xfrm>
              <a:off x="7652145" y="502430"/>
              <a:ext cx="1088630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4" name="LegendMoons" hidden="1"/>
          <p:cNvGrpSpPr/>
          <p:nvPr/>
        </p:nvGrpSpPr>
        <p:grpSpPr bwMode="auto">
          <a:xfrm>
            <a:off x="7979930" y="1038274"/>
            <a:ext cx="840815" cy="1306516"/>
            <a:chOff x="6655594" y="273840"/>
            <a:chExt cx="840815" cy="1306516"/>
          </a:xfrm>
        </p:grpSpPr>
        <p:grpSp>
          <p:nvGrpSpPr>
            <p:cNvPr id="45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3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4" name="Arc 39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1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2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9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0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8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7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8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sp>
          <p:nvSpPr>
            <p:cNvPr id="49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0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1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2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3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grpSp>
          <p:nvGrpSpPr>
            <p:cNvPr id="54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5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6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</p:grpSp>
      <p:sp>
        <p:nvSpPr>
          <p:cNvPr id="65" name="doc id"/>
          <p:cNvSpPr>
            <a:spLocks noChangeArrowheads="1"/>
          </p:cNvSpPr>
          <p:nvPr/>
        </p:nvSpPr>
        <p:spPr bwMode="auto">
          <a:xfrm>
            <a:off x="8153144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4306"/>
            <a:endParaRPr lang="en-ZA" sz="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140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2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982C1-024B-4F19-BB6D-649B9AE2777F}" type="datetime1">
              <a:rPr lang="en-US"/>
              <a:pPr>
                <a:defRPr/>
              </a:pPr>
              <a:t>9/23/2022</a:t>
            </a:fld>
            <a:endParaRPr lang="en-ZA" dirty="0"/>
          </a:p>
        </p:txBody>
      </p:sp>
      <p:sp>
        <p:nvSpPr>
          <p:cNvPr id="67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B893A3E-3030-4E30-BAC2-291603E56F5C}" type="slidenum">
              <a:rPr lang="en-ZA" altLang="en-US"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ZA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0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48" r:id="rId1"/>
    <p:sldLayoutId id="2147484749" r:id="rId2"/>
    <p:sldLayoutId id="2147485728" r:id="rId3"/>
    <p:sldLayoutId id="2147485733" r:id="rId4"/>
  </p:sldLayoutIdLst>
  <p:hf sldNum="0" hdr="0" ftr="0" dt="0"/>
  <p:txStyles>
    <p:titleStyle>
      <a:lvl1pPr algn="l" defTabSz="912459" rtl="0" eaLnBrk="1" fontAlgn="base" hangingPunct="1">
        <a:spcBef>
          <a:spcPct val="0"/>
        </a:spcBef>
        <a:spcAft>
          <a:spcPct val="0"/>
        </a:spcAft>
        <a:tabLst>
          <a:tab pos="27503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5931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1878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7815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3748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377" indent="-19576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5931" indent="-266944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105" indent="-15855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5931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187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7815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374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2968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5626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1561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27500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03EAE4-B911-49AE-834D-08794E7EFAA7}" type="datetime1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2022/09/23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A331DB-50E8-497B-B094-166B6F9A9E2B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28282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22" r:id="rId1"/>
    <p:sldLayoutId id="2147485823" r:id="rId2"/>
    <p:sldLayoutId id="2147485824" r:id="rId3"/>
    <p:sldLayoutId id="2147485825" r:id="rId4"/>
    <p:sldLayoutId id="2147485826" r:id="rId5"/>
    <p:sldLayoutId id="2147485827" r:id="rId6"/>
    <p:sldLayoutId id="2147485828" r:id="rId7"/>
    <p:sldLayoutId id="2147485829" r:id="rId8"/>
    <p:sldLayoutId id="2147485830" r:id="rId9"/>
    <p:sldLayoutId id="2147485831" r:id="rId10"/>
    <p:sldLayoutId id="2147485832" r:id="rId11"/>
    <p:sldLayoutId id="2147485833" r:id="rId12"/>
    <p:sldLayoutId id="2147485834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B5272E-CFC3-44D3-A800-258918D33EC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302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6" r:id="rId1"/>
    <p:sldLayoutId id="2147485837" r:id="rId2"/>
    <p:sldLayoutId id="2147485838" r:id="rId3"/>
    <p:sldLayoutId id="2147485839" r:id="rId4"/>
    <p:sldLayoutId id="2147485840" r:id="rId5"/>
    <p:sldLayoutId id="2147485841" r:id="rId6"/>
    <p:sldLayoutId id="2147485842" r:id="rId7"/>
    <p:sldLayoutId id="2147485843" r:id="rId8"/>
    <p:sldLayoutId id="2147485844" r:id="rId9"/>
    <p:sldLayoutId id="2147485845" r:id="rId10"/>
    <p:sldLayoutId id="2147485846" r:id="rId11"/>
    <p:sldLayoutId id="2147485847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2990F27-997D-4AA2-AB3B-6B428CA28EA6}" type="datetime1">
              <a:rPr lang="en-ZA"/>
              <a:pPr>
                <a:defRPr/>
              </a:pPr>
              <a:t>2022/09/23</a:t>
            </a:fld>
            <a:endParaRPr lang="en-ZA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0EDE5D9-EC84-4CCD-983E-8632A43D4F4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921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49" r:id="rId1"/>
    <p:sldLayoutId id="2147485850" r:id="rId2"/>
    <p:sldLayoutId id="2147485851" r:id="rId3"/>
    <p:sldLayoutId id="2147485852" r:id="rId4"/>
    <p:sldLayoutId id="2147485853" r:id="rId5"/>
    <p:sldLayoutId id="2147485854" r:id="rId6"/>
    <p:sldLayoutId id="2147485855" r:id="rId7"/>
    <p:sldLayoutId id="2147485856" r:id="rId8"/>
    <p:sldLayoutId id="2147485857" r:id="rId9"/>
    <p:sldLayoutId id="2147485858" r:id="rId10"/>
    <p:sldLayoutId id="2147485859" r:id="rId11"/>
    <p:sldLayoutId id="2147485860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Picture 142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956454" y="1980017"/>
            <a:ext cx="2232544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>
                <a:solidFill>
                  <a:srgbClr val="003896"/>
                </a:solidFill>
                <a:latin typeface="Arial"/>
              </a:rPr>
              <a:t>Last Modified 2015/06/17 01:00 PM South Africa Standard Time</a:t>
            </a:r>
            <a:endParaRPr lang="en-ZA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8066040" y="4197997"/>
            <a:ext cx="2013378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>
                <a:solidFill>
                  <a:srgbClr val="003896"/>
                </a:solidFill>
                <a:latin typeface="Arial"/>
              </a:rPr>
              <a:t>Printed 2015/06/15 01:02 PM South Africa Standard Time</a:t>
            </a:r>
            <a:endParaRPr lang="en-ZA" dirty="0">
              <a:solidFill>
                <a:srgbClr val="003896"/>
              </a:solidFill>
              <a:latin typeface="Arial"/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23671" y="2838634"/>
            <a:ext cx="4389768" cy="25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noProof="0"/>
              <a:t>Text</a:t>
            </a:r>
            <a:endParaRPr lang="en-ZA" noProof="0" dirty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500" y="296565"/>
            <a:ext cx="7101347" cy="37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 noProof="0" dirty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97" y="9063"/>
            <a:ext cx="749132" cy="188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ZA" sz="1200">
                <a:solidFill>
                  <a:srgbClr val="FFFFFF"/>
                </a:solidFill>
                <a:latin typeface="Arial"/>
              </a:rPr>
              <a:t>TRACKER</a:t>
            </a:r>
            <a:endParaRPr lang="en-ZA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9" y="997682"/>
            <a:ext cx="8688869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ZA" sz="1600">
                <a:solidFill>
                  <a:srgbClr val="808080"/>
                </a:solidFill>
                <a:latin typeface="Arial"/>
              </a:rPr>
              <a:t>Unit of measure</a:t>
            </a:r>
            <a:endParaRPr lang="en-ZA" sz="1600" dirty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3" name="McK Slide Elements" hidden="1"/>
          <p:cNvGrpSpPr/>
          <p:nvPr/>
        </p:nvGrpSpPr>
        <p:grpSpPr bwMode="auto">
          <a:xfrm>
            <a:off x="121489" y="6152507"/>
            <a:ext cx="8179280" cy="398964"/>
            <a:chOff x="121489" y="6322173"/>
            <a:chExt cx="8179280" cy="398964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121489" y="6322173"/>
              <a:ext cx="8179280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ZA" sz="1000">
                  <a:solidFill>
                    <a:srgbClr val="003896"/>
                  </a:solidFill>
                  <a:latin typeface="Arial"/>
                </a:rPr>
                <a:t>1 Footnote</a:t>
              </a:r>
              <a:endParaRPr lang="en-ZA" sz="10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121489" y="6564123"/>
              <a:ext cx="8179280" cy="1570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474113" indent="-474113" defTabSz="912459">
                <a:tabLst>
                  <a:tab pos="474113" algn="l"/>
                </a:tabLst>
              </a:pPr>
              <a:r>
                <a:rPr lang="en-ZA" sz="1000">
                  <a:solidFill>
                    <a:srgbClr val="003896"/>
                  </a:solidFill>
                  <a:latin typeface="Arial"/>
                </a:rPr>
                <a:t>Source: Source</a:t>
              </a:r>
              <a:endParaRPr lang="en-ZA" sz="1000" dirty="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23671" y="225714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>
                  <a:solidFill>
                    <a:srgbClr val="003896"/>
                  </a:solidFill>
                  <a:latin typeface="Arial"/>
                </a:rPr>
                <a:t>Title</a:t>
              </a:r>
            </a:p>
            <a:p>
              <a:r>
                <a:rPr lang="en-ZA" sz="1600">
                  <a:solidFill>
                    <a:srgbClr val="808080"/>
                  </a:solidFill>
                  <a:latin typeface="Arial"/>
                </a:rPr>
                <a:t>Unit of measure</a:t>
              </a:r>
              <a:endParaRPr lang="en-ZA" sz="1600" dirty="0">
                <a:solidFill>
                  <a:srgbClr val="808080"/>
                </a:solidFill>
                <a:latin typeface="Arial"/>
              </a:endParaRPr>
            </a:p>
          </p:txBody>
        </p:sp>
      </p:grpSp>
      <p:grpSp>
        <p:nvGrpSpPr>
          <p:cNvPr id="24" name="LegendBoxes" hidden="1"/>
          <p:cNvGrpSpPr>
            <a:grpSpLocks/>
          </p:cNvGrpSpPr>
          <p:nvPr/>
        </p:nvGrpSpPr>
        <p:grpSpPr bwMode="auto">
          <a:xfrm>
            <a:off x="8046783" y="1038270"/>
            <a:ext cx="774701" cy="1001714"/>
            <a:chOff x="4936" y="176"/>
            <a:chExt cx="488" cy="631"/>
          </a:xfrm>
        </p:grpSpPr>
        <p:sp>
          <p:nvSpPr>
            <p:cNvPr id="25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6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27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28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29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0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1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2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</p:grpSp>
      <p:grpSp>
        <p:nvGrpSpPr>
          <p:cNvPr id="33" name="LegendLines" hidden="1"/>
          <p:cNvGrpSpPr>
            <a:grpSpLocks/>
          </p:cNvGrpSpPr>
          <p:nvPr/>
        </p:nvGrpSpPr>
        <p:grpSpPr bwMode="auto">
          <a:xfrm>
            <a:off x="7738797" y="1038270"/>
            <a:ext cx="1082676" cy="735014"/>
            <a:chOff x="4750" y="176"/>
            <a:chExt cx="682" cy="463"/>
          </a:xfrm>
        </p:grpSpPr>
        <p:sp>
          <p:nvSpPr>
            <p:cNvPr id="34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5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6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sz="160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37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8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39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8" cy="1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</p:grpSp>
      <p:grpSp>
        <p:nvGrpSpPr>
          <p:cNvPr id="40" name="McKSticker" hidden="1"/>
          <p:cNvGrpSpPr/>
          <p:nvPr/>
        </p:nvGrpSpPr>
        <p:grpSpPr bwMode="auto">
          <a:xfrm>
            <a:off x="7721727" y="1038270"/>
            <a:ext cx="1088630" cy="216680"/>
            <a:chOff x="7652145" y="285750"/>
            <a:chExt cx="1088630" cy="216680"/>
          </a:xfrm>
        </p:grpSpPr>
        <p:sp>
          <p:nvSpPr>
            <p:cNvPr id="41" name="StickerRectangle"/>
            <p:cNvSpPr>
              <a:spLocks noChangeArrowheads="1"/>
            </p:cNvSpPr>
            <p:nvPr/>
          </p:nvSpPr>
          <p:spPr bwMode="auto">
            <a:xfrm>
              <a:off x="7652145" y="285750"/>
              <a:ext cx="1088630" cy="21668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4306">
                <a:buClr>
                  <a:srgbClr val="83725B"/>
                </a:buClr>
              </a:pPr>
              <a:r>
                <a:rPr lang="en-ZA" sz="1200">
                  <a:solidFill>
                    <a:srgbClr val="808080"/>
                  </a:solidFill>
                  <a:latin typeface="Arial"/>
                </a:rPr>
                <a:t>PRELIMINARY</a:t>
              </a:r>
              <a:endParaRPr lang="en-ZA" sz="1200" dirty="0">
                <a:solidFill>
                  <a:srgbClr val="808080"/>
                </a:solidFill>
                <a:latin typeface="Arial"/>
              </a:endParaRPr>
            </a:p>
          </p:txBody>
        </p:sp>
        <p:cxnSp>
          <p:nvCxnSpPr>
            <p:cNvPr id="42" name="AutoShape 31"/>
            <p:cNvCxnSpPr>
              <a:cxnSpLocks noChangeShapeType="1"/>
              <a:stCxn id="41" idx="2"/>
              <a:endCxn id="41" idx="4"/>
            </p:cNvCxnSpPr>
            <p:nvPr/>
          </p:nvCxnSpPr>
          <p:spPr bwMode="auto">
            <a:xfrm>
              <a:off x="7652145" y="285750"/>
              <a:ext cx="0" cy="21668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AutoShape 32"/>
            <p:cNvCxnSpPr>
              <a:cxnSpLocks noChangeShapeType="1"/>
              <a:stCxn id="41" idx="4"/>
              <a:endCxn id="41" idx="6"/>
            </p:cNvCxnSpPr>
            <p:nvPr/>
          </p:nvCxnSpPr>
          <p:spPr bwMode="auto">
            <a:xfrm>
              <a:off x="7652145" y="502430"/>
              <a:ext cx="1088630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4" name="LegendMoons" hidden="1"/>
          <p:cNvGrpSpPr/>
          <p:nvPr/>
        </p:nvGrpSpPr>
        <p:grpSpPr bwMode="auto">
          <a:xfrm>
            <a:off x="7979930" y="1038274"/>
            <a:ext cx="840815" cy="1306516"/>
            <a:chOff x="6655594" y="273840"/>
            <a:chExt cx="840815" cy="1306516"/>
          </a:xfrm>
        </p:grpSpPr>
        <p:grpSp>
          <p:nvGrpSpPr>
            <p:cNvPr id="45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3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4" name="Arc 39" hidden="1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6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1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2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7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9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60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grpSp>
          <p:nvGrpSpPr>
            <p:cNvPr id="48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7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8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  <p:sp>
          <p:nvSpPr>
            <p:cNvPr id="49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0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1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sp>
          <p:nvSpPr>
            <p:cNvPr id="52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</a:p>
          </p:txBody>
        </p:sp>
        <p:sp>
          <p:nvSpPr>
            <p:cNvPr id="53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20140" cy="188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4306">
                <a:buClr>
                  <a:srgbClr val="83725B"/>
                </a:buClr>
              </a:pPr>
              <a:r>
                <a:rPr lang="en-ZA" sz="1200">
                  <a:solidFill>
                    <a:srgbClr val="003896"/>
                  </a:solidFill>
                  <a:latin typeface="Arial"/>
                </a:rPr>
                <a:t>Legend</a:t>
              </a:r>
              <a:endParaRPr lang="en-ZA" sz="1200" dirty="0">
                <a:solidFill>
                  <a:srgbClr val="003896"/>
                </a:solidFill>
                <a:latin typeface="Arial"/>
              </a:endParaRPr>
            </a:p>
          </p:txBody>
        </p:sp>
        <p:grpSp>
          <p:nvGrpSpPr>
            <p:cNvPr id="54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5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  <p:sp>
            <p:nvSpPr>
              <p:cNvPr id="56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sz="1600">
                  <a:solidFill>
                    <a:srgbClr val="003896"/>
                  </a:solidFill>
                  <a:latin typeface="Arial"/>
                </a:endParaRPr>
              </a:p>
            </p:txBody>
          </p:sp>
        </p:grpSp>
      </p:grpSp>
      <p:sp>
        <p:nvSpPr>
          <p:cNvPr id="65" name="doc id"/>
          <p:cNvSpPr>
            <a:spLocks noChangeArrowheads="1"/>
          </p:cNvSpPr>
          <p:nvPr/>
        </p:nvSpPr>
        <p:spPr bwMode="auto">
          <a:xfrm>
            <a:off x="8153144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4306"/>
            <a:endParaRPr lang="en-ZA" sz="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140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2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982C1-024B-4F19-BB6D-649B9AE2777F}" type="datetime1">
              <a:rPr lang="en-US"/>
              <a:pPr>
                <a:defRPr/>
              </a:pPr>
              <a:t>9/23/2022</a:t>
            </a:fld>
            <a:endParaRPr lang="en-ZA" dirty="0"/>
          </a:p>
        </p:txBody>
      </p:sp>
      <p:sp>
        <p:nvSpPr>
          <p:cNvPr id="67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5" tIns="45658" rIns="91315" bIns="45658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B893A3E-3030-4E30-BAC2-291603E56F5C}" type="slidenum">
              <a:rPr lang="en-ZA" altLang="en-US"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ZA" alt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54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5" r:id="rId1"/>
    <p:sldLayoutId id="2147485726" r:id="rId2"/>
    <p:sldLayoutId id="2147485727" r:id="rId3"/>
  </p:sldLayoutIdLst>
  <p:hf sldNum="0" hdr="0" ftr="0" dt="0"/>
  <p:txStyles>
    <p:titleStyle>
      <a:lvl1pPr algn="l" defTabSz="912459" rtl="0" eaLnBrk="1" fontAlgn="base" hangingPunct="1">
        <a:spcBef>
          <a:spcPct val="0"/>
        </a:spcBef>
        <a:spcAft>
          <a:spcPct val="0"/>
        </a:spcAft>
        <a:tabLst>
          <a:tab pos="275033" algn="l"/>
        </a:tabLst>
        <a:defRPr sz="2400" b="0" baseline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5931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1878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7815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3748" algn="l" defTabSz="91245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377" indent="-19576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2pPr>
      <a:lvl3pPr marL="465931" indent="-266944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105" indent="-158550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</a:defRPr>
      </a:lvl4pPr>
      <a:lvl5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4137" indent="-132662" algn="l" defTabSz="91245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5931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187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7815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374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29688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5626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1561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27500" algn="l" defTabSz="9318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C3857F-9583-4E56-966F-33583FFFC6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009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35" r:id="rId1"/>
    <p:sldLayoutId id="2147485736" r:id="rId2"/>
    <p:sldLayoutId id="2147485737" r:id="rId3"/>
    <p:sldLayoutId id="2147485738" r:id="rId4"/>
    <p:sldLayoutId id="2147485739" r:id="rId5"/>
    <p:sldLayoutId id="2147485740" r:id="rId6"/>
    <p:sldLayoutId id="2147485741" r:id="rId7"/>
    <p:sldLayoutId id="2147485742" r:id="rId8"/>
    <p:sldLayoutId id="2147485743" r:id="rId9"/>
    <p:sldLayoutId id="2147485744" r:id="rId10"/>
    <p:sldLayoutId id="2147485745" r:id="rId11"/>
    <p:sldLayoutId id="2147485746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8327A623-1410-4DD1-893F-60DF87C69EA6}" type="datetime1">
              <a:rPr lang="en-ZA">
                <a:latin typeface="Arial" charset="0"/>
                <a:cs typeface="Arial" charset="0"/>
              </a:rPr>
              <a:pPr>
                <a:defRPr/>
              </a:pPr>
              <a:t>2022/09/23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3329A3E-8D2E-4CC1-A3DB-7F2DCBF11D68}" type="slidenum">
              <a:rPr lang="en-ZA">
                <a:latin typeface="Arial" charset="0"/>
                <a:cs typeface="Arial" charset="0"/>
              </a:rPr>
              <a:pPr>
                <a:defRPr/>
              </a:pPr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29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48" r:id="rId1"/>
    <p:sldLayoutId id="2147485749" r:id="rId2"/>
    <p:sldLayoutId id="2147485750" r:id="rId3"/>
    <p:sldLayoutId id="2147485751" r:id="rId4"/>
    <p:sldLayoutId id="2147485752" r:id="rId5"/>
    <p:sldLayoutId id="2147485753" r:id="rId6"/>
    <p:sldLayoutId id="2147485754" r:id="rId7"/>
    <p:sldLayoutId id="2147485755" r:id="rId8"/>
    <p:sldLayoutId id="2147485756" r:id="rId9"/>
    <p:sldLayoutId id="2147485757" r:id="rId10"/>
    <p:sldLayoutId id="2147485758" r:id="rId11"/>
    <p:sldLayoutId id="2147485759" r:id="rId12"/>
    <p:sldLayoutId id="2147485760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ZA" sz="2400" b="0" i="0" baseline="0" dirty="0">
              <a:latin typeface="Arial"/>
              <a:ea typeface="+mj-ea"/>
              <a:cs typeface="Arial"/>
              <a:sym typeface="Arial"/>
            </a:endParaRPr>
          </a:p>
        </p:txBody>
      </p:sp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4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1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4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4" y="1436692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12" y="6453289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defTabSz="914380" fontAlgn="base">
              <a:spcBef>
                <a:spcPct val="0"/>
              </a:spcBef>
              <a:spcAft>
                <a:spcPct val="0"/>
              </a:spcAft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289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8" tIns="45719" rIns="91438" bIns="45719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defTabSz="914380" fontAlgn="base">
              <a:spcBef>
                <a:spcPct val="0"/>
              </a:spcBef>
              <a:spcAft>
                <a:spcPct val="0"/>
              </a:spcAft>
              <a:defRPr/>
            </a:pPr>
            <a:fld id="{FE4C8FB6-1106-4CFC-A6A3-58AF595C97DA}" type="slidenum">
              <a:rPr lang="en-ZA"/>
              <a:pPr defTabSz="91438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  <p:pic>
        <p:nvPicPr>
          <p:cNvPr id="1032" name="Picture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0289" y="6318351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8172400" y="6237312"/>
            <a:ext cx="72008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 defTabSz="914380"/>
            <a:endParaRPr lang="en-ZA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3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62" r:id="rId1"/>
    <p:sldLayoutId id="2147485763" r:id="rId2"/>
    <p:sldLayoutId id="2147485764" r:id="rId3"/>
    <p:sldLayoutId id="2147485765" r:id="rId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19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38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57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76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694" indent="-266694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34" indent="-27145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01" indent="-179384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069" indent="-179384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36" indent="-179384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26" indent="-179384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16" indent="-179384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06" indent="-179384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596" indent="-179384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7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71" y="166691"/>
            <a:ext cx="651986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263650"/>
            <a:ext cx="8378825" cy="518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28" tIns="45467" rIns="90928" bIns="454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54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0928" tIns="45467" rIns="90928" bIns="45467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0313F5-B3AF-4949-A409-E3A57EEA434E}" type="datetime1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2022/09/23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94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0928" tIns="45467" rIns="90928" bIns="45467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3D3D17-118C-4274-BE08-EBE413621F86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2753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67" r:id="rId1"/>
    <p:sldLayoutId id="2147485768" r:id="rId2"/>
    <p:sldLayoutId id="2147485769" r:id="rId3"/>
    <p:sldLayoutId id="2147485770" r:id="rId4"/>
    <p:sldLayoutId id="2147485771" r:id="rId5"/>
    <p:sldLayoutId id="2147485772" r:id="rId6"/>
    <p:sldLayoutId id="2147485773" r:id="rId7"/>
    <p:sldLayoutId id="2147485774" r:id="rId8"/>
    <p:sldLayoutId id="2147485775" r:id="rId9"/>
    <p:sldLayoutId id="2147485776" r:id="rId10"/>
    <p:sldLayoutId id="2147485777" r:id="rId11"/>
    <p:sldLayoutId id="2147485778" r:id="rId12"/>
    <p:sldLayoutId id="2147485779" r:id="rId13"/>
    <p:sldLayoutId id="2147485780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4633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6pPr>
      <a:lvl7pPr marL="909278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7pPr>
      <a:lvl8pPr marL="1363916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8pPr>
      <a:lvl9pPr marL="1818554"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5207" indent="-265207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3536" indent="-26994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0297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3pPr>
      <a:lvl4pPr marL="1427068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4pPr>
      <a:lvl5pPr marL="1783825" indent="-178385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5pPr>
      <a:lvl6pPr marL="2238463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6pPr>
      <a:lvl7pPr marL="2693102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7pPr>
      <a:lvl8pPr marL="3147741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8pPr>
      <a:lvl9pPr marL="3602383" indent="-178385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633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278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3916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8554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191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7834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2473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109" algn="l" defTabSz="909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" name="Rectangle 143" hidden="1"/>
          <p:cNvGraphicFramePr>
            <a:graphicFrameLocks/>
          </p:cNvGraphicFramePr>
          <p:nvPr>
            <p:custDataLst>
              <p:tags r:id="rId15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think-cell Slide" r:id="rId31" imgW="0" imgH="0" progId="TCLayout.ActiveDocument.1">
                  <p:embed/>
                </p:oleObj>
              </mc:Choice>
              <mc:Fallback>
                <p:oleObj name="think-cell Slide" r:id="rId31" imgW="0" imgH="0" progId="TCLayout.ActiveDocument.1">
                  <p:embed/>
                  <p:pic>
                    <p:nvPicPr>
                      <p:cNvPr id="1167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66" name="Picture 142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McK 1. Slide Placeholder"/>
          <p:cNvSpPr>
            <a:spLocks noGrp="1" noChangeArrowheads="1"/>
          </p:cNvSpPr>
          <p:nvPr>
            <p:ph type="title"/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890713"/>
            <a:ext cx="67849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ZA"/>
              <a:t>Text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05A2C67A-B86E-494B-9B97-8C0B87E2E3EF}" type="slidenum">
              <a:rPr lang="en-ZA">
                <a:latin typeface="Arial" charset="0"/>
                <a:cs typeface="Arial" charset="0"/>
              </a:rPr>
              <a:pPr/>
              <a:t>‹#›</a:t>
            </a:fld>
            <a:endParaRPr lang="en-ZA" dirty="0">
              <a:latin typeface="Arial" charset="0"/>
              <a:cs typeface="Arial" charset="0"/>
            </a:endParaRPr>
          </a:p>
        </p:txBody>
      </p:sp>
      <p:sp>
        <p:nvSpPr>
          <p:cNvPr id="1074" name="McK 2. Unit of measure" hidden="1"/>
          <p:cNvSpPr txBox="1">
            <a:spLocks noChangeArrowheads="1"/>
          </p:cNvSpPr>
          <p:nvPr/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ZA" sz="1600" b="1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279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/>
            <a:lstStyle>
              <a:lvl1pPr marL="104775" indent="-1047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0318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217613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404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7922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>
              <a:lvl1pPr marL="609600" indent="-609600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85813" indent="-14287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936625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073150" indent="-134938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1223963" indent="-149225" defTabSz="89535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6811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1383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5955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052763" indent="-149225" defTabSz="895350" fontAlgn="base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en-ZA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80" name="LegendBoxes" hidden="1"/>
          <p:cNvGrpSpPr>
            <a:grpSpLocks/>
          </p:cNvGrpSpPr>
          <p:nvPr/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</p:grpSp>
      <p:grpSp>
        <p:nvGrpSpPr>
          <p:cNvPr id="1089" name="LegendLines" hidden="1"/>
          <p:cNvGrpSpPr>
            <a:grpSpLocks/>
          </p:cNvGrpSpPr>
          <p:nvPr/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ZA" dirty="0">
                <a:solidFill>
                  <a:srgbClr val="003896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</p:grpSp>
      <p:grpSp>
        <p:nvGrpSpPr>
          <p:cNvPr id="1096" name="LegendMoons" hidden="1"/>
          <p:cNvGrpSpPr>
            <a:grpSpLocks/>
          </p:cNvGrpSpPr>
          <p:nvPr/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97" name="MoonLegend1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0" name="MoonLegend2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3" name="MoonLegend3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6" name="MoonLegend4" hidden="1"/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09" name="MoonLegend5" hidden="1"/>
            <p:cNvGrpSpPr>
              <a:grpSpLocks noChangeAspect="1"/>
            </p:cNvGrpSpPr>
            <p:nvPr>
              <p:custDataLst>
                <p:tags r:id="rId20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ZA" dirty="0">
                  <a:solidFill>
                    <a:srgbClr val="003896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ZA" sz="1200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Legend5</a:t>
              </a:r>
            </a:p>
          </p:txBody>
        </p:sp>
      </p:grpSp>
      <p:grpSp>
        <p:nvGrpSpPr>
          <p:cNvPr id="1135" name="Sticker" hidden="1"/>
          <p:cNvGrpSpPr>
            <a:grpSpLocks/>
          </p:cNvGrpSpPr>
          <p:nvPr/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118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193675" indent="-19208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457200" indent="-261938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614363" indent="-1555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746125" indent="-130175" defTabSz="8953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12033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16605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21177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2574925" indent="-130175" defTabSz="89535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>
                <a:buClr>
                  <a:srgbClr val="83725B"/>
                </a:buClr>
              </a:pPr>
              <a:r>
                <a:rPr lang="en-ZA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120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2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47675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95350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344613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792288" defTabSz="8953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cs-CZ" sz="80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126" name="ACET" hidden="1"/>
          <p:cNvGrpSpPr>
            <a:grpSpLocks/>
          </p:cNvGrpSpPr>
          <p:nvPr/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127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ZA" sz="1600" b="1" dirty="0">
                  <a:solidFill>
                    <a:srgbClr val="003896"/>
                  </a:solidFill>
                  <a:latin typeface="Arial" charset="0"/>
                  <a:cs typeface="Arial" charset="0"/>
                </a:rPr>
                <a:t>Title</a:t>
              </a:r>
            </a:p>
            <a:p>
              <a:r>
                <a:rPr lang="en-ZA" sz="1600" dirty="0">
                  <a:solidFill>
                    <a:srgbClr val="808080"/>
                  </a:solidFill>
                  <a:latin typeface="Arial" charset="0"/>
                  <a:cs typeface="Arial" charset="0"/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/>
        </p:nvSpPr>
        <p:spPr bwMode="auto">
          <a:xfrm rot="5400000">
            <a:off x="7984863" y="1932918"/>
            <a:ext cx="2188100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Last Modified 2015-11-14 04:05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sp>
        <p:nvSpPr>
          <p:cNvPr id="1130" name="Printed" hidden="1"/>
          <p:cNvSpPr txBox="1">
            <a:spLocks noChangeArrowheads="1"/>
          </p:cNvSpPr>
          <p:nvPr/>
        </p:nvSpPr>
        <p:spPr bwMode="auto">
          <a:xfrm rot="5400000">
            <a:off x="8092264" y="4461540"/>
            <a:ext cx="1973297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600" dirty="0">
                <a:solidFill>
                  <a:srgbClr val="003896"/>
                </a:solidFill>
                <a:latin typeface="Arial" charset="0"/>
                <a:cs typeface="Arial" charset="0"/>
              </a:rPr>
              <a:t>Printed 2015/01/15 07:39 AM South Africa Standard Time</a:t>
            </a:r>
            <a:endParaRPr lang="en-ZA" sz="1600" dirty="0">
              <a:solidFill>
                <a:srgbClr val="003896"/>
              </a:solidFill>
              <a:latin typeface="Arial" charset="0"/>
              <a:cs typeface="Arial" charset="0"/>
            </a:endParaRPr>
          </a:p>
        </p:txBody>
      </p:sp>
      <p:pic>
        <p:nvPicPr>
          <p:cNvPr id="1164" name="Picture 140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4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82" r:id="rId1"/>
    <p:sldLayoutId id="2147485783" r:id="rId2"/>
    <p:sldLayoutId id="2147485784" r:id="rId3"/>
    <p:sldLayoutId id="2147485785" r:id="rId4"/>
    <p:sldLayoutId id="2147485786" r:id="rId5"/>
    <p:sldLayoutId id="2147485787" r:id="rId6"/>
    <p:sldLayoutId id="2147485788" r:id="rId7"/>
    <p:sldLayoutId id="2147485789" r:id="rId8"/>
    <p:sldLayoutId id="2147485790" r:id="rId9"/>
    <p:sldLayoutId id="2147485791" r:id="rId10"/>
    <p:sldLayoutId id="2147485792" r:id="rId11"/>
    <p:sldLayoutId id="2147485793" r:id="rId12"/>
  </p:sldLayoutIdLst>
  <p:transition spd="slow">
    <p:fade/>
  </p:transition>
  <p:hf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fontAlgn="base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fontAlgn="base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fontAlgn="base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6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3" name="think-cell Slide" r:id="rId17" imgW="270" imgH="270" progId="TCLayout.ActiveDocument.1">
                  <p:embed/>
                </p:oleObj>
              </mc:Choice>
              <mc:Fallback>
                <p:oleObj name="think-cell Slide" r:id="rId17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ADFB6C-71E0-4B2C-8892-186A98B114C2}" type="datetime1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2022/09/23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7DDE18-205F-447E-9F9A-2A061FC7B6B4}" type="slidenum">
              <a:rPr lang="en-Z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1470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95" r:id="rId1"/>
    <p:sldLayoutId id="2147485796" r:id="rId2"/>
    <p:sldLayoutId id="2147485797" r:id="rId3"/>
    <p:sldLayoutId id="2147485798" r:id="rId4"/>
    <p:sldLayoutId id="2147485799" r:id="rId5"/>
    <p:sldLayoutId id="2147485800" r:id="rId6"/>
    <p:sldLayoutId id="2147485801" r:id="rId7"/>
    <p:sldLayoutId id="2147485802" r:id="rId8"/>
    <p:sldLayoutId id="2147485803" r:id="rId9"/>
    <p:sldLayoutId id="2147485804" r:id="rId10"/>
    <p:sldLayoutId id="2147485805" r:id="rId11"/>
    <p:sldLayoutId id="2147485806" r:id="rId12"/>
    <p:sldLayoutId id="2147485807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DC3857F-9583-4E56-966F-33583FFFC6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2534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09" r:id="rId1"/>
    <p:sldLayoutId id="2147485810" r:id="rId2"/>
    <p:sldLayoutId id="2147485811" r:id="rId3"/>
    <p:sldLayoutId id="2147485812" r:id="rId4"/>
    <p:sldLayoutId id="2147485813" r:id="rId5"/>
    <p:sldLayoutId id="2147485814" r:id="rId6"/>
    <p:sldLayoutId id="2147485815" r:id="rId7"/>
    <p:sldLayoutId id="2147485816" r:id="rId8"/>
    <p:sldLayoutId id="2147485817" r:id="rId9"/>
    <p:sldLayoutId id="2147485818" r:id="rId10"/>
    <p:sldLayoutId id="2147485819" r:id="rId11"/>
    <p:sldLayoutId id="2147485820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12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800504" y="2028616"/>
            <a:ext cx="4278722" cy="2800767"/>
          </a:xfrm>
        </p:spPr>
        <p:txBody>
          <a:bodyPr/>
          <a:lstStyle/>
          <a:p>
            <a:r>
              <a:rPr lang="en-US" sz="2600" b="1" dirty="0"/>
              <a:t>Transmission Division</a:t>
            </a:r>
            <a:br>
              <a:rPr lang="en-US" sz="2600" b="1" dirty="0"/>
            </a:br>
            <a:r>
              <a:rPr lang="en-US" sz="2600" b="1" dirty="0"/>
              <a:t>Suppliers Engagement</a:t>
            </a:r>
            <a:br>
              <a:rPr lang="en-US" sz="2600" b="1" dirty="0"/>
            </a:br>
            <a:br>
              <a:rPr lang="en-US" sz="2600" b="1" dirty="0"/>
            </a:br>
            <a:r>
              <a:rPr lang="en-US" sz="2600" b="1" dirty="0"/>
              <a:t>SHEQS</a:t>
            </a:r>
            <a:br>
              <a:rPr lang="en-US" sz="2600" b="1" dirty="0"/>
            </a:br>
            <a:br>
              <a:rPr lang="en-US" sz="2600" b="1" dirty="0"/>
            </a:br>
            <a:r>
              <a:rPr lang="en-US" sz="2600" b="1" dirty="0"/>
              <a:t>Presenter: Vusi Mthimunye</a:t>
            </a:r>
            <a:endParaRPr lang="en-ZA" sz="2600" b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800504" y="4459201"/>
            <a:ext cx="5545137" cy="249299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Date: 23 Sept 2022</a:t>
            </a:r>
            <a:endParaRPr lang="en-ZA" dirty="0"/>
          </a:p>
          <a:p>
            <a:endParaRPr lang="en-US" dirty="0"/>
          </a:p>
          <a:p>
            <a:endParaRPr lang="en-ZA" altLang="en-US" dirty="0"/>
          </a:p>
          <a:p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5924325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- Challenges &amp; Expectations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appointment of Quality Representative.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Inadequate inspections on site as per ITP.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Incomplete ITPs as some not signed by quality representative.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Inadequate inspection of material/equipment on delivery.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Peer review not done, this assist in terms of identifying areas of improvement by contractor head office or other colleagues.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Drawings – works being executed on site based on the old drawings (poor control of drawings on site).</a:t>
            </a:r>
          </a:p>
          <a:p>
            <a:pPr>
              <a:buFont typeface="Wingdings" panose="05000000000000000000" pitchFamily="2" charset="2"/>
              <a:buChar char="Ø"/>
            </a:pP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13D32-27FA-4D46-A860-B219DA53D879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1284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- Challenges &amp; Expectations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1106130"/>
            <a:ext cx="8378825" cy="537563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Principal Contractor to read and understand All Security documents that are submitted or accompanying tender documents -Going out in/on the market.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Principal Contractor to know the difference between Tender returnable mandatory documents and Technical evaluation.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The Principal Contractor to know and understand that they are responsible for All Security related matters from the start of the project up and until handing over of the project.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The Principal contractor to be aware that his/her responsibility for safeguarding All employees, material and equipment during the execution face of the project can not be shifted to the Sub-contracted security service provider, and that they has to ensure that the project is well secured.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Appointing registered, qualified and quality security service providers.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Ensuring that the appointed subcontractor security MUST submit Valid (at the time of tender), be in good standing with the relevant Security and Business bodies, required documents.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Security service providers that does not have the correct documents won't be allowed to work.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13D32-27FA-4D46-A860-B219DA53D879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816479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ZA" dirty="0"/>
              <a:t>Ensuring that everyone on site fully comprehend their individual role and responsibilities in terms of SHEQS will contribute in improving project performance.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/>
              <a:t>Continuous awareness, toolbox talk, work stoppage etc. create a culture of compliance and brothers keeper.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/>
              <a:t>SHEQS personnel to be integral part of project management process i.e. introduction of project, progress meetings 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/>
              <a:t>Supporting the SHEQS in  terms of legal/statutory requirements compliance.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/>
              <a:t>SHEQS personnel to be encouraged to attend Client organized session such as Transmission Supplier’s Engagement, Client Business Unit Engagement etc.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13D32-27FA-4D46-A860-B219DA53D879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28933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651000" y="0"/>
            <a:ext cx="1408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31747" name="Group 88"/>
          <p:cNvGrpSpPr>
            <a:grpSpLocks/>
          </p:cNvGrpSpPr>
          <p:nvPr/>
        </p:nvGrpSpPr>
        <p:grpSpPr bwMode="auto">
          <a:xfrm>
            <a:off x="0" y="0"/>
            <a:ext cx="9148763" cy="6858000"/>
            <a:chOff x="-3" y="0"/>
            <a:chExt cx="5763" cy="4320"/>
          </a:xfrm>
        </p:grpSpPr>
        <p:grpSp>
          <p:nvGrpSpPr>
            <p:cNvPr id="31774" name="Group 87"/>
            <p:cNvGrpSpPr>
              <a:grpSpLocks/>
            </p:cNvGrpSpPr>
            <p:nvPr/>
          </p:nvGrpSpPr>
          <p:grpSpPr bwMode="auto">
            <a:xfrm>
              <a:off x="-3" y="0"/>
              <a:ext cx="5443" cy="4320"/>
              <a:chOff x="-3" y="0"/>
              <a:chExt cx="5443" cy="4320"/>
            </a:xfrm>
          </p:grpSpPr>
          <p:pic>
            <p:nvPicPr>
              <p:cNvPr id="31776" name="Picture 3" descr="dd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" y="0"/>
                <a:ext cx="1150" cy="4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777" name="Picture 86" descr="logo small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8" y="326"/>
                <a:ext cx="1352" cy="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1775" name="Rectangle 35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31748" name="Group 82"/>
          <p:cNvGrpSpPr>
            <a:grpSpLocks/>
          </p:cNvGrpSpPr>
          <p:nvPr/>
        </p:nvGrpSpPr>
        <p:grpSpPr bwMode="auto">
          <a:xfrm>
            <a:off x="260350" y="1201738"/>
            <a:ext cx="2482850" cy="2444750"/>
            <a:chOff x="164" y="757"/>
            <a:chExt cx="1564" cy="1540"/>
          </a:xfrm>
        </p:grpSpPr>
        <p:sp>
          <p:nvSpPr>
            <p:cNvPr id="31769" name="Oval 38"/>
            <p:cNvSpPr>
              <a:spLocks noChangeArrowheads="1"/>
            </p:cNvSpPr>
            <p:nvPr/>
          </p:nvSpPr>
          <p:spPr bwMode="auto">
            <a:xfrm>
              <a:off x="234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0" name="Oval 40"/>
            <p:cNvSpPr>
              <a:spLocks noChangeArrowheads="1"/>
            </p:cNvSpPr>
            <p:nvPr/>
          </p:nvSpPr>
          <p:spPr bwMode="auto">
            <a:xfrm>
              <a:off x="219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1" name="Oval 41"/>
            <p:cNvSpPr>
              <a:spLocks noChangeArrowheads="1"/>
            </p:cNvSpPr>
            <p:nvPr/>
          </p:nvSpPr>
          <p:spPr bwMode="auto">
            <a:xfrm>
              <a:off x="164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2" name="Oval 42"/>
            <p:cNvSpPr>
              <a:spLocks noChangeArrowheads="1"/>
            </p:cNvSpPr>
            <p:nvPr/>
          </p:nvSpPr>
          <p:spPr bwMode="auto">
            <a:xfrm>
              <a:off x="242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73" name="Oval 43"/>
            <p:cNvSpPr>
              <a:spLocks noChangeArrowheads="1"/>
            </p:cNvSpPr>
            <p:nvPr/>
          </p:nvSpPr>
          <p:spPr bwMode="auto">
            <a:xfrm>
              <a:off x="196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31749" name="Oval 39"/>
          <p:cNvSpPr>
            <a:spLocks noChangeArrowheads="1"/>
          </p:cNvSpPr>
          <p:nvPr/>
        </p:nvSpPr>
        <p:spPr bwMode="auto">
          <a:xfrm>
            <a:off x="439738" y="1362075"/>
            <a:ext cx="2162175" cy="2173288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31750" name="Group 83"/>
          <p:cNvGrpSpPr>
            <a:grpSpLocks/>
          </p:cNvGrpSpPr>
          <p:nvPr/>
        </p:nvGrpSpPr>
        <p:grpSpPr bwMode="auto">
          <a:xfrm>
            <a:off x="174625" y="1201738"/>
            <a:ext cx="2643188" cy="2493962"/>
            <a:chOff x="110" y="757"/>
            <a:chExt cx="1665" cy="1571"/>
          </a:xfrm>
        </p:grpSpPr>
        <p:sp>
          <p:nvSpPr>
            <p:cNvPr id="31766" name="Oval 44"/>
            <p:cNvSpPr>
              <a:spLocks noChangeArrowheads="1"/>
            </p:cNvSpPr>
            <p:nvPr/>
          </p:nvSpPr>
          <p:spPr bwMode="auto">
            <a:xfrm>
              <a:off x="281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7" name="Oval 45"/>
            <p:cNvSpPr>
              <a:spLocks noChangeArrowheads="1"/>
            </p:cNvSpPr>
            <p:nvPr/>
          </p:nvSpPr>
          <p:spPr bwMode="auto">
            <a:xfrm>
              <a:off x="110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8" name="Oval 46"/>
            <p:cNvSpPr>
              <a:spLocks noChangeArrowheads="1"/>
            </p:cNvSpPr>
            <p:nvPr/>
          </p:nvSpPr>
          <p:spPr bwMode="auto">
            <a:xfrm>
              <a:off x="289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grpSp>
        <p:nvGrpSpPr>
          <p:cNvPr id="31751" name="Group 84"/>
          <p:cNvGrpSpPr>
            <a:grpSpLocks/>
          </p:cNvGrpSpPr>
          <p:nvPr/>
        </p:nvGrpSpPr>
        <p:grpSpPr bwMode="auto">
          <a:xfrm>
            <a:off x="298450" y="2782888"/>
            <a:ext cx="1479550" cy="1454150"/>
            <a:chOff x="188" y="1753"/>
            <a:chExt cx="932" cy="916"/>
          </a:xfrm>
        </p:grpSpPr>
        <p:sp>
          <p:nvSpPr>
            <p:cNvPr id="31758" name="Oval 68"/>
            <p:cNvSpPr>
              <a:spLocks noChangeArrowheads="1"/>
            </p:cNvSpPr>
            <p:nvPr/>
          </p:nvSpPr>
          <p:spPr bwMode="auto">
            <a:xfrm>
              <a:off x="233" y="1789"/>
              <a:ext cx="852" cy="86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59" name="Oval 69"/>
            <p:cNvSpPr>
              <a:spLocks noChangeArrowheads="1"/>
            </p:cNvSpPr>
            <p:nvPr/>
          </p:nvSpPr>
          <p:spPr bwMode="auto">
            <a:xfrm>
              <a:off x="250" y="1815"/>
              <a:ext cx="816" cy="817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0" name="Oval 70"/>
            <p:cNvSpPr>
              <a:spLocks noChangeArrowheads="1"/>
            </p:cNvSpPr>
            <p:nvPr/>
          </p:nvSpPr>
          <p:spPr bwMode="auto">
            <a:xfrm>
              <a:off x="214" y="1762"/>
              <a:ext cx="888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1" name="Oval 71"/>
            <p:cNvSpPr>
              <a:spLocks noChangeArrowheads="1"/>
            </p:cNvSpPr>
            <p:nvPr/>
          </p:nvSpPr>
          <p:spPr bwMode="auto">
            <a:xfrm>
              <a:off x="188" y="1762"/>
              <a:ext cx="878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2" name="Oval 72"/>
            <p:cNvSpPr>
              <a:spLocks noChangeArrowheads="1"/>
            </p:cNvSpPr>
            <p:nvPr/>
          </p:nvSpPr>
          <p:spPr bwMode="auto">
            <a:xfrm>
              <a:off x="233" y="1780"/>
              <a:ext cx="887" cy="889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3" name="Oval 73"/>
            <p:cNvSpPr>
              <a:spLocks noChangeArrowheads="1"/>
            </p:cNvSpPr>
            <p:nvPr/>
          </p:nvSpPr>
          <p:spPr bwMode="auto">
            <a:xfrm>
              <a:off x="205" y="1753"/>
              <a:ext cx="880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4" name="Oval 74"/>
            <p:cNvSpPr>
              <a:spLocks noChangeArrowheads="1"/>
            </p:cNvSpPr>
            <p:nvPr/>
          </p:nvSpPr>
          <p:spPr bwMode="auto">
            <a:xfrm>
              <a:off x="250" y="1815"/>
              <a:ext cx="816" cy="81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65" name="Oval 75"/>
            <p:cNvSpPr>
              <a:spLocks noChangeArrowheads="1"/>
            </p:cNvSpPr>
            <p:nvPr/>
          </p:nvSpPr>
          <p:spPr bwMode="auto">
            <a:xfrm>
              <a:off x="259" y="1815"/>
              <a:ext cx="799" cy="799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sp>
        <p:nvSpPr>
          <p:cNvPr id="31752" name="Oval 76"/>
          <p:cNvSpPr>
            <a:spLocks noChangeArrowheads="1"/>
          </p:cNvSpPr>
          <p:nvPr/>
        </p:nvSpPr>
        <p:spPr bwMode="auto">
          <a:xfrm>
            <a:off x="404813" y="2881313"/>
            <a:ext cx="1281112" cy="1284287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8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ZA" altLang="en-US" sz="700" b="0" i="0" u="none" strike="noStrike" kern="1200" cap="none" spc="0" normalizeH="0" baseline="0" noProof="0" dirty="0">
              <a:ln>
                <a:noFill/>
              </a:ln>
              <a:solidFill>
                <a:srgbClr val="C0C0C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grpSp>
        <p:nvGrpSpPr>
          <p:cNvPr id="31753" name="Group 85"/>
          <p:cNvGrpSpPr>
            <a:grpSpLocks/>
          </p:cNvGrpSpPr>
          <p:nvPr/>
        </p:nvGrpSpPr>
        <p:grpSpPr bwMode="auto">
          <a:xfrm>
            <a:off x="241300" y="2782888"/>
            <a:ext cx="1579563" cy="1481137"/>
            <a:chOff x="152" y="1753"/>
            <a:chExt cx="995" cy="933"/>
          </a:xfrm>
        </p:grpSpPr>
        <p:sp>
          <p:nvSpPr>
            <p:cNvPr id="31755" name="Oval 77"/>
            <p:cNvSpPr>
              <a:spLocks noChangeArrowheads="1"/>
            </p:cNvSpPr>
            <p:nvPr/>
          </p:nvSpPr>
          <p:spPr bwMode="auto">
            <a:xfrm>
              <a:off x="259" y="1753"/>
              <a:ext cx="888" cy="88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56" name="Oval 78"/>
            <p:cNvSpPr>
              <a:spLocks noChangeArrowheads="1"/>
            </p:cNvSpPr>
            <p:nvPr/>
          </p:nvSpPr>
          <p:spPr bwMode="auto">
            <a:xfrm>
              <a:off x="152" y="1807"/>
              <a:ext cx="888" cy="879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31757" name="Oval 79"/>
            <p:cNvSpPr>
              <a:spLocks noChangeArrowheads="1"/>
            </p:cNvSpPr>
            <p:nvPr/>
          </p:nvSpPr>
          <p:spPr bwMode="auto">
            <a:xfrm>
              <a:off x="259" y="1807"/>
              <a:ext cx="880" cy="879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8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896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8339" y="2118708"/>
            <a:ext cx="5283695" cy="27340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96412" y="4953984"/>
            <a:ext cx="5578323" cy="72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733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500" y="300316"/>
            <a:ext cx="7101347" cy="369332"/>
          </a:xfrm>
        </p:spPr>
        <p:txBody>
          <a:bodyPr/>
          <a:lstStyle/>
          <a:p>
            <a:pPr algn="ctr"/>
            <a:r>
              <a:rPr lang="en-US" altLang="en-US" dirty="0"/>
              <a:t>Content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617955"/>
              </p:ext>
            </p:extLst>
          </p:nvPr>
        </p:nvGraphicFramePr>
        <p:xfrm>
          <a:off x="107504" y="1124744"/>
          <a:ext cx="888422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319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3000" y="6453188"/>
            <a:ext cx="1651000" cy="268287"/>
          </a:xfrm>
          <a:noFill/>
        </p:spPr>
        <p:txBody>
          <a:bodyPr/>
          <a:lstStyle>
            <a:lvl1pPr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74445C74-5E16-4930-94D0-AE7C4A47464C}" type="slidenum">
              <a:rPr lang="en-ZA" altLang="en-US" sz="1000">
                <a:solidFill>
                  <a:srgbClr val="83725B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ZA" altLang="en-US" sz="100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95767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378825" cy="5045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TPD is committed in ensuring the health, safety, and welfare of its employees and contractors who may be affected by Eskom’s operations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ZA" sz="1800" dirty="0"/>
              <a:t>Communicating and collaborating with contractors/suppliers, and all stakeholders by entrenching Eskom’s value of Zero Harm.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sz="1800" dirty="0"/>
              <a:t>Reducing contractor-related incidents by 30% with more focus on minimising the level of risk exposure and having </a:t>
            </a:r>
            <a:r>
              <a:rPr lang="en-ZA" sz="1800" b="1" u="sng" dirty="0"/>
              <a:t>no</a:t>
            </a:r>
            <a:r>
              <a:rPr lang="en-ZA" sz="1800" dirty="0"/>
              <a:t> legal contravention.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ZA" sz="1800" dirty="0"/>
              <a:t>Ensuring that all contractors/suppliers understand and proactively and effectively develop and implement control measures, thereby building a good SHEQS culture in their organisations.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Ensuring that compliance in terms of legal/statutory requirements is upheld all the time during the execution of the activities.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Ensuring that contractors management take a lead in their respective projects in terms of SHEQS issues and thus ensuring that SHEQS is an integral part of the project.</a:t>
            </a:r>
          </a:p>
          <a:p>
            <a:endParaRPr lang="en-ZA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57ED0-4422-4D03-A100-A435918D97DA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ZA" sz="10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508115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8B7C-3063-480A-A22B-1227BF6E3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Challenges &amp; Expectations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25910-E363-4EE4-96B9-A8546202D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1126972"/>
            <a:ext cx="8378825" cy="5045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Promptly and effectively addressing issued Non-conformances and by improving the entire management system.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Encouraging good performing team/individuals in terms of SHEQS and sharing such achievement across. This to be shared during progress meetings, SHE Committee Meeting etc..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Management (Project Manager and Construction Manager) taking a lead in terms of SHEQS issues.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Communication channels: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Directly engaging the Project Manager as Client representative.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Where CWP applicable, engaging the CHSA on H&amp;S matters.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Project/Construction Managers to ensure information such as Lesson Learned, Practice Note is shared on site and proof (attendance register) is kept.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SHEQ personnel to be part of the Progress Meeting, SHE Meetings etc.</a:t>
            </a:r>
          </a:p>
          <a:p>
            <a:pPr marL="0" indent="0">
              <a:buNone/>
            </a:pPr>
            <a:r>
              <a:rPr lang="en-US" sz="1800" dirty="0"/>
              <a:t> </a:t>
            </a:r>
          </a:p>
          <a:p>
            <a:endParaRPr lang="en-ZA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989C9-965F-49B1-AD36-92E9070D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D57ED0-4422-4D03-A100-A435918D97DA}" type="slidenum">
              <a:rPr lang="en-ZA" smtClean="0"/>
              <a:pPr>
                <a:defRPr/>
              </a:pPr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8395835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388B7C-3063-480A-A22B-1227BF6E3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Challenges &amp; Expectations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25910-E363-4EE4-96B9-A8546202D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1126972"/>
            <a:ext cx="8378825" cy="5045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Lack of management system (ISO9001; ISO14001; ISO45001; ISO31000)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Certified or compliance.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Lack of team participation in terms of developing the Safe Work Procedures (Method Statement)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Specific team to execute the task not engaged that create lack of buy-in or effective implementation.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Temporary Designer not part of the development/review of the temporary works Safe Work Procedure.</a:t>
            </a:r>
          </a:p>
          <a:p>
            <a:pPr marL="0" indent="0">
              <a:buNone/>
            </a:pPr>
            <a:r>
              <a:rPr lang="en-US" sz="1800" dirty="0"/>
              <a:t> </a:t>
            </a:r>
          </a:p>
          <a:p>
            <a:endParaRPr lang="en-ZA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C989C9-965F-49B1-AD36-92E9070D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D57ED0-4422-4D03-A100-A435918D97DA}" type="slidenum">
              <a:rPr kumimoji="0" lang="en-ZA" sz="18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sz="1800" b="0" i="0" u="none" strike="noStrike" kern="1200" cap="none" spc="0" normalizeH="0" baseline="0" noProof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9965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H&amp;S  - Challenges &amp; Expectations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06" y="1120775"/>
            <a:ext cx="8378825" cy="5045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closing health &amp; Safety issues – things take time to be addressed on sites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PTO/BSO – poor compliance.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Attention on Safety Inspection/ Audit findings, attendance, effective closure of findings/Notices/Non-Conformities.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near-miss incident reporting, lack of serious near-miss investigation, poor quality incident investigation reports (no alignment in terms of findings/corrective action and lack of proof of effective closure), lack of root cause methodology used.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Emphasizing compliance in terms of OHS Act, Construction Regulations and other related requirements.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ZA" dirty="0"/>
              <a:t>Direct supervision.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ZA" dirty="0"/>
          </a:p>
          <a:p>
            <a:pPr marL="0" indent="0">
              <a:buNone/>
            </a:pPr>
            <a:r>
              <a:rPr lang="en-ZA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413D32-27FA-4D46-A860-B219DA53D879}" type="slidenum">
              <a:rPr lang="en-ZA" smtClean="0"/>
              <a:pPr>
                <a:defRPr/>
              </a:pPr>
              <a:t>6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1687723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H&amp;S  - Challenges &amp; Expectations…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06" y="1120775"/>
            <a:ext cx="8378825" cy="5045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DSTI inadequate and incomplete.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Lack of methodology used n terms of hierarchy of controls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It must address the specific task and be led by the supervisor (everyone must partake).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ORHVS compliance for specific task.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Authorized person not part of DSTI and supervision.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SACPCMP registration questionable. (Project Manager; Construction Manager; OHS Officer)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Letter of Good Standing to be submitted.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Temporary Designer (CR12) appointment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ECSA registration Certification to be submitted.</a:t>
            </a:r>
          </a:p>
          <a:p>
            <a:pPr marL="0" indent="0">
              <a:buNone/>
            </a:pPr>
            <a:r>
              <a:rPr lang="en-ZA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13D32-27FA-4D46-A860-B219DA53D879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77023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H&amp;S  - Challenges &amp; Expectations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406" y="1120775"/>
            <a:ext cx="8378825" cy="50450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legal appointments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H&amp;S Representative (H&amp;S Rep nomination), Risk Assessor, H&amp;S Committee etc.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Incident Investigators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Inadequate H&amp;S Committee and Incident Investigation Committee composition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H&amp;S Committee, H&amp;S Rep vs Client ratio not correct.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H&amp;S Rep not members of the Incident Investigation Committee, witness not clear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PPE not appropriate for the task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Risk Assessment and be issued per task.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Worn PPE</a:t>
            </a:r>
          </a:p>
          <a:p>
            <a:pPr>
              <a:buFont typeface="Wingdings" panose="05000000000000000000" pitchFamily="2" charset="2"/>
              <a:buChar char="Ø"/>
            </a:pP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13D32-27FA-4D46-A860-B219DA53D879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89760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500C-89F8-45D7-B954-38F819247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- Challenges &amp; Expectations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526D2-0180-46FC-B03F-E76A5CC9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21" y="1011385"/>
            <a:ext cx="8739963" cy="571009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or poor considerations of Environmental impacts/issues on small or short-term projects (i.e. Fencing, access roads &amp; rehabilitation etc.)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or poor reporting from short-term and/or small contractors.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Late incident reporting – as per Environmental Incident Management Procedure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or poor in willingness in dealing with environmental issues by some contractors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compliance with site specific </a:t>
            </a:r>
            <a:r>
              <a:rPr lang="en-US" dirty="0" err="1"/>
              <a:t>EMPr</a:t>
            </a:r>
            <a:r>
              <a:rPr lang="en-US" dirty="0"/>
              <a:t> and Environmental Authorization.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Lack of closure of environmental issues promptly.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4E370-C9BF-47EE-8646-767D8CC1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413D32-27FA-4D46-A860-B219DA53D879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643235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045&quot;/&gt;&lt;CPresentation id=&quot;1&quot;&gt;&lt;m_precDefaultNumber&gt;&lt;m_bNumberIsYear val=&quot;0&quot;/&gt;&lt;/m_precDefaultNumber&gt;&lt;m_precDefaultPercent&gt;&lt;m_bNumberIsYear val=&quot;0&quot;/&gt;&lt;/m_precDefaultPercent&gt;&lt;m_precDefaultDate&gt;&lt;m_bNumberIsYear val=&quot;0&quot;/&gt;&lt;m_strFormatTime&gt;%d-%1-%Y&lt;/m_strFormatTime&gt;&lt;/m_precDefaultDate&gt;&lt;m_precDefaultYear&gt;&lt;m_bNumberIsYear val=&quot;0&quot;/&gt;&lt;m_strFormatTime&gt;%Y&lt;/m_strFormatTime&gt;&lt;/m_precDefaultYear&gt;&lt;m_precDefaultQuarter&gt;&lt;m_bNumberIsYear val=&quot;0&quot;/&gt;&lt;m_strFormatTime&gt;Q%5&lt;/m_strFormatTime&gt;&lt;/m_precDefaultQuarter&gt;&lt;m_precDefaultMonth&gt;&lt;m_bNumberIsYear val=&quot;0&quot;/&gt;&lt;m_strFormatTime&gt;%1&lt;/m_strFormatTime&gt;&lt;/m_precDefaultMonth&gt;&lt;m_precDefaultWeek&gt;&lt;m_bNumberIsYear val=&quot;0&quot;/&gt;&lt;m_strFormatTime&gt;%4&lt;/m_strFormatTime&gt;&lt;/m_precDefaultWeek&gt;&lt;m_precDefaultDay&gt;&lt;m_bNumberIsYear val=&quot;0&quot;/&gt;&lt;m_strFormatTime&gt;%d&lt;/m_strFormatTime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UCBLJ9qYmqSGkIirphn0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K.ZCKoOE.o9uW.O81tb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GEFcXzKmEOI8fnX.2QkC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QUSzVCWFpEWNqIqQzBVFJ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6XY5Hu7cWUy77v3ZZR6aB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aTKwuX2TJEmi8R.OXU4VS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VPLGxnItEG6nnxkLqf28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RlYtz1c00GxPeQdAI7.n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0ZZYSH1.iE.1J3Hc6NhmK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jQZF5Z6l5kGhOJTMZSDJi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XJwjfRCDUKBBS28kA3eH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3c21taHREOAWz7YKp.2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0rEX8F902pahdq1Yuqa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heme/theme1.xml><?xml version="1.0" encoding="utf-8"?>
<a:theme xmlns:a="http://schemas.openxmlformats.org/drawingml/2006/main" name="4_Eskom_CF_BBL156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Eskom_CF_BBL156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A29584"/>
        </a:lt2>
        <a:accent1>
          <a:srgbClr val="C1B8AD"/>
        </a:accent1>
        <a:accent2>
          <a:srgbClr val="7F9BCA"/>
        </a:accent2>
        <a:accent3>
          <a:srgbClr val="C97A00"/>
        </a:accent3>
        <a:accent4>
          <a:srgbClr val="003896"/>
        </a:accent4>
        <a:accent5>
          <a:srgbClr val="FF6600"/>
        </a:accent5>
        <a:accent6>
          <a:srgbClr val="808080"/>
        </a:accent6>
        <a:hlink>
          <a:srgbClr val="C97A00"/>
        </a:hlink>
        <a:folHlink>
          <a:srgbClr val="0038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>
            <a:alpha val="67000"/>
          </a:schemeClr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resentation template 2 - without visuals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83725B"/>
      </a:accent3>
      <a:accent4>
        <a:srgbClr val="858705"/>
      </a:accent4>
      <a:accent5>
        <a:srgbClr val="FF6600"/>
      </a:accent5>
      <a:accent6>
        <a:srgbClr val="808080"/>
      </a:accent6>
      <a:hlink>
        <a:srgbClr val="83725B"/>
      </a:hlink>
      <a:folHlink>
        <a:srgbClr val="858705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C97A00"/>
      </a:accent3>
      <a:accent4>
        <a:srgbClr val="003896"/>
      </a:accent4>
      <a:accent5>
        <a:srgbClr val="FF6600"/>
      </a:accent5>
      <a:accent6>
        <a:srgbClr val="808080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CC3300"/>
        </a:accent3>
        <a:accent4>
          <a:srgbClr val="996600"/>
        </a:accent4>
        <a:accent5>
          <a:srgbClr val="FF6600"/>
        </a:accent5>
        <a:accent6>
          <a:srgbClr val="80808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3333CC"/>
        </a:accent3>
        <a:accent4>
          <a:srgbClr val="AF67FF"/>
        </a:accent4>
        <a:accent5>
          <a:srgbClr val="FF6600"/>
        </a:accent5>
        <a:accent6>
          <a:srgbClr val="808080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0066CC"/>
        </a:accent3>
        <a:accent4>
          <a:srgbClr val="00A80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5050"/>
        </a:accent3>
        <a:accent4>
          <a:srgbClr val="FF9900"/>
        </a:accent4>
        <a:accent5>
          <a:srgbClr val="FF6600"/>
        </a:accent5>
        <a:accent6>
          <a:srgbClr val="80808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00FFFF"/>
        </a:accent3>
        <a:accent4>
          <a:srgbClr val="00FF00"/>
        </a:accent4>
        <a:accent5>
          <a:srgbClr val="FF6600"/>
        </a:accent5>
        <a:accent6>
          <a:srgbClr val="808080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99"/>
        </a:accent3>
        <a:accent4>
          <a:srgbClr val="D3A219"/>
        </a:accent4>
        <a:accent5>
          <a:srgbClr val="FF6600"/>
        </a:accent5>
        <a:accent6>
          <a:srgbClr val="80808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66CCFF"/>
        </a:accent3>
        <a:accent4>
          <a:srgbClr val="FFE701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66CCFF"/>
        </a:accent3>
        <a:accent4>
          <a:srgbClr val="F0E500"/>
        </a:accent4>
        <a:accent5>
          <a:srgbClr val="FF6600"/>
        </a:accent5>
        <a:accent6>
          <a:srgbClr val="808080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CC66"/>
        </a:accent3>
        <a:accent4>
          <a:srgbClr val="E9DCB9"/>
        </a:accent4>
        <a:accent5>
          <a:srgbClr val="FF6600"/>
        </a:accent5>
        <a:accent6>
          <a:srgbClr val="808080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99CCFF"/>
        </a:accent3>
        <a:accent4>
          <a:srgbClr val="FFFF99"/>
        </a:accent4>
        <a:accent5>
          <a:srgbClr val="FF6600"/>
        </a:accent5>
        <a:accent6>
          <a:srgbClr val="808080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CB400"/>
        </a:accent3>
        <a:accent4>
          <a:srgbClr val="8C9EA0"/>
        </a:accent4>
        <a:accent5>
          <a:srgbClr val="FF6600"/>
        </a:accent5>
        <a:accent6>
          <a:srgbClr val="808080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009999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99CC00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83725B"/>
        </a:accent3>
        <a:accent4>
          <a:srgbClr val="858705"/>
        </a:accent4>
        <a:accent5>
          <a:srgbClr val="FF6600"/>
        </a:accent5>
        <a:accent6>
          <a:srgbClr val="808080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Default Theme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>
            <a:alpha val="67000"/>
          </a:schemeClr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9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/>
        <AccountId/>
        <AccountType/>
      </UserInfo>
    </Owner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38DA1CDD-753C-45D9-BE0A-0E8770047B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C2FDC9-2B1E-4C54-9154-7D414D67F378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0F853C2A-1EB6-4055-B725-0277E8EEC92F}">
  <ds:schemaRefs>
    <ds:schemaRef ds:uri="http://purl.org/dc/terms/"/>
    <ds:schemaRef ds:uri="2c7ddca0-f18f-4514-89ec-cfc256175ba5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8C7CC505-8052-4330-9605-51138516ED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4E37FE94-B034-4043-B3F5-0069304D36F9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Eskom PrestemplateB2 2015</Template>
  <TotalTime>42741</TotalTime>
  <Words>1133</Words>
  <Application>Microsoft Office PowerPoint</Application>
  <PresentationFormat>On-screen Show (4:3)</PresentationFormat>
  <Paragraphs>108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Arial</vt:lpstr>
      <vt:lpstr>Times New Roman</vt:lpstr>
      <vt:lpstr>Wingdings</vt:lpstr>
      <vt:lpstr>4_Eskom_CF_BBL156</vt:lpstr>
      <vt:lpstr>5_Eskom_CF_BBL156</vt:lpstr>
      <vt:lpstr>Default Design</vt:lpstr>
      <vt:lpstr>Presentation template 2 - without visuals 2017</vt:lpstr>
      <vt:lpstr>2_Default Design</vt:lpstr>
      <vt:lpstr>3_Default Design</vt:lpstr>
      <vt:lpstr>3_Eskom template</vt:lpstr>
      <vt:lpstr>13_Default Theme</vt:lpstr>
      <vt:lpstr>1_Default Design</vt:lpstr>
      <vt:lpstr>4_Default Design</vt:lpstr>
      <vt:lpstr>6_Default Design</vt:lpstr>
      <vt:lpstr>5_Default Design</vt:lpstr>
      <vt:lpstr>think-cell Slide</vt:lpstr>
      <vt:lpstr>Transmission Division Suppliers Engagement  SHEQS  Presenter: Vusi Mthimunye</vt:lpstr>
      <vt:lpstr>Content </vt:lpstr>
      <vt:lpstr>Objectives</vt:lpstr>
      <vt:lpstr>General Challenges &amp; Expectations</vt:lpstr>
      <vt:lpstr>General Challenges &amp; Expectations</vt:lpstr>
      <vt:lpstr>H&amp;S  - Challenges &amp; Expectations </vt:lpstr>
      <vt:lpstr>H&amp;S  - Challenges &amp; Expectations… </vt:lpstr>
      <vt:lpstr>H&amp;S  - Challenges &amp; Expectations </vt:lpstr>
      <vt:lpstr>Environmental - Challenges &amp; Expectations </vt:lpstr>
      <vt:lpstr>Quality - Challenges &amp; Expectations</vt:lpstr>
      <vt:lpstr>Security - Challenges &amp; Expectations</vt:lpstr>
      <vt:lpstr>Closing</vt:lpstr>
      <vt:lpstr>PowerPoint Presentation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TPD Reporting</dc:title>
  <dc:creator>Geoffrey Small;Vusi Mthimunye</dc:creator>
  <cp:lastModifiedBy>Vusi Mthimunye</cp:lastModifiedBy>
  <cp:revision>1930</cp:revision>
  <cp:lastPrinted>2022-09-23T06:02:45Z</cp:lastPrinted>
  <dcterms:created xsi:type="dcterms:W3CDTF">2015-01-16T13:51:57Z</dcterms:created>
  <dcterms:modified xsi:type="dcterms:W3CDTF">2022-09-23T10:51:46Z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Owner">
    <vt:lpwstr>Vic Pretorius</vt:lpwstr>
  </property>
  <property fmtid="{D5CDD505-2E9C-101B-9397-08002B2CF9AE}" pid="3" name="Office2010EditCount">
    <vt:lpwstr>1</vt:lpwstr>
  </property>
  <property fmtid="{D5CDD505-2E9C-101B-9397-08002B2CF9AE}" pid="4" name="Office2003EditCount">
    <vt:lpwstr>0</vt:lpwstr>
  </property>
  <property fmtid="{D5CDD505-2E9C-101B-9397-08002B2CF9AE}" pid="5" name="LastEditedOfficeVersion">
    <vt:lpwstr>Office2010</vt:lpwstr>
  </property>
  <property fmtid="{D5CDD505-2E9C-101B-9397-08002B2CF9AE}" pid="6" name="Office2010WasSaved">
    <vt:lpwstr>1</vt:lpwstr>
  </property>
</Properties>
</file>