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949" r:id="rId6"/>
  </p:sldMasterIdLst>
  <p:notesMasterIdLst>
    <p:notesMasterId r:id="rId10"/>
  </p:notesMasterIdLst>
  <p:handoutMasterIdLst>
    <p:handoutMasterId r:id="rId11"/>
  </p:handoutMasterIdLst>
  <p:sldIdLst>
    <p:sldId id="291" r:id="rId7"/>
    <p:sldId id="504" r:id="rId8"/>
    <p:sldId id="505" r:id="rId9"/>
  </p:sldIdLst>
  <p:sldSz cx="9144000" cy="6858000" type="screen4x3"/>
  <p:notesSz cx="10020300" cy="6888163"/>
  <p:defaultTextStyle>
    <a:defPPr>
      <a:defRPr lang="en-Z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253">
          <p15:clr>
            <a:srgbClr val="A4A3A4"/>
          </p15:clr>
        </p15:guide>
        <p15:guide id="2" orient="horz" pos="890">
          <p15:clr>
            <a:srgbClr val="A4A3A4"/>
          </p15:clr>
        </p15:guide>
        <p15:guide id="3" orient="horz" pos="3657">
          <p15:clr>
            <a:srgbClr val="A4A3A4"/>
          </p15:clr>
        </p15:guide>
        <p15:guide id="4" orient="horz" pos="1752">
          <p15:clr>
            <a:srgbClr val="A4A3A4"/>
          </p15:clr>
        </p15:guide>
        <p15:guide id="5" orient="horz" pos="4156">
          <p15:clr>
            <a:srgbClr val="A4A3A4"/>
          </p15:clr>
        </p15:guide>
        <p15:guide id="6" orient="horz" pos="3475">
          <p15:clr>
            <a:srgbClr val="A4A3A4"/>
          </p15:clr>
        </p15:guide>
        <p15:guide id="7" pos="5556">
          <p15:clr>
            <a:srgbClr val="A4A3A4"/>
          </p15:clr>
        </p15:guide>
        <p15:guide id="8" pos="5420">
          <p15:clr>
            <a:srgbClr val="A4A3A4"/>
          </p15:clr>
        </p15:guide>
        <p15:guide id="9" pos="340">
          <p15:clr>
            <a:srgbClr val="A4A3A4"/>
          </p15:clr>
        </p15:guide>
        <p15:guide id="10" pos="576">
          <p15:clr>
            <a:srgbClr val="A4A3A4"/>
          </p15:clr>
        </p15:guide>
        <p15:guide id="11" pos="410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858705"/>
    <a:srgbClr val="C97A00"/>
    <a:srgbClr val="598787"/>
    <a:srgbClr val="96330F"/>
    <a:srgbClr val="83725B"/>
    <a:srgbClr val="003896"/>
    <a:srgbClr val="598705"/>
    <a:srgbClr val="B2B2B2"/>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09" autoAdjust="0"/>
    <p:restoredTop sz="94660"/>
  </p:normalViewPr>
  <p:slideViewPr>
    <p:cSldViewPr snapToObjects="1">
      <p:cViewPr varScale="1">
        <p:scale>
          <a:sx n="68" d="100"/>
          <a:sy n="68" d="100"/>
        </p:scale>
        <p:origin x="1332" y="60"/>
      </p:cViewPr>
      <p:guideLst>
        <p:guide orient="horz" pos="1253"/>
        <p:guide orient="horz" pos="890"/>
        <p:guide orient="horz" pos="3657"/>
        <p:guide orient="horz" pos="1752"/>
        <p:guide orient="horz" pos="4156"/>
        <p:guide orient="horz" pos="3475"/>
        <p:guide pos="5556"/>
        <p:guide pos="5420"/>
        <p:guide pos="340"/>
        <p:guide pos="576"/>
        <p:guide pos="410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18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handoutMaster" Target="handoutMasters/handoutMaster1.xml"/><Relationship Id="rId5" Type="http://schemas.openxmlformats.org/officeDocument/2006/relationships/slideMaster" Target="slideMasters/slideMaster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7602" name="Rectangle 2"/>
          <p:cNvSpPr>
            <a:spLocks noGrp="1" noChangeArrowheads="1"/>
          </p:cNvSpPr>
          <p:nvPr>
            <p:ph type="hdr" sz="quarter"/>
          </p:nvPr>
        </p:nvSpPr>
        <p:spPr bwMode="auto">
          <a:xfrm>
            <a:off x="0" y="0"/>
            <a:ext cx="4341813" cy="34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defTabSz="966788">
              <a:defRPr sz="1300"/>
            </a:lvl1pPr>
          </a:lstStyle>
          <a:p>
            <a:pPr>
              <a:defRPr/>
            </a:pPr>
            <a:endParaRPr lang="en-GB"/>
          </a:p>
        </p:txBody>
      </p:sp>
      <p:sp>
        <p:nvSpPr>
          <p:cNvPr id="537603" name="Rectangle 3"/>
          <p:cNvSpPr>
            <a:spLocks noGrp="1" noChangeArrowheads="1"/>
          </p:cNvSpPr>
          <p:nvPr>
            <p:ph type="dt" sz="quarter" idx="1"/>
          </p:nvPr>
        </p:nvSpPr>
        <p:spPr bwMode="auto">
          <a:xfrm>
            <a:off x="5676900" y="0"/>
            <a:ext cx="4341813" cy="34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algn="r" defTabSz="966788">
              <a:defRPr sz="1300"/>
            </a:lvl1pPr>
          </a:lstStyle>
          <a:p>
            <a:pPr>
              <a:defRPr/>
            </a:pPr>
            <a:endParaRPr lang="en-GB"/>
          </a:p>
        </p:txBody>
      </p:sp>
      <p:sp>
        <p:nvSpPr>
          <p:cNvPr id="537604" name="Rectangle 4"/>
          <p:cNvSpPr>
            <a:spLocks noGrp="1" noChangeArrowheads="1"/>
          </p:cNvSpPr>
          <p:nvPr>
            <p:ph type="ftr" sz="quarter" idx="2"/>
          </p:nvPr>
        </p:nvSpPr>
        <p:spPr bwMode="auto">
          <a:xfrm>
            <a:off x="0" y="6542088"/>
            <a:ext cx="4341813" cy="34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defTabSz="966788">
              <a:defRPr sz="1300"/>
            </a:lvl1pPr>
          </a:lstStyle>
          <a:p>
            <a:pPr>
              <a:defRPr/>
            </a:pPr>
            <a:endParaRPr lang="en-GB"/>
          </a:p>
        </p:txBody>
      </p:sp>
      <p:sp>
        <p:nvSpPr>
          <p:cNvPr id="537605" name="Rectangle 5"/>
          <p:cNvSpPr>
            <a:spLocks noGrp="1" noChangeArrowheads="1"/>
          </p:cNvSpPr>
          <p:nvPr>
            <p:ph type="sldNum" sz="quarter" idx="3"/>
          </p:nvPr>
        </p:nvSpPr>
        <p:spPr bwMode="auto">
          <a:xfrm>
            <a:off x="5676900" y="6542088"/>
            <a:ext cx="4341813" cy="34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algn="r" defTabSz="966788">
              <a:defRPr sz="1300"/>
            </a:lvl1pPr>
          </a:lstStyle>
          <a:p>
            <a:pPr>
              <a:defRPr/>
            </a:pPr>
            <a:fld id="{2E88BA23-C718-4F78-B046-E68A2CE57A0F}" type="slidenum">
              <a:rPr lang="en-GB"/>
              <a:pPr>
                <a:defRPr/>
              </a:pPr>
              <a:t>‹#›</a:t>
            </a:fld>
            <a:endParaRPr lang="en-GB"/>
          </a:p>
        </p:txBody>
      </p:sp>
    </p:spTree>
    <p:extLst>
      <p:ext uri="{BB962C8B-B14F-4D97-AF65-F5344CB8AC3E}">
        <p14:creationId xmlns:p14="http://schemas.microsoft.com/office/powerpoint/2010/main" val="10606319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8386" name="Rectangle 2"/>
          <p:cNvSpPr>
            <a:spLocks noGrp="1" noChangeArrowheads="1"/>
          </p:cNvSpPr>
          <p:nvPr>
            <p:ph type="hdr" sz="quarter"/>
          </p:nvPr>
        </p:nvSpPr>
        <p:spPr bwMode="auto">
          <a:xfrm>
            <a:off x="0" y="0"/>
            <a:ext cx="4341813" cy="34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defTabSz="966788">
              <a:defRPr sz="1300"/>
            </a:lvl1pPr>
          </a:lstStyle>
          <a:p>
            <a:pPr>
              <a:defRPr/>
            </a:pPr>
            <a:endParaRPr lang="en-ZA"/>
          </a:p>
        </p:txBody>
      </p:sp>
      <p:sp>
        <p:nvSpPr>
          <p:cNvPr id="528387" name="Rectangle 3"/>
          <p:cNvSpPr>
            <a:spLocks noGrp="1" noChangeArrowheads="1"/>
          </p:cNvSpPr>
          <p:nvPr>
            <p:ph type="dt" idx="1"/>
          </p:nvPr>
        </p:nvSpPr>
        <p:spPr bwMode="auto">
          <a:xfrm>
            <a:off x="5676900" y="0"/>
            <a:ext cx="4341813" cy="34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algn="r" defTabSz="966788">
              <a:defRPr sz="1300"/>
            </a:lvl1pPr>
          </a:lstStyle>
          <a:p>
            <a:pPr>
              <a:defRPr/>
            </a:pPr>
            <a:endParaRPr lang="en-ZA"/>
          </a:p>
        </p:txBody>
      </p:sp>
      <p:sp>
        <p:nvSpPr>
          <p:cNvPr id="34820" name="Rectangle 4"/>
          <p:cNvSpPr>
            <a:spLocks noGrp="1" noRot="1" noChangeAspect="1" noChangeArrowheads="1" noTextEdit="1"/>
          </p:cNvSpPr>
          <p:nvPr>
            <p:ph type="sldImg" idx="2"/>
          </p:nvPr>
        </p:nvSpPr>
        <p:spPr bwMode="auto">
          <a:xfrm>
            <a:off x="3287713" y="515938"/>
            <a:ext cx="3446462" cy="25844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28389" name="Rectangle 5"/>
          <p:cNvSpPr>
            <a:spLocks noGrp="1" noChangeArrowheads="1"/>
          </p:cNvSpPr>
          <p:nvPr>
            <p:ph type="body" sz="quarter" idx="3"/>
          </p:nvPr>
        </p:nvSpPr>
        <p:spPr bwMode="auto">
          <a:xfrm>
            <a:off x="1001713" y="3271838"/>
            <a:ext cx="8016875" cy="310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p>
            <a:pPr lvl="0"/>
            <a:r>
              <a:rPr lang="en-ZA" noProof="0"/>
              <a:t>Click to edit Master text styles</a:t>
            </a:r>
          </a:p>
          <a:p>
            <a:pPr lvl="1"/>
            <a:r>
              <a:rPr lang="en-ZA" noProof="0"/>
              <a:t>Second level</a:t>
            </a:r>
          </a:p>
          <a:p>
            <a:pPr lvl="2"/>
            <a:r>
              <a:rPr lang="en-ZA" noProof="0"/>
              <a:t>Third level</a:t>
            </a:r>
          </a:p>
          <a:p>
            <a:pPr lvl="3"/>
            <a:r>
              <a:rPr lang="en-ZA" noProof="0"/>
              <a:t>Fourth level</a:t>
            </a:r>
          </a:p>
          <a:p>
            <a:pPr lvl="4"/>
            <a:r>
              <a:rPr lang="en-ZA" noProof="0"/>
              <a:t>Fifth level</a:t>
            </a:r>
          </a:p>
        </p:txBody>
      </p:sp>
      <p:sp>
        <p:nvSpPr>
          <p:cNvPr id="528390" name="Rectangle 6"/>
          <p:cNvSpPr>
            <a:spLocks noGrp="1" noChangeArrowheads="1"/>
          </p:cNvSpPr>
          <p:nvPr>
            <p:ph type="ftr" sz="quarter" idx="4"/>
          </p:nvPr>
        </p:nvSpPr>
        <p:spPr bwMode="auto">
          <a:xfrm>
            <a:off x="0" y="6542088"/>
            <a:ext cx="4341813" cy="34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defTabSz="966788">
              <a:defRPr sz="1300"/>
            </a:lvl1pPr>
          </a:lstStyle>
          <a:p>
            <a:pPr>
              <a:defRPr/>
            </a:pPr>
            <a:endParaRPr lang="en-ZA"/>
          </a:p>
        </p:txBody>
      </p:sp>
      <p:sp>
        <p:nvSpPr>
          <p:cNvPr id="528391" name="Rectangle 7"/>
          <p:cNvSpPr>
            <a:spLocks noGrp="1" noChangeArrowheads="1"/>
          </p:cNvSpPr>
          <p:nvPr>
            <p:ph type="sldNum" sz="quarter" idx="5"/>
          </p:nvPr>
        </p:nvSpPr>
        <p:spPr bwMode="auto">
          <a:xfrm>
            <a:off x="5676900" y="6542088"/>
            <a:ext cx="4341813" cy="34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algn="r" defTabSz="966788">
              <a:defRPr sz="1300"/>
            </a:lvl1pPr>
          </a:lstStyle>
          <a:p>
            <a:pPr>
              <a:defRPr/>
            </a:pPr>
            <a:fld id="{D93F3CB2-D0F4-4DE1-93B7-9F654AF51A8E}" type="slidenum">
              <a:rPr lang="en-ZA"/>
              <a:pPr>
                <a:defRPr/>
              </a:pPr>
              <a:t>‹#›</a:t>
            </a:fld>
            <a:endParaRPr lang="en-ZA"/>
          </a:p>
        </p:txBody>
      </p:sp>
    </p:spTree>
    <p:extLst>
      <p:ext uri="{BB962C8B-B14F-4D97-AF65-F5344CB8AC3E}">
        <p14:creationId xmlns:p14="http://schemas.microsoft.com/office/powerpoint/2010/main" val="16027889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3175" y="3175"/>
            <a:ext cx="915035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1053655290"/>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52FD4E71-0C16-4E3D-82BE-35254DB99D23}" type="slidenum">
              <a:rPr lang="en-ZA"/>
              <a:pPr>
                <a:defRPr/>
              </a:pPr>
              <a:t>‹#›</a:t>
            </a:fld>
            <a:endParaRPr lang="en-ZA"/>
          </a:p>
        </p:txBody>
      </p:sp>
    </p:spTree>
    <p:extLst>
      <p:ext uri="{BB962C8B-B14F-4D97-AF65-F5344CB8AC3E}">
        <p14:creationId xmlns:p14="http://schemas.microsoft.com/office/powerpoint/2010/main" val="2639046875"/>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6715B8AD-4558-4958-818B-BEAD96C3C15B}" type="slidenum">
              <a:rPr lang="en-ZA"/>
              <a:pPr>
                <a:defRPr/>
              </a:pPr>
              <a:t>‹#›</a:t>
            </a:fld>
            <a:endParaRPr lang="en-ZA"/>
          </a:p>
        </p:txBody>
      </p:sp>
    </p:spTree>
    <p:extLst>
      <p:ext uri="{BB962C8B-B14F-4D97-AF65-F5344CB8AC3E}">
        <p14:creationId xmlns:p14="http://schemas.microsoft.com/office/powerpoint/2010/main" val="3687746171"/>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1DE1901A-5795-494A-8AC8-462401385D35}" type="slidenum">
              <a:rPr lang="en-ZA"/>
              <a:pPr>
                <a:defRPr/>
              </a:pPr>
              <a:t>‹#›</a:t>
            </a:fld>
            <a:endParaRPr lang="en-ZA"/>
          </a:p>
        </p:txBody>
      </p:sp>
    </p:spTree>
    <p:extLst>
      <p:ext uri="{BB962C8B-B14F-4D97-AF65-F5344CB8AC3E}">
        <p14:creationId xmlns:p14="http://schemas.microsoft.com/office/powerpoint/2010/main" val="3122011615"/>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ZA"/>
          </a:p>
        </p:txBody>
      </p:sp>
      <p:sp>
        <p:nvSpPr>
          <p:cNvPr id="4" name="Date Placeholder 3"/>
          <p:cNvSpPr>
            <a:spLocks noGrp="1"/>
          </p:cNvSpPr>
          <p:nvPr>
            <p:ph type="dt" sz="half" idx="10"/>
          </p:nvPr>
        </p:nvSpPr>
        <p:spPr/>
        <p:txBody>
          <a:bodyPr/>
          <a:lstStyle>
            <a:lvl1pPr>
              <a:defRPr/>
            </a:lvl1pPr>
          </a:lstStyle>
          <a:p>
            <a:pPr>
              <a:defRPr/>
            </a:pPr>
            <a:fld id="{9DC7118D-AD60-4916-AEE6-48128EAE6DEE}" type="datetimeFigureOut">
              <a:rPr lang="en-ZA"/>
              <a:pPr>
                <a:defRPr/>
              </a:pPr>
              <a:t>2022/08/30</a:t>
            </a:fld>
            <a:endParaRPr lang="en-ZA"/>
          </a:p>
        </p:txBody>
      </p:sp>
      <p:sp>
        <p:nvSpPr>
          <p:cNvPr id="5" name="Footer Placeholder 4"/>
          <p:cNvSpPr>
            <a:spLocks noGrp="1"/>
          </p:cNvSpPr>
          <p:nvPr>
            <p:ph type="ftr" sz="quarter" idx="11"/>
          </p:nvPr>
        </p:nvSpPr>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B6CDBCDE-F946-4A58-89EE-D27E9219709D}" type="slidenum">
              <a:rPr lang="en-ZA"/>
              <a:pPr>
                <a:defRPr/>
              </a:pPr>
              <a:t>‹#›</a:t>
            </a:fld>
            <a:endParaRPr lang="en-ZA"/>
          </a:p>
        </p:txBody>
      </p:sp>
    </p:spTree>
    <p:extLst>
      <p:ext uri="{BB962C8B-B14F-4D97-AF65-F5344CB8AC3E}">
        <p14:creationId xmlns:p14="http://schemas.microsoft.com/office/powerpoint/2010/main" val="30907436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fld id="{03734376-9ABE-4015-96AA-A6A43F509C4F}" type="datetimeFigureOut">
              <a:rPr lang="en-ZA"/>
              <a:pPr>
                <a:defRPr/>
              </a:pPr>
              <a:t>2022/08/30</a:t>
            </a:fld>
            <a:endParaRPr lang="en-ZA"/>
          </a:p>
        </p:txBody>
      </p:sp>
      <p:sp>
        <p:nvSpPr>
          <p:cNvPr id="5" name="Footer Placeholder 4"/>
          <p:cNvSpPr>
            <a:spLocks noGrp="1"/>
          </p:cNvSpPr>
          <p:nvPr>
            <p:ph type="ftr" sz="quarter" idx="11"/>
          </p:nvPr>
        </p:nvSpPr>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840A3100-2C48-40D8-895D-7366CC5B182B}" type="slidenum">
              <a:rPr lang="en-ZA"/>
              <a:pPr>
                <a:defRPr/>
              </a:pPr>
              <a:t>‹#›</a:t>
            </a:fld>
            <a:endParaRPr lang="en-ZA"/>
          </a:p>
        </p:txBody>
      </p:sp>
    </p:spTree>
    <p:extLst>
      <p:ext uri="{BB962C8B-B14F-4D97-AF65-F5344CB8AC3E}">
        <p14:creationId xmlns:p14="http://schemas.microsoft.com/office/powerpoint/2010/main" val="42708462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96040927-D37A-4020-93F8-CBF1B3BF32BE}" type="datetimeFigureOut">
              <a:rPr lang="en-ZA"/>
              <a:pPr>
                <a:defRPr/>
              </a:pPr>
              <a:t>2022/08/30</a:t>
            </a:fld>
            <a:endParaRPr lang="en-ZA"/>
          </a:p>
        </p:txBody>
      </p:sp>
      <p:sp>
        <p:nvSpPr>
          <p:cNvPr id="5" name="Footer Placeholder 4"/>
          <p:cNvSpPr>
            <a:spLocks noGrp="1"/>
          </p:cNvSpPr>
          <p:nvPr>
            <p:ph type="ftr" sz="quarter" idx="11"/>
          </p:nvPr>
        </p:nvSpPr>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6D51A06D-0308-4A10-996B-4D889E1C351F}" type="slidenum">
              <a:rPr lang="en-ZA"/>
              <a:pPr>
                <a:defRPr/>
              </a:pPr>
              <a:t>‹#›</a:t>
            </a:fld>
            <a:endParaRPr lang="en-ZA"/>
          </a:p>
        </p:txBody>
      </p:sp>
    </p:spTree>
    <p:extLst>
      <p:ext uri="{BB962C8B-B14F-4D97-AF65-F5344CB8AC3E}">
        <p14:creationId xmlns:p14="http://schemas.microsoft.com/office/powerpoint/2010/main" val="41749957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3"/>
          <p:cNvSpPr>
            <a:spLocks noGrp="1"/>
          </p:cNvSpPr>
          <p:nvPr>
            <p:ph type="dt" sz="half" idx="10"/>
          </p:nvPr>
        </p:nvSpPr>
        <p:spPr/>
        <p:txBody>
          <a:bodyPr/>
          <a:lstStyle>
            <a:lvl1pPr>
              <a:defRPr/>
            </a:lvl1pPr>
          </a:lstStyle>
          <a:p>
            <a:pPr>
              <a:defRPr/>
            </a:pPr>
            <a:fld id="{5DEBAA39-E418-47D5-B4F9-0C8AA3D2BD77}" type="datetimeFigureOut">
              <a:rPr lang="en-ZA"/>
              <a:pPr>
                <a:defRPr/>
              </a:pPr>
              <a:t>2022/08/30</a:t>
            </a:fld>
            <a:endParaRPr lang="en-ZA"/>
          </a:p>
        </p:txBody>
      </p:sp>
      <p:sp>
        <p:nvSpPr>
          <p:cNvPr id="6" name="Footer Placeholder 4"/>
          <p:cNvSpPr>
            <a:spLocks noGrp="1"/>
          </p:cNvSpPr>
          <p:nvPr>
            <p:ph type="ftr" sz="quarter" idx="11"/>
          </p:nvPr>
        </p:nvSpPr>
        <p:spPr/>
        <p:txBody>
          <a:bodyPr/>
          <a:lstStyle>
            <a:lvl1pPr>
              <a:defRPr/>
            </a:lvl1pPr>
          </a:lstStyle>
          <a:p>
            <a:pPr>
              <a:defRPr/>
            </a:pPr>
            <a:endParaRPr lang="en-ZA"/>
          </a:p>
        </p:txBody>
      </p:sp>
      <p:sp>
        <p:nvSpPr>
          <p:cNvPr id="7" name="Slide Number Placeholder 5"/>
          <p:cNvSpPr>
            <a:spLocks noGrp="1"/>
          </p:cNvSpPr>
          <p:nvPr>
            <p:ph type="sldNum" sz="quarter" idx="12"/>
          </p:nvPr>
        </p:nvSpPr>
        <p:spPr/>
        <p:txBody>
          <a:bodyPr/>
          <a:lstStyle>
            <a:lvl1pPr>
              <a:defRPr/>
            </a:lvl1pPr>
          </a:lstStyle>
          <a:p>
            <a:pPr>
              <a:defRPr/>
            </a:pPr>
            <a:fld id="{37F070F0-9873-4FD3-BF6E-4136D2B64D34}" type="slidenum">
              <a:rPr lang="en-ZA"/>
              <a:pPr>
                <a:defRPr/>
              </a:pPr>
              <a:t>‹#›</a:t>
            </a:fld>
            <a:endParaRPr lang="en-ZA"/>
          </a:p>
        </p:txBody>
      </p:sp>
    </p:spTree>
    <p:extLst>
      <p:ext uri="{BB962C8B-B14F-4D97-AF65-F5344CB8AC3E}">
        <p14:creationId xmlns:p14="http://schemas.microsoft.com/office/powerpoint/2010/main" val="243594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3"/>
          <p:cNvSpPr>
            <a:spLocks noGrp="1"/>
          </p:cNvSpPr>
          <p:nvPr>
            <p:ph type="dt" sz="half" idx="10"/>
          </p:nvPr>
        </p:nvSpPr>
        <p:spPr/>
        <p:txBody>
          <a:bodyPr/>
          <a:lstStyle>
            <a:lvl1pPr>
              <a:defRPr/>
            </a:lvl1pPr>
          </a:lstStyle>
          <a:p>
            <a:pPr>
              <a:defRPr/>
            </a:pPr>
            <a:fld id="{FF560803-043D-4E44-BA9B-8A38E35BF87E}" type="datetimeFigureOut">
              <a:rPr lang="en-ZA"/>
              <a:pPr>
                <a:defRPr/>
              </a:pPr>
              <a:t>2022/08/30</a:t>
            </a:fld>
            <a:endParaRPr lang="en-ZA"/>
          </a:p>
        </p:txBody>
      </p:sp>
      <p:sp>
        <p:nvSpPr>
          <p:cNvPr id="8" name="Footer Placeholder 4"/>
          <p:cNvSpPr>
            <a:spLocks noGrp="1"/>
          </p:cNvSpPr>
          <p:nvPr>
            <p:ph type="ftr" sz="quarter" idx="11"/>
          </p:nvPr>
        </p:nvSpPr>
        <p:spPr/>
        <p:txBody>
          <a:bodyPr/>
          <a:lstStyle>
            <a:lvl1pPr>
              <a:defRPr/>
            </a:lvl1pPr>
          </a:lstStyle>
          <a:p>
            <a:pPr>
              <a:defRPr/>
            </a:pPr>
            <a:endParaRPr lang="en-ZA"/>
          </a:p>
        </p:txBody>
      </p:sp>
      <p:sp>
        <p:nvSpPr>
          <p:cNvPr id="9" name="Slide Number Placeholder 5"/>
          <p:cNvSpPr>
            <a:spLocks noGrp="1"/>
          </p:cNvSpPr>
          <p:nvPr>
            <p:ph type="sldNum" sz="quarter" idx="12"/>
          </p:nvPr>
        </p:nvSpPr>
        <p:spPr/>
        <p:txBody>
          <a:bodyPr/>
          <a:lstStyle>
            <a:lvl1pPr>
              <a:defRPr/>
            </a:lvl1pPr>
          </a:lstStyle>
          <a:p>
            <a:pPr>
              <a:defRPr/>
            </a:pPr>
            <a:fld id="{7CA38F5B-7D7C-44B7-840B-A833172A7EB0}" type="slidenum">
              <a:rPr lang="en-ZA"/>
              <a:pPr>
                <a:defRPr/>
              </a:pPr>
              <a:t>‹#›</a:t>
            </a:fld>
            <a:endParaRPr lang="en-ZA"/>
          </a:p>
        </p:txBody>
      </p:sp>
    </p:spTree>
    <p:extLst>
      <p:ext uri="{BB962C8B-B14F-4D97-AF65-F5344CB8AC3E}">
        <p14:creationId xmlns:p14="http://schemas.microsoft.com/office/powerpoint/2010/main" val="16814689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3"/>
          <p:cNvSpPr>
            <a:spLocks noGrp="1"/>
          </p:cNvSpPr>
          <p:nvPr>
            <p:ph type="dt" sz="half" idx="10"/>
          </p:nvPr>
        </p:nvSpPr>
        <p:spPr/>
        <p:txBody>
          <a:bodyPr/>
          <a:lstStyle>
            <a:lvl1pPr>
              <a:defRPr/>
            </a:lvl1pPr>
          </a:lstStyle>
          <a:p>
            <a:pPr>
              <a:defRPr/>
            </a:pPr>
            <a:fld id="{486553AC-9805-4C4E-AE1B-09691D132BD5}" type="datetimeFigureOut">
              <a:rPr lang="en-ZA"/>
              <a:pPr>
                <a:defRPr/>
              </a:pPr>
              <a:t>2022/08/30</a:t>
            </a:fld>
            <a:endParaRPr lang="en-ZA"/>
          </a:p>
        </p:txBody>
      </p:sp>
      <p:sp>
        <p:nvSpPr>
          <p:cNvPr id="4" name="Footer Placeholder 4"/>
          <p:cNvSpPr>
            <a:spLocks noGrp="1"/>
          </p:cNvSpPr>
          <p:nvPr>
            <p:ph type="ftr" sz="quarter" idx="11"/>
          </p:nvPr>
        </p:nvSpPr>
        <p:spPr/>
        <p:txBody>
          <a:bodyPr/>
          <a:lstStyle>
            <a:lvl1pPr>
              <a:defRPr/>
            </a:lvl1pPr>
          </a:lstStyle>
          <a:p>
            <a:pPr>
              <a:defRPr/>
            </a:pPr>
            <a:endParaRPr lang="en-ZA"/>
          </a:p>
        </p:txBody>
      </p:sp>
      <p:sp>
        <p:nvSpPr>
          <p:cNvPr id="5" name="Slide Number Placeholder 5"/>
          <p:cNvSpPr>
            <a:spLocks noGrp="1"/>
          </p:cNvSpPr>
          <p:nvPr>
            <p:ph type="sldNum" sz="quarter" idx="12"/>
          </p:nvPr>
        </p:nvSpPr>
        <p:spPr/>
        <p:txBody>
          <a:bodyPr/>
          <a:lstStyle>
            <a:lvl1pPr>
              <a:defRPr/>
            </a:lvl1pPr>
          </a:lstStyle>
          <a:p>
            <a:pPr>
              <a:defRPr/>
            </a:pPr>
            <a:fld id="{21D3EF12-3365-43E6-BB8E-DA147D6BFD56}" type="slidenum">
              <a:rPr lang="en-ZA"/>
              <a:pPr>
                <a:defRPr/>
              </a:pPr>
              <a:t>‹#›</a:t>
            </a:fld>
            <a:endParaRPr lang="en-ZA"/>
          </a:p>
        </p:txBody>
      </p:sp>
    </p:spTree>
    <p:extLst>
      <p:ext uri="{BB962C8B-B14F-4D97-AF65-F5344CB8AC3E}">
        <p14:creationId xmlns:p14="http://schemas.microsoft.com/office/powerpoint/2010/main" val="11474577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4AAE554-4801-4199-BD86-2808CF105139}" type="datetimeFigureOut">
              <a:rPr lang="en-ZA"/>
              <a:pPr>
                <a:defRPr/>
              </a:pPr>
              <a:t>2022/08/30</a:t>
            </a:fld>
            <a:endParaRPr lang="en-ZA"/>
          </a:p>
        </p:txBody>
      </p:sp>
      <p:sp>
        <p:nvSpPr>
          <p:cNvPr id="3" name="Footer Placeholder 4"/>
          <p:cNvSpPr>
            <a:spLocks noGrp="1"/>
          </p:cNvSpPr>
          <p:nvPr>
            <p:ph type="ftr" sz="quarter" idx="11"/>
          </p:nvPr>
        </p:nvSpPr>
        <p:spPr/>
        <p:txBody>
          <a:bodyPr/>
          <a:lstStyle>
            <a:lvl1pPr>
              <a:defRPr/>
            </a:lvl1pPr>
          </a:lstStyle>
          <a:p>
            <a:pPr>
              <a:defRPr/>
            </a:pPr>
            <a:endParaRPr lang="en-ZA"/>
          </a:p>
        </p:txBody>
      </p:sp>
      <p:sp>
        <p:nvSpPr>
          <p:cNvPr id="4" name="Slide Number Placeholder 5"/>
          <p:cNvSpPr>
            <a:spLocks noGrp="1"/>
          </p:cNvSpPr>
          <p:nvPr>
            <p:ph type="sldNum" sz="quarter" idx="12"/>
          </p:nvPr>
        </p:nvSpPr>
        <p:spPr/>
        <p:txBody>
          <a:bodyPr/>
          <a:lstStyle>
            <a:lvl1pPr>
              <a:defRPr/>
            </a:lvl1pPr>
          </a:lstStyle>
          <a:p>
            <a:pPr>
              <a:defRPr/>
            </a:pPr>
            <a:fld id="{DE014A42-C73E-432F-A937-F12F0DD496B7}" type="slidenum">
              <a:rPr lang="en-ZA"/>
              <a:pPr>
                <a:defRPr/>
              </a:pPr>
              <a:t>‹#›</a:t>
            </a:fld>
            <a:endParaRPr lang="en-ZA"/>
          </a:p>
        </p:txBody>
      </p:sp>
    </p:spTree>
    <p:extLst>
      <p:ext uri="{BB962C8B-B14F-4D97-AF65-F5344CB8AC3E}">
        <p14:creationId xmlns:p14="http://schemas.microsoft.com/office/powerpoint/2010/main" val="3468966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8B96C4E4-F781-410B-AD6C-1AF225F5EE3D}" type="slidenum">
              <a:rPr lang="en-ZA"/>
              <a:pPr>
                <a:defRPr/>
              </a:pPr>
              <a:t>‹#›</a:t>
            </a:fld>
            <a:endParaRPr lang="en-ZA"/>
          </a:p>
        </p:txBody>
      </p:sp>
    </p:spTree>
    <p:extLst>
      <p:ext uri="{BB962C8B-B14F-4D97-AF65-F5344CB8AC3E}">
        <p14:creationId xmlns:p14="http://schemas.microsoft.com/office/powerpoint/2010/main" val="2090395857"/>
      </p:ext>
    </p:extLst>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325DF937-1868-4983-BD6C-943B8E483FD9}" type="datetimeFigureOut">
              <a:rPr lang="en-ZA"/>
              <a:pPr>
                <a:defRPr/>
              </a:pPr>
              <a:t>2022/08/30</a:t>
            </a:fld>
            <a:endParaRPr lang="en-ZA"/>
          </a:p>
        </p:txBody>
      </p:sp>
      <p:sp>
        <p:nvSpPr>
          <p:cNvPr id="6" name="Footer Placeholder 4"/>
          <p:cNvSpPr>
            <a:spLocks noGrp="1"/>
          </p:cNvSpPr>
          <p:nvPr>
            <p:ph type="ftr" sz="quarter" idx="11"/>
          </p:nvPr>
        </p:nvSpPr>
        <p:spPr/>
        <p:txBody>
          <a:bodyPr/>
          <a:lstStyle>
            <a:lvl1pPr>
              <a:defRPr/>
            </a:lvl1pPr>
          </a:lstStyle>
          <a:p>
            <a:pPr>
              <a:defRPr/>
            </a:pPr>
            <a:endParaRPr lang="en-ZA"/>
          </a:p>
        </p:txBody>
      </p:sp>
      <p:sp>
        <p:nvSpPr>
          <p:cNvPr id="7" name="Slide Number Placeholder 5"/>
          <p:cNvSpPr>
            <a:spLocks noGrp="1"/>
          </p:cNvSpPr>
          <p:nvPr>
            <p:ph type="sldNum" sz="quarter" idx="12"/>
          </p:nvPr>
        </p:nvSpPr>
        <p:spPr/>
        <p:txBody>
          <a:bodyPr/>
          <a:lstStyle>
            <a:lvl1pPr>
              <a:defRPr/>
            </a:lvl1pPr>
          </a:lstStyle>
          <a:p>
            <a:pPr>
              <a:defRPr/>
            </a:pPr>
            <a:fld id="{D217B8F2-3847-4715-8AA5-00BD1C5A82CC}" type="slidenum">
              <a:rPr lang="en-ZA"/>
              <a:pPr>
                <a:defRPr/>
              </a:pPr>
              <a:t>‹#›</a:t>
            </a:fld>
            <a:endParaRPr lang="en-ZA"/>
          </a:p>
        </p:txBody>
      </p:sp>
    </p:spTree>
    <p:extLst>
      <p:ext uri="{BB962C8B-B14F-4D97-AF65-F5344CB8AC3E}">
        <p14:creationId xmlns:p14="http://schemas.microsoft.com/office/powerpoint/2010/main" val="8536017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23FEFB19-0FA2-4C33-A557-E63E86224D56}" type="datetimeFigureOut">
              <a:rPr lang="en-ZA"/>
              <a:pPr>
                <a:defRPr/>
              </a:pPr>
              <a:t>2022/08/30</a:t>
            </a:fld>
            <a:endParaRPr lang="en-ZA"/>
          </a:p>
        </p:txBody>
      </p:sp>
      <p:sp>
        <p:nvSpPr>
          <p:cNvPr id="6" name="Footer Placeholder 4"/>
          <p:cNvSpPr>
            <a:spLocks noGrp="1"/>
          </p:cNvSpPr>
          <p:nvPr>
            <p:ph type="ftr" sz="quarter" idx="11"/>
          </p:nvPr>
        </p:nvSpPr>
        <p:spPr/>
        <p:txBody>
          <a:bodyPr/>
          <a:lstStyle>
            <a:lvl1pPr>
              <a:defRPr/>
            </a:lvl1pPr>
          </a:lstStyle>
          <a:p>
            <a:pPr>
              <a:defRPr/>
            </a:pPr>
            <a:endParaRPr lang="en-ZA"/>
          </a:p>
        </p:txBody>
      </p:sp>
      <p:sp>
        <p:nvSpPr>
          <p:cNvPr id="7" name="Slide Number Placeholder 5"/>
          <p:cNvSpPr>
            <a:spLocks noGrp="1"/>
          </p:cNvSpPr>
          <p:nvPr>
            <p:ph type="sldNum" sz="quarter" idx="12"/>
          </p:nvPr>
        </p:nvSpPr>
        <p:spPr/>
        <p:txBody>
          <a:bodyPr/>
          <a:lstStyle>
            <a:lvl1pPr>
              <a:defRPr/>
            </a:lvl1pPr>
          </a:lstStyle>
          <a:p>
            <a:pPr>
              <a:defRPr/>
            </a:pPr>
            <a:fld id="{0AFD9C79-241D-4B3B-BDED-166837CA1390}" type="slidenum">
              <a:rPr lang="en-ZA"/>
              <a:pPr>
                <a:defRPr/>
              </a:pPr>
              <a:t>‹#›</a:t>
            </a:fld>
            <a:endParaRPr lang="en-ZA"/>
          </a:p>
        </p:txBody>
      </p:sp>
    </p:spTree>
    <p:extLst>
      <p:ext uri="{BB962C8B-B14F-4D97-AF65-F5344CB8AC3E}">
        <p14:creationId xmlns:p14="http://schemas.microsoft.com/office/powerpoint/2010/main" val="4757871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fld id="{57D47AD9-775D-4919-924C-98AC9ED943EB}" type="datetimeFigureOut">
              <a:rPr lang="en-ZA"/>
              <a:pPr>
                <a:defRPr/>
              </a:pPr>
              <a:t>2022/08/30</a:t>
            </a:fld>
            <a:endParaRPr lang="en-ZA"/>
          </a:p>
        </p:txBody>
      </p:sp>
      <p:sp>
        <p:nvSpPr>
          <p:cNvPr id="5" name="Footer Placeholder 4"/>
          <p:cNvSpPr>
            <a:spLocks noGrp="1"/>
          </p:cNvSpPr>
          <p:nvPr>
            <p:ph type="ftr" sz="quarter" idx="11"/>
          </p:nvPr>
        </p:nvSpPr>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4D8810FA-BCAF-4AC8-8522-D92E4231401A}" type="slidenum">
              <a:rPr lang="en-ZA"/>
              <a:pPr>
                <a:defRPr/>
              </a:pPr>
              <a:t>‹#›</a:t>
            </a:fld>
            <a:endParaRPr lang="en-ZA"/>
          </a:p>
        </p:txBody>
      </p:sp>
    </p:spTree>
    <p:extLst>
      <p:ext uri="{BB962C8B-B14F-4D97-AF65-F5344CB8AC3E}">
        <p14:creationId xmlns:p14="http://schemas.microsoft.com/office/powerpoint/2010/main" val="40837381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fld id="{2C452CCA-859A-4D04-A92D-27EFDAC73002}" type="datetimeFigureOut">
              <a:rPr lang="en-ZA"/>
              <a:pPr>
                <a:defRPr/>
              </a:pPr>
              <a:t>2022/08/30</a:t>
            </a:fld>
            <a:endParaRPr lang="en-ZA"/>
          </a:p>
        </p:txBody>
      </p:sp>
      <p:sp>
        <p:nvSpPr>
          <p:cNvPr id="5" name="Footer Placeholder 4"/>
          <p:cNvSpPr>
            <a:spLocks noGrp="1"/>
          </p:cNvSpPr>
          <p:nvPr>
            <p:ph type="ftr" sz="quarter" idx="11"/>
          </p:nvPr>
        </p:nvSpPr>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36B8BA8D-6D2D-48DD-A225-B19BED96909F}" type="slidenum">
              <a:rPr lang="en-ZA"/>
              <a:pPr>
                <a:defRPr/>
              </a:pPr>
              <a:t>‹#›</a:t>
            </a:fld>
            <a:endParaRPr lang="en-ZA"/>
          </a:p>
        </p:txBody>
      </p:sp>
    </p:spTree>
    <p:extLst>
      <p:ext uri="{BB962C8B-B14F-4D97-AF65-F5344CB8AC3E}">
        <p14:creationId xmlns:p14="http://schemas.microsoft.com/office/powerpoint/2010/main" val="2827530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78AB4095-EEFA-46AF-BC6B-98C1269B5472}" type="slidenum">
              <a:rPr lang="en-ZA"/>
              <a:pPr>
                <a:defRPr/>
              </a:pPr>
              <a:t>‹#›</a:t>
            </a:fld>
            <a:endParaRPr lang="en-ZA"/>
          </a:p>
        </p:txBody>
      </p:sp>
    </p:spTree>
    <p:extLst>
      <p:ext uri="{BB962C8B-B14F-4D97-AF65-F5344CB8AC3E}">
        <p14:creationId xmlns:p14="http://schemas.microsoft.com/office/powerpoint/2010/main" val="861308740"/>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7" name="Slide Number Placeholder 6"/>
          <p:cNvSpPr>
            <a:spLocks noGrp="1"/>
          </p:cNvSpPr>
          <p:nvPr>
            <p:ph type="sldNum" sz="quarter" idx="12"/>
          </p:nvPr>
        </p:nvSpPr>
        <p:spPr/>
        <p:txBody>
          <a:bodyPr/>
          <a:lstStyle>
            <a:lvl1pPr>
              <a:defRPr/>
            </a:lvl1pPr>
          </a:lstStyle>
          <a:p>
            <a:pPr>
              <a:defRPr/>
            </a:pPr>
            <a:fld id="{51A9F7F9-0A64-439D-BDE5-981E9CB70AC1}" type="slidenum">
              <a:rPr lang="en-ZA"/>
              <a:pPr>
                <a:defRPr/>
              </a:pPr>
              <a:t>‹#›</a:t>
            </a:fld>
            <a:endParaRPr lang="en-ZA"/>
          </a:p>
        </p:txBody>
      </p:sp>
    </p:spTree>
    <p:extLst>
      <p:ext uri="{BB962C8B-B14F-4D97-AF65-F5344CB8AC3E}">
        <p14:creationId xmlns:p14="http://schemas.microsoft.com/office/powerpoint/2010/main" val="2729843967"/>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endParaRPr lang="en-ZA"/>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9" name="Slide Number Placeholder 8"/>
          <p:cNvSpPr>
            <a:spLocks noGrp="1"/>
          </p:cNvSpPr>
          <p:nvPr>
            <p:ph type="sldNum" sz="quarter" idx="12"/>
          </p:nvPr>
        </p:nvSpPr>
        <p:spPr/>
        <p:txBody>
          <a:bodyPr/>
          <a:lstStyle>
            <a:lvl1pPr>
              <a:defRPr/>
            </a:lvl1pPr>
          </a:lstStyle>
          <a:p>
            <a:pPr>
              <a:defRPr/>
            </a:pPr>
            <a:fld id="{3D516906-6D15-4023-97D0-5DBC51836867}" type="slidenum">
              <a:rPr lang="en-ZA"/>
              <a:pPr>
                <a:defRPr/>
              </a:pPr>
              <a:t>‹#›</a:t>
            </a:fld>
            <a:endParaRPr lang="en-ZA"/>
          </a:p>
        </p:txBody>
      </p:sp>
    </p:spTree>
    <p:extLst>
      <p:ext uri="{BB962C8B-B14F-4D97-AF65-F5344CB8AC3E}">
        <p14:creationId xmlns:p14="http://schemas.microsoft.com/office/powerpoint/2010/main" val="3760737459"/>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endParaRPr lang="en-ZA"/>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5" name="Slide Number Placeholder 4"/>
          <p:cNvSpPr>
            <a:spLocks noGrp="1"/>
          </p:cNvSpPr>
          <p:nvPr>
            <p:ph type="sldNum" sz="quarter" idx="12"/>
          </p:nvPr>
        </p:nvSpPr>
        <p:spPr/>
        <p:txBody>
          <a:bodyPr/>
          <a:lstStyle>
            <a:lvl1pPr>
              <a:defRPr/>
            </a:lvl1pPr>
          </a:lstStyle>
          <a:p>
            <a:pPr>
              <a:defRPr/>
            </a:pPr>
            <a:fld id="{A2607EEC-A0ED-468E-ADF8-15CC7F28A5E5}" type="slidenum">
              <a:rPr lang="en-ZA"/>
              <a:pPr>
                <a:defRPr/>
              </a:pPr>
              <a:t>‹#›</a:t>
            </a:fld>
            <a:endParaRPr lang="en-ZA"/>
          </a:p>
        </p:txBody>
      </p:sp>
    </p:spTree>
    <p:extLst>
      <p:ext uri="{BB962C8B-B14F-4D97-AF65-F5344CB8AC3E}">
        <p14:creationId xmlns:p14="http://schemas.microsoft.com/office/powerpoint/2010/main" val="243242773"/>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4" name="Slide Number Placeholder 3"/>
          <p:cNvSpPr>
            <a:spLocks noGrp="1"/>
          </p:cNvSpPr>
          <p:nvPr>
            <p:ph type="sldNum" sz="quarter" idx="12"/>
          </p:nvPr>
        </p:nvSpPr>
        <p:spPr/>
        <p:txBody>
          <a:bodyPr/>
          <a:lstStyle>
            <a:lvl1pPr>
              <a:defRPr/>
            </a:lvl1pPr>
          </a:lstStyle>
          <a:p>
            <a:pPr>
              <a:defRPr/>
            </a:pPr>
            <a:fld id="{E0148F96-887E-4C04-8EB6-3A91172BC025}" type="slidenum">
              <a:rPr lang="en-ZA"/>
              <a:pPr>
                <a:defRPr/>
              </a:pPr>
              <a:t>‹#›</a:t>
            </a:fld>
            <a:endParaRPr lang="en-ZA"/>
          </a:p>
        </p:txBody>
      </p:sp>
    </p:spTree>
    <p:extLst>
      <p:ext uri="{BB962C8B-B14F-4D97-AF65-F5344CB8AC3E}">
        <p14:creationId xmlns:p14="http://schemas.microsoft.com/office/powerpoint/2010/main" val="28087478"/>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7" name="Slide Number Placeholder 6"/>
          <p:cNvSpPr>
            <a:spLocks noGrp="1"/>
          </p:cNvSpPr>
          <p:nvPr>
            <p:ph type="sldNum" sz="quarter" idx="12"/>
          </p:nvPr>
        </p:nvSpPr>
        <p:spPr/>
        <p:txBody>
          <a:bodyPr/>
          <a:lstStyle>
            <a:lvl1pPr>
              <a:defRPr/>
            </a:lvl1pPr>
          </a:lstStyle>
          <a:p>
            <a:pPr>
              <a:defRPr/>
            </a:pPr>
            <a:fld id="{7BA644AE-FD6C-4354-A28D-BC243C7847CB}" type="slidenum">
              <a:rPr lang="en-ZA"/>
              <a:pPr>
                <a:defRPr/>
              </a:pPr>
              <a:t>‹#›</a:t>
            </a:fld>
            <a:endParaRPr lang="en-ZA"/>
          </a:p>
        </p:txBody>
      </p:sp>
    </p:spTree>
    <p:extLst>
      <p:ext uri="{BB962C8B-B14F-4D97-AF65-F5344CB8AC3E}">
        <p14:creationId xmlns:p14="http://schemas.microsoft.com/office/powerpoint/2010/main" val="711473382"/>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7" name="Slide Number Placeholder 6"/>
          <p:cNvSpPr>
            <a:spLocks noGrp="1"/>
          </p:cNvSpPr>
          <p:nvPr>
            <p:ph type="sldNum" sz="quarter" idx="12"/>
          </p:nvPr>
        </p:nvSpPr>
        <p:spPr/>
        <p:txBody>
          <a:bodyPr/>
          <a:lstStyle>
            <a:lvl1pPr>
              <a:defRPr/>
            </a:lvl1pPr>
          </a:lstStyle>
          <a:p>
            <a:pPr>
              <a:defRPr/>
            </a:pPr>
            <a:fld id="{AB415B70-D017-4207-BE36-A35C6712554A}" type="slidenum">
              <a:rPr lang="en-ZA"/>
              <a:pPr>
                <a:defRPr/>
              </a:pPr>
              <a:t>‹#›</a:t>
            </a:fld>
            <a:endParaRPr lang="en-ZA"/>
          </a:p>
        </p:txBody>
      </p:sp>
    </p:spTree>
    <p:extLst>
      <p:ext uri="{BB962C8B-B14F-4D97-AF65-F5344CB8AC3E}">
        <p14:creationId xmlns:p14="http://schemas.microsoft.com/office/powerpoint/2010/main" val="4184926301"/>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43" descr="logo small"/>
          <p:cNvPicPr>
            <a:picLocks noChangeAspect="1" noChangeArrowheads="1"/>
          </p:cNvPicPr>
          <p:nvPr userDrawn="1"/>
        </p:nvPicPr>
        <p:blipFill>
          <a:blip r:embed="rId14" cstate="email">
            <a:extLst>
              <a:ext uri="{28A0092B-C50C-407E-A947-70E740481C1C}">
                <a14:useLocalDpi xmlns:a14="http://schemas.microsoft.com/office/drawing/2010/main"/>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7" descr="topsolid"/>
          <p:cNvPicPr>
            <a:picLocks noChangeAspect="1" noChangeArrowheads="1"/>
          </p:cNvPicPr>
          <p:nvPr userDrawn="1"/>
        </p:nvPicPr>
        <p:blipFill>
          <a:blip r:embed="rId15" cstate="email">
            <a:extLst>
              <a:ext uri="{28A0092B-C50C-407E-A947-70E740481C1C}">
                <a14:useLocalDpi xmlns:a14="http://schemas.microsoft.com/office/drawing/2010/main"/>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5125"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a:defRPr/>
            </a:pPr>
            <a:endParaRPr lang="en-ZA"/>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pPr>
              <a:defRPr/>
            </a:pPr>
            <a:fld id="{74E21055-C674-480F-81F8-D72A8ECB56CE}" type="slidenum">
              <a:rPr lang="en-ZA"/>
              <a:pPr>
                <a:defRPr/>
              </a:pPr>
              <a:t>‹#›</a:t>
            </a:fld>
            <a:endParaRPr lang="en-ZA" dirty="0"/>
          </a:p>
        </p:txBody>
      </p:sp>
    </p:spTree>
  </p:cSld>
  <p:clrMap bg1="lt1" tx1="dk1" bg2="lt2" tx2="dk2" accent1="accent1" accent2="accent2" accent3="accent3" accent4="accent4" accent5="accent5" accent6="accent6" hlink="hlink" folHlink="folHlink"/>
  <p:sldLayoutIdLst>
    <p:sldLayoutId id="2147483984" r:id="rId1"/>
    <p:sldLayoutId id="2147483985" r:id="rId2"/>
    <p:sldLayoutId id="2147483986" r:id="rId3"/>
    <p:sldLayoutId id="2147483987" r:id="rId4"/>
    <p:sldLayoutId id="2147483988" r:id="rId5"/>
    <p:sldLayoutId id="2147483989" r:id="rId6"/>
    <p:sldLayoutId id="2147483990" r:id="rId7"/>
    <p:sldLayoutId id="2147483991" r:id="rId8"/>
    <p:sldLayoutId id="2147483992" r:id="rId9"/>
    <p:sldLayoutId id="2147483993" r:id="rId10"/>
    <p:sldLayoutId id="2147483994" r:id="rId11"/>
    <p:sldLayoutId id="2147483995" r:id="rId12"/>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14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ZA" altLang="en-US"/>
          </a:p>
        </p:txBody>
      </p:sp>
      <p:sp>
        <p:nvSpPr>
          <p:cNvPr id="614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ZA"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1B2FD056-3C40-4481-BD4B-273D9E517D3A}" type="datetimeFigureOut">
              <a:rPr lang="en-ZA"/>
              <a:pPr>
                <a:defRPr/>
              </a:pPr>
              <a:t>2022/08/30</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defRPr>
            </a:lvl1pPr>
          </a:lstStyle>
          <a:p>
            <a:pPr>
              <a:defRPr/>
            </a:pPr>
            <a:endParaRPr lang="en-Z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10BE86D7-B718-406C-B45B-CD65AFE9D10E}" type="slidenum">
              <a:rPr lang="en-ZA"/>
              <a:pPr>
                <a:defRPr/>
              </a:pPr>
              <a:t>‹#›</a:t>
            </a:fld>
            <a:endParaRPr lang="en-ZA"/>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305911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nvGrpSpPr>
          <p:cNvPr id="19459" name="Group 162"/>
          <p:cNvGrpSpPr>
            <a:grpSpLocks/>
          </p:cNvGrpSpPr>
          <p:nvPr/>
        </p:nvGrpSpPr>
        <p:grpSpPr bwMode="auto">
          <a:xfrm>
            <a:off x="-4763" y="0"/>
            <a:ext cx="9148763" cy="6858000"/>
            <a:chOff x="-3" y="0"/>
            <a:chExt cx="5763" cy="4320"/>
          </a:xfrm>
        </p:grpSpPr>
        <p:pic>
          <p:nvPicPr>
            <p:cNvPr id="19515" name="Picture 23" descr="dd"/>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516" name="Rectangle 91"/>
            <p:cNvSpPr>
              <a:spLocks noChangeArrowheads="1"/>
            </p:cNvSpPr>
            <p:nvPr/>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pic>
          <p:nvPicPr>
            <p:cNvPr id="19517" name="Picture 161" descr="logo smal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9460" name="Group 155"/>
          <p:cNvGrpSpPr>
            <a:grpSpLocks/>
          </p:cNvGrpSpPr>
          <p:nvPr/>
        </p:nvGrpSpPr>
        <p:grpSpPr bwMode="auto">
          <a:xfrm>
            <a:off x="257175" y="1201738"/>
            <a:ext cx="2482850" cy="2444750"/>
            <a:chOff x="162" y="757"/>
            <a:chExt cx="1564" cy="1540"/>
          </a:xfrm>
        </p:grpSpPr>
        <p:sp>
          <p:nvSpPr>
            <p:cNvPr id="19510" name="Oval 101"/>
            <p:cNvSpPr>
              <a:spLocks noChangeArrowheads="1"/>
            </p:cNvSpPr>
            <p:nvPr/>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511" name="Oval 103"/>
            <p:cNvSpPr>
              <a:spLocks noChangeArrowheads="1"/>
            </p:cNvSpPr>
            <p:nvPr/>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512" name="Oval 104"/>
            <p:cNvSpPr>
              <a:spLocks noChangeArrowheads="1"/>
            </p:cNvSpPr>
            <p:nvPr/>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513" name="Oval 105"/>
            <p:cNvSpPr>
              <a:spLocks noChangeArrowheads="1"/>
            </p:cNvSpPr>
            <p:nvPr/>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514" name="Oval 106"/>
            <p:cNvSpPr>
              <a:spLocks noChangeArrowheads="1"/>
            </p:cNvSpPr>
            <p:nvPr/>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sp>
        <p:nvSpPr>
          <p:cNvPr id="19462" name="Oval 102"/>
          <p:cNvSpPr>
            <a:spLocks noChangeArrowheads="1"/>
          </p:cNvSpPr>
          <p:nvPr/>
        </p:nvSpPr>
        <p:spPr bwMode="auto">
          <a:xfrm>
            <a:off x="436563" y="1362075"/>
            <a:ext cx="2162175" cy="2173288"/>
          </a:xfrm>
          <a:prstGeom prst="ellipse">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txBody>
          <a:bodyPr anchor="ctr"/>
          <a:lstStyle/>
          <a:p>
            <a:pPr algn="ctr">
              <a:defRPr/>
            </a:pPr>
            <a:endParaRPr lang="en-ZA" sz="1000" dirty="0"/>
          </a:p>
        </p:txBody>
      </p:sp>
      <p:grpSp>
        <p:nvGrpSpPr>
          <p:cNvPr id="19464" name="Group 156"/>
          <p:cNvGrpSpPr>
            <a:grpSpLocks/>
          </p:cNvGrpSpPr>
          <p:nvPr/>
        </p:nvGrpSpPr>
        <p:grpSpPr bwMode="auto">
          <a:xfrm>
            <a:off x="171450" y="1201738"/>
            <a:ext cx="2643188" cy="2493962"/>
            <a:chOff x="108" y="757"/>
            <a:chExt cx="1665" cy="1571"/>
          </a:xfrm>
        </p:grpSpPr>
        <p:sp>
          <p:nvSpPr>
            <p:cNvPr id="19507" name="Oval 107"/>
            <p:cNvSpPr>
              <a:spLocks noChangeArrowheads="1"/>
            </p:cNvSpPr>
            <p:nvPr/>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508" name="Oval 108"/>
            <p:cNvSpPr>
              <a:spLocks noChangeArrowheads="1"/>
            </p:cNvSpPr>
            <p:nvPr/>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509" name="Oval 109"/>
            <p:cNvSpPr>
              <a:spLocks noChangeArrowheads="1"/>
            </p:cNvSpPr>
            <p:nvPr/>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grpSp>
        <p:nvGrpSpPr>
          <p:cNvPr id="19465" name="Group 146"/>
          <p:cNvGrpSpPr>
            <a:grpSpLocks/>
          </p:cNvGrpSpPr>
          <p:nvPr/>
        </p:nvGrpSpPr>
        <p:grpSpPr bwMode="auto">
          <a:xfrm>
            <a:off x="912813" y="620713"/>
            <a:ext cx="1284287" cy="1260475"/>
            <a:chOff x="575" y="391"/>
            <a:chExt cx="809" cy="794"/>
          </a:xfrm>
        </p:grpSpPr>
        <p:sp>
          <p:nvSpPr>
            <p:cNvPr id="19499" name="Oval 147"/>
            <p:cNvSpPr>
              <a:spLocks noChangeArrowheads="1"/>
            </p:cNvSpPr>
            <p:nvPr/>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500" name="Oval 148"/>
            <p:cNvSpPr>
              <a:spLocks noChangeArrowheads="1"/>
            </p:cNvSpPr>
            <p:nvPr/>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501" name="Oval 149"/>
            <p:cNvSpPr>
              <a:spLocks noChangeArrowheads="1"/>
            </p:cNvSpPr>
            <p:nvPr/>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502" name="Oval 150"/>
            <p:cNvSpPr>
              <a:spLocks noChangeArrowheads="1"/>
            </p:cNvSpPr>
            <p:nvPr/>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503" name="Oval 151"/>
            <p:cNvSpPr>
              <a:spLocks noChangeArrowheads="1"/>
            </p:cNvSpPr>
            <p:nvPr/>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504" name="Oval 152"/>
            <p:cNvSpPr>
              <a:spLocks noChangeArrowheads="1"/>
            </p:cNvSpPr>
            <p:nvPr/>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505" name="Oval 153"/>
            <p:cNvSpPr>
              <a:spLocks noChangeArrowheads="1"/>
            </p:cNvSpPr>
            <p:nvPr/>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506" name="Oval 154"/>
            <p:cNvSpPr>
              <a:spLocks noChangeArrowheads="1"/>
            </p:cNvSpPr>
            <p:nvPr/>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sp>
        <p:nvSpPr>
          <p:cNvPr id="19466" name="Oval 118"/>
          <p:cNvSpPr>
            <a:spLocks noChangeArrowheads="1"/>
          </p:cNvSpPr>
          <p:nvPr/>
        </p:nvSpPr>
        <p:spPr bwMode="auto">
          <a:xfrm>
            <a:off x="1004888" y="706438"/>
            <a:ext cx="1111250" cy="1112837"/>
          </a:xfrm>
          <a:prstGeom prst="ellipse">
            <a:avLst/>
          </a:prstGeom>
          <a:blipFill dpi="0" rotWithShape="1">
            <a:blip r:embed="rId5"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eaLnBrk="1" hangingPunct="1">
              <a:lnSpc>
                <a:spcPct val="100000"/>
              </a:lnSpc>
              <a:spcBef>
                <a:spcPct val="0"/>
              </a:spcBef>
              <a:buClrTx/>
              <a:buFontTx/>
              <a:buNone/>
            </a:pPr>
            <a:endParaRPr lang="en-US" altLang="en-US" sz="600" dirty="0">
              <a:solidFill>
                <a:schemeClr val="tx1"/>
              </a:solidFill>
            </a:endParaRPr>
          </a:p>
        </p:txBody>
      </p:sp>
      <p:grpSp>
        <p:nvGrpSpPr>
          <p:cNvPr id="19467" name="Group 145"/>
          <p:cNvGrpSpPr>
            <a:grpSpLocks/>
          </p:cNvGrpSpPr>
          <p:nvPr/>
        </p:nvGrpSpPr>
        <p:grpSpPr bwMode="auto">
          <a:xfrm>
            <a:off x="863600" y="620713"/>
            <a:ext cx="1370013" cy="1284287"/>
            <a:chOff x="544" y="391"/>
            <a:chExt cx="863" cy="809"/>
          </a:xfrm>
        </p:grpSpPr>
        <p:sp>
          <p:nvSpPr>
            <p:cNvPr id="19496" name="Oval 119"/>
            <p:cNvSpPr>
              <a:spLocks noChangeArrowheads="1"/>
            </p:cNvSpPr>
            <p:nvPr/>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497" name="Oval 120"/>
            <p:cNvSpPr>
              <a:spLocks noChangeArrowheads="1"/>
            </p:cNvSpPr>
            <p:nvPr/>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498" name="Oval 121"/>
            <p:cNvSpPr>
              <a:spLocks noChangeArrowheads="1"/>
            </p:cNvSpPr>
            <p:nvPr/>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grpSp>
        <p:nvGrpSpPr>
          <p:cNvPr id="19468" name="Group 157"/>
          <p:cNvGrpSpPr>
            <a:grpSpLocks/>
          </p:cNvGrpSpPr>
          <p:nvPr/>
        </p:nvGrpSpPr>
        <p:grpSpPr bwMode="auto">
          <a:xfrm>
            <a:off x="331788" y="3090863"/>
            <a:ext cx="2074862" cy="2038350"/>
            <a:chOff x="209" y="1947"/>
            <a:chExt cx="1307" cy="1284"/>
          </a:xfrm>
        </p:grpSpPr>
        <p:sp>
          <p:nvSpPr>
            <p:cNvPr id="19490" name="Oval 122"/>
            <p:cNvSpPr>
              <a:spLocks noChangeArrowheads="1"/>
            </p:cNvSpPr>
            <p:nvPr/>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491" name="Oval 123"/>
            <p:cNvSpPr>
              <a:spLocks noChangeArrowheads="1"/>
            </p:cNvSpPr>
            <p:nvPr/>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492" name="Oval 124"/>
            <p:cNvSpPr>
              <a:spLocks noChangeArrowheads="1"/>
            </p:cNvSpPr>
            <p:nvPr/>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493" name="Oval 125"/>
            <p:cNvSpPr>
              <a:spLocks noChangeArrowheads="1"/>
            </p:cNvSpPr>
            <p:nvPr/>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494" name="Oval 126"/>
            <p:cNvSpPr>
              <a:spLocks noChangeArrowheads="1"/>
            </p:cNvSpPr>
            <p:nvPr/>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495" name="Oval 127"/>
            <p:cNvSpPr>
              <a:spLocks noChangeArrowheads="1"/>
            </p:cNvSpPr>
            <p:nvPr/>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sp>
        <p:nvSpPr>
          <p:cNvPr id="19469" name="Oval 128"/>
          <p:cNvSpPr>
            <a:spLocks noChangeArrowheads="1"/>
          </p:cNvSpPr>
          <p:nvPr/>
        </p:nvSpPr>
        <p:spPr bwMode="auto">
          <a:xfrm>
            <a:off x="482600" y="3227388"/>
            <a:ext cx="1801813" cy="1814512"/>
          </a:xfrm>
          <a:prstGeom prst="ellipse">
            <a:avLst/>
          </a:prstGeom>
          <a:blipFill dpi="0" rotWithShape="1">
            <a:blip r:embed="rId6"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eaLnBrk="1" hangingPunct="1">
              <a:lnSpc>
                <a:spcPct val="100000"/>
              </a:lnSpc>
              <a:spcBef>
                <a:spcPct val="0"/>
              </a:spcBef>
              <a:buClrTx/>
              <a:buFontTx/>
              <a:buNone/>
            </a:pPr>
            <a:endParaRPr lang="en-US" altLang="en-US" sz="1000" dirty="0">
              <a:solidFill>
                <a:srgbClr val="C0C0C0"/>
              </a:solidFill>
            </a:endParaRPr>
          </a:p>
        </p:txBody>
      </p:sp>
      <p:grpSp>
        <p:nvGrpSpPr>
          <p:cNvPr id="19470" name="Group 158"/>
          <p:cNvGrpSpPr>
            <a:grpSpLocks/>
          </p:cNvGrpSpPr>
          <p:nvPr/>
        </p:nvGrpSpPr>
        <p:grpSpPr bwMode="auto">
          <a:xfrm>
            <a:off x="257175" y="3090863"/>
            <a:ext cx="2211388" cy="2087562"/>
            <a:chOff x="162" y="1947"/>
            <a:chExt cx="1393" cy="1315"/>
          </a:xfrm>
        </p:grpSpPr>
        <p:sp>
          <p:nvSpPr>
            <p:cNvPr id="19487" name="Oval 129"/>
            <p:cNvSpPr>
              <a:spLocks noChangeArrowheads="1"/>
            </p:cNvSpPr>
            <p:nvPr/>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488" name="Oval 130"/>
            <p:cNvSpPr>
              <a:spLocks noChangeArrowheads="1"/>
            </p:cNvSpPr>
            <p:nvPr/>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489" name="Oval 131"/>
            <p:cNvSpPr>
              <a:spLocks noChangeArrowheads="1"/>
            </p:cNvSpPr>
            <p:nvPr/>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grpSp>
        <p:nvGrpSpPr>
          <p:cNvPr id="19471" name="Group 159"/>
          <p:cNvGrpSpPr>
            <a:grpSpLocks/>
          </p:cNvGrpSpPr>
          <p:nvPr/>
        </p:nvGrpSpPr>
        <p:grpSpPr bwMode="auto">
          <a:xfrm>
            <a:off x="900113" y="4684713"/>
            <a:ext cx="1717675" cy="1692275"/>
            <a:chOff x="567" y="2951"/>
            <a:chExt cx="1082" cy="1066"/>
          </a:xfrm>
        </p:grpSpPr>
        <p:sp>
          <p:nvSpPr>
            <p:cNvPr id="19481" name="Oval 132"/>
            <p:cNvSpPr>
              <a:spLocks noChangeArrowheads="1"/>
            </p:cNvSpPr>
            <p:nvPr/>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482" name="Oval 133"/>
            <p:cNvSpPr>
              <a:spLocks noChangeArrowheads="1"/>
            </p:cNvSpPr>
            <p:nvPr/>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483" name="Oval 134"/>
            <p:cNvSpPr>
              <a:spLocks noChangeArrowheads="1"/>
            </p:cNvSpPr>
            <p:nvPr/>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484" name="Oval 135"/>
            <p:cNvSpPr>
              <a:spLocks noChangeArrowheads="1"/>
            </p:cNvSpPr>
            <p:nvPr/>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485" name="Oval 136"/>
            <p:cNvSpPr>
              <a:spLocks noChangeArrowheads="1"/>
            </p:cNvSpPr>
            <p:nvPr/>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486" name="Oval 137"/>
            <p:cNvSpPr>
              <a:spLocks noChangeArrowheads="1"/>
            </p:cNvSpPr>
            <p:nvPr/>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sp>
        <p:nvSpPr>
          <p:cNvPr id="2" name="Oval 138"/>
          <p:cNvSpPr>
            <a:spLocks noChangeArrowheads="1"/>
          </p:cNvSpPr>
          <p:nvPr/>
        </p:nvSpPr>
        <p:spPr bwMode="auto">
          <a:xfrm>
            <a:off x="1014413" y="4791075"/>
            <a:ext cx="1506537" cy="1519238"/>
          </a:xfrm>
          <a:prstGeom prst="ellipse">
            <a:avLst/>
          </a:prstGeom>
          <a:blipFill dpi="0" rotWithShape="1">
            <a:blip r:embed="rId7" cstate="email">
              <a:extLst>
                <a:ext uri="{28A0092B-C50C-407E-A947-70E740481C1C}">
                  <a14:useLocalDpi xmlns:a14="http://schemas.microsoft.com/office/drawing/2010/main"/>
                </a:ext>
              </a:extLst>
            </a:blip>
            <a:srcRect/>
            <a:stretch>
              <a:fillRect/>
            </a:stretch>
          </a:blipFill>
          <a:ln>
            <a:noFill/>
          </a:ln>
        </p:spPr>
        <p:txBody>
          <a:bodyPr anchor="ctr"/>
          <a:lstStyle/>
          <a:p>
            <a:pPr algn="ctr">
              <a:defRPr/>
            </a:pPr>
            <a:endParaRPr lang="en-ZA" sz="900" dirty="0">
              <a:solidFill>
                <a:srgbClr val="C0C0C0"/>
              </a:solidFill>
            </a:endParaRPr>
          </a:p>
        </p:txBody>
      </p:sp>
      <p:grpSp>
        <p:nvGrpSpPr>
          <p:cNvPr id="19475" name="Group 160"/>
          <p:cNvGrpSpPr>
            <a:grpSpLocks/>
          </p:cNvGrpSpPr>
          <p:nvPr/>
        </p:nvGrpSpPr>
        <p:grpSpPr bwMode="auto">
          <a:xfrm>
            <a:off x="838200" y="4684713"/>
            <a:ext cx="1828800" cy="1728787"/>
            <a:chOff x="528" y="2951"/>
            <a:chExt cx="1152" cy="1089"/>
          </a:xfrm>
        </p:grpSpPr>
        <p:sp>
          <p:nvSpPr>
            <p:cNvPr id="19478" name="Oval 139"/>
            <p:cNvSpPr>
              <a:spLocks noChangeArrowheads="1"/>
            </p:cNvSpPr>
            <p:nvPr/>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479" name="Oval 140"/>
            <p:cNvSpPr>
              <a:spLocks noChangeArrowheads="1"/>
            </p:cNvSpPr>
            <p:nvPr/>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9480" name="Oval 141"/>
            <p:cNvSpPr>
              <a:spLocks noChangeArrowheads="1"/>
            </p:cNvSpPr>
            <p:nvPr/>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sp>
        <p:nvSpPr>
          <p:cNvPr id="19476" name="Rectangle 2"/>
          <p:cNvSpPr>
            <a:spLocks noGrp="1" noChangeArrowheads="1"/>
          </p:cNvSpPr>
          <p:nvPr>
            <p:ph type="ctrTitle"/>
          </p:nvPr>
        </p:nvSpPr>
        <p:spPr>
          <a:xfrm>
            <a:off x="2449513" y="2386013"/>
            <a:ext cx="6523037" cy="1562100"/>
          </a:xfrm>
        </p:spPr>
        <p:txBody>
          <a:bodyPr/>
          <a:lstStyle/>
          <a:p>
            <a:pPr algn="ctr" eaLnBrk="1" hangingPunct="1"/>
            <a:r>
              <a:rPr lang="en-US" sz="4800" dirty="0"/>
              <a:t>Responsibilities of Cross-Functional Team</a:t>
            </a:r>
            <a:endParaRPr lang="en-US" altLang="en-US" sz="4800" b="1" dirty="0"/>
          </a:p>
        </p:txBody>
      </p:sp>
      <p:sp>
        <p:nvSpPr>
          <p:cNvPr id="58" name="Subtitle 2">
            <a:extLst>
              <a:ext uri="{FF2B5EF4-FFF2-40B4-BE49-F238E27FC236}">
                <a16:creationId xmlns:a16="http://schemas.microsoft.com/office/drawing/2014/main" id="{DFFDB64A-7DDB-4617-96F5-A477226CD356}"/>
              </a:ext>
            </a:extLst>
          </p:cNvPr>
          <p:cNvSpPr txBox="1">
            <a:spLocks/>
          </p:cNvSpPr>
          <p:nvPr/>
        </p:nvSpPr>
        <p:spPr bwMode="auto">
          <a:xfrm>
            <a:off x="2778124" y="4703764"/>
            <a:ext cx="6194425" cy="1655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90000"/>
              </a:lnSpc>
              <a:spcBef>
                <a:spcPct val="100000"/>
              </a:spcBef>
              <a:spcAft>
                <a:spcPct val="0"/>
              </a:spcAft>
              <a:buClr>
                <a:srgbClr val="8C7F6D"/>
              </a:buClr>
              <a:buFontTx/>
              <a:buNone/>
              <a:defRPr sz="1800">
                <a:solidFill>
                  <a:srgbClr val="83725B"/>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a:lstStyle>
          <a:p>
            <a:r>
              <a:rPr lang="en-US" kern="0" dirty="0"/>
              <a:t>The whole team ultimately responsible for the transaction from beginning to end. It is therefore imperative that the team focuses on all aspects of the process and not only their respective disciplines.  </a:t>
            </a:r>
            <a:endParaRPr lang="en-ZA" kern="0"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a:xfrm>
            <a:off x="429884" y="166687"/>
            <a:ext cx="6943749" cy="854075"/>
          </a:xfrm>
        </p:spPr>
        <p:txBody>
          <a:bodyPr/>
          <a:lstStyle/>
          <a:p>
            <a:pPr eaLnBrk="1" hangingPunct="1"/>
            <a:r>
              <a:rPr lang="en-US" sz="2800" dirty="0"/>
              <a:t>Safety Continued</a:t>
            </a:r>
            <a:endParaRPr lang="en-GB" sz="2800" dirty="0"/>
          </a:p>
        </p:txBody>
      </p:sp>
      <p:sp>
        <p:nvSpPr>
          <p:cNvPr id="6" name="Slide Number Placeholder 4"/>
          <p:cNvSpPr txBox="1">
            <a:spLocks noGrp="1"/>
          </p:cNvSpPr>
          <p:nvPr/>
        </p:nvSpPr>
        <p:spPr bwMode="auto">
          <a:xfrm>
            <a:off x="7164388" y="6453188"/>
            <a:ext cx="1651000"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b"/>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algn="r" eaLnBrk="1" hangingPunct="1"/>
            <a:fld id="{30191D81-08BB-4021-9D93-BA965ABE99D6}" type="slidenum">
              <a:rPr lang="en-ZA" sz="1000" b="0">
                <a:solidFill>
                  <a:srgbClr val="83725B"/>
                </a:solidFill>
              </a:rPr>
              <a:pPr algn="r" eaLnBrk="1" hangingPunct="1"/>
              <a:t>2</a:t>
            </a:fld>
            <a:endParaRPr lang="en-ZA" sz="1000" b="0" dirty="0">
              <a:solidFill>
                <a:srgbClr val="83725B"/>
              </a:solidFill>
            </a:endParaRPr>
          </a:p>
        </p:txBody>
      </p:sp>
      <p:sp>
        <p:nvSpPr>
          <p:cNvPr id="9" name="Rectangle 3">
            <a:extLst>
              <a:ext uri="{FF2B5EF4-FFF2-40B4-BE49-F238E27FC236}">
                <a16:creationId xmlns:a16="http://schemas.microsoft.com/office/drawing/2014/main" id="{E81D80B4-C5F8-428B-900E-1486F59CC8B7}"/>
              </a:ext>
            </a:extLst>
          </p:cNvPr>
          <p:cNvSpPr txBox="1">
            <a:spLocks noChangeArrowheads="1"/>
          </p:cNvSpPr>
          <p:nvPr/>
        </p:nvSpPr>
        <p:spPr bwMode="auto">
          <a:xfrm>
            <a:off x="357188" y="121443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a:lstStyle>
          <a:p>
            <a:r>
              <a:rPr lang="en-US" sz="1600" dirty="0"/>
              <a:t>Annexure C3 - OHS Tender Evaluation - SHE Evaluation Criteria</a:t>
            </a:r>
            <a:endParaRPr lang="en-GB" sz="1800" kern="0" dirty="0"/>
          </a:p>
        </p:txBody>
      </p:sp>
      <p:graphicFrame>
        <p:nvGraphicFramePr>
          <p:cNvPr id="3" name="Table 2">
            <a:extLst>
              <a:ext uri="{FF2B5EF4-FFF2-40B4-BE49-F238E27FC236}">
                <a16:creationId xmlns:a16="http://schemas.microsoft.com/office/drawing/2014/main" id="{FFFD2493-12DD-4DE5-811E-4C42E368F24E}"/>
              </a:ext>
            </a:extLst>
          </p:cNvPr>
          <p:cNvGraphicFramePr>
            <a:graphicFrameLocks noGrp="1"/>
          </p:cNvGraphicFramePr>
          <p:nvPr>
            <p:extLst>
              <p:ext uri="{D42A27DB-BD31-4B8C-83A1-F6EECF244321}">
                <p14:modId xmlns:p14="http://schemas.microsoft.com/office/powerpoint/2010/main" val="81798518"/>
              </p:ext>
            </p:extLst>
          </p:nvPr>
        </p:nvGraphicFramePr>
        <p:xfrm>
          <a:off x="515938" y="1552130"/>
          <a:ext cx="8220075" cy="4511359"/>
        </p:xfrm>
        <a:graphic>
          <a:graphicData uri="http://schemas.openxmlformats.org/drawingml/2006/table">
            <a:tbl>
              <a:tblPr firstRow="1" firstCol="1" lastRow="1" lastCol="1" bandRow="1" bandCol="1">
                <a:tableStyleId>{5C22544A-7EE6-4342-B048-85BDC9FD1C3A}</a:tableStyleId>
              </a:tblPr>
              <a:tblGrid>
                <a:gridCol w="417356">
                  <a:extLst>
                    <a:ext uri="{9D8B030D-6E8A-4147-A177-3AD203B41FA5}">
                      <a16:colId xmlns:a16="http://schemas.microsoft.com/office/drawing/2014/main" val="4017303833"/>
                    </a:ext>
                  </a:extLst>
                </a:gridCol>
                <a:gridCol w="4301882">
                  <a:extLst>
                    <a:ext uri="{9D8B030D-6E8A-4147-A177-3AD203B41FA5}">
                      <a16:colId xmlns:a16="http://schemas.microsoft.com/office/drawing/2014/main" val="2571791749"/>
                    </a:ext>
                  </a:extLst>
                </a:gridCol>
                <a:gridCol w="810573">
                  <a:extLst>
                    <a:ext uri="{9D8B030D-6E8A-4147-A177-3AD203B41FA5}">
                      <a16:colId xmlns:a16="http://schemas.microsoft.com/office/drawing/2014/main" val="2367263603"/>
                    </a:ext>
                  </a:extLst>
                </a:gridCol>
                <a:gridCol w="2690264">
                  <a:extLst>
                    <a:ext uri="{9D8B030D-6E8A-4147-A177-3AD203B41FA5}">
                      <a16:colId xmlns:a16="http://schemas.microsoft.com/office/drawing/2014/main" val="809723390"/>
                    </a:ext>
                  </a:extLst>
                </a:gridCol>
              </a:tblGrid>
              <a:tr h="904240">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u="sng">
                          <a:effectLst/>
                        </a:rPr>
                        <a:t>Ref</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u="sng">
                          <a:effectLst/>
                        </a:rPr>
                        <a:t>OHS Tender Returnable</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u="sng">
                          <a:effectLst/>
                        </a:rPr>
                        <a:t>Submission</a:t>
                      </a:r>
                      <a:endParaRPr lang="en-ZA" sz="1100">
                        <a:effectLst/>
                      </a:endParaRPr>
                    </a:p>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u="sng">
                          <a:effectLst/>
                        </a:rPr>
                        <a:t>Y = Yes</a:t>
                      </a:r>
                      <a:endParaRPr lang="en-ZA" sz="1100">
                        <a:effectLst/>
                      </a:endParaRPr>
                    </a:p>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u="sng">
                          <a:effectLst/>
                        </a:rPr>
                        <a:t>N= No</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u="sng">
                          <a:effectLst/>
                        </a:rPr>
                        <a:t>Comments</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25226485"/>
                  </a:ext>
                </a:extLst>
              </a:tr>
              <a:tr h="624205">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a:effectLst/>
                        </a:rPr>
                        <a:t>1</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a:effectLst/>
                        </a:rPr>
                        <a:t>Annexure B</a:t>
                      </a:r>
                    </a:p>
                    <a:p>
                      <a:pP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a:effectLst/>
                        </a:rPr>
                        <a:t>Is the acknowledgement of Eskom's OHS legal and other requirements form signed and submitted by the tenderer?</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u="none" strike="noStrike">
                          <a:effectLst/>
                        </a:rPr>
                        <a:t> </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u="none" strike="noStrike">
                          <a:effectLst/>
                        </a:rPr>
                        <a:t> </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184225"/>
                  </a:ext>
                </a:extLst>
              </a:tr>
              <a:tr h="836930">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a:effectLst/>
                        </a:rPr>
                        <a:t>2</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tabLst>
                          <a:tab pos="252095" algn="l"/>
                          <a:tab pos="575945" algn="l"/>
                          <a:tab pos="828040" algn="l"/>
                          <a:tab pos="1332230" algn="l"/>
                          <a:tab pos="1583690" algn="l"/>
                          <a:tab pos="1835785" algn="l"/>
                          <a:tab pos="2087880" algn="l"/>
                          <a:tab pos="2339975" algn="l"/>
                          <a:tab pos="2592070" algn="l"/>
                          <a:tab pos="2844165" algn="l"/>
                        </a:tabLst>
                      </a:pPr>
                      <a:r>
                        <a:rPr lang="en-US" sz="1100" dirty="0">
                          <a:effectLst/>
                        </a:rPr>
                        <a:t>OHS plan</a:t>
                      </a:r>
                      <a:endParaRPr lang="en-ZA" sz="1100" dirty="0">
                        <a:effectLst/>
                      </a:endParaRPr>
                    </a:p>
                    <a:p>
                      <a:pPr>
                        <a:lnSpc>
                          <a:spcPct val="115000"/>
                        </a:lnSpc>
                        <a:spcAft>
                          <a:spcPts val="1000"/>
                        </a:spcAft>
                        <a:tabLst>
                          <a:tab pos="252095" algn="l"/>
                          <a:tab pos="575945" algn="l"/>
                          <a:tab pos="828040" algn="l"/>
                          <a:tab pos="1332230" algn="l"/>
                          <a:tab pos="1583690" algn="l"/>
                          <a:tab pos="1835785" algn="l"/>
                          <a:tab pos="2087880" algn="l"/>
                          <a:tab pos="2339975" algn="l"/>
                          <a:tab pos="2592070" algn="l"/>
                          <a:tab pos="2844165" algn="l"/>
                        </a:tabLst>
                      </a:pPr>
                      <a:r>
                        <a:rPr lang="en-US" sz="1100" dirty="0">
                          <a:effectLst/>
                        </a:rPr>
                        <a:t> (Must address the project /scope of work OHS risk(s) and aligned with the health and safety specification or requirements)</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u="none" strike="noStrike">
                          <a:effectLst/>
                        </a:rPr>
                        <a:t> </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u="none" strike="noStrike">
                          <a:effectLst/>
                        </a:rPr>
                        <a:t> </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91343992"/>
                  </a:ext>
                </a:extLst>
              </a:tr>
              <a:tr h="836930">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a:effectLst/>
                        </a:rPr>
                        <a:t>3</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a:effectLst/>
                        </a:rPr>
                        <a:t>Baseline OHS Risk Assessment  (BRA)</a:t>
                      </a:r>
                    </a:p>
                    <a:p>
                      <a:pP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a:effectLst/>
                        </a:rPr>
                        <a:t>Identification, assessment and management of OHS risks related to the scope of work. The methodology used for the risk assessment must be provided together with the BRA</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u="none" strike="noStrike">
                          <a:effectLst/>
                        </a:rPr>
                        <a:t> </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u="none" strike="noStrike">
                          <a:effectLst/>
                        </a:rPr>
                        <a:t> </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24267233"/>
                  </a:ext>
                </a:extLst>
              </a:tr>
              <a:tr h="334010">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a:effectLst/>
                        </a:rPr>
                        <a:t>4</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a:effectLst/>
                        </a:rPr>
                        <a:t>Valid Letter of Good Standing (COIDA or equivalent)</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u="none" strike="noStrike">
                          <a:effectLst/>
                        </a:rPr>
                        <a:t> </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u="none" strike="noStrike">
                          <a:effectLst/>
                        </a:rPr>
                        <a:t> </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45242902"/>
                  </a:ext>
                </a:extLst>
              </a:tr>
              <a:tr h="537210">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a:effectLst/>
                        </a:rPr>
                        <a:t>5</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tabLst>
                          <a:tab pos="252095" algn="l"/>
                          <a:tab pos="575945" algn="l"/>
                          <a:tab pos="828040" algn="l"/>
                          <a:tab pos="1332230" algn="l"/>
                          <a:tab pos="1583690" algn="l"/>
                          <a:tab pos="1835785" algn="l"/>
                          <a:tab pos="2087880" algn="l"/>
                          <a:tab pos="2339975" algn="l"/>
                          <a:tab pos="2592070" algn="l"/>
                          <a:tab pos="2844165" algn="l"/>
                        </a:tabLst>
                      </a:pPr>
                      <a:r>
                        <a:rPr lang="en-US" sz="1100" dirty="0">
                          <a:effectLst/>
                        </a:rPr>
                        <a:t>OHS policy signed by CEO </a:t>
                      </a:r>
                      <a:endParaRPr lang="en-ZA" sz="1100" dirty="0">
                        <a:effectLst/>
                      </a:endParaRPr>
                    </a:p>
                    <a:p>
                      <a:pPr>
                        <a:lnSpc>
                          <a:spcPct val="115000"/>
                        </a:lnSpc>
                        <a:spcAft>
                          <a:spcPts val="1000"/>
                        </a:spcAft>
                        <a:tabLst>
                          <a:tab pos="252095" algn="l"/>
                          <a:tab pos="575945" algn="l"/>
                          <a:tab pos="828040" algn="l"/>
                          <a:tab pos="1332230" algn="l"/>
                          <a:tab pos="1583690" algn="l"/>
                          <a:tab pos="1835785" algn="l"/>
                          <a:tab pos="2087880" algn="l"/>
                          <a:tab pos="2339975" algn="l"/>
                          <a:tab pos="2592070" algn="l"/>
                          <a:tab pos="2844165" algn="l"/>
                        </a:tabLst>
                      </a:pPr>
                      <a:r>
                        <a:rPr lang="en-US" sz="1100" dirty="0">
                          <a:effectLst/>
                        </a:rPr>
                        <a:t> The submitted policy document must comply to OHS Act  Section 7 </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a:effectLst/>
                        </a:rPr>
                        <a:t> </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a:effectLst/>
                        </a:rPr>
                        <a:t> </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80876303"/>
                  </a:ext>
                </a:extLst>
              </a:tr>
              <a:tr h="257175">
                <a:tc gridSpan="2">
                  <a:txBody>
                    <a:bodyPr/>
                    <a:lstStyle/>
                    <a:p>
                      <a:pP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US" sz="1100">
                          <a:effectLst/>
                        </a:rPr>
                        <a:t>Recommendation</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ZA"/>
                    </a:p>
                  </a:txBody>
                  <a:tcPr/>
                </a:tc>
                <a:tc>
                  <a:txBody>
                    <a:bodyPr/>
                    <a:lstStyle/>
                    <a:p>
                      <a:pP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a:effectLst/>
                        </a:rPr>
                        <a:t> </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dirty="0">
                          <a:effectLst/>
                        </a:rPr>
                        <a:t>Recommended /Not Recommended</a:t>
                      </a:r>
                      <a:endParaRPr lang="en-Z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01670435"/>
                  </a:ext>
                </a:extLst>
              </a:tr>
            </a:tbl>
          </a:graphicData>
        </a:graphic>
      </p:graphicFrame>
    </p:spTree>
    <p:extLst>
      <p:ext uri="{BB962C8B-B14F-4D97-AF65-F5344CB8AC3E}">
        <p14:creationId xmlns:p14="http://schemas.microsoft.com/office/powerpoint/2010/main" val="1375092492"/>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a:xfrm>
            <a:off x="429884" y="166687"/>
            <a:ext cx="6943749" cy="854075"/>
          </a:xfrm>
        </p:spPr>
        <p:txBody>
          <a:bodyPr/>
          <a:lstStyle/>
          <a:p>
            <a:pPr eaLnBrk="1" hangingPunct="1"/>
            <a:r>
              <a:rPr lang="en-US" sz="2800" dirty="0"/>
              <a:t>Safety Continued – Alternatively.</a:t>
            </a:r>
            <a:endParaRPr lang="en-GB" sz="2800" dirty="0"/>
          </a:p>
        </p:txBody>
      </p:sp>
      <p:sp>
        <p:nvSpPr>
          <p:cNvPr id="6" name="Slide Number Placeholder 4"/>
          <p:cNvSpPr txBox="1">
            <a:spLocks noGrp="1"/>
          </p:cNvSpPr>
          <p:nvPr/>
        </p:nvSpPr>
        <p:spPr bwMode="auto">
          <a:xfrm>
            <a:off x="7164388" y="6453188"/>
            <a:ext cx="1651000"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b"/>
          <a:lstStyle>
            <a:lvl1pPr eaLnBrk="0" hangingPunct="0">
              <a:defRPr b="1">
                <a:solidFill>
                  <a:schemeClr val="tx1"/>
                </a:solidFill>
                <a:latin typeface="Arial" pitchFamily="34" charset="0"/>
                <a:cs typeface="Arial" pitchFamily="34" charset="0"/>
              </a:defRPr>
            </a:lvl1pPr>
            <a:lvl2pPr marL="742950" indent="-285750" eaLnBrk="0" hangingPunct="0">
              <a:defRPr b="1">
                <a:solidFill>
                  <a:schemeClr val="tx1"/>
                </a:solidFill>
                <a:latin typeface="Arial" pitchFamily="34" charset="0"/>
                <a:cs typeface="Arial" pitchFamily="34" charset="0"/>
              </a:defRPr>
            </a:lvl2pPr>
            <a:lvl3pPr marL="1143000" indent="-228600" eaLnBrk="0" hangingPunct="0">
              <a:defRPr b="1">
                <a:solidFill>
                  <a:schemeClr val="tx1"/>
                </a:solidFill>
                <a:latin typeface="Arial" pitchFamily="34" charset="0"/>
                <a:cs typeface="Arial" pitchFamily="34" charset="0"/>
              </a:defRPr>
            </a:lvl3pPr>
            <a:lvl4pPr marL="1600200" indent="-228600" eaLnBrk="0" hangingPunct="0">
              <a:defRPr b="1">
                <a:solidFill>
                  <a:schemeClr val="tx1"/>
                </a:solidFill>
                <a:latin typeface="Arial" pitchFamily="34" charset="0"/>
                <a:cs typeface="Arial" pitchFamily="34" charset="0"/>
              </a:defRPr>
            </a:lvl4pPr>
            <a:lvl5pPr marL="2057400" indent="-228600" eaLnBrk="0" hangingPunct="0">
              <a:defRPr b="1">
                <a:solidFill>
                  <a:schemeClr val="tx1"/>
                </a:solidFill>
                <a:latin typeface="Arial" pitchFamily="34" charset="0"/>
                <a:cs typeface="Arial" pitchFamily="34" charset="0"/>
              </a:defRPr>
            </a:lvl5pPr>
            <a:lvl6pPr marL="2514600" indent="-228600" eaLnBrk="0" fontAlgn="base" hangingPunct="0">
              <a:spcBef>
                <a:spcPct val="0"/>
              </a:spcBef>
              <a:spcAft>
                <a:spcPct val="0"/>
              </a:spcAft>
              <a:defRPr b="1">
                <a:solidFill>
                  <a:schemeClr val="tx1"/>
                </a:solidFill>
                <a:latin typeface="Arial" pitchFamily="34" charset="0"/>
                <a:cs typeface="Arial" pitchFamily="34" charset="0"/>
              </a:defRPr>
            </a:lvl6pPr>
            <a:lvl7pPr marL="2971800" indent="-228600" eaLnBrk="0" fontAlgn="base" hangingPunct="0">
              <a:spcBef>
                <a:spcPct val="0"/>
              </a:spcBef>
              <a:spcAft>
                <a:spcPct val="0"/>
              </a:spcAft>
              <a:defRPr b="1">
                <a:solidFill>
                  <a:schemeClr val="tx1"/>
                </a:solidFill>
                <a:latin typeface="Arial" pitchFamily="34" charset="0"/>
                <a:cs typeface="Arial" pitchFamily="34" charset="0"/>
              </a:defRPr>
            </a:lvl7pPr>
            <a:lvl8pPr marL="3429000" indent="-228600" eaLnBrk="0" fontAlgn="base" hangingPunct="0">
              <a:spcBef>
                <a:spcPct val="0"/>
              </a:spcBef>
              <a:spcAft>
                <a:spcPct val="0"/>
              </a:spcAft>
              <a:defRPr b="1">
                <a:solidFill>
                  <a:schemeClr val="tx1"/>
                </a:solidFill>
                <a:latin typeface="Arial" pitchFamily="34" charset="0"/>
                <a:cs typeface="Arial" pitchFamily="34" charset="0"/>
              </a:defRPr>
            </a:lvl8pPr>
            <a:lvl9pPr marL="3886200" indent="-228600" eaLnBrk="0" fontAlgn="base" hangingPunct="0">
              <a:spcBef>
                <a:spcPct val="0"/>
              </a:spcBef>
              <a:spcAft>
                <a:spcPct val="0"/>
              </a:spcAft>
              <a:defRPr b="1">
                <a:solidFill>
                  <a:schemeClr val="tx1"/>
                </a:solidFill>
                <a:latin typeface="Arial" pitchFamily="34" charset="0"/>
                <a:cs typeface="Arial" pitchFamily="34" charset="0"/>
              </a:defRPr>
            </a:lvl9pPr>
          </a:lstStyle>
          <a:p>
            <a:pPr algn="r" eaLnBrk="1" hangingPunct="1"/>
            <a:fld id="{30191D81-08BB-4021-9D93-BA965ABE99D6}" type="slidenum">
              <a:rPr lang="en-ZA" sz="1000" b="0">
                <a:solidFill>
                  <a:srgbClr val="83725B"/>
                </a:solidFill>
              </a:rPr>
              <a:pPr algn="r" eaLnBrk="1" hangingPunct="1"/>
              <a:t>3</a:t>
            </a:fld>
            <a:endParaRPr lang="en-ZA" sz="1000" b="0" dirty="0">
              <a:solidFill>
                <a:srgbClr val="83725B"/>
              </a:solidFill>
            </a:endParaRPr>
          </a:p>
        </p:txBody>
      </p:sp>
      <p:sp>
        <p:nvSpPr>
          <p:cNvPr id="9" name="Rectangle 3">
            <a:extLst>
              <a:ext uri="{FF2B5EF4-FFF2-40B4-BE49-F238E27FC236}">
                <a16:creationId xmlns:a16="http://schemas.microsoft.com/office/drawing/2014/main" id="{E81D80B4-C5F8-428B-900E-1486F59CC8B7}"/>
              </a:ext>
            </a:extLst>
          </p:cNvPr>
          <p:cNvSpPr txBox="1">
            <a:spLocks noChangeArrowheads="1"/>
          </p:cNvSpPr>
          <p:nvPr/>
        </p:nvSpPr>
        <p:spPr bwMode="auto">
          <a:xfrm>
            <a:off x="357188" y="121443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a:lstStyle>
          <a:p>
            <a:r>
              <a:rPr lang="en-US" sz="1600" dirty="0"/>
              <a:t>Annotation: This section is only applicable to suppliers/consultants/contractors that have been certified for an auditable OHS system.</a:t>
            </a:r>
          </a:p>
          <a:p>
            <a:endParaRPr lang="en-US" sz="1600" kern="0" dirty="0"/>
          </a:p>
          <a:p>
            <a:endParaRPr lang="en-US" sz="1600" kern="0" dirty="0"/>
          </a:p>
          <a:p>
            <a:endParaRPr lang="en-US" sz="1600" kern="0" dirty="0"/>
          </a:p>
          <a:p>
            <a:endParaRPr lang="en-US" sz="1600" kern="0" dirty="0"/>
          </a:p>
          <a:p>
            <a:endParaRPr lang="en-US" sz="1600" kern="0" dirty="0"/>
          </a:p>
          <a:p>
            <a:endParaRPr lang="en-US" sz="1600" kern="0" dirty="0"/>
          </a:p>
          <a:p>
            <a:endParaRPr lang="en-US" sz="1600" kern="0" dirty="0"/>
          </a:p>
          <a:p>
            <a:endParaRPr lang="en-US" sz="1600" kern="0" dirty="0"/>
          </a:p>
          <a:p>
            <a:endParaRPr lang="en-US" sz="1600" kern="0" dirty="0"/>
          </a:p>
        </p:txBody>
      </p:sp>
      <p:graphicFrame>
        <p:nvGraphicFramePr>
          <p:cNvPr id="3" name="Table 2">
            <a:extLst>
              <a:ext uri="{FF2B5EF4-FFF2-40B4-BE49-F238E27FC236}">
                <a16:creationId xmlns:a16="http://schemas.microsoft.com/office/drawing/2014/main" id="{FFFD2493-12DD-4DE5-811E-4C42E368F24E}"/>
              </a:ext>
            </a:extLst>
          </p:cNvPr>
          <p:cNvGraphicFramePr>
            <a:graphicFrameLocks noGrp="1"/>
          </p:cNvGraphicFramePr>
          <p:nvPr>
            <p:extLst>
              <p:ext uri="{D42A27DB-BD31-4B8C-83A1-F6EECF244321}">
                <p14:modId xmlns:p14="http://schemas.microsoft.com/office/powerpoint/2010/main" val="2871509640"/>
              </p:ext>
            </p:extLst>
          </p:nvPr>
        </p:nvGraphicFramePr>
        <p:xfrm>
          <a:off x="515938" y="1844824"/>
          <a:ext cx="8220075" cy="3798739"/>
        </p:xfrm>
        <a:graphic>
          <a:graphicData uri="http://schemas.openxmlformats.org/drawingml/2006/table">
            <a:tbl>
              <a:tblPr firstRow="1" firstCol="1" lastRow="1" lastCol="1" bandRow="1" bandCol="1">
                <a:tableStyleId>{5C22544A-7EE6-4342-B048-85BDC9FD1C3A}</a:tableStyleId>
              </a:tblPr>
              <a:tblGrid>
                <a:gridCol w="417356">
                  <a:extLst>
                    <a:ext uri="{9D8B030D-6E8A-4147-A177-3AD203B41FA5}">
                      <a16:colId xmlns:a16="http://schemas.microsoft.com/office/drawing/2014/main" val="4017303833"/>
                    </a:ext>
                  </a:extLst>
                </a:gridCol>
                <a:gridCol w="4301882">
                  <a:extLst>
                    <a:ext uri="{9D8B030D-6E8A-4147-A177-3AD203B41FA5}">
                      <a16:colId xmlns:a16="http://schemas.microsoft.com/office/drawing/2014/main" val="2571791749"/>
                    </a:ext>
                  </a:extLst>
                </a:gridCol>
                <a:gridCol w="810573">
                  <a:extLst>
                    <a:ext uri="{9D8B030D-6E8A-4147-A177-3AD203B41FA5}">
                      <a16:colId xmlns:a16="http://schemas.microsoft.com/office/drawing/2014/main" val="2367263603"/>
                    </a:ext>
                  </a:extLst>
                </a:gridCol>
                <a:gridCol w="2690264">
                  <a:extLst>
                    <a:ext uri="{9D8B030D-6E8A-4147-A177-3AD203B41FA5}">
                      <a16:colId xmlns:a16="http://schemas.microsoft.com/office/drawing/2014/main" val="809723390"/>
                    </a:ext>
                  </a:extLst>
                </a:gridCol>
              </a:tblGrid>
              <a:tr h="971936">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b="1" u="sng">
                          <a:effectLst/>
                          <a:latin typeface="Arial" panose="020B0604020202020204" pitchFamily="34" charset="0"/>
                          <a:ea typeface="Times New Roman" panose="02020603050405020304" pitchFamily="18" charset="0"/>
                          <a:cs typeface="Times New Roman" panose="02020603050405020304" pitchFamily="18" charset="0"/>
                        </a:rPr>
                        <a:t>Ref</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b="1" u="sng"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OHS Tender Returnable</a:t>
                      </a:r>
                      <a:endParaRPr lang="en-ZA"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b="1" u="sng"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Submission</a:t>
                      </a:r>
                      <a:endParaRPr lang="en-ZA"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b="1" u="sng"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Y = Yes</a:t>
                      </a:r>
                      <a:endParaRPr lang="en-ZA"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b="1" u="sng"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N= No</a:t>
                      </a:r>
                      <a:endParaRPr lang="en-ZA"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b="1" u="sng"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Comments</a:t>
                      </a:r>
                      <a:endParaRPr lang="en-ZA"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825226485"/>
                  </a:ext>
                </a:extLst>
              </a:tr>
              <a:tr h="685009">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1</a:t>
                      </a:r>
                      <a:endParaRPr lang="en-ZA"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Annexure B</a:t>
                      </a:r>
                      <a:endParaRPr lang="en-ZA"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Is the acknowledgement of </a:t>
                      </a:r>
                      <a:r>
                        <a:rPr lang="en-ZA" sz="1100"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Eskom's OHS </a:t>
                      </a:r>
                      <a:r>
                        <a:rPr lang="en-ZA" sz="11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legal</a:t>
                      </a:r>
                      <a:r>
                        <a:rPr lang="en-ZA" sz="1100"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r>
                        <a:rPr lang="en-ZA" sz="11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and other requirements form signed and submitted by the tenderer?</a:t>
                      </a:r>
                      <a:endParaRPr lang="en-ZA"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u="none" strike="noStrike">
                          <a:effectLst/>
                          <a:latin typeface="Arial" panose="020B0604020202020204" pitchFamily="34" charset="0"/>
                          <a:ea typeface="Times New Roman" panose="02020603050405020304" pitchFamily="18" charset="0"/>
                          <a:cs typeface="Times New Roman" panose="02020603050405020304" pitchFamily="18" charset="0"/>
                        </a:rPr>
                        <a:t> </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u="none" strike="noStrike">
                          <a:effectLst/>
                          <a:latin typeface="Arial" panose="020B0604020202020204" pitchFamily="34" charset="0"/>
                          <a:ea typeface="Times New Roman" panose="02020603050405020304" pitchFamily="18" charset="0"/>
                          <a:cs typeface="Times New Roman" panose="02020603050405020304" pitchFamily="18" charset="0"/>
                        </a:rPr>
                        <a:t> </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184225"/>
                  </a:ext>
                </a:extLst>
              </a:tr>
              <a:tr h="892753">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n-ZA"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ISO 45001 certificate or equivalent</a:t>
                      </a:r>
                      <a:endParaRPr lang="en-ZA"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u="none" strike="noStrike">
                          <a:effectLst/>
                          <a:latin typeface="Arial" panose="020B0604020202020204" pitchFamily="34" charset="0"/>
                          <a:ea typeface="Times New Roman" panose="02020603050405020304" pitchFamily="18" charset="0"/>
                          <a:cs typeface="Times New Roman" panose="02020603050405020304" pitchFamily="18" charset="0"/>
                        </a:rPr>
                        <a:t> </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u="none" strike="noStrike">
                          <a:effectLst/>
                          <a:latin typeface="Arial" panose="020B0604020202020204" pitchFamily="34" charset="0"/>
                          <a:ea typeface="Times New Roman" panose="02020603050405020304" pitchFamily="18" charset="0"/>
                          <a:cs typeface="Times New Roman" panose="02020603050405020304" pitchFamily="18" charset="0"/>
                        </a:rPr>
                        <a:t> </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91343992"/>
                  </a:ext>
                </a:extLst>
              </a:tr>
              <a:tr h="892753">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3</a:t>
                      </a:r>
                      <a:endParaRPr lang="en-ZA"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Valid Letter of Good Standing </a:t>
                      </a:r>
                      <a:r>
                        <a:rPr lang="en-ZA" sz="1100"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(COIDA or equivalent)</a:t>
                      </a:r>
                      <a:endParaRPr lang="en-ZA"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u="none" strike="noStrike">
                          <a:effectLst/>
                          <a:latin typeface="Arial" panose="020B0604020202020204" pitchFamily="34" charset="0"/>
                          <a:ea typeface="Times New Roman" panose="02020603050405020304" pitchFamily="18" charset="0"/>
                          <a:cs typeface="Times New Roman" panose="02020603050405020304" pitchFamily="18" charset="0"/>
                        </a:rPr>
                        <a:t> </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u="none" strike="noStrike">
                          <a:effectLst/>
                          <a:latin typeface="Arial" panose="020B0604020202020204" pitchFamily="34" charset="0"/>
                          <a:ea typeface="Times New Roman" panose="02020603050405020304" pitchFamily="18" charset="0"/>
                          <a:cs typeface="Times New Roman" panose="02020603050405020304" pitchFamily="18" charset="0"/>
                        </a:rPr>
                        <a:t> </a:t>
                      </a:r>
                      <a:endParaRPr lang="en-Z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24267233"/>
                  </a:ext>
                </a:extLst>
              </a:tr>
              <a:tr h="356288">
                <a:tc gridSpan="2">
                  <a:txBody>
                    <a:bodyPr/>
                    <a:lstStyle/>
                    <a:p>
                      <a:pP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US" sz="11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Recommendation</a:t>
                      </a:r>
                      <a:endParaRPr lang="en-ZA"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ZA"/>
                    </a:p>
                  </a:txBody>
                  <a:tcPr/>
                </a:tc>
                <a:tc>
                  <a:txBody>
                    <a:bodyPr/>
                    <a:lstStyle/>
                    <a:p>
                      <a:pP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b="1"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ZA"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ZA" sz="1100" b="1"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Recommended /Not Recommended </a:t>
                      </a:r>
                      <a:endParaRPr lang="en-ZA"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45242902"/>
                  </a:ext>
                </a:extLst>
              </a:tr>
            </a:tbl>
          </a:graphicData>
        </a:graphic>
      </p:graphicFrame>
    </p:spTree>
    <p:extLst>
      <p:ext uri="{BB962C8B-B14F-4D97-AF65-F5344CB8AC3E}">
        <p14:creationId xmlns:p14="http://schemas.microsoft.com/office/powerpoint/2010/main" val="3541733914"/>
      </p:ext>
    </p:extLst>
  </p:cSld>
  <p:clrMapOvr>
    <a:masterClrMapping/>
  </p:clrMapOvr>
  <p:transition spd="slow">
    <p:fade/>
  </p:transition>
</p:sld>
</file>

<file path=ppt/theme/theme1.xml><?xml version="1.0" encoding="utf-8"?>
<a:theme xmlns:a="http://schemas.openxmlformats.org/drawingml/2006/main" name="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69b1b3ef-f17b-48c7-a7c8-8ad8b283852f" ContentTypeId="0x0101000D8B3899A4805C44A2FA507CBAF83E58" PreviousValue="false"/>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Khoro Minimum metadata" ma:contentTypeID="0x0101000D8B3899A4805C44A2FA507CBAF83E58009698956C1F876542A83A85EE8AFB9DA1" ma:contentTypeVersion="3" ma:contentTypeDescription="" ma:contentTypeScope="" ma:versionID="1ca732773a0609f40777b6e4437250c5">
  <xsd:schema xmlns:xsd="http://www.w3.org/2001/XMLSchema" xmlns:xs="http://www.w3.org/2001/XMLSchema" xmlns:p="http://schemas.microsoft.com/office/2006/metadata/properties" xmlns:ns2="2c7ddca0-f18f-4514-89ec-cfc256175ba5" targetNamespace="http://schemas.microsoft.com/office/2006/metadata/properties" ma:root="true" ma:fieldsID="72b82969d188a8fe94c9126c6d74c20f" ns2:_="">
    <xsd:import namespace="2c7ddca0-f18f-4514-89ec-cfc256175ba5"/>
    <xsd:element name="properties">
      <xsd:complexType>
        <xsd:sequence>
          <xsd:element name="documentManagement">
            <xsd:complexType>
              <xsd:all>
                <xsd:element ref="ns2:Owne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ca0-f18f-4514-89ec-cfc256175ba5" elementFormDefault="qualified">
    <xsd:import namespace="http://schemas.microsoft.com/office/2006/documentManagement/types"/>
    <xsd:import namespace="http://schemas.microsoft.com/office/infopath/2007/PartnerControls"/>
    <xsd:element name="Owner" ma:index="8" ma:displayName="Owner" ma:list="UserInfo" ma:SharePointGroup="0" ma:internalName="Own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Owner xmlns="2c7ddca0-f18f-4514-89ec-cfc256175ba5">
      <UserInfo>
        <DisplayName>Vic Pretorius</DisplayName>
        <AccountId>47</AccountId>
        <AccountType/>
      </UserInfo>
    </Owner>
  </documentManagement>
</p:properties>
</file>

<file path=customXml/itemProps1.xml><?xml version="1.0" encoding="utf-8"?>
<ds:datastoreItem xmlns:ds="http://schemas.openxmlformats.org/officeDocument/2006/customXml" ds:itemID="{54492096-0E53-43BF-9D33-692EA437530D}">
  <ds:schemaRefs>
    <ds:schemaRef ds:uri="Microsoft.SharePoint.Taxonomy.ContentTypeSync"/>
  </ds:schemaRefs>
</ds:datastoreItem>
</file>

<file path=customXml/itemProps2.xml><?xml version="1.0" encoding="utf-8"?>
<ds:datastoreItem xmlns:ds="http://schemas.openxmlformats.org/officeDocument/2006/customXml" ds:itemID="{A45312A8-B799-43B1-9C65-7FD22E1DD774}">
  <ds:schemaRefs>
    <ds:schemaRef ds:uri="http://schemas.microsoft.com/sharepoint/v3/contenttype/forms"/>
  </ds:schemaRefs>
</ds:datastoreItem>
</file>

<file path=customXml/itemProps3.xml><?xml version="1.0" encoding="utf-8"?>
<ds:datastoreItem xmlns:ds="http://schemas.openxmlformats.org/officeDocument/2006/customXml" ds:itemID="{F3A8A697-FEE0-4F64-9202-67BA3BC264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ca0-f18f-4514-89ec-cfc256175b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237E7972-5540-4FF3-B330-DCC478A57D49}">
  <ds:schemaRefs>
    <ds:schemaRef ds:uri="http://schemas.microsoft.com/office/2006/documentManagement/types"/>
    <ds:schemaRef ds:uri="http://purl.org/dc/elements/1.1/"/>
    <ds:schemaRef ds:uri="http://schemas.microsoft.com/office/2006/metadata/properties"/>
    <ds:schemaRef ds:uri="http://purl.org/dc/terms/"/>
    <ds:schemaRef ds:uri="2c7ddca0-f18f-4514-89ec-cfc256175ba5"/>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10558</TotalTime>
  <Words>286</Words>
  <Application>Microsoft Office PowerPoint</Application>
  <PresentationFormat>On-screen Show (4:3)</PresentationFormat>
  <Paragraphs>70</Paragraphs>
  <Slides>3</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3</vt:i4>
      </vt:variant>
    </vt:vector>
  </HeadingPairs>
  <TitlesOfParts>
    <vt:vector size="7" baseType="lpstr">
      <vt:lpstr>Arial</vt:lpstr>
      <vt:lpstr>Calibri</vt:lpstr>
      <vt:lpstr>Default Design</vt:lpstr>
      <vt:lpstr>Custom Design</vt:lpstr>
      <vt:lpstr>Responsibilities of Cross-Functional Team</vt:lpstr>
      <vt:lpstr>Safety Continued</vt:lpstr>
      <vt:lpstr>Safety Continued – Alternatively.</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StdPres</dc:title>
  <dc:creator>TCH bonisa</dc:creator>
  <cp:lastModifiedBy>Sandiswa Bokveldt-Lize</cp:lastModifiedBy>
  <cp:revision>485</cp:revision>
  <dcterms:created xsi:type="dcterms:W3CDTF">2009-06-02T18:15:51Z</dcterms:created>
  <dcterms:modified xsi:type="dcterms:W3CDTF">2022-08-30T08:15:15Z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0x0101000D8B3899A4805C44A2FA507CBAF83E58009698956C1F876542A83A85EE8AFB9DA1</vt:lpwstr>
  </property>
</Properties>
</file>