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heme/themeOverride1.xml" ContentType="application/vnd.openxmlformats-officedocument.themeOverr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3.xml" ContentType="application/vnd.openxmlformats-officedocument.theme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4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1" r:id="rId1"/>
    <p:sldMasterId id="2147484255" r:id="rId2"/>
    <p:sldMasterId id="2147484269" r:id="rId3"/>
    <p:sldMasterId id="2147484283" r:id="rId4"/>
    <p:sldMasterId id="2147484296" r:id="rId5"/>
    <p:sldMasterId id="2147484325" r:id="rId6"/>
    <p:sldMasterId id="2147484338" r:id="rId7"/>
    <p:sldMasterId id="2147484353" r:id="rId8"/>
    <p:sldMasterId id="2147484367" r:id="rId9"/>
    <p:sldMasterId id="2147484391" r:id="rId10"/>
    <p:sldMasterId id="2147484424" r:id="rId11"/>
    <p:sldMasterId id="2147484433" r:id="rId12"/>
    <p:sldMasterId id="2147484445" r:id="rId13"/>
    <p:sldMasterId id="2147484454" r:id="rId14"/>
    <p:sldMasterId id="2147484467" r:id="rId15"/>
  </p:sldMasterIdLst>
  <p:notesMasterIdLst>
    <p:notesMasterId r:id="rId25"/>
  </p:notesMasterIdLst>
  <p:handoutMasterIdLst>
    <p:handoutMasterId r:id="rId26"/>
  </p:handoutMasterIdLst>
  <p:sldIdLst>
    <p:sldId id="1684" r:id="rId16"/>
    <p:sldId id="1812" r:id="rId17"/>
    <p:sldId id="1815" r:id="rId18"/>
    <p:sldId id="1816" r:id="rId19"/>
    <p:sldId id="1814" r:id="rId20"/>
    <p:sldId id="1817" r:id="rId21"/>
    <p:sldId id="1818" r:id="rId22"/>
    <p:sldId id="1819" r:id="rId23"/>
    <p:sldId id="1807" r:id="rId24"/>
  </p:sldIdLst>
  <p:sldSz cx="9144000" cy="6858000" type="screen4x3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i Cindi" initials="VC" lastIdx="6" clrIdx="0"/>
  <p:cmAuthor id="2" name="Gunter Rohde" initials="GR" lastIdx="12" clrIdx="1"/>
  <p:cmAuthor id="3" name="Nancy Gangaram" initials="NG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424"/>
    <a:srgbClr val="000000"/>
    <a:srgbClr val="737373"/>
    <a:srgbClr val="0F0F0F"/>
    <a:srgbClr val="D3D3D3"/>
    <a:srgbClr val="E6F5D3"/>
    <a:srgbClr val="F3FAEA"/>
    <a:srgbClr val="EFF8E4"/>
    <a:srgbClr val="E9F5DB"/>
    <a:srgbClr val="E1F1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1" autoAdjust="0"/>
    <p:restoredTop sz="99062" autoAdjust="0"/>
  </p:normalViewPr>
  <p:slideViewPr>
    <p:cSldViewPr snapToGrid="0">
      <p:cViewPr varScale="1">
        <p:scale>
          <a:sx n="72" d="100"/>
          <a:sy n="72" d="100"/>
        </p:scale>
        <p:origin x="143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266"/>
          </a:xfrm>
          <a:prstGeom prst="rect">
            <a:avLst/>
          </a:prstGeom>
        </p:spPr>
        <p:txBody>
          <a:bodyPr vert="horz" lIns="89140" tIns="44570" rIns="89140" bIns="44570" rtlCol="0"/>
          <a:lstStyle>
            <a:lvl1pPr algn="l">
              <a:defRPr sz="11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60" y="0"/>
            <a:ext cx="3038604" cy="465266"/>
          </a:xfrm>
          <a:prstGeom prst="rect">
            <a:avLst/>
          </a:prstGeom>
        </p:spPr>
        <p:txBody>
          <a:bodyPr vert="horz" lIns="89140" tIns="44570" rIns="89140" bIns="44570" rtlCol="0"/>
          <a:lstStyle>
            <a:lvl1pPr algn="r">
              <a:defRPr sz="1100"/>
            </a:lvl1pPr>
          </a:lstStyle>
          <a:p>
            <a:fld id="{08F5FA83-5695-4B30-A030-A00364E4811F}" type="datetimeFigureOut">
              <a:rPr lang="en-ZA" smtClean="0"/>
              <a:t>2022/07/29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89140" tIns="44570" rIns="89140" bIns="44570" rtlCol="0" anchor="b"/>
          <a:lstStyle>
            <a:lvl1pPr algn="l">
              <a:defRPr sz="1100"/>
            </a:lvl1pPr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60" y="8829648"/>
            <a:ext cx="3038604" cy="465266"/>
          </a:xfrm>
          <a:prstGeom prst="rect">
            <a:avLst/>
          </a:prstGeom>
        </p:spPr>
        <p:txBody>
          <a:bodyPr vert="horz" lIns="89140" tIns="44570" rIns="89140" bIns="44570" rtlCol="0" anchor="b"/>
          <a:lstStyle>
            <a:lvl1pPr algn="r">
              <a:defRPr sz="1100"/>
            </a:lvl1pPr>
          </a:lstStyle>
          <a:p>
            <a:fld id="{6C3C7261-936E-4A67-83AA-4396053D04BC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51787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7840" cy="46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9" y="1"/>
            <a:ext cx="3037840" cy="46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15791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8"/>
            <a:ext cx="3037840" cy="46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b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9" y="8829968"/>
            <a:ext cx="3037840" cy="46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44B573-D4AA-44AC-912F-5E46A415B8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39827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940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7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Master" Target="../slideMasters/slideMaster11.xml"/><Relationship Id="rId7" Type="http://schemas.openxmlformats.org/officeDocument/2006/relationships/image" Target="../media/image31.jpeg"/><Relationship Id="rId2" Type="http://schemas.openxmlformats.org/officeDocument/2006/relationships/tags" Target="../tags/tag8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emf"/><Relationship Id="rId10" Type="http://schemas.openxmlformats.org/officeDocument/2006/relationships/image" Target="../media/image34.jpeg"/><Relationship Id="rId4" Type="http://schemas.openxmlformats.org/officeDocument/2006/relationships/oleObject" Target="../embeddings/oleObject4.bin"/><Relationship Id="rId9" Type="http://schemas.openxmlformats.org/officeDocument/2006/relationships/image" Target="../media/image33.jpe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tags" Target="../tags/tag102.xml"/><Relationship Id="rId18" Type="http://schemas.openxmlformats.org/officeDocument/2006/relationships/tags" Target="../tags/tag107.xml"/><Relationship Id="rId26" Type="http://schemas.openxmlformats.org/officeDocument/2006/relationships/oleObject" Target="../embeddings/oleObject6.bin"/><Relationship Id="rId3" Type="http://schemas.openxmlformats.org/officeDocument/2006/relationships/tags" Target="../tags/tag92.xml"/><Relationship Id="rId21" Type="http://schemas.openxmlformats.org/officeDocument/2006/relationships/tags" Target="../tags/tag110.xml"/><Relationship Id="rId7" Type="http://schemas.openxmlformats.org/officeDocument/2006/relationships/tags" Target="../tags/tag96.xml"/><Relationship Id="rId12" Type="http://schemas.openxmlformats.org/officeDocument/2006/relationships/tags" Target="../tags/tag101.xml"/><Relationship Id="rId17" Type="http://schemas.openxmlformats.org/officeDocument/2006/relationships/tags" Target="../tags/tag106.xml"/><Relationship Id="rId25" Type="http://schemas.openxmlformats.org/officeDocument/2006/relationships/slideMaster" Target="../slideMasters/slideMaster11.xml"/><Relationship Id="rId2" Type="http://schemas.openxmlformats.org/officeDocument/2006/relationships/tags" Target="../tags/tag91.xml"/><Relationship Id="rId16" Type="http://schemas.openxmlformats.org/officeDocument/2006/relationships/tags" Target="../tags/tag105.xml"/><Relationship Id="rId20" Type="http://schemas.openxmlformats.org/officeDocument/2006/relationships/tags" Target="../tags/tag109.xml"/><Relationship Id="rId29" Type="http://schemas.openxmlformats.org/officeDocument/2006/relationships/image" Target="../media/image1.png"/><Relationship Id="rId1" Type="http://schemas.openxmlformats.org/officeDocument/2006/relationships/vmlDrawing" Target="../drawings/vmlDrawing6.vml"/><Relationship Id="rId6" Type="http://schemas.openxmlformats.org/officeDocument/2006/relationships/tags" Target="../tags/tag95.xml"/><Relationship Id="rId11" Type="http://schemas.openxmlformats.org/officeDocument/2006/relationships/tags" Target="../tags/tag100.xml"/><Relationship Id="rId24" Type="http://schemas.openxmlformats.org/officeDocument/2006/relationships/tags" Target="../tags/tag113.xml"/><Relationship Id="rId5" Type="http://schemas.openxmlformats.org/officeDocument/2006/relationships/tags" Target="../tags/tag94.xml"/><Relationship Id="rId15" Type="http://schemas.openxmlformats.org/officeDocument/2006/relationships/tags" Target="../tags/tag104.xml"/><Relationship Id="rId23" Type="http://schemas.openxmlformats.org/officeDocument/2006/relationships/tags" Target="../tags/tag112.xml"/><Relationship Id="rId28" Type="http://schemas.openxmlformats.org/officeDocument/2006/relationships/image" Target="../media/image37.png"/><Relationship Id="rId10" Type="http://schemas.openxmlformats.org/officeDocument/2006/relationships/tags" Target="../tags/tag99.xml"/><Relationship Id="rId19" Type="http://schemas.openxmlformats.org/officeDocument/2006/relationships/tags" Target="../tags/tag108.xml"/><Relationship Id="rId4" Type="http://schemas.openxmlformats.org/officeDocument/2006/relationships/tags" Target="../tags/tag93.xml"/><Relationship Id="rId9" Type="http://schemas.openxmlformats.org/officeDocument/2006/relationships/tags" Target="../tags/tag98.xml"/><Relationship Id="rId14" Type="http://schemas.openxmlformats.org/officeDocument/2006/relationships/tags" Target="../tags/tag103.xml"/><Relationship Id="rId22" Type="http://schemas.openxmlformats.org/officeDocument/2006/relationships/tags" Target="../tags/tag111.xml"/><Relationship Id="rId27" Type="http://schemas.openxmlformats.org/officeDocument/2006/relationships/image" Target="../media/image26.emf"/></Relationships>
</file>

<file path=ppt/slideLayouts/_rels/slideLayout119.xml.rels><?xml version="1.0" encoding="UTF-8" standalone="yes"?>
<Relationships xmlns="http://schemas.openxmlformats.org/package/2006/relationships"><Relationship Id="rId8" Type="http://schemas.openxmlformats.org/officeDocument/2006/relationships/tags" Target="../tags/tag120.xml"/><Relationship Id="rId13" Type="http://schemas.openxmlformats.org/officeDocument/2006/relationships/tags" Target="../tags/tag125.xml"/><Relationship Id="rId18" Type="http://schemas.openxmlformats.org/officeDocument/2006/relationships/tags" Target="../tags/tag130.xml"/><Relationship Id="rId26" Type="http://schemas.openxmlformats.org/officeDocument/2006/relationships/oleObject" Target="../embeddings/oleObject7.bin"/><Relationship Id="rId3" Type="http://schemas.openxmlformats.org/officeDocument/2006/relationships/tags" Target="../tags/tag115.xml"/><Relationship Id="rId21" Type="http://schemas.openxmlformats.org/officeDocument/2006/relationships/tags" Target="../tags/tag133.xml"/><Relationship Id="rId7" Type="http://schemas.openxmlformats.org/officeDocument/2006/relationships/tags" Target="../tags/tag119.xml"/><Relationship Id="rId12" Type="http://schemas.openxmlformats.org/officeDocument/2006/relationships/tags" Target="../tags/tag124.xml"/><Relationship Id="rId17" Type="http://schemas.openxmlformats.org/officeDocument/2006/relationships/tags" Target="../tags/tag129.xml"/><Relationship Id="rId25" Type="http://schemas.openxmlformats.org/officeDocument/2006/relationships/slideMaster" Target="../slideMasters/slideMaster11.xml"/><Relationship Id="rId2" Type="http://schemas.openxmlformats.org/officeDocument/2006/relationships/tags" Target="../tags/tag114.xml"/><Relationship Id="rId16" Type="http://schemas.openxmlformats.org/officeDocument/2006/relationships/tags" Target="../tags/tag128.xml"/><Relationship Id="rId20" Type="http://schemas.openxmlformats.org/officeDocument/2006/relationships/tags" Target="../tags/tag132.xml"/><Relationship Id="rId29" Type="http://schemas.openxmlformats.org/officeDocument/2006/relationships/image" Target="../media/image1.png"/><Relationship Id="rId1" Type="http://schemas.openxmlformats.org/officeDocument/2006/relationships/vmlDrawing" Target="../drawings/vmlDrawing7.vml"/><Relationship Id="rId6" Type="http://schemas.openxmlformats.org/officeDocument/2006/relationships/tags" Target="../tags/tag118.xml"/><Relationship Id="rId11" Type="http://schemas.openxmlformats.org/officeDocument/2006/relationships/tags" Target="../tags/tag123.xml"/><Relationship Id="rId24" Type="http://schemas.openxmlformats.org/officeDocument/2006/relationships/tags" Target="../tags/tag136.xml"/><Relationship Id="rId5" Type="http://schemas.openxmlformats.org/officeDocument/2006/relationships/tags" Target="../tags/tag117.xml"/><Relationship Id="rId15" Type="http://schemas.openxmlformats.org/officeDocument/2006/relationships/tags" Target="../tags/tag127.xml"/><Relationship Id="rId23" Type="http://schemas.openxmlformats.org/officeDocument/2006/relationships/tags" Target="../tags/tag135.xml"/><Relationship Id="rId28" Type="http://schemas.openxmlformats.org/officeDocument/2006/relationships/image" Target="../media/image37.png"/><Relationship Id="rId10" Type="http://schemas.openxmlformats.org/officeDocument/2006/relationships/tags" Target="../tags/tag122.xml"/><Relationship Id="rId19" Type="http://schemas.openxmlformats.org/officeDocument/2006/relationships/tags" Target="../tags/tag131.xml"/><Relationship Id="rId4" Type="http://schemas.openxmlformats.org/officeDocument/2006/relationships/tags" Target="../tags/tag116.xml"/><Relationship Id="rId9" Type="http://schemas.openxmlformats.org/officeDocument/2006/relationships/tags" Target="../tags/tag121.xml"/><Relationship Id="rId14" Type="http://schemas.openxmlformats.org/officeDocument/2006/relationships/tags" Target="../tags/tag126.xml"/><Relationship Id="rId22" Type="http://schemas.openxmlformats.org/officeDocument/2006/relationships/tags" Target="../tags/tag134.xml"/><Relationship Id="rId27" Type="http://schemas.openxmlformats.org/officeDocument/2006/relationships/image" Target="../media/image26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8.bin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23.xml.rels><?xml version="1.0" encoding="UTF-8" standalone="yes"?>
<Relationships xmlns="http://schemas.openxmlformats.org/package/2006/relationships"><Relationship Id="rId13" Type="http://schemas.openxmlformats.org/officeDocument/2006/relationships/tags" Target="../tags/tag179.xml"/><Relationship Id="rId18" Type="http://schemas.openxmlformats.org/officeDocument/2006/relationships/tags" Target="../tags/tag184.xml"/><Relationship Id="rId26" Type="http://schemas.openxmlformats.org/officeDocument/2006/relationships/tags" Target="../tags/tag192.xml"/><Relationship Id="rId3" Type="http://schemas.openxmlformats.org/officeDocument/2006/relationships/tags" Target="../tags/tag169.xml"/><Relationship Id="rId21" Type="http://schemas.openxmlformats.org/officeDocument/2006/relationships/tags" Target="../tags/tag187.xml"/><Relationship Id="rId7" Type="http://schemas.openxmlformats.org/officeDocument/2006/relationships/tags" Target="../tags/tag173.xml"/><Relationship Id="rId12" Type="http://schemas.openxmlformats.org/officeDocument/2006/relationships/tags" Target="../tags/tag178.xml"/><Relationship Id="rId17" Type="http://schemas.openxmlformats.org/officeDocument/2006/relationships/tags" Target="../tags/tag183.xml"/><Relationship Id="rId25" Type="http://schemas.openxmlformats.org/officeDocument/2006/relationships/tags" Target="../tags/tag191.xml"/><Relationship Id="rId33" Type="http://schemas.openxmlformats.org/officeDocument/2006/relationships/image" Target="../media/image2.png"/><Relationship Id="rId2" Type="http://schemas.openxmlformats.org/officeDocument/2006/relationships/tags" Target="../tags/tag168.xml"/><Relationship Id="rId16" Type="http://schemas.openxmlformats.org/officeDocument/2006/relationships/tags" Target="../tags/tag182.xml"/><Relationship Id="rId20" Type="http://schemas.openxmlformats.org/officeDocument/2006/relationships/tags" Target="../tags/tag186.xml"/><Relationship Id="rId29" Type="http://schemas.openxmlformats.org/officeDocument/2006/relationships/tags" Target="../tags/tag195.xml"/><Relationship Id="rId1" Type="http://schemas.openxmlformats.org/officeDocument/2006/relationships/vmlDrawing" Target="../drawings/vmlDrawing10.vml"/><Relationship Id="rId6" Type="http://schemas.openxmlformats.org/officeDocument/2006/relationships/tags" Target="../tags/tag172.xml"/><Relationship Id="rId11" Type="http://schemas.openxmlformats.org/officeDocument/2006/relationships/tags" Target="../tags/tag177.xml"/><Relationship Id="rId24" Type="http://schemas.openxmlformats.org/officeDocument/2006/relationships/tags" Target="../tags/tag190.xml"/><Relationship Id="rId32" Type="http://schemas.openxmlformats.org/officeDocument/2006/relationships/image" Target="../media/image1.png"/><Relationship Id="rId5" Type="http://schemas.openxmlformats.org/officeDocument/2006/relationships/tags" Target="../tags/tag171.xml"/><Relationship Id="rId15" Type="http://schemas.openxmlformats.org/officeDocument/2006/relationships/tags" Target="../tags/tag181.xml"/><Relationship Id="rId23" Type="http://schemas.openxmlformats.org/officeDocument/2006/relationships/tags" Target="../tags/tag189.xml"/><Relationship Id="rId28" Type="http://schemas.openxmlformats.org/officeDocument/2006/relationships/tags" Target="../tags/tag194.xml"/><Relationship Id="rId10" Type="http://schemas.openxmlformats.org/officeDocument/2006/relationships/tags" Target="../tags/tag176.xml"/><Relationship Id="rId19" Type="http://schemas.openxmlformats.org/officeDocument/2006/relationships/tags" Target="../tags/tag185.xml"/><Relationship Id="rId31" Type="http://schemas.openxmlformats.org/officeDocument/2006/relationships/oleObject" Target="../embeddings/oleObject10.bin"/><Relationship Id="rId4" Type="http://schemas.openxmlformats.org/officeDocument/2006/relationships/tags" Target="../tags/tag170.xml"/><Relationship Id="rId9" Type="http://schemas.openxmlformats.org/officeDocument/2006/relationships/tags" Target="../tags/tag175.xml"/><Relationship Id="rId14" Type="http://schemas.openxmlformats.org/officeDocument/2006/relationships/tags" Target="../tags/tag180.xml"/><Relationship Id="rId22" Type="http://schemas.openxmlformats.org/officeDocument/2006/relationships/tags" Target="../tags/tag188.xml"/><Relationship Id="rId27" Type="http://schemas.openxmlformats.org/officeDocument/2006/relationships/tags" Target="../tags/tag193.xml"/><Relationship Id="rId30" Type="http://schemas.openxmlformats.org/officeDocument/2006/relationships/slideMaster" Target="../slideMasters/slideMaster12.xml"/><Relationship Id="rId8" Type="http://schemas.openxmlformats.org/officeDocument/2006/relationships/tags" Target="../tags/tag174.xml"/></Relationships>
</file>

<file path=ppt/slideLayouts/_rels/slideLayout124.xml.rels><?xml version="1.0" encoding="UTF-8" standalone="yes"?>
<Relationships xmlns="http://schemas.openxmlformats.org/package/2006/relationships"><Relationship Id="rId13" Type="http://schemas.openxmlformats.org/officeDocument/2006/relationships/tags" Target="../tags/tag207.xml"/><Relationship Id="rId18" Type="http://schemas.openxmlformats.org/officeDocument/2006/relationships/tags" Target="../tags/tag212.xml"/><Relationship Id="rId26" Type="http://schemas.openxmlformats.org/officeDocument/2006/relationships/tags" Target="../tags/tag220.xml"/><Relationship Id="rId3" Type="http://schemas.openxmlformats.org/officeDocument/2006/relationships/tags" Target="../tags/tag197.xml"/><Relationship Id="rId21" Type="http://schemas.openxmlformats.org/officeDocument/2006/relationships/tags" Target="../tags/tag215.xml"/><Relationship Id="rId7" Type="http://schemas.openxmlformats.org/officeDocument/2006/relationships/tags" Target="../tags/tag201.xml"/><Relationship Id="rId12" Type="http://schemas.openxmlformats.org/officeDocument/2006/relationships/tags" Target="../tags/tag206.xml"/><Relationship Id="rId17" Type="http://schemas.openxmlformats.org/officeDocument/2006/relationships/tags" Target="../tags/tag211.xml"/><Relationship Id="rId25" Type="http://schemas.openxmlformats.org/officeDocument/2006/relationships/tags" Target="../tags/tag219.xml"/><Relationship Id="rId33" Type="http://schemas.openxmlformats.org/officeDocument/2006/relationships/image" Target="../media/image2.png"/><Relationship Id="rId2" Type="http://schemas.openxmlformats.org/officeDocument/2006/relationships/tags" Target="../tags/tag196.xml"/><Relationship Id="rId16" Type="http://schemas.openxmlformats.org/officeDocument/2006/relationships/tags" Target="../tags/tag210.xml"/><Relationship Id="rId20" Type="http://schemas.openxmlformats.org/officeDocument/2006/relationships/tags" Target="../tags/tag214.xml"/><Relationship Id="rId29" Type="http://schemas.openxmlformats.org/officeDocument/2006/relationships/tags" Target="../tags/tag223.xml"/><Relationship Id="rId1" Type="http://schemas.openxmlformats.org/officeDocument/2006/relationships/vmlDrawing" Target="../drawings/vmlDrawing11.vml"/><Relationship Id="rId6" Type="http://schemas.openxmlformats.org/officeDocument/2006/relationships/tags" Target="../tags/tag200.xml"/><Relationship Id="rId11" Type="http://schemas.openxmlformats.org/officeDocument/2006/relationships/tags" Target="../tags/tag205.xml"/><Relationship Id="rId24" Type="http://schemas.openxmlformats.org/officeDocument/2006/relationships/tags" Target="../tags/tag218.xml"/><Relationship Id="rId32" Type="http://schemas.openxmlformats.org/officeDocument/2006/relationships/image" Target="../media/image1.png"/><Relationship Id="rId5" Type="http://schemas.openxmlformats.org/officeDocument/2006/relationships/tags" Target="../tags/tag199.xml"/><Relationship Id="rId15" Type="http://schemas.openxmlformats.org/officeDocument/2006/relationships/tags" Target="../tags/tag209.xml"/><Relationship Id="rId23" Type="http://schemas.openxmlformats.org/officeDocument/2006/relationships/tags" Target="../tags/tag217.xml"/><Relationship Id="rId28" Type="http://schemas.openxmlformats.org/officeDocument/2006/relationships/tags" Target="../tags/tag222.xml"/><Relationship Id="rId10" Type="http://schemas.openxmlformats.org/officeDocument/2006/relationships/tags" Target="../tags/tag204.xml"/><Relationship Id="rId19" Type="http://schemas.openxmlformats.org/officeDocument/2006/relationships/tags" Target="../tags/tag213.xml"/><Relationship Id="rId31" Type="http://schemas.openxmlformats.org/officeDocument/2006/relationships/oleObject" Target="../embeddings/oleObject11.bin"/><Relationship Id="rId4" Type="http://schemas.openxmlformats.org/officeDocument/2006/relationships/tags" Target="../tags/tag198.xml"/><Relationship Id="rId9" Type="http://schemas.openxmlformats.org/officeDocument/2006/relationships/tags" Target="../tags/tag203.xml"/><Relationship Id="rId14" Type="http://schemas.openxmlformats.org/officeDocument/2006/relationships/tags" Target="../tags/tag208.xml"/><Relationship Id="rId22" Type="http://schemas.openxmlformats.org/officeDocument/2006/relationships/tags" Target="../tags/tag216.xml"/><Relationship Id="rId27" Type="http://schemas.openxmlformats.org/officeDocument/2006/relationships/tags" Target="../tags/tag221.xml"/><Relationship Id="rId30" Type="http://schemas.openxmlformats.org/officeDocument/2006/relationships/slideMaster" Target="../slideMasters/slideMaster12.xml"/><Relationship Id="rId8" Type="http://schemas.openxmlformats.org/officeDocument/2006/relationships/tags" Target="../tags/tag202.xml"/></Relationships>
</file>

<file path=ppt/slideLayouts/_rels/slideLayout125.xml.rels><?xml version="1.0" encoding="UTF-8" standalone="yes"?>
<Relationships xmlns="http://schemas.openxmlformats.org/package/2006/relationships"><Relationship Id="rId13" Type="http://schemas.openxmlformats.org/officeDocument/2006/relationships/tags" Target="../tags/tag235.xml"/><Relationship Id="rId18" Type="http://schemas.openxmlformats.org/officeDocument/2006/relationships/tags" Target="../tags/tag240.xml"/><Relationship Id="rId26" Type="http://schemas.openxmlformats.org/officeDocument/2006/relationships/tags" Target="../tags/tag248.xml"/><Relationship Id="rId3" Type="http://schemas.openxmlformats.org/officeDocument/2006/relationships/tags" Target="../tags/tag225.xml"/><Relationship Id="rId21" Type="http://schemas.openxmlformats.org/officeDocument/2006/relationships/tags" Target="../tags/tag243.xml"/><Relationship Id="rId7" Type="http://schemas.openxmlformats.org/officeDocument/2006/relationships/tags" Target="../tags/tag229.xml"/><Relationship Id="rId12" Type="http://schemas.openxmlformats.org/officeDocument/2006/relationships/tags" Target="../tags/tag234.xml"/><Relationship Id="rId17" Type="http://schemas.openxmlformats.org/officeDocument/2006/relationships/tags" Target="../tags/tag239.xml"/><Relationship Id="rId25" Type="http://schemas.openxmlformats.org/officeDocument/2006/relationships/tags" Target="../tags/tag247.xml"/><Relationship Id="rId33" Type="http://schemas.openxmlformats.org/officeDocument/2006/relationships/image" Target="../media/image2.png"/><Relationship Id="rId2" Type="http://schemas.openxmlformats.org/officeDocument/2006/relationships/tags" Target="../tags/tag224.xml"/><Relationship Id="rId16" Type="http://schemas.openxmlformats.org/officeDocument/2006/relationships/tags" Target="../tags/tag238.xml"/><Relationship Id="rId20" Type="http://schemas.openxmlformats.org/officeDocument/2006/relationships/tags" Target="../tags/tag242.xml"/><Relationship Id="rId29" Type="http://schemas.openxmlformats.org/officeDocument/2006/relationships/tags" Target="../tags/tag251.xml"/><Relationship Id="rId1" Type="http://schemas.openxmlformats.org/officeDocument/2006/relationships/vmlDrawing" Target="../drawings/vmlDrawing12.vml"/><Relationship Id="rId6" Type="http://schemas.openxmlformats.org/officeDocument/2006/relationships/tags" Target="../tags/tag228.xml"/><Relationship Id="rId11" Type="http://schemas.openxmlformats.org/officeDocument/2006/relationships/tags" Target="../tags/tag233.xml"/><Relationship Id="rId24" Type="http://schemas.openxmlformats.org/officeDocument/2006/relationships/tags" Target="../tags/tag246.xml"/><Relationship Id="rId32" Type="http://schemas.openxmlformats.org/officeDocument/2006/relationships/image" Target="../media/image1.png"/><Relationship Id="rId5" Type="http://schemas.openxmlformats.org/officeDocument/2006/relationships/tags" Target="../tags/tag227.xml"/><Relationship Id="rId15" Type="http://schemas.openxmlformats.org/officeDocument/2006/relationships/tags" Target="../tags/tag237.xml"/><Relationship Id="rId23" Type="http://schemas.openxmlformats.org/officeDocument/2006/relationships/tags" Target="../tags/tag245.xml"/><Relationship Id="rId28" Type="http://schemas.openxmlformats.org/officeDocument/2006/relationships/tags" Target="../tags/tag250.xml"/><Relationship Id="rId10" Type="http://schemas.openxmlformats.org/officeDocument/2006/relationships/tags" Target="../tags/tag232.xml"/><Relationship Id="rId19" Type="http://schemas.openxmlformats.org/officeDocument/2006/relationships/tags" Target="../tags/tag241.xml"/><Relationship Id="rId31" Type="http://schemas.openxmlformats.org/officeDocument/2006/relationships/oleObject" Target="../embeddings/oleObject12.bin"/><Relationship Id="rId4" Type="http://schemas.openxmlformats.org/officeDocument/2006/relationships/tags" Target="../tags/tag226.xml"/><Relationship Id="rId9" Type="http://schemas.openxmlformats.org/officeDocument/2006/relationships/tags" Target="../tags/tag231.xml"/><Relationship Id="rId14" Type="http://schemas.openxmlformats.org/officeDocument/2006/relationships/tags" Target="../tags/tag236.xml"/><Relationship Id="rId22" Type="http://schemas.openxmlformats.org/officeDocument/2006/relationships/tags" Target="../tags/tag244.xml"/><Relationship Id="rId27" Type="http://schemas.openxmlformats.org/officeDocument/2006/relationships/tags" Target="../tags/tag249.xml"/><Relationship Id="rId30" Type="http://schemas.openxmlformats.org/officeDocument/2006/relationships/slideMaster" Target="../slideMasters/slideMaster12.xml"/><Relationship Id="rId8" Type="http://schemas.openxmlformats.org/officeDocument/2006/relationships/tags" Target="../tags/tag230.xml"/></Relationships>
</file>

<file path=ppt/slideLayouts/_rels/slideLayout126.xml.rels><?xml version="1.0" encoding="UTF-8" standalone="yes"?>
<Relationships xmlns="http://schemas.openxmlformats.org/package/2006/relationships"><Relationship Id="rId13" Type="http://schemas.openxmlformats.org/officeDocument/2006/relationships/tags" Target="../tags/tag263.xml"/><Relationship Id="rId18" Type="http://schemas.openxmlformats.org/officeDocument/2006/relationships/tags" Target="../tags/tag268.xml"/><Relationship Id="rId26" Type="http://schemas.openxmlformats.org/officeDocument/2006/relationships/tags" Target="../tags/tag276.xml"/><Relationship Id="rId3" Type="http://schemas.openxmlformats.org/officeDocument/2006/relationships/tags" Target="../tags/tag253.xml"/><Relationship Id="rId21" Type="http://schemas.openxmlformats.org/officeDocument/2006/relationships/tags" Target="../tags/tag271.xml"/><Relationship Id="rId7" Type="http://schemas.openxmlformats.org/officeDocument/2006/relationships/tags" Target="../tags/tag257.xml"/><Relationship Id="rId12" Type="http://schemas.openxmlformats.org/officeDocument/2006/relationships/tags" Target="../tags/tag262.xml"/><Relationship Id="rId17" Type="http://schemas.openxmlformats.org/officeDocument/2006/relationships/tags" Target="../tags/tag267.xml"/><Relationship Id="rId25" Type="http://schemas.openxmlformats.org/officeDocument/2006/relationships/tags" Target="../tags/tag275.xml"/><Relationship Id="rId33" Type="http://schemas.openxmlformats.org/officeDocument/2006/relationships/image" Target="../media/image2.png"/><Relationship Id="rId2" Type="http://schemas.openxmlformats.org/officeDocument/2006/relationships/tags" Target="../tags/tag252.xml"/><Relationship Id="rId16" Type="http://schemas.openxmlformats.org/officeDocument/2006/relationships/tags" Target="../tags/tag266.xml"/><Relationship Id="rId20" Type="http://schemas.openxmlformats.org/officeDocument/2006/relationships/tags" Target="../tags/tag270.xml"/><Relationship Id="rId29" Type="http://schemas.openxmlformats.org/officeDocument/2006/relationships/tags" Target="../tags/tag279.xml"/><Relationship Id="rId1" Type="http://schemas.openxmlformats.org/officeDocument/2006/relationships/vmlDrawing" Target="../drawings/vmlDrawing13.vml"/><Relationship Id="rId6" Type="http://schemas.openxmlformats.org/officeDocument/2006/relationships/tags" Target="../tags/tag256.xml"/><Relationship Id="rId11" Type="http://schemas.openxmlformats.org/officeDocument/2006/relationships/tags" Target="../tags/tag261.xml"/><Relationship Id="rId24" Type="http://schemas.openxmlformats.org/officeDocument/2006/relationships/tags" Target="../tags/tag274.xml"/><Relationship Id="rId32" Type="http://schemas.openxmlformats.org/officeDocument/2006/relationships/image" Target="../media/image1.png"/><Relationship Id="rId5" Type="http://schemas.openxmlformats.org/officeDocument/2006/relationships/tags" Target="../tags/tag255.xml"/><Relationship Id="rId15" Type="http://schemas.openxmlformats.org/officeDocument/2006/relationships/tags" Target="../tags/tag265.xml"/><Relationship Id="rId23" Type="http://schemas.openxmlformats.org/officeDocument/2006/relationships/tags" Target="../tags/tag273.xml"/><Relationship Id="rId28" Type="http://schemas.openxmlformats.org/officeDocument/2006/relationships/tags" Target="../tags/tag278.xml"/><Relationship Id="rId10" Type="http://schemas.openxmlformats.org/officeDocument/2006/relationships/tags" Target="../tags/tag260.xml"/><Relationship Id="rId19" Type="http://schemas.openxmlformats.org/officeDocument/2006/relationships/tags" Target="../tags/tag269.xml"/><Relationship Id="rId31" Type="http://schemas.openxmlformats.org/officeDocument/2006/relationships/oleObject" Target="../embeddings/oleObject13.bin"/><Relationship Id="rId4" Type="http://schemas.openxmlformats.org/officeDocument/2006/relationships/tags" Target="../tags/tag254.xml"/><Relationship Id="rId9" Type="http://schemas.openxmlformats.org/officeDocument/2006/relationships/tags" Target="../tags/tag259.xml"/><Relationship Id="rId14" Type="http://schemas.openxmlformats.org/officeDocument/2006/relationships/tags" Target="../tags/tag264.xml"/><Relationship Id="rId22" Type="http://schemas.openxmlformats.org/officeDocument/2006/relationships/tags" Target="../tags/tag272.xml"/><Relationship Id="rId27" Type="http://schemas.openxmlformats.org/officeDocument/2006/relationships/tags" Target="../tags/tag277.xml"/><Relationship Id="rId30" Type="http://schemas.openxmlformats.org/officeDocument/2006/relationships/slideMaster" Target="../slideMasters/slideMaster12.xml"/><Relationship Id="rId8" Type="http://schemas.openxmlformats.org/officeDocument/2006/relationships/tags" Target="../tags/tag258.xml"/></Relationships>
</file>

<file path=ppt/slideLayouts/_rels/slideLayout127.xml.rels><?xml version="1.0" encoding="UTF-8" standalone="yes"?>
<Relationships xmlns="http://schemas.openxmlformats.org/package/2006/relationships"><Relationship Id="rId13" Type="http://schemas.openxmlformats.org/officeDocument/2006/relationships/tags" Target="../tags/tag291.xml"/><Relationship Id="rId18" Type="http://schemas.openxmlformats.org/officeDocument/2006/relationships/tags" Target="../tags/tag296.xml"/><Relationship Id="rId26" Type="http://schemas.openxmlformats.org/officeDocument/2006/relationships/tags" Target="../tags/tag304.xml"/><Relationship Id="rId3" Type="http://schemas.openxmlformats.org/officeDocument/2006/relationships/tags" Target="../tags/tag281.xml"/><Relationship Id="rId21" Type="http://schemas.openxmlformats.org/officeDocument/2006/relationships/tags" Target="../tags/tag299.xml"/><Relationship Id="rId7" Type="http://schemas.openxmlformats.org/officeDocument/2006/relationships/tags" Target="../tags/tag285.xml"/><Relationship Id="rId12" Type="http://schemas.openxmlformats.org/officeDocument/2006/relationships/tags" Target="../tags/tag290.xml"/><Relationship Id="rId17" Type="http://schemas.openxmlformats.org/officeDocument/2006/relationships/tags" Target="../tags/tag295.xml"/><Relationship Id="rId25" Type="http://schemas.openxmlformats.org/officeDocument/2006/relationships/tags" Target="../tags/tag303.xml"/><Relationship Id="rId33" Type="http://schemas.openxmlformats.org/officeDocument/2006/relationships/image" Target="../media/image2.png"/><Relationship Id="rId2" Type="http://schemas.openxmlformats.org/officeDocument/2006/relationships/tags" Target="../tags/tag280.xml"/><Relationship Id="rId16" Type="http://schemas.openxmlformats.org/officeDocument/2006/relationships/tags" Target="../tags/tag294.xml"/><Relationship Id="rId20" Type="http://schemas.openxmlformats.org/officeDocument/2006/relationships/tags" Target="../tags/tag298.xml"/><Relationship Id="rId29" Type="http://schemas.openxmlformats.org/officeDocument/2006/relationships/tags" Target="../tags/tag307.xml"/><Relationship Id="rId1" Type="http://schemas.openxmlformats.org/officeDocument/2006/relationships/vmlDrawing" Target="../drawings/vmlDrawing14.vml"/><Relationship Id="rId6" Type="http://schemas.openxmlformats.org/officeDocument/2006/relationships/tags" Target="../tags/tag284.xml"/><Relationship Id="rId11" Type="http://schemas.openxmlformats.org/officeDocument/2006/relationships/tags" Target="../tags/tag289.xml"/><Relationship Id="rId24" Type="http://schemas.openxmlformats.org/officeDocument/2006/relationships/tags" Target="../tags/tag302.xml"/><Relationship Id="rId32" Type="http://schemas.openxmlformats.org/officeDocument/2006/relationships/image" Target="../media/image1.png"/><Relationship Id="rId5" Type="http://schemas.openxmlformats.org/officeDocument/2006/relationships/tags" Target="../tags/tag283.xml"/><Relationship Id="rId15" Type="http://schemas.openxmlformats.org/officeDocument/2006/relationships/tags" Target="../tags/tag293.xml"/><Relationship Id="rId23" Type="http://schemas.openxmlformats.org/officeDocument/2006/relationships/tags" Target="../tags/tag301.xml"/><Relationship Id="rId28" Type="http://schemas.openxmlformats.org/officeDocument/2006/relationships/tags" Target="../tags/tag306.xml"/><Relationship Id="rId10" Type="http://schemas.openxmlformats.org/officeDocument/2006/relationships/tags" Target="../tags/tag288.xml"/><Relationship Id="rId19" Type="http://schemas.openxmlformats.org/officeDocument/2006/relationships/tags" Target="../tags/tag297.xml"/><Relationship Id="rId31" Type="http://schemas.openxmlformats.org/officeDocument/2006/relationships/oleObject" Target="../embeddings/oleObject14.bin"/><Relationship Id="rId4" Type="http://schemas.openxmlformats.org/officeDocument/2006/relationships/tags" Target="../tags/tag282.xml"/><Relationship Id="rId9" Type="http://schemas.openxmlformats.org/officeDocument/2006/relationships/tags" Target="../tags/tag287.xml"/><Relationship Id="rId14" Type="http://schemas.openxmlformats.org/officeDocument/2006/relationships/tags" Target="../tags/tag292.xml"/><Relationship Id="rId22" Type="http://schemas.openxmlformats.org/officeDocument/2006/relationships/tags" Target="../tags/tag300.xml"/><Relationship Id="rId27" Type="http://schemas.openxmlformats.org/officeDocument/2006/relationships/tags" Target="../tags/tag305.xml"/><Relationship Id="rId30" Type="http://schemas.openxmlformats.org/officeDocument/2006/relationships/slideMaster" Target="../slideMasters/slideMaster12.xml"/><Relationship Id="rId8" Type="http://schemas.openxmlformats.org/officeDocument/2006/relationships/tags" Target="../tags/tag286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tags" Target="../tags/tag308.xml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.xml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8" Type="http://schemas.openxmlformats.org/officeDocument/2006/relationships/tags" Target="../tags/tag315.xml"/><Relationship Id="rId13" Type="http://schemas.openxmlformats.org/officeDocument/2006/relationships/tags" Target="../tags/tag320.xml"/><Relationship Id="rId18" Type="http://schemas.openxmlformats.org/officeDocument/2006/relationships/tags" Target="../tags/tag325.xml"/><Relationship Id="rId26" Type="http://schemas.openxmlformats.org/officeDocument/2006/relationships/tags" Target="../tags/tag333.xml"/><Relationship Id="rId3" Type="http://schemas.openxmlformats.org/officeDocument/2006/relationships/tags" Target="../tags/tag310.xml"/><Relationship Id="rId21" Type="http://schemas.openxmlformats.org/officeDocument/2006/relationships/tags" Target="../tags/tag328.xml"/><Relationship Id="rId7" Type="http://schemas.openxmlformats.org/officeDocument/2006/relationships/tags" Target="../tags/tag314.xml"/><Relationship Id="rId12" Type="http://schemas.openxmlformats.org/officeDocument/2006/relationships/tags" Target="../tags/tag319.xml"/><Relationship Id="rId17" Type="http://schemas.openxmlformats.org/officeDocument/2006/relationships/tags" Target="../tags/tag324.xml"/><Relationship Id="rId25" Type="http://schemas.openxmlformats.org/officeDocument/2006/relationships/tags" Target="../tags/tag332.xml"/><Relationship Id="rId2" Type="http://schemas.openxmlformats.org/officeDocument/2006/relationships/tags" Target="../tags/tag309.xml"/><Relationship Id="rId16" Type="http://schemas.openxmlformats.org/officeDocument/2006/relationships/tags" Target="../tags/tag323.xml"/><Relationship Id="rId20" Type="http://schemas.openxmlformats.org/officeDocument/2006/relationships/tags" Target="../tags/tag327.xml"/><Relationship Id="rId29" Type="http://schemas.openxmlformats.org/officeDocument/2006/relationships/slideMaster" Target="../slideMasters/slideMaster12.xml"/><Relationship Id="rId1" Type="http://schemas.openxmlformats.org/officeDocument/2006/relationships/vmlDrawing" Target="../drawings/vmlDrawing16.vml"/><Relationship Id="rId6" Type="http://schemas.openxmlformats.org/officeDocument/2006/relationships/tags" Target="../tags/tag313.xml"/><Relationship Id="rId11" Type="http://schemas.openxmlformats.org/officeDocument/2006/relationships/tags" Target="../tags/tag318.xml"/><Relationship Id="rId24" Type="http://schemas.openxmlformats.org/officeDocument/2006/relationships/tags" Target="../tags/tag331.xml"/><Relationship Id="rId32" Type="http://schemas.openxmlformats.org/officeDocument/2006/relationships/image" Target="../media/image2.png"/><Relationship Id="rId5" Type="http://schemas.openxmlformats.org/officeDocument/2006/relationships/tags" Target="../tags/tag312.xml"/><Relationship Id="rId15" Type="http://schemas.openxmlformats.org/officeDocument/2006/relationships/tags" Target="../tags/tag322.xml"/><Relationship Id="rId23" Type="http://schemas.openxmlformats.org/officeDocument/2006/relationships/tags" Target="../tags/tag330.xml"/><Relationship Id="rId28" Type="http://schemas.openxmlformats.org/officeDocument/2006/relationships/tags" Target="../tags/tag335.xml"/><Relationship Id="rId10" Type="http://schemas.openxmlformats.org/officeDocument/2006/relationships/tags" Target="../tags/tag317.xml"/><Relationship Id="rId19" Type="http://schemas.openxmlformats.org/officeDocument/2006/relationships/tags" Target="../tags/tag326.xml"/><Relationship Id="rId31" Type="http://schemas.openxmlformats.org/officeDocument/2006/relationships/image" Target="../media/image1.png"/><Relationship Id="rId4" Type="http://schemas.openxmlformats.org/officeDocument/2006/relationships/tags" Target="../tags/tag311.xml"/><Relationship Id="rId9" Type="http://schemas.openxmlformats.org/officeDocument/2006/relationships/tags" Target="../tags/tag316.xml"/><Relationship Id="rId14" Type="http://schemas.openxmlformats.org/officeDocument/2006/relationships/tags" Target="../tags/tag321.xml"/><Relationship Id="rId22" Type="http://schemas.openxmlformats.org/officeDocument/2006/relationships/tags" Target="../tags/tag329.xml"/><Relationship Id="rId27" Type="http://schemas.openxmlformats.org/officeDocument/2006/relationships/tags" Target="../tags/tag334.xml"/><Relationship Id="rId30" Type="http://schemas.openxmlformats.org/officeDocument/2006/relationships/oleObject" Target="../embeddings/oleObject16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8" Type="http://schemas.openxmlformats.org/officeDocument/2006/relationships/tags" Target="../tags/tag342.xml"/><Relationship Id="rId13" Type="http://schemas.openxmlformats.org/officeDocument/2006/relationships/tags" Target="../tags/tag347.xml"/><Relationship Id="rId18" Type="http://schemas.openxmlformats.org/officeDocument/2006/relationships/tags" Target="../tags/tag352.xml"/><Relationship Id="rId26" Type="http://schemas.openxmlformats.org/officeDocument/2006/relationships/tags" Target="../tags/tag360.xml"/><Relationship Id="rId3" Type="http://schemas.openxmlformats.org/officeDocument/2006/relationships/tags" Target="../tags/tag337.xml"/><Relationship Id="rId21" Type="http://schemas.openxmlformats.org/officeDocument/2006/relationships/tags" Target="../tags/tag355.xml"/><Relationship Id="rId7" Type="http://schemas.openxmlformats.org/officeDocument/2006/relationships/tags" Target="../tags/tag341.xml"/><Relationship Id="rId12" Type="http://schemas.openxmlformats.org/officeDocument/2006/relationships/tags" Target="../tags/tag346.xml"/><Relationship Id="rId17" Type="http://schemas.openxmlformats.org/officeDocument/2006/relationships/tags" Target="../tags/tag351.xml"/><Relationship Id="rId25" Type="http://schemas.openxmlformats.org/officeDocument/2006/relationships/tags" Target="../tags/tag359.xml"/><Relationship Id="rId2" Type="http://schemas.openxmlformats.org/officeDocument/2006/relationships/tags" Target="../tags/tag336.xml"/><Relationship Id="rId16" Type="http://schemas.openxmlformats.org/officeDocument/2006/relationships/tags" Target="../tags/tag350.xml"/><Relationship Id="rId20" Type="http://schemas.openxmlformats.org/officeDocument/2006/relationships/tags" Target="../tags/tag354.xml"/><Relationship Id="rId29" Type="http://schemas.openxmlformats.org/officeDocument/2006/relationships/slideMaster" Target="../slideMasters/slideMaster12.xml"/><Relationship Id="rId1" Type="http://schemas.openxmlformats.org/officeDocument/2006/relationships/vmlDrawing" Target="../drawings/vmlDrawing17.vml"/><Relationship Id="rId6" Type="http://schemas.openxmlformats.org/officeDocument/2006/relationships/tags" Target="../tags/tag340.xml"/><Relationship Id="rId11" Type="http://schemas.openxmlformats.org/officeDocument/2006/relationships/tags" Target="../tags/tag345.xml"/><Relationship Id="rId24" Type="http://schemas.openxmlformats.org/officeDocument/2006/relationships/tags" Target="../tags/tag358.xml"/><Relationship Id="rId32" Type="http://schemas.openxmlformats.org/officeDocument/2006/relationships/image" Target="../media/image2.png"/><Relationship Id="rId5" Type="http://schemas.openxmlformats.org/officeDocument/2006/relationships/tags" Target="../tags/tag339.xml"/><Relationship Id="rId15" Type="http://schemas.openxmlformats.org/officeDocument/2006/relationships/tags" Target="../tags/tag349.xml"/><Relationship Id="rId23" Type="http://schemas.openxmlformats.org/officeDocument/2006/relationships/tags" Target="../tags/tag357.xml"/><Relationship Id="rId28" Type="http://schemas.openxmlformats.org/officeDocument/2006/relationships/tags" Target="../tags/tag362.xml"/><Relationship Id="rId10" Type="http://schemas.openxmlformats.org/officeDocument/2006/relationships/tags" Target="../tags/tag344.xml"/><Relationship Id="rId19" Type="http://schemas.openxmlformats.org/officeDocument/2006/relationships/tags" Target="../tags/tag353.xml"/><Relationship Id="rId31" Type="http://schemas.openxmlformats.org/officeDocument/2006/relationships/image" Target="../media/image1.png"/><Relationship Id="rId4" Type="http://schemas.openxmlformats.org/officeDocument/2006/relationships/tags" Target="../tags/tag338.xml"/><Relationship Id="rId9" Type="http://schemas.openxmlformats.org/officeDocument/2006/relationships/tags" Target="../tags/tag343.xml"/><Relationship Id="rId14" Type="http://schemas.openxmlformats.org/officeDocument/2006/relationships/tags" Target="../tags/tag348.xml"/><Relationship Id="rId22" Type="http://schemas.openxmlformats.org/officeDocument/2006/relationships/tags" Target="../tags/tag356.xml"/><Relationship Id="rId27" Type="http://schemas.openxmlformats.org/officeDocument/2006/relationships/tags" Target="../tags/tag361.xml"/><Relationship Id="rId30" Type="http://schemas.openxmlformats.org/officeDocument/2006/relationships/oleObject" Target="../embeddings/oleObject17.bin"/></Relationships>
</file>

<file path=ppt/slideLayouts/_rels/slideLayout131.xml.rels><?xml version="1.0" encoding="UTF-8" standalone="yes"?>
<Relationships xmlns="http://schemas.openxmlformats.org/package/2006/relationships"><Relationship Id="rId8" Type="http://schemas.openxmlformats.org/officeDocument/2006/relationships/tags" Target="../tags/tag369.xml"/><Relationship Id="rId13" Type="http://schemas.openxmlformats.org/officeDocument/2006/relationships/tags" Target="../tags/tag374.xml"/><Relationship Id="rId18" Type="http://schemas.openxmlformats.org/officeDocument/2006/relationships/tags" Target="../tags/tag379.xml"/><Relationship Id="rId26" Type="http://schemas.openxmlformats.org/officeDocument/2006/relationships/tags" Target="../tags/tag387.xml"/><Relationship Id="rId3" Type="http://schemas.openxmlformats.org/officeDocument/2006/relationships/tags" Target="../tags/tag364.xml"/><Relationship Id="rId21" Type="http://schemas.openxmlformats.org/officeDocument/2006/relationships/tags" Target="../tags/tag382.xml"/><Relationship Id="rId7" Type="http://schemas.openxmlformats.org/officeDocument/2006/relationships/tags" Target="../tags/tag368.xml"/><Relationship Id="rId12" Type="http://schemas.openxmlformats.org/officeDocument/2006/relationships/tags" Target="../tags/tag373.xml"/><Relationship Id="rId17" Type="http://schemas.openxmlformats.org/officeDocument/2006/relationships/tags" Target="../tags/tag378.xml"/><Relationship Id="rId25" Type="http://schemas.openxmlformats.org/officeDocument/2006/relationships/tags" Target="../tags/tag386.xml"/><Relationship Id="rId2" Type="http://schemas.openxmlformats.org/officeDocument/2006/relationships/tags" Target="../tags/tag363.xml"/><Relationship Id="rId16" Type="http://schemas.openxmlformats.org/officeDocument/2006/relationships/tags" Target="../tags/tag377.xml"/><Relationship Id="rId20" Type="http://schemas.openxmlformats.org/officeDocument/2006/relationships/tags" Target="../tags/tag381.xml"/><Relationship Id="rId29" Type="http://schemas.openxmlformats.org/officeDocument/2006/relationships/slideMaster" Target="../slideMasters/slideMaster12.xml"/><Relationship Id="rId1" Type="http://schemas.openxmlformats.org/officeDocument/2006/relationships/vmlDrawing" Target="../drawings/vmlDrawing18.vml"/><Relationship Id="rId6" Type="http://schemas.openxmlformats.org/officeDocument/2006/relationships/tags" Target="../tags/tag367.xml"/><Relationship Id="rId11" Type="http://schemas.openxmlformats.org/officeDocument/2006/relationships/tags" Target="../tags/tag372.xml"/><Relationship Id="rId24" Type="http://schemas.openxmlformats.org/officeDocument/2006/relationships/tags" Target="../tags/tag385.xml"/><Relationship Id="rId32" Type="http://schemas.openxmlformats.org/officeDocument/2006/relationships/image" Target="../media/image2.png"/><Relationship Id="rId5" Type="http://schemas.openxmlformats.org/officeDocument/2006/relationships/tags" Target="../tags/tag366.xml"/><Relationship Id="rId15" Type="http://schemas.openxmlformats.org/officeDocument/2006/relationships/tags" Target="../tags/tag376.xml"/><Relationship Id="rId23" Type="http://schemas.openxmlformats.org/officeDocument/2006/relationships/tags" Target="../tags/tag384.xml"/><Relationship Id="rId28" Type="http://schemas.openxmlformats.org/officeDocument/2006/relationships/tags" Target="../tags/tag389.xml"/><Relationship Id="rId10" Type="http://schemas.openxmlformats.org/officeDocument/2006/relationships/tags" Target="../tags/tag371.xml"/><Relationship Id="rId19" Type="http://schemas.openxmlformats.org/officeDocument/2006/relationships/tags" Target="../tags/tag380.xml"/><Relationship Id="rId31" Type="http://schemas.openxmlformats.org/officeDocument/2006/relationships/image" Target="../media/image1.png"/><Relationship Id="rId4" Type="http://schemas.openxmlformats.org/officeDocument/2006/relationships/tags" Target="../tags/tag365.xml"/><Relationship Id="rId9" Type="http://schemas.openxmlformats.org/officeDocument/2006/relationships/tags" Target="../tags/tag370.xml"/><Relationship Id="rId14" Type="http://schemas.openxmlformats.org/officeDocument/2006/relationships/tags" Target="../tags/tag375.xml"/><Relationship Id="rId22" Type="http://schemas.openxmlformats.org/officeDocument/2006/relationships/tags" Target="../tags/tag383.xml"/><Relationship Id="rId27" Type="http://schemas.openxmlformats.org/officeDocument/2006/relationships/tags" Target="../tags/tag388.xml"/><Relationship Id="rId30" Type="http://schemas.openxmlformats.org/officeDocument/2006/relationships/oleObject" Target="../embeddings/oleObject18.bin"/></Relationships>
</file>

<file path=ppt/slideLayouts/_rels/slideLayout132.xml.rels><?xml version="1.0" encoding="UTF-8" standalone="yes"?>
<Relationships xmlns="http://schemas.openxmlformats.org/package/2006/relationships"><Relationship Id="rId8" Type="http://schemas.openxmlformats.org/officeDocument/2006/relationships/tags" Target="../tags/tag396.xml"/><Relationship Id="rId13" Type="http://schemas.openxmlformats.org/officeDocument/2006/relationships/tags" Target="../tags/tag401.xml"/><Relationship Id="rId18" Type="http://schemas.openxmlformats.org/officeDocument/2006/relationships/tags" Target="../tags/tag406.xml"/><Relationship Id="rId26" Type="http://schemas.openxmlformats.org/officeDocument/2006/relationships/tags" Target="../tags/tag414.xml"/><Relationship Id="rId3" Type="http://schemas.openxmlformats.org/officeDocument/2006/relationships/tags" Target="../tags/tag391.xml"/><Relationship Id="rId21" Type="http://schemas.openxmlformats.org/officeDocument/2006/relationships/tags" Target="../tags/tag409.xml"/><Relationship Id="rId7" Type="http://schemas.openxmlformats.org/officeDocument/2006/relationships/tags" Target="../tags/tag395.xml"/><Relationship Id="rId12" Type="http://schemas.openxmlformats.org/officeDocument/2006/relationships/tags" Target="../tags/tag400.xml"/><Relationship Id="rId17" Type="http://schemas.openxmlformats.org/officeDocument/2006/relationships/tags" Target="../tags/tag405.xml"/><Relationship Id="rId25" Type="http://schemas.openxmlformats.org/officeDocument/2006/relationships/tags" Target="../tags/tag413.xml"/><Relationship Id="rId2" Type="http://schemas.openxmlformats.org/officeDocument/2006/relationships/tags" Target="../tags/tag390.xml"/><Relationship Id="rId16" Type="http://schemas.openxmlformats.org/officeDocument/2006/relationships/tags" Target="../tags/tag404.xml"/><Relationship Id="rId20" Type="http://schemas.openxmlformats.org/officeDocument/2006/relationships/tags" Target="../tags/tag408.xml"/><Relationship Id="rId29" Type="http://schemas.openxmlformats.org/officeDocument/2006/relationships/slideMaster" Target="../slideMasters/slideMaster12.xml"/><Relationship Id="rId1" Type="http://schemas.openxmlformats.org/officeDocument/2006/relationships/vmlDrawing" Target="../drawings/vmlDrawing19.vml"/><Relationship Id="rId6" Type="http://schemas.openxmlformats.org/officeDocument/2006/relationships/tags" Target="../tags/tag394.xml"/><Relationship Id="rId11" Type="http://schemas.openxmlformats.org/officeDocument/2006/relationships/tags" Target="../tags/tag399.xml"/><Relationship Id="rId24" Type="http://schemas.openxmlformats.org/officeDocument/2006/relationships/tags" Target="../tags/tag412.xml"/><Relationship Id="rId32" Type="http://schemas.openxmlformats.org/officeDocument/2006/relationships/image" Target="../media/image2.png"/><Relationship Id="rId5" Type="http://schemas.openxmlformats.org/officeDocument/2006/relationships/tags" Target="../tags/tag393.xml"/><Relationship Id="rId15" Type="http://schemas.openxmlformats.org/officeDocument/2006/relationships/tags" Target="../tags/tag403.xml"/><Relationship Id="rId23" Type="http://schemas.openxmlformats.org/officeDocument/2006/relationships/tags" Target="../tags/tag411.xml"/><Relationship Id="rId28" Type="http://schemas.openxmlformats.org/officeDocument/2006/relationships/tags" Target="../tags/tag416.xml"/><Relationship Id="rId10" Type="http://schemas.openxmlformats.org/officeDocument/2006/relationships/tags" Target="../tags/tag398.xml"/><Relationship Id="rId19" Type="http://schemas.openxmlformats.org/officeDocument/2006/relationships/tags" Target="../tags/tag407.xml"/><Relationship Id="rId31" Type="http://schemas.openxmlformats.org/officeDocument/2006/relationships/image" Target="../media/image1.png"/><Relationship Id="rId4" Type="http://schemas.openxmlformats.org/officeDocument/2006/relationships/tags" Target="../tags/tag392.xml"/><Relationship Id="rId9" Type="http://schemas.openxmlformats.org/officeDocument/2006/relationships/tags" Target="../tags/tag397.xml"/><Relationship Id="rId14" Type="http://schemas.openxmlformats.org/officeDocument/2006/relationships/tags" Target="../tags/tag402.xml"/><Relationship Id="rId22" Type="http://schemas.openxmlformats.org/officeDocument/2006/relationships/tags" Target="../tags/tag410.xml"/><Relationship Id="rId27" Type="http://schemas.openxmlformats.org/officeDocument/2006/relationships/tags" Target="../tags/tag415.xml"/><Relationship Id="rId30" Type="http://schemas.openxmlformats.org/officeDocument/2006/relationships/oleObject" Target="../embeddings/oleObject19.bin"/></Relationships>
</file>

<file path=ppt/slideLayouts/_rels/slideLayout1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Master" Target="../slideMasters/slideMaster13.xml"/><Relationship Id="rId7" Type="http://schemas.openxmlformats.org/officeDocument/2006/relationships/image" Target="../media/image31.jpeg"/><Relationship Id="rId2" Type="http://schemas.openxmlformats.org/officeDocument/2006/relationships/tags" Target="../tags/tag43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emf"/><Relationship Id="rId10" Type="http://schemas.openxmlformats.org/officeDocument/2006/relationships/image" Target="../media/image34.jpeg"/><Relationship Id="rId4" Type="http://schemas.openxmlformats.org/officeDocument/2006/relationships/oleObject" Target="../embeddings/oleObject21.bin"/><Relationship Id="rId9" Type="http://schemas.openxmlformats.org/officeDocument/2006/relationships/image" Target="../media/image33.jpe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tags" Target="../tags/tag438.xml"/><Relationship Id="rId2" Type="http://schemas.openxmlformats.org/officeDocument/2006/relationships/tags" Target="../tags/tag43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8" Type="http://schemas.openxmlformats.org/officeDocument/2006/relationships/tags" Target="../tags/tag445.xml"/><Relationship Id="rId13" Type="http://schemas.openxmlformats.org/officeDocument/2006/relationships/tags" Target="../tags/tag450.xml"/><Relationship Id="rId18" Type="http://schemas.openxmlformats.org/officeDocument/2006/relationships/tags" Target="../tags/tag455.xml"/><Relationship Id="rId26" Type="http://schemas.openxmlformats.org/officeDocument/2006/relationships/oleObject" Target="../embeddings/oleObject23.bin"/><Relationship Id="rId3" Type="http://schemas.openxmlformats.org/officeDocument/2006/relationships/tags" Target="../tags/tag440.xml"/><Relationship Id="rId21" Type="http://schemas.openxmlformats.org/officeDocument/2006/relationships/tags" Target="../tags/tag458.xml"/><Relationship Id="rId7" Type="http://schemas.openxmlformats.org/officeDocument/2006/relationships/tags" Target="../tags/tag444.xml"/><Relationship Id="rId12" Type="http://schemas.openxmlformats.org/officeDocument/2006/relationships/tags" Target="../tags/tag449.xml"/><Relationship Id="rId17" Type="http://schemas.openxmlformats.org/officeDocument/2006/relationships/tags" Target="../tags/tag454.xml"/><Relationship Id="rId25" Type="http://schemas.openxmlformats.org/officeDocument/2006/relationships/slideMaster" Target="../slideMasters/slideMaster13.xml"/><Relationship Id="rId2" Type="http://schemas.openxmlformats.org/officeDocument/2006/relationships/tags" Target="../tags/tag439.xml"/><Relationship Id="rId16" Type="http://schemas.openxmlformats.org/officeDocument/2006/relationships/tags" Target="../tags/tag453.xml"/><Relationship Id="rId20" Type="http://schemas.openxmlformats.org/officeDocument/2006/relationships/tags" Target="../tags/tag457.xml"/><Relationship Id="rId29" Type="http://schemas.openxmlformats.org/officeDocument/2006/relationships/image" Target="../media/image1.png"/><Relationship Id="rId1" Type="http://schemas.openxmlformats.org/officeDocument/2006/relationships/vmlDrawing" Target="../drawings/vmlDrawing23.vml"/><Relationship Id="rId6" Type="http://schemas.openxmlformats.org/officeDocument/2006/relationships/tags" Target="../tags/tag443.xml"/><Relationship Id="rId11" Type="http://schemas.openxmlformats.org/officeDocument/2006/relationships/tags" Target="../tags/tag448.xml"/><Relationship Id="rId24" Type="http://schemas.openxmlformats.org/officeDocument/2006/relationships/tags" Target="../tags/tag461.xml"/><Relationship Id="rId5" Type="http://schemas.openxmlformats.org/officeDocument/2006/relationships/tags" Target="../tags/tag442.xml"/><Relationship Id="rId15" Type="http://schemas.openxmlformats.org/officeDocument/2006/relationships/tags" Target="../tags/tag452.xml"/><Relationship Id="rId23" Type="http://schemas.openxmlformats.org/officeDocument/2006/relationships/tags" Target="../tags/tag460.xml"/><Relationship Id="rId28" Type="http://schemas.openxmlformats.org/officeDocument/2006/relationships/image" Target="../media/image37.png"/><Relationship Id="rId10" Type="http://schemas.openxmlformats.org/officeDocument/2006/relationships/tags" Target="../tags/tag447.xml"/><Relationship Id="rId19" Type="http://schemas.openxmlformats.org/officeDocument/2006/relationships/tags" Target="../tags/tag456.xml"/><Relationship Id="rId4" Type="http://schemas.openxmlformats.org/officeDocument/2006/relationships/tags" Target="../tags/tag441.xml"/><Relationship Id="rId9" Type="http://schemas.openxmlformats.org/officeDocument/2006/relationships/tags" Target="../tags/tag446.xml"/><Relationship Id="rId14" Type="http://schemas.openxmlformats.org/officeDocument/2006/relationships/tags" Target="../tags/tag451.xml"/><Relationship Id="rId22" Type="http://schemas.openxmlformats.org/officeDocument/2006/relationships/tags" Target="../tags/tag459.xml"/><Relationship Id="rId27" Type="http://schemas.openxmlformats.org/officeDocument/2006/relationships/image" Target="../media/image26.emf"/></Relationships>
</file>

<file path=ppt/slideLayouts/_rels/slideLayout136.xml.rels><?xml version="1.0" encoding="UTF-8" standalone="yes"?>
<Relationships xmlns="http://schemas.openxmlformats.org/package/2006/relationships"><Relationship Id="rId8" Type="http://schemas.openxmlformats.org/officeDocument/2006/relationships/tags" Target="../tags/tag468.xml"/><Relationship Id="rId13" Type="http://schemas.openxmlformats.org/officeDocument/2006/relationships/tags" Target="../tags/tag473.xml"/><Relationship Id="rId18" Type="http://schemas.openxmlformats.org/officeDocument/2006/relationships/tags" Target="../tags/tag478.xml"/><Relationship Id="rId26" Type="http://schemas.openxmlformats.org/officeDocument/2006/relationships/oleObject" Target="../embeddings/oleObject24.bin"/><Relationship Id="rId3" Type="http://schemas.openxmlformats.org/officeDocument/2006/relationships/tags" Target="../tags/tag463.xml"/><Relationship Id="rId21" Type="http://schemas.openxmlformats.org/officeDocument/2006/relationships/tags" Target="../tags/tag481.xml"/><Relationship Id="rId7" Type="http://schemas.openxmlformats.org/officeDocument/2006/relationships/tags" Target="../tags/tag467.xml"/><Relationship Id="rId12" Type="http://schemas.openxmlformats.org/officeDocument/2006/relationships/tags" Target="../tags/tag472.xml"/><Relationship Id="rId17" Type="http://schemas.openxmlformats.org/officeDocument/2006/relationships/tags" Target="../tags/tag477.xml"/><Relationship Id="rId25" Type="http://schemas.openxmlformats.org/officeDocument/2006/relationships/slideMaster" Target="../slideMasters/slideMaster13.xml"/><Relationship Id="rId2" Type="http://schemas.openxmlformats.org/officeDocument/2006/relationships/tags" Target="../tags/tag462.xml"/><Relationship Id="rId16" Type="http://schemas.openxmlformats.org/officeDocument/2006/relationships/tags" Target="../tags/tag476.xml"/><Relationship Id="rId20" Type="http://schemas.openxmlformats.org/officeDocument/2006/relationships/tags" Target="../tags/tag480.xml"/><Relationship Id="rId29" Type="http://schemas.openxmlformats.org/officeDocument/2006/relationships/image" Target="../media/image1.png"/><Relationship Id="rId1" Type="http://schemas.openxmlformats.org/officeDocument/2006/relationships/vmlDrawing" Target="../drawings/vmlDrawing24.vml"/><Relationship Id="rId6" Type="http://schemas.openxmlformats.org/officeDocument/2006/relationships/tags" Target="../tags/tag466.xml"/><Relationship Id="rId11" Type="http://schemas.openxmlformats.org/officeDocument/2006/relationships/tags" Target="../tags/tag471.xml"/><Relationship Id="rId24" Type="http://schemas.openxmlformats.org/officeDocument/2006/relationships/tags" Target="../tags/tag484.xml"/><Relationship Id="rId5" Type="http://schemas.openxmlformats.org/officeDocument/2006/relationships/tags" Target="../tags/tag465.xml"/><Relationship Id="rId15" Type="http://schemas.openxmlformats.org/officeDocument/2006/relationships/tags" Target="../tags/tag475.xml"/><Relationship Id="rId23" Type="http://schemas.openxmlformats.org/officeDocument/2006/relationships/tags" Target="../tags/tag483.xml"/><Relationship Id="rId28" Type="http://schemas.openxmlformats.org/officeDocument/2006/relationships/image" Target="../media/image37.png"/><Relationship Id="rId10" Type="http://schemas.openxmlformats.org/officeDocument/2006/relationships/tags" Target="../tags/tag470.xml"/><Relationship Id="rId19" Type="http://schemas.openxmlformats.org/officeDocument/2006/relationships/tags" Target="../tags/tag479.xml"/><Relationship Id="rId4" Type="http://schemas.openxmlformats.org/officeDocument/2006/relationships/tags" Target="../tags/tag464.xml"/><Relationship Id="rId9" Type="http://schemas.openxmlformats.org/officeDocument/2006/relationships/tags" Target="../tags/tag469.xml"/><Relationship Id="rId14" Type="http://schemas.openxmlformats.org/officeDocument/2006/relationships/tags" Target="../tags/tag474.xml"/><Relationship Id="rId22" Type="http://schemas.openxmlformats.org/officeDocument/2006/relationships/tags" Target="../tags/tag482.xml"/><Relationship Id="rId27" Type="http://schemas.openxmlformats.org/officeDocument/2006/relationships/image" Target="../media/image26.emf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485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25.bin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5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25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5.jpe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4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5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en-GB" sz="700" dirty="0">
                <a:solidFill>
                  <a:srgbClr val="000000"/>
                </a:solidFill>
                <a:latin typeface="Arial"/>
                <a:cs typeface="Arial"/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40343091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018EE-27D6-4D00-90A3-AE8A5370E561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26193-EB64-486C-BC6B-9EDDC1EFA34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2983508"/>
      </p:ext>
    </p:extLst>
  </p:cSld>
  <p:clrMapOvr>
    <a:masterClrMapping/>
  </p:clrMapOvr>
  <p:transition spd="slow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5" y="1123950"/>
            <a:ext cx="4043242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25" y="1123950"/>
            <a:ext cx="4042800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4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A2710-5F0F-441B-A8E1-9EBEF2B2AA9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405976"/>
      </p:ext>
    </p:extLst>
  </p:cSld>
  <p:clrMapOvr>
    <a:masterClrMapping/>
  </p:clrMapOvr>
  <p:transition spd="slow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FBBF7-06AF-4F24-BDCF-A5FB9484015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1517852"/>
      </p:ext>
    </p:extLst>
  </p:cSld>
  <p:clrMapOvr>
    <a:masterClrMapping/>
  </p:clrMapOvr>
  <p:transition spd="slow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8275" cy="666750"/>
          </a:xfr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095375"/>
            <a:ext cx="8378825" cy="5386388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295E082-6486-4E6B-8773-440E372FA96A}" type="datetime1">
              <a:rPr lang="en-ZA" sz="1800">
                <a:solidFill>
                  <a:srgbClr val="003896"/>
                </a:solidFill>
                <a:latin typeface="Arial"/>
                <a:cs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2022/07/29</a:t>
            </a:fld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0550" y="6453188"/>
            <a:ext cx="28829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9B43C-6975-4FDE-9EF7-EEF9BB6902A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0351970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B33A4-CEEB-4B94-A07F-57A671CA88A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69915032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750045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DB37C-9804-4EBB-8FD4-AB8B185984E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49861058"/>
      </p:ext>
    </p:extLst>
  </p:cSld>
  <p:clrMapOvr>
    <a:masterClrMapping/>
  </p:clrMapOvr>
  <p:transition spd="slow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2B600-1B6D-451B-93A9-33EF039F4A3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25679643"/>
      </p:ext>
    </p:extLst>
  </p:cSld>
  <p:clrMapOvr>
    <a:masterClrMapping/>
  </p:clrMapOvr>
  <p:transition spd="slow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1C85-2029-4651-9943-1724AC0B6CDB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5527598"/>
      </p:ext>
    </p:extLst>
  </p:cSld>
  <p:clrMapOvr>
    <a:masterClrMapping/>
  </p:clrMapOvr>
  <p:transition spd="slow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2580C-B559-4584-9D4C-28FBD9F37B3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83805158"/>
      </p:ext>
    </p:extLst>
  </p:cSld>
  <p:clrMapOvr>
    <a:masterClrMapping/>
  </p:clrMapOvr>
  <p:transition spd="slow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878C8-8771-4AA9-A12D-BD5EDB9E749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7786659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1FE7-A75E-4BA0-97FA-F79528543578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929BF-B4EB-4932-876B-AAB3E2A3081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53739832"/>
      </p:ext>
    </p:extLst>
  </p:cSld>
  <p:clrMapOvr>
    <a:masterClrMapping/>
  </p:clrMapOvr>
  <p:transition spd="slow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10D0D-F4D2-4AEC-B926-1979724EBA7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9597698"/>
      </p:ext>
    </p:extLst>
  </p:cSld>
  <p:clrMapOvr>
    <a:masterClrMapping/>
  </p:clrMapOvr>
  <p:transition spd="slow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8521D-F8BC-4357-8325-E74527151D50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114883"/>
      </p:ext>
    </p:extLst>
  </p:cSld>
  <p:clrMapOvr>
    <a:masterClrMapping/>
  </p:clrMapOvr>
  <p:transition spd="slow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6B444-80EB-4C90-97F3-B76021FE105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20958211"/>
      </p:ext>
    </p:extLst>
  </p:cSld>
  <p:clrMapOvr>
    <a:masterClrMapping/>
  </p:clrMapOvr>
  <p:transition spd="slow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4CC3E-D669-40F9-9030-6FBC39D5379D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41303389"/>
      </p:ext>
    </p:extLst>
  </p:cSld>
  <p:clrMapOvr>
    <a:masterClrMapping/>
  </p:clrMapOvr>
  <p:transition spd="slow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7B757-D9F2-40B4-B834-E390D626599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79070094"/>
      </p:ext>
    </p:extLst>
  </p:cSld>
  <p:clrMapOvr>
    <a:masterClrMapping/>
  </p:clrMapOvr>
  <p:transition spd="slow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fld id="{CF66990B-ED29-466B-8955-E1BD130E8D8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826605"/>
      </p:ext>
    </p:extLst>
  </p:cSld>
  <p:clrMapOvr>
    <a:masterClrMapping/>
  </p:clrMapOvr>
  <p:transition spd="slow"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</p:nvPr>
        </p:nvGraphicFramePr>
        <p:xfrm>
          <a:off x="0" y="0"/>
          <a:ext cx="158750" cy="170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43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700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457" name="Picture 73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4" name="Oval 101"/>
          <p:cNvSpPr>
            <a:spLocks noChangeArrowheads="1"/>
          </p:cNvSpPr>
          <p:nvPr/>
        </p:nvSpPr>
        <p:spPr bwMode="lt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5" name="Oval 103"/>
          <p:cNvSpPr>
            <a:spLocks noChangeArrowheads="1"/>
          </p:cNvSpPr>
          <p:nvPr/>
        </p:nvSpPr>
        <p:spPr bwMode="lt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6" name="Oval 104"/>
          <p:cNvSpPr>
            <a:spLocks noChangeArrowheads="1"/>
          </p:cNvSpPr>
          <p:nvPr/>
        </p:nvSpPr>
        <p:spPr bwMode="lt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7" name="Oval 105"/>
          <p:cNvSpPr>
            <a:spLocks noChangeArrowheads="1"/>
          </p:cNvSpPr>
          <p:nvPr/>
        </p:nvSpPr>
        <p:spPr bwMode="lt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8" name="Oval 106"/>
          <p:cNvSpPr>
            <a:spLocks noChangeArrowheads="1"/>
          </p:cNvSpPr>
          <p:nvPr/>
        </p:nvSpPr>
        <p:spPr bwMode="lt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9" name="Oval 102"/>
          <p:cNvSpPr>
            <a:spLocks noChangeArrowheads="1"/>
          </p:cNvSpPr>
          <p:nvPr/>
        </p:nvSpPr>
        <p:spPr bwMode="ltGray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 dirty="0">
              <a:solidFill>
                <a:srgbClr val="003896"/>
              </a:solidFill>
            </a:endParaRPr>
          </a:p>
        </p:txBody>
      </p:sp>
      <p:sp>
        <p:nvSpPr>
          <p:cNvPr id="120" name="Oval 107"/>
          <p:cNvSpPr>
            <a:spLocks noChangeArrowheads="1"/>
          </p:cNvSpPr>
          <p:nvPr/>
        </p:nvSpPr>
        <p:spPr bwMode="lt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1" name="Oval 108"/>
          <p:cNvSpPr>
            <a:spLocks noChangeArrowheads="1"/>
          </p:cNvSpPr>
          <p:nvPr/>
        </p:nvSpPr>
        <p:spPr bwMode="lt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2" name="Oval 109"/>
          <p:cNvSpPr>
            <a:spLocks noChangeArrowheads="1"/>
          </p:cNvSpPr>
          <p:nvPr/>
        </p:nvSpPr>
        <p:spPr bwMode="lt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3" name="Oval 147"/>
          <p:cNvSpPr>
            <a:spLocks noChangeArrowheads="1"/>
          </p:cNvSpPr>
          <p:nvPr/>
        </p:nvSpPr>
        <p:spPr bwMode="lt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4" name="Oval 148"/>
          <p:cNvSpPr>
            <a:spLocks noChangeArrowheads="1"/>
          </p:cNvSpPr>
          <p:nvPr/>
        </p:nvSpPr>
        <p:spPr bwMode="lt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5" name="Oval 149"/>
          <p:cNvSpPr>
            <a:spLocks noChangeArrowheads="1"/>
          </p:cNvSpPr>
          <p:nvPr/>
        </p:nvSpPr>
        <p:spPr bwMode="lt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6" name="Oval 150"/>
          <p:cNvSpPr>
            <a:spLocks noChangeArrowheads="1"/>
          </p:cNvSpPr>
          <p:nvPr/>
        </p:nvSpPr>
        <p:spPr bwMode="lt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7" name="Oval 151"/>
          <p:cNvSpPr>
            <a:spLocks noChangeArrowheads="1"/>
          </p:cNvSpPr>
          <p:nvPr/>
        </p:nvSpPr>
        <p:spPr bwMode="lt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8" name="Oval 152"/>
          <p:cNvSpPr>
            <a:spLocks noChangeArrowheads="1"/>
          </p:cNvSpPr>
          <p:nvPr/>
        </p:nvSpPr>
        <p:spPr bwMode="lt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9" name="Oval 153"/>
          <p:cNvSpPr>
            <a:spLocks noChangeArrowheads="1"/>
          </p:cNvSpPr>
          <p:nvPr/>
        </p:nvSpPr>
        <p:spPr bwMode="lt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0" name="Oval 154"/>
          <p:cNvSpPr>
            <a:spLocks noChangeArrowheads="1"/>
          </p:cNvSpPr>
          <p:nvPr/>
        </p:nvSpPr>
        <p:spPr bwMode="ltGray">
          <a:xfrm>
            <a:off x="1011237" y="706438"/>
            <a:ext cx="1100138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1" name="Oval 118"/>
          <p:cNvSpPr>
            <a:spLocks noChangeArrowheads="1"/>
          </p:cNvSpPr>
          <p:nvPr userDrawn="1"/>
        </p:nvSpPr>
        <p:spPr bwMode="lt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600" kern="0" dirty="0">
              <a:solidFill>
                <a:srgbClr val="003896"/>
              </a:solidFill>
            </a:endParaRPr>
          </a:p>
        </p:txBody>
      </p:sp>
      <p:sp>
        <p:nvSpPr>
          <p:cNvPr id="132" name="Oval 119"/>
          <p:cNvSpPr>
            <a:spLocks noChangeArrowheads="1"/>
          </p:cNvSpPr>
          <p:nvPr/>
        </p:nvSpPr>
        <p:spPr bwMode="lt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3" name="Oval 120"/>
          <p:cNvSpPr>
            <a:spLocks noChangeArrowheads="1"/>
          </p:cNvSpPr>
          <p:nvPr/>
        </p:nvSpPr>
        <p:spPr bwMode="lt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4" name="Oval 121"/>
          <p:cNvSpPr>
            <a:spLocks noChangeArrowheads="1"/>
          </p:cNvSpPr>
          <p:nvPr/>
        </p:nvSpPr>
        <p:spPr bwMode="ltGray">
          <a:xfrm>
            <a:off x="1011238" y="695325"/>
            <a:ext cx="1211263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 bwMode="ltGray">
          <a:xfrm>
            <a:off x="257175" y="3090863"/>
            <a:ext cx="2211388" cy="2087562"/>
            <a:chOff x="257175" y="3090863"/>
            <a:chExt cx="2211388" cy="2087562"/>
          </a:xfrm>
        </p:grpSpPr>
        <p:sp>
          <p:nvSpPr>
            <p:cNvPr id="147" name="Oval 122"/>
            <p:cNvSpPr>
              <a:spLocks noChangeArrowheads="1"/>
            </p:cNvSpPr>
            <p:nvPr/>
          </p:nvSpPr>
          <p:spPr bwMode="ltGray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8" name="Oval 123"/>
            <p:cNvSpPr>
              <a:spLocks noChangeArrowheads="1"/>
            </p:cNvSpPr>
            <p:nvPr/>
          </p:nvSpPr>
          <p:spPr bwMode="ltGray">
            <a:xfrm>
              <a:off x="481013" y="3227388"/>
              <a:ext cx="1801813" cy="18145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9" name="Oval 124"/>
            <p:cNvSpPr>
              <a:spLocks noChangeArrowheads="1"/>
            </p:cNvSpPr>
            <p:nvPr/>
          </p:nvSpPr>
          <p:spPr bwMode="ltGray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0" name="Oval 125"/>
            <p:cNvSpPr>
              <a:spLocks noChangeArrowheads="1"/>
            </p:cNvSpPr>
            <p:nvPr/>
          </p:nvSpPr>
          <p:spPr bwMode="ltGray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1" name="Oval 126"/>
            <p:cNvSpPr>
              <a:spLocks noChangeArrowheads="1"/>
            </p:cNvSpPr>
            <p:nvPr/>
          </p:nvSpPr>
          <p:spPr bwMode="ltGray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2" name="Oval 127"/>
            <p:cNvSpPr>
              <a:spLocks noChangeArrowheads="1"/>
            </p:cNvSpPr>
            <p:nvPr/>
          </p:nvSpPr>
          <p:spPr bwMode="ltGray">
            <a:xfrm>
              <a:off x="368300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3" name="Oval 128"/>
            <p:cNvSpPr>
              <a:spLocks noChangeAspect="1" noChangeArrowheads="1"/>
            </p:cNvSpPr>
            <p:nvPr/>
          </p:nvSpPr>
          <p:spPr bwMode="ltGray">
            <a:xfrm>
              <a:off x="460375" y="3227388"/>
              <a:ext cx="1879600" cy="1814512"/>
            </a:xfrm>
            <a:prstGeom prst="ellipse">
              <a:avLst/>
            </a:pr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C0C0C0"/>
                </a:solidFill>
              </a:endParaRPr>
            </a:p>
          </p:txBody>
        </p:sp>
        <p:sp>
          <p:nvSpPr>
            <p:cNvPr id="154" name="Oval 129"/>
            <p:cNvSpPr>
              <a:spLocks noChangeArrowheads="1"/>
            </p:cNvSpPr>
            <p:nvPr/>
          </p:nvSpPr>
          <p:spPr bwMode="ltGray">
            <a:xfrm>
              <a:off x="257175" y="3201988"/>
              <a:ext cx="1965325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5" name="Oval 130"/>
            <p:cNvSpPr>
              <a:spLocks noChangeArrowheads="1"/>
            </p:cNvSpPr>
            <p:nvPr/>
          </p:nvSpPr>
          <p:spPr bwMode="ltGray">
            <a:xfrm>
              <a:off x="492125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6" name="Oval 131"/>
            <p:cNvSpPr>
              <a:spLocks noChangeArrowheads="1"/>
            </p:cNvSpPr>
            <p:nvPr/>
          </p:nvSpPr>
          <p:spPr bwMode="ltGray">
            <a:xfrm>
              <a:off x="481013" y="3201988"/>
              <a:ext cx="1974850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 bwMode="ltGray">
          <a:xfrm>
            <a:off x="658018" y="4684713"/>
            <a:ext cx="1828801" cy="1728787"/>
            <a:chOff x="838200" y="4684713"/>
            <a:chExt cx="1828801" cy="1728787"/>
          </a:xfrm>
        </p:grpSpPr>
        <p:sp>
          <p:nvSpPr>
            <p:cNvPr id="137" name="Oval 132"/>
            <p:cNvSpPr>
              <a:spLocks noChangeArrowheads="1"/>
            </p:cNvSpPr>
            <p:nvPr/>
          </p:nvSpPr>
          <p:spPr bwMode="ltGray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38" name="Oval 133"/>
            <p:cNvSpPr>
              <a:spLocks noChangeArrowheads="1"/>
            </p:cNvSpPr>
            <p:nvPr/>
          </p:nvSpPr>
          <p:spPr bwMode="ltGray">
            <a:xfrm>
              <a:off x="1023937" y="4795838"/>
              <a:ext cx="1493838" cy="150653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39" name="Oval 134"/>
            <p:cNvSpPr>
              <a:spLocks noChangeArrowheads="1"/>
            </p:cNvSpPr>
            <p:nvPr/>
          </p:nvSpPr>
          <p:spPr bwMode="ltGray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0" name="Oval 135"/>
            <p:cNvSpPr>
              <a:spLocks noChangeArrowheads="1"/>
            </p:cNvSpPr>
            <p:nvPr/>
          </p:nvSpPr>
          <p:spPr bwMode="ltGray">
            <a:xfrm>
              <a:off x="900113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1" name="Oval 136"/>
            <p:cNvSpPr>
              <a:spLocks noChangeArrowheads="1"/>
            </p:cNvSpPr>
            <p:nvPr/>
          </p:nvSpPr>
          <p:spPr bwMode="ltGray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2" name="Oval 137"/>
            <p:cNvSpPr>
              <a:spLocks noChangeArrowheads="1"/>
            </p:cNvSpPr>
            <p:nvPr/>
          </p:nvSpPr>
          <p:spPr bwMode="ltGray">
            <a:xfrm>
              <a:off x="925513" y="4684713"/>
              <a:ext cx="1641475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3" name="Oval 138"/>
            <p:cNvSpPr>
              <a:spLocks noChangeArrowheads="1"/>
            </p:cNvSpPr>
            <p:nvPr/>
          </p:nvSpPr>
          <p:spPr bwMode="ltGray">
            <a:xfrm>
              <a:off x="1014412" y="4791075"/>
              <a:ext cx="1506538" cy="1519238"/>
            </a:xfrm>
            <a:prstGeom prst="ellipse">
              <a:avLst/>
            </a:prstGeom>
            <a:blipFill dpi="0"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kern="0" dirty="0">
                <a:solidFill>
                  <a:srgbClr val="C0C0C0"/>
                </a:solidFill>
              </a:endParaRPr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ltGray">
            <a:xfrm>
              <a:off x="838200" y="4770438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5" name="Oval 140"/>
            <p:cNvSpPr>
              <a:spLocks noChangeArrowheads="1"/>
            </p:cNvSpPr>
            <p:nvPr/>
          </p:nvSpPr>
          <p:spPr bwMode="ltGray">
            <a:xfrm>
              <a:off x="1023938" y="4770438"/>
              <a:ext cx="16430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6" name="Oval 141"/>
            <p:cNvSpPr>
              <a:spLocks noChangeArrowheads="1"/>
            </p:cNvSpPr>
            <p:nvPr/>
          </p:nvSpPr>
          <p:spPr bwMode="ltGray">
            <a:xfrm>
              <a:off x="1036638" y="4684713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8" name="McK Title Elements" hidden="1"/>
          <p:cNvGrpSpPr>
            <a:grpSpLocks/>
          </p:cNvGrpSpPr>
          <p:nvPr userDrawn="1"/>
        </p:nvGrpSpPr>
        <p:grpSpPr bwMode="auto">
          <a:xfrm>
            <a:off x="3059112" y="5245178"/>
            <a:ext cx="5185548" cy="484304"/>
            <a:chOff x="1663" y="3109"/>
            <a:chExt cx="3109" cy="299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9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 userDrawn="1">
            <p:ph type="ctrTitle"/>
          </p:nvPr>
        </p:nvSpPr>
        <p:spPr bwMode="auto">
          <a:xfrm>
            <a:off x="3059112" y="2017394"/>
            <a:ext cx="5843587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 userDrawn="1">
            <p:ph type="subTitle" idx="1"/>
          </p:nvPr>
        </p:nvSpPr>
        <p:spPr bwMode="auto">
          <a:xfrm>
            <a:off x="3059112" y="3739008"/>
            <a:ext cx="5843587" cy="276999"/>
          </a:xfrm>
        </p:spPr>
        <p:txBody>
          <a:bodyPr>
            <a:spAutoFit/>
          </a:bodyPr>
          <a:lstStyle>
            <a:lvl1pPr>
              <a:defRPr sz="180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pic>
        <p:nvPicPr>
          <p:cNvPr id="16453" name="Picture 69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1537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7343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45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"/>
          <p:cNvSpPr txBox="1">
            <a:spLocks/>
          </p:cNvSpPr>
          <p:nvPr userDrawn="1">
            <p:custDataLst>
              <p:tags r:id="rId3"/>
            </p:custDataLst>
          </p:nvPr>
        </p:nvSpPr>
        <p:spPr bwMode="auto">
          <a:xfrm>
            <a:off x="4493453" y="6647941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ctr"/>
            <a:fld id="{42C328C1-A84F-4A39-A664-DBA00541A8C6}" type="slidenum">
              <a:rPr lang="en-US" smtClean="0">
                <a:solidFill>
                  <a:srgbClr val="83725B"/>
                </a:solidFill>
                <a:cs typeface="Arial" pitchFamily="34" charset="0"/>
              </a:rPr>
              <a:pPr algn="ctr"/>
              <a:t>‹#›</a:t>
            </a:fld>
            <a:endParaRPr lang="en-US" dirty="0">
              <a:solidFill>
                <a:srgbClr val="83725B"/>
              </a:solidFill>
              <a:cs typeface="Arial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1490" y="6647941"/>
            <a:ext cx="564257" cy="153888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algn="l">
              <a:defRPr lang="en-US" sz="1000" u="none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dirty="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67963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30" name="think-cell Slide" r:id="rId26" imgW="360" imgH="360" progId="TCLayout.ActiveDocument.1">
                  <p:embed/>
                </p:oleObj>
              </mc:Choice>
              <mc:Fallback>
                <p:oleObj name="think-cell Slide" r:id="rId2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0"/>
          <p:cNvPicPr preferRelativeResize="0">
            <a:picLocks noChangeArrowheads="1"/>
          </p:cNvPicPr>
          <p:nvPr>
            <p:custDataLst>
              <p:tags r:id="rId3"/>
            </p:custDataLst>
          </p:nvPr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712075" y="338138"/>
            <a:ext cx="117316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2"/>
          <p:cNvPicPr preferRelativeResize="0">
            <a:picLocks noChangeArrowheads="1"/>
          </p:cNvPicPr>
          <p:nvPr>
            <p:custDataLst>
              <p:tags r:id="rId4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1. On-page tracker" hidden="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22238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</a:rPr>
              <a:t>TRACKER</a:t>
            </a:r>
          </a:p>
        </p:txBody>
      </p:sp>
      <p:sp>
        <p:nvSpPr>
          <p:cNvPr id="10" name="McK 3. Unit of measure" hidden="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22238" y="973138"/>
            <a:ext cx="4395787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1" name="McK Slide Element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122238" y="6367463"/>
            <a:ext cx="8721725" cy="357187"/>
            <a:chOff x="75" y="3931"/>
            <a:chExt cx="5385" cy="220"/>
          </a:xfrm>
        </p:grpSpPr>
        <p:sp>
          <p:nvSpPr>
            <p:cNvPr id="12" name="McK 4. Footnote"/>
            <p:cNvSpPr txBox="1">
              <a:spLocks noChangeArrowheads="1"/>
            </p:cNvSpPr>
            <p:nvPr/>
          </p:nvSpPr>
          <p:spPr bwMode="gray">
            <a:xfrm>
              <a:off x="75" y="3931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13" name="McK 5. Source"/>
            <p:cNvSpPr>
              <a:spLocks noChangeArrowheads="1"/>
            </p:cNvSpPr>
            <p:nvPr/>
          </p:nvSpPr>
          <p:spPr bwMode="gray">
            <a:xfrm>
              <a:off x="75" y="4054"/>
              <a:ext cx="5118" cy="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 marL="474663" indent="-474663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1482725" y="2043113"/>
            <a:ext cx="4349750" cy="519112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en-US" alt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8" name="LegendBoxes" hidden="1"/>
          <p:cNvGrpSpPr>
            <a:grpSpLocks/>
          </p:cNvGrpSpPr>
          <p:nvPr/>
        </p:nvGrpSpPr>
        <p:grpSpPr bwMode="auto">
          <a:xfrm>
            <a:off x="8105775" y="1012825"/>
            <a:ext cx="779463" cy="1017588"/>
            <a:chOff x="4936" y="176"/>
            <a:chExt cx="481" cy="628"/>
          </a:xfrm>
        </p:grpSpPr>
        <p:sp>
          <p:nvSpPr>
            <p:cNvPr id="19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0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1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2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3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4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5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6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27" name="LegendLines" hidden="1"/>
          <p:cNvGrpSpPr>
            <a:grpSpLocks/>
          </p:cNvGrpSpPr>
          <p:nvPr/>
        </p:nvGrpSpPr>
        <p:grpSpPr bwMode="auto">
          <a:xfrm>
            <a:off x="7791450" y="1019175"/>
            <a:ext cx="1093788" cy="744538"/>
            <a:chOff x="4750" y="176"/>
            <a:chExt cx="675" cy="460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</p:grpSp>
      <p:grpSp>
        <p:nvGrpSpPr>
          <p:cNvPr id="34" name="McKSticker" hidden="1"/>
          <p:cNvGrpSpPr>
            <a:grpSpLocks/>
          </p:cNvGrpSpPr>
          <p:nvPr/>
        </p:nvGrpSpPr>
        <p:grpSpPr bwMode="auto">
          <a:xfrm>
            <a:off x="7796213" y="1025525"/>
            <a:ext cx="1089025" cy="215900"/>
            <a:chOff x="7673881" y="285750"/>
            <a:chExt cx="1066894" cy="212366"/>
          </a:xfrm>
        </p:grpSpPr>
        <p:sp>
          <p:nvSpPr>
            <p:cNvPr id="35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36" name="AutoShape 31"/>
            <p:cNvCxnSpPr>
              <a:cxnSpLocks noChangeShapeType="1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32"/>
            <p:cNvCxnSpPr>
              <a:cxnSpLocks noChangeShapeType="1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" name="LegendMoons" hidden="1"/>
          <p:cNvGrpSpPr>
            <a:grpSpLocks/>
          </p:cNvGrpSpPr>
          <p:nvPr/>
        </p:nvGrpSpPr>
        <p:grpSpPr bwMode="auto">
          <a:xfrm>
            <a:off x="8037513" y="1012825"/>
            <a:ext cx="847725" cy="1333500"/>
            <a:chOff x="6655594" y="273840"/>
            <a:chExt cx="830430" cy="1306516"/>
          </a:xfrm>
        </p:grpSpPr>
        <p:grpSp>
          <p:nvGrpSpPr>
            <p:cNvPr id="39" name="MoonLegend1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57" name="Oval 38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8" name="Arc 39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0" name="MoonLegend2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55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6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1" name="MoonLegend4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2" name="MoonLegend5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1" name="Oval 50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2" name="Oval 5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43" name="Legend1"/>
            <p:cNvSpPr>
              <a:spLocks noChangeArrowheads="1"/>
            </p:cNvSpPr>
            <p:nvPr/>
          </p:nvSpPr>
          <p:spPr bwMode="gray">
            <a:xfrm>
              <a:off x="6975947" y="286283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4" name="Legend2"/>
            <p:cNvSpPr>
              <a:spLocks noChangeArrowheads="1"/>
            </p:cNvSpPr>
            <p:nvPr/>
          </p:nvSpPr>
          <p:spPr bwMode="gray">
            <a:xfrm>
              <a:off x="6975947" y="561585"/>
              <a:ext cx="510077" cy="183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5" name="Legend3"/>
            <p:cNvSpPr>
              <a:spLocks noChangeArrowheads="1"/>
            </p:cNvSpPr>
            <p:nvPr/>
          </p:nvSpPr>
          <p:spPr bwMode="gray">
            <a:xfrm>
              <a:off x="6975947" y="835331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6" name="Legend4"/>
            <p:cNvSpPr>
              <a:spLocks noChangeArrowheads="1"/>
            </p:cNvSpPr>
            <p:nvPr/>
          </p:nvSpPr>
          <p:spPr bwMode="gray">
            <a:xfrm>
              <a:off x="6975947" y="1107522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7" name="Legend5"/>
            <p:cNvSpPr>
              <a:spLocks noChangeArrowheads="1"/>
            </p:cNvSpPr>
            <p:nvPr/>
          </p:nvSpPr>
          <p:spPr bwMode="gray">
            <a:xfrm>
              <a:off x="6975947" y="1382824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grpSp>
          <p:nvGrpSpPr>
            <p:cNvPr id="48" name="MoonLegend3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436563" y="6482836"/>
            <a:ext cx="528991" cy="258532"/>
          </a:xfrm>
        </p:spPr>
        <p:txBody>
          <a:bodyPr wrap="none" anchor="b"/>
          <a:lstStyle>
            <a:lvl1pPr marL="0" indent="0">
              <a:buNone/>
              <a:defRPr sz="1200"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Slide Number Placeholder 1"/>
          <p:cNvSpPr>
            <a:spLocks noGrp="1"/>
          </p:cNvSpPr>
          <p:nvPr>
            <p:ph type="sldNum" sz="quarter" idx="13"/>
            <p:custDataLst>
              <p:tags r:id="rId9"/>
            </p:custDataLst>
          </p:nvPr>
        </p:nvSpPr>
        <p:spPr>
          <a:xfrm>
            <a:off x="8724900" y="6565900"/>
            <a:ext cx="160338" cy="157163"/>
          </a:xfrm>
          <a:prstGeom prst="rect">
            <a:avLst/>
          </a:prstGeom>
        </p:spPr>
        <p:txBody>
          <a:bodyPr/>
          <a:lstStyle>
            <a:lvl1pPr algn="r">
              <a:defRPr lang="en-US" sz="1000" kern="1200" baseline="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259B4B0-ACB9-41F4-8EBA-DBE67F3B3B4A}" type="slidenum">
              <a:rPr lang="en-GB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5956215"/>
      </p:ext>
    </p:extLst>
  </p:cSld>
  <p:clrMapOvr>
    <a:masterClrMapping/>
  </p:clrMapOvr>
  <p:transition spd="slow"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54" name="think-cell Slide" r:id="rId26" imgW="360" imgH="360" progId="TCLayout.ActiveDocument.1">
                  <p:embed/>
                </p:oleObj>
              </mc:Choice>
              <mc:Fallback>
                <p:oleObj name="think-cell Slide" r:id="rId2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0"/>
          <p:cNvPicPr preferRelativeResize="0">
            <a:picLocks noChangeArrowheads="1"/>
          </p:cNvPicPr>
          <p:nvPr>
            <p:custDataLst>
              <p:tags r:id="rId3"/>
            </p:custDataLst>
          </p:nvPr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712075" y="338138"/>
            <a:ext cx="117316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2"/>
          <p:cNvPicPr preferRelativeResize="0">
            <a:picLocks noChangeArrowheads="1"/>
          </p:cNvPicPr>
          <p:nvPr>
            <p:custDataLst>
              <p:tags r:id="rId4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1. On-page tracker" hidden="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22238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FFFF"/>
                </a:solidFill>
              </a:rPr>
              <a:t>TRACKER</a:t>
            </a:r>
          </a:p>
        </p:txBody>
      </p:sp>
      <p:sp>
        <p:nvSpPr>
          <p:cNvPr id="10" name="McK 3. Unit of measure" hidden="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22238" y="973138"/>
            <a:ext cx="4395787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1" name="McK Slide Element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122238" y="6367463"/>
            <a:ext cx="8721725" cy="357187"/>
            <a:chOff x="75" y="3931"/>
            <a:chExt cx="5385" cy="220"/>
          </a:xfrm>
        </p:grpSpPr>
        <p:sp>
          <p:nvSpPr>
            <p:cNvPr id="12" name="McK 4. Footnote"/>
            <p:cNvSpPr txBox="1">
              <a:spLocks noChangeArrowheads="1"/>
            </p:cNvSpPr>
            <p:nvPr/>
          </p:nvSpPr>
          <p:spPr bwMode="gray">
            <a:xfrm>
              <a:off x="75" y="3931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13" name="McK 5. Source"/>
            <p:cNvSpPr>
              <a:spLocks noChangeArrowheads="1"/>
            </p:cNvSpPr>
            <p:nvPr/>
          </p:nvSpPr>
          <p:spPr bwMode="gray">
            <a:xfrm>
              <a:off x="75" y="4054"/>
              <a:ext cx="5118" cy="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 marL="474663" indent="-474663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1482725" y="2043113"/>
            <a:ext cx="4349750" cy="519112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8" name="LegendBoxes" hidden="1"/>
          <p:cNvGrpSpPr>
            <a:grpSpLocks/>
          </p:cNvGrpSpPr>
          <p:nvPr/>
        </p:nvGrpSpPr>
        <p:grpSpPr bwMode="auto">
          <a:xfrm>
            <a:off x="8105775" y="1012825"/>
            <a:ext cx="779463" cy="1017588"/>
            <a:chOff x="4936" y="176"/>
            <a:chExt cx="481" cy="628"/>
          </a:xfrm>
        </p:grpSpPr>
        <p:sp>
          <p:nvSpPr>
            <p:cNvPr id="19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0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1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2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3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4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5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6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27" name="LegendLines" hidden="1"/>
          <p:cNvGrpSpPr>
            <a:grpSpLocks/>
          </p:cNvGrpSpPr>
          <p:nvPr/>
        </p:nvGrpSpPr>
        <p:grpSpPr bwMode="auto">
          <a:xfrm>
            <a:off x="7791450" y="1019175"/>
            <a:ext cx="1093788" cy="744538"/>
            <a:chOff x="4750" y="176"/>
            <a:chExt cx="675" cy="460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</p:grpSp>
      <p:grpSp>
        <p:nvGrpSpPr>
          <p:cNvPr id="34" name="McKSticker" hidden="1"/>
          <p:cNvGrpSpPr>
            <a:grpSpLocks/>
          </p:cNvGrpSpPr>
          <p:nvPr/>
        </p:nvGrpSpPr>
        <p:grpSpPr bwMode="auto">
          <a:xfrm>
            <a:off x="7796213" y="1025525"/>
            <a:ext cx="1089025" cy="215900"/>
            <a:chOff x="7673881" y="285750"/>
            <a:chExt cx="1066894" cy="212366"/>
          </a:xfrm>
        </p:grpSpPr>
        <p:sp>
          <p:nvSpPr>
            <p:cNvPr id="35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36" name="AutoShape 31"/>
            <p:cNvCxnSpPr>
              <a:cxnSpLocks noChangeShapeType="1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32"/>
            <p:cNvCxnSpPr>
              <a:cxnSpLocks noChangeShapeType="1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" name="LegendMoons" hidden="1"/>
          <p:cNvGrpSpPr>
            <a:grpSpLocks/>
          </p:cNvGrpSpPr>
          <p:nvPr/>
        </p:nvGrpSpPr>
        <p:grpSpPr bwMode="auto">
          <a:xfrm>
            <a:off x="8037513" y="1012825"/>
            <a:ext cx="847725" cy="1333500"/>
            <a:chOff x="6655594" y="273840"/>
            <a:chExt cx="830430" cy="1306516"/>
          </a:xfrm>
        </p:grpSpPr>
        <p:grpSp>
          <p:nvGrpSpPr>
            <p:cNvPr id="39" name="MoonLegend1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57" name="Oval 38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8" name="Arc 39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0" name="MoonLegend2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55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6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1" name="MoonLegend4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2" name="MoonLegend5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1" name="Oval 50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2" name="Oval 5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43" name="Legend1"/>
            <p:cNvSpPr>
              <a:spLocks noChangeArrowheads="1"/>
            </p:cNvSpPr>
            <p:nvPr/>
          </p:nvSpPr>
          <p:spPr bwMode="gray">
            <a:xfrm>
              <a:off x="6975947" y="286283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4" name="Legend2"/>
            <p:cNvSpPr>
              <a:spLocks noChangeArrowheads="1"/>
            </p:cNvSpPr>
            <p:nvPr/>
          </p:nvSpPr>
          <p:spPr bwMode="gray">
            <a:xfrm>
              <a:off x="6975947" y="561585"/>
              <a:ext cx="510077" cy="183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5" name="Legend3"/>
            <p:cNvSpPr>
              <a:spLocks noChangeArrowheads="1"/>
            </p:cNvSpPr>
            <p:nvPr/>
          </p:nvSpPr>
          <p:spPr bwMode="gray">
            <a:xfrm>
              <a:off x="6975947" y="835331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6" name="Legend4"/>
            <p:cNvSpPr>
              <a:spLocks noChangeArrowheads="1"/>
            </p:cNvSpPr>
            <p:nvPr/>
          </p:nvSpPr>
          <p:spPr bwMode="gray">
            <a:xfrm>
              <a:off x="6975947" y="1107522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7" name="Legend5"/>
            <p:cNvSpPr>
              <a:spLocks noChangeArrowheads="1"/>
            </p:cNvSpPr>
            <p:nvPr/>
          </p:nvSpPr>
          <p:spPr bwMode="gray">
            <a:xfrm>
              <a:off x="6975947" y="1382824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grpSp>
          <p:nvGrpSpPr>
            <p:cNvPr id="48" name="MoonLegend3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436563" y="6482836"/>
            <a:ext cx="528991" cy="258532"/>
          </a:xfrm>
          <a:prstGeom prst="rect">
            <a:avLst/>
          </a:prstGeom>
        </p:spPr>
        <p:txBody>
          <a:bodyPr wrap="none" anchor="b"/>
          <a:lstStyle>
            <a:lvl1pPr marL="0" indent="0">
              <a:buNone/>
              <a:defRPr sz="1200"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Slide Number Placeholder 1"/>
          <p:cNvSpPr>
            <a:spLocks noGrp="1"/>
          </p:cNvSpPr>
          <p:nvPr>
            <p:ph type="sldNum" sz="quarter" idx="13"/>
            <p:custDataLst>
              <p:tags r:id="rId9"/>
            </p:custDataLst>
          </p:nvPr>
        </p:nvSpPr>
        <p:spPr>
          <a:xfrm>
            <a:off x="8610600" y="6567488"/>
            <a:ext cx="381000" cy="214312"/>
          </a:xfrm>
          <a:prstGeom prst="rect">
            <a:avLst/>
          </a:prstGeom>
        </p:spPr>
        <p:txBody>
          <a:bodyPr/>
          <a:lstStyle>
            <a:lvl1pPr algn="r">
              <a:defRPr lang="en-US" sz="1000" kern="1200" baseline="0">
                <a:solidFill>
                  <a:srgbClr val="003896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7B2A872-2CB2-40D3-A05F-04E8364F5882}" type="slidenum">
              <a:rPr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735006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8AA64-D161-4B62-B6C8-D721DD71F452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3B39D40-DC59-4D2A-9DB4-223D04174C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35073340"/>
      </p:ext>
    </p:extLst>
  </p:cSld>
  <p:clrMapOvr>
    <a:masterClrMapping/>
  </p:clrMapOvr>
  <p:transition spd="slow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7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006778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F63A34B-AAAE-4112-9A1E-28BABE78CC5C}" type="datetime1">
              <a:rPr lang="en-ZA">
                <a:solidFill>
                  <a:srgbClr val="003896"/>
                </a:solidFill>
              </a:rPr>
              <a:pPr/>
              <a:t>2022/07/29</a:t>
            </a:fld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ZA" dirty="0">
                <a:solidFill>
                  <a:srgbClr val="003896"/>
                </a:solidFill>
              </a:rPr>
              <a:t>Living Disciplined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C361732-D63C-41B4-8B8E-341735062AD1}" type="slidenum">
              <a:rPr lang="en-ZA">
                <a:solidFill>
                  <a:srgbClr val="003896"/>
                </a:solidFill>
              </a:rPr>
              <a:pPr/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12229"/>
      </p:ext>
    </p:extLst>
  </p:cSld>
  <p:clrMapOvr>
    <a:masterClrMapping/>
  </p:clrMapOvr>
  <p:transition spd="slow"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1" y="26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957" tIns="45480" rIns="90957" bIns="4548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-4763" y="26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1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93"/>
            <a:ext cx="2160588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622" y="1225742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228" y="1225742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54" y="1274929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8109" y="1201959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3058" y="1324146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576" y="1324146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754" y="1201959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828" y="670104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4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79" y="633630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27" y="633630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837" y="657442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719" y="620930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4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341" y="70660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90" y="706656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350" y="620930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81" y="695329"/>
            <a:ext cx="1222375" cy="1209676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9"/>
            <a:ext cx="1211262" cy="1209676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841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316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2" y="3090924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75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234" y="3202051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7" y="3090924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4" y="3202051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870" y="4746818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4032" y="4796031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470" y="4697420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20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509" y="4734113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652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7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301" y="477045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9" y="477045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40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22" y="1160651"/>
            <a:ext cx="9938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640"/>
            <a:ext cx="330218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44" y="1473388"/>
            <a:ext cx="298158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7" y="4927630"/>
            <a:ext cx="4935537" cy="490538"/>
            <a:chOff x="1927" y="3104"/>
            <a:chExt cx="3109" cy="309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4"/>
              <a:ext cx="3109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65" y="3626216"/>
            <a:ext cx="5545137" cy="320309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65" y="4092580"/>
            <a:ext cx="5545137" cy="251222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06913796"/>
      </p:ext>
    </p:extLst>
  </p:cSld>
  <p:clrMapOvr>
    <a:masterClrMapping/>
  </p:clrMapOvr>
  <p:transition spd="slow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4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672" name="think-cell Slide" r:id="rId31" imgW="0" imgH="0" progId="TCLayout.ActiveDocument.1">
                  <p:embed/>
                </p:oleObj>
              </mc:Choice>
              <mc:Fallback>
                <p:oleObj name="think-cell Slide" r:id="rId31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cK 2. Unit of measure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8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9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1" name="LegendBox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2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6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7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8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9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20" name="LegendLine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1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5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6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7" name="LegendMoon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8" name="MoonLegend1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6" name="Oval 74" hidden="1"/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5" hidden="1"/>
              <p:cNvSpPr>
                <a:spLocks noChangeAspect="1"/>
              </p:cNvSpPr>
              <p:nvPr>
                <p:custDataLst>
                  <p:tags r:id="rId29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2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4" name="Oval 77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78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3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2" name="Oval 80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1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4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0" name="Oval 83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Arc 84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MoonLegend5" hidden="1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8" name="Oval 86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9" name="Oval 87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3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4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5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6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7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8" name="Sticker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9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0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1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2" name="doc id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3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4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6" name="Working Draft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7" name="Printed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8" name="Picture 140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96902" y="1123954"/>
            <a:ext cx="8350251" cy="1551822"/>
          </a:xfrm>
          <a:prstGeom prst="rect">
            <a:avLst/>
          </a:prstGeom>
        </p:spPr>
        <p:txBody>
          <a:bodyPr/>
          <a:lstStyle>
            <a:lvl1pPr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defRPr/>
            </a:lvl1pPr>
            <a:lvl3pPr>
              <a:lnSpc>
                <a:spcPct val="106000"/>
              </a:lnSpc>
              <a:spcBef>
                <a:spcPts val="575"/>
              </a:spcBef>
              <a:spcAft>
                <a:spcPts val="0"/>
              </a:spcAft>
              <a:defRPr/>
            </a:lvl3pPr>
            <a:lvl4pPr>
              <a:lnSpc>
                <a:spcPct val="106000"/>
              </a:lnSpc>
              <a:spcBef>
                <a:spcPts val="575"/>
              </a:spcBef>
              <a:spcAft>
                <a:spcPts val="0"/>
              </a:spcAft>
              <a:defRPr/>
            </a:lvl4pPr>
            <a:lvl5pPr>
              <a:lnSpc>
                <a:spcPct val="106000"/>
              </a:lnSpc>
              <a:spcBef>
                <a:spcPts val="575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9" name="Rectangle 39"/>
          <p:cNvSpPr>
            <a:spLocks noGrp="1" noChangeArrowheads="1"/>
          </p:cNvSpPr>
          <p:nvPr>
            <p:ph type="sldNum" sz="quarter" idx="13"/>
            <p:custDataLst>
              <p:tags r:id="rId1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27EAD7-475F-4D72-A102-C31DAE09A2AA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225731"/>
      </p:ext>
    </p:extLst>
  </p:cSld>
  <p:clrMapOvr>
    <a:masterClrMapping/>
  </p:clrMapOvr>
  <p:transition spd="slow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4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696" name="think-cell Slide" r:id="rId31" imgW="0" imgH="0" progId="TCLayout.ActiveDocument.1">
                  <p:embed/>
                </p:oleObj>
              </mc:Choice>
              <mc:Fallback>
                <p:oleObj name="think-cell Slide" r:id="rId31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cK 2. Unit of measure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7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8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9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" name="LegendBox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6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7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8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9" name="LegendLine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4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5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6" name="LegendMoon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7" name="MoonLegend1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5" name="Oval 74" hidden="1"/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6" name="Arc 75" hidden="1"/>
              <p:cNvSpPr>
                <a:spLocks noChangeAspect="1"/>
              </p:cNvSpPr>
              <p:nvPr>
                <p:custDataLst>
                  <p:tags r:id="rId29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2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3" name="Oval 77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4" name="Arc 78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3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1" name="Oval 80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2" name="Arc 81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4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39" name="Oval 83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0" name="Arc 84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5" hidden="1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7" name="Oval 86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8" name="Oval 87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2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3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4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5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6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7" name="Sticker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8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0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" name="doc id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2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3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5" name="Working Draft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6" name="Printed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7" name="Picture 140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4644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92875"/>
            <a:ext cx="7772400" cy="31402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4780" indent="0">
              <a:buNone/>
              <a:defRPr sz="1800"/>
            </a:lvl2pPr>
            <a:lvl3pPr marL="909566" indent="0">
              <a:buNone/>
              <a:defRPr sz="1600"/>
            </a:lvl3pPr>
            <a:lvl4pPr marL="1364350" indent="0">
              <a:buNone/>
              <a:defRPr sz="1400"/>
            </a:lvl4pPr>
            <a:lvl5pPr marL="1819133" indent="0">
              <a:buNone/>
              <a:defRPr sz="1400"/>
            </a:lvl5pPr>
            <a:lvl6pPr marL="2273914" indent="0">
              <a:buNone/>
              <a:defRPr sz="1400"/>
            </a:lvl6pPr>
            <a:lvl7pPr marL="2728701" indent="0">
              <a:buNone/>
              <a:defRPr sz="1400"/>
            </a:lvl7pPr>
            <a:lvl8pPr marL="3183485" indent="0">
              <a:buNone/>
              <a:defRPr sz="1400"/>
            </a:lvl8pPr>
            <a:lvl9pPr marL="3638266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Rectangle 39"/>
          <p:cNvSpPr>
            <a:spLocks noGrp="1" noChangeArrowheads="1"/>
          </p:cNvSpPr>
          <p:nvPr>
            <p:ph type="sldNum" sz="quarter" idx="10"/>
            <p:custDataLst>
              <p:tags r:id="rId1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920271D-17A2-4CCF-AF89-B43007F3AAFE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308977"/>
      </p:ext>
    </p:extLst>
  </p:cSld>
  <p:clrMapOvr>
    <a:masterClrMapping/>
  </p:clrMapOvr>
  <p:transition spd="slow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Rectangle 14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20" name="think-cell Slide" r:id="rId31" imgW="0" imgH="0" progId="TCLayout.ActiveDocument.1">
                  <p:embed/>
                </p:oleObj>
              </mc:Choice>
              <mc:Fallback>
                <p:oleObj name="think-cell Slide" r:id="rId31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4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2. Unit of measure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3" name="LegendBox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8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9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0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21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22" name="LegendLine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7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8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9" name="LegendMoon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30" name="MoonLegend1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8" name="Oval 74" hidden="1"/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9" name="Arc 75" hidden="1"/>
              <p:cNvSpPr>
                <a:spLocks noChangeAspect="1"/>
              </p:cNvSpPr>
              <p:nvPr>
                <p:custDataLst>
                  <p:tags r:id="rId29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2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6" name="Oval 77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8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MoonLegend3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4" name="Oval 80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81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3" name="MoonLegend4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2" name="Oval 83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4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4" name="MoonLegend5" hidden="1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40" name="Oval 86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Oval 87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5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6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7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8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9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50" name="Sticker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51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3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4" name="doc id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5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6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7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8" name="Working Draft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9" name="Printed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60" name="Picture 140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6" y="1123950"/>
            <a:ext cx="4043242" cy="1256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46" y="1123950"/>
            <a:ext cx="4042800" cy="1256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1" name="Rectangle 39"/>
          <p:cNvSpPr>
            <a:spLocks noGrp="1" noChangeArrowheads="1"/>
          </p:cNvSpPr>
          <p:nvPr>
            <p:ph type="sldNum" sz="quarter" idx="14"/>
            <p:custDataLst>
              <p:tags r:id="rId1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1975BCC-1333-4FF4-B647-2C0144E13DC9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568891"/>
      </p:ext>
    </p:extLst>
  </p:cSld>
  <p:clrMapOvr>
    <a:masterClrMapping/>
  </p:clrMapOvr>
  <p:transition spd="slow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Rectangle 14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44" name="think-cell Slide" r:id="rId31" imgW="0" imgH="0" progId="TCLayout.ActiveDocument.1">
                  <p:embed/>
                </p:oleObj>
              </mc:Choice>
              <mc:Fallback>
                <p:oleObj name="think-cell Slide" r:id="rId31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McK 2. Unit of measure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3" name="LegendBox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8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9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0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21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22" name="LegendLine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7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8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9" name="LegendMoon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30" name="MoonLegend1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8" name="Oval 74" hidden="1"/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9" name="Arc 75" hidden="1"/>
              <p:cNvSpPr>
                <a:spLocks noChangeAspect="1"/>
              </p:cNvSpPr>
              <p:nvPr>
                <p:custDataLst>
                  <p:tags r:id="rId29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2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6" name="Oval 77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8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MoonLegend3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4" name="Oval 80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81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3" name="MoonLegend4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2" name="Oval 83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4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4" name="MoonLegend5" hidden="1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40" name="Oval 86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Oval 87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5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6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7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8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9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50" name="Sticker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51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3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4" name="doc id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5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6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7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8" name="Working Draft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9" name="Printed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60" name="Picture 140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6172"/>
            <a:ext cx="8229600" cy="32030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6" y="1123950"/>
            <a:ext cx="4043242" cy="1256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46" y="1123950"/>
            <a:ext cx="4042800" cy="1256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1" name="Rectangle 39"/>
          <p:cNvSpPr>
            <a:spLocks noGrp="1" noChangeArrowheads="1"/>
          </p:cNvSpPr>
          <p:nvPr>
            <p:ph type="sldNum" sz="quarter" idx="14"/>
            <p:custDataLst>
              <p:tags r:id="rId1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B168F16-118C-47D4-AD49-FAE999833F73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5393132"/>
      </p:ext>
    </p:extLst>
  </p:cSld>
  <p:clrMapOvr>
    <a:masterClrMapping/>
  </p:clrMapOvr>
  <p:transition spd="slow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14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68" name="think-cell Slide" r:id="rId31" imgW="0" imgH="0" progId="TCLayout.ActiveDocument.1">
                  <p:embed/>
                </p:oleObj>
              </mc:Choice>
              <mc:Fallback>
                <p:oleObj name="think-cell Slide" r:id="rId31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14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cK 2. Unit of measure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6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9" name="LegendBox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5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6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7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8" name="LegendLine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1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3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4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5" name="LegendMoon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6" name="MoonLegend1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4" name="Oval 74" hidden="1"/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75" hidden="1"/>
              <p:cNvSpPr>
                <a:spLocks noChangeAspect="1"/>
              </p:cNvSpPr>
              <p:nvPr>
                <p:custDataLst>
                  <p:tags r:id="rId29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7" name="MoonLegend2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2" name="Oval 77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78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3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0" name="Oval 80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Arc 81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4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38" name="Oval 83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9" name="Arc 84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5" hidden="1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6" name="Oval 86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7" name="Oval 87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1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2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3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4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5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6" name="Sticker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7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49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0" name="doc id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1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2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4" name="Working Draft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5" name="Printed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6" name="Picture 140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7" name="Rectangle 39"/>
          <p:cNvSpPr>
            <a:spLocks noGrp="1" noChangeArrowheads="1"/>
          </p:cNvSpPr>
          <p:nvPr>
            <p:ph type="sldNum" sz="quarter" idx="10"/>
            <p:custDataLst>
              <p:tags r:id="rId1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AC0ECE-1CD2-4488-B949-850CF5AEB2A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97930"/>
      </p:ext>
    </p:extLst>
  </p:cSld>
  <p:clrMapOvr>
    <a:masterClrMapping/>
  </p:clrMapOvr>
  <p:transition spd="slow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460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792" name="think-cell Slide" r:id="rId5" imgW="0" imgH="0" progId="">
                  <p:embed/>
                </p:oleObj>
              </mc:Choice>
              <mc:Fallback>
                <p:oleObj name="think-cell Slide" r:id="rId5" imgW="0" imgH="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0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ctrTitle"/>
          </p:nvPr>
        </p:nvSpPr>
        <p:spPr>
          <a:xfrm>
            <a:off x="1142820" y="2628845"/>
            <a:ext cx="6207508" cy="1256754"/>
          </a:xfrm>
        </p:spPr>
        <p:txBody>
          <a:bodyPr/>
          <a:lstStyle>
            <a:lvl1pPr>
              <a:lnSpc>
                <a:spcPts val="4875"/>
              </a:lnSpc>
              <a:defRPr sz="5200" b="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72722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4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816" name="think-cell Slide" r:id="rId30" imgW="0" imgH="0" progId="TCLayout.ActiveDocument.1">
                  <p:embed/>
                </p:oleObj>
              </mc:Choice>
              <mc:Fallback>
                <p:oleObj name="think-cell Slide" r:id="rId30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cK 2. Unit of measure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7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8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9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" name="LegendBox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6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7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8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9" name="LegendLine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4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5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6" name="LegendMoon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7" name="MoonLegend1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6" name="Oval 74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5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2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4" name="Oval 77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78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3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2" name="Oval 80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1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4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0" name="Oval 83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Arc 84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5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8" name="Oval 86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9" name="Oval 87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2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3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5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6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7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8" name="Sticker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9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0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1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2" name="doc id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3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4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6" name="Working Draft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7" name="Printed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8" name="Picture 140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9" name="Straight Arrow Connector 58"/>
          <p:cNvCxnSpPr/>
          <p:nvPr userDrawn="1"/>
        </p:nvCxnSpPr>
        <p:spPr>
          <a:xfrm>
            <a:off x="-858837" y="6304202"/>
            <a:ext cx="720725" cy="1587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 userDrawn="1"/>
        </p:nvCxnSpPr>
        <p:spPr>
          <a:xfrm>
            <a:off x="354013" y="7010456"/>
            <a:ext cx="0" cy="360363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 userDrawn="1"/>
        </p:nvCxnSpPr>
        <p:spPr>
          <a:xfrm>
            <a:off x="8777288" y="7010456"/>
            <a:ext cx="0" cy="360363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>
            <a:spLocks noChangeArrowheads="1"/>
          </p:cNvSpPr>
          <p:nvPr userDrawn="1"/>
        </p:nvSpPr>
        <p:spPr bwMode="auto">
          <a:xfrm>
            <a:off x="-1817662" y="6581871"/>
            <a:ext cx="16795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900" dirty="0">
                <a:solidFill>
                  <a:srgbClr val="FFFFFF"/>
                </a:solidFill>
              </a:rPr>
              <a:t>White markers indicate position of Deloitte Drawing Guides</a:t>
            </a:r>
          </a:p>
        </p:txBody>
      </p:sp>
      <p:cxnSp>
        <p:nvCxnSpPr>
          <p:cNvPr id="63" name="Straight Arrow Connector 62"/>
          <p:cNvCxnSpPr/>
          <p:nvPr userDrawn="1"/>
        </p:nvCxnSpPr>
        <p:spPr>
          <a:xfrm>
            <a:off x="-858837" y="1259127"/>
            <a:ext cx="720725" cy="1587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 userDrawn="1"/>
        </p:nvCxnSpPr>
        <p:spPr>
          <a:xfrm>
            <a:off x="-858837" y="763827"/>
            <a:ext cx="720725" cy="1587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 userDrawn="1"/>
        </p:nvCxnSpPr>
        <p:spPr>
          <a:xfrm>
            <a:off x="4392614" y="7010456"/>
            <a:ext cx="0" cy="360363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 userDrawn="1"/>
        </p:nvCxnSpPr>
        <p:spPr>
          <a:xfrm>
            <a:off x="4751388" y="7010456"/>
            <a:ext cx="0" cy="360363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>
            <a:spLocks noChangeArrowheads="1"/>
          </p:cNvSpPr>
          <p:nvPr userDrawn="1"/>
        </p:nvSpPr>
        <p:spPr bwMode="auto">
          <a:xfrm>
            <a:off x="-941335" y="896947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7.40 cm</a:t>
            </a: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2.91 Inches</a:t>
            </a:r>
          </a:p>
        </p:txBody>
      </p:sp>
      <p:sp>
        <p:nvSpPr>
          <p:cNvPr id="68" name="TextBox 67"/>
          <p:cNvSpPr txBox="1">
            <a:spLocks noChangeArrowheads="1"/>
          </p:cNvSpPr>
          <p:nvPr userDrawn="1"/>
        </p:nvSpPr>
        <p:spPr bwMode="auto">
          <a:xfrm>
            <a:off x="-941335" y="1378152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6.00 cm</a:t>
            </a: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2.36 Inches</a:t>
            </a:r>
          </a:p>
        </p:txBody>
      </p:sp>
      <p:sp>
        <p:nvSpPr>
          <p:cNvPr id="69" name="TextBox 68"/>
          <p:cNvSpPr txBox="1">
            <a:spLocks noChangeArrowheads="1"/>
          </p:cNvSpPr>
          <p:nvPr userDrawn="1"/>
        </p:nvSpPr>
        <p:spPr bwMode="auto">
          <a:xfrm>
            <a:off x="-941335" y="5916486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8.00 cm</a:t>
            </a: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3.15 Inches</a:t>
            </a:r>
          </a:p>
        </p:txBody>
      </p:sp>
      <p:sp>
        <p:nvSpPr>
          <p:cNvPr id="70" name="TextBox 69"/>
          <p:cNvSpPr txBox="1">
            <a:spLocks noChangeArrowheads="1"/>
          </p:cNvSpPr>
          <p:nvPr userDrawn="1"/>
        </p:nvSpPr>
        <p:spPr bwMode="auto">
          <a:xfrm>
            <a:off x="358847" y="7067558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</a:t>
            </a:r>
            <a:r>
              <a:rPr lang="en-US" sz="700" dirty="0">
                <a:solidFill>
                  <a:srgbClr val="FFFFFF"/>
                </a:solidFill>
              </a:rPr>
              <a:t>11.70 cm</a:t>
            </a:r>
          </a:p>
          <a:p>
            <a:pPr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 4.61 inches</a:t>
            </a:r>
            <a:endParaRPr lang="en-US" sz="700" dirty="0">
              <a:solidFill>
                <a:srgbClr val="FFFFFF"/>
              </a:solidFill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 userDrawn="1"/>
        </p:nvSpPr>
        <p:spPr bwMode="auto">
          <a:xfrm>
            <a:off x="3578370" y="7067558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0.50 cm </a:t>
            </a: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</a:t>
            </a: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0.2 inches </a:t>
            </a:r>
            <a:endParaRPr lang="en-US" sz="700" dirty="0">
              <a:solidFill>
                <a:srgbClr val="FFFFFF"/>
              </a:solidFill>
            </a:endParaRPr>
          </a:p>
        </p:txBody>
      </p:sp>
      <p:sp>
        <p:nvSpPr>
          <p:cNvPr id="72" name="TextBox 71"/>
          <p:cNvSpPr txBox="1">
            <a:spLocks noChangeArrowheads="1"/>
          </p:cNvSpPr>
          <p:nvPr userDrawn="1"/>
        </p:nvSpPr>
        <p:spPr bwMode="auto">
          <a:xfrm>
            <a:off x="4762577" y="7067558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300"/>
              </a:spcAft>
              <a:buFont typeface="Wingdings" pitchFamily="2" charset="2"/>
              <a:buChar char="ß"/>
              <a:defRPr/>
            </a:pPr>
            <a:r>
              <a:rPr lang="en-US" sz="700" dirty="0">
                <a:solidFill>
                  <a:srgbClr val="FFFFFF"/>
                </a:solidFill>
              </a:rPr>
              <a:t>0.50 cm</a:t>
            </a:r>
          </a:p>
          <a:p>
            <a:pPr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 0.2 inches</a:t>
            </a:r>
            <a:endParaRPr lang="en-US" sz="700" dirty="0">
              <a:solidFill>
                <a:srgbClr val="FFFFFF"/>
              </a:solidFill>
            </a:endParaRPr>
          </a:p>
        </p:txBody>
      </p:sp>
      <p:sp>
        <p:nvSpPr>
          <p:cNvPr id="73" name="TextBox 72"/>
          <p:cNvSpPr txBox="1">
            <a:spLocks noChangeArrowheads="1"/>
          </p:cNvSpPr>
          <p:nvPr userDrawn="1"/>
        </p:nvSpPr>
        <p:spPr bwMode="auto">
          <a:xfrm>
            <a:off x="7970983" y="7067558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11.70 cm </a:t>
            </a: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</a:t>
            </a:r>
            <a:endParaRPr lang="en-US" sz="700" dirty="0">
              <a:solidFill>
                <a:srgbClr val="FFFFFF"/>
              </a:solidFill>
            </a:endParaRP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 4.61 inches </a:t>
            </a:r>
            <a:endParaRPr lang="en-US" sz="700" dirty="0">
              <a:solidFill>
                <a:srgbClr val="FFFFFF"/>
              </a:solidFill>
            </a:endParaRPr>
          </a:p>
        </p:txBody>
      </p:sp>
      <p:cxnSp>
        <p:nvCxnSpPr>
          <p:cNvPr id="74" name="Straight Arrow Connector 73"/>
          <p:cNvCxnSpPr/>
          <p:nvPr userDrawn="1"/>
        </p:nvCxnSpPr>
        <p:spPr>
          <a:xfrm rot="5400000" flipH="1" flipV="1">
            <a:off x="-234138" y="1308988"/>
            <a:ext cx="92075" cy="1588"/>
          </a:xfrm>
          <a:prstGeom prst="straightConnector1">
            <a:avLst/>
          </a:prstGeom>
          <a:ln w="3175">
            <a:solidFill>
              <a:schemeClr val="bg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 userDrawn="1"/>
        </p:nvCxnSpPr>
        <p:spPr>
          <a:xfrm rot="5400000" flipH="1" flipV="1">
            <a:off x="-234138" y="812101"/>
            <a:ext cx="92075" cy="1588"/>
          </a:xfrm>
          <a:prstGeom prst="straightConnector1">
            <a:avLst/>
          </a:prstGeom>
          <a:ln w="3175">
            <a:solidFill>
              <a:schemeClr val="bg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 userDrawn="1"/>
        </p:nvCxnSpPr>
        <p:spPr>
          <a:xfrm rot="5400000" flipH="1" flipV="1">
            <a:off x="-234138" y="6241351"/>
            <a:ext cx="92075" cy="1588"/>
          </a:xfrm>
          <a:prstGeom prst="straightConnector1">
            <a:avLst/>
          </a:prstGeom>
          <a:ln w="3175">
            <a:solidFill>
              <a:schemeClr val="bg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AutoShape 4"/>
          <p:cNvSpPr>
            <a:spLocks/>
          </p:cNvSpPr>
          <p:nvPr userDrawn="1"/>
        </p:nvSpPr>
        <p:spPr bwMode="gray">
          <a:xfrm>
            <a:off x="-1541463" y="219"/>
            <a:ext cx="1403350" cy="69249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700" b="1" dirty="0">
                <a:solidFill>
                  <a:srgbClr val="FFFFFF"/>
                </a:solidFill>
                <a:latin typeface="Arial"/>
                <a:cs typeface="Arial"/>
              </a:rPr>
              <a:t>To view Deloitte drawing guides:</a:t>
            </a:r>
          </a:p>
          <a:p>
            <a:pPr>
              <a:spcBef>
                <a:spcPts val="0"/>
              </a:spcBef>
              <a:defRPr/>
            </a:pPr>
            <a:endParaRPr lang="en-US" sz="3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80019" indent="-180019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700" dirty="0">
                <a:solidFill>
                  <a:srgbClr val="FFFFFF"/>
                </a:solidFill>
                <a:latin typeface="Arial"/>
                <a:cs typeface="Arial"/>
              </a:rPr>
              <a:t>Right-click on slide and select ’Grid and Guides...’</a:t>
            </a:r>
          </a:p>
          <a:p>
            <a:pPr marL="180019" indent="-180019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700" dirty="0">
                <a:solidFill>
                  <a:srgbClr val="FFFFFF"/>
                </a:solidFill>
                <a:latin typeface="Arial"/>
                <a:cs typeface="Arial"/>
              </a:rPr>
              <a:t>Check ’Display drawing guides on screen’</a:t>
            </a:r>
          </a:p>
          <a:p>
            <a:pPr marL="180019" indent="-180019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700" dirty="0">
                <a:solidFill>
                  <a:srgbClr val="FFFFFF"/>
                </a:solidFill>
                <a:latin typeface="Arial"/>
                <a:cs typeface="Arial"/>
              </a:rPr>
              <a:t>Select ’OK’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4" name="Subtitle5"/>
          <p:cNvSpPr>
            <a:spLocks noGrp="1"/>
          </p:cNvSpPr>
          <p:nvPr>
            <p:ph type="body" idx="17"/>
          </p:nvPr>
        </p:nvSpPr>
        <p:spPr>
          <a:xfrm>
            <a:off x="358798" y="765179"/>
            <a:ext cx="8424000" cy="314028"/>
          </a:xfrm>
        </p:spPr>
        <p:txBody>
          <a:bodyPr rtlCol="0"/>
          <a:lstStyle>
            <a:lvl1pPr marL="0" indent="0" algn="l" defTabSz="909566" rtl="0" eaLnBrk="1" latinLnBrk="0" hangingPunct="1">
              <a:spcBef>
                <a:spcPct val="0"/>
              </a:spcBef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  <a:lvl2pPr marL="454780" indent="0">
              <a:buNone/>
              <a:defRPr sz="2000" b="1"/>
            </a:lvl2pPr>
            <a:lvl3pPr marL="909566" indent="0">
              <a:buNone/>
              <a:defRPr sz="1800" b="1"/>
            </a:lvl3pPr>
            <a:lvl4pPr marL="1364350" indent="0">
              <a:buNone/>
              <a:defRPr sz="1600" b="1"/>
            </a:lvl4pPr>
            <a:lvl5pPr marL="1819133" indent="0">
              <a:buNone/>
              <a:defRPr sz="1600" b="1"/>
            </a:lvl5pPr>
            <a:lvl6pPr marL="2273914" indent="0">
              <a:buNone/>
              <a:defRPr sz="1600" b="1"/>
            </a:lvl6pPr>
            <a:lvl7pPr marL="2728701" indent="0">
              <a:buNone/>
              <a:defRPr sz="1600" b="1"/>
            </a:lvl7pPr>
            <a:lvl8pPr marL="3183485" indent="0">
              <a:buNone/>
              <a:defRPr sz="1600" b="1"/>
            </a:lvl8pPr>
            <a:lvl9pPr marL="3638266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8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720727" y="6597838"/>
            <a:ext cx="3671888" cy="125413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>
              <a:defRPr sz="1000" b="1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Deloitte</a:t>
            </a:r>
          </a:p>
        </p:txBody>
      </p:sp>
      <p:sp>
        <p:nvSpPr>
          <p:cNvPr id="79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358781" y="6597838"/>
            <a:ext cx="360363" cy="125413"/>
          </a:xfrm>
        </p:spPr>
        <p:txBody>
          <a:bodyPr>
            <a:noAutofit/>
          </a:bodyPr>
          <a:lstStyle>
            <a:lvl1pPr algn="l">
              <a:defRPr b="1"/>
            </a:lvl1pPr>
          </a:lstStyle>
          <a:p>
            <a:fld id="{1913FCAD-9967-4A59-97D1-9B736BAA421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098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311A1-8E7A-4EA6-8EC6-B24449458495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BE70C-538C-4A05-8BAE-08D53694E36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25453448"/>
      </p:ext>
    </p:extLst>
  </p:cSld>
  <p:clrMapOvr>
    <a:masterClrMapping/>
  </p:clrMapOvr>
  <p:transition spd="slow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14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40" name="think-cell Slide" r:id="rId30" imgW="0" imgH="0" progId="TCLayout.ActiveDocument.1">
                  <p:embed/>
                </p:oleObj>
              </mc:Choice>
              <mc:Fallback>
                <p:oleObj name="think-cell Slide" r:id="rId30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14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cK 2. Unit of measure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6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9" name="LegendBox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5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6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7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8" name="LegendLine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1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3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4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5" name="LegendMoon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6" name="MoonLegend1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4" name="Oval 74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75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7" name="MoonLegend2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2" name="Oval 77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78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3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0" name="Oval 80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Arc 81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4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38" name="Oval 83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9" name="Arc 84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5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6" name="Oval 86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7" name="Oval 87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1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2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3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4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5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6" name="Sticker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7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49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0" name="doc id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1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2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4" name="Working Draft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5" name="Printed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6" name="Picture 140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605" y="166691"/>
            <a:ext cx="8378825" cy="1256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7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81" y="6453376"/>
            <a:ext cx="1738313" cy="268287"/>
          </a:xfrm>
          <a:prstGeom prst="rect">
            <a:avLst/>
          </a:prstGeom>
        </p:spPr>
        <p:txBody>
          <a:bodyPr lIns="90957" tIns="45480" rIns="90957" bIns="45480"/>
          <a:lstStyle>
            <a:lvl1pPr defTabSz="909566">
              <a:defRPr b="1">
                <a:solidFill>
                  <a:srgbClr val="0038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F89A30-6C1D-4352-B129-539E5D01D78F}" type="datetime1">
              <a:rPr lang="en-ZA" sz="1800"/>
              <a:pPr>
                <a:defRPr/>
              </a:pPr>
              <a:t>2022/07/29</a:t>
            </a:fld>
            <a:endParaRPr lang="en-ZA" sz="1800" dirty="0"/>
          </a:p>
        </p:txBody>
      </p:sp>
      <p:sp>
        <p:nvSpPr>
          <p:cNvPr id="5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209" y="6453376"/>
            <a:ext cx="2879725" cy="268287"/>
          </a:xfrm>
          <a:prstGeom prst="rect">
            <a:avLst/>
          </a:prstGeom>
        </p:spPr>
        <p:txBody>
          <a:bodyPr lIns="90957" tIns="45480" rIns="90957" bIns="45480"/>
          <a:lstStyle>
            <a:lvl1pPr defTabSz="909566">
              <a:defRPr b="1">
                <a:solidFill>
                  <a:srgbClr val="0038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5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A20FB16-7E10-43B1-B735-78B994138012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128208"/>
      </p:ext>
    </p:extLst>
  </p:cSld>
  <p:clrMapOvr>
    <a:masterClrMapping/>
  </p:clrMapOvr>
  <p:transition spd="slow"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4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864" name="think-cell Slide" r:id="rId30" imgW="0" imgH="0" progId="TCLayout.ActiveDocument.1">
                  <p:embed/>
                </p:oleObj>
              </mc:Choice>
              <mc:Fallback>
                <p:oleObj name="think-cell Slide" r:id="rId30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cK 2. Unit of measure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7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8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9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" name="LegendBox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6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7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8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9" name="LegendLine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4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5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6" name="LegendMoon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7" name="MoonLegend1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5" name="Oval 74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6" name="Arc 75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2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3" name="Oval 77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4" name="Arc 78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3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1" name="Oval 80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2" name="Arc 81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4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39" name="Oval 83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0" name="Arc 84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5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7" name="Oval 86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8" name="Oval 87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2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3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4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5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6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7" name="Sticker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8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0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" name="doc id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2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3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5" name="Working Draft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6" name="Printed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7" name="Picture 140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00071" y="333562"/>
            <a:ext cx="8337550" cy="3203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14530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Rectangle 14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888" name="think-cell Slide" r:id="rId30" imgW="0" imgH="0" progId="TCLayout.ActiveDocument.1">
                  <p:embed/>
                </p:oleObj>
              </mc:Choice>
              <mc:Fallback>
                <p:oleObj name="think-cell Slide" r:id="rId30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4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2. Unit of measure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3" name="LegendBox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8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9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0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21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22" name="LegendLine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7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8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9" name="LegendMoon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30" name="MoonLegend1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8" name="Oval 74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9" name="Arc 75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2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6" name="Oval 77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8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MoonLegend3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4" name="Oval 80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81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3" name="MoonLegend4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2" name="Oval 83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4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4" name="MoonLegend5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40" name="Oval 86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Oval 87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5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6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7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8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9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50" name="Sticker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51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3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4" name="doc id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5" name="ACET" hidden="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6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7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8" name="Working Draft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9" name="Printed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60" name="Picture 140"/>
          <p:cNvPicPr>
            <a:picLocks noChangeArrowheads="1"/>
          </p:cNvPicPr>
          <p:nvPr>
            <p:custDataLst>
              <p:tags r:id="rId1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5" y="1436211"/>
            <a:ext cx="4040188" cy="7386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80" indent="0">
              <a:buNone/>
              <a:defRPr sz="2000" b="1"/>
            </a:lvl2pPr>
            <a:lvl3pPr marL="909566" indent="0">
              <a:buNone/>
              <a:defRPr sz="1800" b="1"/>
            </a:lvl3pPr>
            <a:lvl4pPr marL="1364350" indent="0">
              <a:buNone/>
              <a:defRPr sz="1600" b="1"/>
            </a:lvl4pPr>
            <a:lvl5pPr marL="1819133" indent="0">
              <a:buNone/>
              <a:defRPr sz="1600" b="1"/>
            </a:lvl5pPr>
            <a:lvl6pPr marL="2273914" indent="0">
              <a:buNone/>
              <a:defRPr sz="1600" b="1"/>
            </a:lvl6pPr>
            <a:lvl7pPr marL="2728701" indent="0">
              <a:buNone/>
              <a:defRPr sz="1600" b="1"/>
            </a:lvl7pPr>
            <a:lvl8pPr marL="3183485" indent="0">
              <a:buNone/>
              <a:defRPr sz="1600" b="1"/>
            </a:lvl8pPr>
            <a:lvl9pPr marL="36382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5" y="2174875"/>
            <a:ext cx="4040188" cy="1446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20" y="1436211"/>
            <a:ext cx="4041775" cy="7386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80" indent="0">
              <a:buNone/>
              <a:defRPr sz="2000" b="1"/>
            </a:lvl2pPr>
            <a:lvl3pPr marL="909566" indent="0">
              <a:buNone/>
              <a:defRPr sz="1800" b="1"/>
            </a:lvl3pPr>
            <a:lvl4pPr marL="1364350" indent="0">
              <a:buNone/>
              <a:defRPr sz="1600" b="1"/>
            </a:lvl4pPr>
            <a:lvl5pPr marL="1819133" indent="0">
              <a:buNone/>
              <a:defRPr sz="1600" b="1"/>
            </a:lvl5pPr>
            <a:lvl6pPr marL="2273914" indent="0">
              <a:buNone/>
              <a:defRPr sz="1600" b="1"/>
            </a:lvl6pPr>
            <a:lvl7pPr marL="2728701" indent="0">
              <a:buNone/>
              <a:defRPr sz="1600" b="1"/>
            </a:lvl7pPr>
            <a:lvl8pPr marL="3183485" indent="0">
              <a:buNone/>
              <a:defRPr sz="1600" b="1"/>
            </a:lvl8pPr>
            <a:lvl9pPr marL="36382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20" y="2174875"/>
            <a:ext cx="4041775" cy="1446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1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538"/>
            <a:ext cx="2133600" cy="365125"/>
          </a:xfrm>
          <a:prstGeom prst="rect">
            <a:avLst/>
          </a:prstGeom>
        </p:spPr>
        <p:txBody>
          <a:bodyPr lIns="90957" tIns="45480" rIns="90957" bIns="4548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3B13D8-E27D-4747-8064-355D4C1E11D0}" type="datetimeFigureOut">
              <a:rPr lang="en-ZA" sz="1800">
                <a:solidFill>
                  <a:srgbClr val="003896"/>
                </a:solidFill>
              </a:rPr>
              <a:pPr>
                <a:defRPr/>
              </a:pPr>
              <a:t>2022/07/29</a:t>
            </a:fld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1" y="6356538"/>
            <a:ext cx="2895600" cy="365125"/>
          </a:xfrm>
          <a:prstGeom prst="rect">
            <a:avLst/>
          </a:prstGeom>
        </p:spPr>
        <p:txBody>
          <a:bodyPr lIns="90957" tIns="45480" rIns="90957" bIns="4548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5D7B4-2C7B-4B1A-BE9D-C72F34D5AB7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914433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</p:nvPr>
        </p:nvGraphicFramePr>
        <p:xfrm>
          <a:off x="0" y="0"/>
          <a:ext cx="158750" cy="170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7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700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457" name="Picture 73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4" name="Oval 101"/>
          <p:cNvSpPr>
            <a:spLocks noChangeArrowheads="1"/>
          </p:cNvSpPr>
          <p:nvPr/>
        </p:nvSpPr>
        <p:spPr bwMode="lt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5" name="Oval 103"/>
          <p:cNvSpPr>
            <a:spLocks noChangeArrowheads="1"/>
          </p:cNvSpPr>
          <p:nvPr/>
        </p:nvSpPr>
        <p:spPr bwMode="lt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6" name="Oval 104"/>
          <p:cNvSpPr>
            <a:spLocks noChangeArrowheads="1"/>
          </p:cNvSpPr>
          <p:nvPr/>
        </p:nvSpPr>
        <p:spPr bwMode="lt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7" name="Oval 105"/>
          <p:cNvSpPr>
            <a:spLocks noChangeArrowheads="1"/>
          </p:cNvSpPr>
          <p:nvPr/>
        </p:nvSpPr>
        <p:spPr bwMode="lt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8" name="Oval 106"/>
          <p:cNvSpPr>
            <a:spLocks noChangeArrowheads="1"/>
          </p:cNvSpPr>
          <p:nvPr/>
        </p:nvSpPr>
        <p:spPr bwMode="lt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9" name="Oval 102"/>
          <p:cNvSpPr>
            <a:spLocks noChangeArrowheads="1"/>
          </p:cNvSpPr>
          <p:nvPr/>
        </p:nvSpPr>
        <p:spPr bwMode="ltGray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 dirty="0">
              <a:solidFill>
                <a:srgbClr val="003896"/>
              </a:solidFill>
            </a:endParaRPr>
          </a:p>
        </p:txBody>
      </p:sp>
      <p:sp>
        <p:nvSpPr>
          <p:cNvPr id="120" name="Oval 107"/>
          <p:cNvSpPr>
            <a:spLocks noChangeArrowheads="1"/>
          </p:cNvSpPr>
          <p:nvPr/>
        </p:nvSpPr>
        <p:spPr bwMode="lt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1" name="Oval 108"/>
          <p:cNvSpPr>
            <a:spLocks noChangeArrowheads="1"/>
          </p:cNvSpPr>
          <p:nvPr/>
        </p:nvSpPr>
        <p:spPr bwMode="lt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2" name="Oval 109"/>
          <p:cNvSpPr>
            <a:spLocks noChangeArrowheads="1"/>
          </p:cNvSpPr>
          <p:nvPr/>
        </p:nvSpPr>
        <p:spPr bwMode="lt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3" name="Oval 147"/>
          <p:cNvSpPr>
            <a:spLocks noChangeArrowheads="1"/>
          </p:cNvSpPr>
          <p:nvPr/>
        </p:nvSpPr>
        <p:spPr bwMode="lt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4" name="Oval 148"/>
          <p:cNvSpPr>
            <a:spLocks noChangeArrowheads="1"/>
          </p:cNvSpPr>
          <p:nvPr/>
        </p:nvSpPr>
        <p:spPr bwMode="lt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5" name="Oval 149"/>
          <p:cNvSpPr>
            <a:spLocks noChangeArrowheads="1"/>
          </p:cNvSpPr>
          <p:nvPr/>
        </p:nvSpPr>
        <p:spPr bwMode="lt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6" name="Oval 150"/>
          <p:cNvSpPr>
            <a:spLocks noChangeArrowheads="1"/>
          </p:cNvSpPr>
          <p:nvPr/>
        </p:nvSpPr>
        <p:spPr bwMode="lt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7" name="Oval 151"/>
          <p:cNvSpPr>
            <a:spLocks noChangeArrowheads="1"/>
          </p:cNvSpPr>
          <p:nvPr/>
        </p:nvSpPr>
        <p:spPr bwMode="lt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8" name="Oval 152"/>
          <p:cNvSpPr>
            <a:spLocks noChangeArrowheads="1"/>
          </p:cNvSpPr>
          <p:nvPr/>
        </p:nvSpPr>
        <p:spPr bwMode="lt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9" name="Oval 153"/>
          <p:cNvSpPr>
            <a:spLocks noChangeArrowheads="1"/>
          </p:cNvSpPr>
          <p:nvPr/>
        </p:nvSpPr>
        <p:spPr bwMode="lt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0" name="Oval 154"/>
          <p:cNvSpPr>
            <a:spLocks noChangeArrowheads="1"/>
          </p:cNvSpPr>
          <p:nvPr/>
        </p:nvSpPr>
        <p:spPr bwMode="ltGray">
          <a:xfrm>
            <a:off x="1011237" y="706438"/>
            <a:ext cx="1100138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1" name="Oval 118"/>
          <p:cNvSpPr>
            <a:spLocks noChangeArrowheads="1"/>
          </p:cNvSpPr>
          <p:nvPr userDrawn="1"/>
        </p:nvSpPr>
        <p:spPr bwMode="lt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600" kern="0" dirty="0">
              <a:solidFill>
                <a:srgbClr val="003896"/>
              </a:solidFill>
            </a:endParaRPr>
          </a:p>
        </p:txBody>
      </p:sp>
      <p:sp>
        <p:nvSpPr>
          <p:cNvPr id="132" name="Oval 119"/>
          <p:cNvSpPr>
            <a:spLocks noChangeArrowheads="1"/>
          </p:cNvSpPr>
          <p:nvPr/>
        </p:nvSpPr>
        <p:spPr bwMode="lt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3" name="Oval 120"/>
          <p:cNvSpPr>
            <a:spLocks noChangeArrowheads="1"/>
          </p:cNvSpPr>
          <p:nvPr/>
        </p:nvSpPr>
        <p:spPr bwMode="lt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4" name="Oval 121"/>
          <p:cNvSpPr>
            <a:spLocks noChangeArrowheads="1"/>
          </p:cNvSpPr>
          <p:nvPr/>
        </p:nvSpPr>
        <p:spPr bwMode="ltGray">
          <a:xfrm>
            <a:off x="1011238" y="695325"/>
            <a:ext cx="1211263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 bwMode="ltGray">
          <a:xfrm>
            <a:off x="257175" y="3090863"/>
            <a:ext cx="2211388" cy="2087562"/>
            <a:chOff x="257175" y="3090863"/>
            <a:chExt cx="2211388" cy="2087562"/>
          </a:xfrm>
        </p:grpSpPr>
        <p:sp>
          <p:nvSpPr>
            <p:cNvPr id="147" name="Oval 122"/>
            <p:cNvSpPr>
              <a:spLocks noChangeArrowheads="1"/>
            </p:cNvSpPr>
            <p:nvPr/>
          </p:nvSpPr>
          <p:spPr bwMode="ltGray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8" name="Oval 123"/>
            <p:cNvSpPr>
              <a:spLocks noChangeArrowheads="1"/>
            </p:cNvSpPr>
            <p:nvPr/>
          </p:nvSpPr>
          <p:spPr bwMode="ltGray">
            <a:xfrm>
              <a:off x="481013" y="3227388"/>
              <a:ext cx="1801813" cy="18145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9" name="Oval 124"/>
            <p:cNvSpPr>
              <a:spLocks noChangeArrowheads="1"/>
            </p:cNvSpPr>
            <p:nvPr/>
          </p:nvSpPr>
          <p:spPr bwMode="ltGray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0" name="Oval 125"/>
            <p:cNvSpPr>
              <a:spLocks noChangeArrowheads="1"/>
            </p:cNvSpPr>
            <p:nvPr/>
          </p:nvSpPr>
          <p:spPr bwMode="ltGray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1" name="Oval 126"/>
            <p:cNvSpPr>
              <a:spLocks noChangeArrowheads="1"/>
            </p:cNvSpPr>
            <p:nvPr/>
          </p:nvSpPr>
          <p:spPr bwMode="ltGray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2" name="Oval 127"/>
            <p:cNvSpPr>
              <a:spLocks noChangeArrowheads="1"/>
            </p:cNvSpPr>
            <p:nvPr/>
          </p:nvSpPr>
          <p:spPr bwMode="ltGray">
            <a:xfrm>
              <a:off x="368300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3" name="Oval 128"/>
            <p:cNvSpPr>
              <a:spLocks noChangeAspect="1" noChangeArrowheads="1"/>
            </p:cNvSpPr>
            <p:nvPr/>
          </p:nvSpPr>
          <p:spPr bwMode="ltGray">
            <a:xfrm>
              <a:off x="460375" y="3227388"/>
              <a:ext cx="1879600" cy="1814512"/>
            </a:xfrm>
            <a:prstGeom prst="ellipse">
              <a:avLst/>
            </a:pr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C0C0C0"/>
                </a:solidFill>
              </a:endParaRPr>
            </a:p>
          </p:txBody>
        </p:sp>
        <p:sp>
          <p:nvSpPr>
            <p:cNvPr id="154" name="Oval 129"/>
            <p:cNvSpPr>
              <a:spLocks noChangeArrowheads="1"/>
            </p:cNvSpPr>
            <p:nvPr/>
          </p:nvSpPr>
          <p:spPr bwMode="ltGray">
            <a:xfrm>
              <a:off x="257175" y="3201988"/>
              <a:ext cx="1965325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5" name="Oval 130"/>
            <p:cNvSpPr>
              <a:spLocks noChangeArrowheads="1"/>
            </p:cNvSpPr>
            <p:nvPr/>
          </p:nvSpPr>
          <p:spPr bwMode="ltGray">
            <a:xfrm>
              <a:off x="492125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6" name="Oval 131"/>
            <p:cNvSpPr>
              <a:spLocks noChangeArrowheads="1"/>
            </p:cNvSpPr>
            <p:nvPr/>
          </p:nvSpPr>
          <p:spPr bwMode="ltGray">
            <a:xfrm>
              <a:off x="481013" y="3201988"/>
              <a:ext cx="1974850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 bwMode="ltGray">
          <a:xfrm>
            <a:off x="658018" y="4684713"/>
            <a:ext cx="1828801" cy="1728787"/>
            <a:chOff x="838200" y="4684713"/>
            <a:chExt cx="1828801" cy="1728787"/>
          </a:xfrm>
        </p:grpSpPr>
        <p:sp>
          <p:nvSpPr>
            <p:cNvPr id="137" name="Oval 132"/>
            <p:cNvSpPr>
              <a:spLocks noChangeArrowheads="1"/>
            </p:cNvSpPr>
            <p:nvPr/>
          </p:nvSpPr>
          <p:spPr bwMode="ltGray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38" name="Oval 133"/>
            <p:cNvSpPr>
              <a:spLocks noChangeArrowheads="1"/>
            </p:cNvSpPr>
            <p:nvPr/>
          </p:nvSpPr>
          <p:spPr bwMode="ltGray">
            <a:xfrm>
              <a:off x="1023937" y="4795838"/>
              <a:ext cx="1493838" cy="150653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39" name="Oval 134"/>
            <p:cNvSpPr>
              <a:spLocks noChangeArrowheads="1"/>
            </p:cNvSpPr>
            <p:nvPr/>
          </p:nvSpPr>
          <p:spPr bwMode="ltGray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0" name="Oval 135"/>
            <p:cNvSpPr>
              <a:spLocks noChangeArrowheads="1"/>
            </p:cNvSpPr>
            <p:nvPr/>
          </p:nvSpPr>
          <p:spPr bwMode="ltGray">
            <a:xfrm>
              <a:off x="900113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1" name="Oval 136"/>
            <p:cNvSpPr>
              <a:spLocks noChangeArrowheads="1"/>
            </p:cNvSpPr>
            <p:nvPr/>
          </p:nvSpPr>
          <p:spPr bwMode="ltGray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2" name="Oval 137"/>
            <p:cNvSpPr>
              <a:spLocks noChangeArrowheads="1"/>
            </p:cNvSpPr>
            <p:nvPr/>
          </p:nvSpPr>
          <p:spPr bwMode="ltGray">
            <a:xfrm>
              <a:off x="925513" y="4684713"/>
              <a:ext cx="1641475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3" name="Oval 138"/>
            <p:cNvSpPr>
              <a:spLocks noChangeArrowheads="1"/>
            </p:cNvSpPr>
            <p:nvPr/>
          </p:nvSpPr>
          <p:spPr bwMode="ltGray">
            <a:xfrm>
              <a:off x="1014412" y="4791075"/>
              <a:ext cx="1506538" cy="1519238"/>
            </a:xfrm>
            <a:prstGeom prst="ellipse">
              <a:avLst/>
            </a:prstGeom>
            <a:blipFill dpi="0"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kern="0" dirty="0">
                <a:solidFill>
                  <a:srgbClr val="C0C0C0"/>
                </a:solidFill>
              </a:endParaRPr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ltGray">
            <a:xfrm>
              <a:off x="838200" y="4770438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5" name="Oval 140"/>
            <p:cNvSpPr>
              <a:spLocks noChangeArrowheads="1"/>
            </p:cNvSpPr>
            <p:nvPr/>
          </p:nvSpPr>
          <p:spPr bwMode="ltGray">
            <a:xfrm>
              <a:off x="1023938" y="4770438"/>
              <a:ext cx="16430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6" name="Oval 141"/>
            <p:cNvSpPr>
              <a:spLocks noChangeArrowheads="1"/>
            </p:cNvSpPr>
            <p:nvPr/>
          </p:nvSpPr>
          <p:spPr bwMode="ltGray">
            <a:xfrm>
              <a:off x="1036638" y="4684713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8" name="McK Title Elements" hidden="1"/>
          <p:cNvGrpSpPr>
            <a:grpSpLocks/>
          </p:cNvGrpSpPr>
          <p:nvPr userDrawn="1"/>
        </p:nvGrpSpPr>
        <p:grpSpPr bwMode="auto">
          <a:xfrm>
            <a:off x="3059112" y="5245178"/>
            <a:ext cx="5185548" cy="484304"/>
            <a:chOff x="1663" y="3109"/>
            <a:chExt cx="3109" cy="299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9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 userDrawn="1">
            <p:ph type="ctrTitle"/>
          </p:nvPr>
        </p:nvSpPr>
        <p:spPr bwMode="auto">
          <a:xfrm>
            <a:off x="3059112" y="2017394"/>
            <a:ext cx="5843587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 userDrawn="1">
            <p:ph type="subTitle" idx="1"/>
          </p:nvPr>
        </p:nvSpPr>
        <p:spPr bwMode="auto">
          <a:xfrm>
            <a:off x="3059112" y="3739008"/>
            <a:ext cx="5843587" cy="276999"/>
          </a:xfrm>
        </p:spPr>
        <p:txBody>
          <a:bodyPr>
            <a:spAutoFit/>
          </a:bodyPr>
          <a:lstStyle>
            <a:lvl1pPr>
              <a:defRPr sz="180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pic>
        <p:nvPicPr>
          <p:cNvPr id="16453" name="Picture 69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1537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268961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9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"/>
          <p:cNvSpPr txBox="1">
            <a:spLocks/>
          </p:cNvSpPr>
          <p:nvPr userDrawn="1">
            <p:custDataLst>
              <p:tags r:id="rId3"/>
            </p:custDataLst>
          </p:nvPr>
        </p:nvSpPr>
        <p:spPr bwMode="auto">
          <a:xfrm>
            <a:off x="4493453" y="6647941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ctr"/>
            <a:fld id="{42C328C1-A84F-4A39-A664-DBA00541A8C6}" type="slidenum">
              <a:rPr lang="en-US" smtClean="0">
                <a:solidFill>
                  <a:srgbClr val="83725B"/>
                </a:solidFill>
                <a:cs typeface="Arial" pitchFamily="34" charset="0"/>
              </a:rPr>
              <a:pPr algn="ctr"/>
              <a:t>‹#›</a:t>
            </a:fld>
            <a:endParaRPr lang="en-US" dirty="0">
              <a:solidFill>
                <a:srgbClr val="83725B"/>
              </a:solidFill>
              <a:cs typeface="Arial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1490" y="6647941"/>
            <a:ext cx="564257" cy="153888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algn="l">
              <a:defRPr lang="en-US" sz="1000" u="none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dirty="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86595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71" name="think-cell Slide" r:id="rId26" imgW="360" imgH="360" progId="TCLayout.ActiveDocument.1">
                  <p:embed/>
                </p:oleObj>
              </mc:Choice>
              <mc:Fallback>
                <p:oleObj name="think-cell Slide" r:id="rId2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0"/>
          <p:cNvPicPr preferRelativeResize="0">
            <a:picLocks noChangeArrowheads="1"/>
          </p:cNvPicPr>
          <p:nvPr>
            <p:custDataLst>
              <p:tags r:id="rId3"/>
            </p:custDataLst>
          </p:nvPr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712075" y="338138"/>
            <a:ext cx="117316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2"/>
          <p:cNvPicPr preferRelativeResize="0">
            <a:picLocks noChangeArrowheads="1"/>
          </p:cNvPicPr>
          <p:nvPr>
            <p:custDataLst>
              <p:tags r:id="rId4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1. On-page tracker" hidden="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22238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</a:rPr>
              <a:t>TRACKER</a:t>
            </a:r>
          </a:p>
        </p:txBody>
      </p:sp>
      <p:sp>
        <p:nvSpPr>
          <p:cNvPr id="10" name="McK 3. Unit of measure" hidden="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22238" y="973138"/>
            <a:ext cx="4395787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1" name="McK Slide Element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122238" y="6367463"/>
            <a:ext cx="8721725" cy="357187"/>
            <a:chOff x="75" y="3931"/>
            <a:chExt cx="5385" cy="220"/>
          </a:xfrm>
        </p:grpSpPr>
        <p:sp>
          <p:nvSpPr>
            <p:cNvPr id="12" name="McK 4. Footnote"/>
            <p:cNvSpPr txBox="1">
              <a:spLocks noChangeArrowheads="1"/>
            </p:cNvSpPr>
            <p:nvPr/>
          </p:nvSpPr>
          <p:spPr bwMode="gray">
            <a:xfrm>
              <a:off x="75" y="3931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13" name="McK 5. Source"/>
            <p:cNvSpPr>
              <a:spLocks noChangeArrowheads="1"/>
            </p:cNvSpPr>
            <p:nvPr/>
          </p:nvSpPr>
          <p:spPr bwMode="gray">
            <a:xfrm>
              <a:off x="75" y="4054"/>
              <a:ext cx="5118" cy="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 marL="474663" indent="-474663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1482725" y="2043113"/>
            <a:ext cx="4349750" cy="519112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en-US" alt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8" name="LegendBoxes" hidden="1"/>
          <p:cNvGrpSpPr>
            <a:grpSpLocks/>
          </p:cNvGrpSpPr>
          <p:nvPr/>
        </p:nvGrpSpPr>
        <p:grpSpPr bwMode="auto">
          <a:xfrm>
            <a:off x="8105775" y="1012825"/>
            <a:ext cx="779463" cy="1017588"/>
            <a:chOff x="4936" y="176"/>
            <a:chExt cx="481" cy="628"/>
          </a:xfrm>
        </p:grpSpPr>
        <p:sp>
          <p:nvSpPr>
            <p:cNvPr id="19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0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1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2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3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4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5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6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27" name="LegendLines" hidden="1"/>
          <p:cNvGrpSpPr>
            <a:grpSpLocks/>
          </p:cNvGrpSpPr>
          <p:nvPr/>
        </p:nvGrpSpPr>
        <p:grpSpPr bwMode="auto">
          <a:xfrm>
            <a:off x="7791450" y="1019175"/>
            <a:ext cx="1093788" cy="744538"/>
            <a:chOff x="4750" y="176"/>
            <a:chExt cx="675" cy="460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</p:grpSp>
      <p:grpSp>
        <p:nvGrpSpPr>
          <p:cNvPr id="34" name="McKSticker" hidden="1"/>
          <p:cNvGrpSpPr>
            <a:grpSpLocks/>
          </p:cNvGrpSpPr>
          <p:nvPr/>
        </p:nvGrpSpPr>
        <p:grpSpPr bwMode="auto">
          <a:xfrm>
            <a:off x="7796213" y="1025525"/>
            <a:ext cx="1089025" cy="215900"/>
            <a:chOff x="7673881" y="285750"/>
            <a:chExt cx="1066894" cy="212366"/>
          </a:xfrm>
        </p:grpSpPr>
        <p:sp>
          <p:nvSpPr>
            <p:cNvPr id="35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36" name="AutoShape 31"/>
            <p:cNvCxnSpPr>
              <a:cxnSpLocks noChangeShapeType="1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32"/>
            <p:cNvCxnSpPr>
              <a:cxnSpLocks noChangeShapeType="1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" name="LegendMoons" hidden="1"/>
          <p:cNvGrpSpPr>
            <a:grpSpLocks/>
          </p:cNvGrpSpPr>
          <p:nvPr/>
        </p:nvGrpSpPr>
        <p:grpSpPr bwMode="auto">
          <a:xfrm>
            <a:off x="8037513" y="1012825"/>
            <a:ext cx="847725" cy="1333500"/>
            <a:chOff x="6655594" y="273840"/>
            <a:chExt cx="830430" cy="1306516"/>
          </a:xfrm>
        </p:grpSpPr>
        <p:grpSp>
          <p:nvGrpSpPr>
            <p:cNvPr id="39" name="MoonLegend1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57" name="Oval 38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8" name="Arc 39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0" name="MoonLegend2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55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6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1" name="MoonLegend4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2" name="MoonLegend5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1" name="Oval 50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2" name="Oval 5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43" name="Legend1"/>
            <p:cNvSpPr>
              <a:spLocks noChangeArrowheads="1"/>
            </p:cNvSpPr>
            <p:nvPr/>
          </p:nvSpPr>
          <p:spPr bwMode="gray">
            <a:xfrm>
              <a:off x="6975947" y="286283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4" name="Legend2"/>
            <p:cNvSpPr>
              <a:spLocks noChangeArrowheads="1"/>
            </p:cNvSpPr>
            <p:nvPr/>
          </p:nvSpPr>
          <p:spPr bwMode="gray">
            <a:xfrm>
              <a:off x="6975947" y="561585"/>
              <a:ext cx="510077" cy="183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5" name="Legend3"/>
            <p:cNvSpPr>
              <a:spLocks noChangeArrowheads="1"/>
            </p:cNvSpPr>
            <p:nvPr/>
          </p:nvSpPr>
          <p:spPr bwMode="gray">
            <a:xfrm>
              <a:off x="6975947" y="835331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6" name="Legend4"/>
            <p:cNvSpPr>
              <a:spLocks noChangeArrowheads="1"/>
            </p:cNvSpPr>
            <p:nvPr/>
          </p:nvSpPr>
          <p:spPr bwMode="gray">
            <a:xfrm>
              <a:off x="6975947" y="1107522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7" name="Legend5"/>
            <p:cNvSpPr>
              <a:spLocks noChangeArrowheads="1"/>
            </p:cNvSpPr>
            <p:nvPr/>
          </p:nvSpPr>
          <p:spPr bwMode="gray">
            <a:xfrm>
              <a:off x="6975947" y="1382824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grpSp>
          <p:nvGrpSpPr>
            <p:cNvPr id="48" name="MoonLegend3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436563" y="6482836"/>
            <a:ext cx="528991" cy="258532"/>
          </a:xfrm>
        </p:spPr>
        <p:txBody>
          <a:bodyPr wrap="none" anchor="b"/>
          <a:lstStyle>
            <a:lvl1pPr marL="0" indent="0">
              <a:buNone/>
              <a:defRPr sz="1200"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Slide Number Placeholder 1"/>
          <p:cNvSpPr>
            <a:spLocks noGrp="1"/>
          </p:cNvSpPr>
          <p:nvPr>
            <p:ph type="sldNum" sz="quarter" idx="13"/>
            <p:custDataLst>
              <p:tags r:id="rId9"/>
            </p:custDataLst>
          </p:nvPr>
        </p:nvSpPr>
        <p:spPr>
          <a:xfrm>
            <a:off x="8724900" y="6565900"/>
            <a:ext cx="160338" cy="157163"/>
          </a:xfrm>
          <a:prstGeom prst="rect">
            <a:avLst/>
          </a:prstGeom>
        </p:spPr>
        <p:txBody>
          <a:bodyPr/>
          <a:lstStyle>
            <a:lvl1pPr algn="r">
              <a:defRPr lang="en-US" sz="1000" kern="1200" baseline="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259B4B0-ACB9-41F4-8EBA-DBE67F3B3B4A}" type="slidenum">
              <a:rPr lang="en-GB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396084"/>
      </p:ext>
    </p:extLst>
  </p:cSld>
  <p:clrMapOvr>
    <a:masterClrMapping/>
  </p:clrMapOvr>
  <p:transition spd="slow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95" name="think-cell Slide" r:id="rId26" imgW="360" imgH="360" progId="TCLayout.ActiveDocument.1">
                  <p:embed/>
                </p:oleObj>
              </mc:Choice>
              <mc:Fallback>
                <p:oleObj name="think-cell Slide" r:id="rId2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0"/>
          <p:cNvPicPr preferRelativeResize="0">
            <a:picLocks noChangeArrowheads="1"/>
          </p:cNvPicPr>
          <p:nvPr>
            <p:custDataLst>
              <p:tags r:id="rId3"/>
            </p:custDataLst>
          </p:nvPr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712075" y="338138"/>
            <a:ext cx="117316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2"/>
          <p:cNvPicPr preferRelativeResize="0">
            <a:picLocks noChangeArrowheads="1"/>
          </p:cNvPicPr>
          <p:nvPr>
            <p:custDataLst>
              <p:tags r:id="rId4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1. On-page tracker" hidden="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22238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FFFF"/>
                </a:solidFill>
              </a:rPr>
              <a:t>TRACKER</a:t>
            </a:r>
          </a:p>
        </p:txBody>
      </p:sp>
      <p:sp>
        <p:nvSpPr>
          <p:cNvPr id="10" name="McK 3. Unit of measure" hidden="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22238" y="973138"/>
            <a:ext cx="4395787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1" name="McK Slide Elements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122238" y="6367463"/>
            <a:ext cx="8721725" cy="357187"/>
            <a:chOff x="75" y="3931"/>
            <a:chExt cx="5385" cy="220"/>
          </a:xfrm>
        </p:grpSpPr>
        <p:sp>
          <p:nvSpPr>
            <p:cNvPr id="12" name="McK 4. Footnote"/>
            <p:cNvSpPr txBox="1">
              <a:spLocks noChangeArrowheads="1"/>
            </p:cNvSpPr>
            <p:nvPr/>
          </p:nvSpPr>
          <p:spPr bwMode="gray">
            <a:xfrm>
              <a:off x="75" y="3931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13" name="McK 5. Source"/>
            <p:cNvSpPr>
              <a:spLocks noChangeArrowheads="1"/>
            </p:cNvSpPr>
            <p:nvPr/>
          </p:nvSpPr>
          <p:spPr bwMode="gray">
            <a:xfrm>
              <a:off x="75" y="4054"/>
              <a:ext cx="5118" cy="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 marL="474663" indent="-474663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1482725" y="2043113"/>
            <a:ext cx="4349750" cy="519112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8" name="LegendBoxes" hidden="1"/>
          <p:cNvGrpSpPr>
            <a:grpSpLocks/>
          </p:cNvGrpSpPr>
          <p:nvPr/>
        </p:nvGrpSpPr>
        <p:grpSpPr bwMode="auto">
          <a:xfrm>
            <a:off x="8105775" y="1012825"/>
            <a:ext cx="779463" cy="1017588"/>
            <a:chOff x="4936" y="176"/>
            <a:chExt cx="481" cy="628"/>
          </a:xfrm>
        </p:grpSpPr>
        <p:sp>
          <p:nvSpPr>
            <p:cNvPr id="19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0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1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2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3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4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5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6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27" name="LegendLines" hidden="1"/>
          <p:cNvGrpSpPr>
            <a:grpSpLocks/>
          </p:cNvGrpSpPr>
          <p:nvPr/>
        </p:nvGrpSpPr>
        <p:grpSpPr bwMode="auto">
          <a:xfrm>
            <a:off x="7791450" y="1019175"/>
            <a:ext cx="1093788" cy="744538"/>
            <a:chOff x="4750" y="176"/>
            <a:chExt cx="675" cy="460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</p:grpSp>
      <p:grpSp>
        <p:nvGrpSpPr>
          <p:cNvPr id="34" name="McKSticker" hidden="1"/>
          <p:cNvGrpSpPr>
            <a:grpSpLocks/>
          </p:cNvGrpSpPr>
          <p:nvPr/>
        </p:nvGrpSpPr>
        <p:grpSpPr bwMode="auto">
          <a:xfrm>
            <a:off x="7796213" y="1025525"/>
            <a:ext cx="1089025" cy="215900"/>
            <a:chOff x="7673881" y="285750"/>
            <a:chExt cx="1066894" cy="212366"/>
          </a:xfrm>
        </p:grpSpPr>
        <p:sp>
          <p:nvSpPr>
            <p:cNvPr id="35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36" name="AutoShape 31"/>
            <p:cNvCxnSpPr>
              <a:cxnSpLocks noChangeShapeType="1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32"/>
            <p:cNvCxnSpPr>
              <a:cxnSpLocks noChangeShapeType="1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" name="LegendMoons" hidden="1"/>
          <p:cNvGrpSpPr>
            <a:grpSpLocks/>
          </p:cNvGrpSpPr>
          <p:nvPr/>
        </p:nvGrpSpPr>
        <p:grpSpPr bwMode="auto">
          <a:xfrm>
            <a:off x="8037513" y="1012825"/>
            <a:ext cx="847725" cy="1333500"/>
            <a:chOff x="6655594" y="273840"/>
            <a:chExt cx="830430" cy="1306516"/>
          </a:xfrm>
        </p:grpSpPr>
        <p:grpSp>
          <p:nvGrpSpPr>
            <p:cNvPr id="39" name="MoonLegend1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57" name="Oval 38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8" name="Arc 39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0" name="MoonLegend2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55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6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1" name="MoonLegend4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2" name="MoonLegend5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1" name="Oval 50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2" name="Oval 5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43" name="Legend1"/>
            <p:cNvSpPr>
              <a:spLocks noChangeArrowheads="1"/>
            </p:cNvSpPr>
            <p:nvPr/>
          </p:nvSpPr>
          <p:spPr bwMode="gray">
            <a:xfrm>
              <a:off x="6975947" y="286283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4" name="Legend2"/>
            <p:cNvSpPr>
              <a:spLocks noChangeArrowheads="1"/>
            </p:cNvSpPr>
            <p:nvPr/>
          </p:nvSpPr>
          <p:spPr bwMode="gray">
            <a:xfrm>
              <a:off x="6975947" y="561585"/>
              <a:ext cx="510077" cy="183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5" name="Legend3"/>
            <p:cNvSpPr>
              <a:spLocks noChangeArrowheads="1"/>
            </p:cNvSpPr>
            <p:nvPr/>
          </p:nvSpPr>
          <p:spPr bwMode="gray">
            <a:xfrm>
              <a:off x="6975947" y="835331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6" name="Legend4"/>
            <p:cNvSpPr>
              <a:spLocks noChangeArrowheads="1"/>
            </p:cNvSpPr>
            <p:nvPr/>
          </p:nvSpPr>
          <p:spPr bwMode="gray">
            <a:xfrm>
              <a:off x="6975947" y="1107522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7" name="Legend5"/>
            <p:cNvSpPr>
              <a:spLocks noChangeArrowheads="1"/>
            </p:cNvSpPr>
            <p:nvPr/>
          </p:nvSpPr>
          <p:spPr bwMode="gray">
            <a:xfrm>
              <a:off x="6975947" y="1382824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grpSp>
          <p:nvGrpSpPr>
            <p:cNvPr id="48" name="MoonLegend3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436563" y="6482836"/>
            <a:ext cx="528991" cy="258532"/>
          </a:xfrm>
          <a:prstGeom prst="rect">
            <a:avLst/>
          </a:prstGeom>
        </p:spPr>
        <p:txBody>
          <a:bodyPr wrap="none" anchor="b"/>
          <a:lstStyle>
            <a:lvl1pPr marL="0" indent="0">
              <a:buNone/>
              <a:defRPr sz="1200"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Slide Number Placeholder 1"/>
          <p:cNvSpPr>
            <a:spLocks noGrp="1"/>
          </p:cNvSpPr>
          <p:nvPr>
            <p:ph type="sldNum" sz="quarter" idx="13"/>
            <p:custDataLst>
              <p:tags r:id="rId9"/>
            </p:custDataLst>
          </p:nvPr>
        </p:nvSpPr>
        <p:spPr>
          <a:xfrm>
            <a:off x="8610600" y="6567488"/>
            <a:ext cx="381000" cy="214312"/>
          </a:xfrm>
          <a:prstGeom prst="rect">
            <a:avLst/>
          </a:prstGeom>
        </p:spPr>
        <p:txBody>
          <a:bodyPr/>
          <a:lstStyle>
            <a:lvl1pPr algn="r">
              <a:defRPr lang="en-US" sz="1000" kern="1200" baseline="0">
                <a:solidFill>
                  <a:srgbClr val="003896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7B2A872-2CB2-40D3-A05F-04E8364F5882}" type="slidenum">
              <a:rPr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60949082"/>
      </p:ext>
    </p:extLst>
  </p:cSld>
  <p:clrMapOvr>
    <a:masterClrMapping/>
  </p:clrMapOvr>
  <p:transition spd="slow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1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213633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70973779"/>
      </p:ext>
    </p:extLst>
  </p:cSld>
  <p:clrMapOvr>
    <a:masterClrMapping/>
  </p:clrMapOvr>
  <p:transition spd="slow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5CD34-65A4-4247-93AC-E2D76C82BEFB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B6E4B-82E5-4A1C-BBEB-EB566B805BA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572436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FE02B-FE98-4719-BDF1-F96201CA5D4A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6AC63-670D-408D-870F-A59CD1D98F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1768718"/>
      </p:ext>
    </p:extLst>
  </p:cSld>
  <p:clrMapOvr>
    <a:masterClrMapping/>
  </p:clrMapOvr>
  <p:transition spd="slow"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5BB42-8FFE-41BC-8E4B-DE49005F8E64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5876A-C605-4B3D-BB20-2AB8B29A11A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66868671"/>
      </p:ext>
    </p:extLst>
  </p:cSld>
  <p:clrMapOvr>
    <a:masterClrMapping/>
  </p:clrMapOvr>
  <p:transition spd="slow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A5099-E8CB-45A6-8210-49AA2B42EE45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EFD4-297E-4F33-B9EB-A87ECEE33F6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2890935"/>
      </p:ext>
    </p:extLst>
  </p:cSld>
  <p:clrMapOvr>
    <a:masterClrMapping/>
  </p:clrMapOvr>
  <p:transition spd="slow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E1472-BA02-4B46-86A9-B5C5F88D3029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6E780-99D7-4716-88AA-917EF3CDFA0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8825830"/>
      </p:ext>
    </p:extLst>
  </p:cSld>
  <p:clrMapOvr>
    <a:masterClrMapping/>
  </p:clrMapOvr>
  <p:transition spd="slow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896B1-9413-4589-8B60-C28FB10CA02F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6C462-4C54-4263-A0B1-E0F9C009FAE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81693459"/>
      </p:ext>
    </p:extLst>
  </p:cSld>
  <p:clrMapOvr>
    <a:masterClrMapping/>
  </p:clrMapOvr>
  <p:transition spd="slow"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6F62-1CD6-457D-96C1-AB4BA3A005AC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122DD-F884-434E-BB68-ADC62F4CEC5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0899161"/>
      </p:ext>
    </p:extLst>
  </p:cSld>
  <p:clrMapOvr>
    <a:masterClrMapping/>
  </p:clrMapOvr>
  <p:transition spd="slow"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9C6DF-FE6E-4062-A751-682EBE1DA777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E5A72-73B1-4727-BF4E-ED2860D5AD1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89300624"/>
      </p:ext>
    </p:extLst>
  </p:cSld>
  <p:clrMapOvr>
    <a:masterClrMapping/>
  </p:clrMapOvr>
  <p:transition spd="slow"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D6CF-C3C0-430F-83A5-0C54215CDDD6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8F6AF-FBDC-426A-8ECA-215DF18EFC2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58340634"/>
      </p:ext>
    </p:extLst>
  </p:cSld>
  <p:clrMapOvr>
    <a:masterClrMapping/>
  </p:clrMapOvr>
  <p:transition spd="slow"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6E556-2AE3-4D20-87E5-2560FC750F67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4F6E2-62A9-4E14-80CB-07484D0D524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0904788"/>
      </p:ext>
    </p:extLst>
  </p:cSld>
  <p:clrMapOvr>
    <a:masterClrMapping/>
  </p:clrMapOvr>
  <p:transition spd="slow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71AEA-432D-49E6-8BDE-76C1FEACB87F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0117C-5042-4F7D-A979-308AF6829C9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94536305"/>
      </p:ext>
    </p:extLst>
  </p:cSld>
  <p:clrMapOvr>
    <a:masterClrMapping/>
  </p:clrMapOvr>
  <p:transition spd="slow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049E7-F133-4141-8027-3690BA4ABEF7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D3671-5586-4EC4-8149-CC594AF0F66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6788946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07CB2-F6C7-41D4-B061-527D8BFA1FAC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03355-6F93-4094-84B7-AAAAB65E131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35757582"/>
      </p:ext>
    </p:extLst>
  </p:cSld>
  <p:clrMapOvr>
    <a:masterClrMapping/>
  </p:clrMapOvr>
  <p:transition spd="slow"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12281995"/>
      </p:ext>
    </p:extLst>
  </p:cSld>
  <p:clrMapOvr>
    <a:masterClrMapping/>
  </p:clrMapOvr>
  <p:transition spd="slow"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6FDEF-287E-427A-B927-4F719F7A248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7333849"/>
      </p:ext>
    </p:extLst>
  </p:cSld>
  <p:clrMapOvr>
    <a:masterClrMapping/>
  </p:clrMapOvr>
  <p:transition spd="slow"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79181-E014-408F-B301-6D4196EEC7C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12226275"/>
      </p:ext>
    </p:extLst>
  </p:cSld>
  <p:clrMapOvr>
    <a:masterClrMapping/>
  </p:clrMapOvr>
  <p:transition spd="slow"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8A2A0-E3B4-4753-A716-5D216E06426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8502103"/>
      </p:ext>
    </p:extLst>
  </p:cSld>
  <p:clrMapOvr>
    <a:masterClrMapping/>
  </p:clrMapOvr>
  <p:transition spd="slow"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36A9B-7C10-4B0E-B171-022C9FAF7E2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30439593"/>
      </p:ext>
    </p:extLst>
  </p:cSld>
  <p:clrMapOvr>
    <a:masterClrMapping/>
  </p:clrMapOvr>
  <p:transition spd="slow"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D3ECD-A037-44F8-BCE7-3D5F74F8091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66512622"/>
      </p:ext>
    </p:extLst>
  </p:cSld>
  <p:clrMapOvr>
    <a:masterClrMapping/>
  </p:clrMapOvr>
  <p:transition spd="slow"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D3592-2189-4051-86D2-40BF124F03A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46139074"/>
      </p:ext>
    </p:extLst>
  </p:cSld>
  <p:clrMapOvr>
    <a:masterClrMapping/>
  </p:clrMapOvr>
  <p:transition spd="slow"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CD9A9-9FA2-43B5-8FE2-B4AACC6BD51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24622928"/>
      </p:ext>
    </p:extLst>
  </p:cSld>
  <p:clrMapOvr>
    <a:masterClrMapping/>
  </p:clrMapOvr>
  <p:transition spd="slow"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91955-14D0-4BE2-9A5E-C956A5E1F8A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8430714"/>
      </p:ext>
    </p:extLst>
  </p:cSld>
  <p:clrMapOvr>
    <a:masterClrMapping/>
  </p:clrMapOvr>
  <p:transition spd="slow"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0081E-BDAB-4FC4-9C3B-1A57D362F0A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32527953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9BE19-D1DC-4437-B0CB-416BBCFB1BDE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2BFC9-9B97-46BD-811E-6E5D9C531D9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45236278"/>
      </p:ext>
    </p:extLst>
  </p:cSld>
  <p:clrMapOvr>
    <a:masterClrMapping/>
  </p:clrMapOvr>
  <p:transition spd="slow">
    <p:fad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78DE6-5AC7-453F-84F2-BD0AACD76AA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4164959"/>
      </p:ext>
    </p:extLst>
  </p:cSld>
  <p:clrMapOvr>
    <a:masterClrMapping/>
  </p:clrMapOvr>
  <p:transition spd="slow"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D8222-4D5A-4337-8D85-FCA18002E65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9190548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C1401-3B63-45DC-BD30-DD556FC85FDA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4E976-2A9F-4AF8-8B8C-7B27BDEF0D2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51897747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E0505-2187-42A7-B276-F10E6F40E5CE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58F09-D50A-413C-B287-B8D1D4A2AA5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8258735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FC2B827-D116-4C44-BD3B-FD0065D0431E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BD9118A-10BC-4880-86FF-F9FD11AEE09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91125126"/>
      </p:ext>
    </p:extLst>
  </p:cSld>
  <p:clrMapOvr>
    <a:masterClrMapping/>
  </p:clrMapOvr>
  <p:transition spd="slow">
    <p:fade/>
  </p:transition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96874" y="1123950"/>
            <a:ext cx="8350251" cy="5186363"/>
          </a:xfrm>
          <a:prstGeom prst="rect">
            <a:avLst/>
          </a:prstGeom>
        </p:spPr>
        <p:txBody>
          <a:bodyPr/>
          <a:lstStyle>
            <a:lvl1pPr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defRPr/>
            </a:lvl1pPr>
            <a:lvl3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3pPr>
            <a:lvl4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4pPr>
            <a:lvl5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3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722-CACB-425E-B7D8-35E88C61CFD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0290063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35546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DB700-6BBD-49EC-9B30-0218DDD412CD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3C704-A547-4CAC-A7B6-EB75738FA13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00332246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00A1-5810-4A4C-8D1C-14DD77BED4FB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14C8E-085B-44CE-B505-1C2A3295EE8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98970280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26392-E480-4D7D-8698-0124234E51EB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F1438-A85B-48D3-B723-75F8117C2F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54585351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409CD-EE63-4BEB-B790-7A5B8F39A1B1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AD6CE-85F5-42D5-988B-7E396FA96E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49779292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8C84A-6BBD-42FF-8BA4-08D7A2272E60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5E71F-DCCB-4666-AF4D-663AE71FA88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99370820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7B149-6FBB-43E2-8BE0-D84CFD20E009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6A5E3-43C5-42A2-9C48-48B7CEFE5B2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5868298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9CF4B-5C88-4055-8CF4-F85BE6C7030E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F5906-90C9-4644-B3D7-9BF7DCFC14E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8091408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6B065-5560-42AF-AC91-2726726EF3FC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50EE2-AA3A-4CAB-A91A-512D624003F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1138242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0A6CB-7025-48D9-A12C-16E5119A933F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C89A5-5E6B-47F2-B942-6AF65AFAFF7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234381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898B-1457-4231-8E14-C0AAF4B03AB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491642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C2916-FEE2-4F83-8E55-A3AB19358D45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1D388-3C22-4E56-9CC3-2ACADBD6357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65436568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801C8-F8F9-4027-999D-3397FA81688B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F662A-5816-4945-A18B-DBF068888B6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6018144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57189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6" name="Rectangle 1032"/>
          <p:cNvSpPr>
            <a:spLocks noGrp="1" noChangeArrowheads="1"/>
          </p:cNvSpPr>
          <p:nvPr>
            <p:ph type="subTitle" idx="1"/>
          </p:nvPr>
        </p:nvSpPr>
        <p:spPr>
          <a:xfrm>
            <a:off x="1623646" y="3486151"/>
            <a:ext cx="5417527" cy="938213"/>
          </a:xfrm>
        </p:spPr>
        <p:txBody>
          <a:bodyPr/>
          <a:lstStyle>
            <a:lvl1pPr marL="0" indent="0">
              <a:buFontTx/>
              <a:buNone/>
              <a:defRPr sz="5631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14029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1623646" y="2362200"/>
            <a:ext cx="6125308" cy="1066800"/>
          </a:xfrm>
        </p:spPr>
        <p:txBody>
          <a:bodyPr/>
          <a:lstStyle>
            <a:lvl1pPr>
              <a:defRPr sz="6092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879691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D33230-01CA-4605-A71E-6D6520E0BC2B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2056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6641DC-311C-48EB-B3AD-0E68FB7C0F8B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00845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505" y="1081089"/>
            <a:ext cx="4210050" cy="49053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9231" y="1081089"/>
            <a:ext cx="4211515" cy="49053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AE6EF-9034-4153-A4A4-ACB3C55CF77E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7808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F50B90-5CF1-470C-A8BC-26100C084773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2961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480B2E-EDBE-4348-8E3A-6AD23FA2CB1C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433275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882212-7A10-467A-8434-98EB863C82B7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73691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56F7F-F928-41DB-8F2B-578425FB5F73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41683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5" y="1123950"/>
            <a:ext cx="4043242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25" y="1123950"/>
            <a:ext cx="4042800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4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2E565-E216-4AA3-B6C9-2E8B79C8C1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3707995"/>
      </p:ext>
    </p:extLst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E07BDF-24C4-4CB1-BF0A-A0510B91D97A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53574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B6C76-727B-4B3D-A4EC-04D083EDA558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8064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631" y="1"/>
            <a:ext cx="2180492" cy="5986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689" y="1"/>
            <a:ext cx="6402265" cy="59864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33480-F1BF-45B3-A790-D61CC024D672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0762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689" y="0"/>
            <a:ext cx="8723434" cy="7445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8505" y="1081089"/>
            <a:ext cx="4210050" cy="4905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9231" y="1081089"/>
            <a:ext cx="4211515" cy="4905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91C28F-5B13-4AD1-8FC7-73A549C9F718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7375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C2193D6C-88EB-45C0-AD9F-C20440B82FA1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DE25946-F265-4424-8CBB-B4BC4CF37D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3463713"/>
      </p:ext>
    </p:extLst>
  </p:cSld>
  <p:clrMapOvr>
    <a:masterClrMapping/>
  </p:clrMapOvr>
  <p:transition spd="slow">
    <p:fade/>
  </p:transition>
  <p:hf hdr="0" ft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35527116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95395-8F48-4E59-8042-ED87C451EE0A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A2B31-8705-4C95-9DF0-7215CC1702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15292059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3DFF8-BA0A-457F-B5B2-86ABD9DE5A8C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E48F5-F109-4DCA-B79A-2DFA49A15ED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85054053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15E14-8F81-408C-8F1F-07ECD5C8A5B7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4C8B0-3412-411F-A4B3-82B838874E9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26402987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0624E-7940-4A40-9E17-C0FAEC4ECEDE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60E11-BF9C-4A46-B20F-7EB75EA7A59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034308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5" y="1123950"/>
            <a:ext cx="4043242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25" y="1123950"/>
            <a:ext cx="4042800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4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A2710-5F0F-441B-A8E1-9EBEF2B2AA9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7256698"/>
      </p:ext>
    </p:extLst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F2CA-A94D-4D50-8ED5-87454650D33F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0146D-7E00-4AB1-8EDE-43E44BE92D0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3624446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E4CA-2831-4522-AE6A-CF4EB5899694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7407A-4B40-4A92-817C-F977E90FC81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30246353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FFBAF-939D-4FE6-BDED-AD9BA2C5B6C6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10AB5-047B-4808-8AC5-C95B56EF753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8078530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C7EC5-54EA-4B5B-B31D-FB32CC121238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AECE-2777-46F6-9D3C-40338EAE210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52430318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D7E38-ACA9-46BA-9993-8F2512F4412B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C7C9F-7ADC-4351-9080-8AD5EBA6A98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85876147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B92FB-3E53-4E3A-8453-2997D964E825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5993-EE02-4748-B9D0-70FB43045C3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8543146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E18D2-8F6A-4930-8AB6-0CC6DB626BE8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D213-647E-475E-AD48-D65AB03FF02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4464859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2175409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1F3B6-CBC6-4FEC-A2A8-A0FB7363D35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46459340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7B1FD-E795-49C3-A73A-6D7C48D2238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643571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FBBF7-06AF-4F24-BDCF-A5FB9484015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112112"/>
      </p:ext>
    </p:extLst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41092-7608-48E3-9D65-8FB6F6F2878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3802772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4B8A7-EB9E-4F05-89DD-BCBEA217A99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05781655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CC627-E261-454C-A7BE-6647A1F418B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6869947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8C448-58D4-4C09-84E4-D1880A249FF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89301962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6DDCA-AFD3-4199-BECF-791D98049C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18004593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BBAC-0F5E-49B1-AA25-53E0FBE1F4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72160904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4BED-1C66-4104-941B-932186AB13A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62236280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64BCC-EDE2-49A3-B1A5-FCDA6943F4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17595553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A1D02-AF60-4621-B375-FE8513BD084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7976893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22EFE35-54C7-40CF-93BE-09BB6F1B1A7D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37B5F79-038D-4AC9-B697-CB50BAF7528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5056645"/>
      </p:ext>
    </p:extLst>
  </p:cSld>
  <p:clrMapOvr>
    <a:masterClrMapping/>
  </p:clrMapOvr>
  <p:transition spd="slow">
    <p:fade/>
  </p:transition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36335444"/>
      </p:ext>
    </p:extLst>
  </p:cSld>
  <p:clrMapOvr>
    <a:masterClrMapping/>
  </p:clrMapOvr>
  <p:transition spd="slow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873262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74566-02BE-4AB4-88D7-4F5D3F8A5B66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DA82CB-79FC-4374-BC63-0C8E03C24FA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08826331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F9452-7752-40D0-92A2-7DD0A8D181C8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EFDB41-8F86-49CB-932C-29447AD1FDD2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6663031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87CFB-28E2-4AA9-9951-CD45B75ACB57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15E01A-F2EA-4845-8850-2FDA07A05959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75588421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04E4B-5555-4876-A88D-5BDE813D68E2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965E9A-1D13-4ABB-A819-926CD4F3E71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97299386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78E8B-F7EF-4FE0-8816-622E34FAA654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8C964C-758C-4AE7-83B4-9259A215427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8713447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3C68E-5ABC-4D89-8397-725A59961D94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D85167-54E0-468A-BD8C-63CCFAEB921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27646252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DF8A5-5916-4DBC-A5BB-3C2751C2B6AA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1AC837-8E01-4CC1-8A03-CA5DBB4C7A63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48300302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EC15-7BFE-4D58-835C-6D5B02AAE809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77B05C-06F4-4621-8DE5-9896150F484E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24291113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F5BA6-BC8E-4906-BF29-5BD86ADFDA24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2238D3-27DC-4E80-B796-476DC6FE87B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4208778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BB5B9-005F-4CFC-A29C-5A0F643201B1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838EA-EB58-4CA6-A716-AFDDFAB5C9F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90028161"/>
      </p:ext>
    </p:extLst>
  </p:cSld>
  <p:clrMapOvr>
    <a:masterClrMapping/>
  </p:clrMapOvr>
  <p:transition spd="slow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4BDF8-0F4C-4680-AA8E-CA891F302BBC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FFAF5C-4714-4D63-A480-BA0585E99EE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91936670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303CD-F2A0-4D62-AB4E-D79E34C28D86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CAB985-A7EB-4109-93BD-404A267FB44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81663792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6D736-831F-4213-8689-655B0CF04E26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1CF294-F550-4A2A-BF8F-AAC82065228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95847822"/>
      </p:ext>
    </p:extLst>
  </p:cSld>
  <p:clrMapOvr>
    <a:masterClrMapping/>
  </p:clrMapOvr>
  <p:transition spd="slow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2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sp>
          <p:nvSpPr>
            <p:cNvPr id="3163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pic>
          <p:nvPicPr>
            <p:cNvPr id="3095" name="Picture 23" descr="dd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</p:spPr>
        </p:pic>
        <p:sp>
          <p:nvSpPr>
            <p:cNvPr id="3173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4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5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6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7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8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9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0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1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2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3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4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5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6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7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8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9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0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4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1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2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3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4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5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6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7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8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9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0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5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1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2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3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4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5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6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7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8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9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10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6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11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12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13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pic>
        <p:nvPicPr>
          <p:cNvPr id="49" name="Picture 48" descr="Eskom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6506666" y="430213"/>
            <a:ext cx="2097584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18819"/>
      </p:ext>
    </p:extLst>
  </p:cSld>
  <p:clrMapOvr>
    <a:masterClrMapping/>
  </p:clrMapOvr>
  <p:transition spd="slow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E5E03D-92BC-49D7-BA4D-C1E6F2AEBF2D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DA0DA-6319-4F9A-BFB0-F8F0741B598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25331494"/>
      </p:ext>
    </p:extLst>
  </p:cSld>
  <p:clrMapOvr>
    <a:masterClrMapping/>
  </p:clrMapOvr>
  <p:transition spd="slow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60FE39-421B-4832-856F-6FF49AF5611F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F20ED-41EE-4D15-8ABD-18A1F988DBCE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22148930"/>
      </p:ext>
    </p:extLst>
  </p:cSld>
  <p:clrMapOvr>
    <a:masterClrMapping/>
  </p:clrMapOvr>
  <p:transition spd="slow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24705B-BB0E-4C38-A741-700BCB8615C2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FD3CF-5BE6-4257-99D9-573DC65FBD0A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9780750"/>
      </p:ext>
    </p:extLst>
  </p:cSld>
  <p:clrMapOvr>
    <a:masterClrMapping/>
  </p:clrMapOvr>
  <p:transition spd="slow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EF9122-ACB6-464B-8C56-AA228E5A1A63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8905C-0E42-402E-ACF0-6148EB6DE52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46009672"/>
      </p:ext>
    </p:extLst>
  </p:cSld>
  <p:clrMapOvr>
    <a:masterClrMapping/>
  </p:clrMapOvr>
  <p:transition spd="slow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CEA384-87E6-4183-8111-029B07088728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6D8883-00EA-4DE8-83E5-752D53CEE21B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26427238"/>
      </p:ext>
    </p:extLst>
  </p:cSld>
  <p:clrMapOvr>
    <a:masterClrMapping/>
  </p:clrMapOvr>
  <p:transition spd="slow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63A34B-AAAE-4112-9A1E-28BABE78CC5C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61732-D63C-41B4-8B8E-341735062AD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4790012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42CB8-7E60-4C3E-895F-8433205BD832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CFA20-F780-4F55-A3F4-D4EEF91F2E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08557499"/>
      </p:ext>
    </p:extLst>
  </p:cSld>
  <p:clrMapOvr>
    <a:masterClrMapping/>
  </p:clrMapOvr>
  <p:transition spd="slow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C1E39A-AC2C-4CC4-A550-9E6ECEC5880C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EE83F-4380-4729-8575-92D8334841AB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8153824"/>
      </p:ext>
    </p:extLst>
  </p:cSld>
  <p:clrMapOvr>
    <a:masterClrMapping/>
  </p:clrMapOvr>
  <p:transition spd="slow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6227BB-22DC-4176-88E4-266741F569F4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C58C5-6524-4B6E-B549-69416D04ACA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35084702"/>
      </p:ext>
    </p:extLst>
  </p:cSld>
  <p:clrMapOvr>
    <a:masterClrMapping/>
  </p:clrMapOvr>
  <p:transition spd="slow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17DE84-A190-4FB8-8158-FCAE37C3FFBE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A21ED-EA01-43D7-8EEA-9D8636D64A7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36429225"/>
      </p:ext>
    </p:extLst>
  </p:cSld>
  <p:clrMapOvr>
    <a:masterClrMapping/>
  </p:clrMapOvr>
  <p:transition spd="slow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EFE311-0614-4D0F-8291-09F04A4D09A9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906E2-50E7-49F7-8791-176B28D0D97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2491473"/>
      </p:ext>
    </p:extLst>
  </p:cSld>
  <p:clrMapOvr>
    <a:masterClrMapping/>
  </p:clrMapOvr>
  <p:transition spd="slow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</p:spPr>
        <p:txBody>
          <a:bodyPr/>
          <a:lstStyle>
            <a:lvl1pPr>
              <a:defRPr/>
            </a:lvl1pPr>
          </a:lstStyle>
          <a:p>
            <a:fld id="{B06C1234-DD37-487D-B5E9-DE6C6D8C1AF1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</p:spPr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fld id="{A86B682A-2750-49F5-9153-5B8481A082A3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8849500"/>
      </p:ext>
    </p:extLst>
  </p:cSld>
  <p:clrMapOvr>
    <a:masterClrMapping/>
  </p:clrMapOvr>
  <p:transition spd="slow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28C24-C065-4C35-B456-5DBC788BCB5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4380194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en-GB" sz="700" dirty="0">
                <a:solidFill>
                  <a:srgbClr val="000000"/>
                </a:solidFill>
                <a:latin typeface="Arial"/>
                <a:cs typeface="Arial"/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88798133"/>
      </p:ext>
    </p:extLst>
  </p:cSld>
  <p:clrMapOvr>
    <a:masterClrMapping/>
  </p:clrMapOvr>
  <p:transition spd="slow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96874" y="1123950"/>
            <a:ext cx="8350251" cy="5186363"/>
          </a:xfrm>
          <a:prstGeom prst="rect">
            <a:avLst/>
          </a:prstGeom>
        </p:spPr>
        <p:txBody>
          <a:bodyPr/>
          <a:lstStyle>
            <a:lvl1pPr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defRPr/>
            </a:lvl1pPr>
            <a:lvl3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3pPr>
            <a:lvl4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4pPr>
            <a:lvl5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3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722-CACB-425E-B7D8-35E88C61CFD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370529"/>
      </p:ext>
    </p:extLst>
  </p:cSld>
  <p:clrMapOvr>
    <a:masterClrMapping/>
  </p:clrMapOvr>
  <p:transition spd="slow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898B-1457-4231-8E14-C0AAF4B03AB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71437"/>
      </p:ext>
    </p:extLst>
  </p:cSld>
  <p:clrMapOvr>
    <a:masterClrMapping/>
  </p:clrMapOvr>
  <p:transition spd="slow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5" y="1123950"/>
            <a:ext cx="4043242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25" y="1123950"/>
            <a:ext cx="4042800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4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2E565-E216-4AA3-B6C9-2E8B79C8C1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9060405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tags" Target="../tags/tag5.xml"/><Relationship Id="rId18" Type="http://schemas.openxmlformats.org/officeDocument/2006/relationships/tags" Target="../tags/tag10.xml"/><Relationship Id="rId26" Type="http://schemas.openxmlformats.org/officeDocument/2006/relationships/tags" Target="../tags/tag18.xml"/><Relationship Id="rId39" Type="http://schemas.openxmlformats.org/officeDocument/2006/relationships/image" Target="../media/image1.png"/><Relationship Id="rId21" Type="http://schemas.openxmlformats.org/officeDocument/2006/relationships/tags" Target="../tags/tag13.xml"/><Relationship Id="rId34" Type="http://schemas.openxmlformats.org/officeDocument/2006/relationships/tags" Target="../tags/tag26.xml"/><Relationship Id="rId7" Type="http://schemas.openxmlformats.org/officeDocument/2006/relationships/theme" Target="../theme/theme1.xml"/><Relationship Id="rId12" Type="http://schemas.openxmlformats.org/officeDocument/2006/relationships/tags" Target="../tags/tag4.xml"/><Relationship Id="rId17" Type="http://schemas.openxmlformats.org/officeDocument/2006/relationships/tags" Target="../tags/tag9.xml"/><Relationship Id="rId25" Type="http://schemas.openxmlformats.org/officeDocument/2006/relationships/tags" Target="../tags/tag17.xml"/><Relationship Id="rId33" Type="http://schemas.openxmlformats.org/officeDocument/2006/relationships/tags" Target="../tags/tag25.xml"/><Relationship Id="rId38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8.xml"/><Relationship Id="rId20" Type="http://schemas.openxmlformats.org/officeDocument/2006/relationships/tags" Target="../tags/tag12.xml"/><Relationship Id="rId29" Type="http://schemas.openxmlformats.org/officeDocument/2006/relationships/tags" Target="../tags/tag2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3.xml"/><Relationship Id="rId24" Type="http://schemas.openxmlformats.org/officeDocument/2006/relationships/tags" Target="../tags/tag16.xml"/><Relationship Id="rId32" Type="http://schemas.openxmlformats.org/officeDocument/2006/relationships/tags" Target="../tags/tag24.xml"/><Relationship Id="rId37" Type="http://schemas.openxmlformats.org/officeDocument/2006/relationships/tags" Target="../tags/tag29.xml"/><Relationship Id="rId40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7.xml"/><Relationship Id="rId23" Type="http://schemas.openxmlformats.org/officeDocument/2006/relationships/tags" Target="../tags/tag15.xml"/><Relationship Id="rId28" Type="http://schemas.openxmlformats.org/officeDocument/2006/relationships/tags" Target="../tags/tag20.xml"/><Relationship Id="rId36" Type="http://schemas.openxmlformats.org/officeDocument/2006/relationships/tags" Target="../tags/tag28.xml"/><Relationship Id="rId10" Type="http://schemas.openxmlformats.org/officeDocument/2006/relationships/tags" Target="../tags/tag2.xml"/><Relationship Id="rId19" Type="http://schemas.openxmlformats.org/officeDocument/2006/relationships/tags" Target="../tags/tag11.xml"/><Relationship Id="rId31" Type="http://schemas.openxmlformats.org/officeDocument/2006/relationships/tags" Target="../tags/tag23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1.xml"/><Relationship Id="rId14" Type="http://schemas.openxmlformats.org/officeDocument/2006/relationships/tags" Target="../tags/tag6.xml"/><Relationship Id="rId22" Type="http://schemas.openxmlformats.org/officeDocument/2006/relationships/tags" Target="../tags/tag14.xml"/><Relationship Id="rId27" Type="http://schemas.openxmlformats.org/officeDocument/2006/relationships/tags" Target="../tags/tag19.xml"/><Relationship Id="rId30" Type="http://schemas.openxmlformats.org/officeDocument/2006/relationships/tags" Target="../tags/tag22.xml"/><Relationship Id="rId35" Type="http://schemas.openxmlformats.org/officeDocument/2006/relationships/tags" Target="../tags/tag27.xml"/><Relationship Id="rId8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image" Target="../media/image9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13" Type="http://schemas.openxmlformats.org/officeDocument/2006/relationships/tags" Target="../tags/tag73.xml"/><Relationship Id="rId18" Type="http://schemas.openxmlformats.org/officeDocument/2006/relationships/tags" Target="../tags/tag78.xml"/><Relationship Id="rId26" Type="http://schemas.openxmlformats.org/officeDocument/2006/relationships/tags" Target="../tags/tag86.xml"/><Relationship Id="rId3" Type="http://schemas.openxmlformats.org/officeDocument/2006/relationships/slideLayout" Target="../slideLayouts/slideLayout118.xml"/><Relationship Id="rId21" Type="http://schemas.openxmlformats.org/officeDocument/2006/relationships/tags" Target="../tags/tag81.xml"/><Relationship Id="rId7" Type="http://schemas.openxmlformats.org/officeDocument/2006/relationships/theme" Target="../theme/theme11.xml"/><Relationship Id="rId12" Type="http://schemas.openxmlformats.org/officeDocument/2006/relationships/tags" Target="../tags/tag72.xml"/><Relationship Id="rId17" Type="http://schemas.openxmlformats.org/officeDocument/2006/relationships/tags" Target="../tags/tag77.xml"/><Relationship Id="rId25" Type="http://schemas.openxmlformats.org/officeDocument/2006/relationships/tags" Target="../tags/tag85.xml"/><Relationship Id="rId2" Type="http://schemas.openxmlformats.org/officeDocument/2006/relationships/slideLayout" Target="../slideLayouts/slideLayout117.xml"/><Relationship Id="rId16" Type="http://schemas.openxmlformats.org/officeDocument/2006/relationships/tags" Target="../tags/tag76.xml"/><Relationship Id="rId20" Type="http://schemas.openxmlformats.org/officeDocument/2006/relationships/tags" Target="../tags/tag80.xml"/><Relationship Id="rId29" Type="http://schemas.openxmlformats.org/officeDocument/2006/relationships/image" Target="../media/image26.emf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tags" Target="../tags/tag71.xml"/><Relationship Id="rId24" Type="http://schemas.openxmlformats.org/officeDocument/2006/relationships/tags" Target="../tags/tag84.xml"/><Relationship Id="rId5" Type="http://schemas.openxmlformats.org/officeDocument/2006/relationships/slideLayout" Target="../slideLayouts/slideLayout120.xml"/><Relationship Id="rId15" Type="http://schemas.openxmlformats.org/officeDocument/2006/relationships/tags" Target="../tags/tag75.xml"/><Relationship Id="rId23" Type="http://schemas.openxmlformats.org/officeDocument/2006/relationships/tags" Target="../tags/tag83.xml"/><Relationship Id="rId28" Type="http://schemas.openxmlformats.org/officeDocument/2006/relationships/oleObject" Target="../embeddings/oleObject3.bin"/><Relationship Id="rId10" Type="http://schemas.openxmlformats.org/officeDocument/2006/relationships/tags" Target="../tags/tag70.xml"/><Relationship Id="rId19" Type="http://schemas.openxmlformats.org/officeDocument/2006/relationships/tags" Target="../tags/tag79.xml"/><Relationship Id="rId31" Type="http://schemas.openxmlformats.org/officeDocument/2006/relationships/image" Target="../media/image28.png"/><Relationship Id="rId4" Type="http://schemas.openxmlformats.org/officeDocument/2006/relationships/slideLayout" Target="../slideLayouts/slideLayout119.xml"/><Relationship Id="rId9" Type="http://schemas.openxmlformats.org/officeDocument/2006/relationships/tags" Target="../tags/tag69.xml"/><Relationship Id="rId14" Type="http://schemas.openxmlformats.org/officeDocument/2006/relationships/tags" Target="../tags/tag74.xml"/><Relationship Id="rId22" Type="http://schemas.openxmlformats.org/officeDocument/2006/relationships/tags" Target="../tags/tag82.xml"/><Relationship Id="rId27" Type="http://schemas.openxmlformats.org/officeDocument/2006/relationships/tags" Target="../tags/tag87.xml"/><Relationship Id="rId30" Type="http://schemas.openxmlformats.org/officeDocument/2006/relationships/image" Target="../media/image27.jpeg"/></Relationships>
</file>

<file path=ppt/slideMasters/_rels/slideMaster12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9.vml"/><Relationship Id="rId18" Type="http://schemas.openxmlformats.org/officeDocument/2006/relationships/tags" Target="../tags/tag142.xml"/><Relationship Id="rId26" Type="http://schemas.openxmlformats.org/officeDocument/2006/relationships/tags" Target="../tags/tag150.xml"/><Relationship Id="rId39" Type="http://schemas.openxmlformats.org/officeDocument/2006/relationships/tags" Target="../tags/tag163.xml"/><Relationship Id="rId21" Type="http://schemas.openxmlformats.org/officeDocument/2006/relationships/tags" Target="../tags/tag145.xml"/><Relationship Id="rId34" Type="http://schemas.openxmlformats.org/officeDocument/2006/relationships/tags" Target="../tags/tag158.xml"/><Relationship Id="rId42" Type="http://schemas.openxmlformats.org/officeDocument/2006/relationships/tags" Target="../tags/tag166.xml"/><Relationship Id="rId7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23.xml"/><Relationship Id="rId16" Type="http://schemas.openxmlformats.org/officeDocument/2006/relationships/tags" Target="../tags/tag140.xml"/><Relationship Id="rId29" Type="http://schemas.openxmlformats.org/officeDocument/2006/relationships/tags" Target="../tags/tag15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24" Type="http://schemas.openxmlformats.org/officeDocument/2006/relationships/tags" Target="../tags/tag148.xml"/><Relationship Id="rId32" Type="http://schemas.openxmlformats.org/officeDocument/2006/relationships/tags" Target="../tags/tag156.xml"/><Relationship Id="rId37" Type="http://schemas.openxmlformats.org/officeDocument/2006/relationships/tags" Target="../tags/tag161.xml"/><Relationship Id="rId40" Type="http://schemas.openxmlformats.org/officeDocument/2006/relationships/tags" Target="../tags/tag164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126.xml"/><Relationship Id="rId15" Type="http://schemas.openxmlformats.org/officeDocument/2006/relationships/tags" Target="../tags/tag139.xml"/><Relationship Id="rId23" Type="http://schemas.openxmlformats.org/officeDocument/2006/relationships/tags" Target="../tags/tag147.xml"/><Relationship Id="rId28" Type="http://schemas.openxmlformats.org/officeDocument/2006/relationships/tags" Target="../tags/tag152.xml"/><Relationship Id="rId36" Type="http://schemas.openxmlformats.org/officeDocument/2006/relationships/tags" Target="../tags/tag160.xml"/><Relationship Id="rId10" Type="http://schemas.openxmlformats.org/officeDocument/2006/relationships/slideLayout" Target="../slideLayouts/slideLayout131.xml"/><Relationship Id="rId19" Type="http://schemas.openxmlformats.org/officeDocument/2006/relationships/tags" Target="../tags/tag143.xml"/><Relationship Id="rId31" Type="http://schemas.openxmlformats.org/officeDocument/2006/relationships/tags" Target="../tags/tag155.xml"/><Relationship Id="rId44" Type="http://schemas.openxmlformats.org/officeDocument/2006/relationships/oleObject" Target="../embeddings/oleObject9.bin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tags" Target="../tags/tag138.xml"/><Relationship Id="rId22" Type="http://schemas.openxmlformats.org/officeDocument/2006/relationships/tags" Target="../tags/tag146.xml"/><Relationship Id="rId27" Type="http://schemas.openxmlformats.org/officeDocument/2006/relationships/tags" Target="../tags/tag151.xml"/><Relationship Id="rId30" Type="http://schemas.openxmlformats.org/officeDocument/2006/relationships/tags" Target="../tags/tag154.xml"/><Relationship Id="rId35" Type="http://schemas.openxmlformats.org/officeDocument/2006/relationships/tags" Target="../tags/tag159.xml"/><Relationship Id="rId43" Type="http://schemas.openxmlformats.org/officeDocument/2006/relationships/tags" Target="../tags/tag167.xml"/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12" Type="http://schemas.openxmlformats.org/officeDocument/2006/relationships/theme" Target="../theme/theme12.xml"/><Relationship Id="rId17" Type="http://schemas.openxmlformats.org/officeDocument/2006/relationships/tags" Target="../tags/tag141.xml"/><Relationship Id="rId25" Type="http://schemas.openxmlformats.org/officeDocument/2006/relationships/tags" Target="../tags/tag149.xml"/><Relationship Id="rId33" Type="http://schemas.openxmlformats.org/officeDocument/2006/relationships/tags" Target="../tags/tag157.xml"/><Relationship Id="rId38" Type="http://schemas.openxmlformats.org/officeDocument/2006/relationships/tags" Target="../tags/tag162.xml"/><Relationship Id="rId46" Type="http://schemas.openxmlformats.org/officeDocument/2006/relationships/image" Target="../media/image2.png"/><Relationship Id="rId20" Type="http://schemas.openxmlformats.org/officeDocument/2006/relationships/tags" Target="../tags/tag144.xml"/><Relationship Id="rId41" Type="http://schemas.openxmlformats.org/officeDocument/2006/relationships/tags" Target="../tags/tag16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ags" Target="../tags/tag417.xml"/><Relationship Id="rId13" Type="http://schemas.openxmlformats.org/officeDocument/2006/relationships/tags" Target="../tags/tag422.xml"/><Relationship Id="rId18" Type="http://schemas.openxmlformats.org/officeDocument/2006/relationships/tags" Target="../tags/tag427.xml"/><Relationship Id="rId26" Type="http://schemas.openxmlformats.org/officeDocument/2006/relationships/tags" Target="../tags/tag435.xml"/><Relationship Id="rId3" Type="http://schemas.openxmlformats.org/officeDocument/2006/relationships/slideLayout" Target="../slideLayouts/slideLayout135.xml"/><Relationship Id="rId21" Type="http://schemas.openxmlformats.org/officeDocument/2006/relationships/tags" Target="../tags/tag430.xml"/><Relationship Id="rId7" Type="http://schemas.openxmlformats.org/officeDocument/2006/relationships/vmlDrawing" Target="../drawings/vmlDrawing20.vml"/><Relationship Id="rId12" Type="http://schemas.openxmlformats.org/officeDocument/2006/relationships/tags" Target="../tags/tag421.xml"/><Relationship Id="rId17" Type="http://schemas.openxmlformats.org/officeDocument/2006/relationships/tags" Target="../tags/tag426.xml"/><Relationship Id="rId25" Type="http://schemas.openxmlformats.org/officeDocument/2006/relationships/tags" Target="../tags/tag434.xml"/><Relationship Id="rId2" Type="http://schemas.openxmlformats.org/officeDocument/2006/relationships/slideLayout" Target="../slideLayouts/slideLayout134.xml"/><Relationship Id="rId16" Type="http://schemas.openxmlformats.org/officeDocument/2006/relationships/tags" Target="../tags/tag425.xml"/><Relationship Id="rId20" Type="http://schemas.openxmlformats.org/officeDocument/2006/relationships/tags" Target="../tags/tag429.xml"/><Relationship Id="rId29" Type="http://schemas.openxmlformats.org/officeDocument/2006/relationships/image" Target="../media/image27.jpeg"/><Relationship Id="rId1" Type="http://schemas.openxmlformats.org/officeDocument/2006/relationships/slideLayout" Target="../slideLayouts/slideLayout133.xml"/><Relationship Id="rId6" Type="http://schemas.openxmlformats.org/officeDocument/2006/relationships/theme" Target="../theme/theme13.xml"/><Relationship Id="rId11" Type="http://schemas.openxmlformats.org/officeDocument/2006/relationships/tags" Target="../tags/tag420.xml"/><Relationship Id="rId24" Type="http://schemas.openxmlformats.org/officeDocument/2006/relationships/tags" Target="../tags/tag433.xml"/><Relationship Id="rId5" Type="http://schemas.openxmlformats.org/officeDocument/2006/relationships/slideLayout" Target="../slideLayouts/slideLayout137.xml"/><Relationship Id="rId15" Type="http://schemas.openxmlformats.org/officeDocument/2006/relationships/tags" Target="../tags/tag424.xml"/><Relationship Id="rId23" Type="http://schemas.openxmlformats.org/officeDocument/2006/relationships/tags" Target="../tags/tag432.xml"/><Relationship Id="rId28" Type="http://schemas.openxmlformats.org/officeDocument/2006/relationships/image" Target="../media/image26.emf"/><Relationship Id="rId10" Type="http://schemas.openxmlformats.org/officeDocument/2006/relationships/tags" Target="../tags/tag419.xml"/><Relationship Id="rId19" Type="http://schemas.openxmlformats.org/officeDocument/2006/relationships/tags" Target="../tags/tag428.xml"/><Relationship Id="rId4" Type="http://schemas.openxmlformats.org/officeDocument/2006/relationships/slideLayout" Target="../slideLayouts/slideLayout136.xml"/><Relationship Id="rId9" Type="http://schemas.openxmlformats.org/officeDocument/2006/relationships/tags" Target="../tags/tag418.xml"/><Relationship Id="rId14" Type="http://schemas.openxmlformats.org/officeDocument/2006/relationships/tags" Target="../tags/tag423.xml"/><Relationship Id="rId22" Type="http://schemas.openxmlformats.org/officeDocument/2006/relationships/tags" Target="../tags/tag431.xml"/><Relationship Id="rId27" Type="http://schemas.openxmlformats.org/officeDocument/2006/relationships/oleObject" Target="../embeddings/oleObject20.bin"/><Relationship Id="rId30" Type="http://schemas.openxmlformats.org/officeDocument/2006/relationships/image" Target="../media/image28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Relationship Id="rId14" Type="http://schemas.openxmlformats.org/officeDocument/2006/relationships/image" Target="../media/image9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Relationship Id="rId14" Type="http://schemas.openxmlformats.org/officeDocument/2006/relationships/image" Target="../media/image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9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11.jpe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7.jpe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image" Target="../media/image24.jpeg"/><Relationship Id="rId2" Type="http://schemas.openxmlformats.org/officeDocument/2006/relationships/slideLayout" Target="../slideLayouts/slideLayout45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17.jpe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9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70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image" Target="../media/image25.jpeg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tags" Target="../tags/tag37.xml"/><Relationship Id="rId18" Type="http://schemas.openxmlformats.org/officeDocument/2006/relationships/tags" Target="../tags/tag42.xml"/><Relationship Id="rId26" Type="http://schemas.openxmlformats.org/officeDocument/2006/relationships/tags" Target="../tags/tag50.xml"/><Relationship Id="rId39" Type="http://schemas.openxmlformats.org/officeDocument/2006/relationships/tags" Target="../tags/tag63.xml"/><Relationship Id="rId21" Type="http://schemas.openxmlformats.org/officeDocument/2006/relationships/tags" Target="../tags/tag45.xml"/><Relationship Id="rId34" Type="http://schemas.openxmlformats.org/officeDocument/2006/relationships/tags" Target="../tags/tag58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7.xml"/><Relationship Id="rId16" Type="http://schemas.openxmlformats.org/officeDocument/2006/relationships/tags" Target="../tags/tag40.xml"/><Relationship Id="rId20" Type="http://schemas.openxmlformats.org/officeDocument/2006/relationships/tags" Target="../tags/tag44.xml"/><Relationship Id="rId29" Type="http://schemas.openxmlformats.org/officeDocument/2006/relationships/tags" Target="../tags/tag53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tags" Target="../tags/tag35.xml"/><Relationship Id="rId24" Type="http://schemas.openxmlformats.org/officeDocument/2006/relationships/tags" Target="../tags/tag48.xml"/><Relationship Id="rId32" Type="http://schemas.openxmlformats.org/officeDocument/2006/relationships/tags" Target="../tags/tag56.xml"/><Relationship Id="rId37" Type="http://schemas.openxmlformats.org/officeDocument/2006/relationships/tags" Target="../tags/tag61.xml"/><Relationship Id="rId40" Type="http://schemas.openxmlformats.org/officeDocument/2006/relationships/oleObject" Target="../embeddings/oleObject2.bin"/><Relationship Id="rId5" Type="http://schemas.openxmlformats.org/officeDocument/2006/relationships/slideLayout" Target="../slideLayouts/slideLayout100.xml"/><Relationship Id="rId15" Type="http://schemas.openxmlformats.org/officeDocument/2006/relationships/tags" Target="../tags/tag39.xml"/><Relationship Id="rId23" Type="http://schemas.openxmlformats.org/officeDocument/2006/relationships/tags" Target="../tags/tag47.xml"/><Relationship Id="rId28" Type="http://schemas.openxmlformats.org/officeDocument/2006/relationships/tags" Target="../tags/tag52.xml"/><Relationship Id="rId36" Type="http://schemas.openxmlformats.org/officeDocument/2006/relationships/tags" Target="../tags/tag60.xml"/><Relationship Id="rId10" Type="http://schemas.openxmlformats.org/officeDocument/2006/relationships/vmlDrawing" Target="../drawings/vmlDrawing2.vml"/><Relationship Id="rId19" Type="http://schemas.openxmlformats.org/officeDocument/2006/relationships/tags" Target="../tags/tag43.xml"/><Relationship Id="rId31" Type="http://schemas.openxmlformats.org/officeDocument/2006/relationships/tags" Target="../tags/tag55.xml"/><Relationship Id="rId4" Type="http://schemas.openxmlformats.org/officeDocument/2006/relationships/slideLayout" Target="../slideLayouts/slideLayout99.xml"/><Relationship Id="rId9" Type="http://schemas.openxmlformats.org/officeDocument/2006/relationships/theme" Target="../theme/theme9.xml"/><Relationship Id="rId14" Type="http://schemas.openxmlformats.org/officeDocument/2006/relationships/tags" Target="../tags/tag38.xml"/><Relationship Id="rId22" Type="http://schemas.openxmlformats.org/officeDocument/2006/relationships/tags" Target="../tags/tag46.xml"/><Relationship Id="rId27" Type="http://schemas.openxmlformats.org/officeDocument/2006/relationships/tags" Target="../tags/tag51.xml"/><Relationship Id="rId30" Type="http://schemas.openxmlformats.org/officeDocument/2006/relationships/tags" Target="../tags/tag54.xml"/><Relationship Id="rId35" Type="http://schemas.openxmlformats.org/officeDocument/2006/relationships/tags" Target="../tags/tag59.xml"/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12" Type="http://schemas.openxmlformats.org/officeDocument/2006/relationships/tags" Target="../tags/tag36.xml"/><Relationship Id="rId17" Type="http://schemas.openxmlformats.org/officeDocument/2006/relationships/tags" Target="../tags/tag41.xml"/><Relationship Id="rId25" Type="http://schemas.openxmlformats.org/officeDocument/2006/relationships/tags" Target="../tags/tag49.xml"/><Relationship Id="rId33" Type="http://schemas.openxmlformats.org/officeDocument/2006/relationships/tags" Target="../tags/tag57.xml"/><Relationship Id="rId38" Type="http://schemas.openxmlformats.org/officeDocument/2006/relationships/tags" Target="../tags/tag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9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012" name="think-cell Slide" r:id="rId38" imgW="0" imgH="0" progId="TCLayout.ActiveDocument.1">
                  <p:embed/>
                </p:oleObj>
              </mc:Choice>
              <mc:Fallback>
                <p:oleObj name="think-cell Slide" r:id="rId38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 userDrawn="1">
            <p:custDataLst>
              <p:tags r:id="rId10"/>
            </p:custDataLst>
          </p:nvPr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1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2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F140CD4-2C5A-4713-B909-2AED122FCC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8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8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GB" sz="1000" dirty="0">
                  <a:solidFill>
                    <a:srgbClr val="003896"/>
                  </a:solidFill>
                  <a:latin typeface="Arial"/>
                  <a:cs typeface="Arial"/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3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4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5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6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7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78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79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  <p:sp>
          <p:nvSpPr>
            <p:cNvPr id="1080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67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8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9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0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71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72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7" name="MoonLegend1" hidden="1"/>
            <p:cNvGrpSpPr>
              <a:grpSpLocks noChangeAspect="1"/>
            </p:cNvGrpSpPr>
            <p:nvPr>
              <p:custDataLst>
                <p:tags r:id="rId23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5" name="Oval 74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6" name="Arc 75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8" name="MoonLegend2" hidden="1"/>
            <p:cNvGrpSpPr>
              <a:grpSpLocks noChangeAspect="1"/>
            </p:cNvGrpSpPr>
            <p:nvPr>
              <p:custDataLst>
                <p:tags r:id="rId24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" name="Oval 77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4" name="Arc 78" hidden="1"/>
              <p:cNvSpPr>
                <a:spLocks noChangeAspect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9" name="MoonLegend3" hidden="1"/>
            <p:cNvGrpSpPr>
              <a:grpSpLocks noChangeAspect="1"/>
            </p:cNvGrpSpPr>
            <p:nvPr>
              <p:custDataLst>
                <p:tags r:id="rId25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1" name="Oval 80" hidden="1"/>
              <p:cNvSpPr>
                <a:spLocks noChangeAspect="1" noChangeArrowheads="1"/>
              </p:cNvSpPr>
              <p:nvPr>
                <p:custDataLst>
                  <p:tags r:id="rId32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2" name="Arc 81" hidden="1"/>
              <p:cNvSpPr>
                <a:spLocks noChangeAspect="1"/>
              </p:cNvSpPr>
              <p:nvPr>
                <p:custDataLst>
                  <p:tags r:id="rId33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0" name="MoonLegend4" hidden="1"/>
            <p:cNvGrpSpPr>
              <a:grpSpLocks noChangeAspect="1"/>
            </p:cNvGrpSpPr>
            <p:nvPr>
              <p:custDataLst>
                <p:tags r:id="rId26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59" name="Oval 83" hidden="1"/>
              <p:cNvSpPr>
                <a:spLocks noChangeAspect="1" noChangeArrowheads="1"/>
              </p:cNvSpPr>
              <p:nvPr>
                <p:custDataLst>
                  <p:tags r:id="rId30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0" name="Arc 84" hidden="1"/>
              <p:cNvSpPr>
                <a:spLocks noChangeAspect="1"/>
              </p:cNvSpPr>
              <p:nvPr>
                <p:custDataLst>
                  <p:tags r:id="rId31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1" name="MoonLegend5" hidden="1"/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57" name="Oval 86" hidden="1"/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58" name="Oval 87" hidden="1"/>
              <p:cNvSpPr>
                <a:spLocks noChangeAspect="1" noChangeArrowheads="1"/>
              </p:cNvSpPr>
              <p:nvPr>
                <p:custDataLst>
                  <p:tags r:id="rId29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05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5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5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  <p:sp>
          <p:nvSpPr>
            <p:cNvPr id="105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Legend4</a:t>
              </a:r>
            </a:p>
          </p:txBody>
        </p:sp>
        <p:sp>
          <p:nvSpPr>
            <p:cNvPr id="105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17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4" name="AutoShape 94" hidden="1"/>
            <p:cNvCxnSpPr>
              <a:cxnSpLocks noChangeShapeType="1"/>
              <a:stCxn id="1045" idx="4"/>
              <a:endCxn id="1045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5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  <a:latin typeface="Arial"/>
                  <a:cs typeface="Arial"/>
                </a:rPr>
                <a:t>ILLUSTRATIVE</a:t>
              </a:r>
            </a:p>
          </p:txBody>
        </p:sp>
        <p:cxnSp>
          <p:nvCxnSpPr>
            <p:cNvPr id="1046" name="AutoShape 96" hidden="1"/>
            <p:cNvCxnSpPr>
              <a:cxnSpLocks noChangeShapeType="1"/>
              <a:stCxn id="1045" idx="2"/>
              <a:endCxn id="1045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en-GB" sz="700" dirty="0">
                <a:solidFill>
                  <a:srgbClr val="000000"/>
                </a:solidFill>
                <a:latin typeface="Arial"/>
                <a:cs typeface="Arial"/>
              </a:rPr>
              <a:t>JOH-ESK039-20101008-vgi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2" name="AutoShape 103" hidden="1"/>
            <p:cNvCxnSpPr>
              <a:cxnSpLocks noChangeShapeType="1"/>
              <a:stCxn id="1043" idx="4"/>
              <a:endCxn id="104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3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/>
            <a:p>
              <a:pPr defTabSz="912813"/>
              <a:r>
                <a:rPr lang="en-GB" sz="1600" b="1" dirty="0">
                  <a:solidFill>
                    <a:srgbClr val="003896"/>
                  </a:solidFill>
                  <a:latin typeface="Arial"/>
                  <a:cs typeface="Arial"/>
                </a:rPr>
                <a:t>Title</a:t>
              </a:r>
            </a:p>
            <a:p>
              <a:pPr defTabSz="912813"/>
              <a:r>
                <a:rPr lang="en-GB" sz="1600" dirty="0">
                  <a:solidFill>
                    <a:srgbClr val="808080"/>
                  </a:solidFill>
                  <a:latin typeface="Arial"/>
                  <a:cs typeface="Arial"/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2"/>
            </p:custDataLst>
          </p:nvPr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069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fld id="{AA338309-18BE-45D2-8CBD-2394640794B9}" type="slidenum">
              <a:rPr lang="en-ZA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Z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27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2" r:id="rId1"/>
    <p:sldLayoutId id="2147484393" r:id="rId2"/>
    <p:sldLayoutId id="2147484394" r:id="rId3"/>
    <p:sldLayoutId id="2147484395" r:id="rId4"/>
    <p:sldLayoutId id="2147484396" r:id="rId5"/>
    <p:sldLayoutId id="2147484397" r:id="rId6"/>
    <p:sldLayoutId id="2147484398" r:id="rId7"/>
    <p:sldLayoutId id="2147484399" r:id="rId8"/>
    <p:sldLayoutId id="2147484400" r:id="rId9"/>
    <p:sldLayoutId id="2147484401" r:id="rId10"/>
    <p:sldLayoutId id="2147484402" r:id="rId11"/>
    <p:sldLayoutId id="2147484403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9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410" name="think-cell Slide" r:id="rId28" imgW="270" imgH="270" progId="TCLayout.ActiveDocument.1">
                  <p:embed/>
                </p:oleObj>
              </mc:Choice>
              <mc:Fallback>
                <p:oleObj name="think-cell Slide" r:id="rId2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92" name="Picture 104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34300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77116" y="2581478"/>
            <a:ext cx="43897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Text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1488" y="1755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  <a:cs typeface="Arial" pitchFamily="34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1490" y="986831"/>
            <a:ext cx="441717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77116" y="1990667"/>
            <a:ext cx="4389768" cy="510220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Title</a:t>
              </a:r>
            </a:p>
            <a:p>
              <a:r>
                <a:rPr lang="en-US" sz="16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Unit of measure</a:t>
              </a:r>
            </a:p>
          </p:txBody>
        </p:sp>
      </p:grpSp>
      <p:pic>
        <p:nvPicPr>
          <p:cNvPr id="23" name="Picture 140"/>
          <p:cNvPicPr>
            <a:picLocks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7755722" y="338932"/>
            <a:ext cx="11731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1490" y="301903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5" name="LegendBoxes" hidden="1"/>
          <p:cNvGrpSpPr>
            <a:grpSpLocks/>
          </p:cNvGrpSpPr>
          <p:nvPr/>
        </p:nvGrpSpPr>
        <p:grpSpPr bwMode="auto">
          <a:xfrm>
            <a:off x="8153635" y="1037381"/>
            <a:ext cx="763588" cy="996951"/>
            <a:chOff x="4936" y="176"/>
            <a:chExt cx="481" cy="628"/>
          </a:xfrm>
        </p:grpSpPr>
        <p:sp>
          <p:nvSpPr>
            <p:cNvPr id="26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7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8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9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1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2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3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34" name="LegendLines" hidden="1"/>
          <p:cNvGrpSpPr>
            <a:grpSpLocks/>
          </p:cNvGrpSpPr>
          <p:nvPr/>
        </p:nvGrpSpPr>
        <p:grpSpPr bwMode="auto">
          <a:xfrm>
            <a:off x="7845660" y="1037381"/>
            <a:ext cx="1071563" cy="730251"/>
            <a:chOff x="4750" y="176"/>
            <a:chExt cx="675" cy="460"/>
          </a:xfrm>
        </p:grpSpPr>
        <p:sp>
          <p:nvSpPr>
            <p:cNvPr id="35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6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7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8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9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40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</p:grpSp>
      <p:grpSp>
        <p:nvGrpSpPr>
          <p:cNvPr id="41" name="McKSticker" hidden="1"/>
          <p:cNvGrpSpPr/>
          <p:nvPr/>
        </p:nvGrpSpPr>
        <p:grpSpPr bwMode="auto">
          <a:xfrm>
            <a:off x="7850328" y="1037381"/>
            <a:ext cx="1066895" cy="212366"/>
            <a:chOff x="7673880" y="285750"/>
            <a:chExt cx="1066895" cy="212366"/>
          </a:xfrm>
        </p:grpSpPr>
        <p:sp>
          <p:nvSpPr>
            <p:cNvPr id="42" name="StickerRectangle"/>
            <p:cNvSpPr>
              <a:spLocks noChangeArrowheads="1"/>
            </p:cNvSpPr>
            <p:nvPr/>
          </p:nvSpPr>
          <p:spPr bwMode="auto">
            <a:xfrm>
              <a:off x="7673880" y="285750"/>
              <a:ext cx="1066895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PRELIMINARY</a:t>
              </a:r>
            </a:p>
          </p:txBody>
        </p:sp>
        <p:cxnSp>
          <p:nvCxnSpPr>
            <p:cNvPr id="43" name="AutoShape 31"/>
            <p:cNvCxnSpPr>
              <a:cxnSpLocks noChangeShapeType="1"/>
              <a:stCxn id="42" idx="2"/>
              <a:endCxn id="42" idx="4"/>
            </p:cNvCxnSpPr>
            <p:nvPr/>
          </p:nvCxnSpPr>
          <p:spPr bwMode="auto">
            <a:xfrm>
              <a:off x="7673880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32"/>
            <p:cNvCxnSpPr>
              <a:cxnSpLocks noChangeShapeType="1"/>
              <a:stCxn id="42" idx="4"/>
              <a:endCxn id="42" idx="6"/>
            </p:cNvCxnSpPr>
            <p:nvPr/>
          </p:nvCxnSpPr>
          <p:spPr bwMode="auto">
            <a:xfrm>
              <a:off x="7673880" y="498116"/>
              <a:ext cx="1066895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" name="LegendMoons" hidden="1"/>
          <p:cNvGrpSpPr/>
          <p:nvPr/>
        </p:nvGrpSpPr>
        <p:grpSpPr bwMode="auto">
          <a:xfrm>
            <a:off x="8086793" y="1037381"/>
            <a:ext cx="830430" cy="1306516"/>
            <a:chOff x="6655594" y="273840"/>
            <a:chExt cx="830430" cy="1306516"/>
          </a:xfrm>
        </p:grpSpPr>
        <p:grpSp>
          <p:nvGrpSpPr>
            <p:cNvPr id="46" name="MoonLegend1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4" name="Oval 38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5" name="Arc 39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7" name="MoonLegend2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2" name="Oval 4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3" name="Arc 42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8" name="MoonLegend4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0" name="Oval 47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1" name="Arc 48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9" name="MoonLegend5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8" name="Oval 50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9" name="Oval 5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50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1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2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3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4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grpSp>
          <p:nvGrpSpPr>
            <p:cNvPr id="55" name="MoonLegend3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6" name="Oval 47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7" name="Arc 48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grpSp>
        <p:nvGrpSpPr>
          <p:cNvPr id="67" name="McK Moon" hidden="1"/>
          <p:cNvGrpSpPr>
            <a:grpSpLocks noChangeAspect="1"/>
          </p:cNvGrpSpPr>
          <p:nvPr>
            <p:custDataLst>
              <p:tags r:id="rId10"/>
            </p:custDataLst>
          </p:nvPr>
        </p:nvGrpSpPr>
        <p:grpSpPr bwMode="auto">
          <a:xfrm>
            <a:off x="8086793" y="2508240"/>
            <a:ext cx="254000" cy="254000"/>
            <a:chOff x="1600" y="1600"/>
            <a:chExt cx="160" cy="160"/>
          </a:xfrm>
        </p:grpSpPr>
        <p:sp>
          <p:nvSpPr>
            <p:cNvPr id="68" name="Oval 90"/>
            <p:cNvSpPr>
              <a:spLocks noChangeAspect="1"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600" y="1600"/>
              <a:ext cx="160" cy="1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69" name="Arc 91"/>
            <p:cNvSpPr>
              <a:spLocks noChangeAspect="1"/>
            </p:cNvSpPr>
            <p:nvPr>
              <p:custDataLst>
                <p:tags r:id="rId12"/>
              </p:custDataLst>
            </p:nvPr>
          </p:nvSpPr>
          <p:spPr bwMode="auto">
            <a:xfrm>
              <a:off x="1600" y="1600"/>
              <a:ext cx="160" cy="160"/>
            </a:xfrm>
            <a:prstGeom prst="arc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66" name="McK Slide Elements" hidden="1"/>
          <p:cNvGrpSpPr/>
          <p:nvPr/>
        </p:nvGrpSpPr>
        <p:grpSpPr bwMode="auto">
          <a:xfrm>
            <a:off x="121490" y="6195417"/>
            <a:ext cx="8163965" cy="368503"/>
            <a:chOff x="121488" y="6352634"/>
            <a:chExt cx="8794114" cy="368503"/>
          </a:xfrm>
        </p:grpSpPr>
        <p:sp>
          <p:nvSpPr>
            <p:cNvPr id="70" name="McK 4. Footnote"/>
            <p:cNvSpPr txBox="1">
              <a:spLocks noChangeArrowheads="1"/>
            </p:cNvSpPr>
            <p:nvPr/>
          </p:nvSpPr>
          <p:spPr bwMode="auto">
            <a:xfrm>
              <a:off x="121488" y="6352634"/>
              <a:ext cx="8794114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71" name="McK 5. Source"/>
            <p:cNvSpPr>
              <a:spLocks noChangeArrowheads="1"/>
            </p:cNvSpPr>
            <p:nvPr/>
          </p:nvSpPr>
          <p:spPr bwMode="auto">
            <a:xfrm>
              <a:off x="121488" y="6567249"/>
              <a:ext cx="8794112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612775" indent="-612775" defTabSz="913526">
                <a:tabLst>
                  <a:tab pos="617538" algn="l"/>
                </a:tabLst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SOURCE: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619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5" r:id="rId1"/>
    <p:sldLayoutId id="2147484426" r:id="rId2"/>
    <p:sldLayoutId id="2147484429" r:id="rId3"/>
    <p:sldLayoutId id="2147484430" r:id="rId4"/>
    <p:sldLayoutId id="2147484431" r:id="rId5"/>
    <p:sldLayoutId id="2147484432" r:id="rId6"/>
  </p:sldLayoutIdLst>
  <p:hf sldNum="0"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269875" algn="l"/>
        </a:tabLst>
        <a:defRPr sz="2400" b="0" baseline="0">
          <a:solidFill>
            <a:schemeClr val="bg1"/>
          </a:solidFill>
          <a:latin typeface="+mj-lt"/>
          <a:ea typeface="Arial Unicode MS" pitchFamily="34" charset="-128"/>
          <a:cs typeface="Arial Unicode MS" pitchFamily="34" charset="-128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648" name="think-cell Slide" r:id="rId44" imgW="0" imgH="0" progId="TCLayout.ActiveDocument.1">
                  <p:embed/>
                </p:oleObj>
              </mc:Choice>
              <mc:Fallback>
                <p:oleObj name="think-cell Slide" r:id="rId44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4035"/>
            <a:ext cx="6985000" cy="32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7"/>
            <a:ext cx="6783388" cy="12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30" y="6621611"/>
            <a:ext cx="1651000" cy="1570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70017C8E-318D-42E2-A857-0C8CF3E1AC4B}" type="slidenum">
              <a:rPr lang="en-GB" smtClean="0">
                <a:latin typeface="Arial"/>
                <a:cs typeface="Arial"/>
              </a:rPr>
              <a:pPr/>
              <a:t>‹#›</a:t>
            </a:fld>
            <a:endParaRPr lang="en-GB" dirty="0">
              <a:latin typeface="Arial"/>
              <a:cs typeface="Arial"/>
            </a:endParaRPr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8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8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073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074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075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076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077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8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9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80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1067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8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9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0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1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2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1047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5" name="Oval 74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6" name="Arc 75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8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" name="Oval 77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4" name="Arc 78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9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1" name="Oval 80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2" name="Arc 81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0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59" name="Oval 83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0" name="Arc 84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1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57" name="Oval 86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58" name="Oval 87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1052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53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54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55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1056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696" y="1014584"/>
            <a:ext cx="1093786" cy="212725"/>
            <a:chOff x="4877" y="639"/>
            <a:chExt cx="689" cy="134"/>
          </a:xfrm>
        </p:grpSpPr>
        <p:cxnSp>
          <p:nvCxnSpPr>
            <p:cNvPr id="1044" name="AutoShape 94" hidden="1"/>
            <p:cNvCxnSpPr>
              <a:cxnSpLocks noChangeShapeType="1"/>
              <a:stCxn id="1045" idx="4"/>
              <a:endCxn id="1045" idx="6"/>
            </p:cNvCxnSpPr>
            <p:nvPr/>
          </p:nvCxnSpPr>
          <p:spPr bwMode="auto">
            <a:xfrm>
              <a:off x="4877" y="773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5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6" name="AutoShape 96" hidden="1"/>
            <p:cNvCxnSpPr>
              <a:cxnSpLocks noChangeShapeType="1"/>
              <a:stCxn id="1045" idx="2"/>
              <a:endCxn id="1045" idx="4"/>
            </p:cNvCxnSpPr>
            <p:nvPr/>
          </p:nvCxnSpPr>
          <p:spPr bwMode="auto">
            <a:xfrm>
              <a:off x="4877" y="639"/>
              <a:ext cx="0" cy="134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1042" name="AutoShape 103" hidden="1"/>
            <p:cNvCxnSpPr>
              <a:cxnSpLocks noChangeShapeType="1"/>
              <a:stCxn id="1043" idx="4"/>
              <a:endCxn id="104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3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47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4" r:id="rId1"/>
    <p:sldLayoutId id="2147484435" r:id="rId2"/>
    <p:sldLayoutId id="2147484436" r:id="rId3"/>
    <p:sldLayoutId id="2147484437" r:id="rId4"/>
    <p:sldLayoutId id="2147484438" r:id="rId5"/>
    <p:sldLayoutId id="2147484439" r:id="rId6"/>
    <p:sldLayoutId id="2147484440" r:id="rId7"/>
    <p:sldLayoutId id="2147484441" r:id="rId8"/>
    <p:sldLayoutId id="2147484442" r:id="rId9"/>
    <p:sldLayoutId id="2147484443" r:id="rId10"/>
    <p:sldLayoutId id="2147484444" r:id="rId11"/>
  </p:sldLayoutIdLst>
  <p:transition spd="slow"/>
  <p:hf hdr="0" ftr="0" dt="0"/>
  <p:txStyles>
    <p:titleStyle>
      <a:lvl1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4780" algn="l" defTabSz="907987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09566" algn="l" defTabSz="907987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64350" algn="l" defTabSz="907987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19133" algn="l" defTabSz="907987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1088" indent="-341088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6858" indent="-145279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5300" indent="-206865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panose="020B0604020202020204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78475" indent="-123171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3751" indent="-173703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panose="020B0604020202020204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08537" indent="-173703" algn="l" defTabSz="907987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63314" indent="-173703" algn="l" defTabSz="907987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18100" indent="-173703" algn="l" defTabSz="907987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72887" indent="-173703" algn="l" defTabSz="907987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80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566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350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133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914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701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485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8266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8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1" name="think-cell Slide" r:id="rId27" imgW="270" imgH="270" progId="TCLayout.ActiveDocument.1">
                  <p:embed/>
                </p:oleObj>
              </mc:Choice>
              <mc:Fallback>
                <p:oleObj name="think-cell Slide" r:id="rId2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92" name="Picture 104"/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34300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77116" y="2581478"/>
            <a:ext cx="43897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Text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1488" y="1755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  <a:cs typeface="Arial" pitchFamily="34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1490" y="986831"/>
            <a:ext cx="441717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77116" y="1990667"/>
            <a:ext cx="4389768" cy="510220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Title</a:t>
              </a:r>
            </a:p>
            <a:p>
              <a:r>
                <a:rPr lang="en-US" sz="16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Unit of measure</a:t>
              </a:r>
            </a:p>
          </p:txBody>
        </p:sp>
      </p:grpSp>
      <p:pic>
        <p:nvPicPr>
          <p:cNvPr id="23" name="Picture 140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7755722" y="338932"/>
            <a:ext cx="11731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1490" y="301903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5" name="LegendBoxes" hidden="1"/>
          <p:cNvGrpSpPr>
            <a:grpSpLocks/>
          </p:cNvGrpSpPr>
          <p:nvPr/>
        </p:nvGrpSpPr>
        <p:grpSpPr bwMode="auto">
          <a:xfrm>
            <a:off x="8153635" y="1037381"/>
            <a:ext cx="763588" cy="996951"/>
            <a:chOff x="4936" y="176"/>
            <a:chExt cx="481" cy="628"/>
          </a:xfrm>
        </p:grpSpPr>
        <p:sp>
          <p:nvSpPr>
            <p:cNvPr id="26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7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8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9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1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2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3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34" name="LegendLines" hidden="1"/>
          <p:cNvGrpSpPr>
            <a:grpSpLocks/>
          </p:cNvGrpSpPr>
          <p:nvPr/>
        </p:nvGrpSpPr>
        <p:grpSpPr bwMode="auto">
          <a:xfrm>
            <a:off x="7845660" y="1037381"/>
            <a:ext cx="1071563" cy="730251"/>
            <a:chOff x="4750" y="176"/>
            <a:chExt cx="675" cy="460"/>
          </a:xfrm>
        </p:grpSpPr>
        <p:sp>
          <p:nvSpPr>
            <p:cNvPr id="35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6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7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8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9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40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</p:grpSp>
      <p:grpSp>
        <p:nvGrpSpPr>
          <p:cNvPr id="41" name="McKSticker" hidden="1"/>
          <p:cNvGrpSpPr/>
          <p:nvPr/>
        </p:nvGrpSpPr>
        <p:grpSpPr bwMode="auto">
          <a:xfrm>
            <a:off x="7850328" y="1037381"/>
            <a:ext cx="1066895" cy="212366"/>
            <a:chOff x="7673880" y="285750"/>
            <a:chExt cx="1066895" cy="212366"/>
          </a:xfrm>
        </p:grpSpPr>
        <p:sp>
          <p:nvSpPr>
            <p:cNvPr id="42" name="StickerRectangle"/>
            <p:cNvSpPr>
              <a:spLocks noChangeArrowheads="1"/>
            </p:cNvSpPr>
            <p:nvPr/>
          </p:nvSpPr>
          <p:spPr bwMode="auto">
            <a:xfrm>
              <a:off x="7673880" y="285750"/>
              <a:ext cx="1066895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PRELIMINARY</a:t>
              </a:r>
            </a:p>
          </p:txBody>
        </p:sp>
        <p:cxnSp>
          <p:nvCxnSpPr>
            <p:cNvPr id="43" name="AutoShape 31"/>
            <p:cNvCxnSpPr>
              <a:cxnSpLocks noChangeShapeType="1"/>
              <a:stCxn id="42" idx="2"/>
              <a:endCxn id="42" idx="4"/>
            </p:cNvCxnSpPr>
            <p:nvPr/>
          </p:nvCxnSpPr>
          <p:spPr bwMode="auto">
            <a:xfrm>
              <a:off x="7673880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32"/>
            <p:cNvCxnSpPr>
              <a:cxnSpLocks noChangeShapeType="1"/>
              <a:stCxn id="42" idx="4"/>
              <a:endCxn id="42" idx="6"/>
            </p:cNvCxnSpPr>
            <p:nvPr/>
          </p:nvCxnSpPr>
          <p:spPr bwMode="auto">
            <a:xfrm>
              <a:off x="7673880" y="498116"/>
              <a:ext cx="1066895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" name="LegendMoons" hidden="1"/>
          <p:cNvGrpSpPr/>
          <p:nvPr/>
        </p:nvGrpSpPr>
        <p:grpSpPr bwMode="auto">
          <a:xfrm>
            <a:off x="8086793" y="1037381"/>
            <a:ext cx="830430" cy="1306516"/>
            <a:chOff x="6655594" y="273840"/>
            <a:chExt cx="830430" cy="1306516"/>
          </a:xfrm>
        </p:grpSpPr>
        <p:grpSp>
          <p:nvGrpSpPr>
            <p:cNvPr id="46" name="MoonLegend1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4" name="Oval 38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5" name="Arc 39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7" name="MoonLegend2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2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3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8" name="MoonLegend4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0" name="Oval 47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1" name="Arc 48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9" name="MoonLegend5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8" name="Oval 50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9" name="Oval 5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50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1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2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3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4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grpSp>
          <p:nvGrpSpPr>
            <p:cNvPr id="55" name="MoonLegend3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6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7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grpSp>
        <p:nvGrpSpPr>
          <p:cNvPr id="67" name="McK Moon" hidden="1"/>
          <p:cNvGrpSpPr>
            <a:grpSpLocks noChangeAspect="1"/>
          </p:cNvGrpSpPr>
          <p:nvPr>
            <p:custDataLst>
              <p:tags r:id="rId9"/>
            </p:custDataLst>
          </p:nvPr>
        </p:nvGrpSpPr>
        <p:grpSpPr bwMode="auto">
          <a:xfrm>
            <a:off x="8086793" y="2508240"/>
            <a:ext cx="254000" cy="254000"/>
            <a:chOff x="1600" y="1600"/>
            <a:chExt cx="160" cy="160"/>
          </a:xfrm>
        </p:grpSpPr>
        <p:sp>
          <p:nvSpPr>
            <p:cNvPr id="68" name="Oval 90"/>
            <p:cNvSpPr>
              <a:spLocks noChangeAspect="1"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600" y="1600"/>
              <a:ext cx="160" cy="1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69" name="Arc 91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 bwMode="auto">
            <a:xfrm>
              <a:off x="1600" y="1600"/>
              <a:ext cx="160" cy="160"/>
            </a:xfrm>
            <a:prstGeom prst="arc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66" name="McK Slide Elements" hidden="1"/>
          <p:cNvGrpSpPr/>
          <p:nvPr/>
        </p:nvGrpSpPr>
        <p:grpSpPr bwMode="auto">
          <a:xfrm>
            <a:off x="121490" y="6195417"/>
            <a:ext cx="8163965" cy="368503"/>
            <a:chOff x="121488" y="6352634"/>
            <a:chExt cx="8794114" cy="368503"/>
          </a:xfrm>
        </p:grpSpPr>
        <p:sp>
          <p:nvSpPr>
            <p:cNvPr id="70" name="McK 4. Footnote"/>
            <p:cNvSpPr txBox="1">
              <a:spLocks noChangeArrowheads="1"/>
            </p:cNvSpPr>
            <p:nvPr/>
          </p:nvSpPr>
          <p:spPr bwMode="auto">
            <a:xfrm>
              <a:off x="121488" y="6352634"/>
              <a:ext cx="8794114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71" name="McK 5. Source"/>
            <p:cNvSpPr>
              <a:spLocks noChangeArrowheads="1"/>
            </p:cNvSpPr>
            <p:nvPr/>
          </p:nvSpPr>
          <p:spPr bwMode="auto">
            <a:xfrm>
              <a:off x="121488" y="6567249"/>
              <a:ext cx="8794112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612775" indent="-612775" defTabSz="913526">
                <a:tabLst>
                  <a:tab pos="617538" algn="l"/>
                </a:tabLst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SOURCE: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667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50" r:id="rId3"/>
    <p:sldLayoutId id="2147484451" r:id="rId4"/>
    <p:sldLayoutId id="2147484452" r:id="rId5"/>
  </p:sldLayoutIdLst>
  <p:hf sldNum="0"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269875" algn="l"/>
        </a:tabLst>
        <a:defRPr sz="2400" b="0" baseline="0">
          <a:solidFill>
            <a:schemeClr val="bg1"/>
          </a:solidFill>
          <a:latin typeface="+mj-lt"/>
          <a:ea typeface="Arial Unicode MS" pitchFamily="34" charset="-128"/>
          <a:cs typeface="Arial Unicode MS" pitchFamily="34" charset="-128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FD44DC64-EBE7-469D-ABFC-35D1A011C404}" type="datetime3">
              <a:rPr lang="en-US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2A4C6FA2-EA43-4B73-81AC-3F0844BBF41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4453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  <p:sldLayoutId id="2147484456" r:id="rId2"/>
    <p:sldLayoutId id="2147484457" r:id="rId3"/>
    <p:sldLayoutId id="2147484458" r:id="rId4"/>
    <p:sldLayoutId id="2147484459" r:id="rId5"/>
    <p:sldLayoutId id="2147484460" r:id="rId6"/>
    <p:sldLayoutId id="2147484461" r:id="rId7"/>
    <p:sldLayoutId id="2147484462" r:id="rId8"/>
    <p:sldLayoutId id="2147484463" r:id="rId9"/>
    <p:sldLayoutId id="2147484464" r:id="rId10"/>
    <p:sldLayoutId id="2147484465" r:id="rId11"/>
    <p:sldLayoutId id="2147484466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874746E-7357-46A3-B240-D6E167C8D21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pic>
        <p:nvPicPr>
          <p:cNvPr id="2056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639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8" r:id="rId1"/>
    <p:sldLayoutId id="2147484469" r:id="rId2"/>
    <p:sldLayoutId id="2147484470" r:id="rId3"/>
    <p:sldLayoutId id="2147484471" r:id="rId4"/>
    <p:sldLayoutId id="2147484472" r:id="rId5"/>
    <p:sldLayoutId id="2147484473" r:id="rId6"/>
    <p:sldLayoutId id="2147484474" r:id="rId7"/>
    <p:sldLayoutId id="2147484475" r:id="rId8"/>
    <p:sldLayoutId id="2147484476" r:id="rId9"/>
    <p:sldLayoutId id="2147484477" r:id="rId10"/>
    <p:sldLayoutId id="2147484478" r:id="rId11"/>
    <p:sldLayoutId id="2147484479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A71335B-228C-42AC-B02D-4845B407C989}" type="datetime1">
              <a:rPr lang="en-ZA" smtClean="0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08C25A3-D75A-4103-A9E5-82E70243406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435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6" r:id="rId1"/>
    <p:sldLayoutId id="2147484257" r:id="rId2"/>
    <p:sldLayoutId id="2147484258" r:id="rId3"/>
    <p:sldLayoutId id="2147484259" r:id="rId4"/>
    <p:sldLayoutId id="2147484260" r:id="rId5"/>
    <p:sldLayoutId id="2147484261" r:id="rId6"/>
    <p:sldLayoutId id="2147484262" r:id="rId7"/>
    <p:sldLayoutId id="2147484263" r:id="rId8"/>
    <p:sldLayoutId id="2147484264" r:id="rId9"/>
    <p:sldLayoutId id="2147484265" r:id="rId10"/>
    <p:sldLayoutId id="2147484266" r:id="rId11"/>
    <p:sldLayoutId id="2147484267" r:id="rId12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809A85E-463D-4568-B54E-AA10662D8C33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476D7D3-F32F-412B-9DED-8ABC77AB2C9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pic>
        <p:nvPicPr>
          <p:cNvPr id="1032" name="Picture 8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35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  <p:sldLayoutId id="2147484281" r:id="rId12"/>
    <p:sldLayoutId id="2147484282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3689" y="0"/>
            <a:ext cx="8723434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504" y="1081089"/>
            <a:ext cx="8562242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519746" y="6457951"/>
            <a:ext cx="63304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lvl1pPr>
          </a:lstStyle>
          <a:p>
            <a:pPr eaLnBrk="0" hangingPunct="0"/>
            <a:fld id="{A30E162B-38EB-475C-B201-C6423393E793}" type="slidenum">
              <a:rPr lang="en-GB" altLang="en-US" sz="1477" b="1" smtClean="0">
                <a:solidFill>
                  <a:srgbClr val="003893"/>
                </a:solidFill>
                <a:latin typeface="Arial" panose="020B0604020202020204" pitchFamily="34" charset="0"/>
              </a:rPr>
              <a:pPr eaLnBrk="0" hangingPunct="0"/>
              <a:t>‹#›</a:t>
            </a:fld>
            <a:endParaRPr lang="en-GB" altLang="en-US" sz="1477" b="1" dirty="0">
              <a:solidFill>
                <a:srgbClr val="003893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Text Box 39"/>
          <p:cNvSpPr txBox="1">
            <a:spLocks noChangeArrowheads="1"/>
          </p:cNvSpPr>
          <p:nvPr/>
        </p:nvSpPr>
        <p:spPr bwMode="auto">
          <a:xfrm>
            <a:off x="474740" y="6067426"/>
            <a:ext cx="184731" cy="60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hlink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>
                <a:srgbClr val="003893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>
                <a:srgbClr val="003893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>
                <a:srgbClr val="003893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>
                <a:srgbClr val="003893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ZA" sz="3323" b="0" dirty="0">
              <a:solidFill>
                <a:srgbClr val="003893"/>
              </a:solidFill>
            </a:endParaRPr>
          </a:p>
        </p:txBody>
      </p:sp>
      <p:sp>
        <p:nvSpPr>
          <p:cNvPr id="1065" name="Text Box 41"/>
          <p:cNvSpPr txBox="1">
            <a:spLocks noChangeArrowheads="1"/>
          </p:cNvSpPr>
          <p:nvPr/>
        </p:nvSpPr>
        <p:spPr bwMode="auto">
          <a:xfrm>
            <a:off x="2929305" y="6405563"/>
            <a:ext cx="4598377" cy="3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hlink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lnSpc>
                <a:spcPct val="120000"/>
              </a:lnSpc>
              <a:spcBef>
                <a:spcPct val="50000"/>
              </a:spcBef>
              <a:buClr>
                <a:srgbClr val="009ACC"/>
              </a:buClr>
              <a:defRPr/>
            </a:pPr>
            <a:endParaRPr lang="en-ZA" sz="1477" b="1" dirty="0">
              <a:solidFill>
                <a:srgbClr val="00389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67" name="Text Box 43"/>
          <p:cNvSpPr txBox="1">
            <a:spLocks noChangeArrowheads="1"/>
          </p:cNvSpPr>
          <p:nvPr/>
        </p:nvSpPr>
        <p:spPr bwMode="gray">
          <a:xfrm>
            <a:off x="3814397" y="6459538"/>
            <a:ext cx="1608948" cy="304682"/>
          </a:xfrm>
          <a:prstGeom prst="rect">
            <a:avLst/>
          </a:prstGeom>
          <a:noFill/>
          <a:ln>
            <a:noFill/>
          </a:ln>
          <a:effectLst>
            <a:outerShdw dist="107763" dir="13500000" sx="75000" sy="75000" algn="tl" rotWithShape="0">
              <a:schemeClr val="hlink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444" tIns="66444" rIns="66444" bIns="66444">
            <a:spAutoFit/>
          </a:bodyPr>
          <a:lstStyle>
            <a:lvl1pPr marL="171450" indent="-171450"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1pPr>
            <a:lvl2pPr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2pPr>
            <a:lvl3pPr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3pPr>
            <a:lvl4pPr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4pPr>
            <a:lvl5pPr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5pPr>
            <a:lvl6pPr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SzPct val="120000"/>
              <a:buFont typeface="Wingdings" panose="05000000000000000000" pitchFamily="2" charset="2"/>
              <a:buNone/>
              <a:defRPr/>
            </a:pPr>
            <a:r>
              <a:rPr lang="en-GB" sz="1108" dirty="0">
                <a:solidFill>
                  <a:srgbClr val="FFFFFF"/>
                </a:solidFill>
              </a:rPr>
              <a:t>Copyright, Eskom 2007</a:t>
            </a:r>
          </a:p>
        </p:txBody>
      </p:sp>
    </p:spTree>
    <p:extLst>
      <p:ext uri="{BB962C8B-B14F-4D97-AF65-F5344CB8AC3E}">
        <p14:creationId xmlns:p14="http://schemas.microsoft.com/office/powerpoint/2010/main" val="126632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4" r:id="rId1"/>
    <p:sldLayoutId id="214748428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  <p:sldLayoutId id="2147484295" r:id="rId12"/>
  </p:sldLayoutIdLst>
  <p:transition spd="med"/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5pPr>
      <a:lvl6pPr marL="422041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6pPr>
      <a:lvl7pPr marL="844083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7pPr>
      <a:lvl8pPr marL="1266124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8pPr>
      <a:lvl9pPr marL="1688165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9pPr>
    </p:titleStyle>
    <p:bodyStyle>
      <a:lvl1pPr marL="253518" indent="-253518" algn="l" rtl="0" eaLnBrk="0" fontAlgn="base" hangingPunct="0">
        <a:lnSpc>
          <a:spcPct val="105000"/>
        </a:lnSpc>
        <a:spcBef>
          <a:spcPct val="50000"/>
        </a:spcBef>
        <a:spcAft>
          <a:spcPct val="0"/>
        </a:spcAft>
        <a:buClr>
          <a:srgbClr val="009ACC"/>
        </a:buClr>
        <a:buChar char="•"/>
        <a:defRPr sz="3323">
          <a:solidFill>
            <a:schemeClr val="tx1"/>
          </a:solidFill>
          <a:latin typeface="+mn-lt"/>
          <a:ea typeface="+mn-ea"/>
          <a:cs typeface="+mn-cs"/>
        </a:defRPr>
      </a:lvl1pPr>
      <a:lvl2pPr marL="660905" indent="-241795" algn="l" rtl="0" eaLnBrk="0" fontAlgn="base" hangingPunct="0">
        <a:lnSpc>
          <a:spcPct val="105000"/>
        </a:lnSpc>
        <a:spcBef>
          <a:spcPct val="50000"/>
        </a:spcBef>
        <a:spcAft>
          <a:spcPct val="0"/>
        </a:spcAft>
        <a:buClr>
          <a:srgbClr val="009ACC"/>
        </a:buClr>
        <a:buChar char="–"/>
        <a:defRPr sz="2954">
          <a:solidFill>
            <a:schemeClr val="tx1"/>
          </a:solidFill>
          <a:latin typeface="+mn-lt"/>
        </a:defRPr>
      </a:lvl2pPr>
      <a:lvl3pPr marL="1069758" indent="-243260" algn="l" rtl="0" eaLnBrk="0" fontAlgn="base" hangingPunct="0">
        <a:lnSpc>
          <a:spcPct val="105000"/>
        </a:lnSpc>
        <a:spcBef>
          <a:spcPct val="50000"/>
        </a:spcBef>
        <a:spcAft>
          <a:spcPct val="0"/>
        </a:spcAft>
        <a:buClr>
          <a:srgbClr val="009ACC"/>
        </a:buClr>
        <a:buFont typeface="Wingdings" panose="05000000000000000000" pitchFamily="2" charset="2"/>
        <a:buChar char=""/>
        <a:defRPr sz="2585">
          <a:solidFill>
            <a:schemeClr val="tx1"/>
          </a:solidFill>
          <a:latin typeface="+mn-lt"/>
        </a:defRPr>
      </a:lvl3pPr>
      <a:lvl4pPr marL="1491799" indent="-256449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lr>
          <a:srgbClr val="009ACC"/>
        </a:buClr>
        <a:buFont typeface="Symbol" panose="05050102010706020507" pitchFamily="18" charset="2"/>
        <a:buChar char="-"/>
        <a:defRPr sz="2215">
          <a:solidFill>
            <a:srgbClr val="004182"/>
          </a:solidFill>
          <a:latin typeface="+mn-lt"/>
        </a:defRPr>
      </a:lvl4pPr>
      <a:lvl5pPr marL="1868413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anose="05000000000000000000" pitchFamily="2" charset="2"/>
        <a:buChar char="ú"/>
        <a:defRPr sz="1292">
          <a:solidFill>
            <a:srgbClr val="004182"/>
          </a:solidFill>
          <a:latin typeface="+mn-lt"/>
        </a:defRPr>
      </a:lvl5pPr>
      <a:lvl6pPr marL="2290454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itchFamily="2" charset="2"/>
        <a:buChar char="ú"/>
        <a:defRPr sz="1292">
          <a:solidFill>
            <a:srgbClr val="004182"/>
          </a:solidFill>
          <a:latin typeface="+mn-lt"/>
        </a:defRPr>
      </a:lvl6pPr>
      <a:lvl7pPr marL="2712495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itchFamily="2" charset="2"/>
        <a:buChar char="ú"/>
        <a:defRPr sz="1292">
          <a:solidFill>
            <a:srgbClr val="004182"/>
          </a:solidFill>
          <a:latin typeface="+mn-lt"/>
        </a:defRPr>
      </a:lvl7pPr>
      <a:lvl8pPr marL="3134537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itchFamily="2" charset="2"/>
        <a:buChar char="ú"/>
        <a:defRPr sz="1292">
          <a:solidFill>
            <a:srgbClr val="004182"/>
          </a:solidFill>
          <a:latin typeface="+mn-lt"/>
        </a:defRPr>
      </a:lvl8pPr>
      <a:lvl9pPr marL="3556578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itchFamily="2" charset="2"/>
        <a:buChar char="ú"/>
        <a:defRPr sz="1292">
          <a:solidFill>
            <a:srgbClr val="004182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FD0B988-5806-42A3-AD07-6C4C062E2720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27FE2F13-0CC2-4DA4-928D-67B8B65723F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pic>
        <p:nvPicPr>
          <p:cNvPr id="15368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2" t="14398" b="17091"/>
          <a:stretch>
            <a:fillRect/>
          </a:stretch>
        </p:blipFill>
        <p:spPr bwMode="auto">
          <a:xfrm>
            <a:off x="8318500" y="6118225"/>
            <a:ext cx="574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  <p:sldLayoutId id="2147484308" r:id="rId12"/>
    <p:sldLayoutId id="2147484309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/>
              <a:cs typeface="Arial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DF8D8274-3C99-40BA-8295-4231343BFB58}" type="slidenum">
              <a:rPr lang="en-ZA">
                <a:latin typeface="Arial"/>
                <a:cs typeface="Arial"/>
              </a:rPr>
              <a:pPr>
                <a:defRPr/>
              </a:pPr>
              <a:t>‹#›</a:t>
            </a:fld>
            <a:endParaRPr lang="en-ZA" dirty="0">
              <a:latin typeface="Arial"/>
              <a:cs typeface="Arial"/>
            </a:endParaRPr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09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27" r:id="rId2"/>
    <p:sldLayoutId id="2147484328" r:id="rId3"/>
    <p:sldLayoutId id="2147484329" r:id="rId4"/>
    <p:sldLayoutId id="2147484330" r:id="rId5"/>
    <p:sldLayoutId id="2147484331" r:id="rId6"/>
    <p:sldLayoutId id="2147484332" r:id="rId7"/>
    <p:sldLayoutId id="2147484333" r:id="rId8"/>
    <p:sldLayoutId id="2147484334" r:id="rId9"/>
    <p:sldLayoutId id="2147484335" r:id="rId10"/>
    <p:sldLayoutId id="2147484336" r:id="rId11"/>
    <p:sldLayoutId id="2147484337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8235CCE-1DE7-49F7-8BAC-8C4F69B5F30E}" type="datetime1">
              <a:rPr lang="en-ZA"/>
              <a:pPr>
                <a:defRPr/>
              </a:pPr>
              <a:t>2022/07/29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 smtClean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fld id="{41276431-ACB2-4131-AD13-094F60C60380}" type="slidenum">
              <a:rPr lang="en-ZA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Z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28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  <p:sldLayoutId id="2147484350" r:id="rId12"/>
    <p:sldLayoutId id="2147484351" r:id="rId13"/>
    <p:sldLayoutId id="2147484352" r:id="rId1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skom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596336" y="351324"/>
            <a:ext cx="1296144" cy="341372"/>
          </a:xfrm>
          <a:prstGeom prst="rect">
            <a:avLst/>
          </a:prstGeom>
        </p:spPr>
      </p:pic>
      <p:pic>
        <p:nvPicPr>
          <p:cNvPr id="1041" name="Picture 17" descr="topsolid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fld id="{F2BAABB7-F528-4EA3-8F51-E17FFB0C6016}" type="datetime1">
              <a:rPr lang="en-ZA"/>
              <a:pPr/>
              <a:t>2022/07/29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1D40FCC0-C6A3-43BD-8516-DAA126F667EA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82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4" r:id="rId1"/>
    <p:sldLayoutId id="2147484355" r:id="rId2"/>
    <p:sldLayoutId id="2147484356" r:id="rId3"/>
    <p:sldLayoutId id="2147484357" r:id="rId4"/>
    <p:sldLayoutId id="2147484358" r:id="rId5"/>
    <p:sldLayoutId id="2147484359" r:id="rId6"/>
    <p:sldLayoutId id="2147484360" r:id="rId7"/>
    <p:sldLayoutId id="2147484361" r:id="rId8"/>
    <p:sldLayoutId id="2147484362" r:id="rId9"/>
    <p:sldLayoutId id="2147484363" r:id="rId10"/>
    <p:sldLayoutId id="2147484364" r:id="rId11"/>
    <p:sldLayoutId id="2147484365" r:id="rId12"/>
    <p:sldLayoutId id="2147484366" r:id="rId13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1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282" name="think-cell Slide" r:id="rId40" imgW="0" imgH="0" progId="">
                  <p:embed/>
                </p:oleObj>
              </mc:Choice>
              <mc:Fallback>
                <p:oleObj name="think-cell Slide" r:id="rId40" imgW="0" imgH="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 userDrawn="1">
            <p:custDataLst>
              <p:tags r:id="rId12"/>
            </p:custDataLst>
          </p:nvPr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3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4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F140CD4-2C5A-4713-B909-2AED122FCC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8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8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GB" sz="1000" dirty="0">
                  <a:solidFill>
                    <a:srgbClr val="003896"/>
                  </a:solidFill>
                  <a:latin typeface="Arial"/>
                  <a:cs typeface="Arial"/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3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4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5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6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7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78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79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  <p:sp>
          <p:nvSpPr>
            <p:cNvPr id="1080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17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67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8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9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0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71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72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18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7" name="MoonLegend1" hidden="1"/>
            <p:cNvGrpSpPr>
              <a:grpSpLocks noChangeAspect="1"/>
            </p:cNvGrpSpPr>
            <p:nvPr>
              <p:custDataLst>
                <p:tags r:id="rId25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5" name="Oval 74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6" name="Arc 75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8" name="MoonLegend2" hidden="1"/>
            <p:cNvGrpSpPr>
              <a:grpSpLocks noChangeAspect="1"/>
            </p:cNvGrpSpPr>
            <p:nvPr>
              <p:custDataLst>
                <p:tags r:id="rId26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" name="Oval 77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4" name="Arc 78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9" name="MoonLegend3" hidden="1"/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1" name="Oval 80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2" name="Arc 81" hidden="1"/>
              <p:cNvSpPr>
                <a:spLocks noChangeAspect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0" name="MoonLegend4" hidden="1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59" name="Oval 83" hidden="1"/>
              <p:cNvSpPr>
                <a:spLocks noChangeAspect="1" noChangeArrowheads="1"/>
              </p:cNvSpPr>
              <p:nvPr>
                <p:custDataLst>
                  <p:tags r:id="rId32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0" name="Arc 84" hidden="1"/>
              <p:cNvSpPr>
                <a:spLocks noChangeAspect="1"/>
              </p:cNvSpPr>
              <p:nvPr>
                <p:custDataLst>
                  <p:tags r:id="rId33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1" name="MoonLegend5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57" name="Oval 86" hidden="1"/>
              <p:cNvSpPr>
                <a:spLocks noChangeAspect="1" noChangeArrowheads="1"/>
              </p:cNvSpPr>
              <p:nvPr>
                <p:custDataLst>
                  <p:tags r:id="rId30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58" name="Oval 87" hidden="1"/>
              <p:cNvSpPr>
                <a:spLocks noChangeAspect="1" noChangeArrowheads="1"/>
              </p:cNvSpPr>
              <p:nvPr>
                <p:custDataLst>
                  <p:tags r:id="rId31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05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5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5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  <p:sp>
          <p:nvSpPr>
            <p:cNvPr id="105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Legend4</a:t>
              </a:r>
            </a:p>
          </p:txBody>
        </p:sp>
        <p:sp>
          <p:nvSpPr>
            <p:cNvPr id="105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4" name="AutoShape 94" hidden="1"/>
            <p:cNvCxnSpPr>
              <a:cxnSpLocks noChangeShapeType="1"/>
              <a:stCxn id="1045" idx="4"/>
              <a:endCxn id="1045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5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  <a:latin typeface="Arial"/>
                  <a:cs typeface="Arial"/>
                </a:rPr>
                <a:t>ILLUSTRATIVE</a:t>
              </a:r>
            </a:p>
          </p:txBody>
        </p:sp>
        <p:cxnSp>
          <p:nvCxnSpPr>
            <p:cNvPr id="1046" name="AutoShape 96" hidden="1"/>
            <p:cNvCxnSpPr>
              <a:cxnSpLocks noChangeShapeType="1"/>
              <a:stCxn id="1045" idx="2"/>
              <a:endCxn id="1045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en-GB" sz="700" dirty="0">
                <a:solidFill>
                  <a:srgbClr val="000000"/>
                </a:solidFill>
                <a:latin typeface="Arial"/>
                <a:cs typeface="Arial"/>
              </a:rPr>
              <a:t>JOH-ESK039-20101008-vgi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2" name="AutoShape 103" hidden="1"/>
            <p:cNvCxnSpPr>
              <a:cxnSpLocks noChangeShapeType="1"/>
              <a:stCxn id="1043" idx="4"/>
              <a:endCxn id="104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3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/>
            <a:p>
              <a:pPr defTabSz="912813"/>
              <a:r>
                <a:rPr lang="en-GB" sz="1600" b="1" dirty="0">
                  <a:solidFill>
                    <a:srgbClr val="003896"/>
                  </a:solidFill>
                  <a:latin typeface="Arial"/>
                  <a:cs typeface="Arial"/>
                </a:rPr>
                <a:t>Title</a:t>
              </a:r>
            </a:p>
            <a:p>
              <a:pPr defTabSz="912813"/>
              <a:r>
                <a:rPr lang="en-GB" sz="1600" dirty="0">
                  <a:solidFill>
                    <a:srgbClr val="808080"/>
                  </a:solidFill>
                  <a:latin typeface="Arial"/>
                  <a:cs typeface="Arial"/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4"/>
            </p:custDataLst>
          </p:nvPr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929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8" r:id="rId1"/>
    <p:sldLayoutId id="2147484369" r:id="rId2"/>
    <p:sldLayoutId id="2147484370" r:id="rId3"/>
    <p:sldLayoutId id="2147484371" r:id="rId4"/>
    <p:sldLayoutId id="2147484372" r:id="rId5"/>
    <p:sldLayoutId id="2147484373" r:id="rId6"/>
    <p:sldLayoutId id="2147484374" r:id="rId7"/>
    <p:sldLayoutId id="2147484376" r:id="rId8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13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39.png"/><Relationship Id="rId10" Type="http://schemas.openxmlformats.org/officeDocument/2006/relationships/image" Target="../media/image42.jpeg"/><Relationship Id="rId4" Type="http://schemas.openxmlformats.org/officeDocument/2006/relationships/image" Target="../media/image38.png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50.xml"/><Relationship Id="rId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63920" y="-9525"/>
            <a:ext cx="3063875" cy="6867525"/>
            <a:chOff x="-76200" y="-9525"/>
            <a:chExt cx="3063875" cy="6867525"/>
          </a:xfrm>
        </p:grpSpPr>
        <p:sp>
          <p:nvSpPr>
            <p:cNvPr id="3" name="Rectangle 2"/>
            <p:cNvSpPr/>
            <p:nvPr/>
          </p:nvSpPr>
          <p:spPr>
            <a:xfrm>
              <a:off x="-71438" y="0"/>
              <a:ext cx="3059113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pic>
          <p:nvPicPr>
            <p:cNvPr id="3076" name="Picture 23" descr="d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200" y="-9525"/>
              <a:ext cx="1825625" cy="686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77" name="Group 157"/>
            <p:cNvGrpSpPr>
              <a:grpSpLocks/>
            </p:cNvGrpSpPr>
            <p:nvPr/>
          </p:nvGrpSpPr>
          <p:grpSpPr bwMode="auto">
            <a:xfrm>
              <a:off x="110222" y="3090863"/>
              <a:ext cx="2074863" cy="2038350"/>
              <a:chOff x="209" y="1947"/>
              <a:chExt cx="1307" cy="1284"/>
            </a:xfrm>
          </p:grpSpPr>
          <p:sp>
            <p:nvSpPr>
              <p:cNvPr id="3122" name="Oval 122"/>
              <p:cNvSpPr>
                <a:spLocks noChangeArrowheads="1"/>
              </p:cNvSpPr>
              <p:nvPr/>
            </p:nvSpPr>
            <p:spPr bwMode="auto">
              <a:xfrm>
                <a:off x="264" y="2002"/>
                <a:ext cx="1213" cy="1205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3" name="Oval 123"/>
              <p:cNvSpPr>
                <a:spLocks noChangeArrowheads="1"/>
              </p:cNvSpPr>
              <p:nvPr/>
            </p:nvSpPr>
            <p:spPr bwMode="auto">
              <a:xfrm>
                <a:off x="303" y="2033"/>
                <a:ext cx="1135" cy="1143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4" name="Oval 124"/>
              <p:cNvSpPr>
                <a:spLocks noChangeArrowheads="1"/>
              </p:cNvSpPr>
              <p:nvPr/>
            </p:nvSpPr>
            <p:spPr bwMode="auto">
              <a:xfrm>
                <a:off x="248" y="1963"/>
                <a:ext cx="1245" cy="124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5" name="Oval 125"/>
              <p:cNvSpPr>
                <a:spLocks noChangeArrowheads="1"/>
              </p:cNvSpPr>
              <p:nvPr/>
            </p:nvSpPr>
            <p:spPr bwMode="auto">
              <a:xfrm>
                <a:off x="209" y="1963"/>
                <a:ext cx="1237" cy="124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6" name="Oval 126"/>
              <p:cNvSpPr>
                <a:spLocks noChangeArrowheads="1"/>
              </p:cNvSpPr>
              <p:nvPr/>
            </p:nvSpPr>
            <p:spPr bwMode="auto">
              <a:xfrm>
                <a:off x="271" y="1986"/>
                <a:ext cx="1245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7" name="Oval 127"/>
              <p:cNvSpPr>
                <a:spLocks noChangeArrowheads="1"/>
              </p:cNvSpPr>
              <p:nvPr/>
            </p:nvSpPr>
            <p:spPr bwMode="auto">
              <a:xfrm>
                <a:off x="232" y="1947"/>
                <a:ext cx="1245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3078" name="Group 158"/>
            <p:cNvGrpSpPr>
              <a:grpSpLocks/>
            </p:cNvGrpSpPr>
            <p:nvPr/>
          </p:nvGrpSpPr>
          <p:grpSpPr bwMode="auto">
            <a:xfrm>
              <a:off x="35610" y="3090863"/>
              <a:ext cx="2211387" cy="2087562"/>
              <a:chOff x="162" y="1947"/>
              <a:chExt cx="1393" cy="1315"/>
            </a:xfrm>
          </p:grpSpPr>
          <p:sp>
            <p:nvSpPr>
              <p:cNvPr id="3119" name="Oval 129"/>
              <p:cNvSpPr>
                <a:spLocks noChangeArrowheads="1"/>
              </p:cNvSpPr>
              <p:nvPr/>
            </p:nvSpPr>
            <p:spPr bwMode="auto">
              <a:xfrm>
                <a:off x="162" y="2017"/>
                <a:ext cx="1238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0" name="Oval 130"/>
              <p:cNvSpPr>
                <a:spLocks noChangeArrowheads="1"/>
              </p:cNvSpPr>
              <p:nvPr/>
            </p:nvSpPr>
            <p:spPr bwMode="auto">
              <a:xfrm>
                <a:off x="310" y="1947"/>
                <a:ext cx="1245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1" name="Oval 131"/>
              <p:cNvSpPr>
                <a:spLocks noChangeArrowheads="1"/>
              </p:cNvSpPr>
              <p:nvPr/>
            </p:nvSpPr>
            <p:spPr bwMode="auto">
              <a:xfrm>
                <a:off x="303" y="2017"/>
                <a:ext cx="1244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079" name="Oval 138"/>
            <p:cNvSpPr>
              <a:spLocks noChangeArrowheads="1"/>
            </p:cNvSpPr>
            <p:nvPr/>
          </p:nvSpPr>
          <p:spPr bwMode="auto">
            <a:xfrm>
              <a:off x="792847" y="4791075"/>
              <a:ext cx="1506538" cy="1519238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en-US" sz="900" dirty="0">
                <a:solidFill>
                  <a:srgbClr val="C0C0C0"/>
                </a:solidFill>
              </a:endParaRPr>
            </a:p>
          </p:txBody>
        </p:sp>
        <p:grpSp>
          <p:nvGrpSpPr>
            <p:cNvPr id="3080" name="Group 160"/>
            <p:cNvGrpSpPr>
              <a:grpSpLocks/>
            </p:cNvGrpSpPr>
            <p:nvPr/>
          </p:nvGrpSpPr>
          <p:grpSpPr bwMode="auto">
            <a:xfrm>
              <a:off x="616635" y="4684713"/>
              <a:ext cx="1828800" cy="1728787"/>
              <a:chOff x="528" y="2951"/>
              <a:chExt cx="1152" cy="1089"/>
            </a:xfrm>
          </p:grpSpPr>
          <p:sp>
            <p:nvSpPr>
              <p:cNvPr id="3116" name="Oval 139"/>
              <p:cNvSpPr>
                <a:spLocks noChangeArrowheads="1"/>
              </p:cNvSpPr>
              <p:nvPr/>
            </p:nvSpPr>
            <p:spPr bwMode="auto">
              <a:xfrm>
                <a:off x="528" y="3005"/>
                <a:ext cx="1027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7" name="Oval 140"/>
              <p:cNvSpPr>
                <a:spLocks noChangeArrowheads="1"/>
              </p:cNvSpPr>
              <p:nvPr/>
            </p:nvSpPr>
            <p:spPr bwMode="auto">
              <a:xfrm>
                <a:off x="645" y="3005"/>
                <a:ext cx="1035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8" name="Oval 141"/>
              <p:cNvSpPr>
                <a:spLocks noChangeArrowheads="1"/>
              </p:cNvSpPr>
              <p:nvPr/>
            </p:nvSpPr>
            <p:spPr bwMode="auto">
              <a:xfrm>
                <a:off x="653" y="2951"/>
                <a:ext cx="1027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3081" name="Group 156"/>
            <p:cNvGrpSpPr>
              <a:grpSpLocks/>
            </p:cNvGrpSpPr>
            <p:nvPr/>
          </p:nvGrpSpPr>
          <p:grpSpPr bwMode="auto">
            <a:xfrm>
              <a:off x="-50115" y="1201738"/>
              <a:ext cx="2643187" cy="2493962"/>
              <a:chOff x="108" y="757"/>
              <a:chExt cx="1665" cy="1571"/>
            </a:xfrm>
          </p:grpSpPr>
          <p:sp>
            <p:nvSpPr>
              <p:cNvPr id="3113" name="Oval 107"/>
              <p:cNvSpPr>
                <a:spLocks noChangeArrowheads="1"/>
              </p:cNvSpPr>
              <p:nvPr/>
            </p:nvSpPr>
            <p:spPr bwMode="auto">
              <a:xfrm>
                <a:off x="279" y="834"/>
                <a:ext cx="1486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4" name="Oval 108"/>
              <p:cNvSpPr>
                <a:spLocks noChangeArrowheads="1"/>
              </p:cNvSpPr>
              <p:nvPr/>
            </p:nvSpPr>
            <p:spPr bwMode="auto">
              <a:xfrm>
                <a:off x="108" y="834"/>
                <a:ext cx="1486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5" name="Oval 109"/>
              <p:cNvSpPr>
                <a:spLocks noChangeArrowheads="1"/>
              </p:cNvSpPr>
              <p:nvPr/>
            </p:nvSpPr>
            <p:spPr bwMode="auto">
              <a:xfrm>
                <a:off x="287" y="757"/>
                <a:ext cx="1486" cy="1486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pic>
          <p:nvPicPr>
            <p:cNvPr id="3082" name="Picture 16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5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587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797" y="3271838"/>
              <a:ext cx="1781175" cy="1763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3" name="Group 155"/>
            <p:cNvGrpSpPr>
              <a:grpSpLocks/>
            </p:cNvGrpSpPr>
            <p:nvPr/>
          </p:nvGrpSpPr>
          <p:grpSpPr bwMode="auto">
            <a:xfrm>
              <a:off x="35610" y="1201738"/>
              <a:ext cx="2482850" cy="2444750"/>
              <a:chOff x="162" y="757"/>
              <a:chExt cx="1564" cy="1540"/>
            </a:xfrm>
          </p:grpSpPr>
          <p:sp>
            <p:nvSpPr>
              <p:cNvPr id="3108" name="Oval 101"/>
              <p:cNvSpPr>
                <a:spLocks noChangeArrowheads="1"/>
              </p:cNvSpPr>
              <p:nvPr/>
            </p:nvSpPr>
            <p:spPr bwMode="auto">
              <a:xfrm>
                <a:off x="232" y="819"/>
                <a:ext cx="1448" cy="1447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9" name="Oval 103"/>
              <p:cNvSpPr>
                <a:spLocks noChangeArrowheads="1"/>
              </p:cNvSpPr>
              <p:nvPr/>
            </p:nvSpPr>
            <p:spPr bwMode="auto">
              <a:xfrm>
                <a:off x="217" y="772"/>
                <a:ext cx="1486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0" name="Oval 104"/>
              <p:cNvSpPr>
                <a:spLocks noChangeArrowheads="1"/>
              </p:cNvSpPr>
              <p:nvPr/>
            </p:nvSpPr>
            <p:spPr bwMode="auto">
              <a:xfrm>
                <a:off x="162" y="772"/>
                <a:ext cx="1487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1" name="Oval 105"/>
              <p:cNvSpPr>
                <a:spLocks noChangeArrowheads="1"/>
              </p:cNvSpPr>
              <p:nvPr/>
            </p:nvSpPr>
            <p:spPr bwMode="auto">
              <a:xfrm>
                <a:off x="240" y="803"/>
                <a:ext cx="1486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2" name="Oval 106"/>
              <p:cNvSpPr>
                <a:spLocks noChangeArrowheads="1"/>
              </p:cNvSpPr>
              <p:nvPr/>
            </p:nvSpPr>
            <p:spPr bwMode="auto">
              <a:xfrm>
                <a:off x="194" y="757"/>
                <a:ext cx="1486" cy="1486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pic>
          <p:nvPicPr>
            <p:cNvPr id="3085" name="Picture 28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160" y="1403350"/>
              <a:ext cx="2149475" cy="2112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6" name="Group 159"/>
            <p:cNvGrpSpPr>
              <a:grpSpLocks/>
            </p:cNvGrpSpPr>
            <p:nvPr/>
          </p:nvGrpSpPr>
          <p:grpSpPr bwMode="auto">
            <a:xfrm>
              <a:off x="678547" y="4684713"/>
              <a:ext cx="1717675" cy="1692275"/>
              <a:chOff x="567" y="2951"/>
              <a:chExt cx="1082" cy="1066"/>
            </a:xfrm>
          </p:grpSpPr>
          <p:sp>
            <p:nvSpPr>
              <p:cNvPr id="3102" name="Oval 132"/>
              <p:cNvSpPr>
                <a:spLocks noChangeArrowheads="1"/>
              </p:cNvSpPr>
              <p:nvPr/>
            </p:nvSpPr>
            <p:spPr bwMode="auto">
              <a:xfrm>
                <a:off x="614" y="2990"/>
                <a:ext cx="1003" cy="1011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3" name="Oval 133"/>
              <p:cNvSpPr>
                <a:spLocks noChangeArrowheads="1"/>
              </p:cNvSpPr>
              <p:nvPr/>
            </p:nvSpPr>
            <p:spPr bwMode="auto">
              <a:xfrm>
                <a:off x="645" y="3021"/>
                <a:ext cx="941" cy="949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4" name="Oval 134"/>
              <p:cNvSpPr>
                <a:spLocks noChangeArrowheads="1"/>
              </p:cNvSpPr>
              <p:nvPr/>
            </p:nvSpPr>
            <p:spPr bwMode="auto">
              <a:xfrm>
                <a:off x="598" y="2959"/>
                <a:ext cx="1035" cy="103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5" name="Oval 135"/>
              <p:cNvSpPr>
                <a:spLocks noChangeArrowheads="1"/>
              </p:cNvSpPr>
              <p:nvPr/>
            </p:nvSpPr>
            <p:spPr bwMode="auto">
              <a:xfrm>
                <a:off x="567" y="2959"/>
                <a:ext cx="1027" cy="103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6" name="Oval 136"/>
              <p:cNvSpPr>
                <a:spLocks noChangeArrowheads="1"/>
              </p:cNvSpPr>
              <p:nvPr/>
            </p:nvSpPr>
            <p:spPr bwMode="auto">
              <a:xfrm>
                <a:off x="622" y="2982"/>
                <a:ext cx="1027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7" name="Oval 137"/>
              <p:cNvSpPr>
                <a:spLocks noChangeArrowheads="1"/>
              </p:cNvSpPr>
              <p:nvPr/>
            </p:nvSpPr>
            <p:spPr bwMode="auto">
              <a:xfrm>
                <a:off x="583" y="2951"/>
                <a:ext cx="1034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pic>
          <p:nvPicPr>
            <p:cNvPr id="3087" name="Picture 32"/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100000"/>
                      </a14:imgEffect>
                      <a14:imgEffect>
                        <a14:colorTemperature colorTemp="4700"/>
                      </a14:imgEffect>
                      <a14:imgEffect>
                        <a14:brightnessContrast bright="2000" contrast="7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372" y="4805363"/>
              <a:ext cx="1528763" cy="1503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8" name="Group 145"/>
            <p:cNvGrpSpPr>
              <a:grpSpLocks/>
            </p:cNvGrpSpPr>
            <p:nvPr/>
          </p:nvGrpSpPr>
          <p:grpSpPr bwMode="auto">
            <a:xfrm>
              <a:off x="642035" y="611188"/>
              <a:ext cx="1370012" cy="1284287"/>
              <a:chOff x="544" y="391"/>
              <a:chExt cx="863" cy="809"/>
            </a:xfrm>
          </p:grpSpPr>
          <p:sp>
            <p:nvSpPr>
              <p:cNvPr id="3099" name="Oval 119"/>
              <p:cNvSpPr>
                <a:spLocks noChangeArrowheads="1"/>
              </p:cNvSpPr>
              <p:nvPr/>
            </p:nvSpPr>
            <p:spPr bwMode="auto">
              <a:xfrm>
                <a:off x="637" y="391"/>
                <a:ext cx="770" cy="770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0" name="Oval 120"/>
              <p:cNvSpPr>
                <a:spLocks noChangeArrowheads="1"/>
              </p:cNvSpPr>
              <p:nvPr/>
            </p:nvSpPr>
            <p:spPr bwMode="auto">
              <a:xfrm>
                <a:off x="544" y="438"/>
                <a:ext cx="770" cy="762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1" name="Oval 121"/>
              <p:cNvSpPr>
                <a:spLocks noChangeArrowheads="1"/>
              </p:cNvSpPr>
              <p:nvPr/>
            </p:nvSpPr>
            <p:spPr bwMode="auto">
              <a:xfrm>
                <a:off x="637" y="438"/>
                <a:ext cx="763" cy="762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3089" name="Group 146"/>
            <p:cNvGrpSpPr>
              <a:grpSpLocks/>
            </p:cNvGrpSpPr>
            <p:nvPr/>
          </p:nvGrpSpPr>
          <p:grpSpPr bwMode="auto">
            <a:xfrm>
              <a:off x="691247" y="620713"/>
              <a:ext cx="1284288" cy="1260475"/>
              <a:chOff x="575" y="391"/>
              <a:chExt cx="809" cy="794"/>
            </a:xfrm>
          </p:grpSpPr>
          <p:sp>
            <p:nvSpPr>
              <p:cNvPr id="3091" name="Oval 147"/>
              <p:cNvSpPr>
                <a:spLocks noChangeArrowheads="1"/>
              </p:cNvSpPr>
              <p:nvPr/>
            </p:nvSpPr>
            <p:spPr bwMode="auto">
              <a:xfrm>
                <a:off x="614" y="422"/>
                <a:ext cx="739" cy="747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2" name="Oval 148"/>
              <p:cNvSpPr>
                <a:spLocks noChangeArrowheads="1"/>
              </p:cNvSpPr>
              <p:nvPr/>
            </p:nvSpPr>
            <p:spPr bwMode="auto">
              <a:xfrm>
                <a:off x="629" y="445"/>
                <a:ext cx="708" cy="708"/>
              </a:xfrm>
              <a:prstGeom prst="ellipse">
                <a:avLst/>
              </a:prstGeom>
              <a:solidFill>
                <a:srgbClr val="8C7F6D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3" name="Oval 149"/>
              <p:cNvSpPr>
                <a:spLocks noChangeArrowheads="1"/>
              </p:cNvSpPr>
              <p:nvPr/>
            </p:nvSpPr>
            <p:spPr bwMode="auto">
              <a:xfrm>
                <a:off x="598" y="399"/>
                <a:ext cx="770" cy="770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4" name="Oval 150"/>
              <p:cNvSpPr>
                <a:spLocks noChangeArrowheads="1"/>
              </p:cNvSpPr>
              <p:nvPr/>
            </p:nvSpPr>
            <p:spPr bwMode="auto">
              <a:xfrm>
                <a:off x="575" y="399"/>
                <a:ext cx="762" cy="770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5" name="Oval 151"/>
              <p:cNvSpPr>
                <a:spLocks noChangeArrowheads="1"/>
              </p:cNvSpPr>
              <p:nvPr/>
            </p:nvSpPr>
            <p:spPr bwMode="auto">
              <a:xfrm>
                <a:off x="614" y="414"/>
                <a:ext cx="770" cy="771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6" name="Oval 152"/>
              <p:cNvSpPr>
                <a:spLocks noChangeArrowheads="1"/>
              </p:cNvSpPr>
              <p:nvPr/>
            </p:nvSpPr>
            <p:spPr bwMode="auto">
              <a:xfrm>
                <a:off x="590" y="391"/>
                <a:ext cx="763" cy="770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7" name="Oval 153"/>
              <p:cNvSpPr>
                <a:spLocks noChangeArrowheads="1"/>
              </p:cNvSpPr>
              <p:nvPr/>
            </p:nvSpPr>
            <p:spPr bwMode="auto">
              <a:xfrm>
                <a:off x="629" y="445"/>
                <a:ext cx="708" cy="708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8" name="Oval 154"/>
              <p:cNvSpPr>
                <a:spLocks noChangeArrowheads="1"/>
              </p:cNvSpPr>
              <p:nvPr/>
            </p:nvSpPr>
            <p:spPr bwMode="auto">
              <a:xfrm>
                <a:off x="637" y="445"/>
                <a:ext cx="693" cy="693"/>
              </a:xfrm>
              <a:prstGeom prst="ellipse">
                <a:avLst/>
              </a:prstGeom>
              <a:noFill/>
              <a:ln w="0">
                <a:solidFill>
                  <a:srgbClr val="83725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57" name="Oval 128"/>
            <p:cNvSpPr>
              <a:spLocks noChangeArrowheads="1"/>
            </p:cNvSpPr>
            <p:nvPr/>
          </p:nvSpPr>
          <p:spPr bwMode="auto">
            <a:xfrm>
              <a:off x="793156" y="738584"/>
              <a:ext cx="1123950" cy="1067991"/>
            </a:xfrm>
            <a:prstGeom prst="ellipse">
              <a:avLst/>
            </a:prstGeom>
            <a:blipFill dpi="0"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contrast="3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en-US" sz="1000" dirty="0">
                <a:solidFill>
                  <a:srgbClr val="C0C0C0"/>
                </a:solidFill>
              </a:endParaRPr>
            </a:p>
          </p:txBody>
        </p:sp>
      </p:grpSp>
      <p:sp>
        <p:nvSpPr>
          <p:cNvPr id="3074" name="Rectangle 59"/>
          <p:cNvSpPr>
            <a:spLocks noChangeArrowheads="1"/>
          </p:cNvSpPr>
          <p:nvPr/>
        </p:nvSpPr>
        <p:spPr bwMode="auto">
          <a:xfrm>
            <a:off x="3421062" y="4479769"/>
            <a:ext cx="5953481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1600" dirty="0">
              <a:solidFill>
                <a:srgbClr val="003896"/>
              </a:solidFill>
            </a:endParaRPr>
          </a:p>
          <a:p>
            <a:endParaRPr lang="en-GB" sz="1800" dirty="0">
              <a:solidFill>
                <a:srgbClr val="003896"/>
              </a:solidFill>
            </a:endParaRPr>
          </a:p>
          <a:p>
            <a:endParaRPr lang="en-GB" sz="1800" dirty="0">
              <a:solidFill>
                <a:srgbClr val="003896"/>
              </a:solidFill>
            </a:endParaRPr>
          </a:p>
          <a:p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2" name="TextBox 61"/>
          <p:cNvSpPr txBox="1">
            <a:spLocks/>
          </p:cNvSpPr>
          <p:nvPr/>
        </p:nvSpPr>
        <p:spPr>
          <a:xfrm>
            <a:off x="2765703" y="1150618"/>
            <a:ext cx="55400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ZA" sz="3200" b="1" dirty="0">
                <a:solidFill>
                  <a:schemeClr val="accent4"/>
                </a:solidFill>
                <a:latin typeface="+mn-lt"/>
              </a:rPr>
              <a:t>Security Project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740709" y="2999068"/>
            <a:ext cx="497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ZA" sz="2000" b="1" dirty="0">
                <a:solidFill>
                  <a:schemeClr val="accent4"/>
                </a:solidFill>
                <a:latin typeface="+mn-lt"/>
              </a:rPr>
              <a:t>Date: 21 July 2022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ZA" sz="2000" b="1" dirty="0">
              <a:solidFill>
                <a:schemeClr val="accent4"/>
              </a:solidFill>
              <a:latin typeface="+mn-lt"/>
            </a:endParaRPr>
          </a:p>
          <a:p>
            <a:endParaRPr lang="en-ZA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ZA" sz="1800" b="1" dirty="0">
                <a:solidFill>
                  <a:schemeClr val="accent4"/>
                </a:solidFill>
                <a:latin typeface="+mn-lt"/>
              </a:rPr>
              <a:t>Provision of Specialised Security Services  Close Protection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ZA" sz="2000" b="1" dirty="0">
              <a:solidFill>
                <a:schemeClr val="accent4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ZA" sz="1600" b="1" i="1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740709" y="1998617"/>
            <a:ext cx="3621991" cy="49071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Commercial Presentation</a:t>
            </a:r>
            <a:endParaRPr kumimoji="0" lang="en-ZA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7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ZA" sz="2400" b="1" dirty="0">
                <a:solidFill>
                  <a:schemeClr val="accent4"/>
                </a:solidFill>
                <a:highlight>
                  <a:srgbClr val="C0C0C0"/>
                </a:highlight>
                <a:latin typeface="+mn-lt"/>
              </a:rPr>
              <a:t>Provision of Specialised Security Services  Close Protection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310" y="1211057"/>
            <a:ext cx="8378825" cy="5510418"/>
          </a:xfrm>
        </p:spPr>
        <p:txBody>
          <a:bodyPr/>
          <a:lstStyle/>
          <a:p>
            <a:r>
              <a:rPr lang="en-US" sz="2000" dirty="0">
                <a:ea typeface="+mn-ea"/>
              </a:rPr>
              <a:t> 1. Opening and welcome        Nnosi Motlana</a:t>
            </a:r>
          </a:p>
          <a:p>
            <a:r>
              <a:rPr lang="en-US" sz="2000" dirty="0">
                <a:ea typeface="+mn-ea"/>
              </a:rPr>
              <a:t>  2. Evacuation Procedure         Nnosi Motlana    </a:t>
            </a:r>
          </a:p>
          <a:p>
            <a:r>
              <a:rPr lang="en-US" sz="2000" dirty="0">
                <a:ea typeface="+mn-ea"/>
              </a:rPr>
              <a:t>  3. Basic Compliance                Hamilton Ngwenya</a:t>
            </a:r>
          </a:p>
          <a:p>
            <a:r>
              <a:rPr lang="en-US" sz="2000" dirty="0">
                <a:ea typeface="+mn-ea"/>
              </a:rPr>
              <a:t>  4. SD&amp;L                                     Martin Sabelo</a:t>
            </a:r>
          </a:p>
          <a:p>
            <a:r>
              <a:rPr lang="en-US" sz="2000" dirty="0">
                <a:ea typeface="+mn-ea"/>
              </a:rPr>
              <a:t>  5. Technical                              Remone Govender</a:t>
            </a:r>
          </a:p>
          <a:p>
            <a:r>
              <a:rPr lang="en-US" sz="2000" dirty="0">
                <a:ea typeface="+mn-ea"/>
              </a:rPr>
              <a:t>  6. Financial                               John Skosana</a:t>
            </a:r>
          </a:p>
          <a:p>
            <a:r>
              <a:rPr lang="en-US" sz="2000" dirty="0">
                <a:ea typeface="+mn-ea"/>
              </a:rPr>
              <a:t>  7. Quality                                   Feziwe Mogamisi</a:t>
            </a:r>
          </a:p>
          <a:p>
            <a:r>
              <a:rPr lang="en-US" sz="2000" dirty="0">
                <a:ea typeface="+mn-ea"/>
              </a:rPr>
              <a:t>  8 Safety and Health                  Lungile Mloyi</a:t>
            </a:r>
          </a:p>
          <a:p>
            <a:r>
              <a:rPr lang="en-US" sz="2000" dirty="0">
                <a:ea typeface="+mn-ea"/>
              </a:rPr>
              <a:t>  9. </a:t>
            </a:r>
            <a:r>
              <a:rPr lang="en-US" dirty="0"/>
              <a:t>Closing</a:t>
            </a:r>
            <a:endParaRPr lang="en-US" sz="2000" dirty="0">
              <a:ea typeface="+mn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29 July 2022</a:t>
            </a:fld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7711091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70042-B550-4832-9E8B-D562E42A9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ZA" sz="2400" b="1" dirty="0">
                <a:solidFill>
                  <a:schemeClr val="accent4"/>
                </a:solidFill>
                <a:highlight>
                  <a:srgbClr val="C0C0C0"/>
                </a:highlight>
                <a:latin typeface="+mn-lt"/>
              </a:rPr>
              <a:t>Provision of Specialised Security Services  Close Protection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27F2B-3B27-4568-B54F-C01A8D12F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87E5BB-7EA9-418A-90F9-8D4DD7254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3</a:t>
            </a:fld>
            <a:endParaRPr lang="en-ZA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5722B6E-34E2-4236-9611-DBEFCE0A8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Commercial Representative: Hamilton Ngwenya</a:t>
            </a:r>
          </a:p>
          <a:p>
            <a:pPr marL="342900" indent="-342900" eaLnBrk="1" hangingPunct="1">
              <a:lnSpc>
                <a:spcPct val="80000"/>
              </a:lnSpc>
              <a:buFont typeface="Gill Sans"/>
              <a:buChar char="–"/>
            </a:pPr>
            <a:r>
              <a:rPr lang="en-GB" dirty="0"/>
              <a:t>Enquiry closing at 10h00 on 17 August 2022</a:t>
            </a:r>
          </a:p>
          <a:p>
            <a:pPr marL="342900" indent="-342900" eaLnBrk="1" hangingPunct="1">
              <a:lnSpc>
                <a:spcPct val="80000"/>
              </a:lnSpc>
              <a:buFont typeface="Gill Sans"/>
              <a:buChar char="–"/>
            </a:pPr>
            <a:r>
              <a:rPr lang="en-GB" dirty="0"/>
              <a:t>Tender box located at Megawatt Park, Sunninghill, Sandton</a:t>
            </a:r>
          </a:p>
          <a:p>
            <a:pPr marL="342900" indent="-342900" eaLnBrk="1" hangingPunct="1">
              <a:lnSpc>
                <a:spcPct val="80000"/>
              </a:lnSpc>
              <a:buFont typeface="Gill Sans"/>
              <a:buChar char="–"/>
            </a:pPr>
            <a:r>
              <a:rPr lang="en-GB" dirty="0"/>
              <a:t>Documents should be marked clearly, stating:</a:t>
            </a:r>
          </a:p>
          <a:p>
            <a:pPr marL="342900" indent="-342900" eaLnBrk="1" hangingPunct="1">
              <a:lnSpc>
                <a:spcPct val="80000"/>
              </a:lnSpc>
              <a:buFont typeface="Gill Sans"/>
              <a:buNone/>
            </a:pPr>
            <a:r>
              <a:rPr lang="en-GB" sz="2500" dirty="0"/>
              <a:t>    </a:t>
            </a:r>
            <a:r>
              <a:rPr lang="en-GB" dirty="0"/>
              <a:t>Eskom Holdings Limited SOC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dirty="0"/>
              <a:t>Provision of Specialized Security Services Close Protection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GB" sz="2000" dirty="0"/>
              <a:t>Megawatt Park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GB" sz="2000" dirty="0"/>
              <a:t>Confidential Tender No: </a:t>
            </a:r>
            <a:r>
              <a:rPr lang="en-ZA" sz="2000" dirty="0"/>
              <a:t>(</a:t>
            </a:r>
            <a:r>
              <a:rPr lang="en-Z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MWP1499CX</a:t>
            </a:r>
            <a:r>
              <a:rPr lang="en-GB" sz="2000" dirty="0"/>
              <a:t>)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GB" sz="2000" dirty="0"/>
              <a:t>Commercial and Technical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239220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98A45-D54B-4090-BB42-C30813F0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ZA" sz="2400" b="1" dirty="0">
                <a:solidFill>
                  <a:schemeClr val="accent4"/>
                </a:solidFill>
                <a:highlight>
                  <a:srgbClr val="C0C0C0"/>
                </a:highlight>
                <a:latin typeface="+mn-lt"/>
              </a:rPr>
              <a:t>Provision of Specialised Security Services  Close Protection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5D604-33B5-43BA-A03D-638356D64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BE7117-9909-49F6-B5C5-E0675FB70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4</a:t>
            </a:fld>
            <a:endParaRPr lang="en-ZA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061973A-F54C-4382-9AB3-0AC5204C4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GB" dirty="0"/>
              <a:t>Bidders are required to use the 2 File/ Envelope system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GB" dirty="0"/>
              <a:t>Each set of Documents to be split (Tender Office)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dirty="0"/>
              <a:t>	1 Commercial/Financial Envelope and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dirty="0"/>
              <a:t>	1 Technical Envelope</a:t>
            </a:r>
          </a:p>
          <a:p>
            <a:pPr marL="742950" lvl="1" indent="-285750" eaLnBrk="1" hangingPunct="1">
              <a:lnSpc>
                <a:spcPct val="80000"/>
              </a:lnSpc>
              <a:buNone/>
            </a:pPr>
            <a:r>
              <a:rPr lang="en-GB" dirty="0"/>
              <a:t>     1. Electronic copies (USB)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dirty="0"/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GB" dirty="0"/>
              <a:t>1 x Set of Original Documents is required (Evaluation Purpose)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dirty="0"/>
              <a:t>     1 Commercial/Financial Envelope and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dirty="0"/>
              <a:t>	 1 Technical Envelope</a:t>
            </a:r>
          </a:p>
          <a:p>
            <a:pPr marL="742950" lvl="1" indent="-285750" eaLnBrk="1" hangingPunct="1">
              <a:lnSpc>
                <a:spcPct val="80000"/>
              </a:lnSpc>
              <a:buNone/>
            </a:pPr>
            <a:r>
              <a:rPr lang="en-GB" dirty="0"/>
              <a:t>      1. Electronic copies (USB)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126430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ZA" sz="2400" b="1" dirty="0">
                <a:solidFill>
                  <a:schemeClr val="accent4"/>
                </a:solidFill>
                <a:highlight>
                  <a:srgbClr val="C0C0C0"/>
                </a:highlight>
                <a:latin typeface="+mn-lt"/>
              </a:rPr>
              <a:t>Provision of Specialised Security Services  Close Protection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310" y="1211057"/>
            <a:ext cx="8378825" cy="50450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b="1" dirty="0"/>
              <a:t>Communication during tender period: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b="1" dirty="0"/>
              <a:t>Contact Persons: Hamilton Ngwenya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b="1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GB" b="1" dirty="0"/>
              <a:t>Email Address: Ngwenyha@eskom.co.za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b="1" dirty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b="1" dirty="0"/>
              <a:t>Tel: +27 13 699 7088  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GB" b="1" dirty="0"/>
              <a:t> Fax Numbers: 086 656 5374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b="1" dirty="0"/>
              <a:t>Email Address: Ngwenyha@eskom.co.za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1244530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9FFDC-6666-4B35-8303-768892F08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ZA" sz="2400" b="1" dirty="0">
                <a:solidFill>
                  <a:schemeClr val="accent4"/>
                </a:solidFill>
                <a:highlight>
                  <a:srgbClr val="C0C0C0"/>
                </a:highlight>
                <a:latin typeface="+mn-lt"/>
              </a:rPr>
              <a:t>Provision of Specialised Security Services  Close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260DD-1F41-4171-845D-9AA522DD4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GB" dirty="0"/>
              <a:t>Volume 1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Char char="–"/>
            </a:pPr>
            <a:r>
              <a:rPr lang="en-GB" dirty="0"/>
              <a:t>Invitation to Tender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Char char="–"/>
            </a:pPr>
            <a:r>
              <a:rPr lang="en-GB" dirty="0"/>
              <a:t>Tender Data - </a:t>
            </a:r>
            <a:r>
              <a:rPr lang="en-GB" sz="1600" dirty="0"/>
              <a:t>to be read in conjunction with </a:t>
            </a:r>
            <a:r>
              <a:rPr lang="en-ZA" sz="1600" dirty="0"/>
              <a:t>Eskom Holdings Limiter's Standard Conditions of Tender 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ZA" dirty="0"/>
              <a:t>Volume 2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Char char="–"/>
            </a:pPr>
            <a:r>
              <a:rPr lang="en-ZA" dirty="0"/>
              <a:t>Tender returnable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ZA" dirty="0"/>
              <a:t>    - Acknowledgement Form (3 days)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ZA" dirty="0"/>
              <a:t>    - Submit all returnable and schedules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ZA" dirty="0"/>
              <a:t>Volume 3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Char char="–"/>
            </a:pPr>
            <a:r>
              <a:rPr lang="en-GB" dirty="0"/>
              <a:t>NEC3 Term Services Contract</a:t>
            </a: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56BF2-54F2-4A7F-9EE4-95A3D3D6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29 July 2022</a:t>
            </a:fld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294504-13C9-4479-9ED4-D0018C81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71513441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270ED-0C83-443E-9F72-F0211CACD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ZA" sz="2400" b="1" dirty="0">
                <a:solidFill>
                  <a:schemeClr val="accent4"/>
                </a:solidFill>
                <a:highlight>
                  <a:srgbClr val="C0C0C0"/>
                </a:highlight>
                <a:latin typeface="+mn-lt"/>
              </a:rPr>
              <a:t>Provision of Specialised Security Services  Close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BFD2C-AE2F-4111-A828-4CBD17510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/>
            <a:r>
              <a:rPr lang="en-ZA" dirty="0"/>
              <a:t>Mandatory Commercial </a:t>
            </a:r>
            <a:r>
              <a:rPr lang="en-ZA" dirty="0" err="1"/>
              <a:t>returnables</a:t>
            </a:r>
            <a:r>
              <a:rPr lang="en-ZA" dirty="0"/>
              <a:t> are critical high level criteria that will be initially evaluated before commencement of the detail evaluation phase. </a:t>
            </a:r>
          </a:p>
          <a:p>
            <a:pPr marL="342900" indent="-342900" eaLnBrk="1" hangingPunct="1"/>
            <a:r>
              <a:rPr lang="en-ZA" dirty="0"/>
              <a:t>Non-compliance to any of the individual mandatory commercial </a:t>
            </a:r>
            <a:r>
              <a:rPr lang="en-ZA" dirty="0" err="1"/>
              <a:t>returnables</a:t>
            </a:r>
            <a:r>
              <a:rPr lang="en-ZA" dirty="0"/>
              <a:t> will result in immediate disqualification</a:t>
            </a:r>
            <a:r>
              <a:rPr lang="en-GB" sz="1800" dirty="0"/>
              <a:t> </a:t>
            </a:r>
          </a:p>
          <a:p>
            <a:pPr marL="342900" indent="-342900" eaLnBrk="1" hangingPunct="1">
              <a:buFontTx/>
              <a:buNone/>
            </a:pPr>
            <a:r>
              <a:rPr lang="en-GB" sz="1800" u="sng" dirty="0"/>
              <a:t>Evaluation Process</a:t>
            </a:r>
          </a:p>
          <a:p>
            <a:pPr marL="342900" indent="-342900" eaLnBrk="1" hangingPunct="1">
              <a:buFontTx/>
              <a:buNone/>
            </a:pPr>
            <a:r>
              <a:rPr lang="en-GB" sz="1800" dirty="0"/>
              <a:t>	All tenders are evaluated and scored in accordance with Eskom’s Procurement Process (80/20 preferential points)</a:t>
            </a:r>
          </a:p>
          <a:p>
            <a:pPr marL="342900" indent="-342900" eaLnBrk="1" hangingPunct="1"/>
            <a:r>
              <a:rPr lang="en-GB" sz="1800" dirty="0"/>
              <a:t>Price 80%</a:t>
            </a:r>
          </a:p>
          <a:p>
            <a:pPr marL="342900" indent="-342900" eaLnBrk="1" hangingPunct="1"/>
            <a:r>
              <a:rPr lang="en-GB" sz="1800" dirty="0"/>
              <a:t>B-BBEE 20%</a:t>
            </a:r>
          </a:p>
          <a:p>
            <a:pPr marL="342900" indent="-342900" eaLnBrk="1" hangingPunct="1"/>
            <a:r>
              <a:rPr lang="en-GB" sz="1800" dirty="0"/>
              <a:t>Technical threshold – minimum 80%</a:t>
            </a: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6632B-8509-4FB8-970A-DCD8C9AEB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B93F3A-6665-4618-8FC9-C38821E6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9527356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ADF57-F831-47CC-A900-BD9D18997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ZA" sz="2400" b="1" dirty="0">
                <a:solidFill>
                  <a:schemeClr val="accent4"/>
                </a:solidFill>
                <a:highlight>
                  <a:srgbClr val="C0C0C0"/>
                </a:highlight>
                <a:latin typeface="+mn-lt"/>
              </a:rPr>
              <a:t>Provision of Specialised Security Services  Close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20BB8-146C-487B-A460-878F7736F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Price List</a:t>
            </a:r>
          </a:p>
          <a:p>
            <a:pPr marL="342900" indent="-342900" eaLnBrk="1" hangingPunct="1">
              <a:buFontTx/>
              <a:buNone/>
            </a:pPr>
            <a:r>
              <a:rPr lang="en-US" sz="1800" dirty="0"/>
              <a:t>General Comments:</a:t>
            </a:r>
          </a:p>
          <a:p>
            <a:pPr marL="342900" indent="-342900" eaLnBrk="1" hangingPunct="1">
              <a:buFontTx/>
              <a:buNone/>
            </a:pPr>
            <a:endParaRPr lang="en-US" sz="1800" dirty="0"/>
          </a:p>
          <a:p>
            <a:pPr marL="342900" indent="-342900" eaLnBrk="1" hangingPunct="1"/>
            <a:r>
              <a:rPr lang="en-US" sz="1800" dirty="0"/>
              <a:t>To be completed as specified</a:t>
            </a:r>
          </a:p>
          <a:p>
            <a:pPr marL="0" indent="0">
              <a:buNone/>
            </a:pPr>
            <a:r>
              <a:rPr lang="en-US" sz="2400" b="1" dirty="0"/>
              <a:t>Tender Returnable – NEC 3 Term Service Contract</a:t>
            </a:r>
          </a:p>
          <a:p>
            <a:pPr marL="742950" lvl="1" indent="-285750" eaLnBrk="1" hangingPunct="1">
              <a:buFont typeface="Wingdings" pitchFamily="2" charset="2"/>
              <a:buChar char="§"/>
            </a:pPr>
            <a:r>
              <a:rPr lang="en-US" dirty="0"/>
              <a:t>Cover Sheet</a:t>
            </a:r>
          </a:p>
          <a:p>
            <a:pPr marL="742950" lvl="1" indent="-285750" eaLnBrk="1" hangingPunct="1">
              <a:buFont typeface="Wingdings" pitchFamily="2" charset="2"/>
              <a:buChar char="§"/>
            </a:pPr>
            <a:r>
              <a:rPr lang="en-US" dirty="0"/>
              <a:t>Form of offer and acceptance</a:t>
            </a:r>
          </a:p>
          <a:p>
            <a:pPr marL="0" indent="0">
              <a:buNone/>
            </a:pPr>
            <a:endParaRPr lang="en-ZA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E606C-D893-477A-A4FB-4B5D97709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29 July 2022</a:t>
            </a:fld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A28AA-1AA6-45B2-BF77-108418732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9267172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24"/>
          <a:stretch/>
        </p:blipFill>
        <p:spPr bwMode="auto">
          <a:xfrm>
            <a:off x="2874535" y="1700808"/>
            <a:ext cx="6035844" cy="43924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4505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000"/>
              <a:t>Thank you</a:t>
            </a:r>
          </a:p>
        </p:txBody>
      </p:sp>
      <p:pic>
        <p:nvPicPr>
          <p:cNvPr id="45060" name="Picture 5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13475"/>
            <a:ext cx="3197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7445311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XgzX34pkqThZIFTV8Gj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tsGHL0uSE6Ntcec2CBa4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waDWee8kiFak03wnyfN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OKCNd2QkysGs0.uaGZt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YPE" val="McK Moon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ImU5weWCUiFQMtVj4Wrnw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XgzX34pkqThZIFTV8Gjw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tsGHL0uSE6Ntcec2CBa4w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waDWee8kiFak03wnyfNQ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OKCNd2QkysGs0.uaGZtA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XgzX34pkqThZIFTV8Gjw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tsGHL0uSE6Ntcec2CBa4w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waDWee8kiFak03wnyfNQ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OKCNd2QkysGs0.uaGZt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YPE" val="McK Moon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ImU5weWCUiFQMtVj4Wrn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XgzX34pkqThZIFTV8Gjw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tsGHL0uSE6Ntcec2CBa4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waDWee8kiFak03wnyfNQ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OKCNd2QkysGs0.uaGZt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6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Eskom_CF_ESK124 and ESK12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0F0F0"/>
      </a:lt2>
      <a:accent1>
        <a:srgbClr val="BFCDE4"/>
      </a:accent1>
      <a:accent2>
        <a:srgbClr val="7F9BCA"/>
      </a:accent2>
      <a:accent3>
        <a:srgbClr val="003896"/>
      </a:accent3>
      <a:accent4>
        <a:srgbClr val="83725B"/>
      </a:accent4>
      <a:accent5>
        <a:srgbClr val="C97A00"/>
      </a:accent5>
      <a:accent6>
        <a:srgbClr val="808080"/>
      </a:accent6>
      <a:hlink>
        <a:srgbClr val="003896"/>
      </a:hlink>
      <a:folHlink>
        <a:srgbClr val="83725B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0F0F0"/>
        </a:lt2>
        <a:accent1>
          <a:srgbClr val="BFCDE4"/>
        </a:accent1>
        <a:accent2>
          <a:srgbClr val="7F9BCA"/>
        </a:accent2>
        <a:accent3>
          <a:srgbClr val="003896"/>
        </a:accent3>
        <a:accent4>
          <a:srgbClr val="83725B"/>
        </a:accent4>
        <a:accent5>
          <a:srgbClr val="C97A00"/>
        </a:accent5>
        <a:accent6>
          <a:srgbClr val="808080"/>
        </a:accent6>
        <a:hlink>
          <a:srgbClr val="003896"/>
        </a:hlink>
        <a:folHlink>
          <a:srgbClr val="8372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Eskom_CF_ESK124 and ESK12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0F0F0"/>
      </a:lt2>
      <a:accent1>
        <a:srgbClr val="BFCDE4"/>
      </a:accent1>
      <a:accent2>
        <a:srgbClr val="7F9BCA"/>
      </a:accent2>
      <a:accent3>
        <a:srgbClr val="003896"/>
      </a:accent3>
      <a:accent4>
        <a:srgbClr val="83725B"/>
      </a:accent4>
      <a:accent5>
        <a:srgbClr val="C97A00"/>
      </a:accent5>
      <a:accent6>
        <a:srgbClr val="808080"/>
      </a:accent6>
      <a:hlink>
        <a:srgbClr val="003896"/>
      </a:hlink>
      <a:folHlink>
        <a:srgbClr val="83725B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0F0F0"/>
        </a:lt2>
        <a:accent1>
          <a:srgbClr val="BFCDE4"/>
        </a:accent1>
        <a:accent2>
          <a:srgbClr val="7F9BCA"/>
        </a:accent2>
        <a:accent3>
          <a:srgbClr val="003896"/>
        </a:accent3>
        <a:accent4>
          <a:srgbClr val="83725B"/>
        </a:accent4>
        <a:accent5>
          <a:srgbClr val="C97A00"/>
        </a:accent5>
        <a:accent6>
          <a:srgbClr val="808080"/>
        </a:accent6>
        <a:hlink>
          <a:srgbClr val="003896"/>
        </a:hlink>
        <a:folHlink>
          <a:srgbClr val="8372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5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7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">
      <a:dk1>
        <a:srgbClr val="003893"/>
      </a:dk1>
      <a:lt1>
        <a:srgbClr val="FFFFFF"/>
      </a:lt1>
      <a:dk2>
        <a:srgbClr val="003893"/>
      </a:dk2>
      <a:lt2>
        <a:srgbClr val="000000"/>
      </a:lt2>
      <a:accent1>
        <a:srgbClr val="CCD7E9"/>
      </a:accent1>
      <a:accent2>
        <a:srgbClr val="0099B5"/>
      </a:accent2>
      <a:accent3>
        <a:srgbClr val="FFFFFF"/>
      </a:accent3>
      <a:accent4>
        <a:srgbClr val="002E7D"/>
      </a:accent4>
      <a:accent5>
        <a:srgbClr val="E2E8F2"/>
      </a:accent5>
      <a:accent6>
        <a:srgbClr val="008AA4"/>
      </a:accent6>
      <a:hlink>
        <a:srgbClr val="6688BE"/>
      </a:hlink>
      <a:folHlink>
        <a:srgbClr val="C299D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71450" marR="0" indent="-171450" algn="l" defTabSz="914400" rtl="0" eaLnBrk="0" fontAlgn="base" latinLnBrk="0" hangingPunct="0">
          <a:lnSpc>
            <a:spcPct val="125000"/>
          </a:lnSpc>
          <a:spcBef>
            <a:spcPct val="50000"/>
          </a:spcBef>
          <a:spcAft>
            <a:spcPct val="0"/>
          </a:spcAft>
          <a:buClr>
            <a:srgbClr val="003893"/>
          </a:buClr>
          <a:buSzTx/>
          <a:buFont typeface="Wingdings" pitchFamily="2" charset="2"/>
          <a:buChar char="§"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71450" marR="0" indent="-171450" algn="l" defTabSz="914400" rtl="0" eaLnBrk="0" fontAlgn="base" latinLnBrk="0" hangingPunct="0">
          <a:lnSpc>
            <a:spcPct val="125000"/>
          </a:lnSpc>
          <a:spcBef>
            <a:spcPct val="50000"/>
          </a:spcBef>
          <a:spcAft>
            <a:spcPct val="0"/>
          </a:spcAft>
          <a:buClr>
            <a:srgbClr val="003893"/>
          </a:buClr>
          <a:buSzTx/>
          <a:buFont typeface="Wingdings" pitchFamily="2" charset="2"/>
          <a:buChar char="§"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Eskom_Deloitte_template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loitte">
    <a:dk1>
      <a:srgbClr val="000000"/>
    </a:dk1>
    <a:lt1>
      <a:srgbClr val="FFFFFF"/>
    </a:lt1>
    <a:dk2>
      <a:srgbClr val="002776"/>
    </a:dk2>
    <a:lt2>
      <a:srgbClr val="FFFFFF"/>
    </a:lt2>
    <a:accent1>
      <a:srgbClr val="002776"/>
    </a:accent1>
    <a:accent2>
      <a:srgbClr val="92D400"/>
    </a:accent2>
    <a:accent3>
      <a:srgbClr val="00A1DE"/>
    </a:accent3>
    <a:accent4>
      <a:srgbClr val="3C8A2E"/>
    </a:accent4>
    <a:accent5>
      <a:srgbClr val="72C7E7"/>
    </a:accent5>
    <a:accent6>
      <a:srgbClr val="C9DD03"/>
    </a:accent6>
    <a:hlink>
      <a:srgbClr val="00A1DE"/>
    </a:hlink>
    <a:folHlink>
      <a:srgbClr val="72C7E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template_B-pictures_circle</Template>
  <TotalTime>116545</TotalTime>
  <Words>450</Words>
  <Application>Microsoft Office PowerPoint</Application>
  <PresentationFormat>On-screen Show (4:3)</PresentationFormat>
  <Paragraphs>94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31" baseType="lpstr">
      <vt:lpstr>Arial</vt:lpstr>
      <vt:lpstr>Calibri</vt:lpstr>
      <vt:lpstr>Gill Sans</vt:lpstr>
      <vt:lpstr>Symbol</vt:lpstr>
      <vt:lpstr>Times New Roman</vt:lpstr>
      <vt:lpstr>Wingdings</vt:lpstr>
      <vt:lpstr>Eskom template</vt:lpstr>
      <vt:lpstr>2_Default Design</vt:lpstr>
      <vt:lpstr>Default Design</vt:lpstr>
      <vt:lpstr>1_Default Design</vt:lpstr>
      <vt:lpstr>14_Default Design</vt:lpstr>
      <vt:lpstr>3_Default Design</vt:lpstr>
      <vt:lpstr>4_Default Design</vt:lpstr>
      <vt:lpstr>Eskom_Deloitte_template</vt:lpstr>
      <vt:lpstr>1_Eskom template</vt:lpstr>
      <vt:lpstr>6_Default Design</vt:lpstr>
      <vt:lpstr>Eskom_CF_ESK124 and ESK125</vt:lpstr>
      <vt:lpstr>2_Eskom template</vt:lpstr>
      <vt:lpstr>1_Eskom_CF_ESK124 and ESK125</vt:lpstr>
      <vt:lpstr>5_Default Design</vt:lpstr>
      <vt:lpstr>7_Default Design</vt:lpstr>
      <vt:lpstr>think-cell Slide</vt:lpstr>
      <vt:lpstr>PowerPoint Presentation</vt:lpstr>
      <vt:lpstr>Provision of Specialised Security Services  Close Protection</vt:lpstr>
      <vt:lpstr>Provision of Specialised Security Services  Close Protection</vt:lpstr>
      <vt:lpstr>Provision of Specialised Security Services  Close Protection</vt:lpstr>
      <vt:lpstr>Provision of Specialised Security Services  Close Protection</vt:lpstr>
      <vt:lpstr>Provision of Specialised Security Services  Close Protection</vt:lpstr>
      <vt:lpstr>Provision of Specialised Security Services  Close Protection</vt:lpstr>
      <vt:lpstr>Provision of Specialised Security Services  Close Protection</vt:lpstr>
      <vt:lpstr>Thank you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Southern Voltage Regulation exceedances September 2009</dc:title>
  <dc:creator>Eskom</dc:creator>
  <cp:lastModifiedBy>Hamilton Ngwenya</cp:lastModifiedBy>
  <cp:revision>2856</cp:revision>
  <cp:lastPrinted>2019-09-11T10:57:55Z</cp:lastPrinted>
  <dcterms:created xsi:type="dcterms:W3CDTF">2009-11-10T10:53:09Z</dcterms:created>
  <dcterms:modified xsi:type="dcterms:W3CDTF">2022-07-29T09:03:14Z</dcterms:modified>
</cp:coreProperties>
</file>