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4.xml" ContentType="application/vnd.openxmlformats-officedocument.them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5.xml" ContentType="application/vnd.openxmlformats-officedocument.them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>
  <p:sldMasterIdLst>
    <p:sldMasterId id="2147483648" r:id="rId1"/>
    <p:sldMasterId id="2147483667" r:id="rId2"/>
    <p:sldMasterId id="2147483676" r:id="rId3"/>
    <p:sldMasterId id="2147483688" r:id="rId4"/>
    <p:sldMasterId id="2147483714" r:id="rId5"/>
    <p:sldMasterId id="2147483721" r:id="rId6"/>
  </p:sldMasterIdLst>
  <p:notesMasterIdLst>
    <p:notesMasterId r:id="rId13"/>
  </p:notesMasterIdLst>
  <p:handoutMasterIdLst>
    <p:handoutMasterId r:id="rId14"/>
  </p:handoutMasterIdLst>
  <p:sldIdLst>
    <p:sldId id="760" r:id="rId7"/>
    <p:sldId id="1100" r:id="rId8"/>
    <p:sldId id="1103" r:id="rId9"/>
    <p:sldId id="1102" r:id="rId10"/>
    <p:sldId id="1105" r:id="rId11"/>
    <p:sldId id="1104" r:id="rId12"/>
  </p:sldIdLst>
  <p:sldSz cx="9144000" cy="6858000" type="screen4x3"/>
  <p:notesSz cx="6858000" cy="9296400"/>
  <p:custDataLst>
    <p:tags r:id="rId1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66481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32962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99443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65925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332406" algn="l" defTabSz="932962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98887" algn="l" defTabSz="932962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65368" algn="l" defTabSz="932962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731849" algn="l" defTabSz="932962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1014">
          <p15:clr>
            <a:srgbClr val="A4A3A4"/>
          </p15:clr>
        </p15:guide>
        <p15:guide id="3" pos="5746">
          <p15:clr>
            <a:srgbClr val="A4A3A4"/>
          </p15:clr>
        </p15:guide>
        <p15:guide id="4" pos="1873">
          <p15:clr>
            <a:srgbClr val="A4A3A4"/>
          </p15:clr>
        </p15:guide>
        <p15:guide id="5" pos="545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9B9B9B"/>
    <a:srgbClr val="797979"/>
    <a:srgbClr val="B0B0B0"/>
    <a:srgbClr val="FBB5F1"/>
    <a:srgbClr val="F8F7F6"/>
    <a:srgbClr val="83725B"/>
    <a:srgbClr val="808080"/>
    <a:srgbClr val="0065CC"/>
    <a:srgbClr val="91A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862" autoAdjust="0"/>
    <p:restoredTop sz="94964" autoAdjust="0"/>
  </p:normalViewPr>
  <p:slideViewPr>
    <p:cSldViewPr snapToGrid="0">
      <p:cViewPr varScale="1">
        <p:scale>
          <a:sx n="72" d="100"/>
          <a:sy n="72" d="100"/>
        </p:scale>
        <p:origin x="1638" y="66"/>
      </p:cViewPr>
      <p:guideLst>
        <p:guide orient="horz" pos="2880"/>
        <p:guide pos="1014"/>
        <p:guide pos="5746"/>
        <p:guide pos="1873"/>
        <p:guide pos="545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1" d="100"/>
          <a:sy n="81" d="100"/>
        </p:scale>
        <p:origin x="-2088" y="-96"/>
      </p:cViewPr>
      <p:guideLst>
        <p:guide orient="horz" pos="2928"/>
        <p:guide pos="216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tags" Target="tags/tag1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91562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gray">
          <a:xfrm>
            <a:off x="703263" y="582613"/>
            <a:ext cx="5456237" cy="4090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3" name="Rectangle 3"/>
          <p:cNvSpPr>
            <a:spLocks noGrp="1" noChangeArrowheads="1"/>
          </p:cNvSpPr>
          <p:nvPr>
            <p:ph type="body" sz="quarter" idx="3"/>
          </p:nvPr>
        </p:nvSpPr>
        <p:spPr bwMode="gray">
          <a:xfrm>
            <a:off x="476252" y="4995328"/>
            <a:ext cx="5911957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gray">
          <a:xfrm>
            <a:off x="6200658" y="8928490"/>
            <a:ext cx="187551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200"/>
            </a:lvl1pPr>
          </a:lstStyle>
          <a:p>
            <a:pPr>
              <a:defRPr/>
            </a:pPr>
            <a:fld id="{3C3A632B-FBDE-46D4-BF6F-6D14421E634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128" name="doc id"/>
          <p:cNvSpPr>
            <a:spLocks noGrp="1" noChangeArrowheads="1"/>
          </p:cNvSpPr>
          <p:nvPr>
            <p:ph type="ftr" sz="quarter" idx="4"/>
          </p:nvPr>
        </p:nvSpPr>
        <p:spPr bwMode="gray">
          <a:xfrm>
            <a:off x="6388150" y="95898"/>
            <a:ext cx="65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800"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0255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13526" rtl="0" eaLnBrk="0" fontAlgn="base" hangingPunct="0">
      <a:spcBef>
        <a:spcPct val="0"/>
      </a:spcBef>
      <a:spcAft>
        <a:spcPct val="0"/>
      </a:spcAft>
      <a:buClr>
        <a:schemeClr val="tx2"/>
      </a:buClr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119860" indent="-118241" algn="l" defTabSz="913526" rtl="0" eaLnBrk="0" fontAlgn="base" hangingPunct="0">
      <a:spcBef>
        <a:spcPct val="0"/>
      </a:spcBef>
      <a:spcAft>
        <a:spcPct val="0"/>
      </a:spcAft>
      <a:buClr>
        <a:schemeClr val="tx2"/>
      </a:buClr>
      <a:buSzPct val="120000"/>
      <a:buFont typeface="Arial" charset="0"/>
      <a:buChar char="▪"/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306129" indent="-184649" algn="l" defTabSz="913526" rtl="0" eaLnBrk="0" fontAlgn="base" hangingPunct="0">
      <a:spcBef>
        <a:spcPct val="0"/>
      </a:spcBef>
      <a:spcAft>
        <a:spcPct val="0"/>
      </a:spcAft>
      <a:buClr>
        <a:schemeClr val="tx2"/>
      </a:buClr>
      <a:buSzPct val="120000"/>
      <a:buFont typeface="Arial" charset="0"/>
      <a:buChar char="–"/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435707" indent="-127959" algn="l" defTabSz="913526" rtl="0" eaLnBrk="0" fontAlgn="base" hangingPunct="0">
      <a:spcBef>
        <a:spcPct val="0"/>
      </a:spcBef>
      <a:spcAft>
        <a:spcPct val="0"/>
      </a:spcAft>
      <a:buClr>
        <a:schemeClr val="tx2"/>
      </a:buClr>
      <a:buFont typeface="Arial" charset="0"/>
      <a:buChar char="▫"/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553946" indent="-116620" algn="l" defTabSz="913526" rtl="0" eaLnBrk="0" fontAlgn="base" hangingPunct="0">
      <a:spcBef>
        <a:spcPct val="0"/>
      </a:spcBef>
      <a:spcAft>
        <a:spcPct val="0"/>
      </a:spcAft>
      <a:buClr>
        <a:schemeClr val="tx2"/>
      </a:buClr>
      <a:buSzPct val="89000"/>
      <a:buFont typeface="Arial" charset="0"/>
      <a:buChar char="-"/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332406" algn="l" defTabSz="93296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98887" algn="l" defTabSz="93296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65368" algn="l" defTabSz="93296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31849" algn="l" defTabSz="93296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6.jpeg"/><Relationship Id="rId2" Type="http://schemas.openxmlformats.org/officeDocument/2006/relationships/tags" Target="../tags/tag18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emf"/><Relationship Id="rId10" Type="http://schemas.openxmlformats.org/officeDocument/2006/relationships/image" Target="../media/image9.jpeg"/><Relationship Id="rId4" Type="http://schemas.openxmlformats.org/officeDocument/2006/relationships/oleObject" Target="../embeddings/oleObject2.bin"/><Relationship Id="rId9" Type="http://schemas.openxmlformats.org/officeDocument/2006/relationships/image" Target="../media/image8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9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.bin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slideMaster" Target="../slideMasters/slideMaster4.xml"/><Relationship Id="rId7" Type="http://schemas.openxmlformats.org/officeDocument/2006/relationships/image" Target="../media/image22.jpeg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image" Target="../media/image21.jpeg"/><Relationship Id="rId5" Type="http://schemas.openxmlformats.org/officeDocument/2006/relationships/image" Target="../media/image14.jpeg"/><Relationship Id="rId4" Type="http://schemas.openxmlformats.org/officeDocument/2006/relationships/image" Target="../media/image20.jpeg"/><Relationship Id="rId9" Type="http://schemas.openxmlformats.org/officeDocument/2006/relationships/image" Target="../media/image24.jpe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7" Type="http://schemas.openxmlformats.org/officeDocument/2006/relationships/image" Target="../media/image28.png"/><Relationship Id="rId2" Type="http://schemas.openxmlformats.org/officeDocument/2006/relationships/tags" Target="../tags/tag59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7.jpeg"/><Relationship Id="rId5" Type="http://schemas.openxmlformats.org/officeDocument/2006/relationships/image" Target="../media/image26.emf"/><Relationship Id="rId4" Type="http://schemas.openxmlformats.org/officeDocument/2006/relationships/oleObject" Target="../embeddings/oleObject8.bin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34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slideMaster" Target="../slideMasters/slideMaster2.xml"/><Relationship Id="rId7" Type="http://schemas.openxmlformats.org/officeDocument/2006/relationships/image" Target="../media/image6.jpeg"/><Relationship Id="rId2" Type="http://schemas.openxmlformats.org/officeDocument/2006/relationships/tags" Target="../tags/tag3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emf"/><Relationship Id="rId10" Type="http://schemas.openxmlformats.org/officeDocument/2006/relationships/image" Target="../media/image9.jpeg"/><Relationship Id="rId4" Type="http://schemas.openxmlformats.org/officeDocument/2006/relationships/oleObject" Target="../embeddings/oleObject5.bin"/><Relationship Id="rId9" Type="http://schemas.openxmlformats.org/officeDocument/2006/relationships/image" Target="../media/image8.jpeg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34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3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.bin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11144007"/>
              </p:ext>
            </p:extLst>
          </p:nvPr>
        </p:nvGraphicFramePr>
        <p:xfrm>
          <a:off x="1621" y="1621"/>
          <a:ext cx="161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51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21" y="1621"/>
                        <a:ext cx="1619" cy="16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7" name="Picture 172"/>
          <p:cNvPicPr preferRelativeResize="0">
            <a:picLocks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9725" y="319088"/>
            <a:ext cx="21463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McK Title Elements" hidden="1"/>
          <p:cNvGrpSpPr>
            <a:grpSpLocks/>
          </p:cNvGrpSpPr>
          <p:nvPr/>
        </p:nvGrpSpPr>
        <p:grpSpPr bwMode="auto">
          <a:xfrm>
            <a:off x="3328988" y="5106013"/>
            <a:ext cx="5036085" cy="494023"/>
            <a:chOff x="1663" y="3106"/>
            <a:chExt cx="3109" cy="305"/>
          </a:xfrm>
        </p:grpSpPr>
        <p:sp>
          <p:nvSpPr>
            <p:cNvPr id="9" name="McK Document type"/>
            <p:cNvSpPr txBox="1">
              <a:spLocks noChangeArrowheads="1"/>
            </p:cNvSpPr>
            <p:nvPr/>
          </p:nvSpPr>
          <p:spPr bwMode="auto">
            <a:xfrm>
              <a:off x="1663" y="3106"/>
              <a:ext cx="3109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1400" baseline="0" noProof="0" dirty="0">
                  <a:latin typeface="+mn-lt"/>
                </a:rPr>
                <a:t>Document type</a:t>
              </a:r>
            </a:p>
          </p:txBody>
        </p:sp>
        <p:sp>
          <p:nvSpPr>
            <p:cNvPr id="10" name="McK Date"/>
            <p:cNvSpPr txBox="1">
              <a:spLocks noChangeArrowheads="1"/>
            </p:cNvSpPr>
            <p:nvPr/>
          </p:nvSpPr>
          <p:spPr bwMode="auto">
            <a:xfrm>
              <a:off x="1663" y="3275"/>
              <a:ext cx="3109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1400" baseline="0" noProof="0" dirty="0">
                  <a:latin typeface="+mn-lt"/>
                </a:rPr>
                <a:t>Date</a:t>
              </a:r>
            </a:p>
          </p:txBody>
        </p:sp>
      </p:grpSp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 bwMode="auto">
          <a:xfrm>
            <a:off x="3328988" y="2283910"/>
            <a:ext cx="5285324" cy="492443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>
              <a:defRPr sz="3200" b="0" baseline="0">
                <a:solidFill>
                  <a:schemeClr val="tx1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3328988" y="3831273"/>
            <a:ext cx="5285324" cy="219820"/>
          </a:xfrm>
        </p:spPr>
        <p:txBody>
          <a:bodyPr wrap="square">
            <a:spAutoFit/>
          </a:bodyPr>
          <a:lstStyle>
            <a:lvl1pPr>
              <a:defRPr sz="1400" baseline="0">
                <a:latin typeface="+mj-lt"/>
                <a:ea typeface="+mj-ea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US" noProof="0" dirty="0"/>
          </a:p>
        </p:txBody>
      </p:sp>
      <p:grpSp>
        <p:nvGrpSpPr>
          <p:cNvPr id="3" name="Group 2"/>
          <p:cNvGrpSpPr/>
          <p:nvPr userDrawn="1"/>
        </p:nvGrpSpPr>
        <p:grpSpPr bwMode="auto">
          <a:xfrm>
            <a:off x="-4763" y="0"/>
            <a:ext cx="2819400" cy="6858000"/>
            <a:chOff x="-4763" y="0"/>
            <a:chExt cx="2819400" cy="6858000"/>
          </a:xfrm>
        </p:grpSpPr>
        <p:pic>
          <p:nvPicPr>
            <p:cNvPr id="59" name="Picture 23" descr="dd"/>
            <p:cNvPicPr>
              <a:picLocks noChangeAspect="1" noChangeArrowheads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763" y="0"/>
              <a:ext cx="1825625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" name="Oval 101"/>
            <p:cNvSpPr>
              <a:spLocks noChangeArrowheads="1"/>
            </p:cNvSpPr>
            <p:nvPr userDrawn="1"/>
          </p:nvSpPr>
          <p:spPr bwMode="auto">
            <a:xfrm>
              <a:off x="368300" y="1300163"/>
              <a:ext cx="2298700" cy="229711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61" name="Oval 102" descr="coolers"/>
            <p:cNvSpPr>
              <a:spLocks noChangeArrowheads="1"/>
            </p:cNvSpPr>
            <p:nvPr userDrawn="1"/>
          </p:nvSpPr>
          <p:spPr bwMode="auto">
            <a:xfrm>
              <a:off x="436562" y="1362075"/>
              <a:ext cx="2162175" cy="2173288"/>
            </a:xfrm>
            <a:prstGeom prst="ellipse">
              <a:avLst/>
            </a:prstGeom>
            <a:blipFill dpi="0" rotWithShape="1">
              <a:blip r:embed="rId8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62" name="Oval 103"/>
            <p:cNvSpPr>
              <a:spLocks noChangeArrowheads="1"/>
            </p:cNvSpPr>
            <p:nvPr userDrawn="1"/>
          </p:nvSpPr>
          <p:spPr bwMode="auto">
            <a:xfrm>
              <a:off x="344487" y="1225550"/>
              <a:ext cx="2359025" cy="23717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63" name="Oval 104"/>
            <p:cNvSpPr>
              <a:spLocks noChangeArrowheads="1"/>
            </p:cNvSpPr>
            <p:nvPr userDrawn="1"/>
          </p:nvSpPr>
          <p:spPr bwMode="auto">
            <a:xfrm>
              <a:off x="257175" y="1225550"/>
              <a:ext cx="2360613" cy="23717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08" name="Oval 105"/>
            <p:cNvSpPr>
              <a:spLocks noChangeArrowheads="1"/>
            </p:cNvSpPr>
            <p:nvPr userDrawn="1"/>
          </p:nvSpPr>
          <p:spPr bwMode="auto">
            <a:xfrm>
              <a:off x="381000" y="1274763"/>
              <a:ext cx="2359025" cy="23717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09" name="Oval 106"/>
            <p:cNvSpPr>
              <a:spLocks noChangeArrowheads="1"/>
            </p:cNvSpPr>
            <p:nvPr userDrawn="1"/>
          </p:nvSpPr>
          <p:spPr bwMode="auto">
            <a:xfrm>
              <a:off x="307975" y="1201738"/>
              <a:ext cx="2359025" cy="23590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10" name="Oval 107"/>
            <p:cNvSpPr>
              <a:spLocks noChangeArrowheads="1"/>
            </p:cNvSpPr>
            <p:nvPr userDrawn="1"/>
          </p:nvSpPr>
          <p:spPr bwMode="auto">
            <a:xfrm>
              <a:off x="442912" y="1323975"/>
              <a:ext cx="2359025" cy="23717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11" name="Oval 108"/>
            <p:cNvSpPr>
              <a:spLocks noChangeArrowheads="1"/>
            </p:cNvSpPr>
            <p:nvPr userDrawn="1"/>
          </p:nvSpPr>
          <p:spPr bwMode="auto">
            <a:xfrm>
              <a:off x="171450" y="1323975"/>
              <a:ext cx="2359025" cy="23717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13" name="Oval 109"/>
            <p:cNvSpPr>
              <a:spLocks noChangeArrowheads="1"/>
            </p:cNvSpPr>
            <p:nvPr userDrawn="1"/>
          </p:nvSpPr>
          <p:spPr bwMode="auto">
            <a:xfrm>
              <a:off x="455612" y="1201738"/>
              <a:ext cx="2359025" cy="23590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14" name="Oval 110"/>
            <p:cNvSpPr>
              <a:spLocks noChangeArrowheads="1"/>
            </p:cNvSpPr>
            <p:nvPr userDrawn="1"/>
          </p:nvSpPr>
          <p:spPr bwMode="auto">
            <a:xfrm>
              <a:off x="974725" y="669925"/>
              <a:ext cx="1173163" cy="118586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15" name="Oval 111"/>
            <p:cNvSpPr>
              <a:spLocks noChangeArrowheads="1"/>
            </p:cNvSpPr>
            <p:nvPr userDrawn="1"/>
          </p:nvSpPr>
          <p:spPr bwMode="auto">
            <a:xfrm>
              <a:off x="998537" y="706438"/>
              <a:ext cx="1123950" cy="1123950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16" name="Oval 112"/>
            <p:cNvSpPr>
              <a:spLocks noChangeArrowheads="1"/>
            </p:cNvSpPr>
            <p:nvPr userDrawn="1"/>
          </p:nvSpPr>
          <p:spPr bwMode="auto">
            <a:xfrm>
              <a:off x="949325" y="633413"/>
              <a:ext cx="1222375" cy="12223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17" name="Oval 113"/>
            <p:cNvSpPr>
              <a:spLocks noChangeArrowheads="1"/>
            </p:cNvSpPr>
            <p:nvPr userDrawn="1"/>
          </p:nvSpPr>
          <p:spPr bwMode="auto">
            <a:xfrm>
              <a:off x="912812" y="633413"/>
              <a:ext cx="1209675" cy="12223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18" name="Oval 114"/>
            <p:cNvSpPr>
              <a:spLocks noChangeArrowheads="1"/>
            </p:cNvSpPr>
            <p:nvPr userDrawn="1"/>
          </p:nvSpPr>
          <p:spPr bwMode="auto">
            <a:xfrm>
              <a:off x="974725" y="657225"/>
              <a:ext cx="1222375" cy="1223963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19" name="Oval 115"/>
            <p:cNvSpPr>
              <a:spLocks noChangeArrowheads="1"/>
            </p:cNvSpPr>
            <p:nvPr userDrawn="1"/>
          </p:nvSpPr>
          <p:spPr bwMode="auto">
            <a:xfrm>
              <a:off x="936625" y="620713"/>
              <a:ext cx="1211263" cy="12223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20" name="Oval 116"/>
            <p:cNvSpPr>
              <a:spLocks noChangeArrowheads="1"/>
            </p:cNvSpPr>
            <p:nvPr userDrawn="1"/>
          </p:nvSpPr>
          <p:spPr bwMode="auto">
            <a:xfrm>
              <a:off x="998537" y="706438"/>
              <a:ext cx="1123950" cy="1123950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21" name="Oval 117"/>
            <p:cNvSpPr>
              <a:spLocks noChangeArrowheads="1"/>
            </p:cNvSpPr>
            <p:nvPr userDrawn="1"/>
          </p:nvSpPr>
          <p:spPr bwMode="auto">
            <a:xfrm>
              <a:off x="1011237" y="706438"/>
              <a:ext cx="1100138" cy="1100138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22" name="Oval 118" descr="face"/>
            <p:cNvSpPr>
              <a:spLocks noChangeArrowheads="1"/>
            </p:cNvSpPr>
            <p:nvPr userDrawn="1"/>
          </p:nvSpPr>
          <p:spPr bwMode="auto">
            <a:xfrm>
              <a:off x="1004887" y="706438"/>
              <a:ext cx="1111250" cy="1112838"/>
            </a:xfrm>
            <a:prstGeom prst="ellipse">
              <a:avLst/>
            </a:prstGeom>
            <a:blipFill dpi="0" rotWithShape="1">
              <a:blip r:embed="rId9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23" name="Oval 119"/>
            <p:cNvSpPr>
              <a:spLocks noChangeArrowheads="1"/>
            </p:cNvSpPr>
            <p:nvPr userDrawn="1"/>
          </p:nvSpPr>
          <p:spPr bwMode="auto">
            <a:xfrm>
              <a:off x="1011237" y="620713"/>
              <a:ext cx="1222375" cy="12223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24" name="Oval 120"/>
            <p:cNvSpPr>
              <a:spLocks noChangeArrowheads="1"/>
            </p:cNvSpPr>
            <p:nvPr userDrawn="1"/>
          </p:nvSpPr>
          <p:spPr bwMode="auto">
            <a:xfrm>
              <a:off x="863600" y="695325"/>
              <a:ext cx="1222375" cy="12096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25" name="Oval 121"/>
            <p:cNvSpPr>
              <a:spLocks noChangeArrowheads="1"/>
            </p:cNvSpPr>
            <p:nvPr userDrawn="1"/>
          </p:nvSpPr>
          <p:spPr bwMode="auto">
            <a:xfrm>
              <a:off x="1011237" y="695325"/>
              <a:ext cx="1211263" cy="12096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26" name="Oval 122"/>
            <p:cNvSpPr>
              <a:spLocks noChangeArrowheads="1"/>
            </p:cNvSpPr>
            <p:nvPr userDrawn="1"/>
          </p:nvSpPr>
          <p:spPr bwMode="auto">
            <a:xfrm>
              <a:off x="419100" y="3178175"/>
              <a:ext cx="1925638" cy="191293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27" name="Oval 123"/>
            <p:cNvSpPr>
              <a:spLocks noChangeArrowheads="1"/>
            </p:cNvSpPr>
            <p:nvPr userDrawn="1"/>
          </p:nvSpPr>
          <p:spPr bwMode="auto">
            <a:xfrm>
              <a:off x="481012" y="3227388"/>
              <a:ext cx="1801813" cy="181451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28" name="Oval 124"/>
            <p:cNvSpPr>
              <a:spLocks noChangeArrowheads="1"/>
            </p:cNvSpPr>
            <p:nvPr userDrawn="1"/>
          </p:nvSpPr>
          <p:spPr bwMode="auto">
            <a:xfrm>
              <a:off x="393700" y="3116263"/>
              <a:ext cx="1976438" cy="197485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29" name="Oval 125"/>
            <p:cNvSpPr>
              <a:spLocks noChangeArrowheads="1"/>
            </p:cNvSpPr>
            <p:nvPr userDrawn="1"/>
          </p:nvSpPr>
          <p:spPr bwMode="auto">
            <a:xfrm>
              <a:off x="331787" y="3116263"/>
              <a:ext cx="1963738" cy="197485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30" name="Oval 126"/>
            <p:cNvSpPr>
              <a:spLocks noChangeArrowheads="1"/>
            </p:cNvSpPr>
            <p:nvPr userDrawn="1"/>
          </p:nvSpPr>
          <p:spPr bwMode="auto">
            <a:xfrm>
              <a:off x="430212" y="3152775"/>
              <a:ext cx="1976438" cy="1976438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31" name="Oval 127"/>
            <p:cNvSpPr>
              <a:spLocks noChangeArrowheads="1"/>
            </p:cNvSpPr>
            <p:nvPr userDrawn="1"/>
          </p:nvSpPr>
          <p:spPr bwMode="auto">
            <a:xfrm>
              <a:off x="368300" y="3090863"/>
              <a:ext cx="1976438" cy="1976438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32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482600" y="3227388"/>
              <a:ext cx="1801813" cy="1814513"/>
            </a:xfrm>
            <a:prstGeom prst="ellipse">
              <a:avLst/>
            </a:prstGeom>
            <a:blipFill dpi="0" rotWithShape="1">
              <a:blip r:embed="rId10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33" name="Oval 129"/>
            <p:cNvSpPr>
              <a:spLocks noChangeArrowheads="1"/>
            </p:cNvSpPr>
            <p:nvPr userDrawn="1"/>
          </p:nvSpPr>
          <p:spPr bwMode="auto">
            <a:xfrm>
              <a:off x="257175" y="3201988"/>
              <a:ext cx="1965325" cy="1976438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34" name="Oval 130"/>
            <p:cNvSpPr>
              <a:spLocks noChangeArrowheads="1"/>
            </p:cNvSpPr>
            <p:nvPr userDrawn="1"/>
          </p:nvSpPr>
          <p:spPr bwMode="auto">
            <a:xfrm>
              <a:off x="492125" y="3090863"/>
              <a:ext cx="1976438" cy="1976438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35" name="Oval 131"/>
            <p:cNvSpPr>
              <a:spLocks noChangeArrowheads="1"/>
            </p:cNvSpPr>
            <p:nvPr userDrawn="1"/>
          </p:nvSpPr>
          <p:spPr bwMode="auto">
            <a:xfrm>
              <a:off x="481012" y="3201988"/>
              <a:ext cx="1974850" cy="1976438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36" name="Oval 132"/>
            <p:cNvSpPr>
              <a:spLocks noChangeArrowheads="1"/>
            </p:cNvSpPr>
            <p:nvPr userDrawn="1"/>
          </p:nvSpPr>
          <p:spPr bwMode="auto">
            <a:xfrm>
              <a:off x="974725" y="4746625"/>
              <a:ext cx="1592263" cy="160496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37" name="Oval 133"/>
            <p:cNvSpPr>
              <a:spLocks noChangeArrowheads="1"/>
            </p:cNvSpPr>
            <p:nvPr userDrawn="1"/>
          </p:nvSpPr>
          <p:spPr bwMode="auto">
            <a:xfrm>
              <a:off x="1023937" y="4795838"/>
              <a:ext cx="1493838" cy="150653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38" name="Oval 134"/>
            <p:cNvSpPr>
              <a:spLocks noChangeArrowheads="1"/>
            </p:cNvSpPr>
            <p:nvPr userDrawn="1"/>
          </p:nvSpPr>
          <p:spPr bwMode="auto">
            <a:xfrm>
              <a:off x="949325" y="4697413"/>
              <a:ext cx="1643063" cy="16414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39" name="Oval 135"/>
            <p:cNvSpPr>
              <a:spLocks noChangeArrowheads="1"/>
            </p:cNvSpPr>
            <p:nvPr userDrawn="1"/>
          </p:nvSpPr>
          <p:spPr bwMode="auto">
            <a:xfrm>
              <a:off x="900112" y="4697413"/>
              <a:ext cx="1630363" cy="16414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40" name="Oval 136"/>
            <p:cNvSpPr>
              <a:spLocks noChangeArrowheads="1"/>
            </p:cNvSpPr>
            <p:nvPr userDrawn="1"/>
          </p:nvSpPr>
          <p:spPr bwMode="auto">
            <a:xfrm>
              <a:off x="987425" y="4733925"/>
              <a:ext cx="1630363" cy="1643063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41" name="Oval 137"/>
            <p:cNvSpPr>
              <a:spLocks noChangeArrowheads="1"/>
            </p:cNvSpPr>
            <p:nvPr userDrawn="1"/>
          </p:nvSpPr>
          <p:spPr bwMode="auto">
            <a:xfrm>
              <a:off x="925512" y="4684713"/>
              <a:ext cx="1641475" cy="1643063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42" name="Oval 138" descr="boom"/>
            <p:cNvSpPr>
              <a:spLocks noChangeArrowheads="1"/>
            </p:cNvSpPr>
            <p:nvPr userDrawn="1"/>
          </p:nvSpPr>
          <p:spPr bwMode="auto">
            <a:xfrm>
              <a:off x="1012825" y="4791075"/>
              <a:ext cx="1506538" cy="1519238"/>
            </a:xfrm>
            <a:prstGeom prst="ellipse">
              <a:avLst/>
            </a:prstGeom>
            <a:blipFill dpi="0" rotWithShape="1">
              <a:blip r:embed="rId11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43" name="Oval 139"/>
            <p:cNvSpPr>
              <a:spLocks noChangeArrowheads="1"/>
            </p:cNvSpPr>
            <p:nvPr userDrawn="1"/>
          </p:nvSpPr>
          <p:spPr bwMode="auto">
            <a:xfrm>
              <a:off x="838200" y="4770438"/>
              <a:ext cx="1630363" cy="1643063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44" name="Oval 140"/>
            <p:cNvSpPr>
              <a:spLocks noChangeArrowheads="1"/>
            </p:cNvSpPr>
            <p:nvPr userDrawn="1"/>
          </p:nvSpPr>
          <p:spPr bwMode="auto">
            <a:xfrm>
              <a:off x="1023937" y="4770438"/>
              <a:ext cx="1643063" cy="1643063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45" name="Oval 141"/>
            <p:cNvSpPr>
              <a:spLocks noChangeArrowheads="1"/>
            </p:cNvSpPr>
            <p:nvPr userDrawn="1"/>
          </p:nvSpPr>
          <p:spPr bwMode="auto">
            <a:xfrm>
              <a:off x="1036637" y="4684713"/>
              <a:ext cx="1630363" cy="1643063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780319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29BE1E-46BD-4928-AF40-A6549C8C7134}" type="datetime1">
              <a:rPr lang="en-US"/>
              <a:pPr>
                <a:defRPr/>
              </a:pPr>
              <a:t>5/23/2022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4F95CD-3D82-43A2-88E0-55F0077137BD}" type="slidenum">
              <a:rPr lang="en-ZA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99253162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9DDE04-9B88-49FD-A0EC-71C02B49B31A}" type="datetime1">
              <a:rPr lang="en-US"/>
              <a:pPr>
                <a:defRPr/>
              </a:pPr>
              <a:t>5/23/2022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48E0BF-ECB3-4EBF-B0D6-3E9BF5F58381}" type="slidenum">
              <a:rPr lang="en-ZA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2802960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6FBEC4-B2AC-412A-B572-28C3F666E751}" type="datetime1">
              <a:rPr lang="en-US"/>
              <a:pPr>
                <a:defRPr/>
              </a:pPr>
              <a:t>5/23/2022</a:t>
            </a:fld>
            <a:endParaRPr lang="en-ZA" dirty="0"/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E57379-C219-4673-9EC1-6727B6AF9A67}" type="slidenum">
              <a:rPr lang="en-ZA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49534815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787C0-2FC7-441F-8BCB-1763D9FB9EDE}" type="datetime1">
              <a:rPr lang="en-US"/>
              <a:pPr>
                <a:defRPr/>
              </a:pPr>
              <a:t>5/23/2022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A57522-E6EF-4A37-A7EF-099DD9CCD80B}" type="slidenum">
              <a:rPr lang="en-ZA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25463341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5C6024-95D1-4C55-B31A-B37D2BDCD797}" type="datetime1">
              <a:rPr lang="en-US"/>
              <a:pPr>
                <a:defRPr/>
              </a:pPr>
              <a:t>5/23/2022</a:t>
            </a:fld>
            <a:endParaRPr lang="en-ZA" dirty="0"/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C204FE-B5D1-4EF9-B33D-147E3E0B5CA0}" type="slidenum">
              <a:rPr lang="en-ZA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76963165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B7396-DFF5-41BC-959B-FE87EDF1595A}" type="datetime1">
              <a:rPr lang="en-US"/>
              <a:pPr>
                <a:defRPr/>
              </a:pPr>
              <a:t>5/23/2022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70F3AE-2A43-4CEB-9E65-BE2AB0B7B84D}" type="slidenum">
              <a:rPr lang="en-ZA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28478009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8A932A-E959-4E49-9B21-9228C547F0EA}" type="datetime1">
              <a:rPr lang="en-US"/>
              <a:pPr>
                <a:defRPr/>
              </a:pPr>
              <a:t>5/23/2022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CE4794-FFDA-4B7C-8AC8-8DB94FA81599}" type="slidenum">
              <a:rPr lang="en-ZA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17992368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4DD30-8F64-4BB7-9EAF-9C26053C3F32}" type="datetime1">
              <a:rPr lang="en-US"/>
              <a:pPr>
                <a:defRPr/>
              </a:pPr>
              <a:t>5/23/2022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454A12-F853-42AA-8C9A-54F9CC084906}" type="slidenum">
              <a:rPr lang="en-ZA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18555779"/>
      </p:ext>
    </p:extLst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4801D8-566A-416F-8C4B-00E610B90A59}" type="datetime1">
              <a:rPr lang="en-US"/>
              <a:pPr>
                <a:defRPr/>
              </a:pPr>
              <a:t>5/23/2022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0B937F-EDA0-4AAD-B87D-1DAFAC311147}" type="slidenum">
              <a:rPr lang="en-ZA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26875213"/>
      </p:ext>
    </p:extLst>
  </p:cSld>
  <p:clrMapOvr>
    <a:masterClrMapping/>
  </p:clrMapOvr>
  <p:transition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3" descr="logo sm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topsoli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pPr lvl="0"/>
            <a:r>
              <a:rPr lang="en-GB" noProof="0"/>
              <a:t>Click to edit Master title style</a:t>
            </a:r>
          </a:p>
        </p:txBody>
      </p:sp>
      <p:sp>
        <p:nvSpPr>
          <p:cNvPr id="4301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mtClean="0"/>
            </a:lvl1pPr>
          </a:lstStyle>
          <a:p>
            <a:pPr lvl="0"/>
            <a:r>
              <a:rPr lang="en-GB" noProof="0"/>
              <a:t>Click to edit Master subtitle style</a:t>
            </a:r>
          </a:p>
        </p:txBody>
      </p:sp>
      <p:sp>
        <p:nvSpPr>
          <p:cNvPr id="6" name="Rectangle 3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F1555EA0-C1F7-41B2-B0A2-B1D0A13097E6}" type="datetime1">
              <a:rPr lang="en-ZA"/>
              <a:pPr>
                <a:defRPr/>
              </a:pPr>
              <a:t>2022/05/23</a:t>
            </a:fld>
            <a:endParaRPr lang="en-ZA" dirty="0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sz="1800">
              <a:solidFill>
                <a:srgbClr val="003896"/>
              </a:solidFill>
            </a:endParaRPr>
          </a:p>
        </p:txBody>
      </p:sp>
      <p:sp>
        <p:nvSpPr>
          <p:cNvPr id="8" name="Rectangle 3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/>
            </a:lvl1pPr>
          </a:lstStyle>
          <a:p>
            <a:fld id="{F3C04D8D-50FA-43C0-A325-135C8B8C4A5B}" type="slidenum">
              <a:rPr lang="en-US" altLang="en-US" smtClean="0"/>
              <a:pPr/>
              <a:t>‹#›</a:t>
            </a:fld>
            <a:r>
              <a:rPr lang="en-US" alt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05037878"/>
      </p:ext>
    </p:extLst>
  </p:cSld>
  <p:clrMapOvr>
    <a:masterClrMapping/>
  </p:clrMapOvr>
  <p:transition spd="slow">
    <p:fade/>
  </p:transition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78967198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286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2238" y="300315"/>
            <a:ext cx="700257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8063930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6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8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9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ZA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r>
              <a:rPr lang="en-ZA"/>
              <a:t>Click to edit Master subtitle style</a:t>
            </a:r>
          </a:p>
        </p:txBody>
      </p:sp>
      <p:grpSp>
        <p:nvGrpSpPr>
          <p:cNvPr id="49" name="McK Title Elements"/>
          <p:cNvGrpSpPr>
            <a:grpSpLocks/>
          </p:cNvGrpSpPr>
          <p:nvPr userDrawn="1"/>
        </p:nvGrpSpPr>
        <p:grpSpPr bwMode="auto">
          <a:xfrm>
            <a:off x="3328988" y="5191125"/>
            <a:ext cx="5035550" cy="479425"/>
            <a:chOff x="2097" y="3270"/>
            <a:chExt cx="3172" cy="302"/>
          </a:xfrm>
        </p:grpSpPr>
        <p:sp>
          <p:nvSpPr>
            <p:cNvPr id="50" name="McK Document type" hidden="1"/>
            <p:cNvSpPr txBox="1"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2097" y="3270"/>
              <a:ext cx="3172" cy="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defTabSz="9334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66725" defTabSz="9334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33450" defTabSz="9334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400175" defTabSz="9334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65313" defTabSz="9334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322513" defTabSz="9334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79713" defTabSz="9334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36913" defTabSz="9334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94113" defTabSz="9334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400">
                  <a:solidFill>
                    <a:srgbClr val="003896"/>
                  </a:solidFill>
                </a:rPr>
                <a:t>Document type</a:t>
              </a:r>
            </a:p>
          </p:txBody>
        </p:sp>
        <p:sp>
          <p:nvSpPr>
            <p:cNvPr id="51" name="McK Date" hidden="1"/>
            <p:cNvSpPr txBox="1"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2097" y="3438"/>
              <a:ext cx="3172" cy="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defTabSz="9334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66725" defTabSz="9334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33450" defTabSz="9334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400175" defTabSz="9334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65313" defTabSz="9334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322513" defTabSz="9334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79713" defTabSz="9334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36913" defTabSz="9334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94113" defTabSz="9334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400">
                  <a:solidFill>
                    <a:srgbClr val="003896"/>
                  </a:solidFill>
                </a:rPr>
                <a:t>Date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05188312"/>
      </p:ext>
    </p:extLst>
  </p:cSld>
  <p:clrMapOvr>
    <a:masterClrMapping/>
  </p:clrMapOvr>
  <p:transition spd="slow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EC5A9-F707-439E-A4C6-78106B7DBED1}" type="datetime1">
              <a:rPr lang="en-ZA"/>
              <a:pPr>
                <a:defRPr/>
              </a:pPr>
              <a:t>2022/05/23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sz="1800">
              <a:solidFill>
                <a:srgbClr val="003896"/>
              </a:solidFill>
            </a:endParaRP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17AF91-BCEF-4707-B662-697468665B6C}" type="slidenum">
              <a:rPr lang="en-US" altLang="en-US" smtClean="0"/>
              <a:pPr/>
              <a:t>‹#›</a:t>
            </a:fld>
            <a:r>
              <a:rPr lang="en-US" alt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65205997"/>
      </p:ext>
    </p:extLst>
  </p:cSld>
  <p:clrMapOvr>
    <a:masterClrMapping/>
  </p:clrMapOvr>
  <p:transition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5CA8E-99AD-4C7A-9F0A-3151DDAB0249}" type="datetime1">
              <a:rPr lang="en-ZA"/>
              <a:pPr>
                <a:defRPr/>
              </a:pPr>
              <a:t>2022/05/23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sz="1800">
              <a:solidFill>
                <a:srgbClr val="003896"/>
              </a:solidFill>
            </a:endParaRP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9C7652-A946-472B-99D2-9ACE57D6A1DD}" type="slidenum">
              <a:rPr lang="en-US" altLang="en-US" smtClean="0"/>
              <a:pPr/>
              <a:t>‹#›</a:t>
            </a:fld>
            <a:r>
              <a:rPr lang="en-US" alt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46651032"/>
      </p:ext>
    </p:extLst>
  </p:cSld>
  <p:clrMapOvr>
    <a:masterClrMapping/>
  </p:clrMapOvr>
  <p:transition spd="slow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515B9-D83A-421F-93FD-280DAB986B09}" type="datetime1">
              <a:rPr lang="en-ZA"/>
              <a:pPr>
                <a:defRPr/>
              </a:pPr>
              <a:t>2022/05/23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sz="1800">
              <a:solidFill>
                <a:srgbClr val="003896"/>
              </a:solidFill>
            </a:endParaRPr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15846B-0ACE-4525-AFC1-25E45DD85664}" type="slidenum">
              <a:rPr lang="en-US" altLang="en-US" smtClean="0"/>
              <a:pPr/>
              <a:t>‹#›</a:t>
            </a:fld>
            <a:r>
              <a:rPr lang="en-US" alt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27277894"/>
      </p:ext>
    </p:extLst>
  </p:cSld>
  <p:clrMapOvr>
    <a:masterClrMapping/>
  </p:clrMapOvr>
  <p:transition spd="slow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8306C-A28F-4401-95F3-189E30AA9BA7}" type="datetime1">
              <a:rPr lang="en-ZA"/>
              <a:pPr>
                <a:defRPr/>
              </a:pPr>
              <a:t>2022/05/23</a:t>
            </a:fld>
            <a:endParaRPr lang="en-ZA" dirty="0"/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sz="1800">
              <a:solidFill>
                <a:srgbClr val="003896"/>
              </a:solidFill>
            </a:endParaRPr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2C44C4-3749-45BF-8F47-307298651879}" type="slidenum">
              <a:rPr lang="en-US" altLang="en-US" smtClean="0"/>
              <a:pPr/>
              <a:t>‹#›</a:t>
            </a:fld>
            <a:r>
              <a:rPr lang="en-US" alt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2973794"/>
      </p:ext>
    </p:extLst>
  </p:cSld>
  <p:clrMapOvr>
    <a:masterClrMapping/>
  </p:clrMapOvr>
  <p:transition spd="slow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051519-9292-488E-A746-626A5E2388E8}" type="datetime1">
              <a:rPr lang="en-ZA"/>
              <a:pPr>
                <a:defRPr/>
              </a:pPr>
              <a:t>2022/05/23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sz="1800">
              <a:solidFill>
                <a:srgbClr val="003896"/>
              </a:solidFill>
            </a:endParaRP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29BAB3-605A-4C8E-929B-1AA8DB75A0C2}" type="slidenum">
              <a:rPr lang="en-US" altLang="en-US" smtClean="0"/>
              <a:pPr/>
              <a:t>‹#›</a:t>
            </a:fld>
            <a:r>
              <a:rPr lang="en-US" alt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0397596"/>
      </p:ext>
    </p:extLst>
  </p:cSld>
  <p:clrMapOvr>
    <a:masterClrMapping/>
  </p:clrMapOvr>
  <p:transition spd="slow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CBFA9-47E4-4426-94BD-3EA9F8268959}" type="datetime1">
              <a:rPr lang="en-ZA"/>
              <a:pPr>
                <a:defRPr/>
              </a:pPr>
              <a:t>2022/05/23</a:t>
            </a:fld>
            <a:endParaRPr lang="en-ZA" dirty="0"/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sz="1800">
              <a:solidFill>
                <a:srgbClr val="003896"/>
              </a:solidFill>
            </a:endParaRP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BA8813-A104-4781-A797-F9BF80A6DBFE}" type="slidenum">
              <a:rPr lang="en-US" altLang="en-US" smtClean="0"/>
              <a:pPr/>
              <a:t>‹#›</a:t>
            </a:fld>
            <a:r>
              <a:rPr lang="en-US" alt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23111604"/>
      </p:ext>
    </p:extLst>
  </p:cSld>
  <p:clrMapOvr>
    <a:masterClrMapping/>
  </p:clrMapOvr>
  <p:transition spd="slow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48C2D-9E63-4A69-9308-D61AFB013CB9}" type="datetime1">
              <a:rPr lang="en-ZA"/>
              <a:pPr>
                <a:defRPr/>
              </a:pPr>
              <a:t>2022/05/23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sz="1800">
              <a:solidFill>
                <a:srgbClr val="003896"/>
              </a:solidFill>
            </a:endParaRPr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E325D3-C3E7-4346-B60A-F95A96F437B9}" type="slidenum">
              <a:rPr lang="en-US" altLang="en-US" smtClean="0"/>
              <a:pPr/>
              <a:t>‹#›</a:t>
            </a:fld>
            <a:r>
              <a:rPr lang="en-US" alt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5801738"/>
      </p:ext>
    </p:extLst>
  </p:cSld>
  <p:clrMapOvr>
    <a:masterClrMapping/>
  </p:clrMapOvr>
  <p:transition spd="slow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EE073E-4B73-409E-86D7-DE048E86AA9C}" type="datetime1">
              <a:rPr lang="en-ZA"/>
              <a:pPr>
                <a:defRPr/>
              </a:pPr>
              <a:t>2022/05/23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sz="1800">
              <a:solidFill>
                <a:srgbClr val="003896"/>
              </a:solidFill>
            </a:endParaRPr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9A62F1-8D33-41A1-9947-7D54FD852CE9}" type="slidenum">
              <a:rPr lang="en-US" altLang="en-US" smtClean="0"/>
              <a:pPr/>
              <a:t>‹#›</a:t>
            </a:fld>
            <a:r>
              <a:rPr lang="en-US" alt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63107285"/>
      </p:ext>
    </p:extLst>
  </p:cSld>
  <p:clrMapOvr>
    <a:masterClrMapping/>
  </p:clrMapOvr>
  <p:transition spd="slow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00CC2-D438-42B8-BB95-040B6960E82E}" type="datetime1">
              <a:rPr lang="en-ZA"/>
              <a:pPr>
                <a:defRPr/>
              </a:pPr>
              <a:t>2022/05/23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sz="1800">
              <a:solidFill>
                <a:srgbClr val="003896"/>
              </a:solidFill>
            </a:endParaRP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FE8FA1-57CC-4495-B980-63AD3F816A1F}" type="slidenum">
              <a:rPr lang="en-US" altLang="en-US" smtClean="0"/>
              <a:pPr/>
              <a:t>‹#›</a:t>
            </a:fld>
            <a:r>
              <a:rPr lang="en-US" alt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28839949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7466115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5DF8F-0DA9-4890-A432-88CD4AC3312A}" type="datetime1">
              <a:rPr lang="en-ZA"/>
              <a:pPr>
                <a:defRPr/>
              </a:pPr>
              <a:t>2022/05/23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sz="1800">
              <a:solidFill>
                <a:srgbClr val="003896"/>
              </a:solidFill>
            </a:endParaRP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89674B-DEFB-465B-80CD-3FCE398001FE}" type="slidenum">
              <a:rPr lang="en-US" altLang="en-US" smtClean="0"/>
              <a:pPr/>
              <a:t>‹#›</a:t>
            </a:fld>
            <a:r>
              <a:rPr lang="en-US" alt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47699294"/>
      </p:ext>
    </p:extLst>
  </p:cSld>
  <p:clrMapOvr>
    <a:masterClrMapping/>
  </p:clrMapOvr>
  <p:transition spd="slow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sz="1800">
              <a:solidFill>
                <a:srgbClr val="003896"/>
              </a:solidFill>
            </a:endParaRP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87017-6380-468F-8706-27D167F9FC8C}" type="slidenum">
              <a:rPr lang="en-ZA" smtClean="0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87975224"/>
      </p:ext>
    </p:extLst>
  </p:cSld>
  <p:clrMapOvr>
    <a:masterClrMapping/>
  </p:clrMapOvr>
  <p:transition spd="slow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63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6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ltGray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 bwMode="ltGray">
          <a:xfrm>
            <a:off x="3094040" y="0"/>
            <a:ext cx="6049961" cy="3060700"/>
          </a:xfrm>
          <a:prstGeom prst="rect">
            <a:avLst/>
          </a:prstGeom>
          <a:solidFill>
            <a:srgbClr val="011039">
              <a:alpha val="83922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003896"/>
              </a:solidFill>
            </a:endParaRPr>
          </a:p>
        </p:txBody>
      </p:sp>
      <p:grpSp>
        <p:nvGrpSpPr>
          <p:cNvPr id="8" name="McK Title Elements" hidden="1"/>
          <p:cNvGrpSpPr>
            <a:grpSpLocks/>
          </p:cNvGrpSpPr>
          <p:nvPr userDrawn="1"/>
        </p:nvGrpSpPr>
        <p:grpSpPr bwMode="auto">
          <a:xfrm>
            <a:off x="3294529" y="2418426"/>
            <a:ext cx="3042477" cy="430852"/>
            <a:chOff x="1663" y="3142"/>
            <a:chExt cx="3109" cy="266"/>
          </a:xfrm>
        </p:grpSpPr>
        <p:sp>
          <p:nvSpPr>
            <p:cNvPr id="9" name="McK Document type"/>
            <p:cNvSpPr txBox="1">
              <a:spLocks noChangeArrowheads="1"/>
            </p:cNvSpPr>
            <p:nvPr/>
          </p:nvSpPr>
          <p:spPr bwMode="auto">
            <a:xfrm>
              <a:off x="1663" y="3142"/>
              <a:ext cx="3109" cy="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1050" dirty="0">
                  <a:solidFill>
                    <a:srgbClr val="FFFFFF"/>
                  </a:solidFill>
                  <a:latin typeface="Arial"/>
                  <a:cs typeface="Arial" pitchFamily="34" charset="0"/>
                </a:rPr>
                <a:t>Document type</a:t>
              </a:r>
            </a:p>
          </p:txBody>
        </p:sp>
        <p:sp>
          <p:nvSpPr>
            <p:cNvPr id="10" name="McK Date"/>
            <p:cNvSpPr txBox="1">
              <a:spLocks noChangeArrowheads="1"/>
            </p:cNvSpPr>
            <p:nvPr/>
          </p:nvSpPr>
          <p:spPr bwMode="auto">
            <a:xfrm>
              <a:off x="1663" y="3308"/>
              <a:ext cx="3109" cy="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1050" dirty="0">
                  <a:solidFill>
                    <a:srgbClr val="FFFFFF"/>
                  </a:solidFill>
                  <a:latin typeface="Arial"/>
                  <a:cs typeface="Arial" pitchFamily="34" charset="0"/>
                </a:rPr>
                <a:t>Date</a:t>
              </a:r>
            </a:p>
          </p:txBody>
        </p:sp>
      </p:grpSp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3294528" y="316242"/>
            <a:ext cx="5648982" cy="369332"/>
          </a:xfrm>
          <a:prstGeom prst="rect">
            <a:avLst/>
          </a:prstGeom>
        </p:spPr>
        <p:txBody>
          <a:bodyPr wrap="square" anchor="t">
            <a:spAutoFit/>
          </a:bodyPr>
          <a:lstStyle>
            <a:lvl1pPr algn="l">
              <a:defRPr sz="2400" b="0" cap="none" baseline="0">
                <a:solidFill>
                  <a:schemeClr val="bg1"/>
                </a:solidFill>
                <a:latin typeface="+mj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3294528" y="1445902"/>
            <a:ext cx="5648982" cy="207749"/>
          </a:xfrm>
        </p:spPr>
        <p:txBody>
          <a:bodyPr>
            <a:spAutoFit/>
          </a:bodyPr>
          <a:lstStyle>
            <a:lvl1pPr algn="l">
              <a:defRPr sz="1350" baseline="0">
                <a:solidFill>
                  <a:schemeClr val="bg1"/>
                </a:solidFill>
                <a:latin typeface="+mj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US" noProof="0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7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ltGray">
          <a:xfrm>
            <a:off x="6562166" y="2296884"/>
            <a:ext cx="2321662" cy="599784"/>
          </a:xfrm>
          <a:prstGeom prst="rect">
            <a:avLst/>
          </a:prstGeom>
        </p:spPr>
      </p:pic>
      <p:sp>
        <p:nvSpPr>
          <p:cNvPr id="14" name="Footer Placeholder 2"/>
          <p:cNvSpPr txBox="1">
            <a:spLocks/>
          </p:cNvSpPr>
          <p:nvPr userDrawn="1"/>
        </p:nvSpPr>
        <p:spPr bwMode="auto">
          <a:xfrm>
            <a:off x="7944467" y="6686413"/>
            <a:ext cx="939360" cy="115416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2"/>
                </a:solidFill>
                <a:latin typeface="Arial" charset="0"/>
                <a:ea typeface="+mn-ea"/>
                <a:cs typeface="+mn-cs"/>
              </a:defRPr>
            </a:lvl1pPr>
            <a:lvl2pPr marL="45594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1894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67837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3785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79731" algn="l" defTabSz="911894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35676" algn="l" defTabSz="911894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1623" algn="l" defTabSz="911894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47568" algn="l" defTabSz="911894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r>
              <a:rPr lang="en-US" sz="750" dirty="0">
                <a:solidFill>
                  <a:srgbClr val="FFFFFF"/>
                </a:solidFill>
                <a:latin typeface="Arial"/>
              </a:rPr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382327576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cK 2. Slide Title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8821940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0145982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7317232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8210387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08499124"/>
      </p:ext>
    </p:extLst>
  </p:cSld>
  <p:clrMapOvr>
    <a:masterClrMapping/>
  </p:clrMapOvr>
  <p:transition spd="slow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65037-339D-4BD8-9804-A1E078C79B7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502599813"/>
      </p:ext>
    </p:extLst>
  </p:cSld>
  <p:clrMapOvr>
    <a:masterClrMapping/>
  </p:clrMapOvr>
  <p:transition spd="slow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490C9-CD50-4201-A091-FA4EB200D99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41102485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94011446"/>
      </p:ext>
    </p:extLst>
  </p:cSld>
  <p:clrMapOvr>
    <a:masterClrMapping/>
  </p:clrMapOvr>
  <p:transition spd="slow"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8D41D-5FEF-4B0F-B2EF-4A00D3464AB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43666252"/>
      </p:ext>
    </p:extLst>
  </p:cSld>
  <p:clrMapOvr>
    <a:masterClrMapping/>
  </p:clrMapOvr>
  <p:transition spd="slow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58D873-8798-47C3-B169-3DD08F22DC2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74614484"/>
      </p:ext>
    </p:extLst>
  </p:cSld>
  <p:clrMapOvr>
    <a:masterClrMapping/>
  </p:clrMapOvr>
  <p:transition spd="slow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51E03-4476-4FAD-BEE8-36BFEE4FDF4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77499702"/>
      </p:ext>
    </p:extLst>
  </p:cSld>
  <p:clrMapOvr>
    <a:masterClrMapping/>
  </p:clrMapOvr>
  <p:transition spd="slow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67646-5985-47EF-9DF9-4E65316B7F3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74842120"/>
      </p:ext>
    </p:extLst>
  </p:cSld>
  <p:clrMapOvr>
    <a:masterClrMapping/>
  </p:clrMapOvr>
  <p:transition spd="slow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0A2C7-AC63-4ABD-B339-4892C9E849B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45847261"/>
      </p:ext>
    </p:extLst>
  </p:cSld>
  <p:clrMapOvr>
    <a:masterClrMapping/>
  </p:clrMapOvr>
  <p:transition spd="slow"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5003A-B3EB-4E29-B727-621B5EB08CB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275310881"/>
      </p:ext>
    </p:extLst>
  </p:cSld>
  <p:clrMapOvr>
    <a:masterClrMapping/>
  </p:clrMapOvr>
  <p:transition spd="slow"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17EE09-81E4-43F7-B1A5-72DF8D08912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62413143"/>
      </p:ext>
    </p:extLst>
  </p:cSld>
  <p:clrMapOvr>
    <a:masterClrMapping/>
  </p:clrMapOvr>
  <p:transition spd="slow"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C333D-FFCB-4323-B606-A03F7986023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01872533"/>
      </p:ext>
    </p:extLst>
  </p:cSld>
  <p:clrMapOvr>
    <a:masterClrMapping/>
  </p:clrMapOvr>
  <p:transition spd="slow"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51275" y="6453188"/>
            <a:ext cx="1008063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7125E-C4D9-4A9F-99CC-66F08D3BA52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80420352"/>
      </p:ext>
    </p:extLst>
  </p:cSld>
  <p:clrMapOvr>
    <a:masterClrMapping/>
  </p:clrMapOvr>
  <p:transition spd="slow"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0"/>
          <p:cNvGrpSpPr>
            <a:grpSpLocks/>
          </p:cNvGrpSpPr>
          <p:nvPr userDrawn="1"/>
        </p:nvGrpSpPr>
        <p:grpSpPr bwMode="auto">
          <a:xfrm>
            <a:off x="-4763" y="-26988"/>
            <a:ext cx="9148763" cy="6858001"/>
            <a:chOff x="-3" y="0"/>
            <a:chExt cx="5763" cy="4320"/>
          </a:xfrm>
        </p:grpSpPr>
        <p:pic>
          <p:nvPicPr>
            <p:cNvPr id="8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pic>
          <p:nvPicPr>
            <p:cNvPr id="10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2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3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4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5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6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7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8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9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0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1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2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3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4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5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5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6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7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8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9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0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1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2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3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4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5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6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7" name="Oval 116"/>
            <p:cNvSpPr>
              <a:spLocks noChangeArrowheads="1"/>
            </p:cNvSpPr>
            <p:nvPr userDrawn="1"/>
          </p:nvSpPr>
          <p:spPr bwMode="auto">
            <a:xfrm>
              <a:off x="667" y="455"/>
              <a:ext cx="624" cy="568"/>
            </a:xfrm>
            <a:prstGeom prst="ellipse">
              <a:avLst/>
            </a:prstGeom>
            <a:blipFill>
              <a:blip r:embed="rId4"/>
              <a:stretch>
                <a:fillRect/>
              </a:stretch>
            </a:blip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</p:grpSp>
      <p:sp>
        <p:nvSpPr>
          <p:cNvPr id="48" name="Oval 102"/>
          <p:cNvSpPr>
            <a:spLocks noChangeArrowheads="1"/>
          </p:cNvSpPr>
          <p:nvPr userDrawn="1"/>
        </p:nvSpPr>
        <p:spPr bwMode="auto">
          <a:xfrm>
            <a:off x="515938" y="3286125"/>
            <a:ext cx="1797050" cy="1778000"/>
          </a:xfrm>
          <a:prstGeom prst="ellipse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8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endParaRPr lang="en-ZA" altLang="en-US" sz="1000"/>
          </a:p>
        </p:txBody>
      </p:sp>
      <p:sp>
        <p:nvSpPr>
          <p:cNvPr id="49" name="Oval 133"/>
          <p:cNvSpPr>
            <a:spLocks noChangeArrowheads="1"/>
          </p:cNvSpPr>
          <p:nvPr userDrawn="1"/>
        </p:nvSpPr>
        <p:spPr bwMode="auto">
          <a:xfrm>
            <a:off x="455613" y="1519238"/>
            <a:ext cx="2124075" cy="1917700"/>
          </a:xfrm>
          <a:prstGeom prst="ellipse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>
            <a:lvl1pPr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8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endParaRPr lang="en-US" altLang="en-US" sz="1800"/>
          </a:p>
        </p:txBody>
      </p:sp>
      <p:sp>
        <p:nvSpPr>
          <p:cNvPr id="50" name="Oval 132"/>
          <p:cNvSpPr>
            <a:spLocks noChangeArrowheads="1"/>
          </p:cNvSpPr>
          <p:nvPr userDrawn="1"/>
        </p:nvSpPr>
        <p:spPr bwMode="auto">
          <a:xfrm>
            <a:off x="998538" y="4816475"/>
            <a:ext cx="1543050" cy="1439863"/>
          </a:xfrm>
          <a:prstGeom prst="ellipse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>
            <a:lvl1pPr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8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endParaRPr lang="en-US" altLang="en-US" sz="180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ZA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r>
              <a:rPr lang="en-ZA"/>
              <a:t>Click to edit Master subtitle style</a:t>
            </a:r>
          </a:p>
        </p:txBody>
      </p:sp>
      <p:sp>
        <p:nvSpPr>
          <p:cNvPr id="55" name="Content Placeholder 54"/>
          <p:cNvSpPr>
            <a:spLocks noGrp="1"/>
          </p:cNvSpPr>
          <p:nvPr>
            <p:ph sz="quarter" idx="10"/>
          </p:nvPr>
        </p:nvSpPr>
        <p:spPr>
          <a:xfrm>
            <a:off x="1058862" y="4221163"/>
            <a:ext cx="7689601" cy="9144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7" name="Content Placeholder 56"/>
          <p:cNvSpPr>
            <a:spLocks noGrp="1"/>
          </p:cNvSpPr>
          <p:nvPr>
            <p:ph sz="quarter" idx="11"/>
          </p:nvPr>
        </p:nvSpPr>
        <p:spPr>
          <a:xfrm>
            <a:off x="1547813" y="5805488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9" name="Content Placeholder 58"/>
          <p:cNvSpPr>
            <a:spLocks noGrp="1"/>
          </p:cNvSpPr>
          <p:nvPr>
            <p:ph sz="quarter" idx="12"/>
          </p:nvPr>
        </p:nvSpPr>
        <p:spPr>
          <a:xfrm>
            <a:off x="1476375" y="6256338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54321282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43609322"/>
              </p:ext>
            </p:extLst>
          </p:nvPr>
        </p:nvGraphicFramePr>
        <p:xfrm>
          <a:off x="1621" y="1621"/>
          <a:ext cx="161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974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21" y="1621"/>
                        <a:ext cx="1619" cy="16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7" name="Picture 172"/>
          <p:cNvPicPr preferRelativeResize="0">
            <a:picLocks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9725" y="319088"/>
            <a:ext cx="21463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McK Title Elements" hidden="1"/>
          <p:cNvGrpSpPr>
            <a:grpSpLocks/>
          </p:cNvGrpSpPr>
          <p:nvPr/>
        </p:nvGrpSpPr>
        <p:grpSpPr bwMode="auto">
          <a:xfrm>
            <a:off x="3328988" y="5106013"/>
            <a:ext cx="5036085" cy="494023"/>
            <a:chOff x="1663" y="3106"/>
            <a:chExt cx="3109" cy="305"/>
          </a:xfrm>
        </p:grpSpPr>
        <p:sp>
          <p:nvSpPr>
            <p:cNvPr id="9" name="McK Document type"/>
            <p:cNvSpPr txBox="1">
              <a:spLocks noChangeArrowheads="1"/>
            </p:cNvSpPr>
            <p:nvPr/>
          </p:nvSpPr>
          <p:spPr bwMode="auto">
            <a:xfrm>
              <a:off x="1663" y="3106"/>
              <a:ext cx="3109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1400" dirty="0">
                  <a:solidFill>
                    <a:srgbClr val="003896"/>
                  </a:solidFill>
                  <a:latin typeface="Arial"/>
                </a:rPr>
                <a:t>Document type</a:t>
              </a:r>
            </a:p>
          </p:txBody>
        </p:sp>
        <p:sp>
          <p:nvSpPr>
            <p:cNvPr id="10" name="McK Date"/>
            <p:cNvSpPr txBox="1">
              <a:spLocks noChangeArrowheads="1"/>
            </p:cNvSpPr>
            <p:nvPr/>
          </p:nvSpPr>
          <p:spPr bwMode="auto">
            <a:xfrm>
              <a:off x="1663" y="3275"/>
              <a:ext cx="3109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1400" dirty="0">
                  <a:solidFill>
                    <a:srgbClr val="003896"/>
                  </a:solidFill>
                  <a:latin typeface="Arial"/>
                </a:rPr>
                <a:t>Date</a:t>
              </a:r>
            </a:p>
          </p:txBody>
        </p:sp>
      </p:grpSp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 bwMode="auto">
          <a:xfrm>
            <a:off x="3328988" y="2283910"/>
            <a:ext cx="5285324" cy="492443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>
              <a:defRPr sz="3200" b="0" baseline="0">
                <a:solidFill>
                  <a:schemeClr val="tx1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3328988" y="3831273"/>
            <a:ext cx="5285324" cy="219820"/>
          </a:xfrm>
        </p:spPr>
        <p:txBody>
          <a:bodyPr wrap="square">
            <a:spAutoFit/>
          </a:bodyPr>
          <a:lstStyle>
            <a:lvl1pPr>
              <a:defRPr sz="1400" baseline="0">
                <a:latin typeface="+mj-lt"/>
                <a:ea typeface="+mj-ea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US" noProof="0" dirty="0"/>
          </a:p>
        </p:txBody>
      </p:sp>
      <p:grpSp>
        <p:nvGrpSpPr>
          <p:cNvPr id="3" name="Group 2"/>
          <p:cNvGrpSpPr/>
          <p:nvPr userDrawn="1"/>
        </p:nvGrpSpPr>
        <p:grpSpPr bwMode="auto">
          <a:xfrm>
            <a:off x="-4763" y="0"/>
            <a:ext cx="2819400" cy="6858000"/>
            <a:chOff x="-4763" y="0"/>
            <a:chExt cx="2819400" cy="6858000"/>
          </a:xfrm>
        </p:grpSpPr>
        <p:pic>
          <p:nvPicPr>
            <p:cNvPr id="59" name="Picture 23" descr="dd"/>
            <p:cNvPicPr>
              <a:picLocks noChangeAspect="1" noChangeArrowheads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763" y="0"/>
              <a:ext cx="1825625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" name="Oval 101"/>
            <p:cNvSpPr>
              <a:spLocks noChangeArrowheads="1"/>
            </p:cNvSpPr>
            <p:nvPr userDrawn="1"/>
          </p:nvSpPr>
          <p:spPr bwMode="auto">
            <a:xfrm>
              <a:off x="368300" y="1300163"/>
              <a:ext cx="2298700" cy="229711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61" name="Oval 102" descr="coolers"/>
            <p:cNvSpPr>
              <a:spLocks noChangeArrowheads="1"/>
            </p:cNvSpPr>
            <p:nvPr userDrawn="1"/>
          </p:nvSpPr>
          <p:spPr bwMode="auto">
            <a:xfrm>
              <a:off x="436562" y="1362075"/>
              <a:ext cx="2162175" cy="2173288"/>
            </a:xfrm>
            <a:prstGeom prst="ellipse">
              <a:avLst/>
            </a:prstGeom>
            <a:blipFill dpi="0" rotWithShape="1">
              <a:blip r:embed="rId8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62" name="Oval 103"/>
            <p:cNvSpPr>
              <a:spLocks noChangeArrowheads="1"/>
            </p:cNvSpPr>
            <p:nvPr userDrawn="1"/>
          </p:nvSpPr>
          <p:spPr bwMode="auto">
            <a:xfrm>
              <a:off x="344487" y="1225550"/>
              <a:ext cx="2359025" cy="23717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63" name="Oval 104"/>
            <p:cNvSpPr>
              <a:spLocks noChangeArrowheads="1"/>
            </p:cNvSpPr>
            <p:nvPr userDrawn="1"/>
          </p:nvSpPr>
          <p:spPr bwMode="auto">
            <a:xfrm>
              <a:off x="257175" y="1225550"/>
              <a:ext cx="2360613" cy="23717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08" name="Oval 105"/>
            <p:cNvSpPr>
              <a:spLocks noChangeArrowheads="1"/>
            </p:cNvSpPr>
            <p:nvPr userDrawn="1"/>
          </p:nvSpPr>
          <p:spPr bwMode="auto">
            <a:xfrm>
              <a:off x="381000" y="1274763"/>
              <a:ext cx="2359025" cy="23717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09" name="Oval 106"/>
            <p:cNvSpPr>
              <a:spLocks noChangeArrowheads="1"/>
            </p:cNvSpPr>
            <p:nvPr userDrawn="1"/>
          </p:nvSpPr>
          <p:spPr bwMode="auto">
            <a:xfrm>
              <a:off x="307975" y="1201738"/>
              <a:ext cx="2359025" cy="23590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10" name="Oval 107"/>
            <p:cNvSpPr>
              <a:spLocks noChangeArrowheads="1"/>
            </p:cNvSpPr>
            <p:nvPr userDrawn="1"/>
          </p:nvSpPr>
          <p:spPr bwMode="auto">
            <a:xfrm>
              <a:off x="442912" y="1323975"/>
              <a:ext cx="2359025" cy="23717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11" name="Oval 108"/>
            <p:cNvSpPr>
              <a:spLocks noChangeArrowheads="1"/>
            </p:cNvSpPr>
            <p:nvPr userDrawn="1"/>
          </p:nvSpPr>
          <p:spPr bwMode="auto">
            <a:xfrm>
              <a:off x="171450" y="1323975"/>
              <a:ext cx="2359025" cy="23717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13" name="Oval 109"/>
            <p:cNvSpPr>
              <a:spLocks noChangeArrowheads="1"/>
            </p:cNvSpPr>
            <p:nvPr userDrawn="1"/>
          </p:nvSpPr>
          <p:spPr bwMode="auto">
            <a:xfrm>
              <a:off x="455612" y="1201738"/>
              <a:ext cx="2359025" cy="23590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14" name="Oval 110"/>
            <p:cNvSpPr>
              <a:spLocks noChangeArrowheads="1"/>
            </p:cNvSpPr>
            <p:nvPr userDrawn="1"/>
          </p:nvSpPr>
          <p:spPr bwMode="auto">
            <a:xfrm>
              <a:off x="974725" y="669925"/>
              <a:ext cx="1173163" cy="118586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15" name="Oval 111"/>
            <p:cNvSpPr>
              <a:spLocks noChangeArrowheads="1"/>
            </p:cNvSpPr>
            <p:nvPr userDrawn="1"/>
          </p:nvSpPr>
          <p:spPr bwMode="auto">
            <a:xfrm>
              <a:off x="998537" y="706438"/>
              <a:ext cx="1123950" cy="1123950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16" name="Oval 112"/>
            <p:cNvSpPr>
              <a:spLocks noChangeArrowheads="1"/>
            </p:cNvSpPr>
            <p:nvPr userDrawn="1"/>
          </p:nvSpPr>
          <p:spPr bwMode="auto">
            <a:xfrm>
              <a:off x="949325" y="633413"/>
              <a:ext cx="1222375" cy="12223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17" name="Oval 113"/>
            <p:cNvSpPr>
              <a:spLocks noChangeArrowheads="1"/>
            </p:cNvSpPr>
            <p:nvPr userDrawn="1"/>
          </p:nvSpPr>
          <p:spPr bwMode="auto">
            <a:xfrm>
              <a:off x="912812" y="633413"/>
              <a:ext cx="1209675" cy="12223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18" name="Oval 114"/>
            <p:cNvSpPr>
              <a:spLocks noChangeArrowheads="1"/>
            </p:cNvSpPr>
            <p:nvPr userDrawn="1"/>
          </p:nvSpPr>
          <p:spPr bwMode="auto">
            <a:xfrm>
              <a:off x="974725" y="657225"/>
              <a:ext cx="1222375" cy="1223963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19" name="Oval 115"/>
            <p:cNvSpPr>
              <a:spLocks noChangeArrowheads="1"/>
            </p:cNvSpPr>
            <p:nvPr userDrawn="1"/>
          </p:nvSpPr>
          <p:spPr bwMode="auto">
            <a:xfrm>
              <a:off x="936625" y="620713"/>
              <a:ext cx="1211263" cy="12223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20" name="Oval 116"/>
            <p:cNvSpPr>
              <a:spLocks noChangeArrowheads="1"/>
            </p:cNvSpPr>
            <p:nvPr userDrawn="1"/>
          </p:nvSpPr>
          <p:spPr bwMode="auto">
            <a:xfrm>
              <a:off x="998537" y="706438"/>
              <a:ext cx="1123950" cy="1123950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21" name="Oval 117"/>
            <p:cNvSpPr>
              <a:spLocks noChangeArrowheads="1"/>
            </p:cNvSpPr>
            <p:nvPr userDrawn="1"/>
          </p:nvSpPr>
          <p:spPr bwMode="auto">
            <a:xfrm>
              <a:off x="1011237" y="706438"/>
              <a:ext cx="1100138" cy="1100138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22" name="Oval 118" descr="face"/>
            <p:cNvSpPr>
              <a:spLocks noChangeArrowheads="1"/>
            </p:cNvSpPr>
            <p:nvPr userDrawn="1"/>
          </p:nvSpPr>
          <p:spPr bwMode="auto">
            <a:xfrm>
              <a:off x="1004887" y="706438"/>
              <a:ext cx="1111250" cy="1112838"/>
            </a:xfrm>
            <a:prstGeom prst="ellipse">
              <a:avLst/>
            </a:prstGeom>
            <a:blipFill dpi="0" rotWithShape="1">
              <a:blip r:embed="rId9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23" name="Oval 119"/>
            <p:cNvSpPr>
              <a:spLocks noChangeArrowheads="1"/>
            </p:cNvSpPr>
            <p:nvPr userDrawn="1"/>
          </p:nvSpPr>
          <p:spPr bwMode="auto">
            <a:xfrm>
              <a:off x="1011237" y="620713"/>
              <a:ext cx="1222375" cy="12223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24" name="Oval 120"/>
            <p:cNvSpPr>
              <a:spLocks noChangeArrowheads="1"/>
            </p:cNvSpPr>
            <p:nvPr userDrawn="1"/>
          </p:nvSpPr>
          <p:spPr bwMode="auto">
            <a:xfrm>
              <a:off x="863600" y="695325"/>
              <a:ext cx="1222375" cy="12096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25" name="Oval 121"/>
            <p:cNvSpPr>
              <a:spLocks noChangeArrowheads="1"/>
            </p:cNvSpPr>
            <p:nvPr userDrawn="1"/>
          </p:nvSpPr>
          <p:spPr bwMode="auto">
            <a:xfrm>
              <a:off x="1011237" y="695325"/>
              <a:ext cx="1211263" cy="12096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26" name="Oval 122"/>
            <p:cNvSpPr>
              <a:spLocks noChangeArrowheads="1"/>
            </p:cNvSpPr>
            <p:nvPr userDrawn="1"/>
          </p:nvSpPr>
          <p:spPr bwMode="auto">
            <a:xfrm>
              <a:off x="419100" y="3178175"/>
              <a:ext cx="1925638" cy="191293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27" name="Oval 123"/>
            <p:cNvSpPr>
              <a:spLocks noChangeArrowheads="1"/>
            </p:cNvSpPr>
            <p:nvPr userDrawn="1"/>
          </p:nvSpPr>
          <p:spPr bwMode="auto">
            <a:xfrm>
              <a:off x="481012" y="3227388"/>
              <a:ext cx="1801813" cy="181451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28" name="Oval 124"/>
            <p:cNvSpPr>
              <a:spLocks noChangeArrowheads="1"/>
            </p:cNvSpPr>
            <p:nvPr userDrawn="1"/>
          </p:nvSpPr>
          <p:spPr bwMode="auto">
            <a:xfrm>
              <a:off x="393700" y="3116263"/>
              <a:ext cx="1976438" cy="197485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29" name="Oval 125"/>
            <p:cNvSpPr>
              <a:spLocks noChangeArrowheads="1"/>
            </p:cNvSpPr>
            <p:nvPr userDrawn="1"/>
          </p:nvSpPr>
          <p:spPr bwMode="auto">
            <a:xfrm>
              <a:off x="331787" y="3116263"/>
              <a:ext cx="1963738" cy="197485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30" name="Oval 126"/>
            <p:cNvSpPr>
              <a:spLocks noChangeArrowheads="1"/>
            </p:cNvSpPr>
            <p:nvPr userDrawn="1"/>
          </p:nvSpPr>
          <p:spPr bwMode="auto">
            <a:xfrm>
              <a:off x="430212" y="3152775"/>
              <a:ext cx="1976438" cy="1976438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31" name="Oval 127"/>
            <p:cNvSpPr>
              <a:spLocks noChangeArrowheads="1"/>
            </p:cNvSpPr>
            <p:nvPr userDrawn="1"/>
          </p:nvSpPr>
          <p:spPr bwMode="auto">
            <a:xfrm>
              <a:off x="368300" y="3090863"/>
              <a:ext cx="1976438" cy="1976438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32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482600" y="3227388"/>
              <a:ext cx="1801813" cy="1814513"/>
            </a:xfrm>
            <a:prstGeom prst="ellipse">
              <a:avLst/>
            </a:prstGeom>
            <a:blipFill dpi="0" rotWithShape="1">
              <a:blip r:embed="rId10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33" name="Oval 129"/>
            <p:cNvSpPr>
              <a:spLocks noChangeArrowheads="1"/>
            </p:cNvSpPr>
            <p:nvPr userDrawn="1"/>
          </p:nvSpPr>
          <p:spPr bwMode="auto">
            <a:xfrm>
              <a:off x="257175" y="3201988"/>
              <a:ext cx="1965325" cy="1976438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34" name="Oval 130"/>
            <p:cNvSpPr>
              <a:spLocks noChangeArrowheads="1"/>
            </p:cNvSpPr>
            <p:nvPr userDrawn="1"/>
          </p:nvSpPr>
          <p:spPr bwMode="auto">
            <a:xfrm>
              <a:off x="492125" y="3090863"/>
              <a:ext cx="1976438" cy="1976438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35" name="Oval 131"/>
            <p:cNvSpPr>
              <a:spLocks noChangeArrowheads="1"/>
            </p:cNvSpPr>
            <p:nvPr userDrawn="1"/>
          </p:nvSpPr>
          <p:spPr bwMode="auto">
            <a:xfrm>
              <a:off x="481012" y="3201988"/>
              <a:ext cx="1974850" cy="1976438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36" name="Oval 132"/>
            <p:cNvSpPr>
              <a:spLocks noChangeArrowheads="1"/>
            </p:cNvSpPr>
            <p:nvPr userDrawn="1"/>
          </p:nvSpPr>
          <p:spPr bwMode="auto">
            <a:xfrm>
              <a:off x="974725" y="4746625"/>
              <a:ext cx="1592263" cy="160496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37" name="Oval 133"/>
            <p:cNvSpPr>
              <a:spLocks noChangeArrowheads="1"/>
            </p:cNvSpPr>
            <p:nvPr userDrawn="1"/>
          </p:nvSpPr>
          <p:spPr bwMode="auto">
            <a:xfrm>
              <a:off x="1023937" y="4795838"/>
              <a:ext cx="1493838" cy="150653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38" name="Oval 134"/>
            <p:cNvSpPr>
              <a:spLocks noChangeArrowheads="1"/>
            </p:cNvSpPr>
            <p:nvPr userDrawn="1"/>
          </p:nvSpPr>
          <p:spPr bwMode="auto">
            <a:xfrm>
              <a:off x="949325" y="4697413"/>
              <a:ext cx="1643063" cy="16414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39" name="Oval 135"/>
            <p:cNvSpPr>
              <a:spLocks noChangeArrowheads="1"/>
            </p:cNvSpPr>
            <p:nvPr userDrawn="1"/>
          </p:nvSpPr>
          <p:spPr bwMode="auto">
            <a:xfrm>
              <a:off x="900112" y="4697413"/>
              <a:ext cx="1630363" cy="16414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40" name="Oval 136"/>
            <p:cNvSpPr>
              <a:spLocks noChangeArrowheads="1"/>
            </p:cNvSpPr>
            <p:nvPr userDrawn="1"/>
          </p:nvSpPr>
          <p:spPr bwMode="auto">
            <a:xfrm>
              <a:off x="987425" y="4733925"/>
              <a:ext cx="1630363" cy="1643063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41" name="Oval 137"/>
            <p:cNvSpPr>
              <a:spLocks noChangeArrowheads="1"/>
            </p:cNvSpPr>
            <p:nvPr userDrawn="1"/>
          </p:nvSpPr>
          <p:spPr bwMode="auto">
            <a:xfrm>
              <a:off x="925512" y="4684713"/>
              <a:ext cx="1641475" cy="1643063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42" name="Oval 138" descr="boom"/>
            <p:cNvSpPr>
              <a:spLocks noChangeArrowheads="1"/>
            </p:cNvSpPr>
            <p:nvPr userDrawn="1"/>
          </p:nvSpPr>
          <p:spPr bwMode="auto">
            <a:xfrm>
              <a:off x="1012825" y="4791075"/>
              <a:ext cx="1506538" cy="1519238"/>
            </a:xfrm>
            <a:prstGeom prst="ellipse">
              <a:avLst/>
            </a:prstGeom>
            <a:blipFill dpi="0" rotWithShape="1">
              <a:blip r:embed="rId11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43" name="Oval 139"/>
            <p:cNvSpPr>
              <a:spLocks noChangeArrowheads="1"/>
            </p:cNvSpPr>
            <p:nvPr userDrawn="1"/>
          </p:nvSpPr>
          <p:spPr bwMode="auto">
            <a:xfrm>
              <a:off x="838200" y="4770438"/>
              <a:ext cx="1630363" cy="1643063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44" name="Oval 140"/>
            <p:cNvSpPr>
              <a:spLocks noChangeArrowheads="1"/>
            </p:cNvSpPr>
            <p:nvPr userDrawn="1"/>
          </p:nvSpPr>
          <p:spPr bwMode="auto">
            <a:xfrm>
              <a:off x="1023937" y="4770438"/>
              <a:ext cx="1643063" cy="1643063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45" name="Oval 141"/>
            <p:cNvSpPr>
              <a:spLocks noChangeArrowheads="1"/>
            </p:cNvSpPr>
            <p:nvPr userDrawn="1"/>
          </p:nvSpPr>
          <p:spPr bwMode="auto">
            <a:xfrm>
              <a:off x="1036637" y="4684713"/>
              <a:ext cx="1630363" cy="1643063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166697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0"/>
          <p:cNvGrpSpPr>
            <a:grpSpLocks/>
          </p:cNvGrpSpPr>
          <p:nvPr userDrawn="1"/>
        </p:nvGrpSpPr>
        <p:grpSpPr bwMode="auto">
          <a:xfrm>
            <a:off x="-4763" y="-26988"/>
            <a:ext cx="9148763" cy="6858001"/>
            <a:chOff x="-3" y="0"/>
            <a:chExt cx="5763" cy="4320"/>
          </a:xfrm>
        </p:grpSpPr>
        <p:pic>
          <p:nvPicPr>
            <p:cNvPr id="8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pic>
          <p:nvPicPr>
            <p:cNvPr id="10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2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3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4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5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6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7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8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9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0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1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2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3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4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5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5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6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7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8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9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0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1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2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3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4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5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6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7" name="Oval 116"/>
            <p:cNvSpPr>
              <a:spLocks noChangeArrowheads="1"/>
            </p:cNvSpPr>
            <p:nvPr userDrawn="1"/>
          </p:nvSpPr>
          <p:spPr bwMode="auto">
            <a:xfrm>
              <a:off x="667" y="455"/>
              <a:ext cx="624" cy="568"/>
            </a:xfrm>
            <a:prstGeom prst="ellipse">
              <a:avLst/>
            </a:prstGeom>
            <a:blipFill>
              <a:blip r:embed="rId4"/>
              <a:stretch>
                <a:fillRect/>
              </a:stretch>
            </a:blip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</p:grpSp>
      <p:sp>
        <p:nvSpPr>
          <p:cNvPr id="48" name="Oval 102"/>
          <p:cNvSpPr>
            <a:spLocks noChangeArrowheads="1"/>
          </p:cNvSpPr>
          <p:nvPr userDrawn="1"/>
        </p:nvSpPr>
        <p:spPr bwMode="auto">
          <a:xfrm>
            <a:off x="515938" y="3286125"/>
            <a:ext cx="1797050" cy="1778000"/>
          </a:xfrm>
          <a:prstGeom prst="ellipse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8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endParaRPr lang="en-ZA" altLang="en-US" sz="1000"/>
          </a:p>
        </p:txBody>
      </p:sp>
      <p:sp>
        <p:nvSpPr>
          <p:cNvPr id="49" name="Oval 133"/>
          <p:cNvSpPr>
            <a:spLocks noChangeArrowheads="1"/>
          </p:cNvSpPr>
          <p:nvPr userDrawn="1"/>
        </p:nvSpPr>
        <p:spPr bwMode="auto">
          <a:xfrm>
            <a:off x="455613" y="1519238"/>
            <a:ext cx="2124075" cy="1917700"/>
          </a:xfrm>
          <a:prstGeom prst="ellipse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>
            <a:lvl1pPr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8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endParaRPr lang="en-US" altLang="en-US" sz="1800"/>
          </a:p>
        </p:txBody>
      </p:sp>
      <p:sp>
        <p:nvSpPr>
          <p:cNvPr id="50" name="Oval 132"/>
          <p:cNvSpPr>
            <a:spLocks noChangeArrowheads="1"/>
          </p:cNvSpPr>
          <p:nvPr userDrawn="1"/>
        </p:nvSpPr>
        <p:spPr bwMode="auto">
          <a:xfrm>
            <a:off x="998538" y="4816475"/>
            <a:ext cx="1543050" cy="1439863"/>
          </a:xfrm>
          <a:prstGeom prst="ellipse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>
            <a:lvl1pPr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8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endParaRPr lang="en-US" altLang="en-US" sz="180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ZA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r>
              <a:rPr lang="en-ZA"/>
              <a:t>Click to edit Master subtitle style</a:t>
            </a:r>
          </a:p>
        </p:txBody>
      </p:sp>
      <p:sp>
        <p:nvSpPr>
          <p:cNvPr id="55" name="Content Placeholder 54"/>
          <p:cNvSpPr>
            <a:spLocks noGrp="1"/>
          </p:cNvSpPr>
          <p:nvPr>
            <p:ph sz="quarter" idx="10"/>
          </p:nvPr>
        </p:nvSpPr>
        <p:spPr>
          <a:xfrm>
            <a:off x="1058862" y="4221163"/>
            <a:ext cx="7689601" cy="9144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7" name="Content Placeholder 56"/>
          <p:cNvSpPr>
            <a:spLocks noGrp="1"/>
          </p:cNvSpPr>
          <p:nvPr>
            <p:ph sz="quarter" idx="11"/>
          </p:nvPr>
        </p:nvSpPr>
        <p:spPr>
          <a:xfrm>
            <a:off x="1547813" y="5805488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9" name="Content Placeholder 58"/>
          <p:cNvSpPr>
            <a:spLocks noGrp="1"/>
          </p:cNvSpPr>
          <p:nvPr>
            <p:ph sz="quarter" idx="12"/>
          </p:nvPr>
        </p:nvSpPr>
        <p:spPr>
          <a:xfrm>
            <a:off x="1476375" y="6256338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8383931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40312934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998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2238" y="300315"/>
            <a:ext cx="700257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64188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34904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ZA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r>
              <a:rPr lang="en-ZA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04544892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87C682-DEAB-4E12-BFFD-6026E5690711}" type="datetime1">
              <a:rPr lang="en-US"/>
              <a:pPr>
                <a:defRPr/>
              </a:pPr>
              <a:t>5/23/2022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36E690-4406-43F9-BFC2-D786CBB3F01D}" type="slidenum">
              <a:rPr lang="en-ZA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94148442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3.xml"/><Relationship Id="rId13" Type="http://schemas.openxmlformats.org/officeDocument/2006/relationships/tags" Target="../tags/tag8.xml"/><Relationship Id="rId18" Type="http://schemas.openxmlformats.org/officeDocument/2006/relationships/tags" Target="../tags/tag13.xml"/><Relationship Id="rId26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16.xml"/><Relationship Id="rId7" Type="http://schemas.openxmlformats.org/officeDocument/2006/relationships/tags" Target="../tags/tag2.xml"/><Relationship Id="rId12" Type="http://schemas.openxmlformats.org/officeDocument/2006/relationships/tags" Target="../tags/tag7.xml"/><Relationship Id="rId17" Type="http://schemas.openxmlformats.org/officeDocument/2006/relationships/tags" Target="../tags/tag12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11.xml"/><Relationship Id="rId20" Type="http://schemas.openxmlformats.org/officeDocument/2006/relationships/tags" Target="../tags/tag15.xml"/><Relationship Id="rId1" Type="http://schemas.openxmlformats.org/officeDocument/2006/relationships/slideLayout" Target="../slideLayouts/slideLayout1.xml"/><Relationship Id="rId6" Type="http://schemas.openxmlformats.org/officeDocument/2006/relationships/vmlDrawing" Target="../drawings/vmlDrawing1.vml"/><Relationship Id="rId11" Type="http://schemas.openxmlformats.org/officeDocument/2006/relationships/tags" Target="../tags/tag6.xml"/><Relationship Id="rId24" Type="http://schemas.openxmlformats.org/officeDocument/2006/relationships/image" Target="../media/image1.emf"/><Relationship Id="rId5" Type="http://schemas.openxmlformats.org/officeDocument/2006/relationships/theme" Target="../theme/theme1.xml"/><Relationship Id="rId15" Type="http://schemas.openxmlformats.org/officeDocument/2006/relationships/tags" Target="../tags/tag10.xml"/><Relationship Id="rId23" Type="http://schemas.openxmlformats.org/officeDocument/2006/relationships/oleObject" Target="../embeddings/oleObject1.bin"/><Relationship Id="rId10" Type="http://schemas.openxmlformats.org/officeDocument/2006/relationships/tags" Target="../tags/tag5.xml"/><Relationship Id="rId19" Type="http://schemas.openxmlformats.org/officeDocument/2006/relationships/tags" Target="../tags/tag14.xml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4.xml"/><Relationship Id="rId14" Type="http://schemas.openxmlformats.org/officeDocument/2006/relationships/tags" Target="../tags/tag9.xml"/><Relationship Id="rId22" Type="http://schemas.openxmlformats.org/officeDocument/2006/relationships/tags" Target="../tags/tag1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ags" Target="../tags/tag22.xml"/><Relationship Id="rId13" Type="http://schemas.openxmlformats.org/officeDocument/2006/relationships/tags" Target="../tags/tag27.xml"/><Relationship Id="rId18" Type="http://schemas.openxmlformats.org/officeDocument/2006/relationships/tags" Target="../tags/tag32.xml"/><Relationship Id="rId3" Type="http://schemas.openxmlformats.org/officeDocument/2006/relationships/slideLayout" Target="../slideLayouts/slideLayout7.xml"/><Relationship Id="rId21" Type="http://schemas.openxmlformats.org/officeDocument/2006/relationships/tags" Target="../tags/tag35.xml"/><Relationship Id="rId7" Type="http://schemas.openxmlformats.org/officeDocument/2006/relationships/tags" Target="../tags/tag21.xml"/><Relationship Id="rId12" Type="http://schemas.openxmlformats.org/officeDocument/2006/relationships/tags" Target="../tags/tag26.xml"/><Relationship Id="rId17" Type="http://schemas.openxmlformats.org/officeDocument/2006/relationships/tags" Target="../tags/tag31.xml"/><Relationship Id="rId25" Type="http://schemas.openxmlformats.org/officeDocument/2006/relationships/image" Target="../media/image3.png"/><Relationship Id="rId2" Type="http://schemas.openxmlformats.org/officeDocument/2006/relationships/slideLayout" Target="../slideLayouts/slideLayout6.xml"/><Relationship Id="rId16" Type="http://schemas.openxmlformats.org/officeDocument/2006/relationships/tags" Target="../tags/tag30.xml"/><Relationship Id="rId20" Type="http://schemas.openxmlformats.org/officeDocument/2006/relationships/tags" Target="../tags/tag34.xml"/><Relationship Id="rId1" Type="http://schemas.openxmlformats.org/officeDocument/2006/relationships/slideLayout" Target="../slideLayouts/slideLayout5.xml"/><Relationship Id="rId6" Type="http://schemas.openxmlformats.org/officeDocument/2006/relationships/tags" Target="../tags/tag20.xml"/><Relationship Id="rId11" Type="http://schemas.openxmlformats.org/officeDocument/2006/relationships/tags" Target="../tags/tag25.xml"/><Relationship Id="rId24" Type="http://schemas.openxmlformats.org/officeDocument/2006/relationships/image" Target="../media/image2.png"/><Relationship Id="rId5" Type="http://schemas.openxmlformats.org/officeDocument/2006/relationships/vmlDrawing" Target="../drawings/vmlDrawing4.vml"/><Relationship Id="rId15" Type="http://schemas.openxmlformats.org/officeDocument/2006/relationships/tags" Target="../tags/tag29.xml"/><Relationship Id="rId23" Type="http://schemas.openxmlformats.org/officeDocument/2006/relationships/image" Target="../media/image1.emf"/><Relationship Id="rId10" Type="http://schemas.openxmlformats.org/officeDocument/2006/relationships/tags" Target="../tags/tag24.xml"/><Relationship Id="rId19" Type="http://schemas.openxmlformats.org/officeDocument/2006/relationships/tags" Target="../tags/tag33.xml"/><Relationship Id="rId4" Type="http://schemas.openxmlformats.org/officeDocument/2006/relationships/theme" Target="../theme/theme2.xml"/><Relationship Id="rId9" Type="http://schemas.openxmlformats.org/officeDocument/2006/relationships/tags" Target="../tags/tag23.xml"/><Relationship Id="rId14" Type="http://schemas.openxmlformats.org/officeDocument/2006/relationships/tags" Target="../tags/tag28.xml"/><Relationship Id="rId22" Type="http://schemas.openxmlformats.org/officeDocument/2006/relationships/oleObject" Target="../embeddings/oleObject4.bin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12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0.xml"/><Relationship Id="rId16" Type="http://schemas.openxmlformats.org/officeDocument/2006/relationships/image" Target="../media/image12.jpeg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19.jpe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ags" Target="../tags/tag40.xml"/><Relationship Id="rId13" Type="http://schemas.openxmlformats.org/officeDocument/2006/relationships/tags" Target="../tags/tag45.xml"/><Relationship Id="rId18" Type="http://schemas.openxmlformats.org/officeDocument/2006/relationships/tags" Target="../tags/tag50.xml"/><Relationship Id="rId26" Type="http://schemas.openxmlformats.org/officeDocument/2006/relationships/tags" Target="../tags/tag58.xml"/><Relationship Id="rId3" Type="http://schemas.openxmlformats.org/officeDocument/2006/relationships/slideLayout" Target="../slideLayouts/slideLayout34.xml"/><Relationship Id="rId21" Type="http://schemas.openxmlformats.org/officeDocument/2006/relationships/tags" Target="../tags/tag53.xml"/><Relationship Id="rId7" Type="http://schemas.openxmlformats.org/officeDocument/2006/relationships/vmlDrawing" Target="../drawings/vmlDrawing7.vml"/><Relationship Id="rId12" Type="http://schemas.openxmlformats.org/officeDocument/2006/relationships/tags" Target="../tags/tag44.xml"/><Relationship Id="rId17" Type="http://schemas.openxmlformats.org/officeDocument/2006/relationships/tags" Target="../tags/tag49.xml"/><Relationship Id="rId25" Type="http://schemas.openxmlformats.org/officeDocument/2006/relationships/tags" Target="../tags/tag57.xml"/><Relationship Id="rId2" Type="http://schemas.openxmlformats.org/officeDocument/2006/relationships/slideLayout" Target="../slideLayouts/slideLayout33.xml"/><Relationship Id="rId16" Type="http://schemas.openxmlformats.org/officeDocument/2006/relationships/tags" Target="../tags/tag48.xml"/><Relationship Id="rId20" Type="http://schemas.openxmlformats.org/officeDocument/2006/relationships/tags" Target="../tags/tag52.xml"/><Relationship Id="rId29" Type="http://schemas.openxmlformats.org/officeDocument/2006/relationships/image" Target="../media/image25.jpeg"/><Relationship Id="rId1" Type="http://schemas.openxmlformats.org/officeDocument/2006/relationships/slideLayout" Target="../slideLayouts/slideLayout32.xml"/><Relationship Id="rId6" Type="http://schemas.openxmlformats.org/officeDocument/2006/relationships/theme" Target="../theme/theme5.xml"/><Relationship Id="rId11" Type="http://schemas.openxmlformats.org/officeDocument/2006/relationships/tags" Target="../tags/tag43.xml"/><Relationship Id="rId24" Type="http://schemas.openxmlformats.org/officeDocument/2006/relationships/tags" Target="../tags/tag56.xml"/><Relationship Id="rId5" Type="http://schemas.openxmlformats.org/officeDocument/2006/relationships/slideLayout" Target="../slideLayouts/slideLayout36.xml"/><Relationship Id="rId15" Type="http://schemas.openxmlformats.org/officeDocument/2006/relationships/tags" Target="../tags/tag47.xml"/><Relationship Id="rId23" Type="http://schemas.openxmlformats.org/officeDocument/2006/relationships/tags" Target="../tags/tag55.xml"/><Relationship Id="rId28" Type="http://schemas.openxmlformats.org/officeDocument/2006/relationships/image" Target="../media/image1.emf"/><Relationship Id="rId10" Type="http://schemas.openxmlformats.org/officeDocument/2006/relationships/tags" Target="../tags/tag42.xml"/><Relationship Id="rId19" Type="http://schemas.openxmlformats.org/officeDocument/2006/relationships/tags" Target="../tags/tag51.xml"/><Relationship Id="rId4" Type="http://schemas.openxmlformats.org/officeDocument/2006/relationships/slideLayout" Target="../slideLayouts/slideLayout35.xml"/><Relationship Id="rId9" Type="http://schemas.openxmlformats.org/officeDocument/2006/relationships/tags" Target="../tags/tag41.xml"/><Relationship Id="rId14" Type="http://schemas.openxmlformats.org/officeDocument/2006/relationships/tags" Target="../tags/tag46.xml"/><Relationship Id="rId22" Type="http://schemas.openxmlformats.org/officeDocument/2006/relationships/tags" Target="../tags/tag54.xml"/><Relationship Id="rId27" Type="http://schemas.openxmlformats.org/officeDocument/2006/relationships/oleObject" Target="../embeddings/oleObject7.bin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17" Type="http://schemas.openxmlformats.org/officeDocument/2006/relationships/image" Target="../media/image12.jpeg"/><Relationship Id="rId2" Type="http://schemas.openxmlformats.org/officeDocument/2006/relationships/slideLayout" Target="../slideLayouts/slideLayout38.xml"/><Relationship Id="rId16" Type="http://schemas.openxmlformats.org/officeDocument/2006/relationships/image" Target="../media/image29.jpeg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theme" Target="../theme/theme6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>
            <p:custDataLst>
              <p:tags r:id="rId7"/>
            </p:custDataLst>
            <p:extLst>
              <p:ext uri="{D42A27DB-BD31-4B8C-83A1-F6EECF244321}">
                <p14:modId xmlns:p14="http://schemas.microsoft.com/office/powerpoint/2010/main" val="3132187400"/>
              </p:ext>
            </p:extLst>
          </p:nvPr>
        </p:nvGraphicFramePr>
        <p:xfrm>
          <a:off x="0" y="0"/>
          <a:ext cx="161984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04" name="think-cell Slide" r:id="rId23" imgW="270" imgH="270" progId="TCLayout.ActiveDocument.1">
                  <p:embed/>
                </p:oleObj>
              </mc:Choice>
              <mc:Fallback>
                <p:oleObj name="think-cell Slide" r:id="rId23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61984" cy="161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" name="Picture 142"/>
          <p:cNvPicPr preferRelativeResize="0">
            <a:picLocks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40"/>
          <p:cNvPicPr preferRelativeResize="0">
            <a:picLocks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37344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82155" y="2685377"/>
            <a:ext cx="438976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Text</a:t>
            </a:r>
            <a:endParaRPr lang="en-US" noProof="0" dirty="0"/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2238" y="300315"/>
            <a:ext cx="700257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0" name="McK 1. On-page tracker" hidden="1"/>
          <p:cNvSpPr>
            <a:spLocks noChangeArrowheads="1"/>
          </p:cNvSpPr>
          <p:nvPr/>
        </p:nvSpPr>
        <p:spPr bwMode="auto">
          <a:xfrm>
            <a:off x="122238" y="27536"/>
            <a:ext cx="734175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aseline="0" noProof="0" dirty="0">
                <a:solidFill>
                  <a:schemeClr val="bg1"/>
                </a:solidFill>
                <a:latin typeface="+mn-lt"/>
                <a:ea typeface="+mj-ea"/>
              </a:rPr>
              <a:t>TRACKER</a:t>
            </a: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auto">
          <a:xfrm>
            <a:off x="122238" y="993681"/>
            <a:ext cx="4479388" cy="251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1600" baseline="0" noProof="0" dirty="0">
                <a:solidFill>
                  <a:srgbClr val="808080"/>
                </a:solidFill>
                <a:latin typeface="+mn-lt"/>
              </a:rPr>
              <a:t>Unit of measure</a:t>
            </a:r>
          </a:p>
        </p:txBody>
      </p:sp>
      <p:grpSp>
        <p:nvGrpSpPr>
          <p:cNvPr id="12" name="McK Slide Elements" hidden="1"/>
          <p:cNvGrpSpPr>
            <a:grpSpLocks/>
          </p:cNvGrpSpPr>
          <p:nvPr/>
        </p:nvGrpSpPr>
        <p:grpSpPr bwMode="auto">
          <a:xfrm>
            <a:off x="122238" y="6204180"/>
            <a:ext cx="7905681" cy="361206"/>
            <a:chOff x="75" y="3927"/>
            <a:chExt cx="5385" cy="223"/>
          </a:xfrm>
        </p:grpSpPr>
        <p:sp>
          <p:nvSpPr>
            <p:cNvPr id="13" name="McK 4. Footnote"/>
            <p:cNvSpPr txBox="1">
              <a:spLocks noChangeArrowheads="1"/>
            </p:cNvSpPr>
            <p:nvPr/>
          </p:nvSpPr>
          <p:spPr bwMode="auto">
            <a:xfrm>
              <a:off x="75" y="3927"/>
              <a:ext cx="5385" cy="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 anchorCtr="0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r>
                <a:rPr lang="en-US" sz="1000" baseline="0" noProof="0" dirty="0">
                  <a:latin typeface="+mn-lt"/>
                </a:rPr>
                <a:t>1 Footnote</a:t>
              </a:r>
            </a:p>
          </p:txBody>
        </p:sp>
        <p:sp>
          <p:nvSpPr>
            <p:cNvPr id="14" name="McK 5. Source"/>
            <p:cNvSpPr>
              <a:spLocks noChangeArrowheads="1"/>
            </p:cNvSpPr>
            <p:nvPr/>
          </p:nvSpPr>
          <p:spPr bwMode="auto">
            <a:xfrm>
              <a:off x="75" y="4055"/>
              <a:ext cx="5385" cy="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b" anchorCtr="0">
              <a:spAutoFit/>
            </a:bodyPr>
            <a:lstStyle/>
            <a:p>
              <a:pPr marL="609600" indent="-609600" defTabSz="913526">
                <a:tabLst/>
              </a:pPr>
              <a:r>
                <a:rPr lang="en-US" sz="1000" baseline="0" noProof="0" dirty="0">
                  <a:solidFill>
                    <a:schemeClr val="tx1"/>
                  </a:solidFill>
                  <a:latin typeface="+mn-lt"/>
                </a:rPr>
                <a:t>Source: Source</a:t>
              </a:r>
            </a:p>
          </p:txBody>
        </p:sp>
      </p:grpSp>
      <p:grpSp>
        <p:nvGrpSpPr>
          <p:cNvPr id="15" name="ACET" hidden="1"/>
          <p:cNvGrpSpPr>
            <a:grpSpLocks/>
          </p:cNvGrpSpPr>
          <p:nvPr/>
        </p:nvGrpSpPr>
        <p:grpSpPr bwMode="auto">
          <a:xfrm>
            <a:off x="1482155" y="2037234"/>
            <a:ext cx="4350892" cy="518318"/>
            <a:chOff x="915" y="710"/>
            <a:chExt cx="2686" cy="320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en-US" b="1" baseline="0" noProof="0" dirty="0">
                  <a:latin typeface="+mn-lt"/>
                  <a:ea typeface="+mn-ea"/>
                </a:rPr>
                <a:t>Title</a:t>
              </a:r>
            </a:p>
            <a:p>
              <a:r>
                <a:rPr lang="en-US" baseline="0" noProof="0" dirty="0">
                  <a:solidFill>
                    <a:srgbClr val="808080"/>
                  </a:solidFill>
                  <a:latin typeface="+mn-lt"/>
                  <a:ea typeface="+mn-ea"/>
                </a:rPr>
                <a:t>Unit of measure</a:t>
              </a:r>
            </a:p>
          </p:txBody>
        </p:sp>
      </p:grpSp>
      <p:grpSp>
        <p:nvGrpSpPr>
          <p:cNvPr id="27" name="LegendBoxes" hidden="1"/>
          <p:cNvGrpSpPr>
            <a:grpSpLocks/>
          </p:cNvGrpSpPr>
          <p:nvPr/>
        </p:nvGrpSpPr>
        <p:grpSpPr bwMode="auto">
          <a:xfrm>
            <a:off x="8072437" y="1048052"/>
            <a:ext cx="763588" cy="996951"/>
            <a:chOff x="4936" y="176"/>
            <a:chExt cx="481" cy="628"/>
          </a:xfrm>
        </p:grpSpPr>
        <p:sp>
          <p:nvSpPr>
            <p:cNvPr id="28" name="Legend1"/>
            <p:cNvSpPr>
              <a:spLocks noChangeArrowheads="1"/>
            </p:cNvSpPr>
            <p:nvPr/>
          </p:nvSpPr>
          <p:spPr bwMode="auto">
            <a:xfrm>
              <a:off x="5096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dirty="0">
                  <a:latin typeface="+mn-lt"/>
                </a:rPr>
                <a:t>Legend</a:t>
              </a:r>
            </a:p>
          </p:txBody>
        </p:sp>
        <p:sp>
          <p:nvSpPr>
            <p:cNvPr id="29" name="LegendRectangle1"/>
            <p:cNvSpPr>
              <a:spLocks noChangeArrowheads="1"/>
            </p:cNvSpPr>
            <p:nvPr/>
          </p:nvSpPr>
          <p:spPr bwMode="auto">
            <a:xfrm>
              <a:off x="4936" y="183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+mn-lt"/>
              </a:endParaRPr>
            </a:p>
          </p:txBody>
        </p:sp>
        <p:sp>
          <p:nvSpPr>
            <p:cNvPr id="30" name="Legend2"/>
            <p:cNvSpPr>
              <a:spLocks noChangeArrowheads="1"/>
            </p:cNvSpPr>
            <p:nvPr/>
          </p:nvSpPr>
          <p:spPr bwMode="auto">
            <a:xfrm>
              <a:off x="5096" y="34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dirty="0">
                  <a:latin typeface="+mn-lt"/>
                </a:rPr>
                <a:t>Legend</a:t>
              </a:r>
            </a:p>
          </p:txBody>
        </p:sp>
        <p:sp>
          <p:nvSpPr>
            <p:cNvPr id="31" name="LegendRectangle2"/>
            <p:cNvSpPr>
              <a:spLocks noChangeArrowheads="1"/>
            </p:cNvSpPr>
            <p:nvPr/>
          </p:nvSpPr>
          <p:spPr bwMode="auto">
            <a:xfrm>
              <a:off x="4936" y="35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+mn-lt"/>
              </a:endParaRPr>
            </a:p>
          </p:txBody>
        </p:sp>
        <p:sp>
          <p:nvSpPr>
            <p:cNvPr id="32" name="Legend3"/>
            <p:cNvSpPr>
              <a:spLocks noChangeArrowheads="1"/>
            </p:cNvSpPr>
            <p:nvPr/>
          </p:nvSpPr>
          <p:spPr bwMode="auto">
            <a:xfrm>
              <a:off x="5096" y="517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dirty="0">
                  <a:latin typeface="+mn-lt"/>
                </a:rPr>
                <a:t>Legend</a:t>
              </a:r>
            </a:p>
          </p:txBody>
        </p:sp>
        <p:sp>
          <p:nvSpPr>
            <p:cNvPr id="33" name="LegendRectangle3"/>
            <p:cNvSpPr>
              <a:spLocks noChangeArrowheads="1"/>
            </p:cNvSpPr>
            <p:nvPr/>
          </p:nvSpPr>
          <p:spPr bwMode="auto">
            <a:xfrm>
              <a:off x="4936" y="524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+mn-lt"/>
              </a:endParaRPr>
            </a:p>
          </p:txBody>
        </p:sp>
        <p:sp>
          <p:nvSpPr>
            <p:cNvPr id="34" name="Legend4"/>
            <p:cNvSpPr>
              <a:spLocks noChangeArrowheads="1"/>
            </p:cNvSpPr>
            <p:nvPr/>
          </p:nvSpPr>
          <p:spPr bwMode="auto">
            <a:xfrm>
              <a:off x="5096" y="688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dirty="0">
                  <a:latin typeface="+mn-lt"/>
                </a:rPr>
                <a:t>Legend</a:t>
              </a:r>
            </a:p>
          </p:txBody>
        </p:sp>
        <p:sp>
          <p:nvSpPr>
            <p:cNvPr id="35" name="LegendRectangle4"/>
            <p:cNvSpPr>
              <a:spLocks noChangeArrowheads="1"/>
            </p:cNvSpPr>
            <p:nvPr/>
          </p:nvSpPr>
          <p:spPr bwMode="auto">
            <a:xfrm>
              <a:off x="4936" y="695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+mn-lt"/>
              </a:endParaRPr>
            </a:p>
          </p:txBody>
        </p:sp>
      </p:grpSp>
      <p:grpSp>
        <p:nvGrpSpPr>
          <p:cNvPr id="36" name="LegendLines" hidden="1"/>
          <p:cNvGrpSpPr>
            <a:grpSpLocks/>
          </p:cNvGrpSpPr>
          <p:nvPr/>
        </p:nvGrpSpPr>
        <p:grpSpPr bwMode="auto">
          <a:xfrm>
            <a:off x="7764462" y="1048052"/>
            <a:ext cx="1071563" cy="730251"/>
            <a:chOff x="4750" y="176"/>
            <a:chExt cx="675" cy="460"/>
          </a:xfrm>
        </p:grpSpPr>
        <p:sp>
          <p:nvSpPr>
            <p:cNvPr id="37" name="LineLegend1"/>
            <p:cNvSpPr>
              <a:spLocks noChangeShapeType="1"/>
            </p:cNvSpPr>
            <p:nvPr/>
          </p:nvSpPr>
          <p:spPr bwMode="auto">
            <a:xfrm>
              <a:off x="4750" y="233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>
                <a:latin typeface="+mn-lt"/>
              </a:endParaRPr>
            </a:p>
          </p:txBody>
        </p:sp>
        <p:sp>
          <p:nvSpPr>
            <p:cNvPr id="38" name="LineLegend2"/>
            <p:cNvSpPr>
              <a:spLocks noChangeShapeType="1"/>
            </p:cNvSpPr>
            <p:nvPr/>
          </p:nvSpPr>
          <p:spPr bwMode="auto">
            <a:xfrm>
              <a:off x="4750" y="402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>
                <a:latin typeface="+mn-lt"/>
              </a:endParaRPr>
            </a:p>
          </p:txBody>
        </p:sp>
        <p:sp>
          <p:nvSpPr>
            <p:cNvPr id="39" name="LineLegend3"/>
            <p:cNvSpPr>
              <a:spLocks noChangeShapeType="1"/>
            </p:cNvSpPr>
            <p:nvPr/>
          </p:nvSpPr>
          <p:spPr bwMode="auto">
            <a:xfrm>
              <a:off x="4750" y="577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>
                <a:latin typeface="+mn-lt"/>
              </a:endParaRPr>
            </a:p>
          </p:txBody>
        </p:sp>
        <p:sp>
          <p:nvSpPr>
            <p:cNvPr id="40" name="Legend1"/>
            <p:cNvSpPr>
              <a:spLocks noChangeArrowheads="1"/>
            </p:cNvSpPr>
            <p:nvPr/>
          </p:nvSpPr>
          <p:spPr bwMode="auto">
            <a:xfrm>
              <a:off x="5104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dirty="0">
                  <a:latin typeface="+mn-lt"/>
                </a:rPr>
                <a:t>Legend</a:t>
              </a:r>
            </a:p>
          </p:txBody>
        </p:sp>
        <p:sp>
          <p:nvSpPr>
            <p:cNvPr id="41" name="Legend2"/>
            <p:cNvSpPr>
              <a:spLocks noChangeArrowheads="1"/>
            </p:cNvSpPr>
            <p:nvPr/>
          </p:nvSpPr>
          <p:spPr bwMode="auto">
            <a:xfrm>
              <a:off x="5104" y="344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dirty="0">
                  <a:latin typeface="+mn-lt"/>
                </a:rPr>
                <a:t>Legend</a:t>
              </a:r>
            </a:p>
          </p:txBody>
        </p:sp>
        <p:sp>
          <p:nvSpPr>
            <p:cNvPr id="42" name="Legend3"/>
            <p:cNvSpPr>
              <a:spLocks noChangeArrowheads="1"/>
            </p:cNvSpPr>
            <p:nvPr/>
          </p:nvSpPr>
          <p:spPr bwMode="auto">
            <a:xfrm>
              <a:off x="5104" y="520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dirty="0">
                  <a:latin typeface="+mn-lt"/>
                </a:rPr>
                <a:t>Legend</a:t>
              </a:r>
            </a:p>
          </p:txBody>
        </p:sp>
      </p:grpSp>
      <p:grpSp>
        <p:nvGrpSpPr>
          <p:cNvPr id="43" name="McKSticker" hidden="1"/>
          <p:cNvGrpSpPr/>
          <p:nvPr/>
        </p:nvGrpSpPr>
        <p:grpSpPr bwMode="auto">
          <a:xfrm>
            <a:off x="7769131" y="1048052"/>
            <a:ext cx="1066894" cy="212366"/>
            <a:chOff x="7673881" y="285750"/>
            <a:chExt cx="1066894" cy="212366"/>
          </a:xfrm>
        </p:grpSpPr>
        <p:sp>
          <p:nvSpPr>
            <p:cNvPr id="44" name="StickerRectangle"/>
            <p:cNvSpPr>
              <a:spLocks noChangeArrowheads="1"/>
            </p:cNvSpPr>
            <p:nvPr/>
          </p:nvSpPr>
          <p:spPr bwMode="auto">
            <a:xfrm>
              <a:off x="7673881" y="285750"/>
              <a:ext cx="1066894" cy="212366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895350">
                <a:buClr>
                  <a:schemeClr val="tx2"/>
                </a:buClr>
              </a:pPr>
              <a:r>
                <a:rPr lang="en-US" sz="1200" dirty="0">
                  <a:solidFill>
                    <a:srgbClr val="808080"/>
                  </a:solidFill>
                  <a:latin typeface="+mn-lt"/>
                </a:rPr>
                <a:t>PRELIMINARY</a:t>
              </a:r>
            </a:p>
          </p:txBody>
        </p:sp>
        <p:cxnSp>
          <p:nvCxnSpPr>
            <p:cNvPr id="45" name="AutoShape 31"/>
            <p:cNvCxnSpPr>
              <a:cxnSpLocks noChangeShapeType="1"/>
              <a:stCxn id="44" idx="2"/>
              <a:endCxn id="44" idx="4"/>
            </p:cNvCxnSpPr>
            <p:nvPr/>
          </p:nvCxnSpPr>
          <p:spPr bwMode="auto">
            <a:xfrm>
              <a:off x="7673881" y="285750"/>
              <a:ext cx="0" cy="212366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6" name="AutoShape 32"/>
            <p:cNvCxnSpPr>
              <a:cxnSpLocks noChangeShapeType="1"/>
              <a:stCxn id="44" idx="4"/>
              <a:endCxn id="44" idx="6"/>
            </p:cNvCxnSpPr>
            <p:nvPr/>
          </p:nvCxnSpPr>
          <p:spPr bwMode="auto">
            <a:xfrm>
              <a:off x="7673881" y="498116"/>
              <a:ext cx="1066894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7" name="LegendMoons" hidden="1"/>
          <p:cNvGrpSpPr/>
          <p:nvPr/>
        </p:nvGrpSpPr>
        <p:grpSpPr bwMode="auto">
          <a:xfrm>
            <a:off x="8005595" y="1048052"/>
            <a:ext cx="830430" cy="1306516"/>
            <a:chOff x="6655594" y="273840"/>
            <a:chExt cx="830430" cy="1306516"/>
          </a:xfrm>
        </p:grpSpPr>
        <p:grpSp>
          <p:nvGrpSpPr>
            <p:cNvPr id="48" name="MoonLegend1"/>
            <p:cNvGrpSpPr>
              <a:grpSpLocks noChangeAspect="1"/>
            </p:cNvGrpSpPr>
            <p:nvPr>
              <p:custDataLst>
                <p:tags r:id="rId8"/>
              </p:custDataLst>
            </p:nvPr>
          </p:nvGrpSpPr>
          <p:grpSpPr bwMode="auto">
            <a:xfrm>
              <a:off x="6655594" y="273840"/>
              <a:ext cx="209550" cy="209551"/>
              <a:chOff x="4533" y="183"/>
              <a:chExt cx="144" cy="144"/>
            </a:xfrm>
          </p:grpSpPr>
          <p:sp>
            <p:nvSpPr>
              <p:cNvPr id="66" name="Oval 38"/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latin typeface="+mn-lt"/>
                </a:endParaRPr>
              </a:p>
            </p:txBody>
          </p:sp>
          <p:sp>
            <p:nvSpPr>
              <p:cNvPr id="67" name="Arc 39"/>
              <p:cNvSpPr>
                <a:spLocks noChangeAspect="1"/>
              </p:cNvSpPr>
              <p:nvPr>
                <p:custDataLst>
                  <p:tags r:id="rId22"/>
                </p:custDataLst>
              </p:nvPr>
            </p:nvSpPr>
            <p:spPr bwMode="auto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latin typeface="+mn-lt"/>
                </a:endParaRPr>
              </a:p>
            </p:txBody>
          </p:sp>
        </p:grpSp>
        <p:grpSp>
          <p:nvGrpSpPr>
            <p:cNvPr id="49" name="MoonLegend2"/>
            <p:cNvGrpSpPr>
              <a:grpSpLocks noChangeAspect="1"/>
            </p:cNvGrpSpPr>
            <p:nvPr>
              <p:custDataLst>
                <p:tags r:id="rId9"/>
              </p:custDataLst>
            </p:nvPr>
          </p:nvGrpSpPr>
          <p:grpSpPr bwMode="auto">
            <a:xfrm>
              <a:off x="6655594" y="548081"/>
              <a:ext cx="209550" cy="209551"/>
              <a:chOff x="1694" y="2044"/>
              <a:chExt cx="160" cy="160"/>
            </a:xfrm>
          </p:grpSpPr>
          <p:sp>
            <p:nvSpPr>
              <p:cNvPr id="64" name="Oval 41"/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latin typeface="+mn-lt"/>
                </a:endParaRPr>
              </a:p>
            </p:txBody>
          </p:sp>
          <p:sp>
            <p:nvSpPr>
              <p:cNvPr id="65" name="Arc 42"/>
              <p:cNvSpPr>
                <a:spLocks noChangeAspect="1"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latin typeface="+mn-lt"/>
                </a:endParaRPr>
              </a:p>
            </p:txBody>
          </p:sp>
        </p:grpSp>
        <p:grpSp>
          <p:nvGrpSpPr>
            <p:cNvPr id="50" name="MoonLegend4"/>
            <p:cNvGrpSpPr>
              <a:grpSpLocks noChangeAspect="1"/>
            </p:cNvGrpSpPr>
            <p:nvPr>
              <p:custDataLst>
                <p:tags r:id="rId10"/>
              </p:custDataLst>
            </p:nvPr>
          </p:nvGrpSpPr>
          <p:grpSpPr bwMode="auto">
            <a:xfrm>
              <a:off x="6655594" y="1096563"/>
              <a:ext cx="209550" cy="209551"/>
              <a:chOff x="4495" y="1198"/>
              <a:chExt cx="160" cy="160"/>
            </a:xfrm>
          </p:grpSpPr>
          <p:sp>
            <p:nvSpPr>
              <p:cNvPr id="62" name="Oval 47"/>
              <p:cNvSpPr>
                <a:spLocks noChangeAspect="1" noChangeArrowheads="1"/>
              </p:cNvSpPr>
              <p:nvPr>
                <p:custDataLst>
                  <p:tags r:id="rId17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latin typeface="+mn-lt"/>
                </a:endParaRPr>
              </a:p>
            </p:txBody>
          </p:sp>
          <p:sp>
            <p:nvSpPr>
              <p:cNvPr id="63" name="Arc 48"/>
              <p:cNvSpPr>
                <a:spLocks noChangeAspect="1"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latin typeface="+mn-lt"/>
                </a:endParaRPr>
              </a:p>
            </p:txBody>
          </p:sp>
        </p:grpSp>
        <p:grpSp>
          <p:nvGrpSpPr>
            <p:cNvPr id="51" name="MoonLegend5"/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auto">
            <a:xfrm>
              <a:off x="6655594" y="1370805"/>
              <a:ext cx="209550" cy="209551"/>
              <a:chOff x="4495" y="1440"/>
              <a:chExt cx="160" cy="160"/>
            </a:xfrm>
          </p:grpSpPr>
          <p:sp>
            <p:nvSpPr>
              <p:cNvPr id="60" name="Oval 50"/>
              <p:cNvSpPr>
                <a:spLocks noChangeAspect="1" noChangeArrowheads="1"/>
              </p:cNvSpPr>
              <p:nvPr>
                <p:custDataLst>
                  <p:tags r:id="rId15"/>
                </p:custDataLst>
              </p:nvPr>
            </p:nvSpPr>
            <p:spPr bwMode="auto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latin typeface="+mn-lt"/>
                </a:endParaRPr>
              </a:p>
            </p:txBody>
          </p:sp>
          <p:sp>
            <p:nvSpPr>
              <p:cNvPr id="61" name="Oval 51"/>
              <p:cNvSpPr>
                <a:spLocks noChangeAspect="1" noChangeArrowheads="1"/>
              </p:cNvSpPr>
              <p:nvPr>
                <p:custDataLst>
                  <p:tags r:id="rId16"/>
                </p:custDataLst>
              </p:nvPr>
            </p:nvSpPr>
            <p:spPr bwMode="auto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latin typeface="+mn-lt"/>
                </a:endParaRPr>
              </a:p>
            </p:txBody>
          </p:sp>
        </p:grpSp>
        <p:sp>
          <p:nvSpPr>
            <p:cNvPr id="52" name="Legend1"/>
            <p:cNvSpPr>
              <a:spLocks noChangeArrowheads="1"/>
            </p:cNvSpPr>
            <p:nvPr/>
          </p:nvSpPr>
          <p:spPr bwMode="auto">
            <a:xfrm>
              <a:off x="6976269" y="286540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dirty="0">
                  <a:latin typeface="+mn-lt"/>
                </a:rPr>
                <a:t>Legend</a:t>
              </a:r>
            </a:p>
          </p:txBody>
        </p:sp>
        <p:sp>
          <p:nvSpPr>
            <p:cNvPr id="53" name="Legend2"/>
            <p:cNvSpPr>
              <a:spLocks noChangeArrowheads="1"/>
            </p:cNvSpPr>
            <p:nvPr/>
          </p:nvSpPr>
          <p:spPr bwMode="auto">
            <a:xfrm>
              <a:off x="6976269" y="561178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dirty="0">
                  <a:latin typeface="+mn-lt"/>
                </a:rPr>
                <a:t>Legend</a:t>
              </a:r>
            </a:p>
          </p:txBody>
        </p:sp>
        <p:sp>
          <p:nvSpPr>
            <p:cNvPr id="54" name="Legend3"/>
            <p:cNvSpPr>
              <a:spLocks noChangeArrowheads="1"/>
            </p:cNvSpPr>
            <p:nvPr/>
          </p:nvSpPr>
          <p:spPr bwMode="auto">
            <a:xfrm>
              <a:off x="6976269" y="835817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dirty="0">
                  <a:latin typeface="+mn-lt"/>
                </a:rPr>
                <a:t>Legend</a:t>
              </a:r>
            </a:p>
          </p:txBody>
        </p:sp>
        <p:sp>
          <p:nvSpPr>
            <p:cNvPr id="55" name="Legend4"/>
            <p:cNvSpPr>
              <a:spLocks noChangeArrowheads="1"/>
            </p:cNvSpPr>
            <p:nvPr/>
          </p:nvSpPr>
          <p:spPr bwMode="auto">
            <a:xfrm>
              <a:off x="6976269" y="1107280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dirty="0">
                  <a:latin typeface="+mn-lt"/>
                </a:rPr>
                <a:t>Legend</a:t>
              </a:r>
            </a:p>
          </p:txBody>
        </p:sp>
        <p:sp>
          <p:nvSpPr>
            <p:cNvPr id="56" name="Legend5"/>
            <p:cNvSpPr>
              <a:spLocks noChangeArrowheads="1"/>
            </p:cNvSpPr>
            <p:nvPr/>
          </p:nvSpPr>
          <p:spPr bwMode="auto">
            <a:xfrm>
              <a:off x="6976269" y="1383505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dirty="0">
                  <a:latin typeface="+mn-lt"/>
                </a:rPr>
                <a:t>Legend</a:t>
              </a:r>
            </a:p>
          </p:txBody>
        </p:sp>
        <p:grpSp>
          <p:nvGrpSpPr>
            <p:cNvPr id="57" name="MoonLegend3"/>
            <p:cNvGrpSpPr>
              <a:grpSpLocks noChangeAspect="1"/>
            </p:cNvGrpSpPr>
            <p:nvPr>
              <p:custDataLst>
                <p:tags r:id="rId12"/>
              </p:custDataLst>
            </p:nvPr>
          </p:nvGrpSpPr>
          <p:grpSpPr bwMode="auto">
            <a:xfrm>
              <a:off x="6655594" y="822322"/>
              <a:ext cx="209550" cy="209551"/>
              <a:chOff x="4495" y="1198"/>
              <a:chExt cx="160" cy="160"/>
            </a:xfrm>
          </p:grpSpPr>
          <p:sp>
            <p:nvSpPr>
              <p:cNvPr id="58" name="Oval 47"/>
              <p:cNvSpPr>
                <a:spLocks noChangeAspect="1" noChangeArrowheads="1"/>
              </p:cNvSpPr>
              <p:nvPr>
                <p:custDataLst>
                  <p:tags r:id="rId13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latin typeface="+mn-lt"/>
                </a:endParaRPr>
              </a:p>
            </p:txBody>
          </p:sp>
          <p:sp>
            <p:nvSpPr>
              <p:cNvPr id="59" name="Arc 48"/>
              <p:cNvSpPr>
                <a:spLocks noChangeAspect="1"/>
              </p:cNvSpPr>
              <p:nvPr>
                <p:custDataLst>
                  <p:tags r:id="rId14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latin typeface="+mn-lt"/>
                </a:endParaRPr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6" r:id="rId3"/>
    <p:sldLayoutId id="2147483736" r:id="rId4"/>
  </p:sldLayoutIdLst>
  <p:hf sldNum="0" hdr="0" ftr="0"/>
  <p:txStyles>
    <p:titleStyle>
      <a:lvl1pPr algn="l" defTabSz="913526" rtl="0" eaLnBrk="1" fontAlgn="base" hangingPunct="1">
        <a:spcBef>
          <a:spcPct val="0"/>
        </a:spcBef>
        <a:spcAft>
          <a:spcPct val="0"/>
        </a:spcAft>
        <a:tabLst>
          <a:tab pos="275353" algn="l"/>
        </a:tabLst>
        <a:defRPr sz="2400" b="0" baseline="0">
          <a:solidFill>
            <a:schemeClr val="bg1"/>
          </a:solidFill>
          <a:latin typeface="+mj-lt"/>
          <a:ea typeface="+mj-ea"/>
          <a:cs typeface="+mj-cs"/>
        </a:defRPr>
      </a:lvl1pPr>
      <a:lvl2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66481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32962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99443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65925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600" baseline="0">
          <a:solidFill>
            <a:schemeClr val="tx1"/>
          </a:solidFill>
          <a:latin typeface="+mn-lt"/>
          <a:ea typeface="+mn-ea"/>
          <a:cs typeface="+mn-cs"/>
        </a:defRPr>
      </a:lvl1pPr>
      <a:lvl2pPr marL="197607" indent="-195987" algn="l" defTabSz="913526" rtl="0" eaLnBrk="1" fontAlgn="base" hangingPunct="1">
        <a:spcBef>
          <a:spcPct val="0"/>
        </a:spcBef>
        <a:spcAft>
          <a:spcPct val="0"/>
        </a:spcAft>
        <a:buClr>
          <a:srgbClr val="83725B"/>
        </a:buClr>
        <a:buSzPct val="125000"/>
        <a:buFont typeface="Arial" pitchFamily="34" charset="0"/>
        <a:buChar char="•"/>
        <a:defRPr sz="1600" baseline="0">
          <a:solidFill>
            <a:schemeClr val="tx1"/>
          </a:solidFill>
          <a:latin typeface="+mn-lt"/>
        </a:defRPr>
      </a:lvl2pPr>
      <a:lvl3pPr marL="466481" indent="-267255" algn="l" defTabSz="913526" rtl="0" eaLnBrk="1" fontAlgn="base" hangingPunct="1">
        <a:spcBef>
          <a:spcPct val="0"/>
        </a:spcBef>
        <a:spcAft>
          <a:spcPct val="0"/>
        </a:spcAft>
        <a:buClr>
          <a:srgbClr val="83725B"/>
        </a:buClr>
        <a:buSzPct val="120000"/>
        <a:buFont typeface="Arial" charset="0"/>
        <a:buChar char="–"/>
        <a:defRPr sz="1600" baseline="0">
          <a:solidFill>
            <a:schemeClr val="tx1"/>
          </a:solidFill>
          <a:latin typeface="+mn-lt"/>
        </a:defRPr>
      </a:lvl3pPr>
      <a:lvl4pPr marL="626835" indent="-158733" algn="l" defTabSz="913526" rtl="0" eaLnBrk="1" fontAlgn="base" hangingPunct="1">
        <a:spcBef>
          <a:spcPct val="0"/>
        </a:spcBef>
        <a:spcAft>
          <a:spcPct val="0"/>
        </a:spcAft>
        <a:buClr>
          <a:srgbClr val="83725B"/>
        </a:buClr>
        <a:buSzPct val="100000"/>
        <a:buFont typeface="Arial" pitchFamily="34" charset="0"/>
        <a:buChar char="•"/>
        <a:defRPr sz="1600" baseline="0">
          <a:solidFill>
            <a:schemeClr val="tx1"/>
          </a:solidFill>
          <a:latin typeface="+mn-lt"/>
        </a:defRPr>
      </a:lvl4pPr>
      <a:lvl5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rgbClr val="83725B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5pPr>
      <a:lvl6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6pPr>
      <a:lvl7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7pPr>
      <a:lvl8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8pPr>
      <a:lvl9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481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962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443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925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2406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887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5368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1849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2897037938"/>
              </p:ext>
            </p:extLst>
          </p:nvPr>
        </p:nvGraphicFramePr>
        <p:xfrm>
          <a:off x="0" y="0"/>
          <a:ext cx="161984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950" name="think-cell Slide" r:id="rId22" imgW="270" imgH="270" progId="TCLayout.ActiveDocument.1">
                  <p:embed/>
                </p:oleObj>
              </mc:Choice>
              <mc:Fallback>
                <p:oleObj name="think-cell Slide" r:id="rId22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61984" cy="161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" name="Picture 142"/>
          <p:cNvPicPr preferRelativeResize="0">
            <a:picLocks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40"/>
          <p:cNvPicPr preferRelativeResize="0">
            <a:picLocks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37344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82155" y="2685377"/>
            <a:ext cx="4389768" cy="125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2238" y="300315"/>
            <a:ext cx="700257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0" name="McK 1. On-page tracker" hidden="1"/>
          <p:cNvSpPr>
            <a:spLocks noChangeArrowheads="1"/>
          </p:cNvSpPr>
          <p:nvPr/>
        </p:nvSpPr>
        <p:spPr bwMode="auto">
          <a:xfrm>
            <a:off x="122238" y="27536"/>
            <a:ext cx="734175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dirty="0">
                <a:solidFill>
                  <a:srgbClr val="FFFFFF"/>
                </a:solidFill>
                <a:latin typeface="Arial"/>
              </a:rPr>
              <a:t>TRACKER</a:t>
            </a: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auto">
          <a:xfrm>
            <a:off x="122238" y="993681"/>
            <a:ext cx="4479388" cy="251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1600" dirty="0">
                <a:solidFill>
                  <a:srgbClr val="808080"/>
                </a:solidFill>
                <a:latin typeface="Arial"/>
              </a:rPr>
              <a:t>Unit of measure</a:t>
            </a:r>
          </a:p>
        </p:txBody>
      </p:sp>
      <p:grpSp>
        <p:nvGrpSpPr>
          <p:cNvPr id="12" name="McK Slide Elements" hidden="1"/>
          <p:cNvGrpSpPr>
            <a:grpSpLocks/>
          </p:cNvGrpSpPr>
          <p:nvPr/>
        </p:nvGrpSpPr>
        <p:grpSpPr bwMode="auto">
          <a:xfrm>
            <a:off x="122238" y="6204180"/>
            <a:ext cx="7905681" cy="361206"/>
            <a:chOff x="75" y="3927"/>
            <a:chExt cx="5385" cy="223"/>
          </a:xfrm>
        </p:grpSpPr>
        <p:sp>
          <p:nvSpPr>
            <p:cNvPr id="13" name="McK 4. Footnote"/>
            <p:cNvSpPr txBox="1">
              <a:spLocks noChangeArrowheads="1"/>
            </p:cNvSpPr>
            <p:nvPr/>
          </p:nvSpPr>
          <p:spPr bwMode="auto">
            <a:xfrm>
              <a:off x="75" y="3927"/>
              <a:ext cx="5385" cy="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 anchorCtr="0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r>
                <a:rPr lang="en-US" sz="1000" dirty="0">
                  <a:solidFill>
                    <a:srgbClr val="003896"/>
                  </a:solidFill>
                  <a:latin typeface="Arial"/>
                </a:rPr>
                <a:t>1 Footnote</a:t>
              </a:r>
            </a:p>
          </p:txBody>
        </p:sp>
        <p:sp>
          <p:nvSpPr>
            <p:cNvPr id="14" name="McK 5. Source"/>
            <p:cNvSpPr>
              <a:spLocks noChangeArrowheads="1"/>
            </p:cNvSpPr>
            <p:nvPr/>
          </p:nvSpPr>
          <p:spPr bwMode="auto">
            <a:xfrm>
              <a:off x="75" y="4055"/>
              <a:ext cx="5385" cy="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b" anchorCtr="0">
              <a:spAutoFit/>
            </a:bodyPr>
            <a:lstStyle/>
            <a:p>
              <a:pPr marL="609600" indent="-609600" defTabSz="913526"/>
              <a:r>
                <a:rPr lang="en-US" sz="1000" dirty="0">
                  <a:solidFill>
                    <a:srgbClr val="003896"/>
                  </a:solidFill>
                  <a:latin typeface="Arial"/>
                </a:rPr>
                <a:t>Source: Source</a:t>
              </a:r>
            </a:p>
          </p:txBody>
        </p:sp>
      </p:grpSp>
      <p:grpSp>
        <p:nvGrpSpPr>
          <p:cNvPr id="15" name="ACET" hidden="1"/>
          <p:cNvGrpSpPr>
            <a:grpSpLocks/>
          </p:cNvGrpSpPr>
          <p:nvPr/>
        </p:nvGrpSpPr>
        <p:grpSpPr bwMode="auto">
          <a:xfrm>
            <a:off x="1482155" y="2037234"/>
            <a:ext cx="4350892" cy="518318"/>
            <a:chOff x="915" y="710"/>
            <a:chExt cx="2686" cy="320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en-US" b="1" dirty="0">
                  <a:solidFill>
                    <a:srgbClr val="003896"/>
                  </a:solidFill>
                  <a:latin typeface="Arial"/>
                </a:rPr>
                <a:t>Title</a:t>
              </a:r>
            </a:p>
            <a:p>
              <a:r>
                <a:rPr lang="en-US" dirty="0">
                  <a:solidFill>
                    <a:srgbClr val="808080"/>
                  </a:solidFill>
                  <a:latin typeface="Arial"/>
                </a:rPr>
                <a:t>Unit of measure</a:t>
              </a:r>
            </a:p>
          </p:txBody>
        </p:sp>
      </p:grpSp>
      <p:grpSp>
        <p:nvGrpSpPr>
          <p:cNvPr id="27" name="LegendBoxes" hidden="1"/>
          <p:cNvGrpSpPr>
            <a:grpSpLocks/>
          </p:cNvGrpSpPr>
          <p:nvPr/>
        </p:nvGrpSpPr>
        <p:grpSpPr bwMode="auto">
          <a:xfrm>
            <a:off x="8072437" y="1048052"/>
            <a:ext cx="763588" cy="996951"/>
            <a:chOff x="4936" y="176"/>
            <a:chExt cx="481" cy="628"/>
          </a:xfrm>
        </p:grpSpPr>
        <p:sp>
          <p:nvSpPr>
            <p:cNvPr id="28" name="Legend1"/>
            <p:cNvSpPr>
              <a:spLocks noChangeArrowheads="1"/>
            </p:cNvSpPr>
            <p:nvPr/>
          </p:nvSpPr>
          <p:spPr bwMode="auto">
            <a:xfrm>
              <a:off x="5096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sp>
          <p:nvSpPr>
            <p:cNvPr id="29" name="LegendRectangle1"/>
            <p:cNvSpPr>
              <a:spLocks noChangeArrowheads="1"/>
            </p:cNvSpPr>
            <p:nvPr/>
          </p:nvSpPr>
          <p:spPr bwMode="auto">
            <a:xfrm>
              <a:off x="4936" y="183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solidFill>
                  <a:srgbClr val="003896"/>
                </a:solidFill>
                <a:latin typeface="Arial"/>
              </a:endParaRPr>
            </a:p>
          </p:txBody>
        </p:sp>
        <p:sp>
          <p:nvSpPr>
            <p:cNvPr id="30" name="Legend2"/>
            <p:cNvSpPr>
              <a:spLocks noChangeArrowheads="1"/>
            </p:cNvSpPr>
            <p:nvPr/>
          </p:nvSpPr>
          <p:spPr bwMode="auto">
            <a:xfrm>
              <a:off x="5096" y="34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sp>
          <p:nvSpPr>
            <p:cNvPr id="31" name="LegendRectangle2"/>
            <p:cNvSpPr>
              <a:spLocks noChangeArrowheads="1"/>
            </p:cNvSpPr>
            <p:nvPr/>
          </p:nvSpPr>
          <p:spPr bwMode="auto">
            <a:xfrm>
              <a:off x="4936" y="35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solidFill>
                  <a:srgbClr val="003896"/>
                </a:solidFill>
                <a:latin typeface="Arial"/>
              </a:endParaRPr>
            </a:p>
          </p:txBody>
        </p:sp>
        <p:sp>
          <p:nvSpPr>
            <p:cNvPr id="32" name="Legend3"/>
            <p:cNvSpPr>
              <a:spLocks noChangeArrowheads="1"/>
            </p:cNvSpPr>
            <p:nvPr/>
          </p:nvSpPr>
          <p:spPr bwMode="auto">
            <a:xfrm>
              <a:off x="5096" y="517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sp>
          <p:nvSpPr>
            <p:cNvPr id="33" name="LegendRectangle3"/>
            <p:cNvSpPr>
              <a:spLocks noChangeArrowheads="1"/>
            </p:cNvSpPr>
            <p:nvPr/>
          </p:nvSpPr>
          <p:spPr bwMode="auto">
            <a:xfrm>
              <a:off x="4936" y="524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solidFill>
                  <a:srgbClr val="003896"/>
                </a:solidFill>
                <a:latin typeface="Arial"/>
              </a:endParaRPr>
            </a:p>
          </p:txBody>
        </p:sp>
        <p:sp>
          <p:nvSpPr>
            <p:cNvPr id="34" name="Legend4"/>
            <p:cNvSpPr>
              <a:spLocks noChangeArrowheads="1"/>
            </p:cNvSpPr>
            <p:nvPr/>
          </p:nvSpPr>
          <p:spPr bwMode="auto">
            <a:xfrm>
              <a:off x="5096" y="688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sp>
          <p:nvSpPr>
            <p:cNvPr id="35" name="LegendRectangle4"/>
            <p:cNvSpPr>
              <a:spLocks noChangeArrowheads="1"/>
            </p:cNvSpPr>
            <p:nvPr/>
          </p:nvSpPr>
          <p:spPr bwMode="auto">
            <a:xfrm>
              <a:off x="4936" y="695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solidFill>
                  <a:srgbClr val="003896"/>
                </a:solidFill>
                <a:latin typeface="Arial"/>
              </a:endParaRPr>
            </a:p>
          </p:txBody>
        </p:sp>
      </p:grpSp>
      <p:grpSp>
        <p:nvGrpSpPr>
          <p:cNvPr id="36" name="LegendLines" hidden="1"/>
          <p:cNvGrpSpPr>
            <a:grpSpLocks/>
          </p:cNvGrpSpPr>
          <p:nvPr/>
        </p:nvGrpSpPr>
        <p:grpSpPr bwMode="auto">
          <a:xfrm>
            <a:off x="7764462" y="1048052"/>
            <a:ext cx="1071563" cy="730251"/>
            <a:chOff x="4750" y="176"/>
            <a:chExt cx="675" cy="460"/>
          </a:xfrm>
        </p:grpSpPr>
        <p:sp>
          <p:nvSpPr>
            <p:cNvPr id="37" name="LineLegend1"/>
            <p:cNvSpPr>
              <a:spLocks noChangeShapeType="1"/>
            </p:cNvSpPr>
            <p:nvPr/>
          </p:nvSpPr>
          <p:spPr bwMode="auto">
            <a:xfrm>
              <a:off x="4750" y="233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/>
              </a:endParaRPr>
            </a:p>
          </p:txBody>
        </p:sp>
        <p:sp>
          <p:nvSpPr>
            <p:cNvPr id="38" name="LineLegend2"/>
            <p:cNvSpPr>
              <a:spLocks noChangeShapeType="1"/>
            </p:cNvSpPr>
            <p:nvPr/>
          </p:nvSpPr>
          <p:spPr bwMode="auto">
            <a:xfrm>
              <a:off x="4750" y="402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/>
              </a:endParaRPr>
            </a:p>
          </p:txBody>
        </p:sp>
        <p:sp>
          <p:nvSpPr>
            <p:cNvPr id="39" name="LineLegend3"/>
            <p:cNvSpPr>
              <a:spLocks noChangeShapeType="1"/>
            </p:cNvSpPr>
            <p:nvPr/>
          </p:nvSpPr>
          <p:spPr bwMode="auto">
            <a:xfrm>
              <a:off x="4750" y="577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/>
              </a:endParaRPr>
            </a:p>
          </p:txBody>
        </p:sp>
        <p:sp>
          <p:nvSpPr>
            <p:cNvPr id="40" name="Legend1"/>
            <p:cNvSpPr>
              <a:spLocks noChangeArrowheads="1"/>
            </p:cNvSpPr>
            <p:nvPr/>
          </p:nvSpPr>
          <p:spPr bwMode="auto">
            <a:xfrm>
              <a:off x="5104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sp>
          <p:nvSpPr>
            <p:cNvPr id="41" name="Legend2"/>
            <p:cNvSpPr>
              <a:spLocks noChangeArrowheads="1"/>
            </p:cNvSpPr>
            <p:nvPr/>
          </p:nvSpPr>
          <p:spPr bwMode="auto">
            <a:xfrm>
              <a:off x="5104" y="344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sp>
          <p:nvSpPr>
            <p:cNvPr id="42" name="Legend3"/>
            <p:cNvSpPr>
              <a:spLocks noChangeArrowheads="1"/>
            </p:cNvSpPr>
            <p:nvPr/>
          </p:nvSpPr>
          <p:spPr bwMode="auto">
            <a:xfrm>
              <a:off x="5104" y="520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</p:grpSp>
      <p:grpSp>
        <p:nvGrpSpPr>
          <p:cNvPr id="43" name="McKSticker" hidden="1"/>
          <p:cNvGrpSpPr/>
          <p:nvPr/>
        </p:nvGrpSpPr>
        <p:grpSpPr bwMode="auto">
          <a:xfrm>
            <a:off x="7769131" y="1048052"/>
            <a:ext cx="1066894" cy="212366"/>
            <a:chOff x="7673881" y="285750"/>
            <a:chExt cx="1066894" cy="212366"/>
          </a:xfrm>
        </p:grpSpPr>
        <p:sp>
          <p:nvSpPr>
            <p:cNvPr id="44" name="StickerRectangle"/>
            <p:cNvSpPr>
              <a:spLocks noChangeArrowheads="1"/>
            </p:cNvSpPr>
            <p:nvPr/>
          </p:nvSpPr>
          <p:spPr bwMode="auto">
            <a:xfrm>
              <a:off x="7673881" y="285750"/>
              <a:ext cx="1066894" cy="212366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808080"/>
                  </a:solidFill>
                  <a:latin typeface="Arial"/>
                </a:rPr>
                <a:t>PRELIMINARY</a:t>
              </a:r>
            </a:p>
          </p:txBody>
        </p:sp>
        <p:cxnSp>
          <p:nvCxnSpPr>
            <p:cNvPr id="45" name="AutoShape 31"/>
            <p:cNvCxnSpPr>
              <a:cxnSpLocks noChangeShapeType="1"/>
              <a:stCxn id="44" idx="2"/>
              <a:endCxn id="44" idx="4"/>
            </p:cNvCxnSpPr>
            <p:nvPr/>
          </p:nvCxnSpPr>
          <p:spPr bwMode="auto">
            <a:xfrm>
              <a:off x="7673881" y="285750"/>
              <a:ext cx="0" cy="212366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6" name="AutoShape 32"/>
            <p:cNvCxnSpPr>
              <a:cxnSpLocks noChangeShapeType="1"/>
              <a:stCxn id="44" idx="4"/>
              <a:endCxn id="44" idx="6"/>
            </p:cNvCxnSpPr>
            <p:nvPr/>
          </p:nvCxnSpPr>
          <p:spPr bwMode="auto">
            <a:xfrm>
              <a:off x="7673881" y="498116"/>
              <a:ext cx="1066894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7" name="LegendMoons" hidden="1"/>
          <p:cNvGrpSpPr/>
          <p:nvPr/>
        </p:nvGrpSpPr>
        <p:grpSpPr bwMode="auto">
          <a:xfrm>
            <a:off x="8005595" y="1048052"/>
            <a:ext cx="830430" cy="1306516"/>
            <a:chOff x="6655594" y="273840"/>
            <a:chExt cx="830430" cy="1306516"/>
          </a:xfrm>
        </p:grpSpPr>
        <p:grpSp>
          <p:nvGrpSpPr>
            <p:cNvPr id="48" name="MoonLegend1"/>
            <p:cNvGrpSpPr>
              <a:grpSpLocks noChangeAspect="1"/>
            </p:cNvGrpSpPr>
            <p:nvPr>
              <p:custDataLst>
                <p:tags r:id="rId7"/>
              </p:custDataLst>
            </p:nvPr>
          </p:nvGrpSpPr>
          <p:grpSpPr bwMode="auto">
            <a:xfrm>
              <a:off x="6655594" y="273840"/>
              <a:ext cx="209550" cy="209551"/>
              <a:chOff x="4533" y="183"/>
              <a:chExt cx="144" cy="144"/>
            </a:xfrm>
          </p:grpSpPr>
          <p:sp>
            <p:nvSpPr>
              <p:cNvPr id="66" name="Oval 38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03896"/>
                  </a:solidFill>
                  <a:latin typeface="Arial"/>
                </a:endParaRPr>
              </a:p>
            </p:txBody>
          </p:sp>
          <p:sp>
            <p:nvSpPr>
              <p:cNvPr id="67" name="Arc 39"/>
              <p:cNvSpPr>
                <a:spLocks noChangeAspect="1"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03896"/>
                  </a:solidFill>
                  <a:latin typeface="Arial"/>
                </a:endParaRPr>
              </a:p>
            </p:txBody>
          </p:sp>
        </p:grpSp>
        <p:grpSp>
          <p:nvGrpSpPr>
            <p:cNvPr id="49" name="MoonLegend2"/>
            <p:cNvGrpSpPr>
              <a:grpSpLocks noChangeAspect="1"/>
            </p:cNvGrpSpPr>
            <p:nvPr>
              <p:custDataLst>
                <p:tags r:id="rId8"/>
              </p:custDataLst>
            </p:nvPr>
          </p:nvGrpSpPr>
          <p:grpSpPr bwMode="auto">
            <a:xfrm>
              <a:off x="6655594" y="548081"/>
              <a:ext cx="209550" cy="209551"/>
              <a:chOff x="1694" y="2044"/>
              <a:chExt cx="160" cy="160"/>
            </a:xfrm>
          </p:grpSpPr>
          <p:sp>
            <p:nvSpPr>
              <p:cNvPr id="64" name="Oval 41"/>
              <p:cNvSpPr>
                <a:spLocks noChangeAspect="1" noChangeArrowheads="1"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03896"/>
                  </a:solidFill>
                  <a:latin typeface="Arial"/>
                </a:endParaRPr>
              </a:p>
            </p:txBody>
          </p:sp>
          <p:sp>
            <p:nvSpPr>
              <p:cNvPr id="65" name="Arc 42"/>
              <p:cNvSpPr>
                <a:spLocks noChangeAspect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03896"/>
                  </a:solidFill>
                  <a:latin typeface="Arial"/>
                </a:endParaRPr>
              </a:p>
            </p:txBody>
          </p:sp>
        </p:grpSp>
        <p:grpSp>
          <p:nvGrpSpPr>
            <p:cNvPr id="50" name="MoonLegend4"/>
            <p:cNvGrpSpPr>
              <a:grpSpLocks noChangeAspect="1"/>
            </p:cNvGrpSpPr>
            <p:nvPr>
              <p:custDataLst>
                <p:tags r:id="rId9"/>
              </p:custDataLst>
            </p:nvPr>
          </p:nvGrpSpPr>
          <p:grpSpPr bwMode="auto">
            <a:xfrm>
              <a:off x="6655594" y="1096563"/>
              <a:ext cx="209550" cy="209551"/>
              <a:chOff x="4495" y="1198"/>
              <a:chExt cx="160" cy="160"/>
            </a:xfrm>
          </p:grpSpPr>
          <p:sp>
            <p:nvSpPr>
              <p:cNvPr id="62" name="Oval 47"/>
              <p:cNvSpPr>
                <a:spLocks noChangeAspect="1" noChangeArrowheads="1"/>
              </p:cNvSpPr>
              <p:nvPr>
                <p:custDataLst>
                  <p:tags r:id="rId16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03896"/>
                  </a:solidFill>
                  <a:latin typeface="Arial"/>
                </a:endParaRPr>
              </a:p>
            </p:txBody>
          </p:sp>
          <p:sp>
            <p:nvSpPr>
              <p:cNvPr id="63" name="Arc 48"/>
              <p:cNvSpPr>
                <a:spLocks noChangeAspect="1"/>
              </p:cNvSpPr>
              <p:nvPr>
                <p:custDataLst>
                  <p:tags r:id="rId17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03896"/>
                  </a:solidFill>
                  <a:latin typeface="Arial"/>
                </a:endParaRPr>
              </a:p>
            </p:txBody>
          </p:sp>
        </p:grpSp>
        <p:grpSp>
          <p:nvGrpSpPr>
            <p:cNvPr id="51" name="MoonLegend5"/>
            <p:cNvGrpSpPr>
              <a:grpSpLocks noChangeAspect="1"/>
            </p:cNvGrpSpPr>
            <p:nvPr>
              <p:custDataLst>
                <p:tags r:id="rId10"/>
              </p:custDataLst>
            </p:nvPr>
          </p:nvGrpSpPr>
          <p:grpSpPr bwMode="auto">
            <a:xfrm>
              <a:off x="6655594" y="1370805"/>
              <a:ext cx="209550" cy="209551"/>
              <a:chOff x="4495" y="1440"/>
              <a:chExt cx="160" cy="160"/>
            </a:xfrm>
          </p:grpSpPr>
          <p:sp>
            <p:nvSpPr>
              <p:cNvPr id="60" name="Oval 50"/>
              <p:cNvSpPr>
                <a:spLocks noChangeAspect="1" noChangeArrowheads="1"/>
              </p:cNvSpPr>
              <p:nvPr>
                <p:custDataLst>
                  <p:tags r:id="rId14"/>
                </p:custDataLst>
              </p:nvPr>
            </p:nvSpPr>
            <p:spPr bwMode="auto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03896"/>
                  </a:solidFill>
                  <a:latin typeface="Arial"/>
                </a:endParaRPr>
              </a:p>
            </p:txBody>
          </p:sp>
          <p:sp>
            <p:nvSpPr>
              <p:cNvPr id="61" name="Oval 51"/>
              <p:cNvSpPr>
                <a:spLocks noChangeAspect="1" noChangeArrowheads="1"/>
              </p:cNvSpPr>
              <p:nvPr>
                <p:custDataLst>
                  <p:tags r:id="rId15"/>
                </p:custDataLst>
              </p:nvPr>
            </p:nvSpPr>
            <p:spPr bwMode="auto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03896"/>
                  </a:solidFill>
                  <a:latin typeface="Arial"/>
                </a:endParaRPr>
              </a:p>
            </p:txBody>
          </p:sp>
        </p:grpSp>
        <p:sp>
          <p:nvSpPr>
            <p:cNvPr id="52" name="Legend1"/>
            <p:cNvSpPr>
              <a:spLocks noChangeArrowheads="1"/>
            </p:cNvSpPr>
            <p:nvPr/>
          </p:nvSpPr>
          <p:spPr bwMode="auto">
            <a:xfrm>
              <a:off x="6976269" y="286540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sp>
          <p:nvSpPr>
            <p:cNvPr id="53" name="Legend2"/>
            <p:cNvSpPr>
              <a:spLocks noChangeArrowheads="1"/>
            </p:cNvSpPr>
            <p:nvPr/>
          </p:nvSpPr>
          <p:spPr bwMode="auto">
            <a:xfrm>
              <a:off x="6976269" y="561178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sp>
          <p:nvSpPr>
            <p:cNvPr id="54" name="Legend3"/>
            <p:cNvSpPr>
              <a:spLocks noChangeArrowheads="1"/>
            </p:cNvSpPr>
            <p:nvPr/>
          </p:nvSpPr>
          <p:spPr bwMode="auto">
            <a:xfrm>
              <a:off x="6976269" y="835817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sp>
          <p:nvSpPr>
            <p:cNvPr id="55" name="Legend4"/>
            <p:cNvSpPr>
              <a:spLocks noChangeArrowheads="1"/>
            </p:cNvSpPr>
            <p:nvPr/>
          </p:nvSpPr>
          <p:spPr bwMode="auto">
            <a:xfrm>
              <a:off x="6976269" y="1107280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sp>
          <p:nvSpPr>
            <p:cNvPr id="56" name="Legend5"/>
            <p:cNvSpPr>
              <a:spLocks noChangeArrowheads="1"/>
            </p:cNvSpPr>
            <p:nvPr/>
          </p:nvSpPr>
          <p:spPr bwMode="auto">
            <a:xfrm>
              <a:off x="6976269" y="1383505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grpSp>
          <p:nvGrpSpPr>
            <p:cNvPr id="57" name="MoonLegend3"/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auto">
            <a:xfrm>
              <a:off x="6655594" y="822322"/>
              <a:ext cx="209550" cy="209551"/>
              <a:chOff x="4495" y="1198"/>
              <a:chExt cx="160" cy="160"/>
            </a:xfrm>
          </p:grpSpPr>
          <p:sp>
            <p:nvSpPr>
              <p:cNvPr id="58" name="Oval 47"/>
              <p:cNvSpPr>
                <a:spLocks noChangeAspect="1" noChangeArrowheads="1"/>
              </p:cNvSpPr>
              <p:nvPr>
                <p:custDataLst>
                  <p:tags r:id="rId12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03896"/>
                  </a:solidFill>
                  <a:latin typeface="Arial"/>
                </a:endParaRPr>
              </a:p>
            </p:txBody>
          </p:sp>
          <p:sp>
            <p:nvSpPr>
              <p:cNvPr id="59" name="Arc 48"/>
              <p:cNvSpPr>
                <a:spLocks noChangeAspect="1"/>
              </p:cNvSpPr>
              <p:nvPr>
                <p:custDataLst>
                  <p:tags r:id="rId13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03896"/>
                  </a:solidFill>
                  <a:latin typeface="Arial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01230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</p:sldLayoutIdLst>
  <p:hf sldNum="0" hdr="0" ftr="0"/>
  <p:txStyles>
    <p:titleStyle>
      <a:lvl1pPr algn="l" defTabSz="913526" rtl="0" eaLnBrk="1" fontAlgn="base" hangingPunct="1">
        <a:spcBef>
          <a:spcPct val="0"/>
        </a:spcBef>
        <a:spcAft>
          <a:spcPct val="0"/>
        </a:spcAft>
        <a:tabLst>
          <a:tab pos="275353" algn="l"/>
        </a:tabLst>
        <a:defRPr sz="2400" b="0" baseline="0">
          <a:solidFill>
            <a:schemeClr val="bg1"/>
          </a:solidFill>
          <a:latin typeface="+mj-lt"/>
          <a:ea typeface="+mj-ea"/>
          <a:cs typeface="+mj-cs"/>
        </a:defRPr>
      </a:lvl1pPr>
      <a:lvl2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66481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32962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99443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65925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600" baseline="0">
          <a:solidFill>
            <a:schemeClr val="tx1"/>
          </a:solidFill>
          <a:latin typeface="+mn-lt"/>
          <a:ea typeface="+mn-ea"/>
          <a:cs typeface="+mn-cs"/>
        </a:defRPr>
      </a:lvl1pPr>
      <a:lvl2pPr marL="197607" indent="-195987" algn="l" defTabSz="913526" rtl="0" eaLnBrk="1" fontAlgn="base" hangingPunct="1">
        <a:spcBef>
          <a:spcPct val="0"/>
        </a:spcBef>
        <a:spcAft>
          <a:spcPct val="0"/>
        </a:spcAft>
        <a:buClr>
          <a:srgbClr val="83725B"/>
        </a:buClr>
        <a:buSzPct val="125000"/>
        <a:buFont typeface="Arial" pitchFamily="34" charset="0"/>
        <a:buChar char="•"/>
        <a:defRPr sz="1600" baseline="0">
          <a:solidFill>
            <a:schemeClr val="tx1"/>
          </a:solidFill>
          <a:latin typeface="+mn-lt"/>
        </a:defRPr>
      </a:lvl2pPr>
      <a:lvl3pPr marL="466481" indent="-267255" algn="l" defTabSz="913526" rtl="0" eaLnBrk="1" fontAlgn="base" hangingPunct="1">
        <a:spcBef>
          <a:spcPct val="0"/>
        </a:spcBef>
        <a:spcAft>
          <a:spcPct val="0"/>
        </a:spcAft>
        <a:buClr>
          <a:srgbClr val="83725B"/>
        </a:buClr>
        <a:buSzPct val="120000"/>
        <a:buFont typeface="Arial" charset="0"/>
        <a:buChar char="–"/>
        <a:defRPr sz="1600" baseline="0">
          <a:solidFill>
            <a:schemeClr val="tx1"/>
          </a:solidFill>
          <a:latin typeface="+mn-lt"/>
        </a:defRPr>
      </a:lvl3pPr>
      <a:lvl4pPr marL="626835" indent="-158733" algn="l" defTabSz="913526" rtl="0" eaLnBrk="1" fontAlgn="base" hangingPunct="1">
        <a:spcBef>
          <a:spcPct val="0"/>
        </a:spcBef>
        <a:spcAft>
          <a:spcPct val="0"/>
        </a:spcAft>
        <a:buClr>
          <a:srgbClr val="83725B"/>
        </a:buClr>
        <a:buSzPct val="100000"/>
        <a:buFont typeface="Arial" pitchFamily="34" charset="0"/>
        <a:buChar char="•"/>
        <a:defRPr sz="1600" baseline="0">
          <a:solidFill>
            <a:schemeClr val="tx1"/>
          </a:solidFill>
          <a:latin typeface="+mn-lt"/>
        </a:defRPr>
      </a:lvl4pPr>
      <a:lvl5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rgbClr val="83725B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5pPr>
      <a:lvl6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6pPr>
      <a:lvl7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7pPr>
      <a:lvl8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8pPr>
      <a:lvl9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481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962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443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925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2406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887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5368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1849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3" descr="logo small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17" descr="topsolid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3414267-5F64-4914-A413-313F76D63DF5}" type="datetime1">
              <a:rPr lang="en-US"/>
              <a:pPr>
                <a:defRPr/>
              </a:pPr>
              <a:t>5/23/2022</a:t>
            </a:fld>
            <a:endParaRPr lang="en-ZA" dirty="0"/>
          </a:p>
        </p:txBody>
      </p:sp>
      <p:sp>
        <p:nvSpPr>
          <p:cNvPr id="1062" name="Rectangle 3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453188"/>
            <a:ext cx="2879725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388" y="6453188"/>
            <a:ext cx="1651000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3725B"/>
                </a:solidFill>
              </a:defRPr>
            </a:lvl1pPr>
          </a:lstStyle>
          <a:p>
            <a:fld id="{386E2AB7-CEF7-4525-8E55-5198ED68612C}" type="slidenum">
              <a:rPr lang="en-ZA" smtClean="0">
                <a:latin typeface="Arial" panose="020B0604020202020204" pitchFamily="34" charset="0"/>
              </a:rPr>
              <a:pPr/>
              <a:t>‹#›</a:t>
            </a:fld>
            <a:endParaRPr lang="en-ZA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87767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7" descr="topsolid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7F22E07-D0B9-43B8-A7BA-8027A6645FC2}" type="datetime1">
              <a:rPr lang="en-ZA"/>
              <a:pPr>
                <a:defRPr/>
              </a:pPr>
              <a:t>2022/05/23</a:t>
            </a:fld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795713" y="6453188"/>
            <a:ext cx="992187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solidFill>
                  <a:srgbClr val="83725B"/>
                </a:solidFill>
              </a:defRPr>
            </a:lvl1pPr>
          </a:lstStyle>
          <a:p>
            <a:fld id="{F3C04D8D-50FA-43C0-A325-135C8B8C4A5B}" type="slidenum">
              <a:rPr lang="en-US" altLang="en-US" smtClean="0">
                <a:latin typeface="Arial" panose="020B0604020202020204" pitchFamily="34" charset="0"/>
              </a:rPr>
              <a:pPr/>
              <a:t>‹#›</a:t>
            </a:fld>
            <a:r>
              <a:rPr lang="en-US" altLang="en-US">
                <a:latin typeface="Arial" panose="020B0604020202020204" pitchFamily="34" charset="0"/>
              </a:rPr>
              <a:t> </a:t>
            </a:r>
          </a:p>
        </p:txBody>
      </p:sp>
      <p:grpSp>
        <p:nvGrpSpPr>
          <p:cNvPr id="8" name="McK Slide Elements"/>
          <p:cNvGrpSpPr>
            <a:grpSpLocks/>
          </p:cNvGrpSpPr>
          <p:nvPr userDrawn="1"/>
        </p:nvGrpSpPr>
        <p:grpSpPr bwMode="auto">
          <a:xfrm>
            <a:off x="122238" y="6296025"/>
            <a:ext cx="8524875" cy="425450"/>
            <a:chOff x="77" y="3966"/>
            <a:chExt cx="5370" cy="268"/>
          </a:xfrm>
        </p:grpSpPr>
        <p:sp>
          <p:nvSpPr>
            <p:cNvPr id="9" name="McK 4. Footnote" hidden="1"/>
            <p:cNvSpPr txBox="1">
              <a:spLocks noChangeArrowheads="1"/>
            </p:cNvSpPr>
            <p:nvPr userDrawn="1"/>
          </p:nvSpPr>
          <p:spPr bwMode="auto">
            <a:xfrm>
              <a:off x="77" y="3966"/>
              <a:ext cx="5370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6363" indent="-106363" defTabSz="912813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1052513" defTabSz="912813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243013" defTabSz="912813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433513" defTabSz="912813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defTabSz="912813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defTabSz="9128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defTabSz="9128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defTabSz="9128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defTabSz="9128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000">
                  <a:solidFill>
                    <a:srgbClr val="003896"/>
                  </a:solidFill>
                </a:rPr>
                <a:t>1 Footnote</a:t>
              </a:r>
            </a:p>
          </p:txBody>
        </p:sp>
        <p:sp>
          <p:nvSpPr>
            <p:cNvPr id="10" name="McK 5. Source" hidden="1"/>
            <p:cNvSpPr>
              <a:spLocks noChangeArrowheads="1"/>
            </p:cNvSpPr>
            <p:nvPr userDrawn="1"/>
          </p:nvSpPr>
          <p:spPr bwMode="auto">
            <a:xfrm>
              <a:off x="77" y="4138"/>
              <a:ext cx="5370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471488" indent="-471488" defTabSz="912813">
                <a:tabLst>
                  <a:tab pos="47625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801688" indent="-146050" defTabSz="912813">
                <a:tabLst>
                  <a:tab pos="47625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55675" indent="-152400" defTabSz="912813">
                <a:tabLst>
                  <a:tab pos="47625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095375" indent="-138113" defTabSz="912813">
                <a:tabLst>
                  <a:tab pos="47625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249363" indent="-152400" defTabSz="912813">
                <a:tabLst>
                  <a:tab pos="47625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1706563" indent="-152400" defTabSz="912813" fontAlgn="base">
                <a:spcBef>
                  <a:spcPct val="0"/>
                </a:spcBef>
                <a:spcAft>
                  <a:spcPct val="0"/>
                </a:spcAft>
                <a:tabLst>
                  <a:tab pos="47625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163763" indent="-152400" defTabSz="912813" fontAlgn="base">
                <a:spcBef>
                  <a:spcPct val="0"/>
                </a:spcBef>
                <a:spcAft>
                  <a:spcPct val="0"/>
                </a:spcAft>
                <a:tabLst>
                  <a:tab pos="47625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2620963" indent="-152400" defTabSz="912813" fontAlgn="base">
                <a:spcBef>
                  <a:spcPct val="0"/>
                </a:spcBef>
                <a:spcAft>
                  <a:spcPct val="0"/>
                </a:spcAft>
                <a:tabLst>
                  <a:tab pos="47625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078163" indent="-152400" defTabSz="912813" fontAlgn="base">
                <a:spcBef>
                  <a:spcPct val="0"/>
                </a:spcBef>
                <a:spcAft>
                  <a:spcPct val="0"/>
                </a:spcAft>
                <a:tabLst>
                  <a:tab pos="47625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000">
                  <a:solidFill>
                    <a:srgbClr val="003896"/>
                  </a:solidFill>
                </a:rPr>
                <a:t>Source: Source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44282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</p:sldLayoutIdLst>
  <p:transition spd="slow">
    <p:fade/>
  </p:transition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800"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>
            <p:custDataLst>
              <p:tags r:id="rId8"/>
            </p:custDataLst>
          </p:nvPr>
        </p:nvGraphicFramePr>
        <p:xfrm>
          <a:off x="0" y="0"/>
          <a:ext cx="161984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7939" name="think-cell Slide" r:id="rId27" imgW="270" imgH="270" progId="TCLayout.ActiveDocument.1">
                  <p:embed/>
                </p:oleObj>
              </mc:Choice>
              <mc:Fallback>
                <p:oleObj name="think-cell Slide" r:id="rId27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61984" cy="161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3" name="Group 72"/>
          <p:cNvGrpSpPr/>
          <p:nvPr/>
        </p:nvGrpSpPr>
        <p:grpSpPr bwMode="ltGray">
          <a:xfrm>
            <a:off x="0" y="2"/>
            <a:ext cx="9144000" cy="974725"/>
            <a:chOff x="0" y="0"/>
            <a:chExt cx="9144000" cy="1001483"/>
          </a:xfrm>
        </p:grpSpPr>
        <p:pic>
          <p:nvPicPr>
            <p:cNvPr id="74" name="Picture 104"/>
            <p:cNvPicPr>
              <a:picLocks noChangeAspect="1" noChangeArrowheads="1"/>
            </p:cNvPicPr>
            <p:nvPr/>
          </p:nvPicPr>
          <p:blipFill rotWithShape="1"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ltGray">
            <a:xfrm>
              <a:off x="0" y="0"/>
              <a:ext cx="9144000" cy="974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5" name="Rectangle 74"/>
            <p:cNvSpPr/>
            <p:nvPr/>
          </p:nvSpPr>
          <p:spPr bwMode="ltGray">
            <a:xfrm>
              <a:off x="0" y="922471"/>
              <a:ext cx="9144000" cy="79012"/>
            </a:xfrm>
            <a:prstGeom prst="rect">
              <a:avLst/>
            </a:prstGeom>
            <a:solidFill>
              <a:srgbClr val="83725B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kern="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</p:grpSp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77117" y="2842883"/>
            <a:ext cx="438976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72519" y="585874"/>
            <a:ext cx="8794113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0" name="McK 1. On-page tracker" hidden="1"/>
          <p:cNvSpPr>
            <a:spLocks noChangeArrowheads="1"/>
          </p:cNvSpPr>
          <p:nvPr/>
        </p:nvSpPr>
        <p:spPr bwMode="auto">
          <a:xfrm>
            <a:off x="172518" y="17820"/>
            <a:ext cx="551433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900" dirty="0">
                <a:solidFill>
                  <a:srgbClr val="FFFFFF"/>
                </a:solidFill>
                <a:latin typeface="Arial"/>
                <a:cs typeface="Arial" pitchFamily="34" charset="0"/>
              </a:rPr>
              <a:t>TRACKER</a:t>
            </a: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auto">
          <a:xfrm>
            <a:off x="172517" y="1007328"/>
            <a:ext cx="8794113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1200" dirty="0">
                <a:solidFill>
                  <a:srgbClr val="808080"/>
                </a:solidFill>
                <a:latin typeface="Arial"/>
                <a:cs typeface="Arial" pitchFamily="34" charset="0"/>
              </a:rPr>
              <a:t>Unit of measure</a:t>
            </a:r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auto">
          <a:xfrm>
            <a:off x="2377117" y="2392595"/>
            <a:ext cx="4389768" cy="387119"/>
            <a:chOff x="915" y="791"/>
            <a:chExt cx="2686" cy="239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auto">
            <a:xfrm>
              <a:off x="915" y="791"/>
              <a:ext cx="2686" cy="239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en-US" sz="1200" b="1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Title</a:t>
              </a:r>
            </a:p>
            <a:p>
              <a:r>
                <a:rPr lang="en-US" sz="1200" dirty="0">
                  <a:solidFill>
                    <a:srgbClr val="808080"/>
                  </a:solidFill>
                  <a:latin typeface="Arial"/>
                  <a:cs typeface="Arial" pitchFamily="34" charset="0"/>
                </a:rPr>
                <a:t>Unit of measure</a:t>
              </a:r>
            </a:p>
          </p:txBody>
        </p:sp>
      </p:grpSp>
      <p:grpSp>
        <p:nvGrpSpPr>
          <p:cNvPr id="22" name="LegendBoxes" hidden="1"/>
          <p:cNvGrpSpPr>
            <a:grpSpLocks/>
          </p:cNvGrpSpPr>
          <p:nvPr/>
        </p:nvGrpSpPr>
        <p:grpSpPr bwMode="auto">
          <a:xfrm>
            <a:off x="8203049" y="1059656"/>
            <a:ext cx="638176" cy="984251"/>
            <a:chOff x="4936" y="176"/>
            <a:chExt cx="402" cy="620"/>
          </a:xfrm>
        </p:grpSpPr>
        <p:sp>
          <p:nvSpPr>
            <p:cNvPr id="23" name="Legend1"/>
            <p:cNvSpPr>
              <a:spLocks noChangeArrowheads="1"/>
            </p:cNvSpPr>
            <p:nvPr/>
          </p:nvSpPr>
          <p:spPr bwMode="auto">
            <a:xfrm>
              <a:off x="5096" y="176"/>
              <a:ext cx="242" cy="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71513">
                <a:buClr>
                  <a:srgbClr val="003896"/>
                </a:buClr>
              </a:pPr>
              <a:r>
                <a: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24" name="LegendRectangle1"/>
            <p:cNvSpPr>
              <a:spLocks noChangeArrowheads="1"/>
            </p:cNvSpPr>
            <p:nvPr/>
          </p:nvSpPr>
          <p:spPr bwMode="auto">
            <a:xfrm>
              <a:off x="4936" y="183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25" name="Legend2"/>
            <p:cNvSpPr>
              <a:spLocks noChangeArrowheads="1"/>
            </p:cNvSpPr>
            <p:nvPr/>
          </p:nvSpPr>
          <p:spPr bwMode="auto">
            <a:xfrm>
              <a:off x="5096" y="346"/>
              <a:ext cx="242" cy="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71513">
                <a:buClr>
                  <a:srgbClr val="003896"/>
                </a:buClr>
              </a:pPr>
              <a:r>
                <a: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26" name="LegendRectangle2"/>
            <p:cNvSpPr>
              <a:spLocks noChangeArrowheads="1"/>
            </p:cNvSpPr>
            <p:nvPr/>
          </p:nvSpPr>
          <p:spPr bwMode="auto">
            <a:xfrm>
              <a:off x="4936" y="35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27" name="Legend3"/>
            <p:cNvSpPr>
              <a:spLocks noChangeArrowheads="1"/>
            </p:cNvSpPr>
            <p:nvPr/>
          </p:nvSpPr>
          <p:spPr bwMode="auto">
            <a:xfrm>
              <a:off x="5096" y="517"/>
              <a:ext cx="242" cy="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71513">
                <a:buClr>
                  <a:srgbClr val="003896"/>
                </a:buClr>
              </a:pPr>
              <a:r>
                <a: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28" name="LegendRectangle3"/>
            <p:cNvSpPr>
              <a:spLocks noChangeArrowheads="1"/>
            </p:cNvSpPr>
            <p:nvPr/>
          </p:nvSpPr>
          <p:spPr bwMode="auto">
            <a:xfrm>
              <a:off x="4936" y="524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29" name="Legend4"/>
            <p:cNvSpPr>
              <a:spLocks noChangeArrowheads="1"/>
            </p:cNvSpPr>
            <p:nvPr/>
          </p:nvSpPr>
          <p:spPr bwMode="auto">
            <a:xfrm>
              <a:off x="5096" y="688"/>
              <a:ext cx="242" cy="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71513">
                <a:buClr>
                  <a:srgbClr val="003896"/>
                </a:buClr>
              </a:pPr>
              <a:r>
                <a: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30" name="LegendRectangle4"/>
            <p:cNvSpPr>
              <a:spLocks noChangeArrowheads="1"/>
            </p:cNvSpPr>
            <p:nvPr/>
          </p:nvSpPr>
          <p:spPr bwMode="auto">
            <a:xfrm>
              <a:off x="4936" y="695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</p:grpSp>
      <p:grpSp>
        <p:nvGrpSpPr>
          <p:cNvPr id="31" name="LegendLines" hidden="1"/>
          <p:cNvGrpSpPr>
            <a:grpSpLocks/>
          </p:cNvGrpSpPr>
          <p:nvPr/>
        </p:nvGrpSpPr>
        <p:grpSpPr bwMode="auto">
          <a:xfrm>
            <a:off x="7895073" y="1059656"/>
            <a:ext cx="946151" cy="684213"/>
            <a:chOff x="4750" y="176"/>
            <a:chExt cx="596" cy="431"/>
          </a:xfrm>
        </p:grpSpPr>
        <p:sp>
          <p:nvSpPr>
            <p:cNvPr id="32" name="LineLegend1"/>
            <p:cNvSpPr>
              <a:spLocks noChangeShapeType="1"/>
            </p:cNvSpPr>
            <p:nvPr/>
          </p:nvSpPr>
          <p:spPr bwMode="auto">
            <a:xfrm>
              <a:off x="4750" y="233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9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33" name="LineLegend2"/>
            <p:cNvSpPr>
              <a:spLocks noChangeShapeType="1"/>
            </p:cNvSpPr>
            <p:nvPr/>
          </p:nvSpPr>
          <p:spPr bwMode="auto">
            <a:xfrm>
              <a:off x="4750" y="402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9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34" name="LineLegend3"/>
            <p:cNvSpPr>
              <a:spLocks noChangeShapeType="1"/>
            </p:cNvSpPr>
            <p:nvPr/>
          </p:nvSpPr>
          <p:spPr bwMode="auto">
            <a:xfrm>
              <a:off x="4750" y="577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9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35" name="Legend1"/>
            <p:cNvSpPr>
              <a:spLocks noChangeArrowheads="1"/>
            </p:cNvSpPr>
            <p:nvPr/>
          </p:nvSpPr>
          <p:spPr bwMode="auto">
            <a:xfrm>
              <a:off x="5104" y="176"/>
              <a:ext cx="242" cy="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71513">
                <a:buClr>
                  <a:srgbClr val="003896"/>
                </a:buClr>
              </a:pPr>
              <a:r>
                <a: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36" name="Legend2"/>
            <p:cNvSpPr>
              <a:spLocks noChangeArrowheads="1"/>
            </p:cNvSpPr>
            <p:nvPr/>
          </p:nvSpPr>
          <p:spPr bwMode="auto">
            <a:xfrm>
              <a:off x="5104" y="344"/>
              <a:ext cx="242" cy="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71513">
                <a:buClr>
                  <a:srgbClr val="003896"/>
                </a:buClr>
              </a:pPr>
              <a:r>
                <a: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37" name="Legend3"/>
            <p:cNvSpPr>
              <a:spLocks noChangeArrowheads="1"/>
            </p:cNvSpPr>
            <p:nvPr/>
          </p:nvSpPr>
          <p:spPr bwMode="auto">
            <a:xfrm>
              <a:off x="5104" y="520"/>
              <a:ext cx="242" cy="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71513">
                <a:buClr>
                  <a:srgbClr val="003896"/>
                </a:buClr>
              </a:pPr>
              <a:r>
                <a: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</p:grpSp>
      <p:grpSp>
        <p:nvGrpSpPr>
          <p:cNvPr id="38" name="McKSticker" hidden="1"/>
          <p:cNvGrpSpPr/>
          <p:nvPr/>
        </p:nvGrpSpPr>
        <p:grpSpPr bwMode="auto">
          <a:xfrm>
            <a:off x="8156671" y="1059655"/>
            <a:ext cx="809966" cy="166199"/>
            <a:chOff x="7930810" y="285750"/>
            <a:chExt cx="809965" cy="166199"/>
          </a:xfrm>
        </p:grpSpPr>
        <p:sp>
          <p:nvSpPr>
            <p:cNvPr id="39" name="StickerRectangle"/>
            <p:cNvSpPr>
              <a:spLocks noChangeArrowheads="1"/>
            </p:cNvSpPr>
            <p:nvPr/>
          </p:nvSpPr>
          <p:spPr bwMode="auto">
            <a:xfrm>
              <a:off x="7930810" y="285750"/>
              <a:ext cx="809965" cy="166199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671513">
                <a:buClr>
                  <a:srgbClr val="003896"/>
                </a:buClr>
              </a:pPr>
              <a:r>
                <a:rPr lang="en-US" sz="900" dirty="0">
                  <a:solidFill>
                    <a:srgbClr val="808080"/>
                  </a:solidFill>
                  <a:latin typeface="Arial"/>
                  <a:cs typeface="Arial" pitchFamily="34" charset="0"/>
                </a:rPr>
                <a:t>PRELIMINARY</a:t>
              </a:r>
            </a:p>
          </p:txBody>
        </p:sp>
        <p:cxnSp>
          <p:nvCxnSpPr>
            <p:cNvPr id="40" name="AutoShape 31"/>
            <p:cNvCxnSpPr>
              <a:cxnSpLocks noChangeShapeType="1"/>
              <a:stCxn id="39" idx="2"/>
              <a:endCxn id="39" idx="4"/>
            </p:cNvCxnSpPr>
            <p:nvPr/>
          </p:nvCxnSpPr>
          <p:spPr bwMode="auto">
            <a:xfrm>
              <a:off x="7930810" y="285750"/>
              <a:ext cx="0" cy="166199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" name="AutoShape 32"/>
            <p:cNvCxnSpPr>
              <a:cxnSpLocks noChangeShapeType="1"/>
              <a:stCxn id="39" idx="4"/>
              <a:endCxn id="39" idx="6"/>
            </p:cNvCxnSpPr>
            <p:nvPr/>
          </p:nvCxnSpPr>
          <p:spPr bwMode="auto">
            <a:xfrm>
              <a:off x="7930810" y="451949"/>
              <a:ext cx="809965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" name="Slide Elements" hidden="1"/>
          <p:cNvGrpSpPr/>
          <p:nvPr/>
        </p:nvGrpSpPr>
        <p:grpSpPr bwMode="auto">
          <a:xfrm>
            <a:off x="172519" y="6280693"/>
            <a:ext cx="8794113" cy="318276"/>
            <a:chOff x="172518" y="6280693"/>
            <a:chExt cx="8794113" cy="318276"/>
          </a:xfrm>
        </p:grpSpPr>
        <p:sp>
          <p:nvSpPr>
            <p:cNvPr id="64" name="4. Footnote"/>
            <p:cNvSpPr txBox="1">
              <a:spLocks noChangeArrowheads="1"/>
            </p:cNvSpPr>
            <p:nvPr/>
          </p:nvSpPr>
          <p:spPr bwMode="auto">
            <a:xfrm>
              <a:off x="172518" y="6280693"/>
              <a:ext cx="8794113" cy="1154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r>
                <a:rPr lang="en-US" sz="75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1 Footnote</a:t>
              </a:r>
            </a:p>
          </p:txBody>
        </p:sp>
        <p:sp>
          <p:nvSpPr>
            <p:cNvPr id="65" name="5. Source"/>
            <p:cNvSpPr>
              <a:spLocks noChangeArrowheads="1"/>
            </p:cNvSpPr>
            <p:nvPr/>
          </p:nvSpPr>
          <p:spPr bwMode="auto">
            <a:xfrm>
              <a:off x="172518" y="6483553"/>
              <a:ext cx="8794113" cy="1154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b">
              <a:spAutoFit/>
            </a:bodyPr>
            <a:lstStyle/>
            <a:p>
              <a:pPr marL="352425" indent="-352425" defTabSz="671513">
                <a:tabLst>
                  <a:tab pos="359569" algn="l"/>
                </a:tabLst>
              </a:pPr>
              <a:r>
                <a:rPr lang="en-US" sz="75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Source: Source</a:t>
              </a:r>
            </a:p>
          </p:txBody>
        </p:sp>
      </p:grpSp>
      <p:sp>
        <p:nvSpPr>
          <p:cNvPr id="66" name="Slide Number"/>
          <p:cNvSpPr txBox="1">
            <a:spLocks/>
          </p:cNvSpPr>
          <p:nvPr/>
        </p:nvSpPr>
        <p:spPr bwMode="auto">
          <a:xfrm>
            <a:off x="8849611" y="6686413"/>
            <a:ext cx="117020" cy="115416"/>
          </a:xfrm>
          <a:prstGeom prst="rect">
            <a:avLst/>
          </a:prstGeom>
        </p:spPr>
        <p:txBody>
          <a:bodyPr vert="horz" wrap="none" lIns="0" tIns="0" rIns="0" bIns="0" rtlCol="0" anchor="b" anchorCtr="0">
            <a:sp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algn="r"/>
            <a:fld id="{42C328C1-A84F-4A39-A664-DBA00541A8C6}" type="slidenum">
              <a:rPr lang="en-US" sz="750" smtClean="0">
                <a:solidFill>
                  <a:srgbClr val="003896"/>
                </a:solidFill>
                <a:cs typeface="Arial" pitchFamily="34" charset="0"/>
              </a:rPr>
              <a:pPr algn="r"/>
              <a:t>‹#›</a:t>
            </a:fld>
            <a:endParaRPr lang="en-US" sz="750" dirty="0">
              <a:solidFill>
                <a:srgbClr val="003896"/>
              </a:solidFill>
              <a:cs typeface="Arial" pitchFamily="34" charset="0"/>
            </a:endParaRPr>
          </a:p>
        </p:txBody>
      </p:sp>
      <p:grpSp>
        <p:nvGrpSpPr>
          <p:cNvPr id="63" name="McK Moon" hidden="1"/>
          <p:cNvGrpSpPr>
            <a:grpSpLocks noChangeAspect="1"/>
          </p:cNvGrpSpPr>
          <p:nvPr>
            <p:custDataLst>
              <p:tags r:id="rId9"/>
            </p:custDataLst>
          </p:nvPr>
        </p:nvGrpSpPr>
        <p:grpSpPr bwMode="auto">
          <a:xfrm>
            <a:off x="7404681" y="1585912"/>
            <a:ext cx="254000" cy="254000"/>
            <a:chOff x="1600" y="1600"/>
            <a:chExt cx="160" cy="160"/>
          </a:xfrm>
        </p:grpSpPr>
        <p:sp>
          <p:nvSpPr>
            <p:cNvPr id="67" name="Oval 90"/>
            <p:cNvSpPr>
              <a:spLocks noChangeAspect="1" noChangeArrowheads="1"/>
            </p:cNvSpPr>
            <p:nvPr>
              <p:custDataLst>
                <p:tags r:id="rId25"/>
              </p:custDataLst>
            </p:nvPr>
          </p:nvSpPr>
          <p:spPr bwMode="auto">
            <a:xfrm>
              <a:off x="1600" y="1600"/>
              <a:ext cx="160" cy="16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68" name="Arc 91"/>
            <p:cNvSpPr>
              <a:spLocks noChangeAspect="1"/>
            </p:cNvSpPr>
            <p:nvPr>
              <p:custDataLst>
                <p:tags r:id="rId26"/>
              </p:custDataLst>
            </p:nvPr>
          </p:nvSpPr>
          <p:spPr bwMode="auto">
            <a:xfrm>
              <a:off x="1600" y="1600"/>
              <a:ext cx="160" cy="160"/>
            </a:xfrm>
            <a:prstGeom prst="arc">
              <a:avLst/>
            </a:prstGeom>
            <a:solidFill>
              <a:schemeClr val="accent3"/>
            </a:solidFill>
            <a:ln w="9525">
              <a:solidFill>
                <a:schemeClr val="accent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</p:grpSp>
      <p:grpSp>
        <p:nvGrpSpPr>
          <p:cNvPr id="60" name="LegendMoons" hidden="1"/>
          <p:cNvGrpSpPr/>
          <p:nvPr/>
        </p:nvGrpSpPr>
        <p:grpSpPr bwMode="auto">
          <a:xfrm>
            <a:off x="8136200" y="1059654"/>
            <a:ext cx="705396" cy="1306516"/>
            <a:chOff x="5428012" y="273840"/>
            <a:chExt cx="705396" cy="1306516"/>
          </a:xfrm>
        </p:grpSpPr>
        <p:sp>
          <p:nvSpPr>
            <p:cNvPr id="61" name="Legend1"/>
            <p:cNvSpPr>
              <a:spLocks noChangeArrowheads="1"/>
            </p:cNvSpPr>
            <p:nvPr/>
          </p:nvSpPr>
          <p:spPr bwMode="auto">
            <a:xfrm>
              <a:off x="5748687" y="286540"/>
              <a:ext cx="384721" cy="1384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71513">
                <a:buClr>
                  <a:srgbClr val="003896"/>
                </a:buClr>
              </a:pPr>
              <a:r>
                <a: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62" name="Legend2"/>
            <p:cNvSpPr>
              <a:spLocks noChangeArrowheads="1"/>
            </p:cNvSpPr>
            <p:nvPr/>
          </p:nvSpPr>
          <p:spPr bwMode="auto">
            <a:xfrm>
              <a:off x="5748687" y="561178"/>
              <a:ext cx="384721" cy="1384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71513">
                <a:buClr>
                  <a:srgbClr val="003896"/>
                </a:buClr>
              </a:pPr>
              <a:r>
                <a: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69" name="Legend3"/>
            <p:cNvSpPr>
              <a:spLocks noChangeArrowheads="1"/>
            </p:cNvSpPr>
            <p:nvPr/>
          </p:nvSpPr>
          <p:spPr bwMode="auto">
            <a:xfrm>
              <a:off x="5748687" y="835817"/>
              <a:ext cx="384721" cy="1384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71513">
                <a:buClr>
                  <a:srgbClr val="003896"/>
                </a:buClr>
              </a:pPr>
              <a:r>
                <a: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70" name="Legend4"/>
            <p:cNvSpPr>
              <a:spLocks noChangeArrowheads="1"/>
            </p:cNvSpPr>
            <p:nvPr/>
          </p:nvSpPr>
          <p:spPr bwMode="auto">
            <a:xfrm>
              <a:off x="5748687" y="1107280"/>
              <a:ext cx="384721" cy="1384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71513">
                <a:buClr>
                  <a:srgbClr val="003896"/>
                </a:buClr>
              </a:pPr>
              <a:r>
                <a: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71" name="Legend5"/>
            <p:cNvSpPr>
              <a:spLocks noChangeArrowheads="1"/>
            </p:cNvSpPr>
            <p:nvPr/>
          </p:nvSpPr>
          <p:spPr bwMode="auto">
            <a:xfrm>
              <a:off x="5748687" y="1383505"/>
              <a:ext cx="384721" cy="1384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71513">
                <a:buClr>
                  <a:srgbClr val="003896"/>
                </a:buClr>
              </a:pPr>
              <a:r>
                <a: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grpSp>
          <p:nvGrpSpPr>
            <p:cNvPr id="72" name="MoonLegend1"/>
            <p:cNvGrpSpPr>
              <a:grpSpLocks noChangeAspect="1"/>
            </p:cNvGrpSpPr>
            <p:nvPr userDrawn="1">
              <p:custDataLst>
                <p:tags r:id="rId10"/>
              </p:custDataLst>
            </p:nvPr>
          </p:nvGrpSpPr>
          <p:grpSpPr bwMode="auto">
            <a:xfrm>
              <a:off x="5428012" y="273840"/>
              <a:ext cx="209550" cy="209551"/>
              <a:chOff x="1694" y="2044"/>
              <a:chExt cx="160" cy="160"/>
            </a:xfrm>
          </p:grpSpPr>
          <p:sp>
            <p:nvSpPr>
              <p:cNvPr id="90" name="Oval 41"/>
              <p:cNvSpPr>
                <a:spLocks noChangeAspect="1" noChangeArrowheads="1"/>
              </p:cNvSpPr>
              <p:nvPr>
                <p:custDataLst>
                  <p:tags r:id="rId23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91" name="Arc 42"/>
              <p:cNvSpPr>
                <a:spLocks noChangeAspect="1"/>
              </p:cNvSpPr>
              <p:nvPr>
                <p:custDataLst>
                  <p:tags r:id="rId24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3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grpSp>
          <p:nvGrpSpPr>
            <p:cNvPr id="78" name="MoonLegend2"/>
            <p:cNvGrpSpPr>
              <a:grpSpLocks noChangeAspect="1"/>
            </p:cNvGrpSpPr>
            <p:nvPr userDrawn="1">
              <p:custDataLst>
                <p:tags r:id="rId11"/>
              </p:custDataLst>
            </p:nvPr>
          </p:nvGrpSpPr>
          <p:grpSpPr bwMode="auto">
            <a:xfrm>
              <a:off x="5428012" y="548081"/>
              <a:ext cx="209550" cy="209551"/>
              <a:chOff x="1694" y="2044"/>
              <a:chExt cx="160" cy="160"/>
            </a:xfrm>
          </p:grpSpPr>
          <p:sp>
            <p:nvSpPr>
              <p:cNvPr id="88" name="Oval 41"/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89" name="Arc 42"/>
              <p:cNvSpPr>
                <a:spLocks noChangeAspect="1"/>
              </p:cNvSpPr>
              <p:nvPr>
                <p:custDataLst>
                  <p:tags r:id="rId22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accent3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grpSp>
          <p:nvGrpSpPr>
            <p:cNvPr id="79" name="MoonLegend3"/>
            <p:cNvGrpSpPr>
              <a:grpSpLocks noChangeAspect="1"/>
            </p:cNvGrpSpPr>
            <p:nvPr userDrawn="1">
              <p:custDataLst>
                <p:tags r:id="rId12"/>
              </p:custDataLst>
            </p:nvPr>
          </p:nvGrpSpPr>
          <p:grpSpPr bwMode="auto">
            <a:xfrm>
              <a:off x="5428012" y="822322"/>
              <a:ext cx="209550" cy="209551"/>
              <a:chOff x="1694" y="2044"/>
              <a:chExt cx="160" cy="160"/>
            </a:xfrm>
          </p:grpSpPr>
          <p:sp>
            <p:nvSpPr>
              <p:cNvPr id="86" name="Oval 41"/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87" name="Arc 42"/>
              <p:cNvSpPr>
                <a:spLocks noChangeAspect="1"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3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grpSp>
          <p:nvGrpSpPr>
            <p:cNvPr id="80" name="MoonLegend4"/>
            <p:cNvGrpSpPr>
              <a:grpSpLocks noChangeAspect="1"/>
            </p:cNvGrpSpPr>
            <p:nvPr userDrawn="1">
              <p:custDataLst>
                <p:tags r:id="rId13"/>
              </p:custDataLst>
            </p:nvPr>
          </p:nvGrpSpPr>
          <p:grpSpPr bwMode="auto">
            <a:xfrm>
              <a:off x="5428012" y="1096563"/>
              <a:ext cx="209550" cy="209551"/>
              <a:chOff x="1694" y="2044"/>
              <a:chExt cx="160" cy="160"/>
            </a:xfrm>
          </p:grpSpPr>
          <p:sp>
            <p:nvSpPr>
              <p:cNvPr id="84" name="Oval 41"/>
              <p:cNvSpPr>
                <a:spLocks noChangeAspect="1" noChangeArrowheads="1"/>
              </p:cNvSpPr>
              <p:nvPr>
                <p:custDataLst>
                  <p:tags r:id="rId17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85" name="Arc 42"/>
              <p:cNvSpPr>
                <a:spLocks noChangeAspect="1"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3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grpSp>
          <p:nvGrpSpPr>
            <p:cNvPr id="81" name="MoonLegend5"/>
            <p:cNvGrpSpPr>
              <a:grpSpLocks noChangeAspect="1"/>
            </p:cNvGrpSpPr>
            <p:nvPr userDrawn="1">
              <p:custDataLst>
                <p:tags r:id="rId14"/>
              </p:custDataLst>
            </p:nvPr>
          </p:nvGrpSpPr>
          <p:grpSpPr bwMode="auto">
            <a:xfrm>
              <a:off x="5428012" y="1370805"/>
              <a:ext cx="209550" cy="209551"/>
              <a:chOff x="1694" y="2044"/>
              <a:chExt cx="160" cy="160"/>
            </a:xfrm>
          </p:grpSpPr>
          <p:sp>
            <p:nvSpPr>
              <p:cNvPr id="82" name="Oval 41"/>
              <p:cNvSpPr>
                <a:spLocks noChangeAspect="1" noChangeArrowheads="1"/>
              </p:cNvSpPr>
              <p:nvPr>
                <p:custDataLst>
                  <p:tags r:id="rId15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83" name="Arc 42"/>
              <p:cNvSpPr>
                <a:spLocks noChangeAspect="1"/>
              </p:cNvSpPr>
              <p:nvPr>
                <p:custDataLst>
                  <p:tags r:id="rId16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3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</p:grpSp>
      <p:sp>
        <p:nvSpPr>
          <p:cNvPr id="76" name="Footer Placeholder 2"/>
          <p:cNvSpPr txBox="1">
            <a:spLocks/>
          </p:cNvSpPr>
          <p:nvPr/>
        </p:nvSpPr>
        <p:spPr bwMode="auto">
          <a:xfrm>
            <a:off x="172517" y="6686413"/>
            <a:ext cx="939360" cy="115416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2"/>
                </a:solidFill>
                <a:latin typeface="Arial" charset="0"/>
                <a:ea typeface="+mn-ea"/>
                <a:cs typeface="+mn-cs"/>
              </a:defRPr>
            </a:lvl1pPr>
            <a:lvl2pPr marL="45594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1894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67837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3785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79731" algn="l" defTabSz="911894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35676" algn="l" defTabSz="911894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1623" algn="l" defTabSz="911894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47568" algn="l" defTabSz="911894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/>
            <a:r>
              <a:rPr lang="en-US" sz="750" dirty="0">
                <a:solidFill>
                  <a:srgbClr val="83725B"/>
                </a:solidFill>
                <a:latin typeface="Arial"/>
              </a:rPr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2077957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</p:sldLayoutIdLst>
  <p:hf hdr="0" ftr="0" dt="0"/>
  <p:txStyles>
    <p:titleStyle>
      <a:lvl1pPr algn="l" defTabSz="685145" rtl="0" eaLnBrk="1" fontAlgn="base" hangingPunct="1">
        <a:spcBef>
          <a:spcPct val="0"/>
        </a:spcBef>
        <a:spcAft>
          <a:spcPct val="0"/>
        </a:spcAft>
        <a:tabLst>
          <a:tab pos="206515" algn="l"/>
        </a:tabLst>
        <a:defRPr sz="1650" b="0" baseline="0">
          <a:solidFill>
            <a:schemeClr val="bg1"/>
          </a:solidFill>
          <a:latin typeface="+mj-lt"/>
          <a:ea typeface="Arial Unicode MS" pitchFamily="34" charset="-128"/>
          <a:cs typeface="Arial Unicode MS" pitchFamily="34" charset="-128"/>
        </a:defRPr>
      </a:lvl1pPr>
      <a:lvl2pPr algn="l" defTabSz="685145" rtl="0" eaLnBrk="1" fontAlgn="base" hangingPunct="1">
        <a:spcBef>
          <a:spcPct val="0"/>
        </a:spcBef>
        <a:spcAft>
          <a:spcPct val="0"/>
        </a:spcAft>
        <a:defRPr sz="1425" b="1">
          <a:solidFill>
            <a:schemeClr val="tx2"/>
          </a:solidFill>
          <a:latin typeface="Arial" charset="0"/>
        </a:defRPr>
      </a:lvl2pPr>
      <a:lvl3pPr algn="l" defTabSz="685145" rtl="0" eaLnBrk="1" fontAlgn="base" hangingPunct="1">
        <a:spcBef>
          <a:spcPct val="0"/>
        </a:spcBef>
        <a:spcAft>
          <a:spcPct val="0"/>
        </a:spcAft>
        <a:defRPr sz="1425" b="1">
          <a:solidFill>
            <a:schemeClr val="tx2"/>
          </a:solidFill>
          <a:latin typeface="Arial" charset="0"/>
        </a:defRPr>
      </a:lvl3pPr>
      <a:lvl4pPr algn="l" defTabSz="685145" rtl="0" eaLnBrk="1" fontAlgn="base" hangingPunct="1">
        <a:spcBef>
          <a:spcPct val="0"/>
        </a:spcBef>
        <a:spcAft>
          <a:spcPct val="0"/>
        </a:spcAft>
        <a:defRPr sz="1425" b="1">
          <a:solidFill>
            <a:schemeClr val="tx2"/>
          </a:solidFill>
          <a:latin typeface="Arial" charset="0"/>
        </a:defRPr>
      </a:lvl4pPr>
      <a:lvl5pPr algn="l" defTabSz="685145" rtl="0" eaLnBrk="1" fontAlgn="base" hangingPunct="1">
        <a:spcBef>
          <a:spcPct val="0"/>
        </a:spcBef>
        <a:spcAft>
          <a:spcPct val="0"/>
        </a:spcAft>
        <a:defRPr sz="1425" b="1">
          <a:solidFill>
            <a:schemeClr val="tx2"/>
          </a:solidFill>
          <a:latin typeface="Arial" charset="0"/>
        </a:defRPr>
      </a:lvl5pPr>
      <a:lvl6pPr marL="349861" algn="l" defTabSz="685145" rtl="0" eaLnBrk="1" fontAlgn="base" hangingPunct="1">
        <a:spcBef>
          <a:spcPct val="0"/>
        </a:spcBef>
        <a:spcAft>
          <a:spcPct val="0"/>
        </a:spcAft>
        <a:defRPr sz="1425" b="1">
          <a:solidFill>
            <a:schemeClr val="tx2"/>
          </a:solidFill>
          <a:latin typeface="Arial" charset="0"/>
        </a:defRPr>
      </a:lvl6pPr>
      <a:lvl7pPr marL="699722" algn="l" defTabSz="685145" rtl="0" eaLnBrk="1" fontAlgn="base" hangingPunct="1">
        <a:spcBef>
          <a:spcPct val="0"/>
        </a:spcBef>
        <a:spcAft>
          <a:spcPct val="0"/>
        </a:spcAft>
        <a:defRPr sz="1425" b="1">
          <a:solidFill>
            <a:schemeClr val="tx2"/>
          </a:solidFill>
          <a:latin typeface="Arial" charset="0"/>
        </a:defRPr>
      </a:lvl7pPr>
      <a:lvl8pPr marL="1049582" algn="l" defTabSz="685145" rtl="0" eaLnBrk="1" fontAlgn="base" hangingPunct="1">
        <a:spcBef>
          <a:spcPct val="0"/>
        </a:spcBef>
        <a:spcAft>
          <a:spcPct val="0"/>
        </a:spcAft>
        <a:defRPr sz="1425" b="1">
          <a:solidFill>
            <a:schemeClr val="tx2"/>
          </a:solidFill>
          <a:latin typeface="Arial" charset="0"/>
        </a:defRPr>
      </a:lvl8pPr>
      <a:lvl9pPr marL="1399444" algn="l" defTabSz="685145" rtl="0" eaLnBrk="1" fontAlgn="base" hangingPunct="1">
        <a:spcBef>
          <a:spcPct val="0"/>
        </a:spcBef>
        <a:spcAft>
          <a:spcPct val="0"/>
        </a:spcAft>
        <a:defRPr sz="1425" b="1">
          <a:solidFill>
            <a:schemeClr val="tx2"/>
          </a:solidFill>
          <a:latin typeface="Arial" charset="0"/>
        </a:defRPr>
      </a:lvl9pPr>
    </p:titleStyle>
    <p:bodyStyle>
      <a:lvl1pPr marL="0" indent="0" algn="l" defTabSz="685145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200" baseline="0">
          <a:solidFill>
            <a:schemeClr val="tx1"/>
          </a:solidFill>
          <a:latin typeface="+mn-lt"/>
          <a:ea typeface="Arial Unicode MS" pitchFamily="34" charset="-128"/>
          <a:cs typeface="Arial Unicode MS" pitchFamily="34" charset="-128"/>
        </a:defRPr>
      </a:lvl1pPr>
      <a:lvl2pPr marL="148205" indent="-146990" algn="l" defTabSz="68514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pitchFamily="34" charset="0"/>
        <a:buChar char="•"/>
        <a:defRPr sz="1200" baseline="0">
          <a:solidFill>
            <a:schemeClr val="tx1"/>
          </a:solidFill>
          <a:latin typeface="+mn-lt"/>
          <a:ea typeface="Arial Unicode MS" pitchFamily="34" charset="-128"/>
          <a:cs typeface="Arial Unicode MS" pitchFamily="34" charset="-128"/>
        </a:defRPr>
      </a:lvl2pPr>
      <a:lvl3pPr marL="349861" indent="-200441" algn="l" defTabSz="68514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200" baseline="0">
          <a:solidFill>
            <a:schemeClr val="tx1"/>
          </a:solidFill>
          <a:latin typeface="+mn-lt"/>
          <a:ea typeface="Arial Unicode MS" pitchFamily="34" charset="-128"/>
          <a:cs typeface="Arial Unicode MS" pitchFamily="34" charset="-128"/>
        </a:defRPr>
      </a:lvl3pPr>
      <a:lvl4pPr marL="470126" indent="-119050" algn="l" defTabSz="68514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00000"/>
        <a:buFont typeface="Arial" pitchFamily="34" charset="0"/>
        <a:buChar char="•"/>
        <a:defRPr sz="1200" baseline="0">
          <a:solidFill>
            <a:schemeClr val="tx1"/>
          </a:solidFill>
          <a:latin typeface="+mn-lt"/>
          <a:ea typeface="Arial Unicode MS" pitchFamily="34" charset="-128"/>
          <a:cs typeface="Arial Unicode MS" pitchFamily="34" charset="-128"/>
        </a:defRPr>
      </a:lvl4pPr>
      <a:lvl5pPr marL="573772" indent="-99614" algn="l" defTabSz="68514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200" baseline="0">
          <a:solidFill>
            <a:schemeClr val="tx1"/>
          </a:solidFill>
          <a:latin typeface="+mn-lt"/>
          <a:ea typeface="Arial Unicode MS" pitchFamily="34" charset="-128"/>
          <a:cs typeface="Arial Unicode MS" pitchFamily="34" charset="-128"/>
        </a:defRPr>
      </a:lvl5pPr>
      <a:lvl6pPr marL="573772" indent="-99614" algn="l" defTabSz="68514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200" baseline="0">
          <a:solidFill>
            <a:schemeClr val="tx1"/>
          </a:solidFill>
          <a:latin typeface="+mn-lt"/>
        </a:defRPr>
      </a:lvl6pPr>
      <a:lvl7pPr marL="573772" indent="-99614" algn="l" defTabSz="68514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200" baseline="0">
          <a:solidFill>
            <a:schemeClr val="tx1"/>
          </a:solidFill>
          <a:latin typeface="+mn-lt"/>
        </a:defRPr>
      </a:lvl7pPr>
      <a:lvl8pPr marL="573772" indent="-99614" algn="l" defTabSz="68514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200" baseline="0">
          <a:solidFill>
            <a:schemeClr val="tx1"/>
          </a:solidFill>
          <a:latin typeface="+mn-lt"/>
        </a:defRPr>
      </a:lvl8pPr>
      <a:lvl9pPr marL="573772" indent="-99614" algn="l" defTabSz="68514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200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997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9861" algn="l" defTabSz="6997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99722" algn="l" defTabSz="6997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49582" algn="l" defTabSz="6997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99444" algn="l" defTabSz="6997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49305" algn="l" defTabSz="6997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99165" algn="l" defTabSz="6997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49026" algn="l" defTabSz="6997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98887" algn="l" defTabSz="6997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3" descr="logo small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7" descr="topsolid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5948CC76-7019-4A9D-ABC0-CD61A7C4D95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098016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3" r:id="rId12"/>
    <p:sldLayoutId id="2147483734" r:id="rId13"/>
    <p:sldLayoutId id="2147483735" r:id="rId14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tags" Target="../tags/tag61.xml"/><Relationship Id="rId7" Type="http://schemas.openxmlformats.org/officeDocument/2006/relationships/slideLayout" Target="../slideLayouts/slideLayout3.xml"/><Relationship Id="rId2" Type="http://schemas.openxmlformats.org/officeDocument/2006/relationships/tags" Target="../tags/tag60.xml"/><Relationship Id="rId1" Type="http://schemas.openxmlformats.org/officeDocument/2006/relationships/vmlDrawing" Target="../drawings/vmlDrawing9.vml"/><Relationship Id="rId6" Type="http://schemas.openxmlformats.org/officeDocument/2006/relationships/tags" Target="../tags/tag64.xml"/><Relationship Id="rId5" Type="http://schemas.openxmlformats.org/officeDocument/2006/relationships/tags" Target="../tags/tag63.xml"/><Relationship Id="rId10" Type="http://schemas.openxmlformats.org/officeDocument/2006/relationships/image" Target="../media/image35.emf"/><Relationship Id="rId4" Type="http://schemas.openxmlformats.org/officeDocument/2006/relationships/tags" Target="../tags/tag62.xml"/><Relationship Id="rId9" Type="http://schemas.openxmlformats.org/officeDocument/2006/relationships/oleObject" Target="../embeddings/oleObject9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tags" Target="../tags/tag66.xml"/><Relationship Id="rId7" Type="http://schemas.openxmlformats.org/officeDocument/2006/relationships/oleObject" Target="../embeddings/oleObject10.bin"/><Relationship Id="rId2" Type="http://schemas.openxmlformats.org/officeDocument/2006/relationships/tags" Target="../tags/tag65.xml"/><Relationship Id="rId1" Type="http://schemas.openxmlformats.org/officeDocument/2006/relationships/vmlDrawing" Target="../drawings/vmlDrawing10.vml"/><Relationship Id="rId6" Type="http://schemas.openxmlformats.org/officeDocument/2006/relationships/slideLayout" Target="../slideLayouts/slideLayout4.xml"/><Relationship Id="rId5" Type="http://schemas.openxmlformats.org/officeDocument/2006/relationships/tags" Target="../tags/tag68.xml"/><Relationship Id="rId4" Type="http://schemas.openxmlformats.org/officeDocument/2006/relationships/tags" Target="../tags/tag6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tags" Target="../tags/tag70.xml"/><Relationship Id="rId7" Type="http://schemas.openxmlformats.org/officeDocument/2006/relationships/oleObject" Target="../embeddings/oleObject11.bin"/><Relationship Id="rId2" Type="http://schemas.openxmlformats.org/officeDocument/2006/relationships/tags" Target="../tags/tag69.xml"/><Relationship Id="rId1" Type="http://schemas.openxmlformats.org/officeDocument/2006/relationships/vmlDrawing" Target="../drawings/vmlDrawing11.vml"/><Relationship Id="rId6" Type="http://schemas.openxmlformats.org/officeDocument/2006/relationships/slideLayout" Target="../slideLayouts/slideLayout4.xml"/><Relationship Id="rId5" Type="http://schemas.openxmlformats.org/officeDocument/2006/relationships/tags" Target="../tags/tag72.xml"/><Relationship Id="rId4" Type="http://schemas.openxmlformats.org/officeDocument/2006/relationships/tags" Target="../tags/tag71.xml"/><Relationship Id="rId9" Type="http://schemas.openxmlformats.org/officeDocument/2006/relationships/hyperlink" Target="mailto:MkansiO@eskom.co.za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tags" Target="../tags/tag74.xml"/><Relationship Id="rId7" Type="http://schemas.openxmlformats.org/officeDocument/2006/relationships/oleObject" Target="../embeddings/oleObject11.bin"/><Relationship Id="rId2" Type="http://schemas.openxmlformats.org/officeDocument/2006/relationships/tags" Target="../tags/tag73.xml"/><Relationship Id="rId1" Type="http://schemas.openxmlformats.org/officeDocument/2006/relationships/vmlDrawing" Target="../drawings/vmlDrawing12.vml"/><Relationship Id="rId6" Type="http://schemas.openxmlformats.org/officeDocument/2006/relationships/slideLayout" Target="../slideLayouts/slideLayout4.xml"/><Relationship Id="rId5" Type="http://schemas.openxmlformats.org/officeDocument/2006/relationships/tags" Target="../tags/tag76.xml"/><Relationship Id="rId4" Type="http://schemas.openxmlformats.org/officeDocument/2006/relationships/tags" Target="../tags/tag7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tags" Target="../tags/tag78.xml"/><Relationship Id="rId7" Type="http://schemas.openxmlformats.org/officeDocument/2006/relationships/oleObject" Target="../embeddings/oleObject12.bin"/><Relationship Id="rId2" Type="http://schemas.openxmlformats.org/officeDocument/2006/relationships/tags" Target="../tags/tag77.xml"/><Relationship Id="rId1" Type="http://schemas.openxmlformats.org/officeDocument/2006/relationships/vmlDrawing" Target="../drawings/vmlDrawing13.vml"/><Relationship Id="rId6" Type="http://schemas.openxmlformats.org/officeDocument/2006/relationships/slideLayout" Target="../slideLayouts/slideLayout4.xml"/><Relationship Id="rId5" Type="http://schemas.openxmlformats.org/officeDocument/2006/relationships/tags" Target="../tags/tag80.xml"/><Relationship Id="rId4" Type="http://schemas.openxmlformats.org/officeDocument/2006/relationships/tags" Target="../tags/tag7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3248306" y="2283910"/>
            <a:ext cx="5285324" cy="4124206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/>
              <a:t>23 May 2022</a:t>
            </a:r>
            <a:br>
              <a:rPr lang="en-US" dirty="0"/>
            </a:br>
            <a:br>
              <a:rPr lang="en-US" dirty="0"/>
            </a:br>
            <a:r>
              <a:rPr lang="en-ZA" dirty="0"/>
              <a:t>MWP1368TX </a:t>
            </a:r>
            <a:br>
              <a:rPr lang="en-US" dirty="0"/>
            </a:br>
            <a:r>
              <a:rPr lang="en-US" sz="2800" dirty="0"/>
              <a:t>GEOTECHNICAL ASSESSMENT OF CARMEL-PLUTO TRANSMISSION LINES AT </a:t>
            </a:r>
            <a:br>
              <a:rPr lang="en-US" sz="2800" dirty="0"/>
            </a:br>
            <a:r>
              <a:rPr lang="en-US" sz="2800" dirty="0"/>
              <a:t>NORTHWEST</a:t>
            </a:r>
            <a:br>
              <a:rPr lang="en-US" dirty="0"/>
            </a:br>
            <a:r>
              <a:rPr lang="en-US" dirty="0"/>
              <a:t>CLARIFICATION MEETING </a:t>
            </a:r>
          </a:p>
        </p:txBody>
      </p:sp>
    </p:spTree>
    <p:extLst>
      <p:ext uri="{BB962C8B-B14F-4D97-AF65-F5344CB8AC3E}">
        <p14:creationId xmlns:p14="http://schemas.microsoft.com/office/powerpoint/2010/main" val="3326372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>
            <p:custDataLst>
              <p:tags r:id="rId2"/>
            </p:custDataLst>
          </p:nvPr>
        </p:nvSpPr>
        <p:spPr bwMode="gray">
          <a:xfrm>
            <a:off x="122238" y="1332281"/>
            <a:ext cx="8627247" cy="4982131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1200" dirty="0" err="1">
              <a:solidFill>
                <a:schemeClr val="tx1"/>
              </a:solidFill>
            </a:endParaRPr>
          </a:p>
        </p:txBody>
      </p:sp>
      <p:pic>
        <p:nvPicPr>
          <p:cNvPr id="27" name="Picture 10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4" t="729" r="16758" b="4684"/>
          <a:stretch/>
        </p:blipFill>
        <p:spPr bwMode="gray">
          <a:xfrm>
            <a:off x="5399315" y="1332281"/>
            <a:ext cx="3433536" cy="4964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Object 5" hidden="1"/>
          <p:cNvGraphicFramePr>
            <a:graphicFrameLocks noChangeAspect="1"/>
          </p:cNvGraphicFramePr>
          <p:nvPr>
            <p:custDataLst>
              <p:tags r:id="rId4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6446" name="think-cell Slide" r:id="rId9" imgW="270" imgH="270" progId="TCLayout.ActiveDocument.1">
                  <p:embed/>
                </p:oleObj>
              </mc:Choice>
              <mc:Fallback>
                <p:oleObj name="think-cell Slide" r:id="rId9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/>
          <p:cNvSpPr/>
          <p:nvPr>
            <p:custDataLst>
              <p:tags r:id="rId5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/>
            <a:endParaRPr lang="de-CH" sz="1400" dirty="0" err="1">
              <a:solidFill>
                <a:schemeClr val="tx1"/>
              </a:solidFill>
              <a:latin typeface="Arial"/>
              <a:ea typeface="ＭＳ Ｐゴシック"/>
              <a:sym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de-CH" dirty="0"/>
              <a:t>Contents</a:t>
            </a:r>
          </a:p>
        </p:txBody>
      </p:sp>
      <p:sp>
        <p:nvSpPr>
          <p:cNvPr id="3" name="Rectangle 2"/>
          <p:cNvSpPr/>
          <p:nvPr/>
        </p:nvSpPr>
        <p:spPr>
          <a:xfrm>
            <a:off x="397778" y="2180176"/>
            <a:ext cx="8210193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Introduction</a:t>
            </a:r>
          </a:p>
          <a:p>
            <a:pPr lvl="0"/>
            <a:endParaRPr lang="en-US" sz="18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800" dirty="0"/>
              <a:t>Commercial Process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800" dirty="0"/>
              <a:t>SDL &amp; I Requirements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ZA" sz="1800" dirty="0">
                <a:latin typeface="Arial"/>
                <a:ea typeface="Calibri"/>
                <a:cs typeface="Times New Roman"/>
              </a:rPr>
              <a:t>Geotechnical Assessment  of carmel Pluto Technical Scope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ZA" sz="1800" dirty="0">
                <a:latin typeface="Arial"/>
                <a:ea typeface="Calibri"/>
                <a:cs typeface="Times New Roman"/>
              </a:rPr>
              <a:t>Safety Requirements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800" dirty="0"/>
              <a:t>Environmental  Requirements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800" dirty="0"/>
              <a:t>Quality  Requirements</a:t>
            </a:r>
            <a:r>
              <a:rPr lang="en-ZA" sz="1800" dirty="0">
                <a:latin typeface="Arial"/>
                <a:ea typeface="Calibri"/>
                <a:cs typeface="Times New Roman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56429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997" name="think-cell Slide" r:id="rId7" imgW="270" imgH="270" progId="TCLayout.ActiveDocument.1">
                  <p:embed/>
                </p:oleObj>
              </mc:Choice>
              <mc:Fallback>
                <p:oleObj name="think-cell Slide" r:id="rId7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8" name="Rectangle 2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>
          <a:xfrm>
            <a:off x="122238" y="288440"/>
            <a:ext cx="7002570" cy="369332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b="1" dirty="0"/>
              <a:t>Commercial Process</a:t>
            </a:r>
            <a:endParaRPr lang="en-GB" dirty="0"/>
          </a:p>
        </p:txBody>
      </p:sp>
      <p:sp>
        <p:nvSpPr>
          <p:cNvPr id="15" name="Rectangle 14"/>
          <p:cNvSpPr>
            <a:spLocks/>
          </p:cNvSpPr>
          <p:nvPr>
            <p:custDataLst>
              <p:tags r:id="rId4"/>
            </p:custDataLst>
          </p:nvPr>
        </p:nvSpPr>
        <p:spPr>
          <a:xfrm>
            <a:off x="551329" y="1551783"/>
            <a:ext cx="7947212" cy="4660758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813547" y="1551783"/>
            <a:ext cx="7422775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indent="0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defRPr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7607" indent="-195987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83725B"/>
              </a:buClr>
              <a:buSzPct val="125000"/>
              <a:buFont typeface="Arial" pitchFamily="34" charset="0"/>
              <a:buChar char="•"/>
              <a:defRPr sz="1600" baseline="0">
                <a:solidFill>
                  <a:schemeClr val="tx1"/>
                </a:solidFill>
                <a:latin typeface="+mn-lt"/>
              </a:defRPr>
            </a:lvl2pPr>
            <a:lvl3pPr marL="466481" indent="-267255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83725B"/>
              </a:buClr>
              <a:buSzPct val="120000"/>
              <a:buFont typeface="Arial" charset="0"/>
              <a:buChar char="–"/>
              <a:defRPr sz="1600" baseline="0">
                <a:solidFill>
                  <a:schemeClr val="tx1"/>
                </a:solidFill>
                <a:latin typeface="+mn-lt"/>
              </a:defRPr>
            </a:lvl3pPr>
            <a:lvl4pPr marL="626835" indent="-158733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83725B"/>
              </a:buClr>
              <a:buSzPct val="100000"/>
              <a:buFont typeface="Arial" pitchFamily="34" charset="0"/>
              <a:buChar char="•"/>
              <a:defRPr sz="1600" baseline="0">
                <a:solidFill>
                  <a:schemeClr val="tx1"/>
                </a:solidFill>
                <a:latin typeface="+mn-lt"/>
              </a:defRPr>
            </a:lvl4pPr>
            <a:lvl5pPr marL="765029" indent="-132818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83725B"/>
              </a:buClr>
              <a:buSzPct val="89000"/>
              <a:buFont typeface="Arial" charset="0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5pPr>
            <a:lvl6pPr marL="765029" indent="-132818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6pPr>
            <a:lvl7pPr marL="765029" indent="-132818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7pPr>
            <a:lvl8pPr marL="765029" indent="-132818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8pPr>
            <a:lvl9pPr marL="765029" indent="-132818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spcBef>
                <a:spcPct val="50000"/>
              </a:spcBef>
            </a:pPr>
            <a:r>
              <a:rPr lang="en-US" sz="2400" dirty="0"/>
              <a:t>All tenders to be evaluated for commercial compliance – All required documents have to  be submitted or else the tender will be  disqualified</a:t>
            </a:r>
          </a:p>
          <a:p>
            <a:pPr lvl="1">
              <a:spcBef>
                <a:spcPct val="50000"/>
              </a:spcBef>
            </a:pPr>
            <a:r>
              <a:rPr lang="en-US" sz="2400" dirty="0"/>
              <a:t>Submit two files-original and copy of original</a:t>
            </a:r>
          </a:p>
          <a:p>
            <a:pPr lvl="1">
              <a:spcBef>
                <a:spcPct val="50000"/>
              </a:spcBef>
            </a:pPr>
            <a:r>
              <a:rPr lang="en-US" sz="2400" dirty="0"/>
              <a:t>All tenders to be evaluated for functionality – Technical scope  (min score of 70%) </a:t>
            </a:r>
          </a:p>
          <a:p>
            <a:pPr lvl="1">
              <a:spcBef>
                <a:spcPct val="50000"/>
              </a:spcBef>
            </a:pPr>
            <a:r>
              <a:rPr lang="en-US" sz="2400" dirty="0"/>
              <a:t>All functional tenders will be evaluated on the 80/20 principle</a:t>
            </a:r>
          </a:p>
          <a:p>
            <a:pPr marL="1620" lvl="1" indent="0">
              <a:spcBef>
                <a:spcPct val="50000"/>
              </a:spcBef>
              <a:buNone/>
            </a:pPr>
            <a:endParaRPr lang="en-US" u="sng" dirty="0"/>
          </a:p>
          <a:p>
            <a:pPr marL="1620" lvl="1" indent="0">
              <a:spcBef>
                <a:spcPct val="50000"/>
              </a:spcBef>
              <a:buNone/>
            </a:pPr>
            <a:endParaRPr lang="en-GB" b="1" kern="1200" dirty="0"/>
          </a:p>
        </p:txBody>
      </p:sp>
    </p:spTree>
    <p:extLst>
      <p:ext uri="{BB962C8B-B14F-4D97-AF65-F5344CB8AC3E}">
        <p14:creationId xmlns:p14="http://schemas.microsoft.com/office/powerpoint/2010/main" val="1610824148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975" name="think-cell Slide" r:id="rId7" imgW="270" imgH="270" progId="TCLayout.ActiveDocument.1">
                  <p:embed/>
                </p:oleObj>
              </mc:Choice>
              <mc:Fallback>
                <p:oleObj name="think-cell Slide" r:id="rId7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8" name="Rectangle 2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>
          <a:xfrm>
            <a:off x="122238" y="300315"/>
            <a:ext cx="7002570" cy="369332"/>
          </a:xfrm>
        </p:spPr>
        <p:txBody>
          <a:bodyPr/>
          <a:lstStyle/>
          <a:p>
            <a:r>
              <a:rPr lang="en-GB" b="1"/>
              <a:t>Commercial Process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15" name="Rectangle 14"/>
          <p:cNvSpPr>
            <a:spLocks/>
          </p:cNvSpPr>
          <p:nvPr>
            <p:custDataLst>
              <p:tags r:id="rId4"/>
            </p:custDataLst>
          </p:nvPr>
        </p:nvSpPr>
        <p:spPr>
          <a:xfrm>
            <a:off x="551329" y="1551783"/>
            <a:ext cx="7947212" cy="4660758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813547" y="1551783"/>
            <a:ext cx="7422775" cy="678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indent="0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defRPr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7607" indent="-195987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83725B"/>
              </a:buClr>
              <a:buSzPct val="125000"/>
              <a:buFont typeface="Arial" pitchFamily="34" charset="0"/>
              <a:buChar char="•"/>
              <a:defRPr sz="1600" baseline="0">
                <a:solidFill>
                  <a:schemeClr val="tx1"/>
                </a:solidFill>
                <a:latin typeface="+mn-lt"/>
              </a:defRPr>
            </a:lvl2pPr>
            <a:lvl3pPr marL="466481" indent="-267255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83725B"/>
              </a:buClr>
              <a:buSzPct val="120000"/>
              <a:buFont typeface="Arial" charset="0"/>
              <a:buChar char="–"/>
              <a:defRPr sz="1600" baseline="0">
                <a:solidFill>
                  <a:schemeClr val="tx1"/>
                </a:solidFill>
                <a:latin typeface="+mn-lt"/>
              </a:defRPr>
            </a:lvl3pPr>
            <a:lvl4pPr marL="626835" indent="-158733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83725B"/>
              </a:buClr>
              <a:buSzPct val="100000"/>
              <a:buFont typeface="Arial" pitchFamily="34" charset="0"/>
              <a:buChar char="•"/>
              <a:defRPr sz="1600" baseline="0">
                <a:solidFill>
                  <a:schemeClr val="tx1"/>
                </a:solidFill>
                <a:latin typeface="+mn-lt"/>
              </a:defRPr>
            </a:lvl4pPr>
            <a:lvl5pPr marL="765029" indent="-132818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83725B"/>
              </a:buClr>
              <a:buSzPct val="89000"/>
              <a:buFont typeface="Arial" charset="0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5pPr>
            <a:lvl6pPr marL="765029" indent="-132818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6pPr>
            <a:lvl7pPr marL="765029" indent="-132818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7pPr>
            <a:lvl8pPr marL="765029" indent="-132818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8pPr>
            <a:lvl9pPr marL="765029" indent="-132818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spcBef>
                <a:spcPct val="50000"/>
              </a:spcBef>
            </a:pPr>
            <a:endParaRPr lang="en-GB" sz="2000" dirty="0"/>
          </a:p>
          <a:p>
            <a:pPr lvl="3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sz="2400" dirty="0"/>
              <a:t>80 points for Price</a:t>
            </a:r>
          </a:p>
          <a:p>
            <a:pPr lvl="3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sz="2400" dirty="0"/>
              <a:t>20 points for B-BBEE </a:t>
            </a:r>
          </a:p>
          <a:p>
            <a:pPr lvl="1">
              <a:spcBef>
                <a:spcPct val="50000"/>
              </a:spcBef>
            </a:pPr>
            <a:endParaRPr lang="en-GB" sz="2000" dirty="0"/>
          </a:p>
          <a:p>
            <a:pPr lvl="1">
              <a:spcBef>
                <a:spcPct val="50000"/>
              </a:spcBef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Single point of contact is Proscoviour Ratsethana (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E-mail: mashamla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@eskom.co.za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 marL="1620" lvl="1" indent="0">
              <a:spcBef>
                <a:spcPct val="50000"/>
              </a:spcBef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Tel: 013 297 9357 </a:t>
            </a:r>
          </a:p>
          <a:p>
            <a:pPr lvl="1">
              <a:spcBef>
                <a:spcPct val="50000"/>
              </a:spcBef>
            </a:pPr>
            <a:r>
              <a:rPr 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In terms of Eskom's Policy and Procedure, all questions and queries received will be answered in writing to all the bidders. </a:t>
            </a:r>
          </a:p>
          <a:p>
            <a:pPr lvl="1">
              <a:spcBef>
                <a:spcPct val="50000"/>
              </a:spcBef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Closing date is </a:t>
            </a:r>
            <a:r>
              <a:rPr lang="en-GB" sz="2000" u="sng" dirty="0">
                <a:latin typeface="Arial" panose="020B0604020202020204" pitchFamily="34" charset="0"/>
                <a:cs typeface="Arial" panose="020B0604020202020204" pitchFamily="34" charset="0"/>
              </a:rPr>
              <a:t>14 June </a:t>
            </a:r>
            <a:r>
              <a:rPr lang="en-GB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  <a:r>
              <a:rPr lang="en-GB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at 10H00 South African Time.</a:t>
            </a:r>
          </a:p>
          <a:p>
            <a:pPr lvl="1">
              <a:spcBef>
                <a:spcPct val="50000"/>
              </a:spcBef>
            </a:pPr>
            <a:r>
              <a:rPr lang="en-GB" sz="2000" b="1" kern="1200" dirty="0">
                <a:latin typeface="Arial Black" panose="020B0A04020102020204" pitchFamily="34" charset="0"/>
                <a:cs typeface="Arial" panose="020B0604020202020204" pitchFamily="34" charset="0"/>
              </a:rPr>
              <a:t>Late tenders will </a:t>
            </a:r>
            <a:r>
              <a:rPr lang="en-GB" sz="2000" b="1" dirty="0">
                <a:latin typeface="Arial Black" panose="020B0A04020102020204" pitchFamily="34" charset="0"/>
                <a:cs typeface="Arial" panose="020B0604020202020204" pitchFamily="34" charset="0"/>
              </a:rPr>
              <a:t>not be accepted</a:t>
            </a:r>
            <a:r>
              <a:rPr lang="en-GB" sz="2000" b="1" kern="1200" dirty="0">
                <a:latin typeface="Arial Black" panose="020B0A04020102020204" pitchFamily="34" charset="0"/>
                <a:cs typeface="Arial" panose="020B0604020202020204" pitchFamily="34" charset="0"/>
              </a:rPr>
              <a:t>. </a:t>
            </a:r>
          </a:p>
          <a:p>
            <a:pPr lvl="1">
              <a:spcBef>
                <a:spcPct val="50000"/>
              </a:spcBef>
            </a:pPr>
            <a:endParaRPr lang="en-GB" sz="2000" b="1" kern="1200" dirty="0"/>
          </a:p>
          <a:p>
            <a:pPr lvl="1">
              <a:spcBef>
                <a:spcPct val="50000"/>
              </a:spcBef>
            </a:pPr>
            <a:endParaRPr lang="en-GB" sz="1800" dirty="0"/>
          </a:p>
          <a:p>
            <a:pPr lvl="1">
              <a:spcBef>
                <a:spcPct val="50000"/>
              </a:spcBef>
            </a:pPr>
            <a:endParaRPr lang="en-GB" b="1" kern="1200" dirty="0"/>
          </a:p>
          <a:p>
            <a:pPr lvl="1">
              <a:spcBef>
                <a:spcPct val="50000"/>
              </a:spcBef>
            </a:pPr>
            <a:endParaRPr lang="en-GB" b="1" kern="1200" dirty="0"/>
          </a:p>
          <a:p>
            <a:pPr marL="1620" lvl="1" indent="0">
              <a:spcBef>
                <a:spcPct val="50000"/>
              </a:spcBef>
              <a:buNone/>
            </a:pPr>
            <a:endParaRPr lang="en-GB" b="1" kern="1200" dirty="0"/>
          </a:p>
        </p:txBody>
      </p:sp>
    </p:spTree>
    <p:extLst>
      <p:ext uri="{BB962C8B-B14F-4D97-AF65-F5344CB8AC3E}">
        <p14:creationId xmlns:p14="http://schemas.microsoft.com/office/powerpoint/2010/main" val="2356975070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3030" name="think-cell Slide" r:id="rId7" imgW="270" imgH="270" progId="TCLayout.ActiveDocument.1">
                  <p:embed/>
                </p:oleObj>
              </mc:Choice>
              <mc:Fallback>
                <p:oleObj name="think-cell Slide" r:id="rId7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8" name="Rectangle 2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>
          <a:xfrm>
            <a:off x="122238" y="300315"/>
            <a:ext cx="7002570" cy="369332"/>
          </a:xfrm>
        </p:spPr>
        <p:txBody>
          <a:bodyPr/>
          <a:lstStyle/>
          <a:p>
            <a:r>
              <a:rPr lang="en-GB" b="1"/>
              <a:t>Commercial Process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697" y="1345474"/>
            <a:ext cx="5519226" cy="1477328"/>
          </a:xfrm>
        </p:spPr>
        <p:txBody>
          <a:bodyPr/>
          <a:lstStyle/>
          <a:p>
            <a:endParaRPr lang="en-ZA" dirty="0"/>
          </a:p>
          <a:p>
            <a:r>
              <a:rPr lang="en-ZA" b="1" dirty="0"/>
              <a:t>Eskom Megawatt Park Tender Office </a:t>
            </a:r>
            <a:endParaRPr lang="en-ZA" dirty="0"/>
          </a:p>
          <a:p>
            <a:r>
              <a:rPr lang="en-ZA" b="1" dirty="0" err="1"/>
              <a:t>Northside</a:t>
            </a:r>
            <a:r>
              <a:rPr lang="en-ZA" b="1" dirty="0"/>
              <a:t> (Retail Centre) </a:t>
            </a:r>
            <a:endParaRPr lang="en-ZA" dirty="0"/>
          </a:p>
          <a:p>
            <a:r>
              <a:rPr lang="en-ZA" b="1" dirty="0"/>
              <a:t>1 Maxwell Drive </a:t>
            </a:r>
            <a:endParaRPr lang="en-ZA" dirty="0"/>
          </a:p>
          <a:p>
            <a:r>
              <a:rPr lang="en-ZA" b="1" dirty="0" err="1"/>
              <a:t>Sunninghill</a:t>
            </a:r>
            <a:r>
              <a:rPr lang="en-ZA" b="1" dirty="0"/>
              <a:t> </a:t>
            </a:r>
            <a:r>
              <a:rPr lang="en-ZA" dirty="0"/>
              <a:t>	</a:t>
            </a:r>
          </a:p>
          <a:p>
            <a:endParaRPr lang="en-ZA" dirty="0"/>
          </a:p>
        </p:txBody>
      </p:sp>
      <p:sp>
        <p:nvSpPr>
          <p:cNvPr id="15" name="Rectangle 14"/>
          <p:cNvSpPr>
            <a:spLocks/>
          </p:cNvSpPr>
          <p:nvPr>
            <p:custDataLst>
              <p:tags r:id="rId4"/>
            </p:custDataLst>
          </p:nvPr>
        </p:nvSpPr>
        <p:spPr>
          <a:xfrm>
            <a:off x="122238" y="2714462"/>
            <a:ext cx="7947212" cy="4660758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813547" y="1551783"/>
            <a:ext cx="7422775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indent="0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defRPr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7607" indent="-195987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83725B"/>
              </a:buClr>
              <a:buSzPct val="125000"/>
              <a:buFont typeface="Arial" pitchFamily="34" charset="0"/>
              <a:buChar char="•"/>
              <a:defRPr sz="1600" baseline="0">
                <a:solidFill>
                  <a:schemeClr val="tx1"/>
                </a:solidFill>
                <a:latin typeface="+mn-lt"/>
              </a:defRPr>
            </a:lvl2pPr>
            <a:lvl3pPr marL="466481" indent="-267255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83725B"/>
              </a:buClr>
              <a:buSzPct val="120000"/>
              <a:buFont typeface="Arial" charset="0"/>
              <a:buChar char="–"/>
              <a:defRPr sz="1600" baseline="0">
                <a:solidFill>
                  <a:schemeClr val="tx1"/>
                </a:solidFill>
                <a:latin typeface="+mn-lt"/>
              </a:defRPr>
            </a:lvl3pPr>
            <a:lvl4pPr marL="626835" indent="-158733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83725B"/>
              </a:buClr>
              <a:buSzPct val="100000"/>
              <a:buFont typeface="Arial" pitchFamily="34" charset="0"/>
              <a:buChar char="•"/>
              <a:defRPr sz="1600" baseline="0">
                <a:solidFill>
                  <a:schemeClr val="tx1"/>
                </a:solidFill>
                <a:latin typeface="+mn-lt"/>
              </a:defRPr>
            </a:lvl4pPr>
            <a:lvl5pPr marL="765029" indent="-132818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83725B"/>
              </a:buClr>
              <a:buSzPct val="89000"/>
              <a:buFont typeface="Arial" charset="0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5pPr>
            <a:lvl6pPr marL="765029" indent="-132818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6pPr>
            <a:lvl7pPr marL="765029" indent="-132818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7pPr>
            <a:lvl8pPr marL="765029" indent="-132818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8pPr>
            <a:lvl9pPr marL="765029" indent="-132818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endParaRPr lang="en-US" sz="2000" dirty="0"/>
          </a:p>
          <a:p>
            <a:endParaRPr lang="en-ZA" sz="2000" dirty="0"/>
          </a:p>
        </p:txBody>
      </p:sp>
    </p:spTree>
    <p:extLst>
      <p:ext uri="{BB962C8B-B14F-4D97-AF65-F5344CB8AC3E}">
        <p14:creationId xmlns:p14="http://schemas.microsoft.com/office/powerpoint/2010/main" val="2615617285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023" name="think-cell Slide" r:id="rId7" imgW="270" imgH="270" progId="TCLayout.ActiveDocument.1">
                  <p:embed/>
                </p:oleObj>
              </mc:Choice>
              <mc:Fallback>
                <p:oleObj name="think-cell Slide" r:id="rId7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8" name="Rectangle 2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>
          <a:xfrm>
            <a:off x="122238" y="288440"/>
            <a:ext cx="7002570" cy="369332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b="1" dirty="0"/>
              <a:t>Technical scope </a:t>
            </a:r>
            <a:endParaRPr lang="en-GB" dirty="0"/>
          </a:p>
        </p:txBody>
      </p:sp>
      <p:sp>
        <p:nvSpPr>
          <p:cNvPr id="15" name="Rectangle 14"/>
          <p:cNvSpPr>
            <a:spLocks/>
          </p:cNvSpPr>
          <p:nvPr>
            <p:custDataLst>
              <p:tags r:id="rId4"/>
            </p:custDataLst>
          </p:nvPr>
        </p:nvSpPr>
        <p:spPr>
          <a:xfrm>
            <a:off x="551329" y="1551783"/>
            <a:ext cx="7947212" cy="4660758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813547" y="1551783"/>
            <a:ext cx="7422775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indent="0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defRPr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7607" indent="-195987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83725B"/>
              </a:buClr>
              <a:buSzPct val="125000"/>
              <a:buFont typeface="Arial" pitchFamily="34" charset="0"/>
              <a:buChar char="•"/>
              <a:defRPr sz="1600" baseline="0">
                <a:solidFill>
                  <a:schemeClr val="tx1"/>
                </a:solidFill>
                <a:latin typeface="+mn-lt"/>
              </a:defRPr>
            </a:lvl2pPr>
            <a:lvl3pPr marL="466481" indent="-267255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83725B"/>
              </a:buClr>
              <a:buSzPct val="120000"/>
              <a:buFont typeface="Arial" charset="0"/>
              <a:buChar char="–"/>
              <a:defRPr sz="1600" baseline="0">
                <a:solidFill>
                  <a:schemeClr val="tx1"/>
                </a:solidFill>
                <a:latin typeface="+mn-lt"/>
              </a:defRPr>
            </a:lvl3pPr>
            <a:lvl4pPr marL="626835" indent="-158733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83725B"/>
              </a:buClr>
              <a:buSzPct val="100000"/>
              <a:buFont typeface="Arial" pitchFamily="34" charset="0"/>
              <a:buChar char="•"/>
              <a:defRPr sz="1600" baseline="0">
                <a:solidFill>
                  <a:schemeClr val="tx1"/>
                </a:solidFill>
                <a:latin typeface="+mn-lt"/>
              </a:defRPr>
            </a:lvl4pPr>
            <a:lvl5pPr marL="765029" indent="-132818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83725B"/>
              </a:buClr>
              <a:buSzPct val="89000"/>
              <a:buFont typeface="Arial" charset="0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5pPr>
            <a:lvl6pPr marL="765029" indent="-132818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6pPr>
            <a:lvl7pPr marL="765029" indent="-132818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7pPr>
            <a:lvl8pPr marL="765029" indent="-132818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8pPr>
            <a:lvl9pPr marL="765029" indent="-132818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 fontAlgn="t"/>
            <a:r>
              <a:rPr lang="en-ZA" b="1" dirty="0"/>
              <a:t>Technical Scope  Presentation</a:t>
            </a:r>
          </a:p>
          <a:p>
            <a:pPr fontAlgn="t"/>
            <a:endParaRPr lang="en-ZA" sz="2000" dirty="0"/>
          </a:p>
          <a:p>
            <a:pPr fontAlgn="t"/>
            <a:endParaRPr lang="en-ZA" sz="2000" dirty="0"/>
          </a:p>
          <a:p>
            <a:pPr marL="1620" lvl="1" indent="0">
              <a:spcBef>
                <a:spcPct val="50000"/>
              </a:spcBef>
              <a:buNone/>
            </a:pPr>
            <a:endParaRPr lang="en-US" u="sng" dirty="0"/>
          </a:p>
          <a:p>
            <a:pPr marL="1620" lvl="1" indent="0">
              <a:spcBef>
                <a:spcPct val="50000"/>
              </a:spcBef>
              <a:buNone/>
            </a:pPr>
            <a:endParaRPr lang="en-GB" b="1" kern="1200" dirty="0"/>
          </a:p>
        </p:txBody>
      </p:sp>
    </p:spTree>
    <p:extLst>
      <p:ext uri="{BB962C8B-B14F-4D97-AF65-F5344CB8AC3E}">
        <p14:creationId xmlns:p14="http://schemas.microsoft.com/office/powerpoint/2010/main" val="966478098"/>
      </p:ext>
    </p:extLst>
  </p:cSld>
  <p:clrMapOvr>
    <a:masterClrMapping/>
  </p:clrMapOvr>
  <p:transition spd="slow"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VERSION" val="2008"/>
  <p:tag name="USESECONDARYMONITOR" val="True"/>
  <p:tag name="ANSWERNOWSTYLE" val="-1"/>
  <p:tag name="RESPCOUNTERFORMAT" val="0"/>
  <p:tag name="NUMRESPONSES" val="1"/>
  <p:tag name="CHARTVALUEFORMAT" val="0%"/>
  <p:tag name="AUTOUPDATEALIASES" val="True"/>
  <p:tag name="RACEANIMATIONSPEED" val="3"/>
  <p:tag name="MAXRESPONDERS" val="5"/>
  <p:tag name="BUBBLEGROUPING" val="3"/>
  <p:tag name="CUSTOMCELLBACKCOLOR1" val="-657956"/>
  <p:tag name="USESCHEMECOLORS" val="True"/>
  <p:tag name="GRIDOPACITY" val="90"/>
  <p:tag name="GRIDPOSITION" val="1"/>
  <p:tag name="RESETCHARTS" val="True"/>
  <p:tag name="INCLUDEPPT" val="True"/>
  <p:tag name="REALTIMEBACKUP" val="False"/>
  <p:tag name="CHARTSCALE" val="True"/>
  <p:tag name="FIBINCLUDEOTHER" val="True"/>
  <p:tag name="PRRESPONSE3" val="8"/>
  <p:tag name="PRRESPONSE7" val="4"/>
  <p:tag name="SHOWFLASHWARNING" val="True"/>
  <p:tag name="SAVECSVWITHSESSION" val="False"/>
  <p:tag name="COUNTDOWNSTYLE" val="-1"/>
  <p:tag name="INPUTSOURCE" val="1"/>
  <p:tag name="AUTOADVANCE" val="False"/>
  <p:tag name="RACEENDPOINTS" val="100"/>
  <p:tag name="TEAMSINLEADERBOARD" val="5"/>
  <p:tag name="DEFAULTNUMTEAMS" val="5"/>
  <p:tag name="CUSTOMCELLBACKCOLOR3" val="-268652"/>
  <p:tag name="DISPLAYDEVICEID" val="True"/>
  <p:tag name="POLLINGCYCLE" val="2"/>
  <p:tag name="MULTIRESPDIVISOR" val="1"/>
  <p:tag name="INCORRECTPOINTVALUE" val="0"/>
  <p:tag name="ADVANCEDSETTINGSVIEW" val="False"/>
  <p:tag name="PRRESPONSE1" val="10"/>
  <p:tag name="PRRESPONSE6" val="5"/>
  <p:tag name="ALWAYSOPENPOLL" val="False"/>
  <p:tag name="SHOWBARVISIBLE" val="True"/>
  <p:tag name="ANSWERNOWTEXT" val="Answer Now"/>
  <p:tag name="ALLOWDUPLICATES" val="False"/>
  <p:tag name="ROTATIONINTERVAL" val="2"/>
  <p:tag name="PARTICIPANTSINLEADERBOARD" val="5"/>
  <p:tag name="CUSTOMGRIDBACKCOLOR" val="-2830136"/>
  <p:tag name="DISPLAYNAME" val="True"/>
  <p:tag name="GRIDSIZE" val="{Width=800, Height=600}"/>
  <p:tag name="PARTLISTDEFAULT" val="0"/>
  <p:tag name="ZEROBASED" val="False"/>
  <p:tag name="FIBDISPLAYKEYWORDS" val="True"/>
  <p:tag name="PRRESPONSE8" val="3"/>
  <p:tag name="BULLETTYPE" val="3"/>
  <p:tag name="BACKUPSESSIONS" val="True"/>
  <p:tag name="RACERSMAXDISPLAYED" val="5"/>
  <p:tag name="BUBBLEVALUEFORMAT" val="0.0"/>
  <p:tag name="DISPLAYDEVICENUMBER" val="True"/>
  <p:tag name="CHARTLABELS" val="1"/>
  <p:tag name="REALTIMEBACKUPPATH" val="(None)"/>
  <p:tag name="PRRESPONSE2" val="9"/>
  <p:tag name="PRRESPONSE10" val="1"/>
  <p:tag name="CSVFORMAT" val="0"/>
  <p:tag name="BACKUPMAINTENANCE" val="7"/>
  <p:tag name="BUBBLENAMEVISIBLE" val="True"/>
  <p:tag name="CUSTOMCELLBACKCOLOR4" val="-8355712"/>
  <p:tag name="INCLUDENONRESPONDERS" val="False"/>
  <p:tag name="FIBDISPLAYRESULTS" val="True"/>
  <p:tag name="PRRESPONSE9" val="2"/>
  <p:tag name="RESPCOUNTERSTYLE" val="-1"/>
  <p:tag name="STDCHART" val="1"/>
  <p:tag name="CUSTOMCELLBACKCOLOR2" val="-13395457"/>
  <p:tag name="ALLOWUSERFEEDBACK" val="True"/>
  <p:tag name="PRRESPONSE4" val="7"/>
  <p:tag name="EXPANDSHOWBAR" val="True"/>
  <p:tag name="SKIPREMAININGRACESLIDES" val="True"/>
  <p:tag name="AUTOSIZEGRID" val="True"/>
  <p:tag name="FIBNUMRESULTS" val="5"/>
  <p:tag name="RESPTABLESTYLE" val="-1"/>
  <p:tag name="CUSTOMCELLFORECOLOR" val="-16777216"/>
  <p:tag name="AUTOADJUSTPARTRANGE" val="True"/>
  <p:tag name="COUNTDOWNSECONDS" val="10"/>
  <p:tag name="CHARTCOLORS" val="0"/>
  <p:tag name="POWERPOINTVERSION" val="14.0"/>
  <p:tag name="CORRECTPOINTVALUE" val="1"/>
  <p:tag name="BUBBLESIZEVISIBLE" val="True"/>
  <p:tag name="REVIEWONLY" val="False"/>
  <p:tag name="GRIDROTATIONINTERVAL" val="2"/>
  <p:tag name="CS" val="1,2"/>
  <p:tag name="PRRESPONSE5" val="6"/>
  <p:tag name="DELIMITERS" val="3.1"/>
  <p:tag name="TPFULLVERSION" val="4.2.3.231"/>
  <p:tag name="THINKCELLPRESENTATIONDONOTDELETE" val="&lt;?xml version=&quot;1.0&quot; encoding=&quot;UTF-16&quot; standalone=&quot;yes&quot;?&gt;&#10;&lt;root reqver=&quot;17839&quot;&gt;&lt;version val=&quot;21174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m_mruColor&gt;&lt;m_vecMRU length=&quot;7&quot;&gt;&lt;elem m_fUsage=&quot;6.94436721777523400000E+000&quot;&gt;&lt;m_ppcolschidx val=&quot;0&quot;/&gt;&lt;m_rgb r=&quot;ad&quot; g=&quot;ad&quot; b=&quot;ad&quot;/&gt;&lt;/elem&gt;&lt;elem m_fUsage=&quot;1.72097568723177100000E+000&quot;&gt;&lt;m_ppcolschidx val=&quot;0&quot;/&gt;&lt;m_rgb r=&quot;d9&quot; g=&quot;d9&quot; b=&quot;d9&quot;/&gt;&lt;/elem&gt;&lt;elem m_fUsage=&quot;7.39811163800404570000E-001&quot;&gt;&lt;m_ppcolschidx val=&quot;0&quot;/&gt;&lt;m_rgb r=&quot;0&quot; g=&quot;0&quot; b=&quot;0&quot;/&gt;&lt;/elem&gt;&lt;elem m_fUsage=&quot;1.68395824273397550000E-001&quot;&gt;&lt;m_ppcolschidx val=&quot;0&quot;/&gt;&lt;m_rgb r=&quot;ff&quot; g=&quot;4b&quot; b=&quot;37&quot;/&gt;&lt;/elem&gt;&lt;elem m_fUsage=&quot;1.21576654590569360000E-001&quot;&gt;&lt;m_ppcolschidx val=&quot;0&quot;/&gt;&lt;m_rgb r=&quot;dd&quot; g=&quot;0&quot; b=&quot;5&quot;/&gt;&lt;/elem&gt;&lt;elem m_fUsage=&quot;1.09418989131512430000E-001&quot;&gt;&lt;m_ppcolschidx val=&quot;0&quot;/&gt;&lt;m_rgb r=&quot;fe&quot; g=&quot;f8&quot; b=&quot;5&quot;/&gt;&lt;/elem&gt;&lt;elem m_fUsage=&quot;9.84770902183611930000E-002&quot;&gt;&lt;m_ppcolschidx val=&quot;0&quot;/&gt;&lt;m_rgb r=&quot;39&quot; g=&quot;a4&quot; b=&quot;49&quot;/&gt;&lt;/elem&gt;&lt;/m_vecMRU&gt;&lt;/m_mruColor&gt;&lt;m_mapectfillschemeMRU/&gt;&lt;m_eweekdayFirstOfWeek val=&quot;2&quot;/&gt;&lt;m_eweekdayFirstOfWorkweek val=&quot;2&quot;/&gt;&lt;m_eweekdayFirstOfWeekend val=&quot;7&quot;/&gt;&lt;/CPresentation&gt;&lt;CDefaultPrec id=&quot;9&quot;&gt;&lt;m_precDefault/&gt;&lt;/CDefaultPrec&gt;&lt;CDefaultPrec id=&quot;8&quot;&gt;&lt;m_precDefault/&gt;&lt;/CDefaultPrec&gt;&lt;CDefaultPrec id=&quot;7&quot;&gt;&lt;m_precDefault/&gt;&lt;/CDefaultPrec&gt;&lt;CDefaultPrec id=&quot;6&quot;&gt;&lt;m_precDefault/&gt;&lt;/CDefaultPrec&gt;&lt;CDefaultPrec id=&quot;5&quot;&gt;&lt;m_precDefault/&gt;&lt;/CDefaultPrec&gt;&lt;CDefaultPrec id=&quot;4&quot;&gt;&lt;m_precDefault/&gt;&lt;/CDefaultPrec&gt;&lt;CDefaultPrec id=&quot;3&quot;&gt;&lt;m_precDefault/&gt;&lt;/CDefaultPrec&gt;&lt;CDefaultPrec id=&quot;2&quot;&gt;&lt;m_precDefault&gt;&lt;m_chDecimalSymbol&gt;.&lt;/m_chDecimalSymbol&gt;&lt;m_nGroupingDigits val=&quot;3&quot;/&gt;&lt;m_chGroupingSymbol&gt;,&lt;/m_chGroupingSymbol&gt;&lt;m_chDecimalSymbol17909&gt;.&lt;/m_chDecimalSymbol17909&gt;&lt;m_nGroupingDigits17909 val=&quot;3&quot;/&gt;&lt;m_chGroupingSymbol17909&gt;,&lt;/m_chGroupingSymbol17909&gt;&lt;/m_precDefault&gt;&lt;/CDefaultPrec&gt;&lt;/root&gt;"/>
  <p:tag name="THINKCELLUNDODONOTDELETE" val="252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_9PeqlYlEKzoBnFRZrtWw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vW.g0s9jkm6XhpLsrNhG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  <p:tag name="TYPE" val="McK Moon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CbTGRVUX0W3KPERa8VntQ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2U2a.KAEESR7NK5WcMm1w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l0XjnmHfEifzM6cVrey_g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CuhK2ClCEGQKJ3nBBZpQg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6nv8xyTk2Gyvc2zKhrDw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mcvkwpZEkCj_t47e4ZstA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bzxSdvBCEOo2bqpTCAGcg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6nv8xyTk2Gyvc2zKhrDw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mcvkwpZEkCj_t47e4ZstA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bzxSdvBCEOo2bqpTCAGcg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6nv8xyTk2Gyvc2zKhrDw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mcvkwpZEkCj_t47e4ZstA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bzxSdvBCEOo2bqpTCAGcg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6nv8xyTk2Gyvc2zKhrDw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mcvkwpZEkCj_t47e4Zst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bzxSdvBCEOo2bqpTCAGc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heme/theme1.xml><?xml version="1.0" encoding="utf-8"?>
<a:theme xmlns:a="http://schemas.openxmlformats.org/drawingml/2006/main" name="Eskom_CF_ESK095">
  <a:themeElements>
    <a:clrScheme name="Current">
      <a:dk1>
        <a:srgbClr val="003896"/>
      </a:dk1>
      <a:lt1>
        <a:srgbClr val="FFFFFF"/>
      </a:lt1>
      <a:dk2>
        <a:srgbClr val="83725B"/>
      </a:dk2>
      <a:lt2>
        <a:srgbClr val="FFFFFF"/>
      </a:lt2>
      <a:accent1>
        <a:srgbClr val="DDD9D2"/>
      </a:accent1>
      <a:accent2>
        <a:srgbClr val="A48E6E"/>
      </a:accent2>
      <a:accent3>
        <a:srgbClr val="79674D"/>
      </a:accent3>
      <a:accent4>
        <a:srgbClr val="003896"/>
      </a:accent4>
      <a:accent5>
        <a:srgbClr val="F48519"/>
      </a:accent5>
      <a:accent6>
        <a:srgbClr val="808080"/>
      </a:accent6>
      <a:hlink>
        <a:srgbClr val="79674D"/>
      </a:hlink>
      <a:folHlink>
        <a:srgbClr val="003896"/>
      </a:folHlink>
    </a:clrScheme>
    <a:fontScheme name="McKJapanes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rrent">
        <a:dk1>
          <a:srgbClr val="003896"/>
        </a:dk1>
        <a:lt1>
          <a:srgbClr val="FFFFFF"/>
        </a:lt1>
        <a:dk2>
          <a:srgbClr val="83725B"/>
        </a:dk2>
        <a:lt2>
          <a:srgbClr val="FFFFFF"/>
        </a:lt2>
        <a:accent1>
          <a:srgbClr val="DDD9D2"/>
        </a:accent1>
        <a:accent2>
          <a:srgbClr val="A48E6E"/>
        </a:accent2>
        <a:accent3>
          <a:srgbClr val="79674D"/>
        </a:accent3>
        <a:accent4>
          <a:srgbClr val="003896"/>
        </a:accent4>
        <a:accent5>
          <a:srgbClr val="F48519"/>
        </a:accent5>
        <a:accent6>
          <a:srgbClr val="808080"/>
        </a:accent6>
        <a:hlink>
          <a:srgbClr val="79674D"/>
        </a:hlink>
        <a:folHlink>
          <a:srgbClr val="0038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Eskom_CF_ESK095">
  <a:themeElements>
    <a:clrScheme name="Current">
      <a:dk1>
        <a:srgbClr val="003896"/>
      </a:dk1>
      <a:lt1>
        <a:srgbClr val="FFFFFF"/>
      </a:lt1>
      <a:dk2>
        <a:srgbClr val="83725B"/>
      </a:dk2>
      <a:lt2>
        <a:srgbClr val="FFFFFF"/>
      </a:lt2>
      <a:accent1>
        <a:srgbClr val="DDD9D2"/>
      </a:accent1>
      <a:accent2>
        <a:srgbClr val="A48E6E"/>
      </a:accent2>
      <a:accent3>
        <a:srgbClr val="79674D"/>
      </a:accent3>
      <a:accent4>
        <a:srgbClr val="003896"/>
      </a:accent4>
      <a:accent5>
        <a:srgbClr val="F48519"/>
      </a:accent5>
      <a:accent6>
        <a:srgbClr val="808080"/>
      </a:accent6>
      <a:hlink>
        <a:srgbClr val="79674D"/>
      </a:hlink>
      <a:folHlink>
        <a:srgbClr val="003896"/>
      </a:folHlink>
    </a:clrScheme>
    <a:fontScheme name="McKJapanes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rrent">
        <a:dk1>
          <a:srgbClr val="003896"/>
        </a:dk1>
        <a:lt1>
          <a:srgbClr val="FFFFFF"/>
        </a:lt1>
        <a:dk2>
          <a:srgbClr val="83725B"/>
        </a:dk2>
        <a:lt2>
          <a:srgbClr val="FFFFFF"/>
        </a:lt2>
        <a:accent1>
          <a:srgbClr val="DDD9D2"/>
        </a:accent1>
        <a:accent2>
          <a:srgbClr val="A48E6E"/>
        </a:accent2>
        <a:accent3>
          <a:srgbClr val="79674D"/>
        </a:accent3>
        <a:accent4>
          <a:srgbClr val="003896"/>
        </a:accent4>
        <a:accent5>
          <a:srgbClr val="F48519"/>
        </a:accent5>
        <a:accent6>
          <a:srgbClr val="808080"/>
        </a:accent6>
        <a:hlink>
          <a:srgbClr val="79674D"/>
        </a:hlink>
        <a:folHlink>
          <a:srgbClr val="0038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efault Design">
  <a:themeElements>
    <a:clrScheme name="Default Design 14">
      <a:dk1>
        <a:srgbClr val="003896"/>
      </a:dk1>
      <a:lt1>
        <a:srgbClr val="FFFFFF"/>
      </a:lt1>
      <a:dk2>
        <a:srgbClr val="FFFFFF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2E7F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75000"/>
          </a:schemeClr>
        </a:solidFill>
      </a:spPr>
      <a:bodyPr anchor="ctr"/>
      <a:lstStyle>
        <a:defPPr>
          <a:defRPr sz="2000" b="1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3_Eskom_CF_ESK156">
  <a:themeElements>
    <a:clrScheme name="Current">
      <a:dk1>
        <a:srgbClr val="003896"/>
      </a:dk1>
      <a:lt1>
        <a:srgbClr val="FFFFFF"/>
      </a:lt1>
      <a:dk2>
        <a:srgbClr val="003896"/>
      </a:dk2>
      <a:lt2>
        <a:srgbClr val="F0F0F0"/>
      </a:lt2>
      <a:accent1>
        <a:srgbClr val="BFCDE4"/>
      </a:accent1>
      <a:accent2>
        <a:srgbClr val="7F9BCA"/>
      </a:accent2>
      <a:accent3>
        <a:srgbClr val="003896"/>
      </a:accent3>
      <a:accent4>
        <a:srgbClr val="C97A00"/>
      </a:accent4>
      <a:accent5>
        <a:srgbClr val="8A5200"/>
      </a:accent5>
      <a:accent6>
        <a:srgbClr val="808080"/>
      </a:accent6>
      <a:hlink>
        <a:srgbClr val="003896"/>
      </a:hlink>
      <a:folHlink>
        <a:srgbClr val="C97A00"/>
      </a:folHlink>
    </a:clrScheme>
    <a:fontScheme name="McKJapanes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rrent">
        <a:dk1>
          <a:srgbClr val="003896"/>
        </a:dk1>
        <a:lt1>
          <a:srgbClr val="FFFFFF"/>
        </a:lt1>
        <a:dk2>
          <a:srgbClr val="003896"/>
        </a:dk2>
        <a:lt2>
          <a:srgbClr val="F0F0F0"/>
        </a:lt2>
        <a:accent1>
          <a:srgbClr val="BFCDE4"/>
        </a:accent1>
        <a:accent2>
          <a:srgbClr val="7F9BCA"/>
        </a:accent2>
        <a:accent3>
          <a:srgbClr val="003896"/>
        </a:accent3>
        <a:accent4>
          <a:srgbClr val="C97A00"/>
        </a:accent4>
        <a:accent5>
          <a:srgbClr val="8A5200"/>
        </a:accent5>
        <a:accent6>
          <a:srgbClr val="808080"/>
        </a:accent6>
        <a:hlink>
          <a:srgbClr val="003896"/>
        </a:hlink>
        <a:folHlink>
          <a:srgbClr val="C97A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D0D0D0"/>
      </a:accent2>
      <a:accent3>
        <a:srgbClr val="FFFFFF"/>
      </a:accent3>
      <a:accent4>
        <a:srgbClr val="000000"/>
      </a:accent4>
      <a:accent5>
        <a:srgbClr val="FFFFFF"/>
      </a:accent5>
      <a:accent6>
        <a:srgbClr val="BCBCBC"/>
      </a:accent6>
      <a:hlink>
        <a:srgbClr val="909090"/>
      </a:hlink>
      <a:folHlink>
        <a:srgbClr val="0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Eskom_CF_ESK095</Template>
  <TotalTime>3487</TotalTime>
  <Words>196</Words>
  <Application>Microsoft Office PowerPoint</Application>
  <PresentationFormat>On-screen Show (4:3)</PresentationFormat>
  <Paragraphs>38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6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6" baseType="lpstr">
      <vt:lpstr>Arial</vt:lpstr>
      <vt:lpstr>Arial Black</vt:lpstr>
      <vt:lpstr>Wingdings</vt:lpstr>
      <vt:lpstr>Eskom_CF_ESK095</vt:lpstr>
      <vt:lpstr>1_Eskom_CF_ESK095</vt:lpstr>
      <vt:lpstr>1_Default Design</vt:lpstr>
      <vt:lpstr>Default Design</vt:lpstr>
      <vt:lpstr>33_Eskom_CF_ESK156</vt:lpstr>
      <vt:lpstr>2_Default Design</vt:lpstr>
      <vt:lpstr>think-cell Slide</vt:lpstr>
      <vt:lpstr>23 May 2022  MWP1368TX  GEOTECHNICAL ASSESSMENT OF CARMEL-PLUTO TRANSMISSION LINES AT  NORTHWEST CLARIFICATION MEETING </vt:lpstr>
      <vt:lpstr>Contents</vt:lpstr>
      <vt:lpstr>Commercial Process</vt:lpstr>
      <vt:lpstr>Commercial Process</vt:lpstr>
      <vt:lpstr>Commercial Process</vt:lpstr>
      <vt:lpstr>Technical scope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the document</dc:title>
  <dc:creator>Mahalaxmi Sathappan</dc:creator>
  <cp:lastModifiedBy>Proscoviour Ratsethana</cp:lastModifiedBy>
  <cp:revision>1955</cp:revision>
  <cp:lastPrinted>2013-12-09T16:25:28Z</cp:lastPrinted>
  <dcterms:created xsi:type="dcterms:W3CDTF">2013-09-05T06:50:35Z</dcterms:created>
  <dcterms:modified xsi:type="dcterms:W3CDTF">2022-05-23T11:10:58Z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le">
    <vt:lpwstr>Title</vt:lpwstr>
  </property>
  <property fmtid="{D5CDD505-2E9C-101B-9397-08002B2CF9AE}" pid="3" name="Final">
    <vt:bool>false</vt:bool>
  </property>
  <property fmtid="{D5CDD505-2E9C-101B-9397-08002B2CF9AE}" pid="4" name="Event">
    <vt:lpwstr/>
  </property>
  <property fmtid="{D5CDD505-2E9C-101B-9397-08002B2CF9AE}" pid="5" name="Delivery Date">
    <vt:lpwstr>Date</vt:lpwstr>
  </property>
  <property fmtid="{D5CDD505-2E9C-101B-9397-08002B2CF9AE}" pid="6" name="Office2010EditCount">
    <vt:lpwstr>1</vt:lpwstr>
  </property>
  <property fmtid="{D5CDD505-2E9C-101B-9397-08002B2CF9AE}" pid="7" name="Office2003EditCount">
    <vt:lpwstr>0</vt:lpwstr>
  </property>
  <property fmtid="{D5CDD505-2E9C-101B-9397-08002B2CF9AE}" pid="8" name="LastEditedOfficeVersion">
    <vt:lpwstr>Office2010</vt:lpwstr>
  </property>
  <property fmtid="{D5CDD505-2E9C-101B-9397-08002B2CF9AE}" pid="9" name="DocID">
    <vt:lpwstr>Doc ID</vt:lpwstr>
  </property>
  <property fmtid="{D5CDD505-2E9C-101B-9397-08002B2CF9AE}" pid="10" name="VGCompatibilityCheck Run By">
    <vt:lpwstr>Krithika R</vt:lpwstr>
  </property>
  <property fmtid="{D5CDD505-2E9C-101B-9397-08002B2CF9AE}" pid="11" name="VGCompatibilityCheck Run On ">
    <vt:lpwstr>2/6/2013 5:39:07 AM</vt:lpwstr>
  </property>
  <property fmtid="{D5CDD505-2E9C-101B-9397-08002B2CF9AE}" pid="12" name="Office2010WasSaved">
    <vt:lpwstr>1</vt:lpwstr>
  </property>
</Properties>
</file>