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67" r:id="rId2"/>
    <p:sldMasterId id="2147483676" r:id="rId3"/>
    <p:sldMasterId id="2147483688" r:id="rId4"/>
    <p:sldMasterId id="2147483714" r:id="rId5"/>
    <p:sldMasterId id="2147483721" r:id="rId6"/>
  </p:sldMasterIdLst>
  <p:notesMasterIdLst>
    <p:notesMasterId r:id="rId17"/>
  </p:notesMasterIdLst>
  <p:handoutMasterIdLst>
    <p:handoutMasterId r:id="rId18"/>
  </p:handoutMasterIdLst>
  <p:sldIdLst>
    <p:sldId id="760" r:id="rId7"/>
    <p:sldId id="1098" r:id="rId8"/>
    <p:sldId id="1113" r:id="rId9"/>
    <p:sldId id="1114" r:id="rId10"/>
    <p:sldId id="1115" r:id="rId11"/>
    <p:sldId id="1116" r:id="rId12"/>
    <p:sldId id="1104" r:id="rId13"/>
    <p:sldId id="1106" r:id="rId14"/>
    <p:sldId id="1117" r:id="rId15"/>
    <p:sldId id="1028" r:id="rId16"/>
  </p:sldIdLst>
  <p:sldSz cx="9144000" cy="6858000" type="screen4x3"/>
  <p:notesSz cx="6858000" cy="92964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66481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32962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9944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6592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332406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98887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65368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731849" algn="l" defTabSz="932962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014">
          <p15:clr>
            <a:srgbClr val="A4A3A4"/>
          </p15:clr>
        </p15:guide>
        <p15:guide id="3" pos="5746">
          <p15:clr>
            <a:srgbClr val="A4A3A4"/>
          </p15:clr>
        </p15:guide>
        <p15:guide id="4" pos="1873">
          <p15:clr>
            <a:srgbClr val="A4A3A4"/>
          </p15:clr>
        </p15:guide>
        <p15:guide id="5" pos="54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B9B9B"/>
    <a:srgbClr val="797979"/>
    <a:srgbClr val="B0B0B0"/>
    <a:srgbClr val="FBB5F1"/>
    <a:srgbClr val="F8F7F6"/>
    <a:srgbClr val="83725B"/>
    <a:srgbClr val="808080"/>
    <a:srgbClr val="0065CC"/>
    <a:srgbClr val="91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59" autoAdjust="0"/>
    <p:restoredTop sz="86492" autoAdjust="0"/>
  </p:normalViewPr>
  <p:slideViewPr>
    <p:cSldViewPr snapToGrid="0">
      <p:cViewPr varScale="1">
        <p:scale>
          <a:sx n="72" d="100"/>
          <a:sy n="72" d="100"/>
        </p:scale>
        <p:origin x="1752" y="66"/>
      </p:cViewPr>
      <p:guideLst>
        <p:guide orient="horz" pos="2880"/>
        <p:guide pos="1014"/>
        <p:guide pos="5746"/>
        <p:guide pos="1873"/>
        <p:guide pos="5458"/>
      </p:guideLst>
    </p:cSldViewPr>
  </p:slideViewPr>
  <p:outlineViewPr>
    <p:cViewPr>
      <p:scale>
        <a:sx n="33" d="100"/>
        <a:sy n="33" d="100"/>
      </p:scale>
      <p:origin x="222" y="111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96"/>
      </p:cViewPr>
      <p:guideLst>
        <p:guide orient="horz" pos="2928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703263" y="582613"/>
            <a:ext cx="5456237" cy="409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476252" y="4995328"/>
            <a:ext cx="591195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200658" y="8928490"/>
            <a:ext cx="18755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6388150" y="95898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9860" indent="-118241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6129" indent="-184649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35707" indent="-127959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53946" indent="-116620" algn="l" defTabSz="913526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332406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887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5368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1849" algn="l" defTabSz="932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22.jpe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1.jpeg"/><Relationship Id="rId5" Type="http://schemas.openxmlformats.org/officeDocument/2006/relationships/image" Target="../media/image14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28.png"/><Relationship Id="rId2" Type="http://schemas.openxmlformats.org/officeDocument/2006/relationships/tags" Target="../tags/tag5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jpeg"/><Relationship Id="rId5" Type="http://schemas.openxmlformats.org/officeDocument/2006/relationships/image" Target="../media/image26.emf"/><Relationship Id="rId4" Type="http://schemas.openxmlformats.org/officeDocument/2006/relationships/oleObject" Target="../embeddings/oleObject8.bin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jpeg"/><Relationship Id="rId2" Type="http://schemas.openxmlformats.org/officeDocument/2006/relationships/tags" Target="../tags/tag3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1144007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4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baseline="0" noProof="0" dirty="0">
                  <a:latin typeface="+mn-lt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baseline="0" noProof="0" dirty="0">
                  <a:latin typeface="+mn-lt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8" y="3831273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 bwMode="auto">
          <a:xfrm>
            <a:off x="-4763" y="0"/>
            <a:ext cx="2819400" cy="6858000"/>
            <a:chOff x="-4763" y="0"/>
            <a:chExt cx="2819400" cy="6858000"/>
          </a:xfrm>
        </p:grpSpPr>
        <p:pic>
          <p:nvPicPr>
            <p:cNvPr id="59" name="Picture 23" descr="dd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3" y="0"/>
              <a:ext cx="18256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101"/>
            <p:cNvSpPr>
              <a:spLocks noChangeArrowheads="1"/>
            </p:cNvSpPr>
            <p:nvPr userDrawn="1"/>
          </p:nvSpPr>
          <p:spPr bwMode="auto">
            <a:xfrm>
              <a:off x="368300" y="1300163"/>
              <a:ext cx="2298700" cy="22971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1" name="Oval 102" descr="coolers"/>
            <p:cNvSpPr>
              <a:spLocks noChangeArrowheads="1"/>
            </p:cNvSpPr>
            <p:nvPr userDrawn="1"/>
          </p:nvSpPr>
          <p:spPr bwMode="auto">
            <a:xfrm>
              <a:off x="436562" y="1362075"/>
              <a:ext cx="2162175" cy="217328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2" name="Oval 103"/>
            <p:cNvSpPr>
              <a:spLocks noChangeArrowheads="1"/>
            </p:cNvSpPr>
            <p:nvPr userDrawn="1"/>
          </p:nvSpPr>
          <p:spPr bwMode="auto">
            <a:xfrm>
              <a:off x="344487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63" name="Oval 104"/>
            <p:cNvSpPr>
              <a:spLocks noChangeArrowheads="1"/>
            </p:cNvSpPr>
            <p:nvPr userDrawn="1"/>
          </p:nvSpPr>
          <p:spPr bwMode="auto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08" name="Oval 105"/>
            <p:cNvSpPr>
              <a:spLocks noChangeArrowheads="1"/>
            </p:cNvSpPr>
            <p:nvPr userDrawn="1"/>
          </p:nvSpPr>
          <p:spPr bwMode="auto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09" name="Oval 106"/>
            <p:cNvSpPr>
              <a:spLocks noChangeArrowheads="1"/>
            </p:cNvSpPr>
            <p:nvPr userDrawn="1"/>
          </p:nvSpPr>
          <p:spPr bwMode="auto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0" name="Oval 107"/>
            <p:cNvSpPr>
              <a:spLocks noChangeArrowheads="1"/>
            </p:cNvSpPr>
            <p:nvPr userDrawn="1"/>
          </p:nvSpPr>
          <p:spPr bwMode="auto">
            <a:xfrm>
              <a:off x="442912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1" name="Oval 108"/>
            <p:cNvSpPr>
              <a:spLocks noChangeArrowheads="1"/>
            </p:cNvSpPr>
            <p:nvPr userDrawn="1"/>
          </p:nvSpPr>
          <p:spPr bwMode="auto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3" name="Oval 109"/>
            <p:cNvSpPr>
              <a:spLocks noChangeArrowheads="1"/>
            </p:cNvSpPr>
            <p:nvPr userDrawn="1"/>
          </p:nvSpPr>
          <p:spPr bwMode="auto">
            <a:xfrm>
              <a:off x="455612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4" name="Oval 110"/>
            <p:cNvSpPr>
              <a:spLocks noChangeArrowheads="1"/>
            </p:cNvSpPr>
            <p:nvPr userDrawn="1"/>
          </p:nvSpPr>
          <p:spPr bwMode="auto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5" name="Oval 111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6" name="Oval 112"/>
            <p:cNvSpPr>
              <a:spLocks noChangeArrowheads="1"/>
            </p:cNvSpPr>
            <p:nvPr userDrawn="1"/>
          </p:nvSpPr>
          <p:spPr bwMode="auto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7" name="Oval 113"/>
            <p:cNvSpPr>
              <a:spLocks noChangeArrowheads="1"/>
            </p:cNvSpPr>
            <p:nvPr userDrawn="1"/>
          </p:nvSpPr>
          <p:spPr bwMode="auto">
            <a:xfrm>
              <a:off x="912812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8" name="Oval 114"/>
            <p:cNvSpPr>
              <a:spLocks noChangeArrowheads="1"/>
            </p:cNvSpPr>
            <p:nvPr userDrawn="1"/>
          </p:nvSpPr>
          <p:spPr bwMode="auto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19" name="Oval 115"/>
            <p:cNvSpPr>
              <a:spLocks noChangeArrowheads="1"/>
            </p:cNvSpPr>
            <p:nvPr userDrawn="1"/>
          </p:nvSpPr>
          <p:spPr bwMode="auto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0" name="Oval 116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1" name="Oval 117"/>
            <p:cNvSpPr>
              <a:spLocks noChangeArrowheads="1"/>
            </p:cNvSpPr>
            <p:nvPr userDrawn="1"/>
          </p:nvSpPr>
          <p:spPr bwMode="auto">
            <a:xfrm>
              <a:off x="1011237" y="706438"/>
              <a:ext cx="1100138" cy="1100138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2" name="Oval 118" descr="face"/>
            <p:cNvSpPr>
              <a:spLocks noChangeArrowheads="1"/>
            </p:cNvSpPr>
            <p:nvPr userDrawn="1"/>
          </p:nvSpPr>
          <p:spPr bwMode="auto">
            <a:xfrm>
              <a:off x="1004887" y="706438"/>
              <a:ext cx="1111250" cy="1112838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3" name="Oval 119"/>
            <p:cNvSpPr>
              <a:spLocks noChangeArrowheads="1"/>
            </p:cNvSpPr>
            <p:nvPr userDrawn="1"/>
          </p:nvSpPr>
          <p:spPr bwMode="auto">
            <a:xfrm>
              <a:off x="1011237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4" name="Oval 120"/>
            <p:cNvSpPr>
              <a:spLocks noChangeArrowheads="1"/>
            </p:cNvSpPr>
            <p:nvPr userDrawn="1"/>
          </p:nvSpPr>
          <p:spPr bwMode="auto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5" name="Oval 121"/>
            <p:cNvSpPr>
              <a:spLocks noChangeArrowheads="1"/>
            </p:cNvSpPr>
            <p:nvPr userDrawn="1"/>
          </p:nvSpPr>
          <p:spPr bwMode="auto">
            <a:xfrm>
              <a:off x="1011237" y="695325"/>
              <a:ext cx="1211263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6" name="Oval 122"/>
            <p:cNvSpPr>
              <a:spLocks noChangeArrowheads="1"/>
            </p:cNvSpPr>
            <p:nvPr userDrawn="1"/>
          </p:nvSpPr>
          <p:spPr bwMode="auto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7" name="Oval 123"/>
            <p:cNvSpPr>
              <a:spLocks noChangeArrowheads="1"/>
            </p:cNvSpPr>
            <p:nvPr userDrawn="1"/>
          </p:nvSpPr>
          <p:spPr bwMode="auto">
            <a:xfrm>
              <a:off x="481012" y="3227388"/>
              <a:ext cx="1801813" cy="18145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8" name="Oval 124"/>
            <p:cNvSpPr>
              <a:spLocks noChangeArrowheads="1"/>
            </p:cNvSpPr>
            <p:nvPr userDrawn="1"/>
          </p:nvSpPr>
          <p:spPr bwMode="auto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29" name="Oval 125"/>
            <p:cNvSpPr>
              <a:spLocks noChangeArrowheads="1"/>
            </p:cNvSpPr>
            <p:nvPr userDrawn="1"/>
          </p:nvSpPr>
          <p:spPr bwMode="auto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0" name="Oval 126"/>
            <p:cNvSpPr>
              <a:spLocks noChangeArrowheads="1"/>
            </p:cNvSpPr>
            <p:nvPr userDrawn="1"/>
          </p:nvSpPr>
          <p:spPr bwMode="auto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1" name="Oval 127"/>
            <p:cNvSpPr>
              <a:spLocks noChangeArrowheads="1"/>
            </p:cNvSpPr>
            <p:nvPr userDrawn="1"/>
          </p:nvSpPr>
          <p:spPr bwMode="auto">
            <a:xfrm>
              <a:off x="368300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2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482600" y="3227388"/>
              <a:ext cx="1801813" cy="1814513"/>
            </a:xfrm>
            <a:prstGeom prst="ellipse">
              <a:avLst/>
            </a:prstGeom>
            <a:blipFill dpi="0" rotWithShape="1">
              <a:blip r:embed="rId10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3" name="Oval 129"/>
            <p:cNvSpPr>
              <a:spLocks noChangeArrowheads="1"/>
            </p:cNvSpPr>
            <p:nvPr userDrawn="1"/>
          </p:nvSpPr>
          <p:spPr bwMode="auto">
            <a:xfrm>
              <a:off x="257175" y="3201988"/>
              <a:ext cx="1965325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4" name="Oval 130"/>
            <p:cNvSpPr>
              <a:spLocks noChangeArrowheads="1"/>
            </p:cNvSpPr>
            <p:nvPr userDrawn="1"/>
          </p:nvSpPr>
          <p:spPr bwMode="auto">
            <a:xfrm>
              <a:off x="492125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5" name="Oval 131"/>
            <p:cNvSpPr>
              <a:spLocks noChangeArrowheads="1"/>
            </p:cNvSpPr>
            <p:nvPr userDrawn="1"/>
          </p:nvSpPr>
          <p:spPr bwMode="auto">
            <a:xfrm>
              <a:off x="481012" y="3201988"/>
              <a:ext cx="1974850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6" name="Oval 132"/>
            <p:cNvSpPr>
              <a:spLocks noChangeArrowheads="1"/>
            </p:cNvSpPr>
            <p:nvPr userDrawn="1"/>
          </p:nvSpPr>
          <p:spPr bwMode="auto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7" name="Oval 133"/>
            <p:cNvSpPr>
              <a:spLocks noChangeArrowheads="1"/>
            </p:cNvSpPr>
            <p:nvPr userDrawn="1"/>
          </p:nvSpPr>
          <p:spPr bwMode="auto">
            <a:xfrm>
              <a:off x="1023937" y="4795838"/>
              <a:ext cx="1493838" cy="15065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8" name="Oval 134"/>
            <p:cNvSpPr>
              <a:spLocks noChangeArrowheads="1"/>
            </p:cNvSpPr>
            <p:nvPr userDrawn="1"/>
          </p:nvSpPr>
          <p:spPr bwMode="auto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39" name="Oval 135"/>
            <p:cNvSpPr>
              <a:spLocks noChangeArrowheads="1"/>
            </p:cNvSpPr>
            <p:nvPr userDrawn="1"/>
          </p:nvSpPr>
          <p:spPr bwMode="auto">
            <a:xfrm>
              <a:off x="900112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0" name="Oval 136"/>
            <p:cNvSpPr>
              <a:spLocks noChangeArrowheads="1"/>
            </p:cNvSpPr>
            <p:nvPr userDrawn="1"/>
          </p:nvSpPr>
          <p:spPr bwMode="auto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1" name="Oval 137"/>
            <p:cNvSpPr>
              <a:spLocks noChangeArrowheads="1"/>
            </p:cNvSpPr>
            <p:nvPr userDrawn="1"/>
          </p:nvSpPr>
          <p:spPr bwMode="auto">
            <a:xfrm>
              <a:off x="925512" y="4684713"/>
              <a:ext cx="1641475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2" name="Oval 138" descr="boom"/>
            <p:cNvSpPr>
              <a:spLocks noChangeArrowheads="1"/>
            </p:cNvSpPr>
            <p:nvPr userDrawn="1"/>
          </p:nvSpPr>
          <p:spPr bwMode="auto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1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3" name="Oval 139"/>
            <p:cNvSpPr>
              <a:spLocks noChangeArrowheads="1"/>
            </p:cNvSpPr>
            <p:nvPr userDrawn="1"/>
          </p:nvSpPr>
          <p:spPr bwMode="auto">
            <a:xfrm>
              <a:off x="838200" y="4770438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4" name="Oval 140"/>
            <p:cNvSpPr>
              <a:spLocks noChangeArrowheads="1"/>
            </p:cNvSpPr>
            <p:nvPr userDrawn="1"/>
          </p:nvSpPr>
          <p:spPr bwMode="auto">
            <a:xfrm>
              <a:off x="1023937" y="4770438"/>
              <a:ext cx="16430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  <p:sp>
          <p:nvSpPr>
            <p:cNvPr id="145" name="Oval 141"/>
            <p:cNvSpPr>
              <a:spLocks noChangeArrowheads="1"/>
            </p:cNvSpPr>
            <p:nvPr userDrawn="1"/>
          </p:nvSpPr>
          <p:spPr bwMode="auto">
            <a:xfrm>
              <a:off x="1036637" y="4684713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031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7C682-DEAB-4E12-BFFD-6026E5690711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6E690-4406-43F9-BFC2-D786CBB3F01D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414844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9BE1E-46BD-4928-AF40-A6549C8C7134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4F95CD-3D82-43A2-88E0-55F0077137BD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925316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DDE04-9B88-49FD-A0EC-71C02B49B31A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48E0BF-ECB3-4EBF-B0D6-3E9BF5F583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802960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FBEC4-B2AC-412A-B572-28C3F666E751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57379-C219-4673-9EC1-6727B6AF9A6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953481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87C0-2FC7-441F-8BCB-1763D9FB9EDE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57522-E6EF-4A37-A7EF-099DD9CCD80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5463341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C6024-95D1-4C55-B31A-B37D2BDCD797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204FE-B5D1-4EF9-B33D-147E3E0B5CA0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76963165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7396-DFF5-41BC-959B-FE87EDF1595A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0F3AE-2A43-4CEB-9E65-BE2AB0B7B84D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8478009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A932A-E959-4E49-9B21-9228C547F0EA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E4794-FFDA-4B7C-8AC8-8DB94FA81599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7992368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4DD30-8F64-4BB7-9EAF-9C26053C3F32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54A12-F853-42AA-8C9A-54F9CC08490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855577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801D8-566A-416F-8C4B-00E610B90A59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0B937F-EDA0-4AAD-B87D-1DAFAC31114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2687521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896719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06393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F1555EA0-C1F7-41B2-B0A2-B1D0A13097E6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/>
            </a:lvl1pPr>
          </a:lstStyle>
          <a:p>
            <a:fld id="{F3C04D8D-50FA-43C0-A325-135C8B8C4A5B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5037878"/>
      </p:ext>
    </p:extLst>
  </p:cSld>
  <p:clrMapOvr>
    <a:masterClrMapping/>
  </p:clrMapOvr>
  <p:transition spd="slow">
    <p:fade/>
  </p:transition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8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49" name="McK Title Elements"/>
          <p:cNvGrpSpPr>
            <a:grpSpLocks/>
          </p:cNvGrpSpPr>
          <p:nvPr userDrawn="1"/>
        </p:nvGrpSpPr>
        <p:grpSpPr bwMode="auto">
          <a:xfrm>
            <a:off x="3328988" y="5191125"/>
            <a:ext cx="5035550" cy="479425"/>
            <a:chOff x="2097" y="3270"/>
            <a:chExt cx="3172" cy="302"/>
          </a:xfrm>
        </p:grpSpPr>
        <p:sp>
          <p:nvSpPr>
            <p:cNvPr id="50" name="McK Document type" hidden="1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097" y="3270"/>
              <a:ext cx="317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6672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33450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0017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65313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3225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797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369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941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1" name="McK Date" hidden="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097" y="3438"/>
              <a:ext cx="317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6672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33450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00175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65313" defTabSz="9334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3225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797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369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94113" defTabSz="9334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5188312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EC5A9-F707-439E-A4C6-78106B7DBED1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7AF91-BCEF-4707-B662-697468665B6C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5205997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A8E-99AD-4C7A-9F0A-3151DDAB0249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C7652-A946-472B-99D2-9ACE57D6A1DD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6651032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15B9-D83A-421F-93FD-280DAB986B09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5846B-0ACE-4525-AFC1-25E45DD85664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7277894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306C-A28F-4401-95F3-189E30AA9BA7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C44C4-3749-45BF-8F47-307298651879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97379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1519-9292-488E-A746-626A5E2388E8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9BAB3-605A-4C8E-929B-1AA8DB75A0C2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0397596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CBFA9-47E4-4426-94BD-3EA9F8268959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A8813-A104-4781-A797-F9BF80A6DBFE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3111604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48C2D-9E63-4A69-9308-D61AFB013CB9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325D3-C3E7-4346-B60A-F95A96F437B9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801738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E073E-4B73-409E-86D7-DE048E86AA9C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A62F1-8D33-41A1-9947-7D54FD852CE9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310728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46611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00CC2-D438-42B8-BB95-040B6960E82E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E8FA1-57CC-4495-B980-63AD3F816A1F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8839949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5DF8F-0DA9-4890-A432-88CD4AC3312A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9674B-DEFB-465B-80CD-3FCE398001FE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7699294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87017-6380-468F-8706-27D167F9FC8C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7975224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5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lt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ltGray">
          <a:xfrm>
            <a:off x="3094040" y="0"/>
            <a:ext cx="6049961" cy="3060700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3896"/>
              </a:solidFill>
            </a:endParaRPr>
          </a:p>
        </p:txBody>
      </p: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294529" y="2418426"/>
            <a:ext cx="3042477" cy="430852"/>
            <a:chOff x="1663" y="3142"/>
            <a:chExt cx="3109" cy="266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42"/>
              <a:ext cx="310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50" dirty="0">
                  <a:solidFill>
                    <a:srgbClr val="FFFFFF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308"/>
              <a:ext cx="3109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50" dirty="0">
                  <a:solidFill>
                    <a:srgbClr val="FFFFFF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294528" y="316242"/>
            <a:ext cx="5648982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400" b="0" cap="none" baseline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294528" y="1445902"/>
            <a:ext cx="5648982" cy="207749"/>
          </a:xfrm>
        </p:spPr>
        <p:txBody>
          <a:bodyPr>
            <a:spAutoFit/>
          </a:bodyPr>
          <a:lstStyle>
            <a:lvl1pPr algn="l">
              <a:defRPr sz="1350" baseline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ltGray">
          <a:xfrm>
            <a:off x="6562166" y="2296884"/>
            <a:ext cx="2321662" cy="599784"/>
          </a:xfrm>
          <a:prstGeom prst="rect">
            <a:avLst/>
          </a:prstGeom>
        </p:spPr>
      </p:pic>
      <p:sp>
        <p:nvSpPr>
          <p:cNvPr id="14" name="Footer Placeholder 2"/>
          <p:cNvSpPr txBox="1">
            <a:spLocks/>
          </p:cNvSpPr>
          <p:nvPr userDrawn="1"/>
        </p:nvSpPr>
        <p:spPr bwMode="auto">
          <a:xfrm>
            <a:off x="7944467" y="6686413"/>
            <a:ext cx="939360" cy="11541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US" sz="750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8232757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8219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14598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31723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21038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08499124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65037-339D-4BD8-9804-A1E078C79B7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0259981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4703913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90C9-CD50-4201-A091-FA4EB200D9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41102485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8D41D-5FEF-4B0F-B2EF-4A00D3464A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43666252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8D873-8798-47C3-B169-3DD08F22DC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4614484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1E03-4476-4FAD-BEE8-36BFEE4FDF4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77499702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7646-5985-47EF-9DF9-4E65316B7F3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4842120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A2C7-AC63-4ABD-B339-4892C9E849B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45847261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5003A-B3EB-4E29-B727-621B5EB08CB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75310881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7EE09-81E4-43F7-B1A5-72DF8D08912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241314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C333D-FFCB-4323-B606-A03F798602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01872533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7125E-C4D9-4A9F-99CC-66F08D3BA5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0420352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1241062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0"/>
          <p:cNvGrpSpPr>
            <a:grpSpLocks/>
          </p:cNvGrpSpPr>
          <p:nvPr userDrawn="1"/>
        </p:nvGrpSpPr>
        <p:grpSpPr bwMode="auto">
          <a:xfrm>
            <a:off x="-4763" y="-26988"/>
            <a:ext cx="9148763" cy="6858001"/>
            <a:chOff x="-3" y="0"/>
            <a:chExt cx="5763" cy="4320"/>
          </a:xfrm>
        </p:grpSpPr>
        <p:pic>
          <p:nvPicPr>
            <p:cNvPr id="8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10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16"/>
            <p:cNvSpPr>
              <a:spLocks noChangeArrowheads="1"/>
            </p:cNvSpPr>
            <p:nvPr userDrawn="1"/>
          </p:nvSpPr>
          <p:spPr bwMode="auto">
            <a:xfrm>
              <a:off x="667" y="455"/>
              <a:ext cx="624" cy="56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48" name="Oval 102"/>
          <p:cNvSpPr>
            <a:spLocks noChangeArrowheads="1"/>
          </p:cNvSpPr>
          <p:nvPr userDrawn="1"/>
        </p:nvSpPr>
        <p:spPr bwMode="auto">
          <a:xfrm>
            <a:off x="515938" y="3286125"/>
            <a:ext cx="1797050" cy="1778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 dirty="0"/>
          </a:p>
        </p:txBody>
      </p:sp>
      <p:sp>
        <p:nvSpPr>
          <p:cNvPr id="49" name="Oval 133"/>
          <p:cNvSpPr>
            <a:spLocks noChangeArrowheads="1"/>
          </p:cNvSpPr>
          <p:nvPr userDrawn="1"/>
        </p:nvSpPr>
        <p:spPr bwMode="auto">
          <a:xfrm>
            <a:off x="455613" y="1519238"/>
            <a:ext cx="2124075" cy="191770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 dirty="0"/>
          </a:p>
        </p:txBody>
      </p:sp>
      <p:sp>
        <p:nvSpPr>
          <p:cNvPr id="50" name="Oval 132"/>
          <p:cNvSpPr>
            <a:spLocks noChangeArrowheads="1"/>
          </p:cNvSpPr>
          <p:nvPr userDrawn="1"/>
        </p:nvSpPr>
        <p:spPr bwMode="auto">
          <a:xfrm>
            <a:off x="998538" y="4816475"/>
            <a:ext cx="1543050" cy="143986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>
          <a:xfrm>
            <a:off x="1058862" y="4221163"/>
            <a:ext cx="7689601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1"/>
          </p:nvPr>
        </p:nvSpPr>
        <p:spPr>
          <a:xfrm>
            <a:off x="1547813" y="58054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2"/>
          </p:nvPr>
        </p:nvSpPr>
        <p:spPr>
          <a:xfrm>
            <a:off x="1476375" y="62563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4321282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0"/>
          <p:cNvGrpSpPr>
            <a:grpSpLocks/>
          </p:cNvGrpSpPr>
          <p:nvPr userDrawn="1"/>
        </p:nvGrpSpPr>
        <p:grpSpPr bwMode="auto">
          <a:xfrm>
            <a:off x="-4763" y="-26988"/>
            <a:ext cx="9148763" cy="6858001"/>
            <a:chOff x="-3" y="0"/>
            <a:chExt cx="5763" cy="4320"/>
          </a:xfrm>
        </p:grpSpPr>
        <p:pic>
          <p:nvPicPr>
            <p:cNvPr id="8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10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16"/>
            <p:cNvSpPr>
              <a:spLocks noChangeArrowheads="1"/>
            </p:cNvSpPr>
            <p:nvPr userDrawn="1"/>
          </p:nvSpPr>
          <p:spPr bwMode="auto">
            <a:xfrm>
              <a:off x="667" y="455"/>
              <a:ext cx="624" cy="56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48" name="Oval 102"/>
          <p:cNvSpPr>
            <a:spLocks noChangeArrowheads="1"/>
          </p:cNvSpPr>
          <p:nvPr userDrawn="1"/>
        </p:nvSpPr>
        <p:spPr bwMode="auto">
          <a:xfrm>
            <a:off x="515938" y="3286125"/>
            <a:ext cx="1797050" cy="1778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ZA" altLang="en-US" sz="1000" dirty="0"/>
          </a:p>
        </p:txBody>
      </p:sp>
      <p:sp>
        <p:nvSpPr>
          <p:cNvPr id="49" name="Oval 133"/>
          <p:cNvSpPr>
            <a:spLocks noChangeArrowheads="1"/>
          </p:cNvSpPr>
          <p:nvPr userDrawn="1"/>
        </p:nvSpPr>
        <p:spPr bwMode="auto">
          <a:xfrm>
            <a:off x="455613" y="1519238"/>
            <a:ext cx="2124075" cy="191770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 dirty="0"/>
          </a:p>
        </p:txBody>
      </p:sp>
      <p:sp>
        <p:nvSpPr>
          <p:cNvPr id="50" name="Oval 132"/>
          <p:cNvSpPr>
            <a:spLocks noChangeArrowheads="1"/>
          </p:cNvSpPr>
          <p:nvPr userDrawn="1"/>
        </p:nvSpPr>
        <p:spPr bwMode="auto">
          <a:xfrm>
            <a:off x="998538" y="4816475"/>
            <a:ext cx="1543050" cy="143986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>
          <a:xfrm>
            <a:off x="1058862" y="4221163"/>
            <a:ext cx="7689601" cy="914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11"/>
          </p:nvPr>
        </p:nvSpPr>
        <p:spPr>
          <a:xfrm>
            <a:off x="1547813" y="580548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" name="Content Placeholder 58"/>
          <p:cNvSpPr>
            <a:spLocks noGrp="1"/>
          </p:cNvSpPr>
          <p:nvPr>
            <p:ph sz="quarter" idx="12"/>
          </p:nvPr>
        </p:nvSpPr>
        <p:spPr>
          <a:xfrm>
            <a:off x="1476375" y="6256338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8393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3609322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25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8" y="3831273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3" name="Group 2"/>
          <p:cNvGrpSpPr/>
          <p:nvPr userDrawn="1"/>
        </p:nvGrpSpPr>
        <p:grpSpPr bwMode="auto">
          <a:xfrm>
            <a:off x="-4763" y="0"/>
            <a:ext cx="2819400" cy="6858000"/>
            <a:chOff x="-4763" y="0"/>
            <a:chExt cx="2819400" cy="6858000"/>
          </a:xfrm>
        </p:grpSpPr>
        <p:pic>
          <p:nvPicPr>
            <p:cNvPr id="59" name="Picture 23" descr="dd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63" y="0"/>
              <a:ext cx="18256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101"/>
            <p:cNvSpPr>
              <a:spLocks noChangeArrowheads="1"/>
            </p:cNvSpPr>
            <p:nvPr userDrawn="1"/>
          </p:nvSpPr>
          <p:spPr bwMode="auto">
            <a:xfrm>
              <a:off x="368300" y="1300163"/>
              <a:ext cx="2298700" cy="22971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1" name="Oval 102" descr="coolers"/>
            <p:cNvSpPr>
              <a:spLocks noChangeArrowheads="1"/>
            </p:cNvSpPr>
            <p:nvPr userDrawn="1"/>
          </p:nvSpPr>
          <p:spPr bwMode="auto">
            <a:xfrm>
              <a:off x="436562" y="1362075"/>
              <a:ext cx="2162175" cy="2173288"/>
            </a:xfrm>
            <a:prstGeom prst="ellipse">
              <a:avLst/>
            </a:prstGeom>
            <a:blipFill dpi="0" rotWithShape="1">
              <a:blip r:embed="rId8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2" name="Oval 103"/>
            <p:cNvSpPr>
              <a:spLocks noChangeArrowheads="1"/>
            </p:cNvSpPr>
            <p:nvPr userDrawn="1"/>
          </p:nvSpPr>
          <p:spPr bwMode="auto">
            <a:xfrm>
              <a:off x="344487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63" name="Oval 104"/>
            <p:cNvSpPr>
              <a:spLocks noChangeArrowheads="1"/>
            </p:cNvSpPr>
            <p:nvPr userDrawn="1"/>
          </p:nvSpPr>
          <p:spPr bwMode="auto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8" name="Oval 105"/>
            <p:cNvSpPr>
              <a:spLocks noChangeArrowheads="1"/>
            </p:cNvSpPr>
            <p:nvPr userDrawn="1"/>
          </p:nvSpPr>
          <p:spPr bwMode="auto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9" name="Oval 106"/>
            <p:cNvSpPr>
              <a:spLocks noChangeArrowheads="1"/>
            </p:cNvSpPr>
            <p:nvPr userDrawn="1"/>
          </p:nvSpPr>
          <p:spPr bwMode="auto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0" name="Oval 107"/>
            <p:cNvSpPr>
              <a:spLocks noChangeArrowheads="1"/>
            </p:cNvSpPr>
            <p:nvPr userDrawn="1"/>
          </p:nvSpPr>
          <p:spPr bwMode="auto">
            <a:xfrm>
              <a:off x="442912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1" name="Oval 108"/>
            <p:cNvSpPr>
              <a:spLocks noChangeArrowheads="1"/>
            </p:cNvSpPr>
            <p:nvPr userDrawn="1"/>
          </p:nvSpPr>
          <p:spPr bwMode="auto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3" name="Oval 109"/>
            <p:cNvSpPr>
              <a:spLocks noChangeArrowheads="1"/>
            </p:cNvSpPr>
            <p:nvPr userDrawn="1"/>
          </p:nvSpPr>
          <p:spPr bwMode="auto">
            <a:xfrm>
              <a:off x="455612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4" name="Oval 110"/>
            <p:cNvSpPr>
              <a:spLocks noChangeArrowheads="1"/>
            </p:cNvSpPr>
            <p:nvPr userDrawn="1"/>
          </p:nvSpPr>
          <p:spPr bwMode="auto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5" name="Oval 111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6" name="Oval 112"/>
            <p:cNvSpPr>
              <a:spLocks noChangeArrowheads="1"/>
            </p:cNvSpPr>
            <p:nvPr userDrawn="1"/>
          </p:nvSpPr>
          <p:spPr bwMode="auto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7" name="Oval 113"/>
            <p:cNvSpPr>
              <a:spLocks noChangeArrowheads="1"/>
            </p:cNvSpPr>
            <p:nvPr userDrawn="1"/>
          </p:nvSpPr>
          <p:spPr bwMode="auto">
            <a:xfrm>
              <a:off x="912812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8" name="Oval 114"/>
            <p:cNvSpPr>
              <a:spLocks noChangeArrowheads="1"/>
            </p:cNvSpPr>
            <p:nvPr userDrawn="1"/>
          </p:nvSpPr>
          <p:spPr bwMode="auto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9" name="Oval 115"/>
            <p:cNvSpPr>
              <a:spLocks noChangeArrowheads="1"/>
            </p:cNvSpPr>
            <p:nvPr userDrawn="1"/>
          </p:nvSpPr>
          <p:spPr bwMode="auto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0" name="Oval 116"/>
            <p:cNvSpPr>
              <a:spLocks noChangeArrowheads="1"/>
            </p:cNvSpPr>
            <p:nvPr userDrawn="1"/>
          </p:nvSpPr>
          <p:spPr bwMode="auto">
            <a:xfrm>
              <a:off x="998537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1" name="Oval 117"/>
            <p:cNvSpPr>
              <a:spLocks noChangeArrowheads="1"/>
            </p:cNvSpPr>
            <p:nvPr userDrawn="1"/>
          </p:nvSpPr>
          <p:spPr bwMode="auto">
            <a:xfrm>
              <a:off x="1011237" y="706438"/>
              <a:ext cx="1100138" cy="1100138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2" name="Oval 118" descr="face"/>
            <p:cNvSpPr>
              <a:spLocks noChangeArrowheads="1"/>
            </p:cNvSpPr>
            <p:nvPr userDrawn="1"/>
          </p:nvSpPr>
          <p:spPr bwMode="auto">
            <a:xfrm>
              <a:off x="1004887" y="706438"/>
              <a:ext cx="1111250" cy="1112838"/>
            </a:xfrm>
            <a:prstGeom prst="ellipse">
              <a:avLst/>
            </a:prstGeom>
            <a:blipFill dpi="0" rotWithShape="1">
              <a:blip r:embed="rId9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3" name="Oval 119"/>
            <p:cNvSpPr>
              <a:spLocks noChangeArrowheads="1"/>
            </p:cNvSpPr>
            <p:nvPr userDrawn="1"/>
          </p:nvSpPr>
          <p:spPr bwMode="auto">
            <a:xfrm>
              <a:off x="1011237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4" name="Oval 120"/>
            <p:cNvSpPr>
              <a:spLocks noChangeArrowheads="1"/>
            </p:cNvSpPr>
            <p:nvPr userDrawn="1"/>
          </p:nvSpPr>
          <p:spPr bwMode="auto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5" name="Oval 121"/>
            <p:cNvSpPr>
              <a:spLocks noChangeArrowheads="1"/>
            </p:cNvSpPr>
            <p:nvPr userDrawn="1"/>
          </p:nvSpPr>
          <p:spPr bwMode="auto">
            <a:xfrm>
              <a:off x="1011237" y="695325"/>
              <a:ext cx="1211263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6" name="Oval 122"/>
            <p:cNvSpPr>
              <a:spLocks noChangeArrowheads="1"/>
            </p:cNvSpPr>
            <p:nvPr userDrawn="1"/>
          </p:nvSpPr>
          <p:spPr bwMode="auto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7" name="Oval 123"/>
            <p:cNvSpPr>
              <a:spLocks noChangeArrowheads="1"/>
            </p:cNvSpPr>
            <p:nvPr userDrawn="1"/>
          </p:nvSpPr>
          <p:spPr bwMode="auto">
            <a:xfrm>
              <a:off x="481012" y="3227388"/>
              <a:ext cx="1801813" cy="181451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8" name="Oval 124"/>
            <p:cNvSpPr>
              <a:spLocks noChangeArrowheads="1"/>
            </p:cNvSpPr>
            <p:nvPr userDrawn="1"/>
          </p:nvSpPr>
          <p:spPr bwMode="auto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9" name="Oval 125"/>
            <p:cNvSpPr>
              <a:spLocks noChangeArrowheads="1"/>
            </p:cNvSpPr>
            <p:nvPr userDrawn="1"/>
          </p:nvSpPr>
          <p:spPr bwMode="auto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0" name="Oval 126"/>
            <p:cNvSpPr>
              <a:spLocks noChangeArrowheads="1"/>
            </p:cNvSpPr>
            <p:nvPr userDrawn="1"/>
          </p:nvSpPr>
          <p:spPr bwMode="auto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1" name="Oval 127"/>
            <p:cNvSpPr>
              <a:spLocks noChangeArrowheads="1"/>
            </p:cNvSpPr>
            <p:nvPr userDrawn="1"/>
          </p:nvSpPr>
          <p:spPr bwMode="auto">
            <a:xfrm>
              <a:off x="368300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2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482600" y="3227388"/>
              <a:ext cx="1801813" cy="1814513"/>
            </a:xfrm>
            <a:prstGeom prst="ellipse">
              <a:avLst/>
            </a:prstGeom>
            <a:blipFill dpi="0" rotWithShape="1">
              <a:blip r:embed="rId10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3" name="Oval 129"/>
            <p:cNvSpPr>
              <a:spLocks noChangeArrowheads="1"/>
            </p:cNvSpPr>
            <p:nvPr userDrawn="1"/>
          </p:nvSpPr>
          <p:spPr bwMode="auto">
            <a:xfrm>
              <a:off x="257175" y="3201988"/>
              <a:ext cx="1965325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4" name="Oval 130"/>
            <p:cNvSpPr>
              <a:spLocks noChangeArrowheads="1"/>
            </p:cNvSpPr>
            <p:nvPr userDrawn="1"/>
          </p:nvSpPr>
          <p:spPr bwMode="auto">
            <a:xfrm>
              <a:off x="492125" y="3090863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5" name="Oval 131"/>
            <p:cNvSpPr>
              <a:spLocks noChangeArrowheads="1"/>
            </p:cNvSpPr>
            <p:nvPr userDrawn="1"/>
          </p:nvSpPr>
          <p:spPr bwMode="auto">
            <a:xfrm>
              <a:off x="481012" y="3201988"/>
              <a:ext cx="1974850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6" name="Oval 132"/>
            <p:cNvSpPr>
              <a:spLocks noChangeArrowheads="1"/>
            </p:cNvSpPr>
            <p:nvPr userDrawn="1"/>
          </p:nvSpPr>
          <p:spPr bwMode="auto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7" name="Oval 133"/>
            <p:cNvSpPr>
              <a:spLocks noChangeArrowheads="1"/>
            </p:cNvSpPr>
            <p:nvPr userDrawn="1"/>
          </p:nvSpPr>
          <p:spPr bwMode="auto">
            <a:xfrm>
              <a:off x="1023937" y="4795838"/>
              <a:ext cx="1493838" cy="15065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4"/>
            <p:cNvSpPr>
              <a:spLocks noChangeArrowheads="1"/>
            </p:cNvSpPr>
            <p:nvPr userDrawn="1"/>
          </p:nvSpPr>
          <p:spPr bwMode="auto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5"/>
            <p:cNvSpPr>
              <a:spLocks noChangeArrowheads="1"/>
            </p:cNvSpPr>
            <p:nvPr userDrawn="1"/>
          </p:nvSpPr>
          <p:spPr bwMode="auto">
            <a:xfrm>
              <a:off x="900112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6"/>
            <p:cNvSpPr>
              <a:spLocks noChangeArrowheads="1"/>
            </p:cNvSpPr>
            <p:nvPr userDrawn="1"/>
          </p:nvSpPr>
          <p:spPr bwMode="auto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7"/>
            <p:cNvSpPr>
              <a:spLocks noChangeArrowheads="1"/>
            </p:cNvSpPr>
            <p:nvPr userDrawn="1"/>
          </p:nvSpPr>
          <p:spPr bwMode="auto">
            <a:xfrm>
              <a:off x="925512" y="4684713"/>
              <a:ext cx="1641475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8" descr="boom"/>
            <p:cNvSpPr>
              <a:spLocks noChangeArrowheads="1"/>
            </p:cNvSpPr>
            <p:nvPr userDrawn="1"/>
          </p:nvSpPr>
          <p:spPr bwMode="auto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1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9"/>
            <p:cNvSpPr>
              <a:spLocks noChangeArrowheads="1"/>
            </p:cNvSpPr>
            <p:nvPr userDrawn="1"/>
          </p:nvSpPr>
          <p:spPr bwMode="auto">
            <a:xfrm>
              <a:off x="838200" y="4770438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4" name="Oval 140"/>
            <p:cNvSpPr>
              <a:spLocks noChangeArrowheads="1"/>
            </p:cNvSpPr>
            <p:nvPr userDrawn="1"/>
          </p:nvSpPr>
          <p:spPr bwMode="auto">
            <a:xfrm>
              <a:off x="1023937" y="4770438"/>
              <a:ext cx="16430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1"/>
            <p:cNvSpPr>
              <a:spLocks noChangeArrowheads="1"/>
            </p:cNvSpPr>
            <p:nvPr userDrawn="1"/>
          </p:nvSpPr>
          <p:spPr bwMode="auto">
            <a:xfrm>
              <a:off x="1036637" y="4684713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66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4031293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9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6418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490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0454489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tags" Target="../tags/tag7.xml"/><Relationship Id="rId18" Type="http://schemas.openxmlformats.org/officeDocument/2006/relationships/tags" Target="../tags/tag12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5.xml"/><Relationship Id="rId7" Type="http://schemas.openxmlformats.org/officeDocument/2006/relationships/vmlDrawing" Target="../drawings/vmlDrawing1.vml"/><Relationship Id="rId12" Type="http://schemas.openxmlformats.org/officeDocument/2006/relationships/tags" Target="../tags/tag6.xml"/><Relationship Id="rId17" Type="http://schemas.openxmlformats.org/officeDocument/2006/relationships/tags" Target="../tags/tag11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0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5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9.xml"/><Relationship Id="rId23" Type="http://schemas.openxmlformats.org/officeDocument/2006/relationships/tags" Target="../tags/tag17.xml"/><Relationship Id="rId10" Type="http://schemas.openxmlformats.org/officeDocument/2006/relationships/tags" Target="../tags/tag4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Relationship Id="rId14" Type="http://schemas.openxmlformats.org/officeDocument/2006/relationships/tags" Target="../tags/tag8.xml"/><Relationship Id="rId22" Type="http://schemas.openxmlformats.org/officeDocument/2006/relationships/tags" Target="../tags/tag16.xml"/><Relationship Id="rId27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3" Type="http://schemas.openxmlformats.org/officeDocument/2006/relationships/slideLayout" Target="../slideLayouts/slideLayout8.xml"/><Relationship Id="rId21" Type="http://schemas.openxmlformats.org/officeDocument/2006/relationships/tags" Target="../tags/tag35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1" Type="http://schemas.openxmlformats.org/officeDocument/2006/relationships/slideLayout" Target="../slideLayouts/slideLayout6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image" Target="../media/image2.png"/><Relationship Id="rId5" Type="http://schemas.openxmlformats.org/officeDocument/2006/relationships/vmlDrawing" Target="../drawings/vmlDrawing4.vml"/><Relationship Id="rId15" Type="http://schemas.openxmlformats.org/officeDocument/2006/relationships/tags" Target="../tags/tag29.xml"/><Relationship Id="rId23" Type="http://schemas.openxmlformats.org/officeDocument/2006/relationships/image" Target="../media/image1.emf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4" Type="http://schemas.openxmlformats.org/officeDocument/2006/relationships/theme" Target="../theme/theme2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oleObject" Target="../embeddings/oleObject4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9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26" Type="http://schemas.openxmlformats.org/officeDocument/2006/relationships/tags" Target="../tags/tag58.xml"/><Relationship Id="rId3" Type="http://schemas.openxmlformats.org/officeDocument/2006/relationships/slideLayout" Target="../slideLayouts/slideLayout35.xml"/><Relationship Id="rId21" Type="http://schemas.openxmlformats.org/officeDocument/2006/relationships/tags" Target="../tags/tag53.xml"/><Relationship Id="rId7" Type="http://schemas.openxmlformats.org/officeDocument/2006/relationships/vmlDrawing" Target="../drawings/vmlDrawing7.v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5" Type="http://schemas.openxmlformats.org/officeDocument/2006/relationships/tags" Target="../tags/tag57.xml"/><Relationship Id="rId2" Type="http://schemas.openxmlformats.org/officeDocument/2006/relationships/slideLayout" Target="../slideLayouts/slideLayout34.xml"/><Relationship Id="rId16" Type="http://schemas.openxmlformats.org/officeDocument/2006/relationships/tags" Target="../tags/tag48.xml"/><Relationship Id="rId20" Type="http://schemas.openxmlformats.org/officeDocument/2006/relationships/tags" Target="../tags/tag52.xml"/><Relationship Id="rId29" Type="http://schemas.openxmlformats.org/officeDocument/2006/relationships/image" Target="../media/image25.jpeg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5.xml"/><Relationship Id="rId11" Type="http://schemas.openxmlformats.org/officeDocument/2006/relationships/tags" Target="../tags/tag43.xml"/><Relationship Id="rId24" Type="http://schemas.openxmlformats.org/officeDocument/2006/relationships/tags" Target="../tags/tag56.xml"/><Relationship Id="rId5" Type="http://schemas.openxmlformats.org/officeDocument/2006/relationships/slideLayout" Target="../slideLayouts/slideLayout37.xml"/><Relationship Id="rId15" Type="http://schemas.openxmlformats.org/officeDocument/2006/relationships/tags" Target="../tags/tag47.xml"/><Relationship Id="rId23" Type="http://schemas.openxmlformats.org/officeDocument/2006/relationships/tags" Target="../tags/tag55.xml"/><Relationship Id="rId28" Type="http://schemas.openxmlformats.org/officeDocument/2006/relationships/image" Target="../media/image1.emf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slideLayout" Target="../slideLayouts/slideLayout36.xml"/><Relationship Id="rId9" Type="http://schemas.openxmlformats.org/officeDocument/2006/relationships/tags" Target="../tags/tag41.xml"/><Relationship Id="rId14" Type="http://schemas.openxmlformats.org/officeDocument/2006/relationships/tags" Target="../tags/tag46.xml"/><Relationship Id="rId22" Type="http://schemas.openxmlformats.org/officeDocument/2006/relationships/tags" Target="../tags/tag54.xml"/><Relationship Id="rId27" Type="http://schemas.openxmlformats.org/officeDocument/2006/relationships/oleObject" Target="../embeddings/oleObject7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132187400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97" name="think-cell Slide" r:id="rId24" imgW="270" imgH="270" progId="TCLayout.ActiveDocument.1">
                  <p:embed/>
                </p:oleObj>
              </mc:Choice>
              <mc:Fallback>
                <p:oleObj name="think-cell Slide" r:id="rId2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3734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155" y="2685377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baseline="0" noProof="0" dirty="0">
                <a:solidFill>
                  <a:schemeClr val="bg1"/>
                </a:solidFill>
                <a:latin typeface="+mn-lt"/>
                <a:ea typeface="+mj-ea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baseline="0" noProof="0" dirty="0">
                <a:solidFill>
                  <a:srgbClr val="808080"/>
                </a:solidFill>
                <a:latin typeface="+mn-lt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auto">
          <a:xfrm>
            <a:off x="122238" y="6204180"/>
            <a:ext cx="7905681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baseline="0" noProof="0" dirty="0">
                  <a:latin typeface="+mn-lt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>
                <a:tabLst/>
              </a:pPr>
              <a:r>
                <a:rPr lang="en-US" sz="1000" baseline="0" noProof="0" dirty="0">
                  <a:solidFill>
                    <a:schemeClr val="tx1"/>
                  </a:solidFill>
                  <a:latin typeface="+mn-lt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b="1" baseline="0" noProof="0" dirty="0">
                  <a:latin typeface="+mn-lt"/>
                  <a:ea typeface="+mn-ea"/>
                </a:rPr>
                <a:t>Title</a:t>
              </a:r>
            </a:p>
            <a:p>
              <a:r>
                <a:rPr lang="en-US" baseline="0" noProof="0" dirty="0">
                  <a:solidFill>
                    <a:srgbClr val="808080"/>
                  </a:solidFill>
                  <a:latin typeface="+mn-lt"/>
                  <a:ea typeface="+mn-ea"/>
                </a:rPr>
                <a:t>Unit of measure</a:t>
              </a:r>
            </a:p>
          </p:txBody>
        </p:sp>
      </p:grpSp>
      <p:grpSp>
        <p:nvGrpSpPr>
          <p:cNvPr id="27" name="LegendBoxes" hidden="1"/>
          <p:cNvGrpSpPr>
            <a:grpSpLocks/>
          </p:cNvGrpSpPr>
          <p:nvPr/>
        </p:nvGrpSpPr>
        <p:grpSpPr bwMode="auto">
          <a:xfrm>
            <a:off x="8072437" y="10480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+mn-lt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auto">
          <a:xfrm>
            <a:off x="7764462" y="10480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latin typeface="+mn-lt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auto">
          <a:xfrm>
            <a:off x="7769131" y="10480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auto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chemeClr val="tx2"/>
                </a:buClr>
              </a:pPr>
              <a:r>
                <a:rPr lang="en-US" sz="1200" dirty="0">
                  <a:solidFill>
                    <a:srgbClr val="808080"/>
                  </a:solidFill>
                  <a:latin typeface="+mn-lt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auto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auto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auto">
          <a:xfrm>
            <a:off x="8005595" y="1048052"/>
            <a:ext cx="830430" cy="1306516"/>
            <a:chOff x="6655594" y="273840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chemeClr val="tx2"/>
                </a:buClr>
              </a:pPr>
              <a:r>
                <a:rPr lang="en-US" sz="1200" dirty="0">
                  <a:latin typeface="+mn-lt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latin typeface="+mn-lt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73" r:id="rId4"/>
    <p:sldLayoutId id="2147483674" r:id="rId5"/>
  </p:sldLayoutIdLst>
  <p:hf sldNum="0" hdr="0" ftr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897037938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43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3734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auto">
          <a:xfrm>
            <a:off x="122238" y="6204180"/>
            <a:ext cx="7905681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b="1" dirty="0">
                  <a:solidFill>
                    <a:srgbClr val="003896"/>
                  </a:solidFill>
                  <a:latin typeface="Arial"/>
                </a:rPr>
                <a:t>Title</a:t>
              </a:r>
            </a:p>
            <a:p>
              <a:r>
                <a:rPr lang="en-US" dirty="0">
                  <a:solidFill>
                    <a:srgbClr val="808080"/>
                  </a:solidFill>
                  <a:latin typeface="Arial"/>
                </a:rPr>
                <a:t>Unit of measure</a:t>
              </a:r>
            </a:p>
          </p:txBody>
        </p:sp>
      </p:grpSp>
      <p:grpSp>
        <p:nvGrpSpPr>
          <p:cNvPr id="27" name="LegendBoxes" hidden="1"/>
          <p:cNvGrpSpPr>
            <a:grpSpLocks/>
          </p:cNvGrpSpPr>
          <p:nvPr/>
        </p:nvGrpSpPr>
        <p:grpSpPr bwMode="auto">
          <a:xfrm>
            <a:off x="8072437" y="10480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auto">
          <a:xfrm>
            <a:off x="7764462" y="10480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auto">
          <a:xfrm>
            <a:off x="7769131" y="10480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auto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auto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auto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auto">
          <a:xfrm>
            <a:off x="8005595" y="1048052"/>
            <a:ext cx="830430" cy="1306516"/>
            <a:chOff x="6655594" y="273840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123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hf sldNum="0" hdr="0" ftr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3" descr="logo sm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7" descr="topsolid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414267-5F64-4914-A413-313F76D63DF5}" type="datetime1">
              <a:rPr lang="en-US"/>
              <a:pPr>
                <a:defRPr/>
              </a:pPr>
              <a:t>9/14/2022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386E2AB7-CEF7-4525-8E55-5198ED68612C}" type="slidenum">
              <a:rPr lang="en-ZA" smtClean="0">
                <a:latin typeface="Arial" panose="020B0604020202020204" pitchFamily="34" charset="0"/>
              </a:rPr>
              <a:pPr/>
              <a:t>‹#›</a:t>
            </a:fld>
            <a:endParaRPr lang="en-ZA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77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F22E07-D0B9-43B8-A7BA-8027A6645FC2}" type="datetime1">
              <a:rPr lang="en-ZA"/>
              <a:pPr>
                <a:defRPr/>
              </a:pPr>
              <a:t>2022/09/14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fld id="{F3C04D8D-50FA-43C0-A325-135C8B8C4A5B}" type="slidenum">
              <a:rPr lang="en-US" altLang="en-US" smtClean="0">
                <a:latin typeface="Arial" panose="020B0604020202020204" pitchFamily="34" charset="0"/>
              </a:rPr>
              <a:pPr/>
              <a:t>‹#›</a:t>
            </a:fld>
            <a:r>
              <a:rPr lang="en-US" altLang="en-US" dirty="0">
                <a:latin typeface="Arial" panose="020B0604020202020204" pitchFamily="34" charset="0"/>
              </a:rPr>
              <a:t> </a:t>
            </a:r>
          </a:p>
        </p:txBody>
      </p:sp>
      <p:grpSp>
        <p:nvGrpSpPr>
          <p:cNvPr id="8" name="McK Slide Elements"/>
          <p:cNvGrpSpPr>
            <a:grpSpLocks/>
          </p:cNvGrpSpPr>
          <p:nvPr userDrawn="1"/>
        </p:nvGrpSpPr>
        <p:grpSpPr bwMode="auto">
          <a:xfrm>
            <a:off x="122238" y="6296025"/>
            <a:ext cx="8524875" cy="425450"/>
            <a:chOff x="77" y="3966"/>
            <a:chExt cx="5370" cy="268"/>
          </a:xfrm>
        </p:grpSpPr>
        <p:sp>
          <p:nvSpPr>
            <p:cNvPr id="9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7" y="3966"/>
              <a:ext cx="537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6363" indent="-10636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10525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2430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433513"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912813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defTabSz="91281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0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" name="McK 5. Source" hidden="1"/>
            <p:cNvSpPr>
              <a:spLocks noChangeArrowheads="1"/>
            </p:cNvSpPr>
            <p:nvPr userDrawn="1"/>
          </p:nvSpPr>
          <p:spPr bwMode="auto">
            <a:xfrm>
              <a:off x="77" y="4138"/>
              <a:ext cx="537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471488" indent="-471488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801688" indent="-14605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55675" indent="-15240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095375" indent="-138113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249363" indent="-152400" defTabSz="912813"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7065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1637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6209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078163" indent="-152400" defTabSz="912813" fontAlgn="base">
                <a:spcBef>
                  <a:spcPct val="0"/>
                </a:spcBef>
                <a:spcAft>
                  <a:spcPct val="0"/>
                </a:spcAft>
                <a:tabLst>
                  <a:tab pos="47625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428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32"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3" name="Group 72"/>
          <p:cNvGrpSpPr/>
          <p:nvPr/>
        </p:nvGrpSpPr>
        <p:grpSpPr bwMode="ltGray">
          <a:xfrm>
            <a:off x="0" y="2"/>
            <a:ext cx="9144000" cy="974725"/>
            <a:chOff x="0" y="0"/>
            <a:chExt cx="9144000" cy="1001483"/>
          </a:xfrm>
        </p:grpSpPr>
        <p:pic>
          <p:nvPicPr>
            <p:cNvPr id="74" name="Picture 104"/>
            <p:cNvPicPr>
              <a:picLocks noChangeAspect="1" noChangeArrowheads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ltGray">
            <a:xfrm>
              <a:off x="0" y="0"/>
              <a:ext cx="9144000" cy="97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5" name="Rectangle 74"/>
            <p:cNvSpPr/>
            <p:nvPr/>
          </p:nvSpPr>
          <p:spPr bwMode="ltGray">
            <a:xfrm>
              <a:off x="0" y="922471"/>
              <a:ext cx="9144000" cy="79012"/>
            </a:xfrm>
            <a:prstGeom prst="rect">
              <a:avLst/>
            </a:prstGeom>
            <a:solidFill>
              <a:srgbClr val="83725B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kern="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7" y="2842883"/>
            <a:ext cx="4389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72519" y="585874"/>
            <a:ext cx="87941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72518" y="17820"/>
            <a:ext cx="55143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72517" y="1007328"/>
            <a:ext cx="8794113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7" y="2392595"/>
            <a:ext cx="4389768" cy="387119"/>
            <a:chOff x="915" y="791"/>
            <a:chExt cx="2686" cy="239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91"/>
              <a:ext cx="2686" cy="23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2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grpSp>
        <p:nvGrpSpPr>
          <p:cNvPr id="22" name="LegendBoxes" hidden="1"/>
          <p:cNvGrpSpPr>
            <a:grpSpLocks/>
          </p:cNvGrpSpPr>
          <p:nvPr/>
        </p:nvGrpSpPr>
        <p:grpSpPr bwMode="auto">
          <a:xfrm>
            <a:off x="8203049" y="1059656"/>
            <a:ext cx="638176" cy="984251"/>
            <a:chOff x="4936" y="176"/>
            <a:chExt cx="402" cy="620"/>
          </a:xfrm>
        </p:grpSpPr>
        <p:sp>
          <p:nvSpPr>
            <p:cNvPr id="23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4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5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6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7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8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0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1" name="LegendLines" hidden="1"/>
          <p:cNvGrpSpPr>
            <a:grpSpLocks/>
          </p:cNvGrpSpPr>
          <p:nvPr/>
        </p:nvGrpSpPr>
        <p:grpSpPr bwMode="auto">
          <a:xfrm>
            <a:off x="7895073" y="1059656"/>
            <a:ext cx="946151" cy="684213"/>
            <a:chOff x="4750" y="176"/>
            <a:chExt cx="596" cy="431"/>
          </a:xfrm>
        </p:grpSpPr>
        <p:sp>
          <p:nvSpPr>
            <p:cNvPr id="32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3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4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9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5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6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7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242" cy="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38" name="McKSticker" hidden="1"/>
          <p:cNvGrpSpPr/>
          <p:nvPr/>
        </p:nvGrpSpPr>
        <p:grpSpPr bwMode="auto">
          <a:xfrm>
            <a:off x="8156671" y="1059655"/>
            <a:ext cx="809966" cy="166199"/>
            <a:chOff x="7930810" y="285750"/>
            <a:chExt cx="809965" cy="166199"/>
          </a:xfrm>
        </p:grpSpPr>
        <p:sp>
          <p:nvSpPr>
            <p:cNvPr id="39" name="StickerRectangle"/>
            <p:cNvSpPr>
              <a:spLocks noChangeArrowheads="1"/>
            </p:cNvSpPr>
            <p:nvPr/>
          </p:nvSpPr>
          <p:spPr bwMode="auto">
            <a:xfrm>
              <a:off x="7930810" y="285750"/>
              <a:ext cx="809965" cy="16619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0" name="AutoShape 31"/>
            <p:cNvCxnSpPr>
              <a:cxnSpLocks noChangeShapeType="1"/>
              <a:stCxn id="39" idx="2"/>
              <a:endCxn id="39" idx="4"/>
            </p:cNvCxnSpPr>
            <p:nvPr/>
          </p:nvCxnSpPr>
          <p:spPr bwMode="auto">
            <a:xfrm>
              <a:off x="7930810" y="285750"/>
              <a:ext cx="0" cy="166199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32"/>
            <p:cNvCxnSpPr>
              <a:cxnSpLocks noChangeShapeType="1"/>
              <a:stCxn id="39" idx="4"/>
              <a:endCxn id="39" idx="6"/>
            </p:cNvCxnSpPr>
            <p:nvPr/>
          </p:nvCxnSpPr>
          <p:spPr bwMode="auto">
            <a:xfrm>
              <a:off x="7930810" y="451949"/>
              <a:ext cx="80996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Slide Elements" hidden="1"/>
          <p:cNvGrpSpPr/>
          <p:nvPr/>
        </p:nvGrpSpPr>
        <p:grpSpPr bwMode="auto">
          <a:xfrm>
            <a:off x="172519" y="6280693"/>
            <a:ext cx="8794113" cy="318276"/>
            <a:chOff x="172518" y="6280693"/>
            <a:chExt cx="8794113" cy="318276"/>
          </a:xfrm>
        </p:grpSpPr>
        <p:sp>
          <p:nvSpPr>
            <p:cNvPr id="64" name="4. Footnote"/>
            <p:cNvSpPr txBox="1">
              <a:spLocks noChangeArrowheads="1"/>
            </p:cNvSpPr>
            <p:nvPr/>
          </p:nvSpPr>
          <p:spPr bwMode="auto">
            <a:xfrm>
              <a:off x="172518" y="6280693"/>
              <a:ext cx="8794113" cy="115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75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65" name="5. Source"/>
            <p:cNvSpPr>
              <a:spLocks noChangeArrowheads="1"/>
            </p:cNvSpPr>
            <p:nvPr/>
          </p:nvSpPr>
          <p:spPr bwMode="auto">
            <a:xfrm>
              <a:off x="172518" y="6483553"/>
              <a:ext cx="8794113" cy="115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352425" indent="-352425" defTabSz="671513">
                <a:tabLst>
                  <a:tab pos="359569" algn="l"/>
                </a:tabLst>
              </a:pPr>
              <a:r>
                <a:rPr lang="en-US" sz="75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  <p:sp>
        <p:nvSpPr>
          <p:cNvPr id="66" name="Slide Number"/>
          <p:cNvSpPr txBox="1">
            <a:spLocks/>
          </p:cNvSpPr>
          <p:nvPr/>
        </p:nvSpPr>
        <p:spPr bwMode="auto">
          <a:xfrm>
            <a:off x="8849611" y="6686413"/>
            <a:ext cx="117020" cy="115416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sz="750" smtClean="0">
                <a:solidFill>
                  <a:srgbClr val="003896"/>
                </a:solidFill>
                <a:cs typeface="Arial" pitchFamily="34" charset="0"/>
              </a:rPr>
              <a:pPr algn="r"/>
              <a:t>‹#›</a:t>
            </a:fld>
            <a:endParaRPr lang="en-US" sz="750" dirty="0">
              <a:solidFill>
                <a:srgbClr val="003896"/>
              </a:solidFill>
              <a:cs typeface="Arial" pitchFamily="34" charset="0"/>
            </a:endParaRPr>
          </a:p>
        </p:txBody>
      </p:sp>
      <p:grpSp>
        <p:nvGrpSpPr>
          <p:cNvPr id="63" name="McK Moon" hidden="1"/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7404681" y="1585912"/>
            <a:ext cx="254000" cy="254000"/>
            <a:chOff x="1600" y="1600"/>
            <a:chExt cx="160" cy="160"/>
          </a:xfrm>
        </p:grpSpPr>
        <p:sp>
          <p:nvSpPr>
            <p:cNvPr id="67" name="Oval 90"/>
            <p:cNvSpPr>
              <a:spLocks noChangeAspect="1"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8" name="Arc 91"/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0" name="LegendMoons" hidden="1"/>
          <p:cNvGrpSpPr/>
          <p:nvPr/>
        </p:nvGrpSpPr>
        <p:grpSpPr bwMode="auto">
          <a:xfrm>
            <a:off x="8136200" y="1059654"/>
            <a:ext cx="705396" cy="1306516"/>
            <a:chOff x="5428012" y="273840"/>
            <a:chExt cx="705396" cy="1306516"/>
          </a:xfrm>
        </p:grpSpPr>
        <p:sp>
          <p:nvSpPr>
            <p:cNvPr id="61" name="Legend1"/>
            <p:cNvSpPr>
              <a:spLocks noChangeArrowheads="1"/>
            </p:cNvSpPr>
            <p:nvPr/>
          </p:nvSpPr>
          <p:spPr bwMode="auto">
            <a:xfrm>
              <a:off x="5748687" y="286540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62" name="Legend2"/>
            <p:cNvSpPr>
              <a:spLocks noChangeArrowheads="1"/>
            </p:cNvSpPr>
            <p:nvPr/>
          </p:nvSpPr>
          <p:spPr bwMode="auto">
            <a:xfrm>
              <a:off x="5748687" y="561178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69" name="Legend3"/>
            <p:cNvSpPr>
              <a:spLocks noChangeArrowheads="1"/>
            </p:cNvSpPr>
            <p:nvPr/>
          </p:nvSpPr>
          <p:spPr bwMode="auto">
            <a:xfrm>
              <a:off x="5748687" y="835817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70" name="Legend4"/>
            <p:cNvSpPr>
              <a:spLocks noChangeArrowheads="1"/>
            </p:cNvSpPr>
            <p:nvPr/>
          </p:nvSpPr>
          <p:spPr bwMode="auto">
            <a:xfrm>
              <a:off x="5748687" y="1107280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71" name="Legend5"/>
            <p:cNvSpPr>
              <a:spLocks noChangeArrowheads="1"/>
            </p:cNvSpPr>
            <p:nvPr/>
          </p:nvSpPr>
          <p:spPr bwMode="auto">
            <a:xfrm>
              <a:off x="5748687" y="1383505"/>
              <a:ext cx="384721" cy="13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671513">
                <a:buClr>
                  <a:srgbClr val="003896"/>
                </a:buClr>
              </a:pPr>
              <a:r>
                <a: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72" name="MoonLegend1"/>
            <p:cNvGrpSpPr>
              <a:grpSpLocks noChangeAspect="1"/>
            </p:cNvGrpSpPr>
            <p:nvPr userDrawn="1">
              <p:custDataLst>
                <p:tags r:id="rId10"/>
              </p:custDataLst>
            </p:nvPr>
          </p:nvGrpSpPr>
          <p:grpSpPr bwMode="auto">
            <a:xfrm>
              <a:off x="5428012" y="273840"/>
              <a:ext cx="209550" cy="209551"/>
              <a:chOff x="1694" y="2044"/>
              <a:chExt cx="160" cy="160"/>
            </a:xfrm>
          </p:grpSpPr>
          <p:sp>
            <p:nvSpPr>
              <p:cNvPr id="90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91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78" name="MoonLegend2"/>
            <p:cNvGrpSpPr>
              <a:grpSpLocks noChangeAspect="1"/>
            </p:cNvGrpSpPr>
            <p:nvPr userDrawn="1">
              <p:custDataLst>
                <p:tags r:id="rId11"/>
              </p:custDataLst>
            </p:nvPr>
          </p:nvGrpSpPr>
          <p:grpSpPr bwMode="auto">
            <a:xfrm>
              <a:off x="5428012" y="548081"/>
              <a:ext cx="209550" cy="209551"/>
              <a:chOff x="1694" y="2044"/>
              <a:chExt cx="160" cy="160"/>
            </a:xfrm>
          </p:grpSpPr>
          <p:sp>
            <p:nvSpPr>
              <p:cNvPr id="88" name="Oval 4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9" name="Arc 42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79" name="MoonLegend3"/>
            <p:cNvGrpSpPr>
              <a:grpSpLocks noChangeAspect="1"/>
            </p:cNvGrpSpPr>
            <p:nvPr userDrawn="1">
              <p:custDataLst>
                <p:tags r:id="rId12"/>
              </p:custDataLst>
            </p:nvPr>
          </p:nvGrpSpPr>
          <p:grpSpPr bwMode="auto">
            <a:xfrm>
              <a:off x="5428012" y="822322"/>
              <a:ext cx="209550" cy="209551"/>
              <a:chOff x="1694" y="2044"/>
              <a:chExt cx="160" cy="160"/>
            </a:xfrm>
          </p:grpSpPr>
          <p:sp>
            <p:nvSpPr>
              <p:cNvPr id="86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7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80" name="MoonLegend4"/>
            <p:cNvGrpSpPr>
              <a:grpSpLocks noChangeAspect="1"/>
            </p:cNvGrpSpPr>
            <p:nvPr userDrawn="1">
              <p:custDataLst>
                <p:tags r:id="rId13"/>
              </p:custDataLst>
            </p:nvPr>
          </p:nvGrpSpPr>
          <p:grpSpPr bwMode="auto">
            <a:xfrm>
              <a:off x="5428012" y="1096563"/>
              <a:ext cx="209550" cy="209551"/>
              <a:chOff x="1694" y="2044"/>
              <a:chExt cx="160" cy="160"/>
            </a:xfrm>
          </p:grpSpPr>
          <p:sp>
            <p:nvSpPr>
              <p:cNvPr id="84" name="Oval 4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5" name="Arc 42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81" name="MoonLegend5"/>
            <p:cNvGrpSpPr>
              <a:grpSpLocks noChangeAspect="1"/>
            </p:cNvGrpSpPr>
            <p:nvPr userDrawn="1">
              <p:custDataLst>
                <p:tags r:id="rId14"/>
              </p:custDataLst>
            </p:nvPr>
          </p:nvGrpSpPr>
          <p:grpSpPr bwMode="auto">
            <a:xfrm>
              <a:off x="5428012" y="1370805"/>
              <a:ext cx="209550" cy="209551"/>
              <a:chOff x="1694" y="2044"/>
              <a:chExt cx="160" cy="160"/>
            </a:xfrm>
          </p:grpSpPr>
          <p:sp>
            <p:nvSpPr>
              <p:cNvPr id="82" name="Oval 4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83" name="Arc 42"/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76" name="Footer Placeholder 2"/>
          <p:cNvSpPr txBox="1">
            <a:spLocks/>
          </p:cNvSpPr>
          <p:nvPr/>
        </p:nvSpPr>
        <p:spPr bwMode="auto">
          <a:xfrm>
            <a:off x="172517" y="6686413"/>
            <a:ext cx="939360" cy="115416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/>
            <a:r>
              <a:rPr lang="en-US" sz="750" dirty="0">
                <a:solidFill>
                  <a:srgbClr val="83725B"/>
                </a:solidFill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07795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hf hdr="0" ftr="0" dt="0"/>
  <p:txStyles>
    <p:titleStyle>
      <a:lvl1pPr algn="l" defTabSz="685145" rtl="0" eaLnBrk="1" fontAlgn="base" hangingPunct="1">
        <a:spcBef>
          <a:spcPct val="0"/>
        </a:spcBef>
        <a:spcAft>
          <a:spcPct val="0"/>
        </a:spcAft>
        <a:tabLst>
          <a:tab pos="206515" algn="l"/>
        </a:tabLst>
        <a:defRPr sz="165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2pPr>
      <a:lvl3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3pPr>
      <a:lvl4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4pPr>
      <a:lvl5pPr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5pPr>
      <a:lvl6pPr marL="349861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6pPr>
      <a:lvl7pPr marL="699722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7pPr>
      <a:lvl8pPr marL="1049582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8pPr>
      <a:lvl9pPr marL="1399444" algn="l" defTabSz="685145" rtl="0" eaLnBrk="1" fontAlgn="base" hangingPunct="1">
        <a:spcBef>
          <a:spcPct val="0"/>
        </a:spcBef>
        <a:spcAft>
          <a:spcPct val="0"/>
        </a:spcAft>
        <a:defRPr sz="1425" b="1">
          <a:solidFill>
            <a:schemeClr val="tx2"/>
          </a:solidFill>
          <a:latin typeface="Arial" charset="0"/>
        </a:defRPr>
      </a:lvl9pPr>
    </p:titleStyle>
    <p:bodyStyle>
      <a:lvl1pPr marL="0" indent="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48205" indent="-14699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349861" indent="-200441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470126" indent="-119050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6pPr>
      <a:lvl7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7pPr>
      <a:lvl8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8pPr>
      <a:lvl9pPr marL="573772" indent="-99614" algn="l" defTabSz="68514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2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9861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99722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49582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99444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49305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99165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49026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98887" algn="l" defTabSz="6997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948CC76-7019-4A9D-ABC0-CD61A7C4D95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9801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62.xml"/><Relationship Id="rId7" Type="http://schemas.openxmlformats.org/officeDocument/2006/relationships/oleObject" Target="../embeddings/oleObject9.bin"/><Relationship Id="rId2" Type="http://schemas.openxmlformats.org/officeDocument/2006/relationships/tags" Target="../tags/tag61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66.xml"/><Relationship Id="rId7" Type="http://schemas.openxmlformats.org/officeDocument/2006/relationships/oleObject" Target="../embeddings/oleObject10.bin"/><Relationship Id="rId2" Type="http://schemas.openxmlformats.org/officeDocument/2006/relationships/tags" Target="../tags/tag65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4.emf"/><Relationship Id="rId2" Type="http://schemas.openxmlformats.org/officeDocument/2006/relationships/tags" Target="../tags/tag69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75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74.xml"/><Relationship Id="rId1" Type="http://schemas.openxmlformats.org/officeDocument/2006/relationships/vmlDrawing" Target="../drawings/vmlDrawing13.v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10" Type="http://schemas.openxmlformats.org/officeDocument/2006/relationships/image" Target="../media/image36.emf"/><Relationship Id="rId4" Type="http://schemas.openxmlformats.org/officeDocument/2006/relationships/tags" Target="../tags/tag76.xml"/><Relationship Id="rId9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80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79.xml"/><Relationship Id="rId1" Type="http://schemas.openxmlformats.org/officeDocument/2006/relationships/vmlDrawing" Target="../drawings/vmlDrawing14.v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10" Type="http://schemas.openxmlformats.org/officeDocument/2006/relationships/image" Target="../media/image36.emf"/><Relationship Id="rId4" Type="http://schemas.openxmlformats.org/officeDocument/2006/relationships/tags" Target="../tags/tag81.xml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85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5.v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../media/image36.emf"/><Relationship Id="rId4" Type="http://schemas.openxmlformats.org/officeDocument/2006/relationships/tags" Target="../tags/tag86.xml"/><Relationship Id="rId9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025800" y="1479967"/>
            <a:ext cx="5455579" cy="270843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 dirty="0"/>
              <a:t>Clarification session</a:t>
            </a:r>
            <a:br>
              <a:rPr lang="en-US" sz="1800" b="1" dirty="0"/>
            </a:br>
            <a:br>
              <a:rPr lang="en-US" sz="1800" b="1" dirty="0"/>
            </a:br>
            <a:r>
              <a:rPr lang="en-US" sz="1800" b="1" dirty="0"/>
              <a:t>15 September 2022</a:t>
            </a:r>
            <a:br>
              <a:rPr lang="en-US" sz="1800" b="1" dirty="0"/>
            </a:br>
            <a:br>
              <a:rPr lang="en-US" sz="1800" b="1" dirty="0"/>
            </a:br>
            <a:r>
              <a:rPr lang="en-US" sz="1800" b="1" dirty="0"/>
              <a:t>Enquiry no: MWP1173CX-R</a:t>
            </a:r>
            <a:br>
              <a:rPr lang="en-US" dirty="0"/>
            </a:br>
            <a:br>
              <a:rPr lang="en-US" dirty="0"/>
            </a:br>
            <a:r>
              <a:rPr lang="en-ZA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Sales Forecasting and Tracking Tool, to replace </a:t>
            </a:r>
            <a:r>
              <a:rPr lang="en-ZA" sz="1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Topline</a:t>
            </a:r>
            <a:r>
              <a:rPr lang="en-ZA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(Essbase System) including its Data Warehouse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326372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>
          <a:xfrm>
            <a:off x="0" y="2805123"/>
            <a:ext cx="91439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indent="-195987" defTabSz="913526" eaLnBrk="1" hangingPunct="1">
              <a:buClr>
                <a:srgbClr val="83725B"/>
              </a:buClr>
              <a:buSzPct val="125000"/>
              <a:buFont typeface="Arial" pitchFamily="34" charset="0"/>
              <a:buChar char="•"/>
              <a:defRPr baseline="0">
                <a:latin typeface="+mn-lt"/>
              </a:defRPr>
            </a:lvl2pPr>
            <a:lvl3pPr marL="466481" indent="-267255" defTabSz="913526" eaLnBrk="1" hangingPunct="1">
              <a:buClr>
                <a:srgbClr val="83725B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indent="-158733" defTabSz="913526" eaLnBrk="1" hangingPunct="1">
              <a:buClr>
                <a:srgbClr val="83725B"/>
              </a:buClr>
              <a:buSzPct val="100000"/>
              <a:buFont typeface="Arial" pitchFamily="34" charset="0"/>
              <a:buChar char="•"/>
              <a:defRPr baseline="0">
                <a:latin typeface="+mn-lt"/>
              </a:defRPr>
            </a:lvl4pPr>
            <a:lvl5pPr marL="765029" indent="-132818" defTabSz="913526" eaLnBrk="1" hangingPunct="1">
              <a:buClr>
                <a:srgbClr val="83725B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algn="ctr"/>
            <a:r>
              <a:rPr lang="en-US" sz="60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5925601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729" r="16758" b="4684"/>
          <a:stretch/>
        </p:blipFill>
        <p:spPr bwMode="gray">
          <a:xfrm>
            <a:off x="4502989" y="1196788"/>
            <a:ext cx="4329862" cy="521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752362"/>
              </p:ext>
            </p:extLst>
          </p:nvPr>
        </p:nvGraphicFramePr>
        <p:xfrm>
          <a:off x="410817" y="1029402"/>
          <a:ext cx="7884261" cy="57232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629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6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8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Agenda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Presented By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9:00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Welcome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W Molele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09:05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Safety and Evacuation/ Introduction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09:10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Technical</a:t>
                      </a:r>
                      <a:r>
                        <a:rPr lang="en-US" sz="14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Presentation/ Pricing schedule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Technical Team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09:40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SD</a:t>
                      </a:r>
                      <a:r>
                        <a:rPr lang="en-ZA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&amp;L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Rojane</a:t>
                      </a: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Qacha</a:t>
                      </a: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09:50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09:55</a:t>
                      </a:r>
                      <a:endParaRPr lang="en-ZA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SHE Requirements</a:t>
                      </a:r>
                    </a:p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Commercial Returnables</a:t>
                      </a: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Pumeza Mabunda</a:t>
                      </a:r>
                    </a:p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Wendy Molele</a:t>
                      </a:r>
                    </a:p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972"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10:00</a:t>
                      </a: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Session adjourned </a:t>
                      </a: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3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748"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7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32962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4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4809" y="314830"/>
            <a:ext cx="7002570" cy="369332"/>
          </a:xfrm>
        </p:spPr>
        <p:txBody>
          <a:bodyPr/>
          <a:lstStyle/>
          <a:p>
            <a:r>
              <a:rPr lang="en-US" dirty="0"/>
              <a:t>MWP1173CX-R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3771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25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300315"/>
            <a:ext cx="7002570" cy="3693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ZA" dirty="0"/>
              <a:t> Commercial  Process</a:t>
            </a:r>
          </a:p>
        </p:txBody>
      </p:sp>
      <p:sp>
        <p:nvSpPr>
          <p:cNvPr id="10" name="Rectangle 9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753035" y="2063594"/>
            <a:ext cx="7086600" cy="359761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927847" y="2519785"/>
            <a:ext cx="67773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rgbClr val="83725B"/>
              </a:buClr>
              <a:buSzPct val="125000"/>
              <a:buFont typeface="Arial" pitchFamily="34" charset="0"/>
              <a:buChar char="•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rgbClr val="83725B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rgbClr val="83725B"/>
              </a:buClr>
              <a:buSzPct val="100000"/>
              <a:buFont typeface="Arial" pitchFamily="34" charset="0"/>
              <a:buChar char="•"/>
              <a:defRPr baseline="0">
                <a:latin typeface="+mn-lt"/>
              </a:defRPr>
            </a:lvl4pPr>
            <a:lvl5pPr marL="765029" indent="-132818" defTabSz="913526" eaLnBrk="1" hangingPunct="1">
              <a:buClr>
                <a:srgbClr val="83725B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>
              <a:spcBef>
                <a:spcPct val="100000"/>
              </a:spcBef>
            </a:pPr>
            <a:r>
              <a:rPr lang="en-ZA" sz="1800" dirty="0"/>
              <a:t>Content</a:t>
            </a:r>
          </a:p>
          <a:p>
            <a:pPr lvl="3">
              <a:spcBef>
                <a:spcPct val="50000"/>
              </a:spcBef>
            </a:pPr>
            <a:r>
              <a:rPr lang="en-ZA" dirty="0"/>
              <a:t>Point of contact</a:t>
            </a:r>
          </a:p>
          <a:p>
            <a:pPr lvl="3">
              <a:spcBef>
                <a:spcPct val="50000"/>
              </a:spcBef>
            </a:pPr>
            <a:r>
              <a:rPr lang="en-US" dirty="0"/>
              <a:t>Tender closing Date and Address</a:t>
            </a:r>
            <a:endParaRPr lang="en-ZA" dirty="0"/>
          </a:p>
          <a:p>
            <a:pPr lvl="3">
              <a:spcBef>
                <a:spcPct val="50000"/>
              </a:spcBef>
            </a:pPr>
            <a:r>
              <a:rPr lang="en-ZA" dirty="0"/>
              <a:t>Submission format.</a:t>
            </a:r>
          </a:p>
          <a:p>
            <a:pPr lvl="3">
              <a:spcBef>
                <a:spcPct val="50000"/>
              </a:spcBef>
            </a:pPr>
            <a:r>
              <a:rPr lang="en-US" dirty="0"/>
              <a:t>Mandatory Documents</a:t>
            </a:r>
            <a:endParaRPr lang="en-ZA" dirty="0"/>
          </a:p>
          <a:p>
            <a:pPr lvl="3">
              <a:spcBef>
                <a:spcPct val="50000"/>
              </a:spcBef>
            </a:pPr>
            <a:r>
              <a:rPr lang="en-US" dirty="0"/>
              <a:t>Contractual Criteria</a:t>
            </a:r>
          </a:p>
          <a:p>
            <a:pPr lvl="3">
              <a:spcBef>
                <a:spcPct val="50000"/>
              </a:spcBef>
            </a:pPr>
            <a:r>
              <a:rPr lang="en-US" dirty="0"/>
              <a:t>SD&amp;L and SHEQ</a:t>
            </a:r>
            <a:endParaRPr lang="en-ZA" dirty="0"/>
          </a:p>
          <a:p>
            <a:pPr marL="468102" lvl="3" indent="0">
              <a:spcBef>
                <a:spcPct val="50000"/>
              </a:spcBef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31032896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49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103774"/>
            <a:ext cx="7002570" cy="73866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Point of contact and the closing Date for </a:t>
            </a:r>
            <a:br>
              <a:rPr lang="en-GB" b="1" dirty="0"/>
            </a:br>
            <a:r>
              <a:rPr lang="en-GB" b="1" dirty="0"/>
              <a:t>MWP1173CX-R</a:t>
            </a:r>
            <a:endParaRPr lang="en-GB" dirty="0"/>
          </a:p>
        </p:txBody>
      </p:sp>
      <p:sp>
        <p:nvSpPr>
          <p:cNvPr id="15" name="Rectangle 1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51329" y="1551782"/>
            <a:ext cx="7947212" cy="496978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3718" y="1928299"/>
            <a:ext cx="7422775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spcBef>
                <a:spcPct val="50000"/>
              </a:spcBef>
            </a:pPr>
            <a:r>
              <a:rPr lang="en-GB" dirty="0"/>
              <a:t>Single point of contact is  Wendy Molele (</a:t>
            </a:r>
            <a:r>
              <a:rPr lang="en-US" dirty="0"/>
              <a:t>E-mail: molelew@eskom.co.za)</a:t>
            </a:r>
            <a:endParaRPr lang="en-US" u="sng" dirty="0"/>
          </a:p>
          <a:p>
            <a:pPr lvl="1">
              <a:spcBef>
                <a:spcPct val="50000"/>
              </a:spcBef>
            </a:pPr>
            <a:r>
              <a:rPr lang="en-US" u="sng" dirty="0"/>
              <a:t>In terms of Eskom's Corporate Policy, all questions and queries received will be answered in writing to all the bidders. </a:t>
            </a:r>
          </a:p>
          <a:p>
            <a:pPr marL="1620" lvl="1" indent="0">
              <a:spcBef>
                <a:spcPct val="50000"/>
              </a:spcBef>
              <a:buNone/>
            </a:pPr>
            <a:endParaRPr lang="en-US" u="sng" dirty="0"/>
          </a:p>
          <a:p>
            <a:pPr lvl="1">
              <a:spcBef>
                <a:spcPct val="50000"/>
              </a:spcBef>
            </a:pPr>
            <a:r>
              <a:rPr lang="en-GB" dirty="0"/>
              <a:t>Closing date is </a:t>
            </a:r>
            <a:r>
              <a:rPr lang="en-GB" b="1" u="sng" dirty="0"/>
              <a:t>15 September 2022</a:t>
            </a:r>
            <a:r>
              <a:rPr lang="en-GB" dirty="0"/>
              <a:t>, at 10H00 South African Time.</a:t>
            </a:r>
          </a:p>
          <a:p>
            <a:pPr lvl="1">
              <a:spcBef>
                <a:spcPct val="50000"/>
              </a:spcBef>
            </a:pPr>
            <a:endParaRPr lang="en-GB" dirty="0"/>
          </a:p>
          <a:p>
            <a:pPr lvl="1">
              <a:spcBef>
                <a:spcPct val="50000"/>
              </a:spcBef>
            </a:pPr>
            <a:r>
              <a:rPr lang="en-GB" b="1" kern="1200" dirty="0"/>
              <a:t>Late tenders will </a:t>
            </a:r>
            <a:r>
              <a:rPr lang="en-GB" b="1" dirty="0"/>
              <a:t>not be accepted</a:t>
            </a:r>
            <a:r>
              <a:rPr lang="en-GB" b="1" kern="1200" dirty="0"/>
              <a:t>. </a:t>
            </a:r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lvl="1">
              <a:spcBef>
                <a:spcPct val="50000"/>
              </a:spcBef>
            </a:pPr>
            <a:r>
              <a:rPr lang="en-GB" dirty="0"/>
              <a:t>Address: Eskom Megawatt Park,01 Maxwell Drive, Sunninghill</a:t>
            </a:r>
          </a:p>
          <a:p>
            <a:pPr marL="1620" lvl="1" indent="0">
              <a:spcBef>
                <a:spcPct val="50000"/>
              </a:spcBef>
              <a:buNone/>
            </a:pPr>
            <a:r>
              <a:rPr lang="en-GB" dirty="0"/>
              <a:t>Tender Office (Retail Park)</a:t>
            </a:r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lvl="1">
              <a:spcBef>
                <a:spcPct val="50000"/>
              </a:spcBef>
            </a:pPr>
            <a:endParaRPr lang="en-GB" b="1" kern="1200" dirty="0"/>
          </a:p>
          <a:p>
            <a:pPr marL="1620" lvl="1" indent="0">
              <a:spcBef>
                <a:spcPct val="50000"/>
              </a:spcBef>
              <a:buNone/>
            </a:pPr>
            <a:endParaRPr lang="en-GB" b="1" kern="1200" dirty="0"/>
          </a:p>
        </p:txBody>
      </p:sp>
    </p:spTree>
    <p:extLst>
      <p:ext uri="{BB962C8B-B14F-4D97-AF65-F5344CB8AC3E}">
        <p14:creationId xmlns:p14="http://schemas.microsoft.com/office/powerpoint/2010/main" val="347740635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2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71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122238" y="300315"/>
            <a:ext cx="7002570" cy="36933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Commercial – </a:t>
            </a:r>
            <a:r>
              <a:rPr lang="en-ZA" dirty="0"/>
              <a:t>Submission Format</a:t>
            </a:r>
            <a:endParaRPr lang="en-GB" dirty="0"/>
          </a:p>
        </p:txBody>
      </p:sp>
      <p:sp>
        <p:nvSpPr>
          <p:cNvPr id="34" name="Rectangle 33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37577" y="4524703"/>
            <a:ext cx="7849678" cy="156078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NB: all tenderers to separate Commercial file and Technical file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b="1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7916" y="2307598"/>
            <a:ext cx="2549378" cy="43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File to include –</a:t>
            </a:r>
          </a:p>
          <a:p>
            <a:r>
              <a:rPr lang="en-US" sz="1400" dirty="0">
                <a:solidFill>
                  <a:schemeClr val="tx1"/>
                </a:solidFill>
              </a:rPr>
              <a:t>Commercial response, Technical and pricing information.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USB</a:t>
            </a:r>
            <a:endParaRPr lang="en-ZA" sz="14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28869" y="1422318"/>
            <a:ext cx="1440000" cy="720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Original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(Hardcopy)</a:t>
            </a:r>
          </a:p>
          <a:p>
            <a:pPr algn="ctr"/>
            <a:r>
              <a:rPr lang="en-US" sz="1400" u="sng" dirty="0">
                <a:solidFill>
                  <a:schemeClr val="tx1"/>
                </a:solidFill>
              </a:rPr>
              <a:t>Documents</a:t>
            </a:r>
          </a:p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656803" y="1371600"/>
            <a:ext cx="1440000" cy="72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Duplicate </a:t>
            </a:r>
          </a:p>
          <a:p>
            <a:pPr algn="ctr"/>
            <a:r>
              <a:rPr lang="en-US" sz="1400" u="sng" dirty="0">
                <a:solidFill>
                  <a:schemeClr val="tx1"/>
                </a:solidFill>
              </a:rPr>
              <a:t>Hardcopy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endParaRPr lang="en-ZA" sz="14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78623" y="2262809"/>
            <a:ext cx="830246" cy="43199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7171" name="Rectangle 7170"/>
          <p:cNvSpPr/>
          <p:nvPr/>
        </p:nvSpPr>
        <p:spPr>
          <a:xfrm>
            <a:off x="3778623" y="2739598"/>
            <a:ext cx="830246" cy="67208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7173" name="Rectangle 7172"/>
          <p:cNvSpPr/>
          <p:nvPr/>
        </p:nvSpPr>
        <p:spPr>
          <a:xfrm>
            <a:off x="3778623" y="3411682"/>
            <a:ext cx="830245" cy="50921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7174" name="Rectangle 7173"/>
          <p:cNvSpPr/>
          <p:nvPr/>
        </p:nvSpPr>
        <p:spPr>
          <a:xfrm>
            <a:off x="5894443" y="2267358"/>
            <a:ext cx="720000" cy="43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7175" name="Rectangle 7174"/>
          <p:cNvSpPr/>
          <p:nvPr/>
        </p:nvSpPr>
        <p:spPr>
          <a:xfrm>
            <a:off x="5894443" y="2739598"/>
            <a:ext cx="815638" cy="55493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7176" name="Rectangle 7175"/>
          <p:cNvSpPr/>
          <p:nvPr/>
        </p:nvSpPr>
        <p:spPr>
          <a:xfrm>
            <a:off x="5894443" y="3411682"/>
            <a:ext cx="815638" cy="50921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54186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2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9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07950" y="315397"/>
            <a:ext cx="7272338" cy="369332"/>
          </a:xfrm>
        </p:spPr>
        <p:txBody>
          <a:bodyPr/>
          <a:lstStyle/>
          <a:p>
            <a:r>
              <a:rPr lang="en-ZA" dirty="0"/>
              <a:t>Returnables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309282" y="2237776"/>
            <a:ext cx="8444753" cy="81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7607" indent="-195987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5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2pPr>
            <a:lvl3pPr marL="466481" indent="-267255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20000"/>
              <a:buFont typeface="Arial" charset="0"/>
              <a:buChar char="–"/>
              <a:defRPr sz="1600" baseline="0">
                <a:solidFill>
                  <a:schemeClr val="tx1"/>
                </a:solidFill>
                <a:latin typeface="+mn-lt"/>
              </a:defRPr>
            </a:lvl3pPr>
            <a:lvl4pPr marL="626835" indent="-158733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100000"/>
              <a:buFont typeface="Arial" pitchFamily="34" charset="0"/>
              <a:buChar char="•"/>
              <a:defRPr sz="1600" baseline="0">
                <a:solidFill>
                  <a:schemeClr val="tx1"/>
                </a:solidFill>
                <a:latin typeface="+mn-lt"/>
              </a:defRPr>
            </a:lvl4pPr>
            <a:lvl5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83725B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5pPr>
            <a:lvl6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6pPr>
            <a:lvl7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7pPr>
            <a:lvl8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8pPr>
            <a:lvl9pPr marL="765029" indent="-132818" algn="l" defTabSz="913526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 baseline="0">
                <a:solidFill>
                  <a:schemeClr val="tx1"/>
                </a:solidFill>
                <a:latin typeface="+mn-lt"/>
              </a:defRPr>
            </a:lvl9pPr>
          </a:lstStyle>
          <a:p>
            <a:pPr marL="1620" lvl="1" indent="0" algn="just">
              <a:spcBef>
                <a:spcPct val="30000"/>
              </a:spcBef>
              <a:spcAft>
                <a:spcPts val="0"/>
              </a:spcAft>
              <a:buNone/>
            </a:pPr>
            <a:endParaRPr lang="en-US" dirty="0">
              <a:ea typeface="Times New Roman"/>
              <a:cs typeface="Times New Roman"/>
            </a:endParaRPr>
          </a:p>
          <a:p>
            <a:pPr lvl="1" algn="just">
              <a:spcBef>
                <a:spcPct val="30000"/>
              </a:spcBef>
              <a:spcAft>
                <a:spcPts val="0"/>
              </a:spcAft>
            </a:pPr>
            <a:endParaRPr lang="en-US" dirty="0">
              <a:ea typeface="Times New Roman"/>
              <a:cs typeface="Times New Roman"/>
            </a:endParaRPr>
          </a:p>
          <a:p>
            <a:pPr lvl="3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dirty="0">
              <a:ea typeface="Times New Roman"/>
              <a:cs typeface="Times New Roman"/>
            </a:endParaRPr>
          </a:p>
        </p:txBody>
      </p:sp>
      <p:sp>
        <p:nvSpPr>
          <p:cNvPr id="42" name="Rectangle 6"/>
          <p:cNvSpPr txBox="1"/>
          <p:nvPr/>
        </p:nvSpPr>
        <p:spPr>
          <a:xfrm>
            <a:off x="2886649" y="4024736"/>
            <a:ext cx="577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indent="-195987" defTabSz="913526" eaLnBrk="1" hangingPunct="1">
              <a:buClr>
                <a:srgbClr val="83725B"/>
              </a:buClr>
              <a:buSzPct val="125000"/>
              <a:buFont typeface="Arial" pitchFamily="34" charset="0"/>
              <a:buChar char="•"/>
              <a:defRPr baseline="0">
                <a:latin typeface="+mn-lt"/>
              </a:defRPr>
            </a:lvl2pPr>
            <a:lvl3pPr marL="466481" indent="-267255" defTabSz="913526" eaLnBrk="1" hangingPunct="1">
              <a:buClr>
                <a:srgbClr val="83725B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indent="-158733" defTabSz="913526" eaLnBrk="1" hangingPunct="1">
              <a:buClr>
                <a:srgbClr val="83725B"/>
              </a:buClr>
              <a:buSzPct val="100000"/>
              <a:buFont typeface="Arial" pitchFamily="34" charset="0"/>
              <a:buChar char="•"/>
              <a:defRPr baseline="0">
                <a:latin typeface="+mn-lt"/>
              </a:defRPr>
            </a:lvl4pPr>
            <a:lvl5pPr marL="765029" indent="-132818" defTabSz="913526" eaLnBrk="1" hangingPunct="1">
              <a:buClr>
                <a:srgbClr val="83725B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endParaRPr lang="en-US" dirty="0"/>
          </a:p>
        </p:txBody>
      </p:sp>
      <p:sp>
        <p:nvSpPr>
          <p:cNvPr id="43" name="Rectangle 6"/>
          <p:cNvSpPr txBox="1"/>
          <p:nvPr/>
        </p:nvSpPr>
        <p:spPr>
          <a:xfrm>
            <a:off x="2892643" y="4469821"/>
            <a:ext cx="457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indent="-195987" defTabSz="913526" eaLnBrk="1" hangingPunct="1">
              <a:buClr>
                <a:srgbClr val="83725B"/>
              </a:buClr>
              <a:buSzPct val="125000"/>
              <a:buFont typeface="Arial" pitchFamily="34" charset="0"/>
              <a:buChar char="•"/>
              <a:defRPr baseline="0">
                <a:latin typeface="+mn-lt"/>
              </a:defRPr>
            </a:lvl2pPr>
            <a:lvl3pPr marL="466481" indent="-267255" defTabSz="913526" eaLnBrk="1" hangingPunct="1">
              <a:buClr>
                <a:srgbClr val="83725B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indent="-158733" defTabSz="913526" eaLnBrk="1" hangingPunct="1">
              <a:buClr>
                <a:srgbClr val="83725B"/>
              </a:buClr>
              <a:buSzPct val="100000"/>
              <a:buFont typeface="Arial" pitchFamily="34" charset="0"/>
              <a:buChar char="•"/>
              <a:defRPr baseline="0">
                <a:latin typeface="+mn-lt"/>
              </a:defRPr>
            </a:lvl4pPr>
            <a:lvl5pPr marL="765029" indent="-132818" defTabSz="913526" eaLnBrk="1" hangingPunct="1">
              <a:buClr>
                <a:srgbClr val="83725B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endParaRPr lang="en-US" dirty="0"/>
          </a:p>
        </p:txBody>
      </p:sp>
      <p:sp>
        <p:nvSpPr>
          <p:cNvPr id="44" name="Rectangle 6"/>
          <p:cNvSpPr txBox="1"/>
          <p:nvPr/>
        </p:nvSpPr>
        <p:spPr>
          <a:xfrm>
            <a:off x="2892643" y="4917287"/>
            <a:ext cx="457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indent="-195987" defTabSz="913526" eaLnBrk="1" hangingPunct="1">
              <a:buClr>
                <a:srgbClr val="83725B"/>
              </a:buClr>
              <a:buSzPct val="125000"/>
              <a:buFont typeface="Arial" pitchFamily="34" charset="0"/>
              <a:buChar char="•"/>
              <a:defRPr baseline="0">
                <a:latin typeface="+mn-lt"/>
              </a:defRPr>
            </a:lvl2pPr>
            <a:lvl3pPr marL="466481" indent="-267255" defTabSz="913526" eaLnBrk="1" hangingPunct="1">
              <a:buClr>
                <a:srgbClr val="83725B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indent="-158733" defTabSz="913526" eaLnBrk="1" hangingPunct="1">
              <a:buClr>
                <a:srgbClr val="83725B"/>
              </a:buClr>
              <a:buSzPct val="100000"/>
              <a:buFont typeface="Arial" pitchFamily="34" charset="0"/>
              <a:buChar char="•"/>
              <a:defRPr baseline="0">
                <a:latin typeface="+mn-lt"/>
              </a:defRPr>
            </a:lvl4pPr>
            <a:lvl5pPr marL="765029" indent="-132818" defTabSz="913526" eaLnBrk="1" hangingPunct="1">
              <a:buClr>
                <a:srgbClr val="83725B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endParaRPr lang="en-US" dirty="0"/>
          </a:p>
        </p:txBody>
      </p:sp>
      <p:sp>
        <p:nvSpPr>
          <p:cNvPr id="45" name="Rectangle 6"/>
          <p:cNvSpPr txBox="1"/>
          <p:nvPr/>
        </p:nvSpPr>
        <p:spPr>
          <a:xfrm>
            <a:off x="2892643" y="5367136"/>
            <a:ext cx="457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indent="-195987" defTabSz="913526" eaLnBrk="1" hangingPunct="1">
              <a:buClr>
                <a:srgbClr val="83725B"/>
              </a:buClr>
              <a:buSzPct val="125000"/>
              <a:buFont typeface="Arial" pitchFamily="34" charset="0"/>
              <a:buChar char="•"/>
              <a:defRPr baseline="0">
                <a:latin typeface="+mn-lt"/>
              </a:defRPr>
            </a:lvl2pPr>
            <a:lvl3pPr marL="466481" indent="-267255" defTabSz="913526" eaLnBrk="1" hangingPunct="1">
              <a:buClr>
                <a:srgbClr val="83725B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indent="-158733" defTabSz="913526" eaLnBrk="1" hangingPunct="1">
              <a:buClr>
                <a:srgbClr val="83725B"/>
              </a:buClr>
              <a:buSzPct val="100000"/>
              <a:buFont typeface="Arial" pitchFamily="34" charset="0"/>
              <a:buChar char="•"/>
              <a:defRPr baseline="0">
                <a:latin typeface="+mn-lt"/>
              </a:defRPr>
            </a:lvl4pPr>
            <a:lvl5pPr marL="765029" indent="-132818" defTabSz="913526" eaLnBrk="1" hangingPunct="1">
              <a:buClr>
                <a:srgbClr val="83725B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433098"/>
              </p:ext>
            </p:extLst>
          </p:nvPr>
        </p:nvGraphicFramePr>
        <p:xfrm>
          <a:off x="51516" y="958259"/>
          <a:ext cx="9040969" cy="5817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2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84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Description</a:t>
                      </a:r>
                      <a:endParaRPr lang="en-ZA" sz="16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Annexure</a:t>
                      </a:r>
                      <a:endParaRPr lang="en-ZA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467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r>
                        <a:rPr lang="en-US" sz="1600" dirty="0"/>
                        <a:t>Page 11 and 12 Tender Returnables</a:t>
                      </a:r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r>
                        <a:rPr lang="en-US" sz="1600" dirty="0"/>
                        <a:t>Kindly make sure all mandatory Returnables</a:t>
                      </a:r>
                      <a:r>
                        <a:rPr lang="en-US" sz="1600" baseline="0" dirty="0"/>
                        <a:t> are submitted at closing</a:t>
                      </a:r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r>
                        <a:rPr lang="en-US" sz="1600" dirty="0"/>
                        <a:t>Failure to submit</a:t>
                      </a:r>
                      <a:r>
                        <a:rPr lang="en-US" sz="1600" baseline="0" dirty="0"/>
                        <a:t> your tender will be disqualified</a:t>
                      </a:r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6102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0090"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641293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>
            <p:custDataLst>
              <p:tags r:id="rId2"/>
            </p:custDataLst>
          </p:nvPr>
        </p:nvSpPr>
        <p:spPr bwMode="gray">
          <a:xfrm>
            <a:off x="211953" y="1320706"/>
            <a:ext cx="8627247" cy="49821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7" name="Picture 1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729" r="16758" b="4684"/>
          <a:stretch/>
        </p:blipFill>
        <p:spPr bwMode="gray">
          <a:xfrm>
            <a:off x="5399315" y="1332281"/>
            <a:ext cx="3433536" cy="49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11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5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de-CH" sz="1400" dirty="0" err="1">
              <a:solidFill>
                <a:schemeClr val="tx1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de-CH" dirty="0"/>
              <a:t>Contents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7778" y="2180176"/>
            <a:ext cx="82101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Commercial Process</a:t>
            </a:r>
          </a:p>
          <a:p>
            <a:pPr lvl="0"/>
            <a:endParaRPr lang="en-US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SD&amp;L</a:t>
            </a:r>
          </a:p>
          <a:p>
            <a:pPr lvl="0"/>
            <a:endParaRPr lang="en-ZA" sz="2400" b="1" dirty="0"/>
          </a:p>
        </p:txBody>
      </p:sp>
    </p:spTree>
    <p:extLst>
      <p:ext uri="{BB962C8B-B14F-4D97-AF65-F5344CB8AC3E}">
        <p14:creationId xmlns:p14="http://schemas.microsoft.com/office/powerpoint/2010/main" val="2837944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>
            <p:custDataLst>
              <p:tags r:id="rId2"/>
            </p:custDataLst>
          </p:nvPr>
        </p:nvSpPr>
        <p:spPr bwMode="gray">
          <a:xfrm>
            <a:off x="211953" y="1320706"/>
            <a:ext cx="8627247" cy="49821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7" name="Picture 1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729" r="16758" b="4684"/>
          <a:stretch/>
        </p:blipFill>
        <p:spPr bwMode="gray">
          <a:xfrm>
            <a:off x="5399315" y="1332281"/>
            <a:ext cx="3433536" cy="49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34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5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de-CH" sz="1400" dirty="0" err="1">
              <a:solidFill>
                <a:schemeClr val="tx1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de-CH" dirty="0"/>
              <a:t>Contents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7778" y="2180176"/>
            <a:ext cx="82101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SHEQ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400" b="1" dirty="0"/>
          </a:p>
        </p:txBody>
      </p:sp>
    </p:spTree>
    <p:extLst>
      <p:ext uri="{BB962C8B-B14F-4D97-AF65-F5344CB8AC3E}">
        <p14:creationId xmlns:p14="http://schemas.microsoft.com/office/powerpoint/2010/main" val="214268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>
            <p:custDataLst>
              <p:tags r:id="rId2"/>
            </p:custDataLst>
          </p:nvPr>
        </p:nvSpPr>
        <p:spPr bwMode="gray">
          <a:xfrm>
            <a:off x="122238" y="1332281"/>
            <a:ext cx="8627247" cy="49821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7" name="Picture 1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729" r="16758" b="4684"/>
          <a:stretch/>
        </p:blipFill>
        <p:spPr bwMode="gray">
          <a:xfrm>
            <a:off x="5399315" y="1332281"/>
            <a:ext cx="3433536" cy="496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60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>
            <p:custDataLst>
              <p:tags r:id="rId5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de-CH" sz="1400" dirty="0" err="1">
              <a:solidFill>
                <a:schemeClr val="tx1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de-CH" dirty="0"/>
              <a:t>Contents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7778" y="2180176"/>
            <a:ext cx="8210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/>
              <a:t>Pricing </a:t>
            </a:r>
            <a:r>
              <a:rPr lang="en-US" sz="2400" b="1" dirty="0"/>
              <a:t>Schedule</a:t>
            </a:r>
            <a:endParaRPr lang="en-ZA" sz="2400" b="1" dirty="0"/>
          </a:p>
        </p:txBody>
      </p:sp>
    </p:spTree>
    <p:extLst>
      <p:ext uri="{BB962C8B-B14F-4D97-AF65-F5344CB8AC3E}">
        <p14:creationId xmlns:p14="http://schemas.microsoft.com/office/powerpoint/2010/main" val="11299309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USESECONDARYMONITOR" val="True"/>
  <p:tag name="ANSWERNOWSTYLE" val="-1"/>
  <p:tag name="RESPCOUNTERFORMAT" val="0"/>
  <p:tag name="NUMRESPONSES" val="1"/>
  <p:tag name="CHARTVALUEFORMAT" val="0%"/>
  <p:tag name="AUTOUPDATEALIASES" val="True"/>
  <p:tag name="RACEANIMATIONSPEED" val="3"/>
  <p:tag name="MAXRESPONDERS" val="5"/>
  <p:tag name="BUBBLEGROUPING" val="3"/>
  <p:tag name="CUSTOMCELLBACKCOLOR1" val="-657956"/>
  <p:tag name="USESCHEMECOLORS" val="True"/>
  <p:tag name="GRIDOPACITY" val="90"/>
  <p:tag name="GRIDPOSITION" val="1"/>
  <p:tag name="RESETCHARTS" val="True"/>
  <p:tag name="INCLUDEPPT" val="True"/>
  <p:tag name="REALTIMEBACKUP" val="False"/>
  <p:tag name="CHARTSCALE" val="True"/>
  <p:tag name="FIBINCLUDEOTHER" val="True"/>
  <p:tag name="PRRESPONSE3" val="8"/>
  <p:tag name="PRRESPONSE7" val="4"/>
  <p:tag name="SHOWFLASHWARNING" val="True"/>
  <p:tag name="SAVECSVWITHSESSION" val="False"/>
  <p:tag name="COUNTDOWNSTYLE" val="-1"/>
  <p:tag name="INPUTSOURCE" val="1"/>
  <p:tag name="AUTOADVANCE" val="False"/>
  <p:tag name="RACEENDPOINTS" val="100"/>
  <p:tag name="TEAMSINLEADERBOARD" val="5"/>
  <p:tag name="DEFAULTNUMTEAMS" val="5"/>
  <p:tag name="CUSTOMCELLBACKCOLOR3" val="-268652"/>
  <p:tag name="DISPLAYDEVICEID" val="True"/>
  <p:tag name="POLLINGCYCLE" val="2"/>
  <p:tag name="MULTIRESPDIVISOR" val="1"/>
  <p:tag name="INCORRECTPOINTVALUE" val="0"/>
  <p:tag name="ADVANCEDSETTINGSVIEW" val="False"/>
  <p:tag name="PRRESPONSE1" val="10"/>
  <p:tag name="PRRESPONSE6" val="5"/>
  <p:tag name="ALWAYSOPENPOLL" val="False"/>
  <p:tag name="SHOWBARVISIBLE" val="True"/>
  <p:tag name="ANSWERNOWTEXT" val="Answer Now"/>
  <p:tag name="ALLOWDUPLICATES" val="False"/>
  <p:tag name="ROTATIONINTERVAL" val="2"/>
  <p:tag name="PARTICIPANTSINLEADERBOARD" val="5"/>
  <p:tag name="CUSTOMGRIDBACKCOLOR" val="-2830136"/>
  <p:tag name="DISPLAYNAME" val="True"/>
  <p:tag name="GRIDSIZE" val="{Width=800, Height=600}"/>
  <p:tag name="PARTLISTDEFAULT" val="0"/>
  <p:tag name="ZEROBASED" val="False"/>
  <p:tag name="FIBDISPLAYKEYWORDS" val="True"/>
  <p:tag name="PRRESPONSE8" val="3"/>
  <p:tag name="BULLETTYPE" val="3"/>
  <p:tag name="BACKUPSESSIONS" val="True"/>
  <p:tag name="RACERSMAXDISPLAYED" val="5"/>
  <p:tag name="BUBBLEVALUEFORMAT" val="0.0"/>
  <p:tag name="DISPLAYDEVICENUMBER" val="True"/>
  <p:tag name="CHARTLABELS" val="1"/>
  <p:tag name="REALTIMEBACKUPPATH" val="(None)"/>
  <p:tag name="PRRESPONSE2" val="9"/>
  <p:tag name="PRRESPONSE10" val="1"/>
  <p:tag name="CSVFORMAT" val="0"/>
  <p:tag name="BACKUPMAINTENANCE" val="7"/>
  <p:tag name="BUBBLENAMEVISIBLE" val="True"/>
  <p:tag name="CUSTOMCELLBACKCOLOR4" val="-8355712"/>
  <p:tag name="INCLUDENONRESPONDERS" val="False"/>
  <p:tag name="FIBDISPLAYRESULTS" val="True"/>
  <p:tag name="PRRESPONSE9" val="2"/>
  <p:tag name="RESPCOUNTERSTYLE" val="-1"/>
  <p:tag name="STDCHART" val="1"/>
  <p:tag name="CUSTOMCELLBACKCOLOR2" val="-13395457"/>
  <p:tag name="ALLOWUSERFEEDBACK" val="True"/>
  <p:tag name="PRRESPONSE4" val="7"/>
  <p:tag name="EXPANDSHOWBAR" val="True"/>
  <p:tag name="SKIPREMAININGRACESLIDES" val="True"/>
  <p:tag name="AUTOSIZEGRID" val="True"/>
  <p:tag name="FIBNUMRESULTS" val="5"/>
  <p:tag name="RESPTABLESTYLE" val="-1"/>
  <p:tag name="CUSTOMCELLFORECOLOR" val="-16777216"/>
  <p:tag name="AUTOADJUSTPARTRANGE" val="True"/>
  <p:tag name="COUNTDOWNSECONDS" val="10"/>
  <p:tag name="CHARTCOLORS" val="0"/>
  <p:tag name="POWERPOINTVERSION" val="14.0"/>
  <p:tag name="CORRECTPOINTVALUE" val="1"/>
  <p:tag name="BUBBLESIZEVISIBLE" val="True"/>
  <p:tag name="REVIEWONLY" val="False"/>
  <p:tag name="GRIDROTATIONINTERVAL" val="2"/>
  <p:tag name="CS" val="1,2"/>
  <p:tag name="PRRESPONSE5" val="6"/>
  <p:tag name="DELIMITERS" val="3.1"/>
  <p:tag name="TPFULLVERSION" val="4.2.3.231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6.94436721777523400000E+000&quot;&gt;&lt;m_ppcolschidx val=&quot;0&quot;/&gt;&lt;m_rgb r=&quot;ad&quot; g=&quot;ad&quot; b=&quot;ad&quot;/&gt;&lt;/elem&gt;&lt;elem m_fUsage=&quot;1.72097568723177100000E+000&quot;&gt;&lt;m_ppcolschidx val=&quot;0&quot;/&gt;&lt;m_rgb r=&quot;d9&quot; g=&quot;d9&quot; b=&quot;d9&quot;/&gt;&lt;/elem&gt;&lt;elem m_fUsage=&quot;7.39811163800404570000E-001&quot;&gt;&lt;m_ppcolschidx val=&quot;0&quot;/&gt;&lt;m_rgb r=&quot;0&quot; g=&quot;0&quot; b=&quot;0&quot;/&gt;&lt;/elem&gt;&lt;elem m_fUsage=&quot;1.68395824273397550000E-001&quot;&gt;&lt;m_ppcolschidx val=&quot;0&quot;/&gt;&lt;m_rgb r=&quot;ff&quot; g=&quot;4b&quot; b=&quot;37&quot;/&gt;&lt;/elem&gt;&lt;elem m_fUsage=&quot;1.21576654590569360000E-001&quot;&gt;&lt;m_ppcolschidx val=&quot;0&quot;/&gt;&lt;m_rgb r=&quot;dd&quot; g=&quot;0&quot; b=&quot;5&quot;/&gt;&lt;/elem&gt;&lt;elem m_fUsage=&quot;1.09418989131512430000E-001&quot;&gt;&lt;m_ppcolschidx val=&quot;0&quot;/&gt;&lt;m_rgb r=&quot;fe&quot; g=&quot;f8&quot; b=&quot;5&quot;/&gt;&lt;/elem&gt;&lt;elem m_fUsage=&quot;9.84770902183611930000E-002&quot;&gt;&lt;m_ppcolschidx val=&quot;0&quot;/&gt;&lt;m_rgb r=&quot;39&quot; g=&quot;a4&quot; b=&quot;49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25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_9PeqlYlEKzoBnFRZrtW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vW.g0s9jkm6XhpLsrNhG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2U2a.KAEESR7NK5WcMm1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GPXXvLWg0qpTFJ8tLHQl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b1FMBVfSUaQ_fSKwOL4b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mMxMRgVk6v4ZPbef_lT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6nv8xyTk2Gyvc2zKhrD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cvkwpZEkCj_t47e4Zst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zxSdvBCEOo2bqpTCAGc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DE277H70ODx5mfWn3CcQ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0mObU4dV0WXs77rz3sbV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j9TGeK90ixDpzzJn7HA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bTGRVUX0W3KPERa8Vnt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2U2a.KAEESR7NK5WcMm1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0XjnmHfEifzM6cVrey_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CuhK2ClCEGQKJ3nBBZpQ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bTGRVUX0W3KPERa8Vnt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2U2a.KAEESR7NK5WcMm1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0XjnmHfEifzM6cVrey_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CuhK2ClCEGQKJ3nBBZpQ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bTGRVUX0W3KPERa8Vnt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2U2a.KAEESR7NK5WcMm1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l0XjnmHfEifzM6cVrey_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CuhK2ClCEGQKJ3nBBZpQ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Eskom_CF_ESK09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FFFFF"/>
      </a:lt2>
      <a:accent1>
        <a:srgbClr val="DDD9D2"/>
      </a:accent1>
      <a:accent2>
        <a:srgbClr val="A48E6E"/>
      </a:accent2>
      <a:accent3>
        <a:srgbClr val="79674D"/>
      </a:accent3>
      <a:accent4>
        <a:srgbClr val="003896"/>
      </a:accent4>
      <a:accent5>
        <a:srgbClr val="F48519"/>
      </a:accent5>
      <a:accent6>
        <a:srgbClr val="808080"/>
      </a:accent6>
      <a:hlink>
        <a:srgbClr val="79674D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FFFFF"/>
        </a:lt2>
        <a:accent1>
          <a:srgbClr val="DDD9D2"/>
        </a:accent1>
        <a:accent2>
          <a:srgbClr val="A48E6E"/>
        </a:accent2>
        <a:accent3>
          <a:srgbClr val="79674D"/>
        </a:accent3>
        <a:accent4>
          <a:srgbClr val="003896"/>
        </a:accent4>
        <a:accent5>
          <a:srgbClr val="F48519"/>
        </a:accent5>
        <a:accent6>
          <a:srgbClr val="808080"/>
        </a:accent6>
        <a:hlink>
          <a:srgbClr val="79674D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skom_CF_ESK09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FFFFF"/>
      </a:lt2>
      <a:accent1>
        <a:srgbClr val="DDD9D2"/>
      </a:accent1>
      <a:accent2>
        <a:srgbClr val="A48E6E"/>
      </a:accent2>
      <a:accent3>
        <a:srgbClr val="79674D"/>
      </a:accent3>
      <a:accent4>
        <a:srgbClr val="003896"/>
      </a:accent4>
      <a:accent5>
        <a:srgbClr val="F48519"/>
      </a:accent5>
      <a:accent6>
        <a:srgbClr val="808080"/>
      </a:accent6>
      <a:hlink>
        <a:srgbClr val="79674D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FFFFF"/>
        </a:lt2>
        <a:accent1>
          <a:srgbClr val="DDD9D2"/>
        </a:accent1>
        <a:accent2>
          <a:srgbClr val="A48E6E"/>
        </a:accent2>
        <a:accent3>
          <a:srgbClr val="79674D"/>
        </a:accent3>
        <a:accent4>
          <a:srgbClr val="003896"/>
        </a:accent4>
        <a:accent5>
          <a:srgbClr val="F48519"/>
        </a:accent5>
        <a:accent6>
          <a:srgbClr val="808080"/>
        </a:accent6>
        <a:hlink>
          <a:srgbClr val="79674D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4">
      <a:dk1>
        <a:srgbClr val="003896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2E7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</a:spPr>
      <a:bodyPr anchor="ctr"/>
      <a:lstStyle>
        <a:defPPr>
          <a:defRPr sz="2000" b="1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3_Eskom_CF_ESK156">
  <a:themeElements>
    <a:clrScheme name="Current">
      <a:dk1>
        <a:srgbClr val="003896"/>
      </a:dk1>
      <a:lt1>
        <a:srgbClr val="FFFFFF"/>
      </a:lt1>
      <a:dk2>
        <a:srgbClr val="003896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C97A00"/>
      </a:accent4>
      <a:accent5>
        <a:srgbClr val="8A5200"/>
      </a:accent5>
      <a:accent6>
        <a:srgbClr val="808080"/>
      </a:accent6>
      <a:hlink>
        <a:srgbClr val="003896"/>
      </a:hlink>
      <a:folHlink>
        <a:srgbClr val="C97A0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003896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C97A00"/>
        </a:accent4>
        <a:accent5>
          <a:srgbClr val="8A5200"/>
        </a:accent5>
        <a:accent6>
          <a:srgbClr val="808080"/>
        </a:accent6>
        <a:hlink>
          <a:srgbClr val="003896"/>
        </a:hlink>
        <a:folHlink>
          <a:srgbClr val="C97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Eskom_CF_ESK095</Template>
  <TotalTime>14033</TotalTime>
  <Words>264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Courier New</vt:lpstr>
      <vt:lpstr>Eskom_CF_ESK095</vt:lpstr>
      <vt:lpstr>1_Eskom_CF_ESK095</vt:lpstr>
      <vt:lpstr>1_Default Design</vt:lpstr>
      <vt:lpstr>Default Design</vt:lpstr>
      <vt:lpstr>33_Eskom_CF_ESK156</vt:lpstr>
      <vt:lpstr>2_Default Design</vt:lpstr>
      <vt:lpstr>think-cell Slide</vt:lpstr>
      <vt:lpstr>Clarification session  15 September 2022  Enquiry no: MWP1173CX-R  Sales Forecasting and Tracking Tool, to replace Topline (Essbase System) including its Data Warehouse</vt:lpstr>
      <vt:lpstr>MWP1173CX-R</vt:lpstr>
      <vt:lpstr> Commercial  Process</vt:lpstr>
      <vt:lpstr>Point of contact and the closing Date for  MWP1173CX-R</vt:lpstr>
      <vt:lpstr>Commercial – Submission Format</vt:lpstr>
      <vt:lpstr>Returnables</vt:lpstr>
      <vt:lpstr>Contents</vt:lpstr>
      <vt:lpstr>Contents</vt:lpstr>
      <vt:lpstr>Contents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document</dc:title>
  <dc:creator>Mahalaxmi Sathappan</dc:creator>
  <cp:lastModifiedBy>Wendy Molele</cp:lastModifiedBy>
  <cp:revision>1979</cp:revision>
  <cp:lastPrinted>2013-12-09T16:25:28Z</cp:lastPrinted>
  <dcterms:created xsi:type="dcterms:W3CDTF">2013-09-05T06:50:35Z</dcterms:created>
  <dcterms:modified xsi:type="dcterms:W3CDTF">2022-09-14T11:14:52Z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Title</vt:lpwstr>
  </property>
  <property fmtid="{D5CDD505-2E9C-101B-9397-08002B2CF9AE}" pid="3" name="Final">
    <vt:bool>false</vt:bool>
  </property>
  <property fmtid="{D5CDD505-2E9C-101B-9397-08002B2CF9AE}" pid="4" name="Event">
    <vt:lpwstr/>
  </property>
  <property fmtid="{D5CDD505-2E9C-101B-9397-08002B2CF9AE}" pid="5" name="Delivery Date">
    <vt:lpwstr>Date</vt:lpwstr>
  </property>
  <property fmtid="{D5CDD505-2E9C-101B-9397-08002B2CF9AE}" pid="6" name="Office2010EditCount">
    <vt:lpwstr>1</vt:lpwstr>
  </property>
  <property fmtid="{D5CDD505-2E9C-101B-9397-08002B2CF9AE}" pid="7" name="Office2003EditCount">
    <vt:lpwstr>0</vt:lpwstr>
  </property>
  <property fmtid="{D5CDD505-2E9C-101B-9397-08002B2CF9AE}" pid="8" name="LastEditedOfficeVersion">
    <vt:lpwstr>Office2010</vt:lpwstr>
  </property>
  <property fmtid="{D5CDD505-2E9C-101B-9397-08002B2CF9AE}" pid="9" name="DocID">
    <vt:lpwstr>Doc ID</vt:lpwstr>
  </property>
  <property fmtid="{D5CDD505-2E9C-101B-9397-08002B2CF9AE}" pid="10" name="VGCompatibilityCheck Run By">
    <vt:lpwstr>Krithika R</vt:lpwstr>
  </property>
  <property fmtid="{D5CDD505-2E9C-101B-9397-08002B2CF9AE}" pid="11" name="VGCompatibilityCheck Run On ">
    <vt:lpwstr>2/6/2013 5:39:07 AM</vt:lpwstr>
  </property>
  <property fmtid="{D5CDD505-2E9C-101B-9397-08002B2CF9AE}" pid="12" name="Office2010WasSaved">
    <vt:lpwstr>1</vt:lpwstr>
  </property>
</Properties>
</file>