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2" r:id="rId4"/>
    <p:sldMasterId id="2147483665" r:id="rId5"/>
  </p:sldMasterIdLst>
  <p:notesMasterIdLst>
    <p:notesMasterId r:id="rId9"/>
  </p:notesMasterIdLst>
  <p:sldIdLst>
    <p:sldId id="1074" r:id="rId6"/>
    <p:sldId id="1075" r:id="rId7"/>
    <p:sldId id="269" r:id="rId8"/>
  </p:sldIdLst>
  <p:sldSz cx="12192000" cy="6858000"/>
  <p:notesSz cx="6858000" cy="9144000"/>
  <p:custDataLst>
    <p:tags r:id="rId10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1BB4004C-EA86-176F-B3D2-BEBA069F5769}" name="Stefanie Mpiyakhe" initials="SM" userId="S::stef@bravegroup.co.za::5232a352-55aa-490d-a92f-c050863fe620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CC3C3"/>
    <a:srgbClr val="CDB6AA"/>
    <a:srgbClr val="E4BC7F"/>
    <a:srgbClr val="C2C382"/>
    <a:srgbClr val="CA9987"/>
    <a:srgbClr val="B49180"/>
    <a:srgbClr val="82A5A5"/>
    <a:srgbClr val="D69B40"/>
    <a:srgbClr val="A3A543"/>
    <a:srgbClr val="B0664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6" autoAdjust="0"/>
    <p:restoredTop sz="94660"/>
  </p:normalViewPr>
  <p:slideViewPr>
    <p:cSldViewPr snapToGrid="0">
      <p:cViewPr varScale="1">
        <p:scale>
          <a:sx n="69" d="100"/>
          <a:sy n="69" d="100"/>
        </p:scale>
        <p:origin x="780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presProps" Target="presProps.xml"/><Relationship Id="rId5" Type="http://schemas.openxmlformats.org/officeDocument/2006/relationships/slideMaster" Target="slideMasters/slideMaster2.xml"/><Relationship Id="rId15" Type="http://schemas.microsoft.com/office/2018/10/relationships/authors" Target="authors.xml"/><Relationship Id="rId10" Type="http://schemas.openxmlformats.org/officeDocument/2006/relationships/tags" Target="tags/tag1.xml"/><Relationship Id="rId4" Type="http://schemas.openxmlformats.org/officeDocument/2006/relationships/slideMaster" Target="slideMasters/slideMaster1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>
              <a:defRPr sz="1200"/>
            </a:lvl1pPr>
          </a:lstStyle>
          <a:p>
            <a:endParaRPr lang="en-ZA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8FE79EC-29B1-4A54-B46B-ADFA5C0A41D5}" type="datetimeFigureOut">
              <a:rPr lang="en-ZA" smtClean="0"/>
              <a:t>2025/12/08</a:t>
            </a:fld>
            <a:endParaRPr lang="en-ZA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Z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ZA" dirty="0"/>
              <a:t>Edit Master text styles</a:t>
            </a:r>
          </a:p>
          <a:p>
            <a:pPr lvl="1"/>
            <a:r>
              <a:rPr lang="en-ZA" dirty="0"/>
              <a:t>Second level</a:t>
            </a:r>
          </a:p>
          <a:p>
            <a:pPr lvl="2"/>
            <a:r>
              <a:rPr lang="en-ZA" dirty="0"/>
              <a:t>Third level</a:t>
            </a:r>
          </a:p>
          <a:p>
            <a:pPr lvl="3"/>
            <a:r>
              <a:rPr lang="en-ZA" dirty="0"/>
              <a:t>Fourth level</a:t>
            </a:r>
          </a:p>
          <a:p>
            <a:pPr lvl="4"/>
            <a:r>
              <a:rPr lang="en-ZA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>
              <a:defRPr sz="1200"/>
            </a:lvl1pPr>
          </a:lstStyle>
          <a:p>
            <a:endParaRPr lang="en-Z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1CA291F-663B-47B1-87DD-51E5B01DA0AE}" type="slidenum">
              <a:rPr lang="en-ZA" smtClean="0"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3856458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5.xml"/><Relationship Id="rId1" Type="http://schemas.openxmlformats.org/officeDocument/2006/relationships/tags" Target="../tags/tag4.x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2.bin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7.xml"/><Relationship Id="rId1" Type="http://schemas.openxmlformats.org/officeDocument/2006/relationships/tags" Target="../tags/tag6.x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3.bin"/></Relationships>
</file>

<file path=ppt/slideLayouts/_rels/slideLayout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emf"/><Relationship Id="rId3" Type="http://schemas.openxmlformats.org/officeDocument/2006/relationships/slideMaster" Target="../slideMasters/slideMaster1.xml"/><Relationship Id="rId7" Type="http://schemas.openxmlformats.org/officeDocument/2006/relationships/image" Target="../media/image1.emf"/><Relationship Id="rId2" Type="http://schemas.openxmlformats.org/officeDocument/2006/relationships/tags" Target="../tags/tag9.xml"/><Relationship Id="rId1" Type="http://schemas.openxmlformats.org/officeDocument/2006/relationships/tags" Target="../tags/tag8.xml"/><Relationship Id="rId6" Type="http://schemas.openxmlformats.org/officeDocument/2006/relationships/oleObject" Target="../embeddings/oleObject4.bin"/><Relationship Id="rId5" Type="http://schemas.openxmlformats.org/officeDocument/2006/relationships/image" Target="../media/image5.emf"/><Relationship Id="rId4" Type="http://schemas.openxmlformats.org/officeDocument/2006/relationships/image" Target="../media/image4.jpe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11.xml"/><Relationship Id="rId1" Type="http://schemas.openxmlformats.org/officeDocument/2006/relationships/tags" Target="../tags/tag10.x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5.bin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13.xml"/><Relationship Id="rId1" Type="http://schemas.openxmlformats.org/officeDocument/2006/relationships/tags" Target="../tags/tag12.x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5.bin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7" Type="http://schemas.openxmlformats.org/officeDocument/2006/relationships/image" Target="../media/image6.emf"/><Relationship Id="rId2" Type="http://schemas.openxmlformats.org/officeDocument/2006/relationships/tags" Target="../tags/tag15.xml"/><Relationship Id="rId1" Type="http://schemas.openxmlformats.org/officeDocument/2006/relationships/tags" Target="../tags/tag14.xml"/><Relationship Id="rId6" Type="http://schemas.openxmlformats.org/officeDocument/2006/relationships/image" Target="../media/image5.emf"/><Relationship Id="rId5" Type="http://schemas.openxmlformats.org/officeDocument/2006/relationships/image" Target="../media/image1.emf"/><Relationship Id="rId4" Type="http://schemas.openxmlformats.org/officeDocument/2006/relationships/oleObject" Target="../embeddings/oleObject4.bin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7" Type="http://schemas.openxmlformats.org/officeDocument/2006/relationships/image" Target="../media/image14.jpeg"/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ct 6" hidden="1"/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1365650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7" name="Object 6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5" name="Rectangle 64" hidden="1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marL="0" lvl="0" indent="0" algn="ctr" eaLnBrk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ZA" sz="2400" b="0" i="0" baseline="0" dirty="0">
              <a:latin typeface="Arial" panose="020B0604020202020204" pitchFamily="34" charset="0"/>
              <a:ea typeface="+mj-ea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206292CE-35FA-6E16-4E5E-A68EE9A5D68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61680" y="6356350"/>
            <a:ext cx="1079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>
              <a:defRPr sz="10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ZA" dirty="0"/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8DDBAB9D-F630-EF72-1E01-F6D8D4E5B08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97802" y="6356350"/>
            <a:ext cx="34772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56B1497D-D85C-49F0-B0C9-9C5FED4EAE9E}" type="slidenum">
              <a:rPr lang="en-ZA" smtClean="0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0569442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82084" y="1436689"/>
            <a:ext cx="5484283" cy="5045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69567" y="1436689"/>
            <a:ext cx="5484284" cy="5045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5" name="Rectangle 3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DB1D21-8F46-4CD3-8F4E-2644BB9B8D0C}" type="datetime5">
              <a:rPr lang="en-US" smtClean="0"/>
              <a:t>8-Dec-25</a:t>
            </a:fld>
            <a:endParaRPr lang="en-ZA" dirty="0"/>
          </a:p>
        </p:txBody>
      </p:sp>
      <p:sp>
        <p:nvSpPr>
          <p:cNvPr id="6" name="Rectangle 3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7" name="Rectangle 3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1526C4-9BB4-4B85-B014-C0DCF9002EA8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199100642"/>
      </p:ext>
    </p:extLst>
  </p:cSld>
  <p:clrMapOvr>
    <a:masterClrMapping/>
  </p:clrMapOvr>
  <p:transition spd="slow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7" name="Rectangle 3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43F263-A55F-4EFA-A98A-F8E04165B659}" type="datetime5">
              <a:rPr lang="en-US" smtClean="0"/>
              <a:t>8-Dec-25</a:t>
            </a:fld>
            <a:endParaRPr lang="en-ZA" dirty="0"/>
          </a:p>
        </p:txBody>
      </p:sp>
      <p:sp>
        <p:nvSpPr>
          <p:cNvPr id="8" name="Rectangle 3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9" name="Rectangle 3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B72702-9873-419A-9866-26FF1E78A88E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313108657"/>
      </p:ext>
    </p:extLst>
  </p:cSld>
  <p:clrMapOvr>
    <a:masterClrMapping/>
  </p:clrMapOvr>
  <p:transition spd="slow"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Rectangle 3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7E5557-5742-4DB5-B917-9F18E13C0E80}" type="datetime5">
              <a:rPr lang="en-US" smtClean="0"/>
              <a:t>8-Dec-25</a:t>
            </a:fld>
            <a:endParaRPr lang="en-ZA" dirty="0"/>
          </a:p>
        </p:txBody>
      </p:sp>
      <p:sp>
        <p:nvSpPr>
          <p:cNvPr id="4" name="Rectangle 3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5" name="Rectangle 3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9790DB-73A8-442D-AE33-4717B71D347D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733182771"/>
      </p:ext>
    </p:extLst>
  </p:cSld>
  <p:clrMapOvr>
    <a:masterClrMapping/>
  </p:clrMapOvr>
  <p:transition spd="slow"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7E528B-E99C-4741-9F24-D3D668A1DF93}" type="datetime5">
              <a:rPr lang="en-US" smtClean="0"/>
              <a:t>8-Dec-25</a:t>
            </a:fld>
            <a:endParaRPr lang="en-ZA" dirty="0"/>
          </a:p>
        </p:txBody>
      </p:sp>
      <p:sp>
        <p:nvSpPr>
          <p:cNvPr id="3" name="Rectangle 3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4" name="Rectangle 3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593CF2-09CB-4155-8804-ED99FD11A5C1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537180252"/>
      </p:ext>
    </p:extLst>
  </p:cSld>
  <p:clrMapOvr>
    <a:masterClrMapping/>
  </p:clrMapOvr>
  <p:transition spd="slow"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3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ABE4A9-7568-4FD0-9477-2F83B73A6239}" type="datetime5">
              <a:rPr lang="en-US" smtClean="0"/>
              <a:t>8-Dec-25</a:t>
            </a:fld>
            <a:endParaRPr lang="en-ZA" dirty="0"/>
          </a:p>
        </p:txBody>
      </p:sp>
      <p:sp>
        <p:nvSpPr>
          <p:cNvPr id="6" name="Rectangle 3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7" name="Rectangle 3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6E03A4-3DF1-431E-B9AD-23392BC2873A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571906849"/>
      </p:ext>
    </p:extLst>
  </p:cSld>
  <p:clrMapOvr>
    <a:masterClrMapping/>
  </p:clrMapOvr>
  <p:transition spd="slow">
    <p:fad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ZA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3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4C9A43-3C69-4FEA-9CA6-1B0F405B3532}" type="datetime5">
              <a:rPr lang="en-US" smtClean="0"/>
              <a:t>8-Dec-25</a:t>
            </a:fld>
            <a:endParaRPr lang="en-ZA" dirty="0"/>
          </a:p>
        </p:txBody>
      </p:sp>
      <p:sp>
        <p:nvSpPr>
          <p:cNvPr id="6" name="Rectangle 3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7" name="Rectangle 3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102400-CE11-40B9-9584-EF6BE6E60F2C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442771634"/>
      </p:ext>
    </p:extLst>
  </p:cSld>
  <p:clrMapOvr>
    <a:masterClrMapping/>
  </p:clrMapOvr>
  <p:transition spd="slow">
    <p:fad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Rectangle 3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2A153F-DF5B-4D3E-A4E4-48C635629353}" type="datetime5">
              <a:rPr lang="en-US" smtClean="0"/>
              <a:t>8-Dec-25</a:t>
            </a:fld>
            <a:endParaRPr lang="en-ZA" dirty="0"/>
          </a:p>
        </p:txBody>
      </p:sp>
      <p:sp>
        <p:nvSpPr>
          <p:cNvPr id="5" name="Rectangle 3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6" name="Rectangle 3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1B7073-D2CC-4ED7-8218-A64CF6EE2FEE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922694950"/>
      </p:ext>
    </p:extLst>
  </p:cSld>
  <p:clrMapOvr>
    <a:masterClrMapping/>
  </p:clrMapOvr>
  <p:transition spd="slow">
    <p:fad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61967" y="166689"/>
            <a:ext cx="2791884" cy="63150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82084" y="166689"/>
            <a:ext cx="8176683" cy="63150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Rectangle 3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F0B009-4F58-4A70-A280-8ED428FCB582}" type="datetime5">
              <a:rPr lang="en-US" smtClean="0"/>
              <a:t>8-Dec-25</a:t>
            </a:fld>
            <a:endParaRPr lang="en-ZA" dirty="0"/>
          </a:p>
        </p:txBody>
      </p:sp>
      <p:sp>
        <p:nvSpPr>
          <p:cNvPr id="5" name="Rectangle 3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6" name="Rectangle 3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C88D12-80AE-484E-A95E-337B46E60F21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4182448703"/>
      </p:ext>
    </p:extLst>
  </p:cSld>
  <p:clrMapOvr>
    <a:masterClrMapping/>
  </p:clrMapOvr>
  <p:transition spd="slow">
    <p:fad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2084" y="166688"/>
            <a:ext cx="8693149" cy="66675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582085" y="1436689"/>
            <a:ext cx="11171767" cy="5045075"/>
          </a:xfrm>
        </p:spPr>
        <p:txBody>
          <a:bodyPr/>
          <a:lstStyle/>
          <a:p>
            <a:pPr lvl="0"/>
            <a:endParaRPr lang="en-ZA" noProof="0" dirty="0"/>
          </a:p>
        </p:txBody>
      </p:sp>
      <p:sp>
        <p:nvSpPr>
          <p:cNvPr id="4" name="Rectangle 3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933C2D-5979-49FD-BAD2-7A936685609C}" type="datetime5">
              <a:rPr lang="en-US" smtClean="0"/>
              <a:t>8-Dec-25</a:t>
            </a:fld>
            <a:endParaRPr lang="en-ZA" dirty="0"/>
          </a:p>
        </p:txBody>
      </p:sp>
      <p:sp>
        <p:nvSpPr>
          <p:cNvPr id="5" name="Rectangle 3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6" name="Rectangle 3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BBB323-4461-4C9E-A459-2A0F742B7FAB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031253927"/>
      </p:ext>
    </p:extLst>
  </p:cSld>
  <p:clrMapOvr>
    <a:masterClrMapping/>
  </p:clrMapOvr>
  <p:transition spd="slow">
    <p:fad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582085" y="166689"/>
            <a:ext cx="11171767" cy="63150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3" name="Rectangle 3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31AD25-2820-4EDA-B656-77223533B484}" type="datetime5">
              <a:rPr lang="en-US" smtClean="0"/>
              <a:t>8-Dec-25</a:t>
            </a:fld>
            <a:endParaRPr lang="en-ZA" dirty="0"/>
          </a:p>
        </p:txBody>
      </p:sp>
      <p:sp>
        <p:nvSpPr>
          <p:cNvPr id="4" name="Rectangle 3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5" name="Rectangle 3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530228-40A9-40E3-9CB9-DFEF4017E834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830034614"/>
      </p:ext>
    </p:extLst>
  </p:cSld>
  <p:clrMapOvr>
    <a:masterClrMapping/>
  </p:clrMapOvr>
  <p:transition spd="slow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ct 7" hidden="1"/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2752192355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8" name="Object 7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6" hidden="1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marL="0" lvl="0" indent="0" algn="ctr" eaLnBrk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ZA" sz="2400" b="0" i="0" baseline="0" dirty="0"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/>
              <a:t>Click to edit Master title style</a:t>
            </a:r>
            <a:endParaRPr lang="en-Z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 dirty="0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33A6B3C0-BE11-BB1E-37B2-3F2CECBAC16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61680" y="6356350"/>
            <a:ext cx="1079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>
              <a:defRPr sz="10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ZA" dirty="0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9AA2B460-5729-C216-9BDA-BB746E74BCD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97803" y="6356350"/>
            <a:ext cx="34772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56B1497D-D85C-49F0-B0C9-9C5FED4EAE9E}" type="slidenum">
              <a:rPr lang="en-ZA" smtClean="0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6419362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130BAC82-9DB7-9CA7-748B-B6106F432A46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" y="4118011"/>
            <a:ext cx="12191990" cy="2464127"/>
          </a:xfrm>
          <a:prstGeom prst="rect">
            <a:avLst/>
          </a:prstGeom>
        </p:spPr>
      </p:pic>
      <p:pic>
        <p:nvPicPr>
          <p:cNvPr id="105" name="Picture 104">
            <a:extLst>
              <a:ext uri="{FF2B5EF4-FFF2-40B4-BE49-F238E27FC236}">
                <a16:creationId xmlns:a16="http://schemas.microsoft.com/office/drawing/2014/main" id="{8BE0A2D5-4897-AEFE-6F06-B6A2F82DFA4A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485443" y="2396081"/>
            <a:ext cx="3937000" cy="3568700"/>
          </a:xfrm>
          <a:prstGeom prst="rect">
            <a:avLst/>
          </a:prstGeom>
        </p:spPr>
      </p:pic>
      <p:graphicFrame>
        <p:nvGraphicFramePr>
          <p:cNvPr id="7" name="Object 6" hidden="1"/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474664863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6" imgW="270" imgH="270" progId="TCLayout.ActiveDocument.1">
                  <p:embed/>
                </p:oleObj>
              </mc:Choice>
              <mc:Fallback>
                <p:oleObj name="think-cell Slide" r:id="rId6" imgW="270" imgH="270" progId="TCLayout.ActiveDocument.1">
                  <p:embed/>
                  <p:pic>
                    <p:nvPicPr>
                      <p:cNvPr id="7" name="Object 6" hidden="1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5" name="Rectangle 64" hidden="1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marL="0" lvl="0" indent="0" algn="ctr" eaLnBrk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ZA" sz="2400" b="0" i="0" baseline="0" dirty="0">
              <a:latin typeface="Arial" panose="020B0604020202020204" pitchFamily="34" charset="0"/>
              <a:ea typeface="+mj-ea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63" name="Rectangle 3"/>
          <p:cNvSpPr>
            <a:spLocks noGrp="1" noChangeArrowheads="1"/>
          </p:cNvSpPr>
          <p:nvPr>
            <p:ph type="ctrTitle" hasCustomPrompt="1"/>
          </p:nvPr>
        </p:nvSpPr>
        <p:spPr>
          <a:xfrm>
            <a:off x="4440238" y="1404737"/>
            <a:ext cx="7295501" cy="676275"/>
          </a:xfrm>
          <a:prstGeom prst="rect">
            <a:avLst/>
          </a:prstGeom>
        </p:spPr>
        <p:txBody>
          <a:bodyPr anchor="b">
            <a:normAutofit/>
          </a:bodyPr>
          <a:lstStyle>
            <a:lvl1pPr algn="r">
              <a:defRPr sz="2800">
                <a:solidFill>
                  <a:schemeClr val="bg1"/>
                </a:solidFill>
                <a:latin typeface="+mj-lt"/>
                <a:cs typeface="Arial" panose="020B0604020202020204" pitchFamily="34" charset="0"/>
              </a:defRPr>
            </a:lvl1pPr>
          </a:lstStyle>
          <a:p>
            <a:r>
              <a:rPr lang="en-US" noProof="0" dirty="0"/>
              <a:t>Title of presentation</a:t>
            </a:r>
            <a:endParaRPr lang="en-ZA" noProof="0" dirty="0"/>
          </a:p>
        </p:txBody>
      </p:sp>
      <p:sp>
        <p:nvSpPr>
          <p:cNvPr id="64" name="Rectangle 4"/>
          <p:cNvSpPr>
            <a:spLocks noGrp="1" noChangeArrowheads="1"/>
          </p:cNvSpPr>
          <p:nvPr>
            <p:ph type="subTitle" idx="1" hasCustomPrompt="1"/>
          </p:nvPr>
        </p:nvSpPr>
        <p:spPr>
          <a:xfrm>
            <a:off x="4440238" y="2924226"/>
            <a:ext cx="7295501" cy="365126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r">
              <a:buFontTx/>
              <a:buNone/>
              <a:defRPr sz="2000" b="1">
                <a:solidFill>
                  <a:srgbClr val="83725B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r>
              <a:rPr lang="en-US" noProof="0" dirty="0"/>
              <a:t>Presented by:</a:t>
            </a:r>
            <a:endParaRPr lang="en-ZA" noProof="0" dirty="0"/>
          </a:p>
        </p:txBody>
      </p:sp>
      <p:sp>
        <p:nvSpPr>
          <p:cNvPr id="69" name="Text Placeholder 68">
            <a:extLst>
              <a:ext uri="{FF2B5EF4-FFF2-40B4-BE49-F238E27FC236}">
                <a16:creationId xmlns:a16="http://schemas.microsoft.com/office/drawing/2014/main" id="{FC9B13AD-CB38-ECF0-A13D-FF807AEA766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439589" y="3527025"/>
            <a:ext cx="7296150" cy="327025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r">
              <a:buNone/>
              <a:defRPr sz="1800">
                <a:solidFill>
                  <a:schemeClr val="bg1"/>
                </a:solidFill>
              </a:defRPr>
            </a:lvl1pPr>
            <a:lvl2pPr algn="r">
              <a:defRPr>
                <a:solidFill>
                  <a:schemeClr val="bg1"/>
                </a:solidFill>
              </a:defRPr>
            </a:lvl2pPr>
            <a:lvl3pPr algn="r">
              <a:defRPr>
                <a:solidFill>
                  <a:schemeClr val="bg1"/>
                </a:solidFill>
              </a:defRPr>
            </a:lvl3pPr>
            <a:lvl4pPr algn="r">
              <a:defRPr>
                <a:solidFill>
                  <a:schemeClr val="bg1"/>
                </a:solidFill>
              </a:defRPr>
            </a:lvl4pPr>
            <a:lvl5pPr algn="r"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 dirty="0"/>
              <a:t>Date:</a:t>
            </a:r>
            <a:endParaRPr lang="en-US" dirty="0"/>
          </a:p>
        </p:txBody>
      </p:sp>
      <p:pic>
        <p:nvPicPr>
          <p:cNvPr id="82" name="Picture 81">
            <a:extLst>
              <a:ext uri="{FF2B5EF4-FFF2-40B4-BE49-F238E27FC236}">
                <a16:creationId xmlns:a16="http://schemas.microsoft.com/office/drawing/2014/main" id="{5751479E-E24F-097C-9992-2F6EDD86852A}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94413" y="4219860"/>
            <a:ext cx="2260600" cy="2044700"/>
          </a:xfrm>
          <a:prstGeom prst="rect">
            <a:avLst/>
          </a:prstGeom>
        </p:spPr>
      </p:pic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1669C941-D846-CAA6-9EF5-7B15E34B195A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1000524" y="2500271"/>
            <a:ext cx="3294850" cy="3360318"/>
          </a:xfrm>
          <a:custGeom>
            <a:avLst/>
            <a:gdLst>
              <a:gd name="connsiteX0" fmla="*/ 1647425 w 3294850"/>
              <a:gd name="connsiteY0" fmla="*/ 0 h 3360318"/>
              <a:gd name="connsiteX1" fmla="*/ 3294850 w 3294850"/>
              <a:gd name="connsiteY1" fmla="*/ 1680159 h 3360318"/>
              <a:gd name="connsiteX2" fmla="*/ 1647425 w 3294850"/>
              <a:gd name="connsiteY2" fmla="*/ 3360318 h 3360318"/>
              <a:gd name="connsiteX3" fmla="*/ 1157531 w 3294850"/>
              <a:gd name="connsiteY3" fmla="*/ 3284782 h 3360318"/>
              <a:gd name="connsiteX4" fmla="*/ 1121439 w 3294850"/>
              <a:gd name="connsiteY4" fmla="*/ 3271309 h 3360318"/>
              <a:gd name="connsiteX5" fmla="*/ 1123633 w 3294850"/>
              <a:gd name="connsiteY5" fmla="*/ 3268653 h 3360318"/>
              <a:gd name="connsiteX6" fmla="*/ 1285660 w 3294850"/>
              <a:gd name="connsiteY6" fmla="*/ 2738764 h 3360318"/>
              <a:gd name="connsiteX7" fmla="*/ 336937 w 3294850"/>
              <a:gd name="connsiteY7" fmla="*/ 1791026 h 3360318"/>
              <a:gd name="connsiteX8" fmla="*/ 54816 w 3294850"/>
              <a:gd name="connsiteY8" fmla="*/ 1833635 h 3360318"/>
              <a:gd name="connsiteX9" fmla="*/ 8438 w 3294850"/>
              <a:gd name="connsiteY9" fmla="*/ 1850592 h 3360318"/>
              <a:gd name="connsiteX10" fmla="*/ 0 w 3294850"/>
              <a:gd name="connsiteY10" fmla="*/ 1680159 h 3360318"/>
              <a:gd name="connsiteX11" fmla="*/ 1647425 w 3294850"/>
              <a:gd name="connsiteY11" fmla="*/ 0 h 33603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294850" h="3360318">
                <a:moveTo>
                  <a:pt x="1647425" y="0"/>
                </a:moveTo>
                <a:cubicBezTo>
                  <a:pt x="2557273" y="0"/>
                  <a:pt x="3294850" y="752233"/>
                  <a:pt x="3294850" y="1680159"/>
                </a:cubicBezTo>
                <a:cubicBezTo>
                  <a:pt x="3294850" y="2608085"/>
                  <a:pt x="2557273" y="3360318"/>
                  <a:pt x="1647425" y="3360318"/>
                </a:cubicBezTo>
                <a:cubicBezTo>
                  <a:pt x="1476829" y="3360318"/>
                  <a:pt x="1312289" y="3333873"/>
                  <a:pt x="1157531" y="3284782"/>
                </a:cubicBezTo>
                <a:lnTo>
                  <a:pt x="1121439" y="3271309"/>
                </a:lnTo>
                <a:lnTo>
                  <a:pt x="1123633" y="3268653"/>
                </a:lnTo>
                <a:cubicBezTo>
                  <a:pt x="1225929" y="3117394"/>
                  <a:pt x="1285660" y="2935047"/>
                  <a:pt x="1285660" y="2738764"/>
                </a:cubicBezTo>
                <a:cubicBezTo>
                  <a:pt x="1285660" y="2215343"/>
                  <a:pt x="860902" y="1791026"/>
                  <a:pt x="336937" y="1791026"/>
                </a:cubicBezTo>
                <a:cubicBezTo>
                  <a:pt x="238694" y="1791026"/>
                  <a:pt x="143938" y="1805944"/>
                  <a:pt x="54816" y="1833635"/>
                </a:cubicBezTo>
                <a:lnTo>
                  <a:pt x="8438" y="1850592"/>
                </a:lnTo>
                <a:lnTo>
                  <a:pt x="0" y="1680159"/>
                </a:lnTo>
                <a:cubicBezTo>
                  <a:pt x="0" y="752233"/>
                  <a:pt x="737577" y="0"/>
                  <a:pt x="1647425" y="0"/>
                </a:cubicBezTo>
                <a:close/>
              </a:path>
            </a:pathLst>
          </a:custGeom>
          <a:solidFill>
            <a:schemeClr val="accent2"/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3000">
                <a:solidFill>
                  <a:schemeClr val="bg1"/>
                </a:solidFill>
              </a:defRPr>
            </a:lvl1pPr>
            <a:lvl2pPr marL="457200" indent="0">
              <a:buNone/>
              <a:defRPr sz="3000">
                <a:solidFill>
                  <a:schemeClr val="bg1"/>
                </a:solidFill>
              </a:defRPr>
            </a:lvl2pPr>
            <a:lvl3pPr marL="914400" indent="0">
              <a:buNone/>
              <a:defRPr sz="3000">
                <a:solidFill>
                  <a:schemeClr val="bg1"/>
                </a:solidFill>
              </a:defRPr>
            </a:lvl3pPr>
            <a:lvl4pPr marL="1371600" indent="0">
              <a:buNone/>
              <a:defRPr sz="3000">
                <a:solidFill>
                  <a:schemeClr val="bg1"/>
                </a:solidFill>
              </a:defRPr>
            </a:lvl4pPr>
            <a:lvl5pPr marL="1828800" indent="0">
              <a:buNone/>
              <a:defRPr sz="3000">
                <a:solidFill>
                  <a:schemeClr val="bg1"/>
                </a:solidFill>
              </a:defRPr>
            </a:lvl5pPr>
          </a:lstStyle>
          <a:p>
            <a:pPr lvl="0"/>
            <a:r>
              <a:rPr lang="en-GB" dirty="0"/>
              <a:t>Add</a:t>
            </a:r>
            <a:br>
              <a:rPr lang="en-GB" dirty="0"/>
            </a:br>
            <a:r>
              <a:rPr lang="en-GB" dirty="0"/>
              <a:t>text</a:t>
            </a:r>
            <a:endParaRPr lang="en-US" dirty="0"/>
          </a:p>
        </p:txBody>
      </p:sp>
      <p:sp>
        <p:nvSpPr>
          <p:cNvPr id="13" name="Content Placeholder 12">
            <a:extLst>
              <a:ext uri="{FF2B5EF4-FFF2-40B4-BE49-F238E27FC236}">
                <a16:creationId xmlns:a16="http://schemas.microsoft.com/office/drawing/2014/main" id="{69B1B5BA-3EE2-ED8A-DA67-E8E259990A55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369084" y="4283752"/>
            <a:ext cx="1916916" cy="1916915"/>
          </a:xfrm>
          <a:prstGeom prst="ellipse">
            <a:avLst/>
          </a:prstGeom>
          <a:solidFill>
            <a:schemeClr val="tx2"/>
          </a:solidFill>
        </p:spPr>
        <p:txBody>
          <a:bodyPr anchor="ctr"/>
          <a:lstStyle>
            <a:lvl1pPr marL="0" indent="0" algn="ctr">
              <a:buNone/>
              <a:defRPr sz="20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bg1"/>
                </a:solidFill>
              </a:defRPr>
            </a:lvl2pPr>
            <a:lvl3pPr marL="914400" indent="0" algn="ctr">
              <a:buNone/>
              <a:defRPr>
                <a:solidFill>
                  <a:schemeClr val="bg1"/>
                </a:solidFill>
              </a:defRPr>
            </a:lvl3pPr>
            <a:lvl4pPr marL="1371600" indent="0" algn="ctr">
              <a:buNone/>
              <a:defRPr>
                <a:solidFill>
                  <a:schemeClr val="bg1"/>
                </a:solidFill>
              </a:defRPr>
            </a:lvl4pPr>
            <a:lvl5pPr marL="1828800" indent="0" algn="ctr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 dirty="0"/>
              <a:t>Add </a:t>
            </a:r>
            <a:br>
              <a:rPr lang="en-GB" dirty="0"/>
            </a:br>
            <a:r>
              <a:rPr lang="en-GB" dirty="0"/>
              <a:t>text</a:t>
            </a:r>
            <a:endParaRPr lang="en-US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A0634911-A5D7-8BE2-2352-7421B9E94B8F}"/>
              </a:ext>
            </a:extLst>
          </p:cNvPr>
          <p:cNvSpPr/>
          <p:nvPr userDrawn="1"/>
        </p:nvSpPr>
        <p:spPr>
          <a:xfrm>
            <a:off x="0" y="6574096"/>
            <a:ext cx="12192000" cy="90014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39267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hapter divsio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C70AA778-541B-E885-5A78-44A4C7F4B690}"/>
              </a:ext>
            </a:extLst>
          </p:cNvPr>
          <p:cNvSpPr/>
          <p:nvPr userDrawn="1"/>
        </p:nvSpPr>
        <p:spPr>
          <a:xfrm>
            <a:off x="0" y="4142874"/>
            <a:ext cx="12192000" cy="2466974"/>
          </a:xfrm>
          <a:prstGeom prst="rect">
            <a:avLst/>
          </a:prstGeom>
          <a:solidFill>
            <a:schemeClr val="bg2"/>
          </a:solidFill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8" name="Object 7" hidden="1"/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4020602734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8" name="Object 7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6" hidden="1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marL="0" lvl="0" indent="0" algn="ctr" eaLnBrk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ZA" sz="2100" b="0" i="0" baseline="0" dirty="0"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10" name="Rectangle 3">
            <a:extLst>
              <a:ext uri="{FF2B5EF4-FFF2-40B4-BE49-F238E27FC236}">
                <a16:creationId xmlns:a16="http://schemas.microsoft.com/office/drawing/2014/main" id="{CDD01BF2-A391-2350-F502-B39704CC06F8}"/>
              </a:ext>
            </a:extLst>
          </p:cNvPr>
          <p:cNvSpPr>
            <a:spLocks noGrp="1" noChangeArrowheads="1"/>
          </p:cNvSpPr>
          <p:nvPr>
            <p:ph type="ctrTitle" hasCustomPrompt="1"/>
          </p:nvPr>
        </p:nvSpPr>
        <p:spPr>
          <a:xfrm>
            <a:off x="706438" y="2241800"/>
            <a:ext cx="6343001" cy="676275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2800">
                <a:solidFill>
                  <a:schemeClr val="bg1"/>
                </a:solidFill>
                <a:latin typeface="+mj-lt"/>
                <a:cs typeface="Arial" panose="020B0604020202020204" pitchFamily="34" charset="0"/>
              </a:defRPr>
            </a:lvl1pPr>
          </a:lstStyle>
          <a:p>
            <a:r>
              <a:rPr lang="en-US" noProof="0" dirty="0"/>
              <a:t>Divider Slide</a:t>
            </a:r>
            <a:endParaRPr lang="en-ZA" noProof="0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53E77A3B-B320-4C09-0FDF-7F1B0E81B64C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4142874"/>
            <a:ext cx="12192000" cy="2451601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240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Insert </a:t>
            </a:r>
            <a:br>
              <a:rPr lang="en-US" dirty="0"/>
            </a:br>
            <a:r>
              <a:rPr lang="en-US" dirty="0"/>
              <a:t>visual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5EA9F132-5B21-E13F-3DD4-5A76269137FE}"/>
              </a:ext>
            </a:extLst>
          </p:cNvPr>
          <p:cNvSpPr/>
          <p:nvPr userDrawn="1"/>
        </p:nvSpPr>
        <p:spPr>
          <a:xfrm>
            <a:off x="0" y="6574096"/>
            <a:ext cx="12192000" cy="90014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56592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hapter divsio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C70AA778-541B-E885-5A78-44A4C7F4B690}"/>
              </a:ext>
            </a:extLst>
          </p:cNvPr>
          <p:cNvSpPr/>
          <p:nvPr userDrawn="1"/>
        </p:nvSpPr>
        <p:spPr>
          <a:xfrm>
            <a:off x="0" y="4142874"/>
            <a:ext cx="12192000" cy="2466974"/>
          </a:xfrm>
          <a:prstGeom prst="rect">
            <a:avLst/>
          </a:prstGeom>
          <a:solidFill>
            <a:schemeClr val="bg2"/>
          </a:solidFill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F447FC08-0CA1-C812-957B-303369CEC0B0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4142874"/>
            <a:ext cx="4114800" cy="2451601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240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Insert </a:t>
            </a:r>
            <a:br>
              <a:rPr lang="en-US" dirty="0"/>
            </a:br>
            <a:r>
              <a:rPr lang="en-US" dirty="0"/>
              <a:t>visual</a:t>
            </a:r>
          </a:p>
        </p:txBody>
      </p:sp>
      <p:graphicFrame>
        <p:nvGraphicFramePr>
          <p:cNvPr id="8" name="Object 7" hidden="1"/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4020602734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8" name="Object 7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6" hidden="1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marL="0" lvl="0" indent="0" algn="ctr" eaLnBrk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ZA" sz="2100" b="0" i="0" baseline="0" dirty="0"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10" name="Rectangle 3">
            <a:extLst>
              <a:ext uri="{FF2B5EF4-FFF2-40B4-BE49-F238E27FC236}">
                <a16:creationId xmlns:a16="http://schemas.microsoft.com/office/drawing/2014/main" id="{CDD01BF2-A391-2350-F502-B39704CC06F8}"/>
              </a:ext>
            </a:extLst>
          </p:cNvPr>
          <p:cNvSpPr>
            <a:spLocks noGrp="1" noChangeArrowheads="1"/>
          </p:cNvSpPr>
          <p:nvPr>
            <p:ph type="ctrTitle" hasCustomPrompt="1"/>
          </p:nvPr>
        </p:nvSpPr>
        <p:spPr>
          <a:xfrm>
            <a:off x="706438" y="2241800"/>
            <a:ext cx="6343001" cy="676275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2800">
                <a:solidFill>
                  <a:schemeClr val="bg1"/>
                </a:solidFill>
                <a:latin typeface="+mj-lt"/>
                <a:cs typeface="Arial" panose="020B0604020202020204" pitchFamily="34" charset="0"/>
              </a:defRPr>
            </a:lvl1pPr>
          </a:lstStyle>
          <a:p>
            <a:r>
              <a:rPr lang="en-US" noProof="0" dirty="0"/>
              <a:t>Divider Slide</a:t>
            </a:r>
            <a:endParaRPr lang="en-ZA" noProof="0" dirty="0"/>
          </a:p>
        </p:txBody>
      </p:sp>
      <p:sp>
        <p:nvSpPr>
          <p:cNvPr id="5" name="Picture Placeholder 5">
            <a:extLst>
              <a:ext uri="{FF2B5EF4-FFF2-40B4-BE49-F238E27FC236}">
                <a16:creationId xmlns:a16="http://schemas.microsoft.com/office/drawing/2014/main" id="{DBBB6FBC-E3C9-3B31-3EF0-38D626E1E1D4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4114800" y="4142874"/>
            <a:ext cx="4114800" cy="2451601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240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Insert </a:t>
            </a:r>
            <a:br>
              <a:rPr lang="en-US" dirty="0"/>
            </a:br>
            <a:r>
              <a:rPr lang="en-US" dirty="0"/>
              <a:t>visual</a:t>
            </a:r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5AF0A9FC-BFA5-B482-1275-4088CD882898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8229600" y="4142874"/>
            <a:ext cx="3962400" cy="2451601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240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Insert </a:t>
            </a:r>
            <a:br>
              <a:rPr lang="en-US" dirty="0"/>
            </a:br>
            <a:r>
              <a:rPr lang="en-US" dirty="0"/>
              <a:t>visual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C37B8CCE-72D0-1BBF-D066-4AF8ED0D6F84}"/>
              </a:ext>
            </a:extLst>
          </p:cNvPr>
          <p:cNvSpPr/>
          <p:nvPr userDrawn="1"/>
        </p:nvSpPr>
        <p:spPr>
          <a:xfrm>
            <a:off x="0" y="6574096"/>
            <a:ext cx="12192000" cy="90014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52871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clusion Chapter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ct 6" hidden="1"/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474664863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7" name="Object 6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5" name="Rectangle 64" hidden="1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marL="0" lvl="0" indent="0" algn="ctr" eaLnBrk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ZA" sz="2400" b="0" i="0" baseline="0" dirty="0">
              <a:latin typeface="Arial" panose="020B0604020202020204" pitchFamily="34" charset="0"/>
              <a:ea typeface="+mj-ea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63" name="Rectangle 3"/>
          <p:cNvSpPr>
            <a:spLocks noGrp="1" noChangeArrowheads="1"/>
          </p:cNvSpPr>
          <p:nvPr>
            <p:ph type="ctrTitle" hasCustomPrompt="1"/>
          </p:nvPr>
        </p:nvSpPr>
        <p:spPr>
          <a:xfrm>
            <a:off x="5392738" y="2867097"/>
            <a:ext cx="6343001" cy="676275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2800">
                <a:solidFill>
                  <a:schemeClr val="bg1"/>
                </a:solidFill>
                <a:latin typeface="+mj-lt"/>
                <a:cs typeface="Arial" panose="020B0604020202020204" pitchFamily="34" charset="0"/>
              </a:defRPr>
            </a:lvl1pPr>
          </a:lstStyle>
          <a:p>
            <a:r>
              <a:rPr lang="en-US" noProof="0" dirty="0"/>
              <a:t>Divider Slide</a:t>
            </a:r>
            <a:endParaRPr lang="en-ZA" noProof="0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9736D61-2B9F-B39D-FA43-E377D86AA7B3}"/>
              </a:ext>
            </a:extLst>
          </p:cNvPr>
          <p:cNvSpPr/>
          <p:nvPr userDrawn="1"/>
        </p:nvSpPr>
        <p:spPr>
          <a:xfrm>
            <a:off x="0" y="6593974"/>
            <a:ext cx="12192000" cy="264026"/>
          </a:xfrm>
          <a:prstGeom prst="rect">
            <a:avLst/>
          </a:prstGeom>
          <a:solidFill>
            <a:schemeClr val="tx2"/>
          </a:solidFill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5535C61B-929A-C0EC-5C58-CD9ED99EF73B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847291" y="1468981"/>
            <a:ext cx="3937000" cy="356870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3E8E6140-30DC-D3CB-A911-288044C11DAB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456261" y="3292760"/>
            <a:ext cx="2260600" cy="2044700"/>
          </a:xfrm>
          <a:prstGeom prst="rect">
            <a:avLst/>
          </a:prstGeom>
        </p:spPr>
      </p:pic>
      <p:sp>
        <p:nvSpPr>
          <p:cNvPr id="4" name="Picture Placeholder 101">
            <a:extLst>
              <a:ext uri="{FF2B5EF4-FFF2-40B4-BE49-F238E27FC236}">
                <a16:creationId xmlns:a16="http://schemas.microsoft.com/office/drawing/2014/main" id="{F5F2CF35-ACC4-A108-DD87-92F9426534E9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749197" y="3364197"/>
            <a:ext cx="1895476" cy="1895476"/>
          </a:xfrm>
          <a:prstGeom prst="ellipse">
            <a:avLst/>
          </a:prstGeom>
          <a:solidFill>
            <a:schemeClr val="accent2"/>
          </a:solidFill>
          <a:ln>
            <a:solidFill>
              <a:schemeClr val="bg1"/>
            </a:solidFill>
          </a:ln>
        </p:spPr>
        <p:txBody>
          <a:bodyPr anchor="ctr"/>
          <a:lstStyle>
            <a:lvl1pPr marL="0" indent="0" algn="ctr">
              <a:buNone/>
              <a:defRPr sz="24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Insert visual</a:t>
            </a:r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F87BD48D-91A6-B706-71D6-9D1F30170652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1343198" y="1600672"/>
            <a:ext cx="3294850" cy="3294850"/>
          </a:xfrm>
          <a:custGeom>
            <a:avLst/>
            <a:gdLst>
              <a:gd name="connsiteX0" fmla="*/ 1647425 w 3294850"/>
              <a:gd name="connsiteY0" fmla="*/ 0 h 3294850"/>
              <a:gd name="connsiteX1" fmla="*/ 3294850 w 3294850"/>
              <a:gd name="connsiteY1" fmla="*/ 1647425 h 3294850"/>
              <a:gd name="connsiteX2" fmla="*/ 1647425 w 3294850"/>
              <a:gd name="connsiteY2" fmla="*/ 3294850 h 3294850"/>
              <a:gd name="connsiteX3" fmla="*/ 1275376 w 3294850"/>
              <a:gd name="connsiteY3" fmla="*/ 3252665 h 3294850"/>
              <a:gd name="connsiteX4" fmla="*/ 1215764 w 3294850"/>
              <a:gd name="connsiteY4" fmla="*/ 3236539 h 3294850"/>
              <a:gd name="connsiteX5" fmla="*/ 1240067 w 3294850"/>
              <a:gd name="connsiteY5" fmla="*/ 3196535 h 3294850"/>
              <a:gd name="connsiteX6" fmla="*/ 1362162 w 3294850"/>
              <a:gd name="connsiteY6" fmla="*/ 2714346 h 3294850"/>
              <a:gd name="connsiteX7" fmla="*/ 350562 w 3294850"/>
              <a:gd name="connsiteY7" fmla="*/ 1702746 h 3294850"/>
              <a:gd name="connsiteX8" fmla="*/ 49743 w 3294850"/>
              <a:gd name="connsiteY8" fmla="*/ 1748226 h 3294850"/>
              <a:gd name="connsiteX9" fmla="*/ 5901 w 3294850"/>
              <a:gd name="connsiteY9" fmla="*/ 1764272 h 3294850"/>
              <a:gd name="connsiteX10" fmla="*/ 0 w 3294850"/>
              <a:gd name="connsiteY10" fmla="*/ 1647425 h 3294850"/>
              <a:gd name="connsiteX11" fmla="*/ 1647425 w 3294850"/>
              <a:gd name="connsiteY11" fmla="*/ 0 h 32948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294850" h="3294850">
                <a:moveTo>
                  <a:pt x="1647425" y="0"/>
                </a:moveTo>
                <a:cubicBezTo>
                  <a:pt x="2557273" y="0"/>
                  <a:pt x="3294850" y="737577"/>
                  <a:pt x="3294850" y="1647425"/>
                </a:cubicBezTo>
                <a:cubicBezTo>
                  <a:pt x="3294850" y="2557273"/>
                  <a:pt x="2557273" y="3294850"/>
                  <a:pt x="1647425" y="3294850"/>
                </a:cubicBezTo>
                <a:cubicBezTo>
                  <a:pt x="1519478" y="3294850"/>
                  <a:pt x="1394938" y="3280265"/>
                  <a:pt x="1275376" y="3252665"/>
                </a:cubicBezTo>
                <a:lnTo>
                  <a:pt x="1215764" y="3236539"/>
                </a:lnTo>
                <a:lnTo>
                  <a:pt x="1240067" y="3196535"/>
                </a:lnTo>
                <a:cubicBezTo>
                  <a:pt x="1317933" y="3053198"/>
                  <a:pt x="1362162" y="2888937"/>
                  <a:pt x="1362162" y="2714346"/>
                </a:cubicBezTo>
                <a:cubicBezTo>
                  <a:pt x="1362162" y="2155655"/>
                  <a:pt x="909253" y="1702746"/>
                  <a:pt x="350562" y="1702746"/>
                </a:cubicBezTo>
                <a:cubicBezTo>
                  <a:pt x="245808" y="1702746"/>
                  <a:pt x="144772" y="1718669"/>
                  <a:pt x="49743" y="1748226"/>
                </a:cubicBezTo>
                <a:lnTo>
                  <a:pt x="5901" y="1764272"/>
                </a:lnTo>
                <a:lnTo>
                  <a:pt x="0" y="1647425"/>
                </a:lnTo>
                <a:cubicBezTo>
                  <a:pt x="0" y="737577"/>
                  <a:pt x="737577" y="0"/>
                  <a:pt x="1647425" y="0"/>
                </a:cubicBezTo>
                <a:close/>
              </a:path>
            </a:pathLst>
          </a:custGeom>
          <a:solidFill>
            <a:schemeClr val="tx2"/>
          </a:solidFill>
          <a:ln>
            <a:solidFill>
              <a:schemeClr val="bg1"/>
            </a:solidFill>
          </a:ln>
        </p:spPr>
        <p:txBody>
          <a:bodyPr wrap="square" anchor="ctr">
            <a:noAutofit/>
          </a:bodyPr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Insert </a:t>
            </a:r>
            <a:br>
              <a:rPr lang="en-US" dirty="0"/>
            </a:br>
            <a:r>
              <a:rPr lang="en-US" dirty="0"/>
              <a:t>visual</a:t>
            </a:r>
          </a:p>
        </p:txBody>
      </p:sp>
    </p:spTree>
    <p:extLst>
      <p:ext uri="{BB962C8B-B14F-4D97-AF65-F5344CB8AC3E}">
        <p14:creationId xmlns:p14="http://schemas.microsoft.com/office/powerpoint/2010/main" val="40824138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50"/>
          <p:cNvGrpSpPr>
            <a:grpSpLocks/>
          </p:cNvGrpSpPr>
          <p:nvPr/>
        </p:nvGrpSpPr>
        <p:grpSpPr bwMode="auto">
          <a:xfrm>
            <a:off x="-6350" y="0"/>
            <a:ext cx="12198351" cy="6858000"/>
            <a:chOff x="-3" y="0"/>
            <a:chExt cx="5763" cy="4320"/>
          </a:xfrm>
        </p:grpSpPr>
        <p:pic>
          <p:nvPicPr>
            <p:cNvPr id="5" name="Picture 148" descr="logo small"/>
            <p:cNvPicPr>
              <a:picLocks noChangeAspect="1" noChangeArrowheads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88" y="326"/>
              <a:ext cx="1352" cy="3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" name="Rectangle 91"/>
            <p:cNvSpPr>
              <a:spLocks noChangeArrowheads="1"/>
            </p:cNvSpPr>
            <p:nvPr userDrawn="1"/>
          </p:nvSpPr>
          <p:spPr bwMode="auto">
            <a:xfrm>
              <a:off x="-3" y="0"/>
              <a:ext cx="5763" cy="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 sz="1800" dirty="0"/>
            </a:p>
          </p:txBody>
        </p:sp>
        <p:pic>
          <p:nvPicPr>
            <p:cNvPr id="7" name="Picture 23" descr="dd"/>
            <p:cNvPicPr>
              <a:picLocks noChangeAspect="1" noChangeArrowheads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3" y="0"/>
              <a:ext cx="1150" cy="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Oval 101"/>
            <p:cNvSpPr>
              <a:spLocks noChangeArrowheads="1"/>
            </p:cNvSpPr>
            <p:nvPr userDrawn="1"/>
          </p:nvSpPr>
          <p:spPr bwMode="auto">
            <a:xfrm>
              <a:off x="232" y="819"/>
              <a:ext cx="1448" cy="1447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1800" dirty="0"/>
            </a:p>
          </p:txBody>
        </p:sp>
        <p:sp>
          <p:nvSpPr>
            <p:cNvPr id="9" name="Oval 102" descr="coolers"/>
            <p:cNvSpPr>
              <a:spLocks noChangeArrowheads="1"/>
            </p:cNvSpPr>
            <p:nvPr userDrawn="1"/>
          </p:nvSpPr>
          <p:spPr bwMode="auto">
            <a:xfrm>
              <a:off x="275" y="858"/>
              <a:ext cx="1362" cy="1369"/>
            </a:xfrm>
            <a:prstGeom prst="ellipse">
              <a:avLst/>
            </a:prstGeom>
            <a:blipFill dpi="0" rotWithShape="1">
              <a:blip r:embed="rId4"/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800" dirty="0"/>
            </a:p>
          </p:txBody>
        </p:sp>
        <p:sp>
          <p:nvSpPr>
            <p:cNvPr id="10" name="Oval 103"/>
            <p:cNvSpPr>
              <a:spLocks noChangeArrowheads="1"/>
            </p:cNvSpPr>
            <p:nvPr userDrawn="1"/>
          </p:nvSpPr>
          <p:spPr bwMode="auto">
            <a:xfrm>
              <a:off x="217" y="772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800" dirty="0"/>
            </a:p>
          </p:txBody>
        </p:sp>
        <p:sp>
          <p:nvSpPr>
            <p:cNvPr id="11" name="Oval 104"/>
            <p:cNvSpPr>
              <a:spLocks noChangeArrowheads="1"/>
            </p:cNvSpPr>
            <p:nvPr userDrawn="1"/>
          </p:nvSpPr>
          <p:spPr bwMode="auto">
            <a:xfrm>
              <a:off x="162" y="772"/>
              <a:ext cx="1487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800" dirty="0"/>
            </a:p>
          </p:txBody>
        </p:sp>
        <p:sp>
          <p:nvSpPr>
            <p:cNvPr id="12" name="Oval 105"/>
            <p:cNvSpPr>
              <a:spLocks noChangeArrowheads="1"/>
            </p:cNvSpPr>
            <p:nvPr userDrawn="1"/>
          </p:nvSpPr>
          <p:spPr bwMode="auto">
            <a:xfrm>
              <a:off x="240" y="803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800" dirty="0"/>
            </a:p>
          </p:txBody>
        </p:sp>
        <p:sp>
          <p:nvSpPr>
            <p:cNvPr id="13" name="Oval 106"/>
            <p:cNvSpPr>
              <a:spLocks noChangeArrowheads="1"/>
            </p:cNvSpPr>
            <p:nvPr userDrawn="1"/>
          </p:nvSpPr>
          <p:spPr bwMode="auto">
            <a:xfrm>
              <a:off x="194" y="757"/>
              <a:ext cx="1486" cy="1486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800" dirty="0"/>
            </a:p>
          </p:txBody>
        </p:sp>
        <p:sp>
          <p:nvSpPr>
            <p:cNvPr id="14" name="Oval 107"/>
            <p:cNvSpPr>
              <a:spLocks noChangeArrowheads="1"/>
            </p:cNvSpPr>
            <p:nvPr userDrawn="1"/>
          </p:nvSpPr>
          <p:spPr bwMode="auto">
            <a:xfrm>
              <a:off x="279" y="834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800" dirty="0"/>
            </a:p>
          </p:txBody>
        </p:sp>
        <p:sp>
          <p:nvSpPr>
            <p:cNvPr id="15" name="Oval 108"/>
            <p:cNvSpPr>
              <a:spLocks noChangeArrowheads="1"/>
            </p:cNvSpPr>
            <p:nvPr userDrawn="1"/>
          </p:nvSpPr>
          <p:spPr bwMode="auto">
            <a:xfrm>
              <a:off x="108" y="834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800" dirty="0"/>
            </a:p>
          </p:txBody>
        </p:sp>
        <p:sp>
          <p:nvSpPr>
            <p:cNvPr id="16" name="Oval 109"/>
            <p:cNvSpPr>
              <a:spLocks noChangeArrowheads="1"/>
            </p:cNvSpPr>
            <p:nvPr userDrawn="1"/>
          </p:nvSpPr>
          <p:spPr bwMode="auto">
            <a:xfrm>
              <a:off x="287" y="757"/>
              <a:ext cx="1486" cy="1486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800" dirty="0"/>
            </a:p>
          </p:txBody>
        </p:sp>
        <p:sp>
          <p:nvSpPr>
            <p:cNvPr id="17" name="Oval 110"/>
            <p:cNvSpPr>
              <a:spLocks noChangeArrowheads="1"/>
            </p:cNvSpPr>
            <p:nvPr userDrawn="1"/>
          </p:nvSpPr>
          <p:spPr bwMode="auto">
            <a:xfrm>
              <a:off x="614" y="422"/>
              <a:ext cx="739" cy="747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800" dirty="0"/>
            </a:p>
          </p:txBody>
        </p:sp>
        <p:sp>
          <p:nvSpPr>
            <p:cNvPr id="18" name="Oval 111"/>
            <p:cNvSpPr>
              <a:spLocks noChangeArrowheads="1"/>
            </p:cNvSpPr>
            <p:nvPr userDrawn="1"/>
          </p:nvSpPr>
          <p:spPr bwMode="auto">
            <a:xfrm>
              <a:off x="629" y="445"/>
              <a:ext cx="708" cy="708"/>
            </a:xfrm>
            <a:prstGeom prst="ellipse">
              <a:avLst/>
            </a:prstGeom>
            <a:solidFill>
              <a:srgbClr val="8C7F6D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800" dirty="0"/>
            </a:p>
          </p:txBody>
        </p:sp>
        <p:sp>
          <p:nvSpPr>
            <p:cNvPr id="19" name="Oval 112"/>
            <p:cNvSpPr>
              <a:spLocks noChangeArrowheads="1"/>
            </p:cNvSpPr>
            <p:nvPr userDrawn="1"/>
          </p:nvSpPr>
          <p:spPr bwMode="auto">
            <a:xfrm>
              <a:off x="598" y="399"/>
              <a:ext cx="770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800" dirty="0"/>
            </a:p>
          </p:txBody>
        </p:sp>
        <p:sp>
          <p:nvSpPr>
            <p:cNvPr id="20" name="Oval 113"/>
            <p:cNvSpPr>
              <a:spLocks noChangeArrowheads="1"/>
            </p:cNvSpPr>
            <p:nvPr userDrawn="1"/>
          </p:nvSpPr>
          <p:spPr bwMode="auto">
            <a:xfrm>
              <a:off x="575" y="399"/>
              <a:ext cx="762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800" dirty="0"/>
            </a:p>
          </p:txBody>
        </p:sp>
        <p:sp>
          <p:nvSpPr>
            <p:cNvPr id="21" name="Oval 114"/>
            <p:cNvSpPr>
              <a:spLocks noChangeArrowheads="1"/>
            </p:cNvSpPr>
            <p:nvPr userDrawn="1"/>
          </p:nvSpPr>
          <p:spPr bwMode="auto">
            <a:xfrm>
              <a:off x="614" y="414"/>
              <a:ext cx="770" cy="771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800" dirty="0"/>
            </a:p>
          </p:txBody>
        </p:sp>
        <p:sp>
          <p:nvSpPr>
            <p:cNvPr id="22" name="Oval 115"/>
            <p:cNvSpPr>
              <a:spLocks noChangeArrowheads="1"/>
            </p:cNvSpPr>
            <p:nvPr userDrawn="1"/>
          </p:nvSpPr>
          <p:spPr bwMode="auto">
            <a:xfrm>
              <a:off x="590" y="391"/>
              <a:ext cx="763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800" dirty="0"/>
            </a:p>
          </p:txBody>
        </p:sp>
        <p:sp>
          <p:nvSpPr>
            <p:cNvPr id="23" name="Oval 116"/>
            <p:cNvSpPr>
              <a:spLocks noChangeArrowheads="1"/>
            </p:cNvSpPr>
            <p:nvPr userDrawn="1"/>
          </p:nvSpPr>
          <p:spPr bwMode="auto">
            <a:xfrm>
              <a:off x="629" y="445"/>
              <a:ext cx="708" cy="708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800" dirty="0"/>
            </a:p>
          </p:txBody>
        </p:sp>
        <p:sp>
          <p:nvSpPr>
            <p:cNvPr id="24" name="Oval 117"/>
            <p:cNvSpPr>
              <a:spLocks noChangeArrowheads="1"/>
            </p:cNvSpPr>
            <p:nvPr userDrawn="1"/>
          </p:nvSpPr>
          <p:spPr bwMode="auto">
            <a:xfrm>
              <a:off x="637" y="445"/>
              <a:ext cx="693" cy="693"/>
            </a:xfrm>
            <a:prstGeom prst="ellipse">
              <a:avLst/>
            </a:prstGeom>
            <a:noFill/>
            <a:ln w="0">
              <a:solidFill>
                <a:srgbClr val="83725B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800" dirty="0"/>
            </a:p>
          </p:txBody>
        </p:sp>
        <p:sp>
          <p:nvSpPr>
            <p:cNvPr id="25" name="Oval 118" descr="face"/>
            <p:cNvSpPr>
              <a:spLocks noChangeArrowheads="1"/>
            </p:cNvSpPr>
            <p:nvPr userDrawn="1"/>
          </p:nvSpPr>
          <p:spPr bwMode="auto">
            <a:xfrm>
              <a:off x="633" y="445"/>
              <a:ext cx="700" cy="701"/>
            </a:xfrm>
            <a:prstGeom prst="ellipse">
              <a:avLst/>
            </a:prstGeom>
            <a:blipFill dpi="0" rotWithShape="1">
              <a:blip r:embed="rId5">
                <a:lum contrast="6000"/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800" dirty="0"/>
            </a:p>
          </p:txBody>
        </p:sp>
        <p:sp>
          <p:nvSpPr>
            <p:cNvPr id="26" name="Oval 119"/>
            <p:cNvSpPr>
              <a:spLocks noChangeArrowheads="1"/>
            </p:cNvSpPr>
            <p:nvPr userDrawn="1"/>
          </p:nvSpPr>
          <p:spPr bwMode="auto">
            <a:xfrm>
              <a:off x="637" y="391"/>
              <a:ext cx="770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800" dirty="0"/>
            </a:p>
          </p:txBody>
        </p:sp>
        <p:sp>
          <p:nvSpPr>
            <p:cNvPr id="27" name="Oval 120"/>
            <p:cNvSpPr>
              <a:spLocks noChangeArrowheads="1"/>
            </p:cNvSpPr>
            <p:nvPr userDrawn="1"/>
          </p:nvSpPr>
          <p:spPr bwMode="auto">
            <a:xfrm>
              <a:off x="544" y="438"/>
              <a:ext cx="770" cy="762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800" dirty="0"/>
            </a:p>
          </p:txBody>
        </p:sp>
        <p:sp>
          <p:nvSpPr>
            <p:cNvPr id="28" name="Oval 121"/>
            <p:cNvSpPr>
              <a:spLocks noChangeArrowheads="1"/>
            </p:cNvSpPr>
            <p:nvPr userDrawn="1"/>
          </p:nvSpPr>
          <p:spPr bwMode="auto">
            <a:xfrm>
              <a:off x="637" y="438"/>
              <a:ext cx="763" cy="762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800" dirty="0"/>
            </a:p>
          </p:txBody>
        </p:sp>
        <p:sp>
          <p:nvSpPr>
            <p:cNvPr id="29" name="Oval 122"/>
            <p:cNvSpPr>
              <a:spLocks noChangeArrowheads="1"/>
            </p:cNvSpPr>
            <p:nvPr userDrawn="1"/>
          </p:nvSpPr>
          <p:spPr bwMode="auto">
            <a:xfrm>
              <a:off x="264" y="2002"/>
              <a:ext cx="1213" cy="1205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800" dirty="0"/>
            </a:p>
          </p:txBody>
        </p:sp>
        <p:sp>
          <p:nvSpPr>
            <p:cNvPr id="30" name="Oval 123"/>
            <p:cNvSpPr>
              <a:spLocks noChangeArrowheads="1"/>
            </p:cNvSpPr>
            <p:nvPr userDrawn="1"/>
          </p:nvSpPr>
          <p:spPr bwMode="auto">
            <a:xfrm>
              <a:off x="303" y="2033"/>
              <a:ext cx="1135" cy="1143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800" dirty="0"/>
            </a:p>
          </p:txBody>
        </p:sp>
        <p:sp>
          <p:nvSpPr>
            <p:cNvPr id="31" name="Oval 124"/>
            <p:cNvSpPr>
              <a:spLocks noChangeArrowheads="1"/>
            </p:cNvSpPr>
            <p:nvPr userDrawn="1"/>
          </p:nvSpPr>
          <p:spPr bwMode="auto">
            <a:xfrm>
              <a:off x="248" y="1963"/>
              <a:ext cx="1245" cy="124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800" dirty="0"/>
            </a:p>
          </p:txBody>
        </p:sp>
        <p:sp>
          <p:nvSpPr>
            <p:cNvPr id="32" name="Oval 125"/>
            <p:cNvSpPr>
              <a:spLocks noChangeArrowheads="1"/>
            </p:cNvSpPr>
            <p:nvPr userDrawn="1"/>
          </p:nvSpPr>
          <p:spPr bwMode="auto">
            <a:xfrm>
              <a:off x="209" y="1963"/>
              <a:ext cx="1237" cy="124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800" dirty="0"/>
            </a:p>
          </p:txBody>
        </p:sp>
        <p:sp>
          <p:nvSpPr>
            <p:cNvPr id="33" name="Oval 126"/>
            <p:cNvSpPr>
              <a:spLocks noChangeArrowheads="1"/>
            </p:cNvSpPr>
            <p:nvPr userDrawn="1"/>
          </p:nvSpPr>
          <p:spPr bwMode="auto">
            <a:xfrm>
              <a:off x="271" y="1986"/>
              <a:ext cx="1245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800" dirty="0"/>
            </a:p>
          </p:txBody>
        </p:sp>
        <p:sp>
          <p:nvSpPr>
            <p:cNvPr id="34" name="Oval 127"/>
            <p:cNvSpPr>
              <a:spLocks noChangeArrowheads="1"/>
            </p:cNvSpPr>
            <p:nvPr userDrawn="1"/>
          </p:nvSpPr>
          <p:spPr bwMode="auto">
            <a:xfrm>
              <a:off x="232" y="1947"/>
              <a:ext cx="1245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800" dirty="0"/>
            </a:p>
          </p:txBody>
        </p:sp>
        <p:sp>
          <p:nvSpPr>
            <p:cNvPr id="35" name="Oval 128" descr="new smal workers"/>
            <p:cNvSpPr>
              <a:spLocks noChangeArrowheads="1"/>
            </p:cNvSpPr>
            <p:nvPr userDrawn="1"/>
          </p:nvSpPr>
          <p:spPr bwMode="auto">
            <a:xfrm>
              <a:off x="304" y="2033"/>
              <a:ext cx="1135" cy="1143"/>
            </a:xfrm>
            <a:prstGeom prst="ellipse">
              <a:avLst/>
            </a:prstGeom>
            <a:blipFill dpi="0" rotWithShape="1">
              <a:blip r:embed="rId6">
                <a:lum contrast="12000"/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800" dirty="0"/>
            </a:p>
          </p:txBody>
        </p:sp>
        <p:sp>
          <p:nvSpPr>
            <p:cNvPr id="36" name="Oval 129"/>
            <p:cNvSpPr>
              <a:spLocks noChangeArrowheads="1"/>
            </p:cNvSpPr>
            <p:nvPr userDrawn="1"/>
          </p:nvSpPr>
          <p:spPr bwMode="auto">
            <a:xfrm>
              <a:off x="162" y="2017"/>
              <a:ext cx="1238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800" dirty="0"/>
            </a:p>
          </p:txBody>
        </p:sp>
        <p:sp>
          <p:nvSpPr>
            <p:cNvPr id="37" name="Oval 130"/>
            <p:cNvSpPr>
              <a:spLocks noChangeArrowheads="1"/>
            </p:cNvSpPr>
            <p:nvPr userDrawn="1"/>
          </p:nvSpPr>
          <p:spPr bwMode="auto">
            <a:xfrm>
              <a:off x="310" y="1947"/>
              <a:ext cx="1245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800" dirty="0"/>
            </a:p>
          </p:txBody>
        </p:sp>
        <p:sp>
          <p:nvSpPr>
            <p:cNvPr id="38" name="Oval 131"/>
            <p:cNvSpPr>
              <a:spLocks noChangeArrowheads="1"/>
            </p:cNvSpPr>
            <p:nvPr userDrawn="1"/>
          </p:nvSpPr>
          <p:spPr bwMode="auto">
            <a:xfrm>
              <a:off x="303" y="2017"/>
              <a:ext cx="1244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800" dirty="0"/>
            </a:p>
          </p:txBody>
        </p:sp>
        <p:sp>
          <p:nvSpPr>
            <p:cNvPr id="39" name="Oval 132"/>
            <p:cNvSpPr>
              <a:spLocks noChangeArrowheads="1"/>
            </p:cNvSpPr>
            <p:nvPr userDrawn="1"/>
          </p:nvSpPr>
          <p:spPr bwMode="auto">
            <a:xfrm>
              <a:off x="614" y="2990"/>
              <a:ext cx="1003" cy="1011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800" dirty="0"/>
            </a:p>
          </p:txBody>
        </p:sp>
        <p:sp>
          <p:nvSpPr>
            <p:cNvPr id="40" name="Oval 133"/>
            <p:cNvSpPr>
              <a:spLocks noChangeArrowheads="1"/>
            </p:cNvSpPr>
            <p:nvPr userDrawn="1"/>
          </p:nvSpPr>
          <p:spPr bwMode="auto">
            <a:xfrm>
              <a:off x="645" y="3021"/>
              <a:ext cx="941" cy="949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800" dirty="0"/>
            </a:p>
          </p:txBody>
        </p:sp>
        <p:sp>
          <p:nvSpPr>
            <p:cNvPr id="41" name="Oval 134"/>
            <p:cNvSpPr>
              <a:spLocks noChangeArrowheads="1"/>
            </p:cNvSpPr>
            <p:nvPr userDrawn="1"/>
          </p:nvSpPr>
          <p:spPr bwMode="auto">
            <a:xfrm>
              <a:off x="598" y="2959"/>
              <a:ext cx="1035" cy="103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800" dirty="0"/>
            </a:p>
          </p:txBody>
        </p:sp>
        <p:sp>
          <p:nvSpPr>
            <p:cNvPr id="42" name="Oval 135"/>
            <p:cNvSpPr>
              <a:spLocks noChangeArrowheads="1"/>
            </p:cNvSpPr>
            <p:nvPr userDrawn="1"/>
          </p:nvSpPr>
          <p:spPr bwMode="auto">
            <a:xfrm>
              <a:off x="567" y="2959"/>
              <a:ext cx="1027" cy="103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800" dirty="0"/>
            </a:p>
          </p:txBody>
        </p:sp>
        <p:sp>
          <p:nvSpPr>
            <p:cNvPr id="43" name="Oval 136"/>
            <p:cNvSpPr>
              <a:spLocks noChangeArrowheads="1"/>
            </p:cNvSpPr>
            <p:nvPr userDrawn="1"/>
          </p:nvSpPr>
          <p:spPr bwMode="auto">
            <a:xfrm>
              <a:off x="622" y="2982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800" dirty="0"/>
            </a:p>
          </p:txBody>
        </p:sp>
        <p:sp>
          <p:nvSpPr>
            <p:cNvPr id="44" name="Oval 137"/>
            <p:cNvSpPr>
              <a:spLocks noChangeArrowheads="1"/>
            </p:cNvSpPr>
            <p:nvPr userDrawn="1"/>
          </p:nvSpPr>
          <p:spPr bwMode="auto">
            <a:xfrm>
              <a:off x="583" y="2951"/>
              <a:ext cx="1034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800" dirty="0"/>
            </a:p>
          </p:txBody>
        </p:sp>
        <p:sp>
          <p:nvSpPr>
            <p:cNvPr id="45" name="Oval 138" descr="boom"/>
            <p:cNvSpPr>
              <a:spLocks noChangeArrowheads="1"/>
            </p:cNvSpPr>
            <p:nvPr userDrawn="1"/>
          </p:nvSpPr>
          <p:spPr bwMode="auto">
            <a:xfrm>
              <a:off x="638" y="3018"/>
              <a:ext cx="949" cy="957"/>
            </a:xfrm>
            <a:prstGeom prst="ellipse">
              <a:avLst/>
            </a:prstGeom>
            <a:blipFill dpi="0" rotWithShape="1">
              <a:blip r:embed="rId7">
                <a:lum contrast="6000"/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800" dirty="0"/>
            </a:p>
          </p:txBody>
        </p:sp>
        <p:sp>
          <p:nvSpPr>
            <p:cNvPr id="46" name="Oval 139"/>
            <p:cNvSpPr>
              <a:spLocks noChangeArrowheads="1"/>
            </p:cNvSpPr>
            <p:nvPr userDrawn="1"/>
          </p:nvSpPr>
          <p:spPr bwMode="auto">
            <a:xfrm>
              <a:off x="528" y="3005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800" dirty="0"/>
            </a:p>
          </p:txBody>
        </p:sp>
        <p:sp>
          <p:nvSpPr>
            <p:cNvPr id="47" name="Oval 140"/>
            <p:cNvSpPr>
              <a:spLocks noChangeArrowheads="1"/>
            </p:cNvSpPr>
            <p:nvPr userDrawn="1"/>
          </p:nvSpPr>
          <p:spPr bwMode="auto">
            <a:xfrm>
              <a:off x="645" y="3005"/>
              <a:ext cx="1035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800" dirty="0"/>
            </a:p>
          </p:txBody>
        </p:sp>
        <p:sp>
          <p:nvSpPr>
            <p:cNvPr id="48" name="Oval 141"/>
            <p:cNvSpPr>
              <a:spLocks noChangeArrowheads="1"/>
            </p:cNvSpPr>
            <p:nvPr userDrawn="1"/>
          </p:nvSpPr>
          <p:spPr bwMode="auto">
            <a:xfrm>
              <a:off x="653" y="2951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800" dirty="0"/>
            </a:p>
          </p:txBody>
        </p:sp>
      </p:grpSp>
      <p:sp>
        <p:nvSpPr>
          <p:cNvPr id="307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4078818" y="3271839"/>
            <a:ext cx="7393516" cy="676275"/>
          </a:xfrm>
        </p:spPr>
        <p:txBody>
          <a:bodyPr anchor="b"/>
          <a:lstStyle>
            <a:lvl1pPr>
              <a:defRPr>
                <a:solidFill>
                  <a:srgbClr val="003896"/>
                </a:solidFill>
              </a:defRPr>
            </a:lvl1pPr>
          </a:lstStyle>
          <a:p>
            <a:r>
              <a:rPr lang="en-ZA"/>
              <a:t>Click to edit Master title style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4078818" y="4092576"/>
            <a:ext cx="7393516" cy="2220913"/>
          </a:xfrm>
        </p:spPr>
        <p:txBody>
          <a:bodyPr/>
          <a:lstStyle>
            <a:lvl1pPr marL="0" indent="0">
              <a:buFontTx/>
              <a:buNone/>
              <a:defRPr sz="1800">
                <a:solidFill>
                  <a:srgbClr val="83725B"/>
                </a:solidFill>
              </a:defRPr>
            </a:lvl1pPr>
          </a:lstStyle>
          <a:p>
            <a:r>
              <a:rPr lang="en-ZA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553988613"/>
      </p:ext>
    </p:extLst>
  </p:cSld>
  <p:clrMapOvr>
    <a:masterClrMapping/>
  </p:clrMapOvr>
  <p:transition spd="slow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Rectangle 3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E9B48F-7265-4764-A1BA-D38C99DF7783}" type="datetime5">
              <a:rPr lang="en-US" smtClean="0"/>
              <a:t>8-Dec-25</a:t>
            </a:fld>
            <a:endParaRPr lang="en-ZA" dirty="0"/>
          </a:p>
        </p:txBody>
      </p:sp>
      <p:sp>
        <p:nvSpPr>
          <p:cNvPr id="5" name="Rectangle 3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6" name="Rectangle 3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86B232-EAE7-45B2-99B0-38A290B01042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761111866"/>
      </p:ext>
    </p:extLst>
  </p:cSld>
  <p:clrMapOvr>
    <a:masterClrMapping/>
  </p:clrMapOvr>
  <p:transition spd="slow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3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56D650-4D0E-4C42-BE24-4DBF045E4CEB}" type="datetime5">
              <a:rPr lang="en-US" smtClean="0"/>
              <a:t>8-Dec-25</a:t>
            </a:fld>
            <a:endParaRPr lang="en-ZA" dirty="0"/>
          </a:p>
        </p:txBody>
      </p:sp>
      <p:sp>
        <p:nvSpPr>
          <p:cNvPr id="5" name="Rectangle 3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6" name="Rectangle 3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671D24-B5D9-4745-B31F-809BAA44DEBE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404306228"/>
      </p:ext>
    </p:extLst>
  </p:cSld>
  <p:clrMapOvr>
    <a:masterClrMapping/>
  </p:clrMapOvr>
  <p:transition spd="slow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ags" Target="../tags/tag2.xml"/><Relationship Id="rId13" Type="http://schemas.openxmlformats.org/officeDocument/2006/relationships/image" Target="../media/image3.emf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12" Type="http://schemas.openxmlformats.org/officeDocument/2006/relationships/image" Target="../media/image2.em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emf"/><Relationship Id="rId5" Type="http://schemas.openxmlformats.org/officeDocument/2006/relationships/slideLayout" Target="../slideLayouts/slideLayout5.xml"/><Relationship Id="rId10" Type="http://schemas.openxmlformats.org/officeDocument/2006/relationships/oleObject" Target="../embeddings/oleObject1.bin"/><Relationship Id="rId4" Type="http://schemas.openxmlformats.org/officeDocument/2006/relationships/slideLayout" Target="../slideLayouts/slideLayout4.xml"/><Relationship Id="rId9" Type="http://schemas.openxmlformats.org/officeDocument/2006/relationships/tags" Target="../tags/tag3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9.xml"/><Relationship Id="rId3" Type="http://schemas.openxmlformats.org/officeDocument/2006/relationships/slideLayout" Target="../slideLayouts/slideLayout9.xml"/><Relationship Id="rId7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8.xml"/><Relationship Id="rId2" Type="http://schemas.openxmlformats.org/officeDocument/2006/relationships/slideLayout" Target="../slideLayouts/slideLayout8.xml"/><Relationship Id="rId16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6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1.xml"/><Relationship Id="rId15" Type="http://schemas.openxmlformats.org/officeDocument/2006/relationships/image" Target="../media/image7.jpeg"/><Relationship Id="rId10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0.xml"/><Relationship Id="rId9" Type="http://schemas.openxmlformats.org/officeDocument/2006/relationships/slideLayout" Target="../slideLayouts/slideLayout15.xml"/><Relationship Id="rId1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0A7057F0-5F5E-786F-613E-0CBEA464107A}"/>
              </a:ext>
            </a:extLst>
          </p:cNvPr>
          <p:cNvSpPr/>
          <p:nvPr userDrawn="1"/>
        </p:nvSpPr>
        <p:spPr>
          <a:xfrm>
            <a:off x="0" y="0"/>
            <a:ext cx="12192000" cy="990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1" name="Object 10" hidden="1"/>
          <p:cNvGraphicFramePr>
            <a:graphicFrameLocks noChangeAspect="1"/>
          </p:cNvGraphicFramePr>
          <p:nvPr userDrawn="1">
            <p:custDataLst>
              <p:tags r:id="rId8"/>
            </p:custDataLst>
            <p:extLst>
              <p:ext uri="{D42A27DB-BD31-4B8C-83A1-F6EECF244321}">
                <p14:modId xmlns:p14="http://schemas.microsoft.com/office/powerpoint/2010/main" val="3272767211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10" imgW="270" imgH="270" progId="TCLayout.ActiveDocument.1">
                  <p:embed/>
                </p:oleObj>
              </mc:Choice>
              <mc:Fallback>
                <p:oleObj name="think-cell Slide" r:id="rId10" imgW="270" imgH="270" progId="TCLayout.ActiveDocument.1">
                  <p:embed/>
                  <p:pic>
                    <p:nvPicPr>
                      <p:cNvPr id="11" name="Object 10" hidden="1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Rectangle 9" hidden="1"/>
          <p:cNvSpPr/>
          <p:nvPr userDrawn="1">
            <p:custDataLst>
              <p:tags r:id="rId9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marL="0" lvl="0" indent="0" algn="ctr" eaLnBrk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ZA" sz="2400" b="0" i="0" baseline="0" dirty="0"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1681" y="1223493"/>
            <a:ext cx="11383851" cy="48590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ZA" dirty="0"/>
              <a:t>Edit Master text styles</a:t>
            </a:r>
          </a:p>
          <a:p>
            <a:pPr lvl="1"/>
            <a:r>
              <a:rPr lang="en-ZA" dirty="0"/>
              <a:t>Second level</a:t>
            </a:r>
          </a:p>
          <a:p>
            <a:pPr lvl="2"/>
            <a:r>
              <a:rPr lang="en-ZA" dirty="0"/>
              <a:t>Third level</a:t>
            </a:r>
          </a:p>
          <a:p>
            <a:pPr lvl="3"/>
            <a:r>
              <a:rPr lang="en-ZA" dirty="0"/>
              <a:t>Fourth level</a:t>
            </a:r>
          </a:p>
          <a:p>
            <a:pPr lvl="4"/>
            <a:r>
              <a:rPr lang="en-ZA" dirty="0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1680" y="6356350"/>
            <a:ext cx="1079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>
              <a:defRPr sz="10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Z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97802" y="6356350"/>
            <a:ext cx="34772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56B1497D-D85C-49F0-B0C9-9C5FED4EAE9E}" type="slidenum">
              <a:rPr lang="en-ZA" smtClean="0"/>
              <a:pPr/>
              <a:t>‹#›</a:t>
            </a:fld>
            <a:endParaRPr lang="en-ZA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61681" y="205769"/>
            <a:ext cx="9511777" cy="66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noProof="0" dirty="0"/>
              <a:t>Click to edit Master title style</a:t>
            </a:r>
            <a:endParaRPr lang="en-ZA" noProof="0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2A1EFD3B-809C-B8A0-4D86-16532E5E7488}"/>
              </a:ext>
            </a:extLst>
          </p:cNvPr>
          <p:cNvPicPr>
            <a:picLocks noChangeAspect="1"/>
          </p:cNvPicPr>
          <p:nvPr userDrawn="1"/>
        </p:nvPicPr>
        <p:blipFill>
          <a:blip r:embed="rId12"/>
          <a:stretch>
            <a:fillRect/>
          </a:stretch>
        </p:blipFill>
        <p:spPr>
          <a:xfrm>
            <a:off x="10441904" y="312737"/>
            <a:ext cx="1422400" cy="36830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39A3506A-6DD2-E9D5-DD05-B23171DA1339}"/>
              </a:ext>
            </a:extLst>
          </p:cNvPr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10037031" y="318311"/>
            <a:ext cx="241300" cy="368300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B56DB893-999D-78A5-DBD6-5B38A7382F94}"/>
              </a:ext>
            </a:extLst>
          </p:cNvPr>
          <p:cNvSpPr/>
          <p:nvPr userDrawn="1"/>
        </p:nvSpPr>
        <p:spPr>
          <a:xfrm>
            <a:off x="0" y="6176963"/>
            <a:ext cx="12192000" cy="45719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48610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54" r:id="rId2"/>
    <p:sldLayoutId id="2147483688" r:id="rId3"/>
    <p:sldLayoutId id="2147483689" r:id="rId4"/>
    <p:sldLayoutId id="2147483657" r:id="rId5"/>
    <p:sldLayoutId id="2147483655" r:id="rId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4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" panose="05000000000000000000" pitchFamily="2" charset="2"/>
        <a:buChar char="§"/>
        <a:defRPr sz="1400" kern="1200">
          <a:solidFill>
            <a:srgbClr val="1D3E88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1D3E88"/>
        </a:buClr>
        <a:buFont typeface="Calibri" panose="020F0502020204030204" pitchFamily="34" charset="0"/>
        <a:buChar char="-"/>
        <a:defRPr sz="1400" kern="1200">
          <a:solidFill>
            <a:srgbClr val="1D3E88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rgbClr val="1D3E88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Courier New" panose="02070309020205020404" pitchFamily="49" charset="0"/>
        <a:buChar char="o"/>
        <a:defRPr sz="1400" kern="1200">
          <a:solidFill>
            <a:srgbClr val="1D3E88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Ø"/>
        <a:defRPr sz="1400" kern="1200">
          <a:solidFill>
            <a:srgbClr val="1D3E88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43" descr="logo small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17151" y="341313"/>
            <a:ext cx="1564216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17" descr="topsolid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10121900" cy="969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82084" y="166688"/>
            <a:ext cx="8693149" cy="666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ZA"/>
              <a:t>Click to edit Master title style</a:t>
            </a:r>
          </a:p>
        </p:txBody>
      </p:sp>
      <p:sp>
        <p:nvSpPr>
          <p:cNvPr id="102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82085" y="1436689"/>
            <a:ext cx="11171767" cy="5045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ZA"/>
              <a:t>Click to edit Master text styles</a:t>
            </a:r>
          </a:p>
          <a:p>
            <a:pPr lvl="1"/>
            <a:r>
              <a:rPr lang="en-ZA"/>
              <a:t>Second level</a:t>
            </a:r>
          </a:p>
          <a:p>
            <a:pPr lvl="2"/>
            <a:r>
              <a:rPr lang="en-ZA"/>
              <a:t>Third level</a:t>
            </a:r>
          </a:p>
          <a:p>
            <a:pPr lvl="3"/>
            <a:r>
              <a:rPr lang="en-ZA"/>
              <a:t>Fourth level</a:t>
            </a:r>
          </a:p>
          <a:p>
            <a:pPr lvl="4"/>
            <a:r>
              <a:rPr lang="en-ZA"/>
              <a:t>Fifth level</a:t>
            </a:r>
          </a:p>
        </p:txBody>
      </p:sp>
      <p:sp>
        <p:nvSpPr>
          <p:cNvPr id="1061" name="Rectangle 3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1" y="6453189"/>
            <a:ext cx="2317751" cy="2682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000">
                <a:solidFill>
                  <a:srgbClr val="83725B"/>
                </a:solidFill>
              </a:defRPr>
            </a:lvl1pPr>
          </a:lstStyle>
          <a:p>
            <a:pPr>
              <a:defRPr/>
            </a:pPr>
            <a:fld id="{B87A43BC-FA68-401D-AAC5-EEBBF45D96B7}" type="datetime5">
              <a:rPr lang="en-US" smtClean="0"/>
              <a:t>8-Dec-25</a:t>
            </a:fld>
            <a:endParaRPr lang="en-ZA" dirty="0"/>
          </a:p>
        </p:txBody>
      </p:sp>
      <p:sp>
        <p:nvSpPr>
          <p:cNvPr id="1062" name="Rectangle 3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76185" y="6453189"/>
            <a:ext cx="3839633" cy="2682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000">
                <a:solidFill>
                  <a:srgbClr val="83725B"/>
                </a:solidFill>
              </a:defRPr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1063" name="Rectangle 3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9552518" y="6453189"/>
            <a:ext cx="2201333" cy="2682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000">
                <a:solidFill>
                  <a:srgbClr val="83725B"/>
                </a:solidFill>
              </a:defRPr>
            </a:lvl1pPr>
          </a:lstStyle>
          <a:p>
            <a:pPr>
              <a:defRPr/>
            </a:pPr>
            <a:fld id="{67F45492-87A1-4311-8485-5EA684FF9A2B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3027345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  <p:sldLayoutId id="2147483669" r:id="rId4"/>
    <p:sldLayoutId id="2147483670" r:id="rId5"/>
    <p:sldLayoutId id="2147483671" r:id="rId6"/>
    <p:sldLayoutId id="2147483672" r:id="rId7"/>
    <p:sldLayoutId id="2147483673" r:id="rId8"/>
    <p:sldLayoutId id="2147483674" r:id="rId9"/>
    <p:sldLayoutId id="2147483675" r:id="rId10"/>
    <p:sldLayoutId id="2147483676" r:id="rId11"/>
    <p:sldLayoutId id="2147483677" r:id="rId12"/>
    <p:sldLayoutId id="2147483678" r:id="rId13"/>
  </p:sldLayoutIdLst>
  <p:transition spd="slow">
    <p:fade/>
  </p:transition>
  <p:hf hdr="0" ftr="0"/>
  <p:txStyles>
    <p:titleStyle>
      <a:lvl1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2pPr>
      <a:lvl3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3pPr>
      <a:lvl4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4pPr>
      <a:lvl5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5pPr>
      <a:lvl6pPr marL="457200" algn="l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6pPr>
      <a:lvl7pPr marL="914400" algn="l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7pPr>
      <a:lvl8pPr marL="1371600" algn="l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8pPr>
      <a:lvl9pPr marL="1828800" algn="l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9pPr>
    </p:titleStyle>
    <p:bodyStyle>
      <a:lvl1pPr marL="266700" indent="-266700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2000">
          <a:solidFill>
            <a:srgbClr val="003896"/>
          </a:solidFill>
          <a:latin typeface="+mn-lt"/>
          <a:ea typeface="+mn-ea"/>
          <a:cs typeface="+mn-cs"/>
        </a:defRPr>
      </a:lvl1pPr>
      <a:lvl2pPr marL="717550" indent="-271463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>
          <a:solidFill>
            <a:srgbClr val="003896"/>
          </a:solidFill>
          <a:latin typeface="+mn-lt"/>
          <a:cs typeface="+mn-cs"/>
        </a:defRPr>
      </a:lvl2pPr>
      <a:lvl3pPr marL="1076325" indent="-179388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600">
          <a:solidFill>
            <a:srgbClr val="003896"/>
          </a:solidFill>
          <a:latin typeface="+mn-lt"/>
          <a:cs typeface="+mn-cs"/>
        </a:defRPr>
      </a:lvl3pPr>
      <a:lvl4pPr marL="1435100" indent="-179388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4pPr>
      <a:lvl5pPr marL="1793875" indent="-179388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5pPr>
      <a:lvl6pPr marL="2251075" indent="-179388" algn="l" rtl="0" fontAlgn="base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6pPr>
      <a:lvl7pPr marL="2708275" indent="-179388" algn="l" rtl="0" fontAlgn="base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7pPr>
      <a:lvl8pPr marL="3165475" indent="-179388" algn="l" rtl="0" fontAlgn="base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8pPr>
      <a:lvl9pPr marL="3622675" indent="-179388" algn="l" rtl="0" fontAlgn="base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BD6738-B93A-69E8-37E5-EA85ED4AD49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440238" y="1404737"/>
            <a:ext cx="7295501" cy="1095534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/>
              <a:t>OPGW, ADSS &amp; DUCT CABLES  </a:t>
            </a:r>
            <a:br>
              <a:rPr lang="en-US" b="1" dirty="0"/>
            </a:br>
            <a:br>
              <a:rPr lang="en-US" b="1" dirty="0"/>
            </a:br>
            <a:r>
              <a:rPr lang="en-US" b="1" dirty="0"/>
              <a:t>Low Risk Environmental Requirements</a:t>
            </a:r>
            <a:endParaRPr lang="en-ZA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C2B307B-A5B9-574F-6A2D-B498D4174CE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SHEQS &amp; Properties: Environmental Management </a:t>
            </a:r>
            <a:endParaRPr lang="en-ZA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BC06AA4-2223-36D0-BD2F-43E24CBE6F8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439589" y="3527025"/>
            <a:ext cx="7296150" cy="546211"/>
          </a:xfrm>
        </p:spPr>
        <p:txBody>
          <a:bodyPr/>
          <a:lstStyle/>
          <a:p>
            <a:r>
              <a:rPr lang="en-US" b="1" dirty="0"/>
              <a:t>28 November 2025                   Presented by Xolani Gumede</a:t>
            </a:r>
            <a:endParaRPr lang="en-ZA" b="1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EE415C86-3E47-DD98-4A5F-E938FBE04F4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7302" y="2500271"/>
            <a:ext cx="3322608" cy="3322608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34D1A00C-1CD9-7832-1144-BFF74631DF1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6128" y="4276578"/>
            <a:ext cx="1914310" cy="19204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77057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67D88A-4F6E-960C-4BA2-CC175B39BB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/>
              <a:t>OPGW, ADSS DUCT CABLES</a:t>
            </a:r>
            <a:endParaRPr lang="en-ZA" b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58CCBD4-6056-21D4-79E5-703376DB6F2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buNone/>
            </a:pPr>
            <a:r>
              <a:rPr lang="en-ZA" sz="2400" dirty="0">
                <a:solidFill>
                  <a:srgbClr val="002060"/>
                </a:solidFill>
                <a:effectLst/>
                <a:ea typeface="Calibri" panose="020F0502020204030204" pitchFamily="34" charset="0"/>
              </a:rPr>
              <a:t>Environmental </a:t>
            </a:r>
            <a:r>
              <a:rPr lang="en-ZA" sz="2400" dirty="0">
                <a:solidFill>
                  <a:srgbClr val="002060"/>
                </a:solidFill>
                <a:ea typeface="Calibri" panose="020F0502020204030204" pitchFamily="34" charset="0"/>
              </a:rPr>
              <a:t>requirements for the </a:t>
            </a:r>
            <a:r>
              <a:rPr lang="en-US" sz="2400" dirty="0">
                <a:solidFill>
                  <a:srgbClr val="002060"/>
                </a:solidFill>
                <a:effectLst/>
                <a:ea typeface="Calibri" panose="020F0502020204030204" pitchFamily="34" charset="0"/>
              </a:rPr>
              <a:t>manufacture, supply and delivery of estimated quantities of All-Dielectric </a:t>
            </a:r>
            <a:r>
              <a:rPr lang="en-US" sz="2400" dirty="0">
                <a:solidFill>
                  <a:srgbClr val="002060"/>
                </a:solidFill>
                <a:ea typeface="Calibri" panose="020F0502020204030204" pitchFamily="34" charset="0"/>
              </a:rPr>
              <a:t>S</a:t>
            </a:r>
            <a:r>
              <a:rPr lang="en-US" sz="2400" dirty="0">
                <a:solidFill>
                  <a:srgbClr val="002060"/>
                </a:solidFill>
                <a:effectLst/>
                <a:ea typeface="Calibri" panose="020F0502020204030204" pitchFamily="34" charset="0"/>
              </a:rPr>
              <a:t>elf-Supporting Cables </a:t>
            </a:r>
            <a:endParaRPr lang="en-ZA" sz="2400" dirty="0">
              <a:solidFill>
                <a:srgbClr val="002060"/>
              </a:solidFill>
              <a:ea typeface="Times New Roman" panose="02020603050405020304" pitchFamily="18" charset="0"/>
            </a:endParaRPr>
          </a:p>
          <a:p>
            <a:pPr marL="0" lvl="0" indent="0">
              <a:buNone/>
            </a:pPr>
            <a:endParaRPr lang="en-ZA" sz="2400" dirty="0">
              <a:solidFill>
                <a:srgbClr val="002060"/>
              </a:solidFill>
              <a:effectLst/>
              <a:ea typeface="Calibri" panose="020F0502020204030204" pitchFamily="34" charset="0"/>
            </a:endParaRPr>
          </a:p>
          <a:p>
            <a:pPr marL="0" lvl="0" indent="0">
              <a:buNone/>
            </a:pPr>
            <a:endParaRPr lang="en-ZA" sz="2400" dirty="0">
              <a:solidFill>
                <a:srgbClr val="002060"/>
              </a:solidFill>
              <a:effectLst/>
              <a:ea typeface="Calibri" panose="020F0502020204030204" pitchFamily="34" charset="0"/>
            </a:endParaRPr>
          </a:p>
          <a:p>
            <a:pPr marL="0" indent="0">
              <a:buNone/>
            </a:pPr>
            <a:endParaRPr lang="en-ZA" sz="2400" dirty="0">
              <a:solidFill>
                <a:srgbClr val="002060"/>
              </a:solidFill>
              <a:effectLst/>
              <a:ea typeface="Calibri" panose="020F0502020204030204" pitchFamily="34" charset="0"/>
            </a:endParaRPr>
          </a:p>
          <a:p>
            <a:pPr marL="0" indent="0">
              <a:buNone/>
            </a:pPr>
            <a:r>
              <a:rPr lang="en-ZA" sz="2400" b="1" dirty="0">
                <a:solidFill>
                  <a:srgbClr val="002060"/>
                </a:solidFill>
                <a:ea typeface="Calibri" panose="020F0502020204030204" pitchFamily="34" charset="0"/>
              </a:rPr>
              <a:t>The contract is rated a low category</a:t>
            </a:r>
            <a:endParaRPr lang="en-ZA" sz="2400" b="1" dirty="0">
              <a:solidFill>
                <a:srgbClr val="002060"/>
              </a:solidFill>
              <a:effectLst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982208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ZA" b="1" dirty="0"/>
              <a:t>1. ENVIRONMENTAL POLICY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fontAlgn="t">
              <a:buNone/>
            </a:pPr>
            <a:r>
              <a:rPr lang="en-ZA" sz="2400" b="1" dirty="0">
                <a:solidFill>
                  <a:srgbClr val="002060"/>
                </a:solidFill>
              </a:rPr>
              <a:t>1. Environmental Policy (or SHEQ Policy) </a:t>
            </a:r>
            <a:r>
              <a:rPr lang="en-US" sz="2400" b="1" dirty="0">
                <a:solidFill>
                  <a:srgbClr val="002060"/>
                </a:solidFill>
              </a:rPr>
              <a:t>must be NAMED &amp; SIGNED the by CEO or a Managing member of the contractor company</a:t>
            </a:r>
          </a:p>
          <a:p>
            <a:pPr fontAlgn="t">
              <a:buFont typeface="Arial" panose="020B0604020202020204" pitchFamily="34" charset="0"/>
              <a:buChar char="•"/>
            </a:pPr>
            <a:r>
              <a:rPr lang="en-US" sz="2400" b="1" dirty="0">
                <a:solidFill>
                  <a:srgbClr val="002060"/>
                </a:solidFill>
              </a:rPr>
              <a:t> </a:t>
            </a:r>
            <a:r>
              <a:rPr lang="en-US" sz="2400" dirty="0">
                <a:solidFill>
                  <a:srgbClr val="002060"/>
                </a:solidFill>
              </a:rPr>
              <a:t>Commitment to: (1) compliance to environmental compliance obligations; and (2)   environmental duty of care.</a:t>
            </a:r>
          </a:p>
          <a:p>
            <a:pPr marL="0" indent="0" fontAlgn="t">
              <a:buNone/>
            </a:pPr>
            <a:endParaRPr lang="en-US" sz="2400" b="1" dirty="0">
              <a:solidFill>
                <a:srgbClr val="002060"/>
              </a:solidFill>
            </a:endParaRPr>
          </a:p>
          <a:p>
            <a:pPr marL="0" indent="0" fontAlgn="t">
              <a:buNone/>
            </a:pPr>
            <a:r>
              <a:rPr lang="en-US" sz="2400" b="1" dirty="0">
                <a:solidFill>
                  <a:srgbClr val="002060"/>
                </a:solidFill>
              </a:rPr>
              <a:t>2. Environmental Management Plan for the Scope of work addressing the following as a minimum: </a:t>
            </a:r>
          </a:p>
          <a:p>
            <a:pPr fontAlgn="t">
              <a:buFont typeface="Arial" panose="020B0604020202020204" pitchFamily="34" charset="0"/>
              <a:buChar char="•"/>
            </a:pPr>
            <a:r>
              <a:rPr lang="en-ZA" sz="2400" dirty="0">
                <a:solidFill>
                  <a:srgbClr val="002060"/>
                </a:solidFill>
              </a:rPr>
              <a:t>Waste management (reduction, re-use, recycling, disposal).</a:t>
            </a:r>
          </a:p>
          <a:p>
            <a:pPr fontAlgn="t">
              <a:buFont typeface="Arial" panose="020B0604020202020204" pitchFamily="34" charset="0"/>
              <a:buChar char="•"/>
            </a:pPr>
            <a:r>
              <a:rPr lang="en-ZA" sz="2400" dirty="0">
                <a:solidFill>
                  <a:srgbClr val="002060"/>
                </a:solidFill>
              </a:rPr>
              <a:t>Environmental induction.</a:t>
            </a:r>
          </a:p>
          <a:p>
            <a:pPr fontAlgn="t">
              <a:buFont typeface="Arial" panose="020B0604020202020204" pitchFamily="34" charset="0"/>
              <a:buChar char="•"/>
            </a:pPr>
            <a:r>
              <a:rPr lang="en-ZA" sz="2400" dirty="0">
                <a:solidFill>
                  <a:srgbClr val="002060"/>
                </a:solidFill>
              </a:rPr>
              <a:t>Environmental incident management.</a:t>
            </a:r>
          </a:p>
          <a:p>
            <a:pPr fontAlgn="t">
              <a:buFont typeface="Arial" panose="020B0604020202020204" pitchFamily="34" charset="0"/>
              <a:buChar char="•"/>
            </a:pPr>
            <a:r>
              <a:rPr lang="en-ZA" sz="2400" dirty="0">
                <a:solidFill>
                  <a:srgbClr val="002060"/>
                </a:solidFill>
              </a:rPr>
              <a:t>Emergency planning for environmental incidents.</a:t>
            </a:r>
          </a:p>
          <a:p>
            <a:pPr marL="793750" lvl="1" indent="-342900" fontAlgn="t"/>
            <a:endParaRPr lang="en-ZA" sz="2400" dirty="0">
              <a:solidFill>
                <a:srgbClr val="002060"/>
              </a:solidFill>
            </a:endParaRPr>
          </a:p>
          <a:p>
            <a:pPr fontAlgn="t"/>
            <a:endParaRPr lang="en-US" sz="2400" dirty="0">
              <a:solidFill>
                <a:schemeClr val="accent4"/>
              </a:solidFill>
              <a:latin typeface="Calibri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395F064C-0D4B-461D-A461-6E2CF11F294C}" type="slidenum">
              <a:rPr lang="en-ZA" altLang="en-US" smtClean="0"/>
              <a:pPr>
                <a:defRPr/>
              </a:pPr>
              <a:t>3</a:t>
            </a:fld>
            <a:endParaRPr lang="en-ZA" alt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4294967295"/>
          </p:nvPr>
        </p:nvSpPr>
        <p:spPr/>
        <p:txBody>
          <a:bodyPr/>
          <a:lstStyle/>
          <a:p>
            <a:pPr>
              <a:defRPr/>
            </a:pPr>
            <a:fld id="{FDDC633D-0B52-4A0F-B7F4-47471054D4CD}" type="datetime1">
              <a:rPr lang="en-ZA" altLang="en-US" smtClean="0"/>
              <a:pPr>
                <a:defRPr/>
              </a:pPr>
              <a:t>2025/12/08</a:t>
            </a:fld>
            <a:endParaRPr lang="en-ZA" altLang="en-US" dirty="0"/>
          </a:p>
        </p:txBody>
      </p:sp>
    </p:spTree>
    <p:extLst>
      <p:ext uri="{BB962C8B-B14F-4D97-AF65-F5344CB8AC3E}">
        <p14:creationId xmlns:p14="http://schemas.microsoft.com/office/powerpoint/2010/main" val="6520898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6yJ7c7QzT92Xgk69G6qK3A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6yJ7c7QzT92Xgk69G6qK3A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1NPUJZfVS7.d8Aqx0sFn4Q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Yvz9s1FQRQK70D8H52w3UQ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1NPUJZfVS7.d8Aqx0sFn4Q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6yJ7c7QzT92Xgk69G6qK3A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1NPUJZfVS7.d8Aqx0sFn4Q"/>
</p:tagLst>
</file>

<file path=ppt/theme/theme1.xml><?xml version="1.0" encoding="utf-8"?>
<a:theme xmlns:a="http://schemas.openxmlformats.org/drawingml/2006/main" name="Content Slide Master">
  <a:themeElements>
    <a:clrScheme name="Eskom">
      <a:dk1>
        <a:srgbClr val="003896"/>
      </a:dk1>
      <a:lt1>
        <a:srgbClr val="FFFFFF"/>
      </a:lt1>
      <a:dk2>
        <a:srgbClr val="83725B"/>
      </a:dk2>
      <a:lt2>
        <a:srgbClr val="DDDDDD"/>
      </a:lt2>
      <a:accent1>
        <a:srgbClr val="003896"/>
      </a:accent1>
      <a:accent2>
        <a:srgbClr val="9B6D56"/>
      </a:accent2>
      <a:accent3>
        <a:srgbClr val="96330F"/>
      </a:accent3>
      <a:accent4>
        <a:srgbClr val="C97A00"/>
      </a:accent4>
      <a:accent5>
        <a:srgbClr val="598787"/>
      </a:accent5>
      <a:accent6>
        <a:srgbClr val="0DAF2B"/>
      </a:accent6>
      <a:hlink>
        <a:srgbClr val="83725B"/>
      </a:hlink>
      <a:folHlink>
        <a:srgbClr val="C97A0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marL="285750" indent="-285750">
          <a:buClr>
            <a:schemeClr val="bg1">
              <a:lumMod val="50000"/>
            </a:schemeClr>
          </a:buClr>
          <a:buFont typeface="Wingdings" panose="05000000000000000000" pitchFamily="2" charset="2"/>
          <a:buChar char="§"/>
          <a:defRPr sz="1400" dirty="0" err="1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1" id="{1E5B683E-D731-44A3-995F-FBDD736D6143}" vid="{6AEA1211-FEE5-49DA-A65B-5350B454C766}"/>
    </a:ext>
  </a:extLst>
</a:theme>
</file>

<file path=ppt/theme/theme2.xml><?xml version="1.0" encoding="utf-8"?>
<a:theme xmlns:a="http://schemas.openxmlformats.org/drawingml/2006/main" name="Default Design">
  <a:themeElements>
    <a:clrScheme name="">
      <a:dk1>
        <a:srgbClr val="003896"/>
      </a:dk1>
      <a:lt1>
        <a:srgbClr val="FFFFFF"/>
      </a:lt1>
      <a:dk2>
        <a:srgbClr val="FFFFFF"/>
      </a:dk2>
      <a:lt2>
        <a:srgbClr val="DDDDDD"/>
      </a:lt2>
      <a:accent1>
        <a:srgbClr val="003896"/>
      </a:accent1>
      <a:accent2>
        <a:srgbClr val="83725B"/>
      </a:accent2>
      <a:accent3>
        <a:srgbClr val="FFFFFF"/>
      </a:accent3>
      <a:accent4>
        <a:srgbClr val="002E7F"/>
      </a:accent4>
      <a:accent5>
        <a:srgbClr val="AAAEC9"/>
      </a:accent5>
      <a:accent6>
        <a:srgbClr val="766752"/>
      </a:accent6>
      <a:hlink>
        <a:srgbClr val="83725B"/>
      </a:hlink>
      <a:folHlink>
        <a:srgbClr val="858705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3">
        <a:dk1>
          <a:srgbClr val="000000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4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5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83725B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6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83725B"/>
        </a:hlink>
        <a:folHlink>
          <a:srgbClr val="858705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Gallery_x0020_Keywords xmlns="b066638b-8533-4687-a48b-8877f492106b" xsi:nil="true"/>
    <ImageCreateDate xmlns="9AA987DC-C9A7-4495-B0EB-A7EB0F9343F3" xsi:nil="true"/>
    <PublishingExpirationDate xmlns="http://schemas.microsoft.com/sharepoint/v3" xsi:nil="true"/>
    <PublishingStartDate xmlns="http://schemas.microsoft.com/sharepoint/v3" xsi:nil="true"/>
    <wic_System_Copyright xmlns="http://schemas.microsoft.com/sharepoint/v3/fields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Image" ma:contentTypeID="0x0101009148F5A04DDD49CBA7127AADA5FB792B00AADE34325A8B49CDA8BB4DB53328F21400B0A6D8BFE48B5B4C98C9B506E18E4C4F" ma:contentTypeVersion="2" ma:contentTypeDescription="Upload an image." ma:contentTypeScope="" ma:versionID="faf5921d99471c51c746d233a2595df0">
  <xsd:schema xmlns:xsd="http://www.w3.org/2001/XMLSchema" xmlns:xs="http://www.w3.org/2001/XMLSchema" xmlns:p="http://schemas.microsoft.com/office/2006/metadata/properties" xmlns:ns1="http://schemas.microsoft.com/sharepoint/v3" xmlns:ns2="9AA987DC-C9A7-4495-B0EB-A7EB0F9343F3" xmlns:ns3="http://schemas.microsoft.com/sharepoint/v3/fields" xmlns:ns4="b066638b-8533-4687-a48b-8877f492106b" targetNamespace="http://schemas.microsoft.com/office/2006/metadata/properties" ma:root="true" ma:fieldsID="83d4262b44be4079de954f019704b229" ns1:_="" ns2:_="" ns3:_="" ns4:_="">
    <xsd:import namespace="http://schemas.microsoft.com/sharepoint/v3"/>
    <xsd:import namespace="9AA987DC-C9A7-4495-B0EB-A7EB0F9343F3"/>
    <xsd:import namespace="http://schemas.microsoft.com/sharepoint/v3/fields"/>
    <xsd:import namespace="b066638b-8533-4687-a48b-8877f492106b"/>
    <xsd:element name="properties">
      <xsd:complexType>
        <xsd:sequence>
          <xsd:element name="documentManagement">
            <xsd:complexType>
              <xsd:all>
                <xsd:element ref="ns1:FileRef" minOccurs="0"/>
                <xsd:element ref="ns1:File_x0020_Type" minOccurs="0"/>
                <xsd:element ref="ns1:HTML_x0020_File_x0020_Type" minOccurs="0"/>
                <xsd:element ref="ns1:FSObjType" minOccurs="0"/>
                <xsd:element ref="ns2:ThumbnailExists" minOccurs="0"/>
                <xsd:element ref="ns2:PreviewExists" minOccurs="0"/>
                <xsd:element ref="ns2:ImageWidth" minOccurs="0"/>
                <xsd:element ref="ns2:ImageHeight" minOccurs="0"/>
                <xsd:element ref="ns2:ImageCreateDate" minOccurs="0"/>
                <xsd:element ref="ns3:wic_System_Copyright" minOccurs="0"/>
                <xsd:element ref="ns1:PublishingStartDate" minOccurs="0"/>
                <xsd:element ref="ns1:PublishingExpirationDate" minOccurs="0"/>
                <xsd:element ref="ns4:Gallery_x0020_Keywor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FileRef" ma:index="8" nillable="true" ma:displayName="URL Path" ma:hidden="true" ma:list="Docs" ma:internalName="FileRef" ma:readOnly="true" ma:showField="FullUrl">
      <xsd:simpleType>
        <xsd:restriction base="dms:Lookup"/>
      </xsd:simpleType>
    </xsd:element>
    <xsd:element name="File_x0020_Type" ma:index="9" nillable="true" ma:displayName="File Type" ma:hidden="true" ma:internalName="File_x0020_Type" ma:readOnly="true">
      <xsd:simpleType>
        <xsd:restriction base="dms:Text"/>
      </xsd:simpleType>
    </xsd:element>
    <xsd:element name="HTML_x0020_File_x0020_Type" ma:index="10" nillable="true" ma:displayName="HTML File Type" ma:hidden="true" ma:internalName="HTML_x0020_File_x0020_Type" ma:readOnly="true">
      <xsd:simpleType>
        <xsd:restriction base="dms:Text"/>
      </xsd:simpleType>
    </xsd:element>
    <xsd:element name="FSObjType" ma:index="11" nillable="true" ma:displayName="Item Type" ma:hidden="true" ma:list="Docs" ma:internalName="FSObjType" ma:readOnly="true" ma:showField="FSType">
      <xsd:simpleType>
        <xsd:restriction base="dms:Lookup"/>
      </xsd:simpleType>
    </xsd:element>
    <xsd:element name="PublishingStartDate" ma:index="27" nillable="true" ma:displayName="Scheduling Start Date" ma:description="" ma:hidden="true" ma:internalName="PublishingStartDate">
      <xsd:simpleType>
        <xsd:restriction base="dms:Unknown"/>
      </xsd:simpleType>
    </xsd:element>
    <xsd:element name="PublishingExpirationDate" ma:index="28" nillable="true" ma:displayName="Scheduling End Date" ma:description="" ma:hidden="true" ma:internalName="PublishingExpirationDat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AA987DC-C9A7-4495-B0EB-A7EB0F9343F3" elementFormDefault="qualified">
    <xsd:import namespace="http://schemas.microsoft.com/office/2006/documentManagement/types"/>
    <xsd:import namespace="http://schemas.microsoft.com/office/infopath/2007/PartnerControls"/>
    <xsd:element name="ThumbnailExists" ma:index="18" nillable="true" ma:displayName="Thumbnail Exists" ma:default="FALSE" ma:hidden="true" ma:internalName="ThumbnailExists" ma:readOnly="true">
      <xsd:simpleType>
        <xsd:restriction base="dms:Boolean"/>
      </xsd:simpleType>
    </xsd:element>
    <xsd:element name="PreviewExists" ma:index="19" nillable="true" ma:displayName="Preview Exists" ma:default="FALSE" ma:hidden="true" ma:internalName="PreviewExists" ma:readOnly="true">
      <xsd:simpleType>
        <xsd:restriction base="dms:Boolean"/>
      </xsd:simpleType>
    </xsd:element>
    <xsd:element name="ImageWidth" ma:index="20" nillable="true" ma:displayName="Width" ma:internalName="ImageWidth" ma:readOnly="true">
      <xsd:simpleType>
        <xsd:restriction base="dms:Unknown"/>
      </xsd:simpleType>
    </xsd:element>
    <xsd:element name="ImageHeight" ma:index="22" nillable="true" ma:displayName="Height" ma:internalName="ImageHeight" ma:readOnly="true">
      <xsd:simpleType>
        <xsd:restriction base="dms:Unknown"/>
      </xsd:simpleType>
    </xsd:element>
    <xsd:element name="ImageCreateDate" ma:index="25" nillable="true" ma:displayName="Date Picture Taken" ma:format="DateTime" ma:hidden="true" ma:internalName="ImageCreateDate">
      <xsd:simpleType>
        <xsd:restriction base="dms:DateTim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/fields" elementFormDefault="qualified">
    <xsd:import namespace="http://schemas.microsoft.com/office/2006/documentManagement/types"/>
    <xsd:import namespace="http://schemas.microsoft.com/office/infopath/2007/PartnerControls"/>
    <xsd:element name="wic_System_Copyright" ma:index="26" nillable="true" ma:displayName="Copyright" ma:internalName="wic_System_Copyright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066638b-8533-4687-a48b-8877f492106b" elementFormDefault="qualified">
    <xsd:import namespace="http://schemas.microsoft.com/office/2006/documentManagement/types"/>
    <xsd:import namespace="http://schemas.microsoft.com/office/infopath/2007/PartnerControls"/>
    <xsd:element name="Gallery_x0020_Keywords" ma:index="29" nillable="true" ma:displayName="Gallery Keywords" ma:internalName="Gallery_x0020_Keywords">
      <xsd:simpleType>
        <xsd:restriction base="dms:Text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 ma:index="24" ma:displayName="Author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 ma:index="23" ma:displayName="Comments"/>
        <xsd:element name="keywords" minOccurs="0" maxOccurs="1" type="xsd:string" ma:index="14" ma:displayName="Keywords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D90325F2-1199-4A7E-B87D-734C0A3EB286}">
  <ds:schemaRefs>
    <ds:schemaRef ds:uri="http://purl.org/dc/terms/"/>
    <ds:schemaRef ds:uri="http://schemas.microsoft.com/office/2006/documentManagement/types"/>
    <ds:schemaRef ds:uri="b066638b-8533-4687-a48b-8877f492106b"/>
    <ds:schemaRef ds:uri="http://schemas.microsoft.com/sharepoint/v3/fields"/>
    <ds:schemaRef ds:uri="http://www.w3.org/XML/1998/namespace"/>
    <ds:schemaRef ds:uri="9AA987DC-C9A7-4495-B0EB-A7EB0F9343F3"/>
    <ds:schemaRef ds:uri="http://purl.org/dc/elements/1.1/"/>
    <ds:schemaRef ds:uri="http://schemas.microsoft.com/office/infopath/2007/PartnerControls"/>
    <ds:schemaRef ds:uri="http://schemas.microsoft.com/sharepoint/v3"/>
    <ds:schemaRef ds:uri="http://purl.org/dc/dcmitype/"/>
    <ds:schemaRef ds:uri="http://schemas.openxmlformats.org/package/2006/metadata/core-properties"/>
    <ds:schemaRef ds:uri="http://schemas.microsoft.com/office/2006/metadata/properties"/>
  </ds:schemaRefs>
</ds:datastoreItem>
</file>

<file path=customXml/itemProps2.xml><?xml version="1.0" encoding="utf-8"?>
<ds:datastoreItem xmlns:ds="http://schemas.openxmlformats.org/officeDocument/2006/customXml" ds:itemID="{D4C14A18-89E5-4E51-A111-2EDA3AAE8F7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9AA987DC-C9A7-4495-B0EB-A7EB0F9343F3"/>
    <ds:schemaRef ds:uri="http://schemas.microsoft.com/sharepoint/v3/fields"/>
    <ds:schemaRef ds:uri="b066638b-8533-4687-a48b-8877f492106b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BEA031EA-53D5-474F-8205-0E1513F09603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11509</TotalTime>
  <Words>147</Words>
  <Application>Microsoft Office PowerPoint</Application>
  <PresentationFormat>Widescreen</PresentationFormat>
  <Paragraphs>20</Paragraphs>
  <Slides>3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11" baseType="lpstr">
      <vt:lpstr>Arial</vt:lpstr>
      <vt:lpstr>Calibri</vt:lpstr>
      <vt:lpstr>Courier New</vt:lpstr>
      <vt:lpstr>Times New Roman</vt:lpstr>
      <vt:lpstr>Wingdings</vt:lpstr>
      <vt:lpstr>Content Slide Master</vt:lpstr>
      <vt:lpstr>Default Design</vt:lpstr>
      <vt:lpstr>think-cell Slide</vt:lpstr>
      <vt:lpstr>OPGW, ADSS &amp; DUCT CABLES    Low Risk Environmental Requirements</vt:lpstr>
      <vt:lpstr>OPGW, ADSS DUCT CABLES</vt:lpstr>
      <vt:lpstr>1. ENVIRONMENTAL POLICY</vt:lpstr>
    </vt:vector>
  </TitlesOfParts>
  <Company>Eskom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 T</dc:creator>
  <cp:lastModifiedBy>Kebone Mogase</cp:lastModifiedBy>
  <cp:revision>143</cp:revision>
  <dcterms:created xsi:type="dcterms:W3CDTF">2020-01-06T09:48:40Z</dcterms:created>
  <dcterms:modified xsi:type="dcterms:W3CDTF">2025-12-08T15:33:47Z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0x0101009148F5A04DDD49CBA7127AADA5FB792B00AADE34325A8B49CDA8BB4DB53328F21400B0A6D8BFE48B5B4C98C9B506E18E4C4F</vt:lpwstr>
  </property>
</Properties>
</file>