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4.xml" ContentType="application/vnd.openxmlformats-officedocument.them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63" r:id="rId5"/>
    <p:sldMasterId id="2147483771" r:id="rId6"/>
    <p:sldMasterId id="2147483792" r:id="rId7"/>
  </p:sldMasterIdLst>
  <p:notesMasterIdLst>
    <p:notesMasterId r:id="rId18"/>
  </p:notesMasterIdLst>
  <p:sldIdLst>
    <p:sldId id="2147482700" r:id="rId8"/>
    <p:sldId id="2147482704" r:id="rId9"/>
    <p:sldId id="2147482708" r:id="rId10"/>
    <p:sldId id="2147482709" r:id="rId11"/>
    <p:sldId id="2147482710" r:id="rId12"/>
    <p:sldId id="2147482711" r:id="rId13"/>
    <p:sldId id="2147482712" r:id="rId14"/>
    <p:sldId id="2147482713" r:id="rId15"/>
    <p:sldId id="2147482714" r:id="rId16"/>
    <p:sldId id="31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0C0"/>
    <a:srgbClr val="000000"/>
    <a:srgbClr val="1337CF"/>
    <a:srgbClr val="065716"/>
    <a:srgbClr val="008A3E"/>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2722DF-8415-4D3E-B46F-1EE63497E15E}" type="datetimeFigureOut">
              <a:rPr lang="en-ZA" smtClean="0"/>
              <a:t>2025/09/05</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8D2EB5-8EC0-4DDA-95B9-E51B62C48230}" type="slidenum">
              <a:rPr lang="en-ZA" smtClean="0"/>
              <a:t>‹#›</a:t>
            </a:fld>
            <a:endParaRPr lang="en-ZA"/>
          </a:p>
        </p:txBody>
      </p:sp>
    </p:spTree>
    <p:extLst>
      <p:ext uri="{BB962C8B-B14F-4D97-AF65-F5344CB8AC3E}">
        <p14:creationId xmlns:p14="http://schemas.microsoft.com/office/powerpoint/2010/main" val="2232726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10.xml"/><Relationship Id="rId1" Type="http://schemas.openxmlformats.org/officeDocument/2006/relationships/tags" Target="../tags/tag109.xml"/><Relationship Id="rId5" Type="http://schemas.openxmlformats.org/officeDocument/2006/relationships/image" Target="../media/image22.emf"/><Relationship Id="rId4" Type="http://schemas.openxmlformats.org/officeDocument/2006/relationships/oleObject" Target="../embeddings/oleObject82.bin"/></Relationships>
</file>

<file path=ppt/slideLayouts/_rels/slideLayout101.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12.xml"/><Relationship Id="rId1" Type="http://schemas.openxmlformats.org/officeDocument/2006/relationships/tags" Target="../tags/tag111.xml"/><Relationship Id="rId5" Type="http://schemas.openxmlformats.org/officeDocument/2006/relationships/image" Target="../media/image22.emf"/><Relationship Id="rId4" Type="http://schemas.openxmlformats.org/officeDocument/2006/relationships/oleObject" Target="../embeddings/oleObject83.bin"/></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oleObject" Target="../embeddings/oleObject84.bin"/><Relationship Id="rId7" Type="http://schemas.openxmlformats.org/officeDocument/2006/relationships/image" Target="../media/image47.png"/><Relationship Id="rId2" Type="http://schemas.openxmlformats.org/officeDocument/2006/relationships/slideMaster" Target="../slideMasters/slideMaster4.xml"/><Relationship Id="rId1" Type="http://schemas.openxmlformats.org/officeDocument/2006/relationships/tags" Target="../tags/tag113.xml"/><Relationship Id="rId6" Type="http://schemas.openxmlformats.org/officeDocument/2006/relationships/image" Target="../media/image37.emf"/><Relationship Id="rId5" Type="http://schemas.openxmlformats.org/officeDocument/2006/relationships/image" Target="../media/image46.emf"/><Relationship Id="rId10" Type="http://schemas.openxmlformats.org/officeDocument/2006/relationships/image" Target="../media/image41.emf"/><Relationship Id="rId4" Type="http://schemas.openxmlformats.org/officeDocument/2006/relationships/image" Target="../media/image44.emf"/><Relationship Id="rId9" Type="http://schemas.openxmlformats.org/officeDocument/2006/relationships/image" Target="../media/image40.em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slideMaster" Target="../slideMasters/slideMaster2.xml"/><Relationship Id="rId7" Type="http://schemas.openxmlformats.org/officeDocument/2006/relationships/image" Target="../media/image25.emf"/><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24.png"/><Relationship Id="rId5" Type="http://schemas.openxmlformats.org/officeDocument/2006/relationships/image" Target="../media/image22.emf"/><Relationship Id="rId10" Type="http://schemas.openxmlformats.org/officeDocument/2006/relationships/image" Target="../media/image28.jpeg"/><Relationship Id="rId4" Type="http://schemas.openxmlformats.org/officeDocument/2006/relationships/oleObject" Target="../embeddings/oleObject2.bin"/><Relationship Id="rId9" Type="http://schemas.openxmlformats.org/officeDocument/2006/relationships/image" Target="../media/image27.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slideMaster" Target="../slideMasters/slideMaster2.xml"/><Relationship Id="rId7" Type="http://schemas.openxmlformats.org/officeDocument/2006/relationships/image" Target="../media/image25.e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4.png"/><Relationship Id="rId5" Type="http://schemas.openxmlformats.org/officeDocument/2006/relationships/image" Target="../media/image22.emf"/><Relationship Id="rId10" Type="http://schemas.openxmlformats.org/officeDocument/2006/relationships/image" Target="../media/image28.jpeg"/><Relationship Id="rId4" Type="http://schemas.openxmlformats.org/officeDocument/2006/relationships/oleObject" Target="../embeddings/oleObject2.bin"/><Relationship Id="rId9" Type="http://schemas.openxmlformats.org/officeDocument/2006/relationships/image" Target="../media/image27.emf"/></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9.jpeg"/><Relationship Id="rId5" Type="http://schemas.openxmlformats.org/officeDocument/2006/relationships/image" Target="../media/image22.emf"/><Relationship Id="rId4" Type="http://schemas.openxmlformats.org/officeDocument/2006/relationships/oleObject" Target="../embeddings/oleObject3.bin"/></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slideMaster" Target="../slideMasters/slideMaster2.xml"/><Relationship Id="rId7" Type="http://schemas.openxmlformats.org/officeDocument/2006/relationships/image" Target="../media/image31.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30.jpeg"/><Relationship Id="rId5" Type="http://schemas.openxmlformats.org/officeDocument/2006/relationships/image" Target="../media/image22.emf"/><Relationship Id="rId4" Type="http://schemas.openxmlformats.org/officeDocument/2006/relationships/oleObject" Target="../embeddings/oleObject3.bin"/></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slideMaster" Target="../slideMasters/slideMaster2.xml"/><Relationship Id="rId7" Type="http://schemas.openxmlformats.org/officeDocument/2006/relationships/image" Target="../media/image22.emf"/><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oleObject" Target="../embeddings/oleObject2.bin"/><Relationship Id="rId5" Type="http://schemas.openxmlformats.org/officeDocument/2006/relationships/image" Target="../media/image33.jpeg"/><Relationship Id="rId4" Type="http://schemas.openxmlformats.org/officeDocument/2006/relationships/image" Target="../media/image25.emf"/><Relationship Id="rId9" Type="http://schemas.openxmlformats.org/officeDocument/2006/relationships/image" Target="../media/image34.jpeg"/></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27.emf"/><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22.emf"/><Relationship Id="rId5" Type="http://schemas.openxmlformats.org/officeDocument/2006/relationships/oleObject" Target="../embeddings/oleObject2.bin"/><Relationship Id="rId4" Type="http://schemas.openxmlformats.org/officeDocument/2006/relationships/image" Target="../media/image25.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10.jpeg"/><Relationship Id="rId4" Type="http://schemas.openxmlformats.org/officeDocument/2006/relationships/image" Target="../media/image9.jpe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22.emf"/><Relationship Id="rId4" Type="http://schemas.openxmlformats.org/officeDocument/2006/relationships/oleObject" Target="../embeddings/oleObject4.bin"/></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37.emf"/><Relationship Id="rId3" Type="http://schemas.openxmlformats.org/officeDocument/2006/relationships/slideMaster" Target="../slideMasters/slideMaster2.xml"/><Relationship Id="rId7" Type="http://schemas.openxmlformats.org/officeDocument/2006/relationships/image" Target="../media/image22.emf"/><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oleObject" Target="../embeddings/oleObject2.bin"/><Relationship Id="rId5" Type="http://schemas.openxmlformats.org/officeDocument/2006/relationships/image" Target="../media/image36.emf"/><Relationship Id="rId10" Type="http://schemas.openxmlformats.org/officeDocument/2006/relationships/image" Target="../media/image39.png"/><Relationship Id="rId4" Type="http://schemas.openxmlformats.org/officeDocument/2006/relationships/image" Target="../media/image35.jpeg"/><Relationship Id="rId9" Type="http://schemas.openxmlformats.org/officeDocument/2006/relationships/image" Target="../media/image38.jpeg"/></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22.emf"/><Relationship Id="rId4" Type="http://schemas.openxmlformats.org/officeDocument/2006/relationships/oleObject" Target="../embeddings/oleObject4.bin"/></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22.emf"/><Relationship Id="rId4" Type="http://schemas.openxmlformats.org/officeDocument/2006/relationships/oleObject" Target="../embeddings/oleObject6.bin"/></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22.emf"/><Relationship Id="rId4" Type="http://schemas.openxmlformats.org/officeDocument/2006/relationships/oleObject" Target="../embeddings/oleObject4.bin"/></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22.emf"/><Relationship Id="rId4" Type="http://schemas.openxmlformats.org/officeDocument/2006/relationships/oleObject" Target="../embeddings/oleObject7.bin"/></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slideMaster" Target="../slideMasters/slideMaster4.xml"/><Relationship Id="rId7" Type="http://schemas.openxmlformats.org/officeDocument/2006/relationships/image" Target="../media/image41.emf"/><Relationship Id="rId12" Type="http://schemas.openxmlformats.org/officeDocument/2006/relationships/image" Target="../media/image48.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40.emf"/><Relationship Id="rId11" Type="http://schemas.openxmlformats.org/officeDocument/2006/relationships/image" Target="../media/image47.png"/><Relationship Id="rId5" Type="http://schemas.openxmlformats.org/officeDocument/2006/relationships/image" Target="../media/image44.emf"/><Relationship Id="rId10" Type="http://schemas.openxmlformats.org/officeDocument/2006/relationships/image" Target="../media/image37.emf"/><Relationship Id="rId4" Type="http://schemas.openxmlformats.org/officeDocument/2006/relationships/oleObject" Target="../embeddings/oleObject9.bin"/><Relationship Id="rId9" Type="http://schemas.openxmlformats.org/officeDocument/2006/relationships/image" Target="../media/image46.emf"/></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slideMaster" Target="../slideMasters/slideMaster4.xml"/><Relationship Id="rId7" Type="http://schemas.openxmlformats.org/officeDocument/2006/relationships/image" Target="../media/image41.emf"/><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40.emf"/><Relationship Id="rId5" Type="http://schemas.openxmlformats.org/officeDocument/2006/relationships/image" Target="../media/image44.emf"/><Relationship Id="rId10" Type="http://schemas.openxmlformats.org/officeDocument/2006/relationships/image" Target="../media/image37.emf"/><Relationship Id="rId4" Type="http://schemas.openxmlformats.org/officeDocument/2006/relationships/oleObject" Target="../embeddings/oleObject10.bin"/><Relationship Id="rId9" Type="http://schemas.openxmlformats.org/officeDocument/2006/relationships/image" Target="../media/image46.emf"/></Relationships>
</file>

<file path=ppt/slideLayouts/_rels/slideLayout2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4.xml"/><Relationship Id="rId1" Type="http://schemas.openxmlformats.org/officeDocument/2006/relationships/tags" Target="../tags/tag34.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49.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12.jpeg"/><Relationship Id="rId4" Type="http://schemas.openxmlformats.org/officeDocument/2006/relationships/image" Target="../media/image11.jpeg"/></Relationships>
</file>

<file path=ppt/slideLayouts/_rels/slideLayout3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4.xml"/><Relationship Id="rId1" Type="http://schemas.openxmlformats.org/officeDocument/2006/relationships/tags" Target="../tags/tag35.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49.emf"/></Relationships>
</file>

<file path=ppt/slideLayouts/_rels/slideLayout3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4.xml"/><Relationship Id="rId1" Type="http://schemas.openxmlformats.org/officeDocument/2006/relationships/tags" Target="../tags/tag36.xml"/><Relationship Id="rId4" Type="http://schemas.openxmlformats.org/officeDocument/2006/relationships/image" Target="../media/image49.emf"/></Relationships>
</file>

<file path=ppt/slideLayouts/_rels/slideLayout3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4.xml"/><Relationship Id="rId1" Type="http://schemas.openxmlformats.org/officeDocument/2006/relationships/tags" Target="../tags/tag37.xml"/><Relationship Id="rId4" Type="http://schemas.openxmlformats.org/officeDocument/2006/relationships/image" Target="../media/image49.emf"/></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4.xml"/><Relationship Id="rId1" Type="http://schemas.openxmlformats.org/officeDocument/2006/relationships/tags" Target="../tags/tag38.xml"/><Relationship Id="rId4" Type="http://schemas.openxmlformats.org/officeDocument/2006/relationships/image" Target="../media/image49.emf"/></Relationships>
</file>

<file path=ppt/slideLayouts/_rels/slideLayout3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4.xml"/><Relationship Id="rId1" Type="http://schemas.openxmlformats.org/officeDocument/2006/relationships/tags" Target="../tags/tag39.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3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4.xml"/><Relationship Id="rId1" Type="http://schemas.openxmlformats.org/officeDocument/2006/relationships/tags" Target="../tags/tag40.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3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4.xml"/><Relationship Id="rId1" Type="http://schemas.openxmlformats.org/officeDocument/2006/relationships/tags" Target="../tags/tag41.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3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Master" Target="../slideMasters/slideMaster4.xml"/><Relationship Id="rId1" Type="http://schemas.openxmlformats.org/officeDocument/2006/relationships/tags" Target="../tags/tag42.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38.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4.xml"/><Relationship Id="rId1" Type="http://schemas.openxmlformats.org/officeDocument/2006/relationships/tags" Target="../tags/tag43.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39.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Master" Target="../slideMasters/slideMaster4.xml"/><Relationship Id="rId1" Type="http://schemas.openxmlformats.org/officeDocument/2006/relationships/tags" Target="../tags/tag44.xml"/><Relationship Id="rId5" Type="http://schemas.openxmlformats.org/officeDocument/2006/relationships/image" Target="../media/image51.png"/><Relationship Id="rId4" Type="http://schemas.openxmlformats.org/officeDocument/2006/relationships/image" Target="../media/image49.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40.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4.xml"/><Relationship Id="rId1" Type="http://schemas.openxmlformats.org/officeDocument/2006/relationships/tags" Target="../tags/tag45.xml"/><Relationship Id="rId5" Type="http://schemas.openxmlformats.org/officeDocument/2006/relationships/image" Target="../media/image52.png"/><Relationship Id="rId4" Type="http://schemas.openxmlformats.org/officeDocument/2006/relationships/image" Target="../media/image49.emf"/></Relationships>
</file>

<file path=ppt/slideLayouts/_rels/slideLayout41.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Master" Target="../slideMasters/slideMaster4.xml"/><Relationship Id="rId1" Type="http://schemas.openxmlformats.org/officeDocument/2006/relationships/tags" Target="../tags/tag46.xml"/><Relationship Id="rId5" Type="http://schemas.openxmlformats.org/officeDocument/2006/relationships/image" Target="../media/image54.png"/><Relationship Id="rId4" Type="http://schemas.openxmlformats.org/officeDocument/2006/relationships/image" Target="../media/image53.emf"/></Relationships>
</file>

<file path=ppt/slideLayouts/_rels/slideLayout42.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4.xml"/><Relationship Id="rId1" Type="http://schemas.openxmlformats.org/officeDocument/2006/relationships/tags" Target="../tags/tag47.xml"/><Relationship Id="rId5" Type="http://schemas.openxmlformats.org/officeDocument/2006/relationships/image" Target="../media/image52.png"/><Relationship Id="rId4" Type="http://schemas.openxmlformats.org/officeDocument/2006/relationships/image" Target="../media/image49.emf"/></Relationships>
</file>

<file path=ppt/slideLayouts/_rels/slideLayout43.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Master" Target="../slideMasters/slideMaster4.xml"/><Relationship Id="rId1" Type="http://schemas.openxmlformats.org/officeDocument/2006/relationships/tags" Target="../tags/tag48.xml"/><Relationship Id="rId5" Type="http://schemas.openxmlformats.org/officeDocument/2006/relationships/image" Target="../media/image51.png"/><Relationship Id="rId4" Type="http://schemas.openxmlformats.org/officeDocument/2006/relationships/image" Target="../media/image49.emf"/></Relationships>
</file>

<file path=ppt/slideLayouts/_rels/slideLayout44.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Master" Target="../slideMasters/slideMaster4.xml"/><Relationship Id="rId1" Type="http://schemas.openxmlformats.org/officeDocument/2006/relationships/tags" Target="../tags/tag49.xml"/><Relationship Id="rId5" Type="http://schemas.openxmlformats.org/officeDocument/2006/relationships/image" Target="../media/image52.png"/><Relationship Id="rId4" Type="http://schemas.openxmlformats.org/officeDocument/2006/relationships/image" Target="../media/image49.emf"/></Relationships>
</file>

<file path=ppt/slideLayouts/_rels/slideLayout45.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Master" Target="../slideMasters/slideMaster4.xml"/><Relationship Id="rId1" Type="http://schemas.openxmlformats.org/officeDocument/2006/relationships/tags" Target="../tags/tag50.xml"/><Relationship Id="rId5" Type="http://schemas.openxmlformats.org/officeDocument/2006/relationships/image" Target="../media/image51.png"/><Relationship Id="rId4" Type="http://schemas.openxmlformats.org/officeDocument/2006/relationships/image" Target="../media/image49.emf"/></Relationships>
</file>

<file path=ppt/slideLayouts/_rels/slideLayout46.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Master" Target="../slideMasters/slideMaster4.xml"/><Relationship Id="rId1" Type="http://schemas.openxmlformats.org/officeDocument/2006/relationships/tags" Target="../tags/tag51.xml"/><Relationship Id="rId5" Type="http://schemas.openxmlformats.org/officeDocument/2006/relationships/image" Target="../media/image52.png"/><Relationship Id="rId4" Type="http://schemas.openxmlformats.org/officeDocument/2006/relationships/image" Target="../media/image49.emf"/></Relationships>
</file>

<file path=ppt/slideLayouts/_rels/slideLayout47.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Master" Target="../slideMasters/slideMaster4.xml"/><Relationship Id="rId1" Type="http://schemas.openxmlformats.org/officeDocument/2006/relationships/tags" Target="../tags/tag52.xml"/><Relationship Id="rId4" Type="http://schemas.openxmlformats.org/officeDocument/2006/relationships/image" Target="../media/image49.emf"/></Relationships>
</file>

<file path=ppt/slideLayouts/_rels/slideLayout48.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Master" Target="../slideMasters/slideMaster4.xml"/><Relationship Id="rId1" Type="http://schemas.openxmlformats.org/officeDocument/2006/relationships/tags" Target="../tags/tag53.xml"/><Relationship Id="rId4" Type="http://schemas.openxmlformats.org/officeDocument/2006/relationships/image" Target="../media/image49.emf"/></Relationships>
</file>

<file path=ppt/slideLayouts/_rels/slideLayout49.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Master" Target="../slideMasters/slideMaster4.xml"/><Relationship Id="rId1" Type="http://schemas.openxmlformats.org/officeDocument/2006/relationships/tags" Target="../tags/tag54.xml"/><Relationship Id="rId5" Type="http://schemas.openxmlformats.org/officeDocument/2006/relationships/image" Target="../media/image55.png"/><Relationship Id="rId4" Type="http://schemas.openxmlformats.org/officeDocument/2006/relationships/image" Target="../media/image5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5.jpeg"/></Relationships>
</file>

<file path=ppt/slideLayouts/_rels/slideLayout50.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Master" Target="../slideMasters/slideMaster4.xml"/><Relationship Id="rId1" Type="http://schemas.openxmlformats.org/officeDocument/2006/relationships/tags" Target="../tags/tag55.xml"/><Relationship Id="rId4" Type="http://schemas.openxmlformats.org/officeDocument/2006/relationships/image" Target="../media/image49.emf"/></Relationships>
</file>

<file path=ppt/slideLayouts/_rels/slideLayout51.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Master" Target="../slideMasters/slideMaster4.xml"/><Relationship Id="rId1" Type="http://schemas.openxmlformats.org/officeDocument/2006/relationships/tags" Target="../tags/tag56.xml"/><Relationship Id="rId4" Type="http://schemas.openxmlformats.org/officeDocument/2006/relationships/image" Target="../media/image49.emf"/></Relationships>
</file>

<file path=ppt/slideLayouts/_rels/slideLayout52.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Master" Target="../slideMasters/slideMaster4.xml"/><Relationship Id="rId1" Type="http://schemas.openxmlformats.org/officeDocument/2006/relationships/tags" Target="../tags/tag57.xml"/><Relationship Id="rId4" Type="http://schemas.openxmlformats.org/officeDocument/2006/relationships/image" Target="../media/image49.emf"/></Relationships>
</file>

<file path=ppt/slideLayouts/_rels/slideLayout53.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Master" Target="../slideMasters/slideMaster4.xml"/><Relationship Id="rId1" Type="http://schemas.openxmlformats.org/officeDocument/2006/relationships/tags" Target="../tags/tag58.xml"/><Relationship Id="rId4" Type="http://schemas.openxmlformats.org/officeDocument/2006/relationships/image" Target="../media/image49.emf"/></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41.emf"/><Relationship Id="rId3" Type="http://schemas.openxmlformats.org/officeDocument/2006/relationships/oleObject" Target="../embeddings/oleObject36.bin"/><Relationship Id="rId7" Type="http://schemas.openxmlformats.org/officeDocument/2006/relationships/image" Target="../media/image40.emf"/><Relationship Id="rId2" Type="http://schemas.openxmlformats.org/officeDocument/2006/relationships/slideMaster" Target="../slideMasters/slideMaster4.xml"/><Relationship Id="rId1" Type="http://schemas.openxmlformats.org/officeDocument/2006/relationships/tags" Target="../tags/tag59.xml"/><Relationship Id="rId6" Type="http://schemas.openxmlformats.org/officeDocument/2006/relationships/image" Target="../media/image37.emf"/><Relationship Id="rId5" Type="http://schemas.openxmlformats.org/officeDocument/2006/relationships/image" Target="../media/image46.emf"/><Relationship Id="rId4" Type="http://schemas.openxmlformats.org/officeDocument/2006/relationships/image" Target="../media/image44.emf"/></Relationships>
</file>

<file path=ppt/slideLayouts/_rels/slideLayout55.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Master" Target="../slideMasters/slideMaster4.xml"/><Relationship Id="rId1" Type="http://schemas.openxmlformats.org/officeDocument/2006/relationships/tags" Target="../tags/tag60.xml"/><Relationship Id="rId4" Type="http://schemas.openxmlformats.org/officeDocument/2006/relationships/image" Target="../media/image49.emf"/></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slideMaster" Target="../slideMasters/slideMaster4.xml"/><Relationship Id="rId7" Type="http://schemas.openxmlformats.org/officeDocument/2006/relationships/image" Target="../media/image41.emf"/><Relationship Id="rId12" Type="http://schemas.openxmlformats.org/officeDocument/2006/relationships/image" Target="../media/image48.pn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40.emf"/><Relationship Id="rId11" Type="http://schemas.openxmlformats.org/officeDocument/2006/relationships/image" Target="../media/image47.png"/><Relationship Id="rId5" Type="http://schemas.openxmlformats.org/officeDocument/2006/relationships/image" Target="../media/image44.emf"/><Relationship Id="rId10" Type="http://schemas.openxmlformats.org/officeDocument/2006/relationships/image" Target="../media/image37.emf"/><Relationship Id="rId4" Type="http://schemas.openxmlformats.org/officeDocument/2006/relationships/oleObject" Target="../embeddings/oleObject38.bin"/><Relationship Id="rId9" Type="http://schemas.openxmlformats.org/officeDocument/2006/relationships/image" Target="../media/image46.emf"/></Relationships>
</file>

<file path=ppt/slideLayouts/_rels/slideLayout57.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Master" Target="../slideMasters/slideMaster4.xml"/><Relationship Id="rId1" Type="http://schemas.openxmlformats.org/officeDocument/2006/relationships/tags" Target="../tags/tag63.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49.emf"/></Relationships>
</file>

<file path=ppt/slideLayouts/_rels/slideLayout58.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Master" Target="../slideMasters/slideMaster4.xml"/><Relationship Id="rId1" Type="http://schemas.openxmlformats.org/officeDocument/2006/relationships/tags" Target="../tags/tag64.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49.emf"/></Relationships>
</file>

<file path=ppt/slideLayouts/_rels/slideLayout59.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Master" Target="../slideMasters/slideMaster4.xml"/><Relationship Id="rId1" Type="http://schemas.openxmlformats.org/officeDocument/2006/relationships/tags" Target="../tags/tag65.xml"/><Relationship Id="rId4" Type="http://schemas.openxmlformats.org/officeDocument/2006/relationships/image" Target="../media/image49.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Master" Target="../slideMasters/slideMaster4.xml"/><Relationship Id="rId1" Type="http://schemas.openxmlformats.org/officeDocument/2006/relationships/tags" Target="../tags/tag66.xml"/><Relationship Id="rId4" Type="http://schemas.openxmlformats.org/officeDocument/2006/relationships/image" Target="../media/image49.emf"/></Relationships>
</file>

<file path=ppt/slideLayouts/_rels/slideLayout61.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Master" Target="../slideMasters/slideMaster4.xml"/><Relationship Id="rId1" Type="http://schemas.openxmlformats.org/officeDocument/2006/relationships/tags" Target="../tags/tag67.xml"/><Relationship Id="rId4" Type="http://schemas.openxmlformats.org/officeDocument/2006/relationships/image" Target="../media/image49.emf"/></Relationships>
</file>

<file path=ppt/slideLayouts/_rels/slideLayout62.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Master" Target="../slideMasters/slideMaster4.xml"/><Relationship Id="rId1" Type="http://schemas.openxmlformats.org/officeDocument/2006/relationships/tags" Target="../tags/tag68.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63.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Master" Target="../slideMasters/slideMaster4.xml"/><Relationship Id="rId1" Type="http://schemas.openxmlformats.org/officeDocument/2006/relationships/tags" Target="../tags/tag69.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64.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Master" Target="../slideMasters/slideMaster4.xml"/><Relationship Id="rId1" Type="http://schemas.openxmlformats.org/officeDocument/2006/relationships/tags" Target="../tags/tag70.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65.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Master" Target="../slideMasters/slideMaster4.xml"/><Relationship Id="rId1" Type="http://schemas.openxmlformats.org/officeDocument/2006/relationships/tags" Target="../tags/tag71.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66.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Master" Target="../slideMasters/slideMaster4.xml"/><Relationship Id="rId1" Type="http://schemas.openxmlformats.org/officeDocument/2006/relationships/tags" Target="../tags/tag72.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67.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Master" Target="../slideMasters/slideMaster4.xml"/><Relationship Id="rId1" Type="http://schemas.openxmlformats.org/officeDocument/2006/relationships/tags" Target="../tags/tag73.xml"/><Relationship Id="rId5" Type="http://schemas.openxmlformats.org/officeDocument/2006/relationships/image" Target="../media/image50.png"/><Relationship Id="rId4" Type="http://schemas.openxmlformats.org/officeDocument/2006/relationships/image" Target="../media/image49.emf"/></Relationships>
</file>

<file path=ppt/slideLayouts/_rels/slideLayout68.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Master" Target="../slideMasters/slideMaster4.xml"/><Relationship Id="rId1" Type="http://schemas.openxmlformats.org/officeDocument/2006/relationships/tags" Target="../tags/tag74.xml"/><Relationship Id="rId5" Type="http://schemas.openxmlformats.org/officeDocument/2006/relationships/image" Target="../media/image51.png"/><Relationship Id="rId4" Type="http://schemas.openxmlformats.org/officeDocument/2006/relationships/image" Target="../media/image53.emf"/></Relationships>
</file>

<file path=ppt/slideLayouts/_rels/slideLayout69.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Master" Target="../slideMasters/slideMaster4.xml"/><Relationship Id="rId1" Type="http://schemas.openxmlformats.org/officeDocument/2006/relationships/tags" Target="../tags/tag75.xml"/><Relationship Id="rId5" Type="http://schemas.openxmlformats.org/officeDocument/2006/relationships/image" Target="../media/image52.png"/><Relationship Id="rId4" Type="http://schemas.openxmlformats.org/officeDocument/2006/relationships/image" Target="../media/image49.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Master" Target="../slideMasters/slideMaster4.xml"/><Relationship Id="rId1" Type="http://schemas.openxmlformats.org/officeDocument/2006/relationships/tags" Target="../tags/tag76.xml"/><Relationship Id="rId5" Type="http://schemas.openxmlformats.org/officeDocument/2006/relationships/image" Target="../media/image54.png"/><Relationship Id="rId4" Type="http://schemas.openxmlformats.org/officeDocument/2006/relationships/image" Target="../media/image49.emf"/></Relationships>
</file>

<file path=ppt/slideLayouts/_rels/slideLayout71.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Master" Target="../slideMasters/slideMaster4.xml"/><Relationship Id="rId1" Type="http://schemas.openxmlformats.org/officeDocument/2006/relationships/tags" Target="../tags/tag77.xml"/><Relationship Id="rId5" Type="http://schemas.openxmlformats.org/officeDocument/2006/relationships/image" Target="../media/image52.png"/><Relationship Id="rId4" Type="http://schemas.openxmlformats.org/officeDocument/2006/relationships/image" Target="../media/image49.emf"/></Relationships>
</file>

<file path=ppt/slideLayouts/_rels/slideLayout72.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Master" Target="../slideMasters/slideMaster4.xml"/><Relationship Id="rId1" Type="http://schemas.openxmlformats.org/officeDocument/2006/relationships/tags" Target="../tags/tag78.xml"/><Relationship Id="rId5" Type="http://schemas.openxmlformats.org/officeDocument/2006/relationships/image" Target="../media/image51.png"/><Relationship Id="rId4" Type="http://schemas.openxmlformats.org/officeDocument/2006/relationships/image" Target="../media/image49.emf"/></Relationships>
</file>

<file path=ppt/slideLayouts/_rels/slideLayout73.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Master" Target="../slideMasters/slideMaster4.xml"/><Relationship Id="rId1" Type="http://schemas.openxmlformats.org/officeDocument/2006/relationships/tags" Target="../tags/tag79.xml"/><Relationship Id="rId5" Type="http://schemas.openxmlformats.org/officeDocument/2006/relationships/image" Target="../media/image52.png"/><Relationship Id="rId4" Type="http://schemas.openxmlformats.org/officeDocument/2006/relationships/image" Target="../media/image49.emf"/></Relationships>
</file>

<file path=ppt/slideLayouts/_rels/slideLayout74.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Master" Target="../slideMasters/slideMaster4.xml"/><Relationship Id="rId1" Type="http://schemas.openxmlformats.org/officeDocument/2006/relationships/tags" Target="../tags/tag80.xml"/><Relationship Id="rId5" Type="http://schemas.openxmlformats.org/officeDocument/2006/relationships/image" Target="../media/image51.png"/><Relationship Id="rId4" Type="http://schemas.openxmlformats.org/officeDocument/2006/relationships/image" Target="../media/image49.emf"/></Relationships>
</file>

<file path=ppt/slideLayouts/_rels/slideLayout75.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Master" Target="../slideMasters/slideMaster4.xml"/><Relationship Id="rId1" Type="http://schemas.openxmlformats.org/officeDocument/2006/relationships/tags" Target="../tags/tag81.xml"/><Relationship Id="rId5" Type="http://schemas.openxmlformats.org/officeDocument/2006/relationships/image" Target="../media/image52.png"/><Relationship Id="rId4" Type="http://schemas.openxmlformats.org/officeDocument/2006/relationships/image" Target="../media/image49.emf"/></Relationships>
</file>

<file path=ppt/slideLayouts/_rels/slideLayout76.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Master" Target="../slideMasters/slideMaster4.xml"/><Relationship Id="rId1" Type="http://schemas.openxmlformats.org/officeDocument/2006/relationships/tags" Target="../tags/tag82.xml"/><Relationship Id="rId4" Type="http://schemas.openxmlformats.org/officeDocument/2006/relationships/image" Target="../media/image49.emf"/></Relationships>
</file>

<file path=ppt/slideLayouts/_rels/slideLayout77.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Master" Target="../slideMasters/slideMaster4.xml"/><Relationship Id="rId1" Type="http://schemas.openxmlformats.org/officeDocument/2006/relationships/tags" Target="../tags/tag83.xml"/><Relationship Id="rId4" Type="http://schemas.openxmlformats.org/officeDocument/2006/relationships/image" Target="../media/image49.emf"/></Relationships>
</file>

<file path=ppt/slideLayouts/_rels/slideLayout78.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Master" Target="../slideMasters/slideMaster4.xml"/><Relationship Id="rId1" Type="http://schemas.openxmlformats.org/officeDocument/2006/relationships/tags" Target="../tags/tag84.xml"/><Relationship Id="rId5" Type="http://schemas.openxmlformats.org/officeDocument/2006/relationships/image" Target="../media/image55.png"/><Relationship Id="rId4" Type="http://schemas.openxmlformats.org/officeDocument/2006/relationships/image" Target="../media/image44.emf"/></Relationships>
</file>

<file path=ppt/slideLayouts/_rels/slideLayout79.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Master" Target="../slideMasters/slideMaster4.xml"/><Relationship Id="rId1" Type="http://schemas.openxmlformats.org/officeDocument/2006/relationships/tags" Target="../tags/tag85.xml"/><Relationship Id="rId4" Type="http://schemas.openxmlformats.org/officeDocument/2006/relationships/image" Target="../media/image49.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Master" Target="../slideMasters/slideMaster4.xml"/><Relationship Id="rId1" Type="http://schemas.openxmlformats.org/officeDocument/2006/relationships/tags" Target="../tags/tag86.xml"/><Relationship Id="rId5" Type="http://schemas.openxmlformats.org/officeDocument/2006/relationships/image" Target="../media/image51.png"/><Relationship Id="rId4" Type="http://schemas.openxmlformats.org/officeDocument/2006/relationships/image" Target="../media/image49.emf"/></Relationships>
</file>

<file path=ppt/slideLayouts/_rels/slideLayout81.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Master" Target="../slideMasters/slideMaster4.xml"/><Relationship Id="rId1" Type="http://schemas.openxmlformats.org/officeDocument/2006/relationships/tags" Target="../tags/tag87.xml"/><Relationship Id="rId4" Type="http://schemas.openxmlformats.org/officeDocument/2006/relationships/image" Target="../media/image49.emf"/></Relationships>
</file>

<file path=ppt/slideLayouts/_rels/slideLayout82.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slideMaster" Target="../slideMasters/slideMaster4.xml"/><Relationship Id="rId1" Type="http://schemas.openxmlformats.org/officeDocument/2006/relationships/tags" Target="../tags/tag88.xml"/><Relationship Id="rId4" Type="http://schemas.openxmlformats.org/officeDocument/2006/relationships/image" Target="../media/image49.emf"/></Relationships>
</file>

<file path=ppt/slideLayouts/_rels/slideLayout83.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Master" Target="../slideMasters/slideMaster4.xml"/><Relationship Id="rId1" Type="http://schemas.openxmlformats.org/officeDocument/2006/relationships/tags" Target="../tags/tag89.xml"/><Relationship Id="rId4" Type="http://schemas.openxmlformats.org/officeDocument/2006/relationships/image" Target="../media/image49.emf"/></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41.emf"/><Relationship Id="rId3" Type="http://schemas.openxmlformats.org/officeDocument/2006/relationships/oleObject" Target="../embeddings/oleObject66.bin"/><Relationship Id="rId7" Type="http://schemas.openxmlformats.org/officeDocument/2006/relationships/image" Target="../media/image40.emf"/><Relationship Id="rId2" Type="http://schemas.openxmlformats.org/officeDocument/2006/relationships/slideMaster" Target="../slideMasters/slideMaster4.xml"/><Relationship Id="rId1" Type="http://schemas.openxmlformats.org/officeDocument/2006/relationships/tags" Target="../tags/tag90.xml"/><Relationship Id="rId6" Type="http://schemas.openxmlformats.org/officeDocument/2006/relationships/image" Target="../media/image37.emf"/><Relationship Id="rId5" Type="http://schemas.openxmlformats.org/officeDocument/2006/relationships/image" Target="../media/image46.emf"/><Relationship Id="rId4" Type="http://schemas.openxmlformats.org/officeDocument/2006/relationships/image" Target="../media/image44.emf"/></Relationships>
</file>

<file path=ppt/slideLayouts/_rels/slideLayout85.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Master" Target="../slideMasters/slideMaster4.xml"/><Relationship Id="rId1" Type="http://schemas.openxmlformats.org/officeDocument/2006/relationships/tags" Target="../tags/tag91.xml"/><Relationship Id="rId4" Type="http://schemas.openxmlformats.org/officeDocument/2006/relationships/image" Target="../media/image49.emf"/></Relationships>
</file>

<file path=ppt/slideLayouts/_rels/slideLayout86.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image" Target="../media/image43.emf"/><Relationship Id="rId4" Type="http://schemas.openxmlformats.org/officeDocument/2006/relationships/oleObject" Target="../embeddings/oleObject68.bin"/></Relationships>
</file>

<file path=ppt/slideLayouts/_rels/slideLayout87.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Master" Target="../slideMasters/slideMaster4.xml"/><Relationship Id="rId1" Type="http://schemas.openxmlformats.org/officeDocument/2006/relationships/tags" Target="../tags/tag94.xml"/><Relationship Id="rId4" Type="http://schemas.openxmlformats.org/officeDocument/2006/relationships/image" Target="../media/image43.emf"/></Relationships>
</file>

<file path=ppt/slideLayouts/_rels/slideLayout88.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Master" Target="../slideMasters/slideMaster4.xml"/><Relationship Id="rId1" Type="http://schemas.openxmlformats.org/officeDocument/2006/relationships/tags" Target="../tags/tag95.xml"/><Relationship Id="rId4" Type="http://schemas.openxmlformats.org/officeDocument/2006/relationships/image" Target="../media/image43.emf"/></Relationships>
</file>

<file path=ppt/slideLayouts/_rels/slideLayout89.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Master" Target="../slideMasters/slideMaster4.xml"/><Relationship Id="rId1" Type="http://schemas.openxmlformats.org/officeDocument/2006/relationships/tags" Target="../tags/tag96.xml"/><Relationship Id="rId5" Type="http://schemas.openxmlformats.org/officeDocument/2006/relationships/image" Target="../media/image50.png"/><Relationship Id="rId4" Type="http://schemas.openxmlformats.org/officeDocument/2006/relationships/image" Target="../media/image4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image" Target="../media/image43.emf"/><Relationship Id="rId4" Type="http://schemas.openxmlformats.org/officeDocument/2006/relationships/oleObject" Target="../embeddings/oleObject72.bin"/></Relationships>
</file>

<file path=ppt/slideLayouts/_rels/slideLayout91.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Master" Target="../slideMasters/slideMaster4.xml"/><Relationship Id="rId1" Type="http://schemas.openxmlformats.org/officeDocument/2006/relationships/tags" Target="../tags/tag99.xml"/><Relationship Id="rId4" Type="http://schemas.openxmlformats.org/officeDocument/2006/relationships/image" Target="../media/image43.emf"/></Relationships>
</file>

<file path=ppt/slideLayouts/_rels/slideLayout92.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Master" Target="../slideMasters/slideMaster4.xml"/><Relationship Id="rId1" Type="http://schemas.openxmlformats.org/officeDocument/2006/relationships/tags" Target="../tags/tag100.xml"/><Relationship Id="rId4" Type="http://schemas.openxmlformats.org/officeDocument/2006/relationships/image" Target="../media/image43.emf"/></Relationships>
</file>

<file path=ppt/slideLayouts/_rels/slideLayout93.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Master" Target="../slideMasters/slideMaster4.xml"/><Relationship Id="rId1" Type="http://schemas.openxmlformats.org/officeDocument/2006/relationships/tags" Target="../tags/tag101.xml"/><Relationship Id="rId5" Type="http://schemas.openxmlformats.org/officeDocument/2006/relationships/image" Target="../media/image50.png"/><Relationship Id="rId4" Type="http://schemas.openxmlformats.org/officeDocument/2006/relationships/image" Target="../media/image43.emf"/></Relationships>
</file>

<file path=ppt/slideLayouts/_rels/slideLayout94.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Master" Target="../slideMasters/slideMaster4.xml"/><Relationship Id="rId1" Type="http://schemas.openxmlformats.org/officeDocument/2006/relationships/tags" Target="../tags/tag102.xml"/><Relationship Id="rId5" Type="http://schemas.openxmlformats.org/officeDocument/2006/relationships/image" Target="../media/image51.png"/><Relationship Id="rId4" Type="http://schemas.openxmlformats.org/officeDocument/2006/relationships/image" Target="../media/image43.emf"/></Relationships>
</file>

<file path=ppt/slideLayouts/_rels/slideLayout95.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Master" Target="../slideMasters/slideMaster4.xml"/><Relationship Id="rId1" Type="http://schemas.openxmlformats.org/officeDocument/2006/relationships/tags" Target="../tags/tag103.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49.emf"/></Relationships>
</file>

<file path=ppt/slideLayouts/_rels/slideLayout96.xml.rels><?xml version="1.0" encoding="UTF-8" standalone="yes"?>
<Relationships xmlns="http://schemas.openxmlformats.org/package/2006/relationships"><Relationship Id="rId3" Type="http://schemas.openxmlformats.org/officeDocument/2006/relationships/oleObject" Target="../embeddings/oleObject78.bin"/><Relationship Id="rId7" Type="http://schemas.openxmlformats.org/officeDocument/2006/relationships/image" Target="../media/image41.emf"/><Relationship Id="rId2" Type="http://schemas.openxmlformats.org/officeDocument/2006/relationships/slideMaster" Target="../slideMasters/slideMaster4.xml"/><Relationship Id="rId1" Type="http://schemas.openxmlformats.org/officeDocument/2006/relationships/tags" Target="../tags/tag104.xml"/><Relationship Id="rId6" Type="http://schemas.openxmlformats.org/officeDocument/2006/relationships/image" Target="../media/image40.emf"/><Relationship Id="rId5" Type="http://schemas.openxmlformats.org/officeDocument/2006/relationships/image" Target="../media/image56.jpeg"/><Relationship Id="rId4" Type="http://schemas.openxmlformats.org/officeDocument/2006/relationships/image" Target="../media/image49.emf"/></Relationships>
</file>

<file path=ppt/slideLayouts/_rels/slideLayout97.xml.rels><?xml version="1.0" encoding="UTF-8" standalone="yes"?>
<Relationships xmlns="http://schemas.openxmlformats.org/package/2006/relationships"><Relationship Id="rId3" Type="http://schemas.openxmlformats.org/officeDocument/2006/relationships/oleObject" Target="../embeddings/oleObject79.bin"/><Relationship Id="rId2" Type="http://schemas.openxmlformats.org/officeDocument/2006/relationships/slideMaster" Target="../slideMasters/slideMaster4.xml"/><Relationship Id="rId1" Type="http://schemas.openxmlformats.org/officeDocument/2006/relationships/tags" Target="../tags/tag105.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49.emf"/></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oleObject" Target="../embeddings/oleObject80.bin"/><Relationship Id="rId7" Type="http://schemas.openxmlformats.org/officeDocument/2006/relationships/image" Target="../media/image57.jpeg"/><Relationship Id="rId2" Type="http://schemas.openxmlformats.org/officeDocument/2006/relationships/slideMaster" Target="../slideMasters/slideMaster4.xml"/><Relationship Id="rId1" Type="http://schemas.openxmlformats.org/officeDocument/2006/relationships/tags" Target="../tags/tag106.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49.emf"/><Relationship Id="rId9" Type="http://schemas.openxmlformats.org/officeDocument/2006/relationships/image" Target="../media/image59.jpeg"/></Relationships>
</file>

<file path=ppt/slideLayouts/_rels/slideLayout99.xml.rels><?xml version="1.0" encoding="UTF-8" standalone="yes"?>
<Relationships xmlns="http://schemas.openxmlformats.org/package/2006/relationships"><Relationship Id="rId3" Type="http://schemas.openxmlformats.org/officeDocument/2006/relationships/slideMaster" Target="../slideMasters/slideMaster4.xml"/><Relationship Id="rId7" Type="http://schemas.openxmlformats.org/officeDocument/2006/relationships/image" Target="../media/image37.emf"/><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image" Target="../media/image46.emf"/><Relationship Id="rId5" Type="http://schemas.openxmlformats.org/officeDocument/2006/relationships/image" Target="../media/image22.emf"/><Relationship Id="rId4" Type="http://schemas.openxmlformats.org/officeDocument/2006/relationships/oleObject" Target="../embeddings/oleObject81.bin"/></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62"/>
          <p:cNvGrpSpPr>
            <a:grpSpLocks/>
          </p:cNvGrpSpPr>
          <p:nvPr/>
        </p:nvGrpSpPr>
        <p:grpSpPr bwMode="ltGray">
          <a:xfrm>
            <a:off x="-6350" y="0"/>
            <a:ext cx="12198351" cy="6858000"/>
            <a:chOff x="-3" y="0"/>
            <a:chExt cx="5763" cy="4320"/>
          </a:xfrm>
        </p:grpSpPr>
        <p:pic>
          <p:nvPicPr>
            <p:cNvPr id="5" name="Picture 23" descr="d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ltGray">
            <a:xfrm>
              <a:off x="-3" y="0"/>
              <a:ext cx="115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91"/>
            <p:cNvSpPr>
              <a:spLocks noChangeArrowheads="1"/>
            </p:cNvSpPr>
            <p:nvPr/>
          </p:nvSpPr>
          <p:spPr bwMode="ltGray">
            <a:xfrm>
              <a:off x="-3" y="0"/>
              <a:ext cx="5763"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p>
          </p:txBody>
        </p:sp>
        <p:pic>
          <p:nvPicPr>
            <p:cNvPr id="7" name="Picture 161" descr="logo smal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ltGray">
            <a:xfrm>
              <a:off x="4088" y="326"/>
              <a:ext cx="1352"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155"/>
          <p:cNvGrpSpPr>
            <a:grpSpLocks/>
          </p:cNvGrpSpPr>
          <p:nvPr/>
        </p:nvGrpSpPr>
        <p:grpSpPr bwMode="ltGray">
          <a:xfrm>
            <a:off x="342900" y="1201738"/>
            <a:ext cx="3310467" cy="2444750"/>
            <a:chOff x="162" y="757"/>
            <a:chExt cx="1564" cy="1540"/>
          </a:xfrm>
        </p:grpSpPr>
        <p:sp>
          <p:nvSpPr>
            <p:cNvPr id="10" name="Oval 101"/>
            <p:cNvSpPr>
              <a:spLocks noChangeArrowheads="1"/>
            </p:cNvSpPr>
            <p:nvPr/>
          </p:nvSpPr>
          <p:spPr bwMode="ltGray">
            <a:xfrm>
              <a:off x="232" y="819"/>
              <a:ext cx="1448" cy="1447"/>
            </a:xfrm>
            <a:prstGeom prst="ellipse">
              <a:avLst/>
            </a:prstGeom>
            <a:solidFill>
              <a:srgbClr val="83725B"/>
            </a:solidFill>
            <a:ln w="9525">
              <a:solidFill>
                <a:srgbClr val="83725B"/>
              </a:solidFill>
              <a:round/>
              <a:headEnd/>
              <a:tailEnd/>
            </a:ln>
          </p:spPr>
          <p:txBody>
            <a:bodyPr/>
            <a:lstStyle/>
            <a:p>
              <a:endParaRPr lang="en-US" sz="1800"/>
            </a:p>
          </p:txBody>
        </p:sp>
        <p:sp>
          <p:nvSpPr>
            <p:cNvPr id="11" name="Oval 103"/>
            <p:cNvSpPr>
              <a:spLocks noChangeArrowheads="1"/>
            </p:cNvSpPr>
            <p:nvPr/>
          </p:nvSpPr>
          <p:spPr bwMode="ltGray">
            <a:xfrm>
              <a:off x="217" y="772"/>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2" name="Oval 104"/>
            <p:cNvSpPr>
              <a:spLocks noChangeArrowheads="1"/>
            </p:cNvSpPr>
            <p:nvPr/>
          </p:nvSpPr>
          <p:spPr bwMode="ltGray">
            <a:xfrm>
              <a:off x="162" y="772"/>
              <a:ext cx="1487"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3" name="Oval 105"/>
            <p:cNvSpPr>
              <a:spLocks noChangeArrowheads="1"/>
            </p:cNvSpPr>
            <p:nvPr/>
          </p:nvSpPr>
          <p:spPr bwMode="ltGray">
            <a:xfrm>
              <a:off x="240" y="803"/>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4" name="Oval 106"/>
            <p:cNvSpPr>
              <a:spLocks noChangeArrowheads="1"/>
            </p:cNvSpPr>
            <p:nvPr/>
          </p:nvSpPr>
          <p:spPr bwMode="ltGray">
            <a:xfrm>
              <a:off x="194"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15" name="Oval 102"/>
          <p:cNvSpPr>
            <a:spLocks noChangeArrowheads="1"/>
          </p:cNvSpPr>
          <p:nvPr/>
        </p:nvSpPr>
        <p:spPr bwMode="ltGray">
          <a:xfrm>
            <a:off x="560918" y="1366838"/>
            <a:ext cx="2927351" cy="2163762"/>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anchor="ctr"/>
          <a:lstStyle/>
          <a:p>
            <a:pPr algn="ctr"/>
            <a:endParaRPr lang="en-US" sz="1000"/>
          </a:p>
        </p:txBody>
      </p:sp>
      <p:grpSp>
        <p:nvGrpSpPr>
          <p:cNvPr id="16" name="Group 156"/>
          <p:cNvGrpSpPr>
            <a:grpSpLocks/>
          </p:cNvGrpSpPr>
          <p:nvPr/>
        </p:nvGrpSpPr>
        <p:grpSpPr bwMode="ltGray">
          <a:xfrm>
            <a:off x="203200" y="1201738"/>
            <a:ext cx="3524251" cy="2493962"/>
            <a:chOff x="108" y="757"/>
            <a:chExt cx="1665" cy="1571"/>
          </a:xfrm>
        </p:grpSpPr>
        <p:sp>
          <p:nvSpPr>
            <p:cNvPr id="17" name="Oval 107"/>
            <p:cNvSpPr>
              <a:spLocks noChangeArrowheads="1"/>
            </p:cNvSpPr>
            <p:nvPr/>
          </p:nvSpPr>
          <p:spPr bwMode="ltGray">
            <a:xfrm>
              <a:off x="279"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8" name="Oval 108"/>
            <p:cNvSpPr>
              <a:spLocks noChangeArrowheads="1"/>
            </p:cNvSpPr>
            <p:nvPr/>
          </p:nvSpPr>
          <p:spPr bwMode="ltGray">
            <a:xfrm>
              <a:off x="108"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9" name="Oval 109"/>
            <p:cNvSpPr>
              <a:spLocks noChangeArrowheads="1"/>
            </p:cNvSpPr>
            <p:nvPr/>
          </p:nvSpPr>
          <p:spPr bwMode="ltGray">
            <a:xfrm>
              <a:off x="287"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34" name="Group 157"/>
          <p:cNvGrpSpPr>
            <a:grpSpLocks/>
          </p:cNvGrpSpPr>
          <p:nvPr/>
        </p:nvGrpSpPr>
        <p:grpSpPr bwMode="ltGray">
          <a:xfrm>
            <a:off x="442384" y="3090863"/>
            <a:ext cx="2766483" cy="2038350"/>
            <a:chOff x="209" y="1947"/>
            <a:chExt cx="1307" cy="1284"/>
          </a:xfrm>
        </p:grpSpPr>
        <p:sp>
          <p:nvSpPr>
            <p:cNvPr id="35" name="Oval 122"/>
            <p:cNvSpPr>
              <a:spLocks noChangeArrowheads="1"/>
            </p:cNvSpPr>
            <p:nvPr/>
          </p:nvSpPr>
          <p:spPr bwMode="ltGray">
            <a:xfrm>
              <a:off x="264" y="2002"/>
              <a:ext cx="1213" cy="1205"/>
            </a:xfrm>
            <a:prstGeom prst="ellipse">
              <a:avLst/>
            </a:prstGeom>
            <a:solidFill>
              <a:srgbClr val="83725B"/>
            </a:solidFill>
            <a:ln w="9525">
              <a:solidFill>
                <a:srgbClr val="83725B"/>
              </a:solidFill>
              <a:miter lim="800000"/>
              <a:headEnd/>
              <a:tailEnd/>
            </a:ln>
          </p:spPr>
          <p:txBody>
            <a:bodyPr/>
            <a:lstStyle/>
            <a:p>
              <a:endParaRPr lang="en-US" sz="1800"/>
            </a:p>
          </p:txBody>
        </p:sp>
        <p:sp>
          <p:nvSpPr>
            <p:cNvPr id="36" name="Oval 123"/>
            <p:cNvSpPr>
              <a:spLocks noChangeArrowheads="1"/>
            </p:cNvSpPr>
            <p:nvPr/>
          </p:nvSpPr>
          <p:spPr bwMode="ltGray">
            <a:xfrm>
              <a:off x="303" y="2033"/>
              <a:ext cx="1135" cy="1143"/>
            </a:xfrm>
            <a:prstGeom prst="ellipse">
              <a:avLst/>
            </a:prstGeom>
            <a:solidFill>
              <a:srgbClr val="83725B"/>
            </a:solidFill>
            <a:ln w="9525">
              <a:solidFill>
                <a:srgbClr val="83725B"/>
              </a:solidFill>
              <a:miter lim="800000"/>
              <a:headEnd/>
              <a:tailEnd/>
            </a:ln>
          </p:spPr>
          <p:txBody>
            <a:bodyPr/>
            <a:lstStyle/>
            <a:p>
              <a:endParaRPr lang="en-US" sz="1800"/>
            </a:p>
          </p:txBody>
        </p:sp>
        <p:sp>
          <p:nvSpPr>
            <p:cNvPr id="37" name="Oval 124"/>
            <p:cNvSpPr>
              <a:spLocks noChangeArrowheads="1"/>
            </p:cNvSpPr>
            <p:nvPr/>
          </p:nvSpPr>
          <p:spPr bwMode="ltGray">
            <a:xfrm>
              <a:off x="248" y="1963"/>
              <a:ext cx="1245" cy="124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38" name="Oval 125"/>
            <p:cNvSpPr>
              <a:spLocks noChangeArrowheads="1"/>
            </p:cNvSpPr>
            <p:nvPr/>
          </p:nvSpPr>
          <p:spPr bwMode="ltGray">
            <a:xfrm>
              <a:off x="209" y="1963"/>
              <a:ext cx="1237" cy="124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39" name="Oval 126"/>
            <p:cNvSpPr>
              <a:spLocks noChangeArrowheads="1"/>
            </p:cNvSpPr>
            <p:nvPr/>
          </p:nvSpPr>
          <p:spPr bwMode="ltGray">
            <a:xfrm>
              <a:off x="271" y="1986"/>
              <a:ext cx="1245" cy="124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0" name="Oval 127"/>
            <p:cNvSpPr>
              <a:spLocks noChangeArrowheads="1"/>
            </p:cNvSpPr>
            <p:nvPr/>
          </p:nvSpPr>
          <p:spPr bwMode="ltGray">
            <a:xfrm>
              <a:off x="232" y="1947"/>
              <a:ext cx="1245" cy="124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42" name="Group 158"/>
          <p:cNvGrpSpPr>
            <a:grpSpLocks/>
          </p:cNvGrpSpPr>
          <p:nvPr/>
        </p:nvGrpSpPr>
        <p:grpSpPr bwMode="ltGray">
          <a:xfrm>
            <a:off x="342900" y="3090863"/>
            <a:ext cx="2948517" cy="2087562"/>
            <a:chOff x="162" y="1947"/>
            <a:chExt cx="1393" cy="1315"/>
          </a:xfrm>
        </p:grpSpPr>
        <p:sp>
          <p:nvSpPr>
            <p:cNvPr id="43" name="Oval 129"/>
            <p:cNvSpPr>
              <a:spLocks noChangeArrowheads="1"/>
            </p:cNvSpPr>
            <p:nvPr/>
          </p:nvSpPr>
          <p:spPr bwMode="ltGray">
            <a:xfrm>
              <a:off x="162" y="2017"/>
              <a:ext cx="1238" cy="124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4" name="Oval 130"/>
            <p:cNvSpPr>
              <a:spLocks noChangeArrowheads="1"/>
            </p:cNvSpPr>
            <p:nvPr/>
          </p:nvSpPr>
          <p:spPr bwMode="ltGray">
            <a:xfrm>
              <a:off x="310" y="1947"/>
              <a:ext cx="1245" cy="124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5" name="Oval 131"/>
            <p:cNvSpPr>
              <a:spLocks noChangeArrowheads="1"/>
            </p:cNvSpPr>
            <p:nvPr/>
          </p:nvSpPr>
          <p:spPr bwMode="ltGray">
            <a:xfrm>
              <a:off x="303" y="2017"/>
              <a:ext cx="1244" cy="124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3075" name="Rectangle 3"/>
          <p:cNvSpPr>
            <a:spLocks noGrp="1" noChangeArrowheads="1"/>
          </p:cNvSpPr>
          <p:nvPr>
            <p:ph type="ctrTitle"/>
          </p:nvPr>
        </p:nvSpPr>
        <p:spPr bwMode="ltGray">
          <a:xfrm>
            <a:off x="4176184" y="1989139"/>
            <a:ext cx="7584016" cy="1958975"/>
          </a:xfrm>
        </p:spPr>
        <p:txBody>
          <a:bodyPr/>
          <a:lstStyle>
            <a:lvl1pPr algn="l">
              <a:defRPr sz="3200" b="1">
                <a:solidFill>
                  <a:srgbClr val="003896"/>
                </a:solidFill>
              </a:defRPr>
            </a:lvl1pPr>
          </a:lstStyle>
          <a:p>
            <a:r>
              <a:rPr lang="en-US"/>
              <a:t>Click to edit Master title style</a:t>
            </a:r>
            <a:endParaRPr lang="en-ZA"/>
          </a:p>
        </p:txBody>
      </p:sp>
      <p:sp>
        <p:nvSpPr>
          <p:cNvPr id="3076" name="Rectangle 4"/>
          <p:cNvSpPr>
            <a:spLocks noGrp="1" noChangeArrowheads="1"/>
          </p:cNvSpPr>
          <p:nvPr>
            <p:ph type="subTitle" idx="1"/>
          </p:nvPr>
        </p:nvSpPr>
        <p:spPr bwMode="ltGray">
          <a:xfrm>
            <a:off x="4176184" y="4509121"/>
            <a:ext cx="7584016" cy="581993"/>
          </a:xfrm>
        </p:spPr>
        <p:txBody>
          <a:bodyPr/>
          <a:lstStyle>
            <a:lvl1pPr marL="0" indent="0" algn="l">
              <a:buFontTx/>
              <a:buNone/>
              <a:defRPr sz="1800">
                <a:solidFill>
                  <a:srgbClr val="83725B"/>
                </a:solidFill>
              </a:defRPr>
            </a:lvl1pPr>
          </a:lstStyle>
          <a:p>
            <a:r>
              <a:rPr lang="en-US"/>
              <a:t>Click to edit Master subtitle style</a:t>
            </a:r>
            <a:endParaRPr lang="en-ZA"/>
          </a:p>
        </p:txBody>
      </p:sp>
      <p:grpSp>
        <p:nvGrpSpPr>
          <p:cNvPr id="59" name="Group 146"/>
          <p:cNvGrpSpPr>
            <a:grpSpLocks/>
          </p:cNvGrpSpPr>
          <p:nvPr/>
        </p:nvGrpSpPr>
        <p:grpSpPr bwMode="ltGray">
          <a:xfrm>
            <a:off x="1286934" y="315914"/>
            <a:ext cx="1712383" cy="1260475"/>
            <a:chOff x="575" y="391"/>
            <a:chExt cx="809" cy="794"/>
          </a:xfrm>
        </p:grpSpPr>
        <p:sp>
          <p:nvSpPr>
            <p:cNvPr id="60" name="Oval 147"/>
            <p:cNvSpPr>
              <a:spLocks noChangeArrowheads="1"/>
            </p:cNvSpPr>
            <p:nvPr/>
          </p:nvSpPr>
          <p:spPr bwMode="ltGray">
            <a:xfrm>
              <a:off x="614" y="422"/>
              <a:ext cx="739" cy="747"/>
            </a:xfrm>
            <a:prstGeom prst="ellipse">
              <a:avLst/>
            </a:prstGeom>
            <a:solidFill>
              <a:srgbClr val="83725B"/>
            </a:solidFill>
            <a:ln w="9525">
              <a:solidFill>
                <a:srgbClr val="83725B"/>
              </a:solidFill>
              <a:miter lim="800000"/>
              <a:headEnd/>
              <a:tailEnd/>
            </a:ln>
          </p:spPr>
          <p:txBody>
            <a:bodyPr/>
            <a:lstStyle/>
            <a:p>
              <a:endParaRPr lang="en-US" sz="1800"/>
            </a:p>
          </p:txBody>
        </p:sp>
        <p:sp>
          <p:nvSpPr>
            <p:cNvPr id="61" name="Oval 148"/>
            <p:cNvSpPr>
              <a:spLocks noChangeArrowheads="1"/>
            </p:cNvSpPr>
            <p:nvPr/>
          </p:nvSpPr>
          <p:spPr bwMode="ltGray">
            <a:xfrm>
              <a:off x="629" y="445"/>
              <a:ext cx="708" cy="708"/>
            </a:xfrm>
            <a:prstGeom prst="ellipse">
              <a:avLst/>
            </a:prstGeom>
            <a:solidFill>
              <a:srgbClr val="8C7F6D"/>
            </a:solidFill>
            <a:ln w="9525">
              <a:solidFill>
                <a:srgbClr val="83725B"/>
              </a:solidFill>
              <a:miter lim="800000"/>
              <a:headEnd/>
              <a:tailEnd/>
            </a:ln>
          </p:spPr>
          <p:txBody>
            <a:bodyPr/>
            <a:lstStyle/>
            <a:p>
              <a:endParaRPr lang="en-US" sz="1800"/>
            </a:p>
          </p:txBody>
        </p:sp>
        <p:sp>
          <p:nvSpPr>
            <p:cNvPr id="62" name="Oval 149"/>
            <p:cNvSpPr>
              <a:spLocks noChangeArrowheads="1"/>
            </p:cNvSpPr>
            <p:nvPr/>
          </p:nvSpPr>
          <p:spPr bwMode="ltGray">
            <a:xfrm>
              <a:off x="598" y="399"/>
              <a:ext cx="770"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63" name="Oval 150"/>
            <p:cNvSpPr>
              <a:spLocks noChangeArrowheads="1"/>
            </p:cNvSpPr>
            <p:nvPr/>
          </p:nvSpPr>
          <p:spPr bwMode="ltGray">
            <a:xfrm>
              <a:off x="575" y="399"/>
              <a:ext cx="762"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64" name="Oval 151"/>
            <p:cNvSpPr>
              <a:spLocks noChangeArrowheads="1"/>
            </p:cNvSpPr>
            <p:nvPr/>
          </p:nvSpPr>
          <p:spPr bwMode="ltGray">
            <a:xfrm>
              <a:off x="614" y="414"/>
              <a:ext cx="770" cy="771"/>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65" name="Oval 152"/>
            <p:cNvSpPr>
              <a:spLocks noChangeArrowheads="1"/>
            </p:cNvSpPr>
            <p:nvPr/>
          </p:nvSpPr>
          <p:spPr bwMode="ltGray">
            <a:xfrm>
              <a:off x="590" y="391"/>
              <a:ext cx="763"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66" name="Oval 153"/>
            <p:cNvSpPr>
              <a:spLocks noChangeArrowheads="1"/>
            </p:cNvSpPr>
            <p:nvPr/>
          </p:nvSpPr>
          <p:spPr bwMode="ltGray">
            <a:xfrm>
              <a:off x="629" y="445"/>
              <a:ext cx="708" cy="708"/>
            </a:xfrm>
            <a:prstGeom prst="ellipse">
              <a:avLst/>
            </a:prstGeom>
            <a:solidFill>
              <a:srgbClr val="83725B"/>
            </a:solidFill>
            <a:ln w="9525">
              <a:solidFill>
                <a:srgbClr val="83725B"/>
              </a:solidFill>
              <a:miter lim="800000"/>
              <a:headEnd/>
              <a:tailEnd/>
            </a:ln>
          </p:spPr>
          <p:txBody>
            <a:bodyPr/>
            <a:lstStyle/>
            <a:p>
              <a:endParaRPr lang="en-US" sz="1800"/>
            </a:p>
          </p:txBody>
        </p:sp>
        <p:sp>
          <p:nvSpPr>
            <p:cNvPr id="67" name="Oval 154"/>
            <p:cNvSpPr>
              <a:spLocks noChangeArrowheads="1"/>
            </p:cNvSpPr>
            <p:nvPr/>
          </p:nvSpPr>
          <p:spPr bwMode="ltGray">
            <a:xfrm>
              <a:off x="637" y="445"/>
              <a:ext cx="693" cy="693"/>
            </a:xfrm>
            <a:prstGeom prst="ellipse">
              <a:avLst/>
            </a:prstGeom>
            <a:noFill/>
            <a:ln w="0">
              <a:solidFill>
                <a:srgbClr val="83725B"/>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68" name="Oval 118"/>
          <p:cNvSpPr>
            <a:spLocks noChangeArrowheads="1"/>
          </p:cNvSpPr>
          <p:nvPr/>
        </p:nvSpPr>
        <p:spPr bwMode="ltGray">
          <a:xfrm>
            <a:off x="1409699" y="401639"/>
            <a:ext cx="1523999" cy="1112837"/>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txBody>
          <a:bodyPr anchor="ctr"/>
          <a:lstStyle/>
          <a:p>
            <a:pPr algn="ctr"/>
            <a:endParaRPr lang="en-US" sz="600"/>
          </a:p>
        </p:txBody>
      </p:sp>
      <p:grpSp>
        <p:nvGrpSpPr>
          <p:cNvPr id="69" name="Group 145"/>
          <p:cNvGrpSpPr>
            <a:grpSpLocks/>
          </p:cNvGrpSpPr>
          <p:nvPr/>
        </p:nvGrpSpPr>
        <p:grpSpPr bwMode="ltGray">
          <a:xfrm>
            <a:off x="1221317" y="315914"/>
            <a:ext cx="1826684" cy="1284287"/>
            <a:chOff x="544" y="391"/>
            <a:chExt cx="863" cy="809"/>
          </a:xfrm>
        </p:grpSpPr>
        <p:sp>
          <p:nvSpPr>
            <p:cNvPr id="70" name="Oval 119"/>
            <p:cNvSpPr>
              <a:spLocks noChangeArrowheads="1"/>
            </p:cNvSpPr>
            <p:nvPr/>
          </p:nvSpPr>
          <p:spPr bwMode="ltGray">
            <a:xfrm>
              <a:off x="637" y="391"/>
              <a:ext cx="770"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71" name="Oval 120"/>
            <p:cNvSpPr>
              <a:spLocks noChangeArrowheads="1"/>
            </p:cNvSpPr>
            <p:nvPr/>
          </p:nvSpPr>
          <p:spPr bwMode="ltGray">
            <a:xfrm>
              <a:off x="544" y="438"/>
              <a:ext cx="770" cy="7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72" name="Oval 121"/>
            <p:cNvSpPr>
              <a:spLocks noChangeArrowheads="1"/>
            </p:cNvSpPr>
            <p:nvPr/>
          </p:nvSpPr>
          <p:spPr bwMode="ltGray">
            <a:xfrm>
              <a:off x="637" y="438"/>
              <a:ext cx="763" cy="7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58" name="Oval 39"/>
          <p:cNvSpPr>
            <a:spLocks noChangeArrowheads="1"/>
          </p:cNvSpPr>
          <p:nvPr/>
        </p:nvSpPr>
        <p:spPr bwMode="ltGray">
          <a:xfrm>
            <a:off x="612624" y="3243718"/>
            <a:ext cx="2433257" cy="1792288"/>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txBody>
          <a:bodyPr anchor="ctr"/>
          <a:lstStyle/>
          <a:p>
            <a:pPr algn="ctr"/>
            <a:endParaRPr lang="en-US" sz="1000">
              <a:solidFill>
                <a:srgbClr val="C0C0C0"/>
              </a:solidFill>
            </a:endParaRPr>
          </a:p>
        </p:txBody>
      </p:sp>
      <p:grpSp>
        <p:nvGrpSpPr>
          <p:cNvPr id="46" name="Group 159"/>
          <p:cNvGrpSpPr>
            <a:grpSpLocks/>
          </p:cNvGrpSpPr>
          <p:nvPr/>
        </p:nvGrpSpPr>
        <p:grpSpPr bwMode="ltGray">
          <a:xfrm>
            <a:off x="1200152" y="4684714"/>
            <a:ext cx="2290233" cy="1692275"/>
            <a:chOff x="567" y="2951"/>
            <a:chExt cx="1082" cy="1066"/>
          </a:xfrm>
        </p:grpSpPr>
        <p:sp>
          <p:nvSpPr>
            <p:cNvPr id="47" name="Oval 132"/>
            <p:cNvSpPr>
              <a:spLocks noChangeArrowheads="1"/>
            </p:cNvSpPr>
            <p:nvPr/>
          </p:nvSpPr>
          <p:spPr bwMode="ltGray">
            <a:xfrm>
              <a:off x="614" y="2990"/>
              <a:ext cx="1003" cy="1011"/>
            </a:xfrm>
            <a:prstGeom prst="ellipse">
              <a:avLst/>
            </a:prstGeom>
            <a:solidFill>
              <a:srgbClr val="83725B"/>
            </a:solidFill>
            <a:ln w="9525">
              <a:solidFill>
                <a:srgbClr val="83725B"/>
              </a:solidFill>
              <a:miter lim="800000"/>
              <a:headEnd/>
              <a:tailEnd/>
            </a:ln>
          </p:spPr>
          <p:txBody>
            <a:bodyPr/>
            <a:lstStyle/>
            <a:p>
              <a:endParaRPr lang="en-US" sz="1800"/>
            </a:p>
          </p:txBody>
        </p:sp>
        <p:sp>
          <p:nvSpPr>
            <p:cNvPr id="48" name="Oval 133"/>
            <p:cNvSpPr>
              <a:spLocks noChangeArrowheads="1"/>
            </p:cNvSpPr>
            <p:nvPr/>
          </p:nvSpPr>
          <p:spPr bwMode="ltGray">
            <a:xfrm>
              <a:off x="645" y="3021"/>
              <a:ext cx="941" cy="949"/>
            </a:xfrm>
            <a:prstGeom prst="ellipse">
              <a:avLst/>
            </a:prstGeom>
            <a:solidFill>
              <a:srgbClr val="83725B"/>
            </a:solidFill>
            <a:ln w="9525">
              <a:solidFill>
                <a:srgbClr val="83725B"/>
              </a:solidFill>
              <a:miter lim="800000"/>
              <a:headEnd/>
              <a:tailEnd/>
            </a:ln>
          </p:spPr>
          <p:txBody>
            <a:bodyPr/>
            <a:lstStyle/>
            <a:p>
              <a:endParaRPr lang="en-US" sz="1800"/>
            </a:p>
          </p:txBody>
        </p:sp>
        <p:sp>
          <p:nvSpPr>
            <p:cNvPr id="49" name="Oval 134"/>
            <p:cNvSpPr>
              <a:spLocks noChangeArrowheads="1"/>
            </p:cNvSpPr>
            <p:nvPr/>
          </p:nvSpPr>
          <p:spPr bwMode="ltGray">
            <a:xfrm>
              <a:off x="598" y="2959"/>
              <a:ext cx="1035" cy="103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50" name="Oval 135"/>
            <p:cNvSpPr>
              <a:spLocks noChangeArrowheads="1"/>
            </p:cNvSpPr>
            <p:nvPr/>
          </p:nvSpPr>
          <p:spPr bwMode="ltGray">
            <a:xfrm>
              <a:off x="567" y="2959"/>
              <a:ext cx="1027" cy="103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51" name="Oval 136"/>
            <p:cNvSpPr>
              <a:spLocks noChangeArrowheads="1"/>
            </p:cNvSpPr>
            <p:nvPr/>
          </p:nvSpPr>
          <p:spPr bwMode="ltGray">
            <a:xfrm>
              <a:off x="622" y="2982"/>
              <a:ext cx="1027" cy="103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52" name="Oval 137"/>
            <p:cNvSpPr>
              <a:spLocks noChangeArrowheads="1"/>
            </p:cNvSpPr>
            <p:nvPr/>
          </p:nvSpPr>
          <p:spPr bwMode="ltGray">
            <a:xfrm>
              <a:off x="583" y="2951"/>
              <a:ext cx="1034" cy="103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53" name="Group 160"/>
          <p:cNvGrpSpPr>
            <a:grpSpLocks/>
          </p:cNvGrpSpPr>
          <p:nvPr/>
        </p:nvGrpSpPr>
        <p:grpSpPr bwMode="ltGray">
          <a:xfrm>
            <a:off x="1117600" y="4684714"/>
            <a:ext cx="2438400" cy="1728787"/>
            <a:chOff x="528" y="2951"/>
            <a:chExt cx="1152" cy="1089"/>
          </a:xfrm>
        </p:grpSpPr>
        <p:sp>
          <p:nvSpPr>
            <p:cNvPr id="54" name="Oval 139"/>
            <p:cNvSpPr>
              <a:spLocks noChangeArrowheads="1"/>
            </p:cNvSpPr>
            <p:nvPr/>
          </p:nvSpPr>
          <p:spPr bwMode="ltGray">
            <a:xfrm>
              <a:off x="528" y="3005"/>
              <a:ext cx="1027" cy="103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55" name="Oval 140"/>
            <p:cNvSpPr>
              <a:spLocks noChangeArrowheads="1"/>
            </p:cNvSpPr>
            <p:nvPr/>
          </p:nvSpPr>
          <p:spPr bwMode="ltGray">
            <a:xfrm>
              <a:off x="645" y="3005"/>
              <a:ext cx="1035" cy="103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56" name="Oval 141"/>
            <p:cNvSpPr>
              <a:spLocks noChangeArrowheads="1"/>
            </p:cNvSpPr>
            <p:nvPr/>
          </p:nvSpPr>
          <p:spPr bwMode="ltGray">
            <a:xfrm>
              <a:off x="653" y="2951"/>
              <a:ext cx="1027" cy="103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73" name="Oval 118"/>
          <p:cNvSpPr>
            <a:spLocks noChangeArrowheads="1"/>
          </p:cNvSpPr>
          <p:nvPr/>
        </p:nvSpPr>
        <p:spPr bwMode="ltGray">
          <a:xfrm>
            <a:off x="1337434" y="4784272"/>
            <a:ext cx="2099732" cy="1499566"/>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txBody>
          <a:bodyPr anchor="ctr"/>
          <a:lstStyle/>
          <a:p>
            <a:pPr algn="ctr"/>
            <a:endParaRPr lang="en-US" sz="600"/>
          </a:p>
        </p:txBody>
      </p:sp>
    </p:spTree>
    <p:extLst>
      <p:ext uri="{BB962C8B-B14F-4D97-AF65-F5344CB8AC3E}">
        <p14:creationId xmlns:p14="http://schemas.microsoft.com/office/powerpoint/2010/main" val="26543887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vl1pPr>
          </a:lstStyle>
          <a:p>
            <a:fld id="{32FD1C04-D9ED-414A-B08D-3AD46D8022DD}" type="slidenum">
              <a:rPr lang="en-ZA" smtClean="0"/>
              <a:t>‹#›</a:t>
            </a:fld>
            <a:endParaRPr lang="en-ZA"/>
          </a:p>
        </p:txBody>
      </p:sp>
      <p:pic>
        <p:nvPicPr>
          <p:cNvPr id="2" name="Picture 1"/>
          <p:cNvPicPr>
            <a:picLocks noChangeAspect="1"/>
          </p:cNvPicPr>
          <p:nvPr/>
        </p:nvPicPr>
        <p:blipFill>
          <a:blip r:embed="rId2" cstate="screen">
            <a:lum bright="70000" contrast="-70000"/>
            <a:extLst>
              <a:ext uri="{28A0092B-C50C-407E-A947-70E740481C1C}">
                <a14:useLocalDpi xmlns:a14="http://schemas.microsoft.com/office/drawing/2010/main"/>
              </a:ext>
            </a:extLst>
          </a:blip>
          <a:stretch>
            <a:fillRect/>
          </a:stretch>
        </p:blipFill>
        <p:spPr>
          <a:xfrm>
            <a:off x="0" y="914400"/>
            <a:ext cx="12192000" cy="6096000"/>
          </a:xfrm>
          <a:prstGeom prst="rect">
            <a:avLst/>
          </a:prstGeom>
        </p:spPr>
      </p:pic>
      <p:sp>
        <p:nvSpPr>
          <p:cNvPr id="5" name="Rectangle 4"/>
          <p:cNvSpPr/>
          <p:nvPr/>
        </p:nvSpPr>
        <p:spPr>
          <a:xfrm>
            <a:off x="-45157" y="914400"/>
            <a:ext cx="12237156" cy="6096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800"/>
          </a:p>
        </p:txBody>
      </p:sp>
      <p:sp>
        <p:nvSpPr>
          <p:cNvPr id="7" name="Content Placeholder 2"/>
          <p:cNvSpPr>
            <a:spLocks noGrp="1"/>
          </p:cNvSpPr>
          <p:nvPr>
            <p:ph sz="half" idx="1" hasCustomPrompt="1"/>
          </p:nvPr>
        </p:nvSpPr>
        <p:spPr>
          <a:xfrm>
            <a:off x="5791200" y="1676400"/>
            <a:ext cx="5994400" cy="43434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2000" b="1" dirty="0" smtClean="0"/>
            </a:lvl1pPr>
            <a:lvl2pPr>
              <a:defRPr lang="en-US" sz="1800" dirty="0" smtClean="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82574436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
        <p:nvSpPr>
          <p:cNvPr id="6" name="Title 1"/>
          <p:cNvSpPr>
            <a:spLocks noGrp="1"/>
          </p:cNvSpPr>
          <p:nvPr>
            <p:ph type="title"/>
          </p:nvPr>
        </p:nvSpPr>
        <p:spPr>
          <a:xfrm>
            <a:off x="361681" y="205769"/>
            <a:ext cx="9511777" cy="666000"/>
          </a:xfrm>
        </p:spPr>
        <p:txBody>
          <a:bodyPr>
            <a:noAutofit/>
          </a:bodyPr>
          <a:lstStyle/>
          <a:p>
            <a:r>
              <a:rPr lang="en-US"/>
              <a:t>Click to edit Master title style</a:t>
            </a:r>
            <a:endParaRPr lang="en-ZA"/>
          </a:p>
        </p:txBody>
      </p:sp>
    </p:spTree>
    <p:extLst>
      <p:ext uri="{BB962C8B-B14F-4D97-AF65-F5344CB8AC3E}">
        <p14:creationId xmlns:p14="http://schemas.microsoft.com/office/powerpoint/2010/main" val="410782131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168848637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userDrawn="1">
  <p:cSld name="1_End">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67510521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384" imgH="384" progId="TCLayout.ActiveDocument.1">
                  <p:embed/>
                </p:oleObj>
              </mc:Choice>
              <mc:Fallback>
                <p:oleObj name="think-cell Slide" r:id="rId3" imgW="384" imgH="384"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12" name="Picture 11">
            <a:extLst>
              <a:ext uri="{FF2B5EF4-FFF2-40B4-BE49-F238E27FC236}">
                <a16:creationId xmlns:a16="http://schemas.microsoft.com/office/drawing/2014/main" id="{902A41CF-606E-4B46-904F-F080935ADDED}"/>
              </a:ext>
            </a:extLst>
          </p:cNvPr>
          <p:cNvPicPr>
            <a:picLocks noChangeAspect="1"/>
          </p:cNvPicPr>
          <p:nvPr userDrawn="1"/>
        </p:nvPicPr>
        <p:blipFill>
          <a:blip r:embed="rId5"/>
          <a:stretch>
            <a:fillRect/>
          </a:stretch>
        </p:blipFill>
        <p:spPr>
          <a:xfrm>
            <a:off x="847291" y="1468981"/>
            <a:ext cx="3937000" cy="3568700"/>
          </a:xfrm>
          <a:prstGeom prst="rect">
            <a:avLst/>
          </a:prstGeom>
        </p:spPr>
      </p:pic>
      <p:pic>
        <p:nvPicPr>
          <p:cNvPr id="13" name="Picture 12">
            <a:extLst>
              <a:ext uri="{FF2B5EF4-FFF2-40B4-BE49-F238E27FC236}">
                <a16:creationId xmlns:a16="http://schemas.microsoft.com/office/drawing/2014/main" id="{02131FE0-1E36-4DE8-B88D-BDBDF25E6936}"/>
              </a:ext>
            </a:extLst>
          </p:cNvPr>
          <p:cNvPicPr>
            <a:picLocks noChangeAspect="1"/>
          </p:cNvPicPr>
          <p:nvPr userDrawn="1"/>
        </p:nvPicPr>
        <p:blipFill>
          <a:blip r:embed="rId6"/>
          <a:stretch>
            <a:fillRect/>
          </a:stretch>
        </p:blipFill>
        <p:spPr>
          <a:xfrm>
            <a:off x="456261" y="3292760"/>
            <a:ext cx="2260600" cy="2044700"/>
          </a:xfrm>
          <a:prstGeom prst="rect">
            <a:avLst/>
          </a:prstGeom>
        </p:spPr>
      </p:pic>
      <p:pic>
        <p:nvPicPr>
          <p:cNvPr id="11" name="Picture Placeholder 9">
            <a:extLst>
              <a:ext uri="{FF2B5EF4-FFF2-40B4-BE49-F238E27FC236}">
                <a16:creationId xmlns:a16="http://schemas.microsoft.com/office/drawing/2014/main" id="{03E8BE1A-EB01-49F9-A593-38DDB9C997F6}"/>
              </a:ext>
            </a:extLst>
          </p:cNvPr>
          <p:cNvPicPr>
            <a:picLocks noChangeAspect="1"/>
          </p:cNvPicPr>
          <p:nvPr userDrawn="1"/>
        </p:nvPicPr>
        <p:blipFill>
          <a:blip r:embed="rId7" cstate="screen">
            <a:extLst>
              <a:ext uri="{28A0092B-C50C-407E-A947-70E740481C1C}">
                <a14:useLocalDpi xmlns:a14="http://schemas.microsoft.com/office/drawing/2010/main"/>
              </a:ext>
            </a:extLst>
          </a:blip>
          <a:srcRect/>
          <a:stretch>
            <a:fillRect/>
          </a:stretch>
        </p:blipFill>
        <p:spPr>
          <a:xfrm>
            <a:off x="749197" y="3364197"/>
            <a:ext cx="1895476" cy="1895476"/>
          </a:xfrm>
          <a:prstGeom prst="ellipse">
            <a:avLst/>
          </a:prstGeom>
          <a:solidFill>
            <a:srgbClr val="9B6D56"/>
          </a:solidFill>
          <a:ln>
            <a:solidFill>
              <a:srgbClr val="FFFFFF"/>
            </a:solidFill>
          </a:ln>
        </p:spPr>
      </p:pic>
      <p:pic>
        <p:nvPicPr>
          <p:cNvPr id="15" name="Picture Placeholder 13">
            <a:extLst>
              <a:ext uri="{FF2B5EF4-FFF2-40B4-BE49-F238E27FC236}">
                <a16:creationId xmlns:a16="http://schemas.microsoft.com/office/drawing/2014/main" id="{F8E77815-D62B-4F99-B6D7-E2276516B799}"/>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a:fillRect/>
          </a:stretch>
        </p:blipFill>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rgbClr val="83725B"/>
          </a:solidFill>
          <a:ln>
            <a:solidFill>
              <a:srgbClr val="FFFFFF"/>
            </a:solidFill>
          </a:ln>
        </p:spPr>
      </p:pic>
      <p:pic>
        <p:nvPicPr>
          <p:cNvPr id="17" name="Picture 16">
            <a:extLst>
              <a:ext uri="{FF2B5EF4-FFF2-40B4-BE49-F238E27FC236}">
                <a16:creationId xmlns:a16="http://schemas.microsoft.com/office/drawing/2014/main" id="{4CC34038-0BB9-4FBB-BFB7-EB81B166F413}"/>
              </a:ext>
            </a:extLst>
          </p:cNvPr>
          <p:cNvPicPr>
            <a:picLocks noChangeAspect="1"/>
          </p:cNvPicPr>
          <p:nvPr userDrawn="1"/>
        </p:nvPicPr>
        <p:blipFill>
          <a:blip r:embed="rId9"/>
          <a:stretch>
            <a:fillRect/>
          </a:stretch>
        </p:blipFill>
        <p:spPr>
          <a:xfrm>
            <a:off x="10234592" y="544512"/>
            <a:ext cx="1422400" cy="368300"/>
          </a:xfrm>
          <a:prstGeom prst="rect">
            <a:avLst/>
          </a:prstGeom>
        </p:spPr>
      </p:pic>
      <p:pic>
        <p:nvPicPr>
          <p:cNvPr id="18" name="Picture 17">
            <a:extLst>
              <a:ext uri="{FF2B5EF4-FFF2-40B4-BE49-F238E27FC236}">
                <a16:creationId xmlns:a16="http://schemas.microsoft.com/office/drawing/2014/main" id="{00F57D36-7193-42BC-AC41-FB3DA5B64816}"/>
              </a:ext>
            </a:extLst>
          </p:cNvPr>
          <p:cNvPicPr>
            <a:picLocks noChangeAspect="1"/>
          </p:cNvPicPr>
          <p:nvPr userDrawn="1"/>
        </p:nvPicPr>
        <p:blipFill>
          <a:blip r:embed="rId10"/>
          <a:stretch>
            <a:fillRect/>
          </a:stretch>
        </p:blipFill>
        <p:spPr>
          <a:xfrm>
            <a:off x="9829719" y="550086"/>
            <a:ext cx="241300" cy="368300"/>
          </a:xfrm>
          <a:prstGeom prst="rect">
            <a:avLst/>
          </a:prstGeom>
        </p:spPr>
      </p:pic>
      <p:sp>
        <p:nvSpPr>
          <p:cNvPr id="20" name="Title 1">
            <a:extLst>
              <a:ext uri="{FF2B5EF4-FFF2-40B4-BE49-F238E27FC236}">
                <a16:creationId xmlns:a16="http://schemas.microsoft.com/office/drawing/2014/main" id="{D57147C3-41D2-4AEF-8CCC-8F18C0DE29DC}"/>
              </a:ext>
            </a:extLst>
          </p:cNvPr>
          <p:cNvSpPr txBox="1">
            <a:spLocks/>
          </p:cNvSpPr>
          <p:nvPr userDrawn="1"/>
        </p:nvSpPr>
        <p:spPr>
          <a:xfrm>
            <a:off x="5392738" y="2867097"/>
            <a:ext cx="6343001" cy="676275"/>
          </a:xfrm>
          <a:prstGeom prst="rect">
            <a:avLst/>
          </a:prstGeom>
        </p:spPr>
        <p:txBody>
          <a:bodyPr anchor="b">
            <a:normAutofit/>
          </a:bodyPr>
          <a:lstStyle>
            <a:lvl1pPr algn="l" defTabSz="914400" rtl="0" eaLnBrk="1" latinLnBrk="0" hangingPunct="1">
              <a:lnSpc>
                <a:spcPct val="90000"/>
              </a:lnSpc>
              <a:spcBef>
                <a:spcPct val="0"/>
              </a:spcBef>
              <a:buNone/>
              <a:defRPr sz="2800" kern="1200">
                <a:solidFill>
                  <a:schemeClr val="bg1"/>
                </a:solidFill>
                <a:latin typeface="+mj-lt"/>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FFFFFF"/>
                </a:solidFill>
                <a:effectLst/>
                <a:uLnTx/>
                <a:uFillTx/>
                <a:latin typeface="+mn-lt"/>
                <a:ea typeface="+mn-ea"/>
                <a:cs typeface="+mn-cs"/>
              </a:rPr>
              <a:t>Conclusion</a:t>
            </a:r>
          </a:p>
        </p:txBody>
      </p:sp>
      <p:sp>
        <p:nvSpPr>
          <p:cNvPr id="21" name="Rectangle 20">
            <a:extLst>
              <a:ext uri="{FF2B5EF4-FFF2-40B4-BE49-F238E27FC236}">
                <a16:creationId xmlns:a16="http://schemas.microsoft.com/office/drawing/2014/main" id="{0523B0D7-D832-4591-BFC6-CD5E3E4DC06F}"/>
              </a:ext>
            </a:extLst>
          </p:cNvPr>
          <p:cNvSpPr/>
          <p:nvPr userDrawn="1"/>
        </p:nvSpPr>
        <p:spPr>
          <a:xfrm>
            <a:off x="0" y="6593974"/>
            <a:ext cx="12192000" cy="264026"/>
          </a:xfrm>
          <a:prstGeom prst="rect">
            <a:avLst/>
          </a:prstGeom>
          <a:solidFill>
            <a:srgbClr val="83725B"/>
          </a:solidFill>
          <a:ln w="12700" cap="flat" cmpd="sng" algn="ctr">
            <a:solidFill>
              <a:srgbClr val="00389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spTree>
    <p:extLst>
      <p:ext uri="{BB962C8B-B14F-4D97-AF65-F5344CB8AC3E}">
        <p14:creationId xmlns:p14="http://schemas.microsoft.com/office/powerpoint/2010/main" val="39685720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vl1pPr>
          </a:lstStyle>
          <a:p>
            <a:fld id="{32FD1C04-D9ED-414A-B08D-3AD46D8022DD}" type="slidenum">
              <a:rPr lang="en-ZA" smtClean="0"/>
              <a:t>‹#›</a:t>
            </a:fld>
            <a:endParaRPr lang="en-ZA"/>
          </a:p>
        </p:txBody>
      </p:sp>
      <p:pic>
        <p:nvPicPr>
          <p:cNvPr id="5" name="Picture 4"/>
          <p:cNvPicPr>
            <a:picLocks noChangeAspect="1"/>
          </p:cNvPicPr>
          <p:nvPr/>
        </p:nvPicPr>
        <p:blipFill rotWithShape="1">
          <a:blip r:embed="rId2" cstate="screen">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a:off x="33867" y="948268"/>
            <a:ext cx="12158133" cy="5909733"/>
          </a:xfrm>
          <a:prstGeom prst="rect">
            <a:avLst/>
          </a:prstGeom>
        </p:spPr>
      </p:pic>
      <p:sp>
        <p:nvSpPr>
          <p:cNvPr id="2" name="Rectangle 1"/>
          <p:cNvSpPr/>
          <p:nvPr/>
        </p:nvSpPr>
        <p:spPr>
          <a:xfrm>
            <a:off x="0" y="959153"/>
            <a:ext cx="12192000" cy="5898847"/>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800"/>
          </a:p>
        </p:txBody>
      </p:sp>
      <p:sp>
        <p:nvSpPr>
          <p:cNvPr id="7" name="Content Placeholder 2"/>
          <p:cNvSpPr>
            <a:spLocks noGrp="1"/>
          </p:cNvSpPr>
          <p:nvPr>
            <p:ph sz="half" idx="1" hasCustomPrompt="1"/>
          </p:nvPr>
        </p:nvSpPr>
        <p:spPr>
          <a:xfrm>
            <a:off x="3962400" y="1676400"/>
            <a:ext cx="7823200" cy="43434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2000" b="1" dirty="0" smtClean="0"/>
            </a:lvl1pPr>
            <a:lvl2pPr>
              <a:defRPr lang="en-US" sz="1800" dirty="0" smtClean="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71059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vl1pPr>
          </a:lstStyle>
          <a:p>
            <a:fld id="{32FD1C04-D9ED-414A-B08D-3AD46D8022DD}" type="slidenum">
              <a:rPr lang="en-ZA" smtClean="0"/>
              <a:t>‹#›</a:t>
            </a:fld>
            <a:endParaRPr lang="en-ZA"/>
          </a:p>
        </p:txBody>
      </p:sp>
      <p:pic>
        <p:nvPicPr>
          <p:cNvPr id="3" name="Picture 2" descr="C:\Users\tyalak\Desktop\Tyala\Kusile\Financial Year 2019\5. EPMO Reports\EXIM\October\IMG_6252.jpg"/>
          <p:cNvPicPr>
            <a:picLocks noChangeAspect="1" noChangeArrowheads="1"/>
          </p:cNvPicPr>
          <p:nvPr/>
        </p:nvPicPr>
        <p:blipFill>
          <a:blip r:embed="rId2" cstate="email">
            <a:duotone>
              <a:schemeClr val="accent5">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0" y="914400"/>
            <a:ext cx="12192000" cy="5943600"/>
          </a:xfrm>
          <a:prstGeom prst="rect">
            <a:avLst/>
          </a:prstGeom>
          <a:noFill/>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0" y="914400"/>
            <a:ext cx="12192000" cy="594360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800"/>
          </a:p>
        </p:txBody>
      </p:sp>
      <p:sp>
        <p:nvSpPr>
          <p:cNvPr id="5" name="Content Placeholder 2"/>
          <p:cNvSpPr>
            <a:spLocks noGrp="1"/>
          </p:cNvSpPr>
          <p:nvPr>
            <p:ph sz="half" idx="1" hasCustomPrompt="1"/>
          </p:nvPr>
        </p:nvSpPr>
        <p:spPr>
          <a:xfrm>
            <a:off x="508000" y="1600201"/>
            <a:ext cx="7518400" cy="44196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2000" b="1" dirty="0" smtClean="0"/>
            </a:lvl1pPr>
            <a:lvl2pPr>
              <a:defRPr lang="en-US" sz="1800" dirty="0" smtClean="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981499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lstStyle>
            <a:lvl1pPr rtl="0">
              <a:defRPr sz="2100"/>
            </a:lvl1pPr>
          </a:lstStyle>
          <a:p>
            <a:r>
              <a:rPr lang="en-US"/>
              <a:t>Click to edit Master title style</a:t>
            </a:r>
            <a:endParaRPr lang="en-ZA"/>
          </a:p>
        </p:txBody>
      </p:sp>
      <p:sp>
        <p:nvSpPr>
          <p:cNvPr id="3" name="Date Placeholder 2"/>
          <p:cNvSpPr>
            <a:spLocks noGrp="1"/>
          </p:cNvSpPr>
          <p:nvPr>
            <p:ph type="dt" sz="half" idx="10"/>
          </p:nvPr>
        </p:nvSpPr>
        <p:spPr/>
        <p:txBody>
          <a:bodyPr/>
          <a:lstStyle>
            <a:lvl1pPr rtl="0">
              <a:defRPr/>
            </a:lvl1pPr>
          </a:lstStyle>
          <a:p>
            <a:fld id="{30FBE80C-B8BE-4AAA-9AAB-B36118A15F8E}" type="datetimeFigureOut">
              <a:rPr lang="en-ZA" smtClean="0"/>
              <a:t>2025/09/05</a:t>
            </a:fld>
            <a:endParaRPr lang="en-ZA"/>
          </a:p>
        </p:txBody>
      </p:sp>
      <p:sp>
        <p:nvSpPr>
          <p:cNvPr id="5" name="Slide Number Placeholder 4"/>
          <p:cNvSpPr>
            <a:spLocks noGrp="1"/>
          </p:cNvSpPr>
          <p:nvPr>
            <p:ph type="sldNum" sz="quarter" idx="12"/>
          </p:nvPr>
        </p:nvSpPr>
        <p:spPr/>
        <p:txBody>
          <a:bodyPr/>
          <a:lstStyle>
            <a:lvl1pPr rtl="0">
              <a:defRPr/>
            </a:lvl1pPr>
          </a:lstStyle>
          <a:p>
            <a:fld id="{32FD1C04-D9ED-414A-B08D-3AD46D8022DD}" type="slidenum">
              <a:rPr lang="en-ZA" smtClean="0"/>
              <a:t>‹#›</a:t>
            </a:fld>
            <a:endParaRPr lang="en-ZA"/>
          </a:p>
        </p:txBody>
      </p:sp>
      <p:sp>
        <p:nvSpPr>
          <p:cNvPr id="7" name="Text Placeholder 6"/>
          <p:cNvSpPr>
            <a:spLocks noGrp="1"/>
          </p:cNvSpPr>
          <p:nvPr>
            <p:ph type="body" sz="quarter" idx="13" hasCustomPrompt="1"/>
          </p:nvPr>
        </p:nvSpPr>
        <p:spPr>
          <a:xfrm>
            <a:off x="11291867" y="965919"/>
            <a:ext cx="461985" cy="230832"/>
          </a:xfrm>
        </p:spPr>
        <p:txBody>
          <a:bodyPr wrap="none">
            <a:spAutoFit/>
          </a:bodyPr>
          <a:lstStyle>
            <a:lvl1pPr marL="0" indent="0" algn="r" rtl="0">
              <a:buNone/>
              <a:defRPr sz="1000">
                <a:solidFill>
                  <a:schemeClr val="bg1">
                    <a:lumMod val="50000"/>
                  </a:schemeClr>
                </a:solidFill>
              </a:defRPr>
            </a:lvl1pPr>
          </a:lstStyle>
          <a:p>
            <a:pPr lvl="0"/>
            <a:r>
              <a:rPr lang="en-ZA"/>
              <a:t>Draft</a:t>
            </a:r>
          </a:p>
        </p:txBody>
      </p:sp>
    </p:spTree>
    <p:extLst>
      <p:ext uri="{BB962C8B-B14F-4D97-AF65-F5344CB8AC3E}">
        <p14:creationId xmlns:p14="http://schemas.microsoft.com/office/powerpoint/2010/main" val="1838552142"/>
      </p:ext>
    </p:extLst>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1"/>
        </a:solidFill>
        <a:effectLst/>
      </p:bgPr>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618049" y="1541369"/>
            <a:ext cx="7117690" cy="676275"/>
          </a:xfrm>
          <a:prstGeom prst="rect">
            <a:avLst/>
          </a:prstGeom>
        </p:spPr>
        <p:txBody>
          <a:bodyPr anchor="b">
            <a:normAutofit/>
          </a:bodyPr>
          <a:lstStyle>
            <a:lvl1pPr algn="r">
              <a:lnSpc>
                <a:spcPct val="100000"/>
              </a:lnSpc>
              <a:spcBef>
                <a:spcPts val="200"/>
              </a:spcBef>
              <a:spcAft>
                <a:spcPts val="200"/>
              </a:spcAft>
              <a:defRPr sz="2800">
                <a:solidFill>
                  <a:schemeClr val="tx1"/>
                </a:solidFill>
                <a:latin typeface="+mj-lt"/>
                <a:cs typeface="Arial" panose="020B0604020202020204" pitchFamily="34" charset="0"/>
              </a:defRPr>
            </a:lvl1pPr>
          </a:lstStyle>
          <a:p>
            <a:r>
              <a:rPr lang="en-US" noProof="0"/>
              <a:t>Title of presentation</a:t>
            </a:r>
            <a:endParaRPr lang="en-ZA" noProof="0"/>
          </a:p>
        </p:txBody>
      </p:sp>
      <p:sp>
        <p:nvSpPr>
          <p:cNvPr id="64" name="Rectangle 4"/>
          <p:cNvSpPr>
            <a:spLocks noGrp="1" noChangeArrowheads="1"/>
          </p:cNvSpPr>
          <p:nvPr>
            <p:ph type="subTitle" idx="1" hasCustomPrompt="1"/>
          </p:nvPr>
        </p:nvSpPr>
        <p:spPr>
          <a:xfrm>
            <a:off x="4618050" y="3060858"/>
            <a:ext cx="7117689" cy="365126"/>
          </a:xfrm>
          <a:prstGeom prst="rect">
            <a:avLst/>
          </a:prstGeom>
        </p:spPr>
        <p:txBody>
          <a:bodyPr>
            <a:noAutofit/>
          </a:bodyPr>
          <a:lstStyle>
            <a:lvl1pPr marL="0" indent="0" algn="r">
              <a:lnSpc>
                <a:spcPct val="100000"/>
              </a:lnSpc>
              <a:spcBef>
                <a:spcPts val="200"/>
              </a:spcBef>
              <a:spcAft>
                <a:spcPts val="200"/>
              </a:spcAft>
              <a:buFontTx/>
              <a:buNone/>
              <a:defRPr sz="2000" b="1">
                <a:solidFill>
                  <a:srgbClr val="83725B"/>
                </a:solidFill>
                <a:latin typeface="+mj-lt"/>
                <a:cs typeface="Arial" panose="020B0604020202020204" pitchFamily="34" charset="0"/>
              </a:defRPr>
            </a:lvl1pPr>
          </a:lstStyle>
          <a:p>
            <a:r>
              <a:rPr lang="en-US" noProof="0"/>
              <a:t>Presented by:</a:t>
            </a:r>
            <a:endParaRPr lang="en-ZA" noProof="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618049" y="3663657"/>
            <a:ext cx="7117690" cy="327025"/>
          </a:xfrm>
          <a:prstGeom prst="rect">
            <a:avLst/>
          </a:prstGeom>
        </p:spPr>
        <p:txBody>
          <a:bodyPr>
            <a:noAutofit/>
          </a:bodyPr>
          <a:lstStyle>
            <a:lvl1pPr marL="0" indent="0" algn="r">
              <a:lnSpc>
                <a:spcPct val="100000"/>
              </a:lnSpc>
              <a:spcBef>
                <a:spcPts val="200"/>
              </a:spcBef>
              <a:spcAft>
                <a:spcPts val="200"/>
              </a:spcAft>
              <a:buNone/>
              <a:defRPr sz="1800">
                <a:solidFill>
                  <a:schemeClr val="tx1"/>
                </a:solidFill>
                <a:latin typeface="+mj-lt"/>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a:t>Date:</a:t>
            </a:r>
            <a:endParaRPr lang="en-US"/>
          </a:p>
        </p:txBody>
      </p:sp>
      <p:pic>
        <p:nvPicPr>
          <p:cNvPr id="2" name="Picture 1">
            <a:extLst>
              <a:ext uri="{FF2B5EF4-FFF2-40B4-BE49-F238E27FC236}">
                <a16:creationId xmlns:a16="http://schemas.microsoft.com/office/drawing/2014/main" id="{6EDFE70F-E9F2-B6C0-8D50-FCA6FE3BC737}"/>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0" y="4450331"/>
            <a:ext cx="12192000" cy="2168772"/>
          </a:xfrm>
          <a:prstGeom prst="rect">
            <a:avLst/>
          </a:prstGeom>
        </p:spPr>
      </p:pic>
      <p:sp>
        <p:nvSpPr>
          <p:cNvPr id="6" name="Oval 5">
            <a:extLst>
              <a:ext uri="{FF2B5EF4-FFF2-40B4-BE49-F238E27FC236}">
                <a16:creationId xmlns:a16="http://schemas.microsoft.com/office/drawing/2014/main" id="{B025F6DC-490B-FE96-3826-453FA05719BC}"/>
              </a:ext>
            </a:extLst>
          </p:cNvPr>
          <p:cNvSpPr/>
          <p:nvPr userDrawn="1"/>
        </p:nvSpPr>
        <p:spPr>
          <a:xfrm>
            <a:off x="504232" y="3817647"/>
            <a:ext cx="1533524" cy="15166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atin typeface="+mj-lt"/>
            </a:endParaRPr>
          </a:p>
        </p:txBody>
      </p:sp>
      <p:pic>
        <p:nvPicPr>
          <p:cNvPr id="8" name="Picture 7">
            <a:extLst>
              <a:ext uri="{FF2B5EF4-FFF2-40B4-BE49-F238E27FC236}">
                <a16:creationId xmlns:a16="http://schemas.microsoft.com/office/drawing/2014/main" id="{DBCADFDE-56B9-04C2-BCE2-05120032D0AE}"/>
              </a:ext>
            </a:extLst>
          </p:cNvPr>
          <p:cNvPicPr>
            <a:picLocks noChangeAspect="1"/>
          </p:cNvPicPr>
          <p:nvPr userDrawn="1"/>
        </p:nvPicPr>
        <p:blipFill>
          <a:blip r:embed="rId7"/>
          <a:stretch>
            <a:fillRect/>
          </a:stretch>
        </p:blipFill>
        <p:spPr>
          <a:xfrm>
            <a:off x="504232" y="1784299"/>
            <a:ext cx="3937000" cy="3568700"/>
          </a:xfrm>
          <a:prstGeom prst="rect">
            <a:avLst/>
          </a:prstGeom>
        </p:spPr>
      </p:pic>
      <p:sp>
        <p:nvSpPr>
          <p:cNvPr id="9" name="Picture Placeholder 4">
            <a:extLst>
              <a:ext uri="{FF2B5EF4-FFF2-40B4-BE49-F238E27FC236}">
                <a16:creationId xmlns:a16="http://schemas.microsoft.com/office/drawing/2014/main" id="{46C2D1BC-19FC-6DDD-3EE5-86D738105E53}"/>
              </a:ext>
            </a:extLst>
          </p:cNvPr>
          <p:cNvSpPr>
            <a:spLocks noGrp="1"/>
          </p:cNvSpPr>
          <p:nvPr>
            <p:ph type="pic" sz="quarter" idx="13" hasCustomPrompt="1"/>
          </p:nvPr>
        </p:nvSpPr>
        <p:spPr>
          <a:xfrm>
            <a:off x="1000139" y="1921224"/>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blipFill>
            <a:blip r:embed="rId8" cstate="screen">
              <a:extLst>
                <a:ext uri="{28A0092B-C50C-407E-A947-70E740481C1C}">
                  <a14:useLocalDpi xmlns:a14="http://schemas.microsoft.com/office/drawing/2010/main"/>
                </a:ext>
              </a:extLst>
            </a:blip>
            <a:stretch>
              <a:fillRect/>
            </a:stretch>
          </a:blipFill>
          <a:ln>
            <a:noFill/>
          </a:ln>
        </p:spPr>
        <p:txBody>
          <a:bodyPr wrap="square" anchor="ctr">
            <a:noAutofit/>
          </a:bodyPr>
          <a:lstStyle>
            <a:lvl1pPr marL="0" indent="0" algn="ctr">
              <a:buNone/>
              <a:defRPr sz="2000">
                <a:solidFill>
                  <a:schemeClr val="bg1"/>
                </a:solidFill>
                <a:latin typeface="+mj-lt"/>
              </a:defRPr>
            </a:lvl1pPr>
          </a:lstStyle>
          <a:p>
            <a:r>
              <a:rPr lang="en-US"/>
              <a:t>Insert </a:t>
            </a:r>
            <a:br>
              <a:rPr lang="en-US"/>
            </a:br>
            <a:r>
              <a:rPr lang="en-US"/>
              <a:t>visual</a:t>
            </a:r>
          </a:p>
        </p:txBody>
      </p:sp>
      <p:sp>
        <p:nvSpPr>
          <p:cNvPr id="10" name="Oval 9">
            <a:extLst>
              <a:ext uri="{FF2B5EF4-FFF2-40B4-BE49-F238E27FC236}">
                <a16:creationId xmlns:a16="http://schemas.microsoft.com/office/drawing/2014/main" id="{D96E0838-0F9B-EF5D-E73C-CAF299B03244}"/>
              </a:ext>
            </a:extLst>
          </p:cNvPr>
          <p:cNvSpPr/>
          <p:nvPr userDrawn="1"/>
        </p:nvSpPr>
        <p:spPr>
          <a:xfrm>
            <a:off x="329249" y="3610137"/>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pic>
        <p:nvPicPr>
          <p:cNvPr id="4" name="Picture 3">
            <a:extLst>
              <a:ext uri="{FF2B5EF4-FFF2-40B4-BE49-F238E27FC236}">
                <a16:creationId xmlns:a16="http://schemas.microsoft.com/office/drawing/2014/main" id="{3FAA28B5-6D88-0115-7804-7255C756AF0A}"/>
              </a:ext>
            </a:extLst>
          </p:cNvPr>
          <p:cNvPicPr>
            <a:picLocks noChangeAspect="1"/>
          </p:cNvPicPr>
          <p:nvPr userDrawn="1"/>
        </p:nvPicPr>
        <p:blipFill>
          <a:blip r:embed="rId9"/>
          <a:stretch>
            <a:fillRect/>
          </a:stretch>
        </p:blipFill>
        <p:spPr>
          <a:xfrm>
            <a:off x="83085" y="3628893"/>
            <a:ext cx="2260600" cy="2044700"/>
          </a:xfrm>
          <a:prstGeom prst="rect">
            <a:avLst/>
          </a:prstGeom>
          <a:noFill/>
        </p:spPr>
      </p:pic>
      <p:sp>
        <p:nvSpPr>
          <p:cNvPr id="11" name="Picture Placeholder 101">
            <a:extLst>
              <a:ext uri="{FF2B5EF4-FFF2-40B4-BE49-F238E27FC236}">
                <a16:creationId xmlns:a16="http://schemas.microsoft.com/office/drawing/2014/main" id="{71ABA184-90EF-886D-01F7-8ED79E7BB0CC}"/>
              </a:ext>
            </a:extLst>
          </p:cNvPr>
          <p:cNvSpPr>
            <a:spLocks noGrp="1"/>
          </p:cNvSpPr>
          <p:nvPr>
            <p:ph type="pic" sz="quarter" idx="14" hasCustomPrompt="1"/>
          </p:nvPr>
        </p:nvSpPr>
        <p:spPr>
          <a:xfrm>
            <a:off x="363010" y="3698163"/>
            <a:ext cx="1895476" cy="1895476"/>
          </a:xfrm>
          <a:prstGeom prst="ellipse">
            <a:avLst/>
          </a:prstGeom>
          <a:blipFill>
            <a:blip r:embed="rId10" cstate="screen">
              <a:extLst>
                <a:ext uri="{28A0092B-C50C-407E-A947-70E740481C1C}">
                  <a14:useLocalDpi xmlns:a14="http://schemas.microsoft.com/office/drawing/2010/main"/>
                </a:ext>
              </a:extLst>
            </a:blip>
            <a:stretch>
              <a:fillRect/>
            </a:stretch>
          </a:blipFill>
          <a:ln>
            <a:solidFill>
              <a:schemeClr val="bg1"/>
            </a:solidFill>
          </a:ln>
        </p:spPr>
        <p:txBody>
          <a:bodyPr anchor="ctr"/>
          <a:lstStyle>
            <a:lvl1pPr marL="0" indent="0" algn="ctr">
              <a:buNone/>
              <a:defRPr sz="1800">
                <a:solidFill>
                  <a:schemeClr val="bg1"/>
                </a:solidFill>
                <a:latin typeface="+mj-lt"/>
              </a:defRPr>
            </a:lvl1pPr>
          </a:lstStyle>
          <a:p>
            <a:r>
              <a:rPr lang="en-US"/>
              <a:t>Insert visual</a:t>
            </a:r>
          </a:p>
        </p:txBody>
      </p:sp>
      <p:sp>
        <p:nvSpPr>
          <p:cNvPr id="5" name="Rectangle 4">
            <a:extLst>
              <a:ext uri="{FF2B5EF4-FFF2-40B4-BE49-F238E27FC236}">
                <a16:creationId xmlns:a16="http://schemas.microsoft.com/office/drawing/2014/main" id="{6D4B9D04-1E3E-B642-92CB-D46CB69548AB}"/>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744E4D0-F1BE-7A73-5B47-C38AF5F69EEE}"/>
              </a:ext>
            </a:extLst>
          </p:cNvPr>
          <p:cNvSpPr txBox="1"/>
          <p:nvPr userDrawn="1"/>
        </p:nvSpPr>
        <p:spPr>
          <a:xfrm>
            <a:off x="185720" y="1095007"/>
            <a:ext cx="4432329" cy="8309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3896"/>
                </a:solidFill>
                <a:effectLst/>
                <a:uLnTx/>
                <a:uFillTx/>
                <a:ea typeface="+mn-ea"/>
                <a:cs typeface="+mn-cs"/>
              </a:rPr>
              <a:t>Eskom Holding SOC Ltd retains the copyright of the documents and/or designs published for Eskom. No part of this document or design may be reproduced in any manner or form or by any means without Eskom’s written consent. </a:t>
            </a:r>
            <a:r>
              <a:rPr kumimoji="0" lang="en-US" sz="800" b="0" i="0" u="none" strike="noStrike" kern="1200" cap="none" spc="0" normalizeH="0" baseline="0" noProof="0">
                <a:ln>
                  <a:noFill/>
                </a:ln>
                <a:solidFill>
                  <a:srgbClr val="003896"/>
                </a:solidFill>
                <a:effectLst/>
                <a:uLnTx/>
                <a:uFillTx/>
              </a:rPr>
              <a:t>Any</a:t>
            </a:r>
            <a:r>
              <a:rPr kumimoji="0" lang="en-US" sz="800" b="0" i="0" u="none" strike="noStrike" kern="1200" cap="none" spc="0" normalizeH="0" baseline="0" noProof="0">
                <a:ln>
                  <a:noFill/>
                </a:ln>
                <a:solidFill>
                  <a:srgbClr val="003896"/>
                </a:solidFill>
                <a:effectLst/>
                <a:uLnTx/>
                <a:uFillTx/>
                <a:ea typeface="+mn-ea"/>
                <a:cs typeface="+mn-cs"/>
              </a:rPr>
              <a:t> unauthorised reproduction of this copyright work in any form or by any means will constitute a copyright infringement and render the person or company liable under both civil and criminal law.</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03896"/>
                </a:solidFill>
                <a:effectLst/>
                <a:uLnTx/>
                <a:uFillTx/>
                <a:ea typeface="+mn-ea"/>
                <a:cs typeface="+mn-cs"/>
              </a:rPr>
              <a:t>©Eskom Holdings SOC Ltd</a:t>
            </a:r>
            <a:endParaRPr kumimoji="0" lang="en-US" sz="800" b="0" i="0" u="none" strike="noStrike" kern="1200" cap="none" spc="0" normalizeH="0" baseline="0" noProof="0">
              <a:ln>
                <a:noFill/>
              </a:ln>
              <a:solidFill>
                <a:srgbClr val="003896"/>
              </a:solidFill>
              <a:effectLst/>
              <a:uLnTx/>
              <a:uFillTx/>
              <a:ea typeface="+mn-ea"/>
              <a:cs typeface="+mn-cs"/>
            </a:endParaRPr>
          </a:p>
        </p:txBody>
      </p:sp>
    </p:spTree>
    <p:extLst>
      <p:ext uri="{BB962C8B-B14F-4D97-AF65-F5344CB8AC3E}">
        <p14:creationId xmlns:p14="http://schemas.microsoft.com/office/powerpoint/2010/main" val="21062635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bg1"/>
        </a:solidFill>
        <a:effectLst/>
      </p:bgPr>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618049" y="1541369"/>
            <a:ext cx="7117690" cy="676275"/>
          </a:xfrm>
          <a:prstGeom prst="rect">
            <a:avLst/>
          </a:prstGeom>
        </p:spPr>
        <p:txBody>
          <a:bodyPr anchor="b">
            <a:normAutofit/>
          </a:bodyPr>
          <a:lstStyle>
            <a:lvl1pPr algn="r">
              <a:lnSpc>
                <a:spcPct val="100000"/>
              </a:lnSpc>
              <a:spcBef>
                <a:spcPts val="200"/>
              </a:spcBef>
              <a:spcAft>
                <a:spcPts val="200"/>
              </a:spcAft>
              <a:defRPr sz="2800">
                <a:solidFill>
                  <a:schemeClr val="tx1"/>
                </a:solidFill>
                <a:latin typeface="+mj-lt"/>
                <a:cs typeface="Arial" panose="020B0604020202020204" pitchFamily="34" charset="0"/>
              </a:defRPr>
            </a:lvl1pPr>
          </a:lstStyle>
          <a:p>
            <a:r>
              <a:rPr lang="en-US" noProof="0"/>
              <a:t>Title of presentation</a:t>
            </a:r>
            <a:endParaRPr lang="en-ZA" noProof="0"/>
          </a:p>
        </p:txBody>
      </p:sp>
      <p:sp>
        <p:nvSpPr>
          <p:cNvPr id="64" name="Rectangle 4"/>
          <p:cNvSpPr>
            <a:spLocks noGrp="1" noChangeArrowheads="1"/>
          </p:cNvSpPr>
          <p:nvPr>
            <p:ph type="subTitle" idx="1" hasCustomPrompt="1"/>
          </p:nvPr>
        </p:nvSpPr>
        <p:spPr>
          <a:xfrm>
            <a:off x="4618050" y="3060858"/>
            <a:ext cx="7117689" cy="365126"/>
          </a:xfrm>
          <a:prstGeom prst="rect">
            <a:avLst/>
          </a:prstGeom>
        </p:spPr>
        <p:txBody>
          <a:bodyPr>
            <a:noAutofit/>
          </a:bodyPr>
          <a:lstStyle>
            <a:lvl1pPr marL="0" indent="0" algn="r">
              <a:lnSpc>
                <a:spcPct val="100000"/>
              </a:lnSpc>
              <a:spcBef>
                <a:spcPts val="200"/>
              </a:spcBef>
              <a:spcAft>
                <a:spcPts val="200"/>
              </a:spcAft>
              <a:buFontTx/>
              <a:buNone/>
              <a:defRPr sz="2000" b="1">
                <a:solidFill>
                  <a:srgbClr val="83725B"/>
                </a:solidFill>
                <a:latin typeface="+mj-lt"/>
                <a:cs typeface="Arial" panose="020B0604020202020204" pitchFamily="34" charset="0"/>
              </a:defRPr>
            </a:lvl1pPr>
          </a:lstStyle>
          <a:p>
            <a:r>
              <a:rPr lang="en-US" noProof="0"/>
              <a:t>Presented by:</a:t>
            </a:r>
            <a:endParaRPr lang="en-ZA" noProof="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618049" y="3663657"/>
            <a:ext cx="7117690" cy="327025"/>
          </a:xfrm>
          <a:prstGeom prst="rect">
            <a:avLst/>
          </a:prstGeom>
        </p:spPr>
        <p:txBody>
          <a:bodyPr>
            <a:noAutofit/>
          </a:bodyPr>
          <a:lstStyle>
            <a:lvl1pPr marL="0" indent="0" algn="r">
              <a:lnSpc>
                <a:spcPct val="100000"/>
              </a:lnSpc>
              <a:spcBef>
                <a:spcPts val="200"/>
              </a:spcBef>
              <a:spcAft>
                <a:spcPts val="200"/>
              </a:spcAft>
              <a:buNone/>
              <a:defRPr sz="1800">
                <a:solidFill>
                  <a:schemeClr val="tx1"/>
                </a:solidFill>
                <a:latin typeface="+mj-lt"/>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a:t>Date:</a:t>
            </a:r>
            <a:endParaRPr lang="en-US"/>
          </a:p>
        </p:txBody>
      </p:sp>
      <p:pic>
        <p:nvPicPr>
          <p:cNvPr id="2" name="Picture 1">
            <a:extLst>
              <a:ext uri="{FF2B5EF4-FFF2-40B4-BE49-F238E27FC236}">
                <a16:creationId xmlns:a16="http://schemas.microsoft.com/office/drawing/2014/main" id="{6EDFE70F-E9F2-B6C0-8D50-FCA6FE3BC737}"/>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0" y="4450331"/>
            <a:ext cx="12192000" cy="2168772"/>
          </a:xfrm>
          <a:prstGeom prst="rect">
            <a:avLst/>
          </a:prstGeom>
        </p:spPr>
      </p:pic>
      <p:sp>
        <p:nvSpPr>
          <p:cNvPr id="6" name="Oval 5">
            <a:extLst>
              <a:ext uri="{FF2B5EF4-FFF2-40B4-BE49-F238E27FC236}">
                <a16:creationId xmlns:a16="http://schemas.microsoft.com/office/drawing/2014/main" id="{B025F6DC-490B-FE96-3826-453FA05719BC}"/>
              </a:ext>
            </a:extLst>
          </p:cNvPr>
          <p:cNvSpPr/>
          <p:nvPr userDrawn="1"/>
        </p:nvSpPr>
        <p:spPr>
          <a:xfrm>
            <a:off x="504232" y="3817647"/>
            <a:ext cx="1533524" cy="15166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atin typeface="+mj-lt"/>
            </a:endParaRPr>
          </a:p>
        </p:txBody>
      </p:sp>
      <p:pic>
        <p:nvPicPr>
          <p:cNvPr id="8" name="Picture 7">
            <a:extLst>
              <a:ext uri="{FF2B5EF4-FFF2-40B4-BE49-F238E27FC236}">
                <a16:creationId xmlns:a16="http://schemas.microsoft.com/office/drawing/2014/main" id="{DBCADFDE-56B9-04C2-BCE2-05120032D0AE}"/>
              </a:ext>
            </a:extLst>
          </p:cNvPr>
          <p:cNvPicPr>
            <a:picLocks noChangeAspect="1"/>
          </p:cNvPicPr>
          <p:nvPr userDrawn="1"/>
        </p:nvPicPr>
        <p:blipFill>
          <a:blip r:embed="rId7"/>
          <a:stretch>
            <a:fillRect/>
          </a:stretch>
        </p:blipFill>
        <p:spPr>
          <a:xfrm>
            <a:off x="504232" y="1784299"/>
            <a:ext cx="3937000" cy="3568700"/>
          </a:xfrm>
          <a:prstGeom prst="rect">
            <a:avLst/>
          </a:prstGeom>
        </p:spPr>
      </p:pic>
      <p:sp>
        <p:nvSpPr>
          <p:cNvPr id="9" name="Picture Placeholder 4">
            <a:extLst>
              <a:ext uri="{FF2B5EF4-FFF2-40B4-BE49-F238E27FC236}">
                <a16:creationId xmlns:a16="http://schemas.microsoft.com/office/drawing/2014/main" id="{46C2D1BC-19FC-6DDD-3EE5-86D738105E53}"/>
              </a:ext>
            </a:extLst>
          </p:cNvPr>
          <p:cNvSpPr>
            <a:spLocks noGrp="1"/>
          </p:cNvSpPr>
          <p:nvPr>
            <p:ph type="pic" sz="quarter" idx="13" hasCustomPrompt="1"/>
          </p:nvPr>
        </p:nvSpPr>
        <p:spPr>
          <a:xfrm>
            <a:off x="1000139" y="1921224"/>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blipFill>
            <a:blip r:embed="rId8" cstate="screen">
              <a:extLst>
                <a:ext uri="{28A0092B-C50C-407E-A947-70E740481C1C}">
                  <a14:useLocalDpi xmlns:a14="http://schemas.microsoft.com/office/drawing/2010/main"/>
                </a:ext>
              </a:extLst>
            </a:blip>
            <a:stretch>
              <a:fillRect/>
            </a:stretch>
          </a:blipFill>
          <a:ln>
            <a:noFill/>
          </a:ln>
        </p:spPr>
        <p:txBody>
          <a:bodyPr wrap="square" anchor="ctr">
            <a:noAutofit/>
          </a:bodyPr>
          <a:lstStyle>
            <a:lvl1pPr marL="0" indent="0" algn="ctr">
              <a:buNone/>
              <a:defRPr sz="2000">
                <a:solidFill>
                  <a:schemeClr val="bg1"/>
                </a:solidFill>
                <a:latin typeface="+mj-lt"/>
              </a:defRPr>
            </a:lvl1pPr>
          </a:lstStyle>
          <a:p>
            <a:r>
              <a:rPr lang="en-US"/>
              <a:t>Insert </a:t>
            </a:r>
            <a:br>
              <a:rPr lang="en-US"/>
            </a:br>
            <a:r>
              <a:rPr lang="en-US"/>
              <a:t>visual</a:t>
            </a:r>
          </a:p>
        </p:txBody>
      </p:sp>
      <p:sp>
        <p:nvSpPr>
          <p:cNvPr id="10" name="Oval 9">
            <a:extLst>
              <a:ext uri="{FF2B5EF4-FFF2-40B4-BE49-F238E27FC236}">
                <a16:creationId xmlns:a16="http://schemas.microsoft.com/office/drawing/2014/main" id="{D96E0838-0F9B-EF5D-E73C-CAF299B03244}"/>
              </a:ext>
            </a:extLst>
          </p:cNvPr>
          <p:cNvSpPr/>
          <p:nvPr userDrawn="1"/>
        </p:nvSpPr>
        <p:spPr>
          <a:xfrm>
            <a:off x="329249" y="3610137"/>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pic>
        <p:nvPicPr>
          <p:cNvPr id="4" name="Picture 3">
            <a:extLst>
              <a:ext uri="{FF2B5EF4-FFF2-40B4-BE49-F238E27FC236}">
                <a16:creationId xmlns:a16="http://schemas.microsoft.com/office/drawing/2014/main" id="{3FAA28B5-6D88-0115-7804-7255C756AF0A}"/>
              </a:ext>
            </a:extLst>
          </p:cNvPr>
          <p:cNvPicPr>
            <a:picLocks noChangeAspect="1"/>
          </p:cNvPicPr>
          <p:nvPr userDrawn="1"/>
        </p:nvPicPr>
        <p:blipFill>
          <a:blip r:embed="rId9"/>
          <a:stretch>
            <a:fillRect/>
          </a:stretch>
        </p:blipFill>
        <p:spPr>
          <a:xfrm>
            <a:off x="83085" y="3628893"/>
            <a:ext cx="2260600" cy="2044700"/>
          </a:xfrm>
          <a:prstGeom prst="rect">
            <a:avLst/>
          </a:prstGeom>
          <a:noFill/>
        </p:spPr>
      </p:pic>
      <p:sp>
        <p:nvSpPr>
          <p:cNvPr id="11" name="Picture Placeholder 101">
            <a:extLst>
              <a:ext uri="{FF2B5EF4-FFF2-40B4-BE49-F238E27FC236}">
                <a16:creationId xmlns:a16="http://schemas.microsoft.com/office/drawing/2014/main" id="{71ABA184-90EF-886D-01F7-8ED79E7BB0CC}"/>
              </a:ext>
            </a:extLst>
          </p:cNvPr>
          <p:cNvSpPr>
            <a:spLocks noGrp="1"/>
          </p:cNvSpPr>
          <p:nvPr>
            <p:ph type="pic" sz="quarter" idx="14" hasCustomPrompt="1"/>
          </p:nvPr>
        </p:nvSpPr>
        <p:spPr>
          <a:xfrm>
            <a:off x="363010" y="3698163"/>
            <a:ext cx="1895476" cy="1895476"/>
          </a:xfrm>
          <a:prstGeom prst="ellipse">
            <a:avLst/>
          </a:prstGeom>
          <a:blipFill>
            <a:blip r:embed="rId10" cstate="screen">
              <a:extLst>
                <a:ext uri="{28A0092B-C50C-407E-A947-70E740481C1C}">
                  <a14:useLocalDpi xmlns:a14="http://schemas.microsoft.com/office/drawing/2010/main"/>
                </a:ext>
              </a:extLst>
            </a:blip>
            <a:stretch>
              <a:fillRect/>
            </a:stretch>
          </a:blipFill>
          <a:ln>
            <a:solidFill>
              <a:schemeClr val="bg1"/>
            </a:solidFill>
          </a:ln>
        </p:spPr>
        <p:txBody>
          <a:bodyPr anchor="ctr"/>
          <a:lstStyle>
            <a:lvl1pPr marL="0" indent="0" algn="ctr">
              <a:buNone/>
              <a:defRPr sz="1800">
                <a:solidFill>
                  <a:schemeClr val="bg1"/>
                </a:solidFill>
                <a:latin typeface="+mj-lt"/>
              </a:defRPr>
            </a:lvl1pPr>
          </a:lstStyle>
          <a:p>
            <a:r>
              <a:rPr lang="en-US"/>
              <a:t>Insert visual</a:t>
            </a:r>
          </a:p>
        </p:txBody>
      </p:sp>
      <p:sp>
        <p:nvSpPr>
          <p:cNvPr id="5" name="Rectangle 4">
            <a:extLst>
              <a:ext uri="{FF2B5EF4-FFF2-40B4-BE49-F238E27FC236}">
                <a16:creationId xmlns:a16="http://schemas.microsoft.com/office/drawing/2014/main" id="{6D4B9D04-1E3E-B642-92CB-D46CB69548AB}"/>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33232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a:latin typeface="Arial" panose="020B0604020202020204" pitchFamily="34" charset="0"/>
              <a:ea typeface="+mj-ea"/>
              <a:cs typeface="+mj-cs"/>
              <a:sym typeface="Arial" panose="020B0604020202020204" pitchFamily="34" charset="0"/>
            </a:endParaRPr>
          </a:p>
        </p:txBody>
      </p:sp>
      <p:sp>
        <p:nvSpPr>
          <p:cNvPr id="11" name="Picture Placeholder 5">
            <a:extLst>
              <a:ext uri="{FF2B5EF4-FFF2-40B4-BE49-F238E27FC236}">
                <a16:creationId xmlns:a16="http://schemas.microsoft.com/office/drawing/2014/main" id="{53E77A3B-B320-4C09-0FDF-7F1B0E81B64C}"/>
              </a:ext>
            </a:extLst>
          </p:cNvPr>
          <p:cNvSpPr>
            <a:spLocks noGrp="1"/>
          </p:cNvSpPr>
          <p:nvPr>
            <p:ph type="pic" sz="quarter" idx="10" hasCustomPrompt="1"/>
          </p:nvPr>
        </p:nvSpPr>
        <p:spPr>
          <a:xfrm>
            <a:off x="0" y="3825766"/>
            <a:ext cx="12192000" cy="2768709"/>
          </a:xfrm>
          <a:prstGeom prst="rect">
            <a:avLst/>
          </a:prstGeom>
          <a:blipFill>
            <a:blip r:embed="rId6" cstate="screen">
              <a:extLst>
                <a:ext uri="{28A0092B-C50C-407E-A947-70E740481C1C}">
                  <a14:useLocalDpi xmlns:a14="http://schemas.microsoft.com/office/drawing/2010/main"/>
                </a:ext>
              </a:extLst>
            </a:blip>
            <a:stretch>
              <a:fillRect/>
            </a:stretch>
          </a:blipFill>
        </p:spPr>
        <p:txBody>
          <a:bodyPr anchor="ctr"/>
          <a:lstStyle>
            <a:lvl1pPr marL="0" indent="0" algn="ctr">
              <a:buNone/>
              <a:defRPr sz="2400">
                <a:solidFill>
                  <a:schemeClr val="bg1"/>
                </a:solidFill>
                <a:latin typeface="+mj-lt"/>
              </a:defRPr>
            </a:lvl1pPr>
          </a:lstStyle>
          <a:p>
            <a:r>
              <a:rPr lang="en-US"/>
              <a:t>Insert </a:t>
            </a:r>
            <a:br>
              <a:rPr lang="en-US"/>
            </a:br>
            <a:r>
              <a:rPr lang="en-US"/>
              <a:t>visual</a:t>
            </a: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706438" y="2241800"/>
            <a:ext cx="6343001" cy="676275"/>
          </a:xfrm>
          <a:prstGeom prst="rect">
            <a:avLst/>
          </a:prstGeom>
        </p:spPr>
        <p:txBody>
          <a:bodyPr anchor="b">
            <a:normAutofit/>
          </a:bodyPr>
          <a:lstStyle>
            <a:lvl1pPr algn="l">
              <a:defRPr sz="2800">
                <a:solidFill>
                  <a:schemeClr val="tx1"/>
                </a:solidFill>
                <a:latin typeface="+mj-lt"/>
                <a:cs typeface="Arial" panose="020B0604020202020204" pitchFamily="34" charset="0"/>
              </a:defRPr>
            </a:lvl1pPr>
          </a:lstStyle>
          <a:p>
            <a:r>
              <a:rPr lang="en-US" noProof="0"/>
              <a:t>Divider Slide</a:t>
            </a:r>
            <a:endParaRPr lang="en-ZA" noProof="0"/>
          </a:p>
        </p:txBody>
      </p:sp>
      <p:sp>
        <p:nvSpPr>
          <p:cNvPr id="2" name="Rectangle 1">
            <a:extLst>
              <a:ext uri="{FF2B5EF4-FFF2-40B4-BE49-F238E27FC236}">
                <a16:creationId xmlns:a16="http://schemas.microsoft.com/office/drawing/2014/main" id="{5EA9F132-5B21-E13F-3DD4-5A76269137FE}"/>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28860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706438" y="2241800"/>
            <a:ext cx="6343001" cy="676275"/>
          </a:xfrm>
          <a:prstGeom prst="rect">
            <a:avLst/>
          </a:prstGeom>
        </p:spPr>
        <p:txBody>
          <a:bodyPr anchor="b">
            <a:normAutofit/>
          </a:bodyPr>
          <a:lstStyle>
            <a:lvl1pPr algn="l">
              <a:defRPr sz="2800">
                <a:solidFill>
                  <a:schemeClr val="tx1"/>
                </a:solidFill>
                <a:latin typeface="+mj-lt"/>
                <a:cs typeface="Arial" panose="020B0604020202020204" pitchFamily="34" charset="0"/>
              </a:defRPr>
            </a:lvl1pPr>
          </a:lstStyle>
          <a:p>
            <a:r>
              <a:rPr lang="en-US" noProof="0"/>
              <a:t>Divider Slide</a:t>
            </a:r>
            <a:endParaRPr lang="en-ZA" noProof="0"/>
          </a:p>
        </p:txBody>
      </p:sp>
      <p:sp>
        <p:nvSpPr>
          <p:cNvPr id="2" name="Rectangle 1">
            <a:extLst>
              <a:ext uri="{FF2B5EF4-FFF2-40B4-BE49-F238E27FC236}">
                <a16:creationId xmlns:a16="http://schemas.microsoft.com/office/drawing/2014/main" id="{C37B8CCE-72D0-1BBF-D066-4AF8ED0D6F84}"/>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F447FC08-0CA1-C812-957B-303369CEC0B0}"/>
              </a:ext>
            </a:extLst>
          </p:cNvPr>
          <p:cNvSpPr>
            <a:spLocks noGrp="1"/>
          </p:cNvSpPr>
          <p:nvPr>
            <p:ph type="pic" sz="quarter" idx="10" hasCustomPrompt="1"/>
          </p:nvPr>
        </p:nvSpPr>
        <p:spPr>
          <a:xfrm>
            <a:off x="3962400" y="4114808"/>
            <a:ext cx="4114800" cy="2451601"/>
          </a:xfrm>
          <a:prstGeom prst="rect">
            <a:avLst/>
          </a:prstGeom>
          <a:blipFill>
            <a:blip r:embed="rId6" cstate="screen">
              <a:extLst>
                <a:ext uri="{28A0092B-C50C-407E-A947-70E740481C1C}">
                  <a14:useLocalDpi xmlns:a14="http://schemas.microsoft.com/office/drawing/2010/main"/>
                </a:ext>
              </a:extLst>
            </a:blip>
            <a:stretch>
              <a:fillRect/>
            </a:stretch>
          </a:blipFill>
          <a:ln w="12700">
            <a:solidFill>
              <a:schemeClr val="tx2"/>
            </a:solidFill>
          </a:ln>
        </p:spPr>
        <p:txBody>
          <a:bodyPr anchor="ctr"/>
          <a:lstStyle>
            <a:lvl1pPr marL="0" indent="0" algn="ctr">
              <a:buNone/>
              <a:defRPr sz="2000">
                <a:solidFill>
                  <a:schemeClr val="bg1"/>
                </a:solidFill>
                <a:latin typeface="Gill Sans MT" panose="020B0502020104020203" pitchFamily="34" charset="0"/>
              </a:defRPr>
            </a:lvl1pPr>
          </a:lstStyle>
          <a:p>
            <a:r>
              <a:rPr lang="en-US"/>
              <a:t>Insert </a:t>
            </a:r>
            <a:br>
              <a:rPr lang="en-US"/>
            </a:br>
            <a:r>
              <a:rPr lang="en-US"/>
              <a:t>visual</a:t>
            </a:r>
          </a:p>
        </p:txBody>
      </p:sp>
      <p:sp>
        <p:nvSpPr>
          <p:cNvPr id="5" name="Picture Placeholder 5">
            <a:extLst>
              <a:ext uri="{FF2B5EF4-FFF2-40B4-BE49-F238E27FC236}">
                <a16:creationId xmlns:a16="http://schemas.microsoft.com/office/drawing/2014/main" id="{DBBB6FBC-E3C9-3B31-3EF0-38D626E1E1D4}"/>
              </a:ext>
            </a:extLst>
          </p:cNvPr>
          <p:cNvSpPr>
            <a:spLocks noGrp="1"/>
          </p:cNvSpPr>
          <p:nvPr>
            <p:ph type="pic" sz="quarter" idx="11" hasCustomPrompt="1"/>
          </p:nvPr>
        </p:nvSpPr>
        <p:spPr>
          <a:xfrm>
            <a:off x="8077200" y="4122494"/>
            <a:ext cx="4114800" cy="2451601"/>
          </a:xfrm>
          <a:prstGeom prst="rect">
            <a:avLst/>
          </a:prstGeom>
          <a:blipFill>
            <a:blip r:embed="rId7" cstate="screen">
              <a:extLst>
                <a:ext uri="{28A0092B-C50C-407E-A947-70E740481C1C}">
                  <a14:useLocalDpi xmlns:a14="http://schemas.microsoft.com/office/drawing/2010/main"/>
                </a:ext>
              </a:extLst>
            </a:blip>
            <a:stretch>
              <a:fillRect/>
            </a:stretch>
          </a:blipFill>
          <a:ln w="12700">
            <a:solidFill>
              <a:schemeClr val="bg1"/>
            </a:solidFill>
          </a:ln>
        </p:spPr>
        <p:txBody>
          <a:bodyPr anchor="ctr"/>
          <a:lstStyle>
            <a:lvl1pPr marL="0" indent="0" algn="ctr">
              <a:buNone/>
              <a:defRPr sz="2000">
                <a:solidFill>
                  <a:schemeClr val="bg1"/>
                </a:solidFill>
                <a:latin typeface="Gill Sans MT" panose="020B0502020104020203" pitchFamily="34" charset="0"/>
              </a:defRPr>
            </a:lvl1pPr>
          </a:lstStyle>
          <a:p>
            <a:r>
              <a:rPr lang="en-US"/>
              <a:t>Insert </a:t>
            </a:r>
            <a:br>
              <a:rPr lang="en-US"/>
            </a:br>
            <a:r>
              <a:rPr lang="en-US"/>
              <a:t>visual</a:t>
            </a:r>
          </a:p>
        </p:txBody>
      </p:sp>
      <p:sp>
        <p:nvSpPr>
          <p:cNvPr id="11" name="Picture Placeholder 5">
            <a:extLst>
              <a:ext uri="{FF2B5EF4-FFF2-40B4-BE49-F238E27FC236}">
                <a16:creationId xmlns:a16="http://schemas.microsoft.com/office/drawing/2014/main" id="{5AF0A9FC-BFA5-B482-1275-4088CD882898}"/>
              </a:ext>
            </a:extLst>
          </p:cNvPr>
          <p:cNvSpPr>
            <a:spLocks noGrp="1"/>
          </p:cNvSpPr>
          <p:nvPr>
            <p:ph type="pic" sz="quarter" idx="12" hasCustomPrompt="1"/>
          </p:nvPr>
        </p:nvSpPr>
        <p:spPr>
          <a:xfrm>
            <a:off x="0" y="4122495"/>
            <a:ext cx="3962400" cy="2451601"/>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w="12700">
            <a:solidFill>
              <a:schemeClr val="bg1"/>
            </a:solidFill>
          </a:ln>
        </p:spPr>
        <p:txBody>
          <a:bodyPr anchor="ctr"/>
          <a:lstStyle>
            <a:lvl1pPr marL="0" indent="0" algn="ctr">
              <a:buNone/>
              <a:defRPr sz="2000">
                <a:solidFill>
                  <a:schemeClr val="bg1"/>
                </a:solidFill>
                <a:latin typeface="Gill Sans MT" panose="020B0502020104020203" pitchFamily="34" charset="0"/>
              </a:defRPr>
            </a:lvl1pPr>
          </a:lstStyle>
          <a:p>
            <a:r>
              <a:rPr lang="en-US"/>
              <a:t>Insert </a:t>
            </a:r>
            <a:br>
              <a:rPr lang="en-US"/>
            </a:br>
            <a:r>
              <a:rPr lang="en-US"/>
              <a:t>visual</a:t>
            </a:r>
          </a:p>
        </p:txBody>
      </p:sp>
    </p:spTree>
    <p:extLst>
      <p:ext uri="{BB962C8B-B14F-4D97-AF65-F5344CB8AC3E}">
        <p14:creationId xmlns:p14="http://schemas.microsoft.com/office/powerpoint/2010/main" val="26575566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clusion Chapter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7C3906-7D26-F847-D210-DC8F472D4016}"/>
              </a:ext>
            </a:extLst>
          </p:cNvPr>
          <p:cNvPicPr>
            <a:picLocks noChangeAspect="1"/>
          </p:cNvPicPr>
          <p:nvPr userDrawn="1"/>
        </p:nvPicPr>
        <p:blipFill>
          <a:blip r:embed="rId4"/>
          <a:stretch>
            <a:fillRect/>
          </a:stretch>
        </p:blipFill>
        <p:spPr>
          <a:xfrm>
            <a:off x="847291" y="1463747"/>
            <a:ext cx="3937000" cy="3568700"/>
          </a:xfrm>
          <a:prstGeom prst="rect">
            <a:avLst/>
          </a:prstGeom>
        </p:spPr>
      </p:pic>
      <p:sp>
        <p:nvSpPr>
          <p:cNvPr id="5" name="Picture Placeholder 4">
            <a:extLst>
              <a:ext uri="{FF2B5EF4-FFF2-40B4-BE49-F238E27FC236}">
                <a16:creationId xmlns:a16="http://schemas.microsoft.com/office/drawing/2014/main" id="{F87BD48D-91A6-B706-71D6-9D1F30170652}"/>
              </a:ext>
            </a:extLst>
          </p:cNvPr>
          <p:cNvSpPr>
            <a:spLocks noGrp="1"/>
          </p:cNvSpPr>
          <p:nvPr>
            <p:ph type="pic" sz="quarter" idx="13" hasCustomPrompt="1"/>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blipFill dpi="0" rotWithShape="1">
            <a:blip r:embed="rId5" cstate="print">
              <a:extLst>
                <a:ext uri="{28A0092B-C50C-407E-A947-70E740481C1C}">
                  <a14:useLocalDpi xmlns:a14="http://schemas.microsoft.com/office/drawing/2010/main" val="0"/>
                </a:ext>
              </a:extLst>
            </a:blip>
            <a:srcRect/>
            <a:stretch>
              <a:fillRect l="-29075" t="-2336" r="-7199" b="-3297"/>
            </a:stretch>
          </a:blipFill>
          <a:ln>
            <a:noFill/>
          </a:ln>
        </p:spPr>
        <p:txBody>
          <a:bodyPr wrap="square" anchor="ctr">
            <a:noAutofit/>
          </a:bodyPr>
          <a:lstStyle>
            <a:lvl1pPr marL="0" indent="0" algn="ctr">
              <a:buNone/>
              <a:defRPr sz="2400">
                <a:solidFill>
                  <a:schemeClr val="bg1"/>
                </a:solidFill>
                <a:latin typeface="+mj-lt"/>
              </a:defRPr>
            </a:lvl1pPr>
          </a:lstStyle>
          <a:p>
            <a:r>
              <a:rPr lang="en-US"/>
              <a:t>Insert </a:t>
            </a:r>
            <a:br>
              <a:rPr lang="en-US"/>
            </a:br>
            <a:r>
              <a:rPr lang="en-US"/>
              <a:t>visual</a:t>
            </a:r>
          </a:p>
        </p:txBody>
      </p:sp>
      <p:sp>
        <p:nvSpPr>
          <p:cNvPr id="10" name="Oval 9">
            <a:extLst>
              <a:ext uri="{FF2B5EF4-FFF2-40B4-BE49-F238E27FC236}">
                <a16:creationId xmlns:a16="http://schemas.microsoft.com/office/drawing/2014/main" id="{35DBF5CF-E6CC-1A85-FDB1-B49B23179B88}"/>
              </a:ext>
            </a:extLst>
          </p:cNvPr>
          <p:cNvSpPr/>
          <p:nvPr userDrawn="1"/>
        </p:nvSpPr>
        <p:spPr>
          <a:xfrm>
            <a:off x="672308" y="3289585"/>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7" name="Object 6"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5392738" y="2867097"/>
            <a:ext cx="6343001" cy="676275"/>
          </a:xfrm>
          <a:prstGeom prst="rect">
            <a:avLst/>
          </a:prstGeom>
        </p:spPr>
        <p:txBody>
          <a:bodyPr anchor="b">
            <a:normAutofit/>
          </a:bodyPr>
          <a:lstStyle>
            <a:lvl1pPr algn="l">
              <a:defRPr sz="2800">
                <a:solidFill>
                  <a:schemeClr val="tx1"/>
                </a:solidFill>
                <a:latin typeface="+mj-lt"/>
                <a:cs typeface="Arial" panose="020B0604020202020204" pitchFamily="34" charset="0"/>
              </a:defRPr>
            </a:lvl1pPr>
          </a:lstStyle>
          <a:p>
            <a:r>
              <a:rPr lang="en-US" noProof="0"/>
              <a:t>Divider Slide</a:t>
            </a:r>
            <a:endParaRPr lang="en-ZA" noProof="0"/>
          </a:p>
        </p:txBody>
      </p:sp>
      <p:sp>
        <p:nvSpPr>
          <p:cNvPr id="6" name="Rectangle 5">
            <a:extLst>
              <a:ext uri="{FF2B5EF4-FFF2-40B4-BE49-F238E27FC236}">
                <a16:creationId xmlns:a16="http://schemas.microsoft.com/office/drawing/2014/main" id="{F9736D61-2B9F-B39D-FA43-E377D86AA7B3}"/>
              </a:ext>
            </a:extLst>
          </p:cNvPr>
          <p:cNvSpPr/>
          <p:nvPr userDrawn="1"/>
        </p:nvSpPr>
        <p:spPr>
          <a:xfrm>
            <a:off x="0" y="6716426"/>
            <a:ext cx="12192000" cy="14157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83438781-E333-E871-DE61-8750EF6EEC4A}"/>
              </a:ext>
            </a:extLst>
          </p:cNvPr>
          <p:cNvPicPr>
            <a:picLocks noChangeAspect="1"/>
          </p:cNvPicPr>
          <p:nvPr userDrawn="1"/>
        </p:nvPicPr>
        <p:blipFill>
          <a:blip r:embed="rId8"/>
          <a:stretch>
            <a:fillRect/>
          </a:stretch>
        </p:blipFill>
        <p:spPr>
          <a:xfrm>
            <a:off x="456407" y="3284651"/>
            <a:ext cx="2260600" cy="2044700"/>
          </a:xfrm>
          <a:prstGeom prst="rect">
            <a:avLst/>
          </a:prstGeom>
          <a:noFill/>
        </p:spPr>
      </p:pic>
      <p:sp>
        <p:nvSpPr>
          <p:cNvPr id="4" name="Picture Placeholder 101">
            <a:extLst>
              <a:ext uri="{FF2B5EF4-FFF2-40B4-BE49-F238E27FC236}">
                <a16:creationId xmlns:a16="http://schemas.microsoft.com/office/drawing/2014/main" id="{F5F2CF35-ACC4-A108-DD87-92F9426534E9}"/>
              </a:ext>
            </a:extLst>
          </p:cNvPr>
          <p:cNvSpPr>
            <a:spLocks noGrp="1"/>
          </p:cNvSpPr>
          <p:nvPr>
            <p:ph type="pic" sz="quarter" idx="14" hasCustomPrompt="1"/>
          </p:nvPr>
        </p:nvSpPr>
        <p:spPr>
          <a:xfrm>
            <a:off x="734751" y="3359263"/>
            <a:ext cx="1895476" cy="1895476"/>
          </a:xfrm>
          <a:prstGeom prst="ellipse">
            <a:avLst/>
          </a:prstGeom>
          <a:blipFill dpi="0" rotWithShape="1">
            <a:blip r:embed="rId9" cstate="print">
              <a:extLst>
                <a:ext uri="{28A0092B-C50C-407E-A947-70E740481C1C}">
                  <a14:useLocalDpi xmlns:a14="http://schemas.microsoft.com/office/drawing/2010/main" val="0"/>
                </a:ext>
              </a:extLst>
            </a:blip>
            <a:srcRect/>
            <a:stretch>
              <a:fillRect l="-14693" t="-1" r="-15968" b="-137"/>
            </a:stretch>
          </a:blipFill>
          <a:ln>
            <a:solidFill>
              <a:schemeClr val="tx2"/>
            </a:solidFill>
          </a:ln>
        </p:spPr>
        <p:txBody>
          <a:bodyPr anchor="ctr"/>
          <a:lstStyle>
            <a:lvl1pPr marL="0" indent="0" algn="ctr">
              <a:buNone/>
              <a:defRPr sz="2000">
                <a:solidFill>
                  <a:schemeClr val="bg1"/>
                </a:solidFill>
                <a:latin typeface="+mj-lt"/>
              </a:defRPr>
            </a:lvl1pPr>
          </a:lstStyle>
          <a:p>
            <a:r>
              <a:rPr lang="en-US"/>
              <a:t>Insert visual</a:t>
            </a:r>
          </a:p>
        </p:txBody>
      </p:sp>
      <p:sp>
        <p:nvSpPr>
          <p:cNvPr id="2" name="Slide Number Placeholder 5">
            <a:extLst>
              <a:ext uri="{FF2B5EF4-FFF2-40B4-BE49-F238E27FC236}">
                <a16:creationId xmlns:a16="http://schemas.microsoft.com/office/drawing/2014/main" id="{637F158C-4E6E-29D3-72FF-7FB4F49C3F25}"/>
              </a:ext>
            </a:extLst>
          </p:cNvPr>
          <p:cNvSpPr>
            <a:spLocks noGrp="1"/>
          </p:cNvSpPr>
          <p:nvPr>
            <p:ph type="sldNum" sz="quarter" idx="4"/>
          </p:nvPr>
        </p:nvSpPr>
        <p:spPr>
          <a:xfrm>
            <a:off x="11397802" y="6534733"/>
            <a:ext cx="347729" cy="155212"/>
          </a:xfrm>
          <a:prstGeom prst="rect">
            <a:avLst/>
          </a:prstGeom>
        </p:spPr>
        <p:txBody>
          <a:bodyPr vert="horz" lIns="91440" tIns="45720" rIns="91440" bIns="45720" rtlCol="0" anchor="ctr"/>
          <a:lstStyle>
            <a:lvl1pPr algn="r">
              <a:defRPr sz="1000">
                <a:solidFill>
                  <a:schemeClr val="tx1">
                    <a:tint val="75000"/>
                  </a:schemeClr>
                </a:solidFill>
                <a:latin typeface="Gill Sans MT" panose="020B0502020104020203"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12737492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Conclusion Chapter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7C3906-7D26-F847-D210-DC8F472D4016}"/>
              </a:ext>
            </a:extLst>
          </p:cNvPr>
          <p:cNvPicPr>
            <a:picLocks noChangeAspect="1"/>
          </p:cNvPicPr>
          <p:nvPr userDrawn="1"/>
        </p:nvPicPr>
        <p:blipFill>
          <a:blip r:embed="rId4"/>
          <a:stretch>
            <a:fillRect/>
          </a:stretch>
        </p:blipFill>
        <p:spPr>
          <a:xfrm>
            <a:off x="847291" y="1463747"/>
            <a:ext cx="3937000" cy="3568700"/>
          </a:xfrm>
          <a:prstGeom prst="rect">
            <a:avLst/>
          </a:prstGeom>
        </p:spPr>
      </p:pic>
      <p:sp>
        <p:nvSpPr>
          <p:cNvPr id="5" name="Picture Placeholder 4">
            <a:extLst>
              <a:ext uri="{FF2B5EF4-FFF2-40B4-BE49-F238E27FC236}">
                <a16:creationId xmlns:a16="http://schemas.microsoft.com/office/drawing/2014/main" id="{F87BD48D-91A6-B706-71D6-9D1F30170652}"/>
              </a:ext>
            </a:extLst>
          </p:cNvPr>
          <p:cNvSpPr>
            <a:spLocks noGrp="1"/>
          </p:cNvSpPr>
          <p:nvPr>
            <p:ph type="pic" sz="quarter" idx="13" hasCustomPrompt="1"/>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noFill/>
          </a:ln>
        </p:spPr>
        <p:txBody>
          <a:bodyPr wrap="square" anchor="ctr">
            <a:noAutofit/>
          </a:bodyPr>
          <a:lstStyle>
            <a:lvl1pPr marL="0" indent="0" algn="ctr">
              <a:buNone/>
              <a:defRPr sz="2400">
                <a:solidFill>
                  <a:schemeClr val="bg1"/>
                </a:solidFill>
                <a:latin typeface="+mj-lt"/>
              </a:defRPr>
            </a:lvl1pPr>
          </a:lstStyle>
          <a:p>
            <a:r>
              <a:rPr lang="en-US"/>
              <a:t>Insert </a:t>
            </a:r>
            <a:br>
              <a:rPr lang="en-US"/>
            </a:br>
            <a:r>
              <a:rPr lang="en-US"/>
              <a:t>visual</a:t>
            </a:r>
          </a:p>
        </p:txBody>
      </p:sp>
      <p:sp>
        <p:nvSpPr>
          <p:cNvPr id="10" name="Oval 9">
            <a:extLst>
              <a:ext uri="{FF2B5EF4-FFF2-40B4-BE49-F238E27FC236}">
                <a16:creationId xmlns:a16="http://schemas.microsoft.com/office/drawing/2014/main" id="{35DBF5CF-E6CC-1A85-FDB1-B49B23179B88}"/>
              </a:ext>
            </a:extLst>
          </p:cNvPr>
          <p:cNvSpPr/>
          <p:nvPr userDrawn="1"/>
        </p:nvSpPr>
        <p:spPr>
          <a:xfrm>
            <a:off x="672308" y="3289585"/>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7" name="Object 6"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5392738" y="2867097"/>
            <a:ext cx="6343001" cy="676275"/>
          </a:xfrm>
          <a:prstGeom prst="rect">
            <a:avLst/>
          </a:prstGeom>
        </p:spPr>
        <p:txBody>
          <a:bodyPr anchor="b">
            <a:normAutofit/>
          </a:bodyPr>
          <a:lstStyle>
            <a:lvl1pPr algn="l">
              <a:defRPr sz="2800">
                <a:solidFill>
                  <a:schemeClr val="tx1"/>
                </a:solidFill>
                <a:latin typeface="+mj-lt"/>
                <a:cs typeface="Arial" panose="020B0604020202020204" pitchFamily="34" charset="0"/>
              </a:defRPr>
            </a:lvl1pPr>
          </a:lstStyle>
          <a:p>
            <a:r>
              <a:rPr lang="en-US" noProof="0"/>
              <a:t>Divider Slide</a:t>
            </a:r>
            <a:endParaRPr lang="en-ZA" noProof="0"/>
          </a:p>
        </p:txBody>
      </p:sp>
      <p:sp>
        <p:nvSpPr>
          <p:cNvPr id="6" name="Rectangle 5">
            <a:extLst>
              <a:ext uri="{FF2B5EF4-FFF2-40B4-BE49-F238E27FC236}">
                <a16:creationId xmlns:a16="http://schemas.microsoft.com/office/drawing/2014/main" id="{F9736D61-2B9F-B39D-FA43-E377D86AA7B3}"/>
              </a:ext>
            </a:extLst>
          </p:cNvPr>
          <p:cNvSpPr/>
          <p:nvPr userDrawn="1"/>
        </p:nvSpPr>
        <p:spPr>
          <a:xfrm>
            <a:off x="0" y="6716426"/>
            <a:ext cx="12192000" cy="14157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83438781-E333-E871-DE61-8750EF6EEC4A}"/>
              </a:ext>
            </a:extLst>
          </p:cNvPr>
          <p:cNvPicPr>
            <a:picLocks noChangeAspect="1"/>
          </p:cNvPicPr>
          <p:nvPr userDrawn="1"/>
        </p:nvPicPr>
        <p:blipFill>
          <a:blip r:embed="rId7"/>
          <a:stretch>
            <a:fillRect/>
          </a:stretch>
        </p:blipFill>
        <p:spPr>
          <a:xfrm>
            <a:off x="456407" y="3284651"/>
            <a:ext cx="2260600" cy="2044700"/>
          </a:xfrm>
          <a:prstGeom prst="rect">
            <a:avLst/>
          </a:prstGeom>
          <a:noFill/>
        </p:spPr>
      </p:pic>
      <p:sp>
        <p:nvSpPr>
          <p:cNvPr id="4" name="Picture Placeholder 101">
            <a:extLst>
              <a:ext uri="{FF2B5EF4-FFF2-40B4-BE49-F238E27FC236}">
                <a16:creationId xmlns:a16="http://schemas.microsoft.com/office/drawing/2014/main" id="{F5F2CF35-ACC4-A108-DD87-92F9426534E9}"/>
              </a:ext>
            </a:extLst>
          </p:cNvPr>
          <p:cNvSpPr>
            <a:spLocks noGrp="1"/>
          </p:cNvSpPr>
          <p:nvPr>
            <p:ph type="pic" sz="quarter" idx="14" hasCustomPrompt="1"/>
          </p:nvPr>
        </p:nvSpPr>
        <p:spPr>
          <a:xfrm>
            <a:off x="734751" y="3359263"/>
            <a:ext cx="1895476" cy="1895476"/>
          </a:xfrm>
          <a:prstGeom prst="ellipse">
            <a:avLst/>
          </a:prstGeom>
          <a:solidFill>
            <a:schemeClr val="accent1"/>
          </a:solidFill>
          <a:ln>
            <a:solidFill>
              <a:schemeClr val="tx2"/>
            </a:solidFill>
          </a:ln>
        </p:spPr>
        <p:txBody>
          <a:bodyPr anchor="ctr"/>
          <a:lstStyle>
            <a:lvl1pPr marL="0" indent="0" algn="ctr">
              <a:buNone/>
              <a:defRPr sz="2000">
                <a:solidFill>
                  <a:schemeClr val="bg1"/>
                </a:solidFill>
                <a:latin typeface="+mj-lt"/>
              </a:defRPr>
            </a:lvl1pPr>
          </a:lstStyle>
          <a:p>
            <a:r>
              <a:rPr lang="en-US"/>
              <a:t>Insert visual</a:t>
            </a:r>
          </a:p>
        </p:txBody>
      </p:sp>
      <p:sp>
        <p:nvSpPr>
          <p:cNvPr id="2" name="Slide Number Placeholder 5">
            <a:extLst>
              <a:ext uri="{FF2B5EF4-FFF2-40B4-BE49-F238E27FC236}">
                <a16:creationId xmlns:a16="http://schemas.microsoft.com/office/drawing/2014/main" id="{637F158C-4E6E-29D3-72FF-7FB4F49C3F25}"/>
              </a:ext>
            </a:extLst>
          </p:cNvPr>
          <p:cNvSpPr>
            <a:spLocks noGrp="1"/>
          </p:cNvSpPr>
          <p:nvPr>
            <p:ph type="sldNum" sz="quarter" idx="4"/>
          </p:nvPr>
        </p:nvSpPr>
        <p:spPr>
          <a:xfrm>
            <a:off x="11354540" y="6391923"/>
            <a:ext cx="541538" cy="239996"/>
          </a:xfrm>
          <a:prstGeom prst="rect">
            <a:avLst/>
          </a:prstGeom>
        </p:spPr>
        <p:txBody>
          <a:bodyPr vert="horz" lIns="91440" tIns="45720" rIns="91440" bIns="45720" rtlCol="0" anchor="ctr"/>
          <a:lstStyle>
            <a:lvl1pPr algn="r">
              <a:defRPr sz="1000">
                <a:solidFill>
                  <a:schemeClr val="tx1">
                    <a:tint val="75000"/>
                  </a:schemeClr>
                </a:solidFill>
                <a:latin typeface="Gill Sans MT" panose="020B0502020104020203"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2194961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grpSp>
        <p:nvGrpSpPr>
          <p:cNvPr id="3" name="Group 162"/>
          <p:cNvGrpSpPr>
            <a:grpSpLocks/>
          </p:cNvGrpSpPr>
          <p:nvPr/>
        </p:nvGrpSpPr>
        <p:grpSpPr bwMode="ltGray">
          <a:xfrm>
            <a:off x="-6350" y="0"/>
            <a:ext cx="12198351" cy="6858000"/>
            <a:chOff x="-3" y="0"/>
            <a:chExt cx="5763" cy="4320"/>
          </a:xfrm>
        </p:grpSpPr>
        <p:pic>
          <p:nvPicPr>
            <p:cNvPr id="4" name="Picture 23" descr="d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ltGray">
            <a:xfrm>
              <a:off x="-3" y="0"/>
              <a:ext cx="115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1"/>
            <p:cNvSpPr>
              <a:spLocks noChangeArrowheads="1"/>
            </p:cNvSpPr>
            <p:nvPr/>
          </p:nvSpPr>
          <p:spPr bwMode="ltGray">
            <a:xfrm>
              <a:off x="-3" y="0"/>
              <a:ext cx="5763"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p>
          </p:txBody>
        </p:sp>
        <p:pic>
          <p:nvPicPr>
            <p:cNvPr id="6" name="Picture 161" descr="logo smal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ltGray">
            <a:xfrm>
              <a:off x="4088" y="326"/>
              <a:ext cx="1352"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82"/>
          <p:cNvGrpSpPr>
            <a:grpSpLocks/>
          </p:cNvGrpSpPr>
          <p:nvPr/>
        </p:nvGrpSpPr>
        <p:grpSpPr bwMode="ltGray">
          <a:xfrm>
            <a:off x="347133" y="1201738"/>
            <a:ext cx="3310467" cy="2444750"/>
            <a:chOff x="164" y="757"/>
            <a:chExt cx="1564" cy="1540"/>
          </a:xfrm>
        </p:grpSpPr>
        <p:sp>
          <p:nvSpPr>
            <p:cNvPr id="9" name="Oval 38"/>
            <p:cNvSpPr>
              <a:spLocks noChangeArrowheads="1"/>
            </p:cNvSpPr>
            <p:nvPr/>
          </p:nvSpPr>
          <p:spPr bwMode="ltGray">
            <a:xfrm>
              <a:off x="234" y="819"/>
              <a:ext cx="1448" cy="1447"/>
            </a:xfrm>
            <a:prstGeom prst="ellipse">
              <a:avLst/>
            </a:prstGeom>
            <a:solidFill>
              <a:srgbClr val="83725B"/>
            </a:solidFill>
            <a:ln w="9525">
              <a:solidFill>
                <a:srgbClr val="83725B"/>
              </a:solidFill>
              <a:round/>
              <a:headEnd/>
              <a:tailEnd/>
            </a:ln>
          </p:spPr>
          <p:txBody>
            <a:bodyPr/>
            <a:lstStyle/>
            <a:p>
              <a:endParaRPr lang="en-US" sz="1800"/>
            </a:p>
          </p:txBody>
        </p:sp>
        <p:sp>
          <p:nvSpPr>
            <p:cNvPr id="10" name="Oval 40"/>
            <p:cNvSpPr>
              <a:spLocks noChangeArrowheads="1"/>
            </p:cNvSpPr>
            <p:nvPr/>
          </p:nvSpPr>
          <p:spPr bwMode="ltGray">
            <a:xfrm>
              <a:off x="219" y="772"/>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1" name="Oval 41"/>
            <p:cNvSpPr>
              <a:spLocks noChangeArrowheads="1"/>
            </p:cNvSpPr>
            <p:nvPr/>
          </p:nvSpPr>
          <p:spPr bwMode="ltGray">
            <a:xfrm>
              <a:off x="164" y="772"/>
              <a:ext cx="1487"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2" name="Oval 42"/>
            <p:cNvSpPr>
              <a:spLocks noChangeArrowheads="1"/>
            </p:cNvSpPr>
            <p:nvPr/>
          </p:nvSpPr>
          <p:spPr bwMode="ltGray">
            <a:xfrm>
              <a:off x="242" y="803"/>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3" name="Oval 43"/>
            <p:cNvSpPr>
              <a:spLocks noChangeArrowheads="1"/>
            </p:cNvSpPr>
            <p:nvPr/>
          </p:nvSpPr>
          <p:spPr bwMode="ltGray">
            <a:xfrm>
              <a:off x="196"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14" name="Oval 39"/>
          <p:cNvSpPr>
            <a:spLocks noChangeArrowheads="1"/>
          </p:cNvSpPr>
          <p:nvPr/>
        </p:nvSpPr>
        <p:spPr bwMode="ltGray">
          <a:xfrm>
            <a:off x="586318" y="1362075"/>
            <a:ext cx="2882900" cy="2173288"/>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anchor="ctr"/>
          <a:lstStyle/>
          <a:p>
            <a:pPr algn="ctr"/>
            <a:endParaRPr lang="en-US" sz="1000">
              <a:solidFill>
                <a:srgbClr val="C0C0C0"/>
              </a:solidFill>
            </a:endParaRPr>
          </a:p>
        </p:txBody>
      </p:sp>
      <p:grpSp>
        <p:nvGrpSpPr>
          <p:cNvPr id="15" name="Group 83"/>
          <p:cNvGrpSpPr>
            <a:grpSpLocks/>
          </p:cNvGrpSpPr>
          <p:nvPr/>
        </p:nvGrpSpPr>
        <p:grpSpPr bwMode="ltGray">
          <a:xfrm>
            <a:off x="232833" y="1201738"/>
            <a:ext cx="3524251" cy="2493962"/>
            <a:chOff x="110" y="757"/>
            <a:chExt cx="1665" cy="1571"/>
          </a:xfrm>
        </p:grpSpPr>
        <p:sp>
          <p:nvSpPr>
            <p:cNvPr id="16" name="Oval 44"/>
            <p:cNvSpPr>
              <a:spLocks noChangeArrowheads="1"/>
            </p:cNvSpPr>
            <p:nvPr/>
          </p:nvSpPr>
          <p:spPr bwMode="ltGray">
            <a:xfrm>
              <a:off x="281"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7" name="Oval 45"/>
            <p:cNvSpPr>
              <a:spLocks noChangeArrowheads="1"/>
            </p:cNvSpPr>
            <p:nvPr/>
          </p:nvSpPr>
          <p:spPr bwMode="ltGray">
            <a:xfrm>
              <a:off x="110"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8" name="Oval 46"/>
            <p:cNvSpPr>
              <a:spLocks noChangeArrowheads="1"/>
            </p:cNvSpPr>
            <p:nvPr/>
          </p:nvSpPr>
          <p:spPr bwMode="ltGray">
            <a:xfrm>
              <a:off x="289"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3075" name="Rectangle 3"/>
          <p:cNvSpPr>
            <a:spLocks noGrp="1" noChangeArrowheads="1"/>
          </p:cNvSpPr>
          <p:nvPr>
            <p:ph type="ctrTitle" hasCustomPrompt="1"/>
          </p:nvPr>
        </p:nvSpPr>
        <p:spPr bwMode="ltGray">
          <a:xfrm>
            <a:off x="4176184" y="1989139"/>
            <a:ext cx="7584016" cy="1958975"/>
          </a:xfrm>
        </p:spPr>
        <p:txBody>
          <a:bodyPr/>
          <a:lstStyle>
            <a:lvl1pPr algn="l">
              <a:defRPr sz="2800" b="1">
                <a:solidFill>
                  <a:srgbClr val="003896"/>
                </a:solidFill>
              </a:defRPr>
            </a:lvl1pPr>
          </a:lstStyle>
          <a:p>
            <a:r>
              <a:rPr lang="en-ZA"/>
              <a:t>Click to edit Divider title slide</a:t>
            </a:r>
          </a:p>
        </p:txBody>
      </p:sp>
      <p:sp>
        <p:nvSpPr>
          <p:cNvPr id="34" name="Rectangle 39"/>
          <p:cNvSpPr>
            <a:spLocks noGrp="1" noChangeArrowheads="1"/>
          </p:cNvSpPr>
          <p:nvPr>
            <p:ph type="sldNum" sz="quarter" idx="4"/>
          </p:nvPr>
        </p:nvSpPr>
        <p:spPr bwMode="ltGray">
          <a:xfrm>
            <a:off x="11155576" y="6096001"/>
            <a:ext cx="630025" cy="314325"/>
          </a:xfrm>
          <a:prstGeom prst="rect">
            <a:avLst/>
          </a:prstGeom>
          <a:noFill/>
          <a:ln w="9525" algn="ctr">
            <a:noFill/>
            <a:miter lim="800000"/>
            <a:headEnd/>
            <a:tailEnd/>
          </a:ln>
          <a:effectLst/>
        </p:spPr>
        <p:txBody>
          <a:bodyPr vert="horz" wrap="square" lIns="91440" tIns="45720" rIns="91440" bIns="45720" numCol="1" anchor="b" anchorCtr="0" compatLnSpc="1">
            <a:prstTxWarp prst="textNoShape">
              <a:avLst/>
            </a:prstTxWarp>
          </a:bodyPr>
          <a:lstStyle>
            <a:lvl1pPr algn="r">
              <a:defRPr sz="900">
                <a:solidFill>
                  <a:srgbClr val="83725B"/>
                </a:solidFill>
              </a:defRPr>
            </a:lvl1pPr>
          </a:lstStyle>
          <a:p>
            <a:fld id="{32FD1C04-D9ED-414A-B08D-3AD46D8022DD}" type="slidenum">
              <a:rPr lang="en-ZA" smtClean="0"/>
              <a:t>‹#›</a:t>
            </a:fld>
            <a:endParaRPr lang="en-ZA"/>
          </a:p>
        </p:txBody>
      </p:sp>
      <p:grpSp>
        <p:nvGrpSpPr>
          <p:cNvPr id="32" name="Group 146"/>
          <p:cNvGrpSpPr>
            <a:grpSpLocks/>
          </p:cNvGrpSpPr>
          <p:nvPr/>
        </p:nvGrpSpPr>
        <p:grpSpPr bwMode="ltGray">
          <a:xfrm>
            <a:off x="377390" y="3222439"/>
            <a:ext cx="2088801" cy="1548900"/>
            <a:chOff x="575" y="391"/>
            <a:chExt cx="809" cy="794"/>
          </a:xfrm>
        </p:grpSpPr>
        <p:sp>
          <p:nvSpPr>
            <p:cNvPr id="33" name="Oval 147"/>
            <p:cNvSpPr>
              <a:spLocks noChangeArrowheads="1"/>
            </p:cNvSpPr>
            <p:nvPr/>
          </p:nvSpPr>
          <p:spPr bwMode="ltGray">
            <a:xfrm>
              <a:off x="614" y="422"/>
              <a:ext cx="739" cy="747"/>
            </a:xfrm>
            <a:prstGeom prst="ellipse">
              <a:avLst/>
            </a:prstGeom>
            <a:solidFill>
              <a:srgbClr val="83725B"/>
            </a:solidFill>
            <a:ln w="9525">
              <a:solidFill>
                <a:srgbClr val="83725B"/>
              </a:solidFill>
              <a:miter lim="800000"/>
              <a:headEnd/>
              <a:tailEnd/>
            </a:ln>
          </p:spPr>
          <p:txBody>
            <a:bodyPr/>
            <a:lstStyle/>
            <a:p>
              <a:endParaRPr lang="en-US" sz="1800"/>
            </a:p>
          </p:txBody>
        </p:sp>
        <p:sp>
          <p:nvSpPr>
            <p:cNvPr id="36" name="Oval 148"/>
            <p:cNvSpPr>
              <a:spLocks noChangeArrowheads="1"/>
            </p:cNvSpPr>
            <p:nvPr/>
          </p:nvSpPr>
          <p:spPr bwMode="ltGray">
            <a:xfrm>
              <a:off x="629" y="445"/>
              <a:ext cx="708" cy="708"/>
            </a:xfrm>
            <a:prstGeom prst="ellipse">
              <a:avLst/>
            </a:prstGeom>
            <a:solidFill>
              <a:srgbClr val="8C7F6D"/>
            </a:solidFill>
            <a:ln w="9525">
              <a:solidFill>
                <a:srgbClr val="83725B"/>
              </a:solidFill>
              <a:miter lim="800000"/>
              <a:headEnd/>
              <a:tailEnd/>
            </a:ln>
          </p:spPr>
          <p:txBody>
            <a:bodyPr/>
            <a:lstStyle/>
            <a:p>
              <a:endParaRPr lang="en-US" sz="1800"/>
            </a:p>
          </p:txBody>
        </p:sp>
        <p:sp>
          <p:nvSpPr>
            <p:cNvPr id="37" name="Oval 149"/>
            <p:cNvSpPr>
              <a:spLocks noChangeArrowheads="1"/>
            </p:cNvSpPr>
            <p:nvPr/>
          </p:nvSpPr>
          <p:spPr bwMode="ltGray">
            <a:xfrm>
              <a:off x="598" y="399"/>
              <a:ext cx="770"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38" name="Oval 150"/>
            <p:cNvSpPr>
              <a:spLocks noChangeArrowheads="1"/>
            </p:cNvSpPr>
            <p:nvPr/>
          </p:nvSpPr>
          <p:spPr bwMode="ltGray">
            <a:xfrm>
              <a:off x="575" y="399"/>
              <a:ext cx="762"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39" name="Oval 151"/>
            <p:cNvSpPr>
              <a:spLocks noChangeArrowheads="1"/>
            </p:cNvSpPr>
            <p:nvPr/>
          </p:nvSpPr>
          <p:spPr bwMode="ltGray">
            <a:xfrm>
              <a:off x="614" y="414"/>
              <a:ext cx="770" cy="771"/>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0" name="Oval 152"/>
            <p:cNvSpPr>
              <a:spLocks noChangeArrowheads="1"/>
            </p:cNvSpPr>
            <p:nvPr/>
          </p:nvSpPr>
          <p:spPr bwMode="ltGray">
            <a:xfrm>
              <a:off x="590" y="391"/>
              <a:ext cx="763"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1" name="Oval 153"/>
            <p:cNvSpPr>
              <a:spLocks noChangeArrowheads="1"/>
            </p:cNvSpPr>
            <p:nvPr/>
          </p:nvSpPr>
          <p:spPr bwMode="ltGray">
            <a:xfrm>
              <a:off x="629" y="445"/>
              <a:ext cx="708" cy="708"/>
            </a:xfrm>
            <a:prstGeom prst="ellipse">
              <a:avLst/>
            </a:prstGeom>
            <a:solidFill>
              <a:srgbClr val="83725B"/>
            </a:solidFill>
            <a:ln w="9525">
              <a:solidFill>
                <a:srgbClr val="83725B"/>
              </a:solidFill>
              <a:miter lim="800000"/>
              <a:headEnd/>
              <a:tailEnd/>
            </a:ln>
          </p:spPr>
          <p:txBody>
            <a:bodyPr/>
            <a:lstStyle/>
            <a:p>
              <a:endParaRPr lang="en-US" sz="1800"/>
            </a:p>
          </p:txBody>
        </p:sp>
        <p:sp>
          <p:nvSpPr>
            <p:cNvPr id="42" name="Oval 154"/>
            <p:cNvSpPr>
              <a:spLocks noChangeArrowheads="1"/>
            </p:cNvSpPr>
            <p:nvPr/>
          </p:nvSpPr>
          <p:spPr bwMode="ltGray">
            <a:xfrm>
              <a:off x="637" y="445"/>
              <a:ext cx="693" cy="693"/>
            </a:xfrm>
            <a:prstGeom prst="ellipse">
              <a:avLst/>
            </a:prstGeom>
            <a:noFill/>
            <a:ln w="0">
              <a:solidFill>
                <a:srgbClr val="83725B"/>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43" name="Oval 118"/>
          <p:cNvSpPr>
            <a:spLocks noChangeArrowheads="1"/>
          </p:cNvSpPr>
          <p:nvPr/>
        </p:nvSpPr>
        <p:spPr bwMode="ltGray">
          <a:xfrm>
            <a:off x="500155" y="3308165"/>
            <a:ext cx="1859005" cy="1367479"/>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txBody>
          <a:bodyPr anchor="ctr"/>
          <a:lstStyle/>
          <a:p>
            <a:pPr algn="ctr"/>
            <a:endParaRPr lang="en-US" sz="600"/>
          </a:p>
        </p:txBody>
      </p:sp>
      <p:grpSp>
        <p:nvGrpSpPr>
          <p:cNvPr id="44" name="Group 145"/>
          <p:cNvGrpSpPr>
            <a:grpSpLocks/>
          </p:cNvGrpSpPr>
          <p:nvPr/>
        </p:nvGrpSpPr>
        <p:grpSpPr bwMode="ltGray">
          <a:xfrm>
            <a:off x="311773" y="3222440"/>
            <a:ext cx="2228228" cy="1578161"/>
            <a:chOff x="544" y="391"/>
            <a:chExt cx="863" cy="809"/>
          </a:xfrm>
        </p:grpSpPr>
        <p:sp>
          <p:nvSpPr>
            <p:cNvPr id="45" name="Oval 119"/>
            <p:cNvSpPr>
              <a:spLocks noChangeArrowheads="1"/>
            </p:cNvSpPr>
            <p:nvPr/>
          </p:nvSpPr>
          <p:spPr bwMode="ltGray">
            <a:xfrm>
              <a:off x="637" y="391"/>
              <a:ext cx="770"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6" name="Oval 120"/>
            <p:cNvSpPr>
              <a:spLocks noChangeArrowheads="1"/>
            </p:cNvSpPr>
            <p:nvPr/>
          </p:nvSpPr>
          <p:spPr bwMode="ltGray">
            <a:xfrm>
              <a:off x="544" y="438"/>
              <a:ext cx="770" cy="7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7" name="Oval 121"/>
            <p:cNvSpPr>
              <a:spLocks noChangeArrowheads="1"/>
            </p:cNvSpPr>
            <p:nvPr/>
          </p:nvSpPr>
          <p:spPr bwMode="ltGray">
            <a:xfrm>
              <a:off x="637" y="438"/>
              <a:ext cx="763" cy="7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Tree>
    <p:extLst>
      <p:ext uri="{BB962C8B-B14F-4D97-AF65-F5344CB8AC3E}">
        <p14:creationId xmlns:p14="http://schemas.microsoft.com/office/powerpoint/2010/main" val="10876929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lvl1pPr>
              <a:defRPr sz="2400">
                <a:latin typeface="Gill Sans MT" panose="020B0502020104020203" pitchFamily="34" charset="0"/>
              </a:defRPr>
            </a:lvl1pPr>
          </a:lstStyle>
          <a:p>
            <a:r>
              <a:rPr lang="en-US"/>
              <a:t>Click to edit Master title style</a:t>
            </a:r>
            <a:endParaRPr lang="en-ZA"/>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361680" y="6566263"/>
            <a:ext cx="10791424" cy="155212"/>
          </a:xfrm>
          <a:prstGeom prst="rect">
            <a:avLst/>
          </a:prstGeom>
        </p:spPr>
        <p:txBody>
          <a:bodyPr vert="horz" lIns="91440" tIns="45720" rIns="91440" bIns="45720" rtlCol="0" anchor="ctr"/>
          <a:lstStyle>
            <a:lvl1pPr algn="l" eaLnBrk="1">
              <a:defRPr sz="1000">
                <a:solidFill>
                  <a:schemeClr val="tx1">
                    <a:tint val="75000"/>
                  </a:schemeClr>
                </a:solidFill>
                <a:latin typeface="Gill Sans MT" panose="020B0502020104020203" pitchFamily="34" charset="0"/>
                <a:cs typeface="Arial" panose="020B0604020202020204" pitchFamily="34" charset="0"/>
              </a:defRPr>
            </a:lvl1pPr>
          </a:lstStyle>
          <a:p>
            <a:endParaRPr lang="en-ZA"/>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397802" y="6566263"/>
            <a:ext cx="347729" cy="155212"/>
          </a:xfrm>
          <a:prstGeom prst="rect">
            <a:avLst/>
          </a:prstGeom>
        </p:spPr>
        <p:txBody>
          <a:bodyPr vert="horz" lIns="91440" tIns="45720" rIns="91440" bIns="45720" rtlCol="0" anchor="ctr"/>
          <a:lstStyle>
            <a:lvl1pPr algn="r">
              <a:defRPr sz="1000">
                <a:solidFill>
                  <a:schemeClr val="tx1">
                    <a:tint val="75000"/>
                  </a:schemeClr>
                </a:solidFill>
                <a:latin typeface="Gill Sans MT" panose="020B0502020104020203" pitchFamily="34" charset="0"/>
                <a:cs typeface="Arial" panose="020B0604020202020204" pitchFamily="34" charset="0"/>
              </a:defRPr>
            </a:lvl1pPr>
          </a:lstStyle>
          <a:p>
            <a:fld id="{56B1497D-D85C-49F0-B0C9-9C5FED4EAE9E}" type="slidenum">
              <a:rPr lang="en-ZA" smtClean="0"/>
              <a:pPr/>
              <a:t>‹#›</a:t>
            </a:fld>
            <a:endParaRPr lang="en-ZA"/>
          </a:p>
        </p:txBody>
      </p:sp>
      <p:sp>
        <p:nvSpPr>
          <p:cNvPr id="6" name="Rectangle 5">
            <a:extLst>
              <a:ext uri="{FF2B5EF4-FFF2-40B4-BE49-F238E27FC236}">
                <a16:creationId xmlns:a16="http://schemas.microsoft.com/office/drawing/2014/main" id="{800000DF-8310-9FEA-B5C1-96EB0EC18317}"/>
              </a:ext>
            </a:extLst>
          </p:cNvPr>
          <p:cNvSpPr/>
          <p:nvPr userDrawn="1"/>
        </p:nvSpPr>
        <p:spPr>
          <a:xfrm>
            <a:off x="0" y="6426353"/>
            <a:ext cx="12192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Tree>
    <p:extLst>
      <p:ext uri="{BB962C8B-B14F-4D97-AF65-F5344CB8AC3E}">
        <p14:creationId xmlns:p14="http://schemas.microsoft.com/office/powerpoint/2010/main" val="12746779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bg1"/>
        </a:solidFill>
        <a:effectLst/>
      </p:bgPr>
    </p:bg>
    <p:spTree>
      <p:nvGrpSpPr>
        <p:cNvPr id="1" name=""/>
        <p:cNvGrpSpPr/>
        <p:nvPr/>
      </p:nvGrpSpPr>
      <p:grpSpPr>
        <a:xfrm>
          <a:off x="0" y="0"/>
          <a:ext cx="0" cy="0"/>
          <a:chOff x="0" y="0"/>
          <a:chExt cx="0" cy="0"/>
        </a:xfrm>
      </p:grpSpPr>
      <p:pic>
        <p:nvPicPr>
          <p:cNvPr id="3" name="Picture 2" descr="A person spraying water with a nuclear power plant&#10;&#10;Description automatically generated">
            <a:extLst>
              <a:ext uri="{FF2B5EF4-FFF2-40B4-BE49-F238E27FC236}">
                <a16:creationId xmlns:a16="http://schemas.microsoft.com/office/drawing/2014/main" id="{F4DFF4CC-8DC4-7B7A-39C5-262F5C87F5B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4144544"/>
            <a:ext cx="12192000" cy="2464129"/>
          </a:xfrm>
          <a:prstGeom prst="rect">
            <a:avLst/>
          </a:prstGeom>
        </p:spPr>
      </p:pic>
      <p:pic>
        <p:nvPicPr>
          <p:cNvPr id="5" name="Picture 4">
            <a:extLst>
              <a:ext uri="{FF2B5EF4-FFF2-40B4-BE49-F238E27FC236}">
                <a16:creationId xmlns:a16="http://schemas.microsoft.com/office/drawing/2014/main" id="{E4196CC4-25DF-A9E8-CC97-02B440D449DF}"/>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l="-959" t="-705" r="-3001" b="-22840"/>
          <a:stretch/>
        </p:blipFill>
        <p:spPr>
          <a:xfrm>
            <a:off x="456260" y="2081012"/>
            <a:ext cx="4092879" cy="4408824"/>
          </a:xfrm>
          <a:prstGeom prst="rect">
            <a:avLst/>
          </a:prstGeom>
        </p:spPr>
      </p:pic>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7" name="Object 6"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598126" y="1395121"/>
            <a:ext cx="7114448" cy="676275"/>
          </a:xfrm>
          <a:prstGeom prst="rect">
            <a:avLst/>
          </a:prstGeom>
        </p:spPr>
        <p:txBody>
          <a:bodyPr anchor="b">
            <a:normAutofit/>
          </a:bodyPr>
          <a:lstStyle>
            <a:lvl1pPr algn="r">
              <a:defRPr sz="2800">
                <a:solidFill>
                  <a:schemeClr val="tx1"/>
                </a:solidFill>
                <a:latin typeface="Gill Sans MT" panose="020B0502020104020203" pitchFamily="34" charset="0"/>
                <a:cs typeface="Arial" panose="020B0604020202020204" pitchFamily="34" charset="0"/>
              </a:defRPr>
            </a:lvl1pPr>
          </a:lstStyle>
          <a:p>
            <a:r>
              <a:rPr lang="en-US" noProof="0" dirty="0"/>
              <a:t>Title of presentation</a:t>
            </a:r>
            <a:endParaRPr lang="en-ZA" noProof="0" dirty="0"/>
          </a:p>
        </p:txBody>
      </p:sp>
      <p:sp>
        <p:nvSpPr>
          <p:cNvPr id="64" name="Rectangle 4"/>
          <p:cNvSpPr>
            <a:spLocks noGrp="1" noChangeArrowheads="1"/>
          </p:cNvSpPr>
          <p:nvPr>
            <p:ph type="subTitle" idx="1" hasCustomPrompt="1"/>
          </p:nvPr>
        </p:nvSpPr>
        <p:spPr>
          <a:xfrm>
            <a:off x="4598126" y="2925407"/>
            <a:ext cx="7123538" cy="365126"/>
          </a:xfrm>
          <a:prstGeom prst="rect">
            <a:avLst/>
          </a:prstGeom>
        </p:spPr>
        <p:txBody>
          <a:bodyPr>
            <a:noAutofit/>
          </a:bodyPr>
          <a:lstStyle>
            <a:lvl1pPr marL="0" indent="0" algn="r">
              <a:buFontTx/>
              <a:buNone/>
              <a:defRPr sz="2000" b="1">
                <a:solidFill>
                  <a:srgbClr val="83725B"/>
                </a:solidFill>
                <a:latin typeface="Gill Sans MT" panose="020B0502020104020203" pitchFamily="34" charset="0"/>
                <a:cs typeface="Arial" panose="020B0604020202020204" pitchFamily="34" charset="0"/>
              </a:defRPr>
            </a:lvl1pPr>
          </a:lstStyle>
          <a:p>
            <a:r>
              <a:rPr lang="en-US" noProof="0" dirty="0"/>
              <a:t>Presented by:</a:t>
            </a:r>
            <a:endParaRPr lang="en-ZA" noProof="0" dirty="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618050" y="3520201"/>
            <a:ext cx="7078528" cy="327025"/>
          </a:xfrm>
          <a:prstGeom prst="rect">
            <a:avLst/>
          </a:prstGeom>
        </p:spPr>
        <p:txBody>
          <a:bodyPr>
            <a:noAutofit/>
          </a:bodyPr>
          <a:lstStyle>
            <a:lvl1pPr marL="0" indent="0" algn="r">
              <a:buNone/>
              <a:defRPr sz="1800">
                <a:solidFill>
                  <a:schemeClr val="tx1"/>
                </a:solidFill>
                <a:latin typeface="Gill Sans MT" panose="020B0502020104020203" pitchFamily="34" charset="0"/>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dirty="0"/>
              <a:t>Date:</a:t>
            </a:r>
            <a:endParaRPr lang="en-US" dirty="0"/>
          </a:p>
        </p:txBody>
      </p:sp>
      <p:pic>
        <p:nvPicPr>
          <p:cNvPr id="82" name="Picture 81">
            <a:extLst>
              <a:ext uri="{FF2B5EF4-FFF2-40B4-BE49-F238E27FC236}">
                <a16:creationId xmlns:a16="http://schemas.microsoft.com/office/drawing/2014/main" id="{5751479E-E24F-097C-9992-2F6EDD86852A}"/>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413" y="3934760"/>
            <a:ext cx="2260600" cy="2044700"/>
          </a:xfrm>
          <a:prstGeom prst="rect">
            <a:avLst/>
          </a:prstGeom>
        </p:spPr>
      </p:pic>
      <p:sp>
        <p:nvSpPr>
          <p:cNvPr id="102" name="Picture Placeholder 101">
            <a:extLst>
              <a:ext uri="{FF2B5EF4-FFF2-40B4-BE49-F238E27FC236}">
                <a16:creationId xmlns:a16="http://schemas.microsoft.com/office/drawing/2014/main" id="{C4067DE9-8827-ACDD-EA61-EE0F0A44163F}"/>
              </a:ext>
            </a:extLst>
          </p:cNvPr>
          <p:cNvSpPr>
            <a:spLocks noGrp="1"/>
          </p:cNvSpPr>
          <p:nvPr>
            <p:ph type="pic" sz="quarter" idx="14"/>
          </p:nvPr>
        </p:nvSpPr>
        <p:spPr>
          <a:xfrm>
            <a:off x="387349" y="4009372"/>
            <a:ext cx="1895476" cy="1895476"/>
          </a:xfrm>
          <a:prstGeom prst="ellipse">
            <a:avLst/>
          </a:prstGeom>
          <a:blipFill dpi="0" rotWithShape="1">
            <a:blip r:embed="rId9" cstate="email">
              <a:extLst>
                <a:ext uri="{28A0092B-C50C-407E-A947-70E740481C1C}">
                  <a14:useLocalDpi xmlns:a14="http://schemas.microsoft.com/office/drawing/2010/main"/>
                </a:ext>
              </a:extLst>
            </a:blip>
            <a:srcRect/>
            <a:stretch>
              <a:fillRect/>
            </a:stretch>
          </a:blipFill>
          <a:ln>
            <a:noFill/>
          </a:ln>
        </p:spPr>
        <p:txBody>
          <a:bodyPr anchor="ctr"/>
          <a:lstStyle>
            <a:lvl1pPr marL="0" indent="0" algn="ctr">
              <a:buNone/>
              <a:defRPr sz="1000">
                <a:solidFill>
                  <a:schemeClr val="bg1"/>
                </a:solidFill>
                <a:latin typeface="Gill Sans MT" panose="020B0502020104020203" pitchFamily="34" charset="0"/>
              </a:defRPr>
            </a:lvl1pPr>
          </a:lstStyle>
          <a:p>
            <a:endParaRPr lang="en-US" dirty="0"/>
          </a:p>
        </p:txBody>
      </p:sp>
      <p:sp>
        <p:nvSpPr>
          <p:cNvPr id="104" name="Picture Placeholder 103">
            <a:extLst>
              <a:ext uri="{FF2B5EF4-FFF2-40B4-BE49-F238E27FC236}">
                <a16:creationId xmlns:a16="http://schemas.microsoft.com/office/drawing/2014/main" id="{B5312EC4-EEAC-7185-C191-930CB9ED57C2}"/>
              </a:ext>
            </a:extLst>
          </p:cNvPr>
          <p:cNvSpPr>
            <a:spLocks noGrp="1"/>
          </p:cNvSpPr>
          <p:nvPr>
            <p:ph type="pic" sz="quarter" idx="13"/>
          </p:nvPr>
        </p:nvSpPr>
        <p:spPr>
          <a:xfrm>
            <a:off x="1000950" y="2204864"/>
            <a:ext cx="3294850" cy="3384376"/>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blipFill dpi="0" rotWithShape="1">
            <a:blip r:embed="rId10" cstate="email">
              <a:extLst>
                <a:ext uri="{28A0092B-C50C-407E-A947-70E740481C1C}">
                  <a14:useLocalDpi xmlns:a14="http://schemas.microsoft.com/office/drawing/2010/main"/>
                </a:ext>
              </a:extLst>
            </a:blip>
            <a:srcRect/>
            <a:stretch>
              <a:fillRect/>
            </a:stretch>
          </a:blipFill>
          <a:ln>
            <a:noFill/>
          </a:ln>
        </p:spPr>
        <p:txBody>
          <a:bodyPr wrap="square" anchor="ctr">
            <a:noAutofit/>
          </a:bodyPr>
          <a:lstStyle>
            <a:lvl1pPr marL="0" indent="0" algn="ctr">
              <a:buNone/>
              <a:defRPr sz="1000">
                <a:solidFill>
                  <a:schemeClr val="bg1"/>
                </a:solidFill>
                <a:latin typeface="Gill Sans MT" panose="020B0502020104020203" pitchFamily="34" charset="0"/>
              </a:defRPr>
            </a:lvl1pPr>
          </a:lstStyle>
          <a:p>
            <a:endParaRPr lang="en-US" dirty="0"/>
          </a:p>
        </p:txBody>
      </p:sp>
      <p:sp>
        <p:nvSpPr>
          <p:cNvPr id="107" name="Rectangle 106">
            <a:extLst>
              <a:ext uri="{FF2B5EF4-FFF2-40B4-BE49-F238E27FC236}">
                <a16:creationId xmlns:a16="http://schemas.microsoft.com/office/drawing/2014/main" id="{70F73F9A-6527-43E5-9BDC-E6533EDAECC6}"/>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ill Sans MT" panose="020B0502020104020203" pitchFamily="34" charset="0"/>
            </a:endParaRPr>
          </a:p>
        </p:txBody>
      </p:sp>
    </p:spTree>
    <p:extLst>
      <p:ext uri="{BB962C8B-B14F-4D97-AF65-F5344CB8AC3E}">
        <p14:creationId xmlns:p14="http://schemas.microsoft.com/office/powerpoint/2010/main" val="30710672"/>
      </p:ext>
    </p:extLst>
  </p:cSld>
  <p:clrMapOvr>
    <a:masterClrMapping/>
  </p:clrMapOvr>
  <p:extLst>
    <p:ext uri="{DCECCB84-F9BA-43D5-87BE-67443E8EF086}">
      <p15:sldGuideLst xmlns:p15="http://schemas.microsoft.com/office/powerpoint/2012/main">
        <p15:guide id="1" orient="horz" pos="890">
          <p15:clr>
            <a:srgbClr val="FBAE40"/>
          </p15:clr>
        </p15:guide>
        <p15:guide id="2" pos="737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lvl1pPr>
              <a:defRPr sz="2400" b="0">
                <a:latin typeface="Gill Sans MT" panose="020B0502020104020203" pitchFamily="34" charset="0"/>
              </a:defRPr>
            </a:lvl1pPr>
          </a:lstStyle>
          <a:p>
            <a:r>
              <a:rPr lang="en-US"/>
              <a:t>Click to edit Master title style</a:t>
            </a:r>
            <a:endParaRPr lang="en-ZA"/>
          </a:p>
        </p:txBody>
      </p:sp>
      <p:sp>
        <p:nvSpPr>
          <p:cNvPr id="3" name="Content Placeholder 2"/>
          <p:cNvSpPr>
            <a:spLocks noGrp="1"/>
          </p:cNvSpPr>
          <p:nvPr>
            <p:ph idx="1"/>
          </p:nvPr>
        </p:nvSpPr>
        <p:spPr>
          <a:xfrm>
            <a:off x="361682" y="1223492"/>
            <a:ext cx="11520000" cy="4919856"/>
          </a:xfrm>
        </p:spPr>
        <p:txBody>
          <a:bodyPr vert="horz" lIns="91440" tIns="45720" rIns="91440" bIns="45720" rtlCol="0">
            <a:noAutofit/>
          </a:bodyPr>
          <a:lstStyle>
            <a:lvl1pPr>
              <a:defRPr lang="en-US" sz="1600" dirty="0"/>
            </a:lvl1pPr>
            <a:lvl2pPr>
              <a:defRPr lang="en-US" sz="1600" dirty="0"/>
            </a:lvl2pPr>
            <a:lvl3pPr>
              <a:defRPr lang="en-US" sz="1600" dirty="0"/>
            </a:lvl3pPr>
            <a:lvl4pPr>
              <a:defRPr lang="en-US" sz="1600" dirty="0"/>
            </a:lvl4pPr>
            <a:lvl5pPr>
              <a:defRPr lang="en-ZA" sz="1600"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533953" y="6412555"/>
            <a:ext cx="347729" cy="165032"/>
          </a:xfrm>
          <a:prstGeom prst="rect">
            <a:avLst/>
          </a:prstGeom>
        </p:spPr>
        <p:txBody>
          <a:bodyPr vert="horz" lIns="91440" tIns="45720" rIns="91440" bIns="45720" rtlCol="0" anchor="ctr"/>
          <a:lstStyle>
            <a:lvl1pPr algn="r">
              <a:defRPr sz="1000">
                <a:solidFill>
                  <a:schemeClr val="tx1">
                    <a:tint val="75000"/>
                  </a:schemeClr>
                </a:solidFill>
                <a:latin typeface="Gill Sans MT" panose="020B0502020104020203"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504720266"/>
      </p:ext>
    </p:extLst>
  </p:cSld>
  <p:clrMapOvr>
    <a:masterClrMapping/>
  </p:clrMapOvr>
  <p:extLst>
    <p:ext uri="{DCECCB84-F9BA-43D5-87BE-67443E8EF086}">
      <p15:sldGuideLst xmlns:p15="http://schemas.microsoft.com/office/powerpoint/2012/main">
        <p15:guide id="1" orient="horz" pos="388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11446893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rtl="0" eaLnBrk="1">
              <a:lnSpc>
                <a:spcPct val="90000"/>
              </a:lnSpc>
              <a:spcBef>
                <a:spcPct val="0"/>
              </a:spcBef>
              <a:spcAft>
                <a:spcPct val="0"/>
              </a:spcAft>
            </a:pPr>
            <a:endParaRPr lang="en-GB" sz="2400" b="0" i="0" baseline="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vert="horz">
            <a:noAutofit/>
          </a:bodyPr>
          <a:lstStyle>
            <a:lvl1pPr rtl="0">
              <a:defRPr b="0">
                <a:latin typeface="Gill Sans MT" panose="020B0502020104020203" pitchFamily="34" charset="0"/>
              </a:defRPr>
            </a:lvl1pPr>
          </a:lstStyle>
          <a:p>
            <a:r>
              <a:rPr lang="en-GB"/>
              <a:t>Click to edit Master title style</a:t>
            </a:r>
          </a:p>
        </p:txBody>
      </p:sp>
      <p:sp>
        <p:nvSpPr>
          <p:cNvPr id="3" name="Content Placeholder 2"/>
          <p:cNvSpPr>
            <a:spLocks noGrp="1"/>
          </p:cNvSpPr>
          <p:nvPr>
            <p:ph idx="1" hasCustomPrompt="1"/>
          </p:nvPr>
        </p:nvSpPr>
        <p:spPr>
          <a:xfrm>
            <a:off x="361681" y="1182813"/>
            <a:ext cx="5652000" cy="4983037"/>
          </a:xfrm>
        </p:spPr>
        <p:txBody>
          <a:bodyPr vert="horz" lIns="91440" tIns="45720" rIns="91440" bIns="45720" rtlCol="0">
            <a:noAutofit/>
          </a:bodyPr>
          <a:lstStyle>
            <a:lvl1pPr>
              <a:defRPr lang="en-US" sz="1600" dirty="0"/>
            </a:lvl1pPr>
            <a:lvl2pPr>
              <a:defRPr lang="en-US" sz="1600" dirty="0"/>
            </a:lvl2pPr>
            <a:lvl3pPr>
              <a:defRPr lang="en-US" sz="1600" dirty="0"/>
            </a:lvl3pPr>
            <a:lvl4pPr>
              <a:defRPr lang="en-US" sz="1600" dirty="0"/>
            </a:lvl4pPr>
            <a:lvl5pPr>
              <a:defRPr lang="en-ZA" sz="1600"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531478" y="6437386"/>
            <a:ext cx="347729" cy="174478"/>
          </a:xfrm>
          <a:prstGeom prst="rect">
            <a:avLst/>
          </a:prstGeom>
        </p:spPr>
        <p:txBody>
          <a:bodyPr vert="horz" lIns="91440" tIns="45720" rIns="91440" bIns="45720" rtlCol="0" anchor="ctr"/>
          <a:lstStyle>
            <a:lvl1pPr algn="r" rtl="0">
              <a:defRPr sz="1000">
                <a:solidFill>
                  <a:schemeClr val="tx1">
                    <a:tint val="75000"/>
                  </a:schemeClr>
                </a:solidFill>
                <a:latin typeface="Gill Sans MT" panose="020B0502020104020203" pitchFamily="34" charset="0"/>
                <a:cs typeface="Arial" panose="020B0604020202020204" pitchFamily="34" charset="0"/>
              </a:defRPr>
            </a:lvl1pPr>
          </a:lstStyle>
          <a:p>
            <a:fld id="{56B1497D-D85C-49F0-B0C9-9C5FED4EAE9E}" type="slidenum">
              <a:rPr lang="en-GB" smtClean="0"/>
              <a:pPr/>
              <a:t>‹#›</a:t>
            </a:fld>
            <a:endParaRPr lang="en-GB"/>
          </a:p>
        </p:txBody>
      </p:sp>
      <p:sp>
        <p:nvSpPr>
          <p:cNvPr id="10" name="Content Placeholder 2">
            <a:extLst>
              <a:ext uri="{FF2B5EF4-FFF2-40B4-BE49-F238E27FC236}">
                <a16:creationId xmlns:a16="http://schemas.microsoft.com/office/drawing/2014/main" id="{9CFEE464-33DD-EDC2-4873-1BCFF054D976}"/>
              </a:ext>
            </a:extLst>
          </p:cNvPr>
          <p:cNvSpPr>
            <a:spLocks noGrp="1"/>
          </p:cNvSpPr>
          <p:nvPr>
            <p:ph idx="10" hasCustomPrompt="1"/>
          </p:nvPr>
        </p:nvSpPr>
        <p:spPr>
          <a:xfrm>
            <a:off x="6227207" y="1182813"/>
            <a:ext cx="5652000" cy="4983037"/>
          </a:xfrm>
        </p:spPr>
        <p:txBody>
          <a:bodyPr vert="horz" lIns="91440" tIns="45720" rIns="91440" bIns="45720" rtlCol="0">
            <a:noAutofit/>
          </a:bodyPr>
          <a:lstStyle>
            <a:lvl1pPr>
              <a:defRPr lang="en-US" sz="1600" dirty="0"/>
            </a:lvl1pPr>
            <a:lvl2pPr>
              <a:defRPr lang="en-US" sz="1600" dirty="0"/>
            </a:lvl2pPr>
            <a:lvl3pPr>
              <a:defRPr lang="en-US" sz="1600" dirty="0"/>
            </a:lvl3pPr>
            <a:lvl4pPr>
              <a:defRPr lang="en-US" sz="1600" dirty="0"/>
            </a:lvl4pPr>
            <a:lvl5pPr>
              <a:defRPr lang="en-GB" sz="1600"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a:p>
            <a:pPr lvl="4"/>
            <a:endParaRPr lang="en-GB"/>
          </a:p>
        </p:txBody>
      </p:sp>
    </p:spTree>
    <p:extLst>
      <p:ext uri="{BB962C8B-B14F-4D97-AF65-F5344CB8AC3E}">
        <p14:creationId xmlns:p14="http://schemas.microsoft.com/office/powerpoint/2010/main" val="3680048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lvl1pPr>
              <a:defRPr sz="2400" b="0">
                <a:latin typeface="Gill Sans MT" panose="020B0502020104020203" pitchFamily="34" charset="0"/>
              </a:defRPr>
            </a:lvl1pPr>
          </a:lstStyle>
          <a:p>
            <a:r>
              <a:rPr lang="en-US"/>
              <a:t>Click to edit Master title style</a:t>
            </a:r>
            <a:endParaRPr lang="en-ZA"/>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530967" y="6422795"/>
            <a:ext cx="347729" cy="203660"/>
          </a:xfrm>
          <a:prstGeom prst="rect">
            <a:avLst/>
          </a:prstGeom>
        </p:spPr>
        <p:txBody>
          <a:bodyPr vert="horz" lIns="91440" tIns="45720" rIns="91440" bIns="45720" rtlCol="0" anchor="ctr"/>
          <a:lstStyle>
            <a:lvl1pPr algn="r">
              <a:defRPr sz="1000">
                <a:solidFill>
                  <a:schemeClr val="tx1">
                    <a:tint val="75000"/>
                  </a:schemeClr>
                </a:solidFill>
                <a:latin typeface="Gill Sans MT" panose="020B0502020104020203"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30304473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619744" y="6417931"/>
            <a:ext cx="347729" cy="213388"/>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a:p>
        </p:txBody>
      </p:sp>
    </p:spTree>
    <p:extLst>
      <p:ext uri="{BB962C8B-B14F-4D97-AF65-F5344CB8AC3E}">
        <p14:creationId xmlns:p14="http://schemas.microsoft.com/office/powerpoint/2010/main" val="9982074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2D068-43D8-A8CC-D78A-E97B89D547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a:extLst>
              <a:ext uri="{FF2B5EF4-FFF2-40B4-BE49-F238E27FC236}">
                <a16:creationId xmlns:a16="http://schemas.microsoft.com/office/drawing/2014/main" id="{797F1DFF-3B3B-2AFF-9F45-EAA00B6A33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a:extLst>
              <a:ext uri="{FF2B5EF4-FFF2-40B4-BE49-F238E27FC236}">
                <a16:creationId xmlns:a16="http://schemas.microsoft.com/office/drawing/2014/main" id="{6C1D558E-6A66-FD1F-49C7-52D66FF86DF0}"/>
              </a:ext>
            </a:extLst>
          </p:cNvPr>
          <p:cNvSpPr>
            <a:spLocks noGrp="1"/>
          </p:cNvSpPr>
          <p:nvPr>
            <p:ph type="dt" sz="half" idx="10"/>
          </p:nvPr>
        </p:nvSpPr>
        <p:spPr/>
        <p:txBody>
          <a:bodyPr/>
          <a:lstStyle/>
          <a:p>
            <a:fld id="{AD50E216-C923-4BEE-B3B7-FC59D54A4161}" type="datetimeFigureOut">
              <a:rPr lang="en-ZA" smtClean="0"/>
              <a:t>2025/09/05</a:t>
            </a:fld>
            <a:endParaRPr lang="en-ZA"/>
          </a:p>
        </p:txBody>
      </p:sp>
      <p:sp>
        <p:nvSpPr>
          <p:cNvPr id="5" name="Footer Placeholder 4">
            <a:extLst>
              <a:ext uri="{FF2B5EF4-FFF2-40B4-BE49-F238E27FC236}">
                <a16:creationId xmlns:a16="http://schemas.microsoft.com/office/drawing/2014/main" id="{11A9236C-FEA0-1CE1-9008-BA02A4604C88}"/>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902659AA-1304-2E57-6C73-64FDA5DA7552}"/>
              </a:ext>
            </a:extLst>
          </p:cNvPr>
          <p:cNvSpPr>
            <a:spLocks noGrp="1"/>
          </p:cNvSpPr>
          <p:nvPr>
            <p:ph type="sldNum" sz="quarter" idx="12"/>
          </p:nvPr>
        </p:nvSpPr>
        <p:spPr/>
        <p:txBody>
          <a:bodyPr/>
          <a:lstStyle/>
          <a:p>
            <a:fld id="{949F076D-BA8A-44CF-9476-D182B2A7C9CE}" type="slidenum">
              <a:rPr lang="en-ZA" smtClean="0"/>
              <a:t>‹#›</a:t>
            </a:fld>
            <a:endParaRPr lang="en-ZA"/>
          </a:p>
        </p:txBody>
      </p:sp>
    </p:spTree>
    <p:extLst>
      <p:ext uri="{BB962C8B-B14F-4D97-AF65-F5344CB8AC3E}">
        <p14:creationId xmlns:p14="http://schemas.microsoft.com/office/powerpoint/2010/main" val="151169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2"/>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extLst>
              <p:ext uri="{D42A27DB-BD31-4B8C-83A1-F6EECF244321}">
                <p14:modId xmlns:p14="http://schemas.microsoft.com/office/powerpoint/2010/main" val="27066085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84" imgH="384" progId="TCLayout.ActiveDocument.1">
                  <p:embed/>
                </p:oleObj>
              </mc:Choice>
              <mc:Fallback>
                <p:oleObj name="think-cell Slide" r:id="rId4" imgW="384" imgH="384" progId="TCLayout.ActiveDocument.1">
                  <p:embed/>
                  <p:pic>
                    <p:nvPicPr>
                      <p:cNvPr id="4" name="Object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p:cNvSpPr/>
          <p:nvPr userDrawn="1">
            <p:custDataLst>
              <p:tags r:id="rId2"/>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400" b="0" i="0" baseline="0">
              <a:solidFill>
                <a:srgbClr val="FFFFFF"/>
              </a:solidFill>
              <a:latin typeface="+mn-lt"/>
              <a:ea typeface="+mn-ea"/>
              <a:cs typeface="+mn-cs"/>
              <a:sym typeface="Trebuchet MS" panose="020B0603020202020204" pitchFamily="34" charset="0"/>
            </a:endParaRPr>
          </a:p>
        </p:txBody>
      </p:sp>
      <p:pic>
        <p:nvPicPr>
          <p:cNvPr id="16" name="Picture 15">
            <a:extLst>
              <a:ext uri="{FF2B5EF4-FFF2-40B4-BE49-F238E27FC236}">
                <a16:creationId xmlns:a16="http://schemas.microsoft.com/office/drawing/2014/main" id="{49ADD9C7-52FF-4CAF-8AF4-D4FE1CD37B47}"/>
              </a:ext>
            </a:extLst>
          </p:cNvPr>
          <p:cNvPicPr>
            <a:picLocks noChangeAspect="1"/>
          </p:cNvPicPr>
          <p:nvPr userDrawn="1"/>
        </p:nvPicPr>
        <p:blipFill>
          <a:blip r:embed="rId6"/>
          <a:stretch>
            <a:fillRect/>
          </a:stretch>
        </p:blipFill>
        <p:spPr>
          <a:xfrm>
            <a:off x="10234592" y="544512"/>
            <a:ext cx="1422400" cy="368300"/>
          </a:xfrm>
          <a:prstGeom prst="rect">
            <a:avLst/>
          </a:prstGeom>
        </p:spPr>
      </p:pic>
      <p:pic>
        <p:nvPicPr>
          <p:cNvPr id="17" name="Picture 16">
            <a:extLst>
              <a:ext uri="{FF2B5EF4-FFF2-40B4-BE49-F238E27FC236}">
                <a16:creationId xmlns:a16="http://schemas.microsoft.com/office/drawing/2014/main" id="{56960EF3-250B-49E7-9620-F54EEAA4A042}"/>
              </a:ext>
            </a:extLst>
          </p:cNvPr>
          <p:cNvPicPr>
            <a:picLocks noChangeAspect="1"/>
          </p:cNvPicPr>
          <p:nvPr userDrawn="1"/>
        </p:nvPicPr>
        <p:blipFill>
          <a:blip r:embed="rId7"/>
          <a:stretch>
            <a:fillRect/>
          </a:stretch>
        </p:blipFill>
        <p:spPr>
          <a:xfrm>
            <a:off x="9829719" y="550086"/>
            <a:ext cx="241300" cy="368300"/>
          </a:xfrm>
          <a:prstGeom prst="rect">
            <a:avLst/>
          </a:prstGeom>
        </p:spPr>
      </p:pic>
      <p:sp>
        <p:nvSpPr>
          <p:cNvPr id="27" name="Title 1"/>
          <p:cNvSpPr>
            <a:spLocks noGrp="1"/>
          </p:cNvSpPr>
          <p:nvPr>
            <p:ph type="ctrTitle" hasCustomPrompt="1"/>
          </p:nvPr>
        </p:nvSpPr>
        <p:spPr bwMode="ltGray">
          <a:xfrm>
            <a:off x="4440238" y="1404737"/>
            <a:ext cx="7295502" cy="676275"/>
          </a:xfrm>
          <a:prstGeom prst="rect">
            <a:avLst/>
          </a:prstGeom>
        </p:spPr>
        <p:txBody>
          <a:bodyPr vert="horz" lIns="91440" tIns="45720" rIns="91440" bIns="45720" anchor="b">
            <a:normAutofit/>
          </a:bodyPr>
          <a:lstStyle>
            <a:lvl1pPr algn="r">
              <a:lnSpc>
                <a:spcPct val="93000"/>
              </a:lnSpc>
              <a:defRPr sz="2800" baseline="0">
                <a:solidFill>
                  <a:schemeClr val="bg1"/>
                </a:solidFill>
                <a:latin typeface="+mj-lt"/>
                <a:ea typeface="+mj-ea"/>
                <a:cs typeface="+mj-cs"/>
                <a:sym typeface="Trebuchet MS" panose="020B0603020202020204" pitchFamily="34" charset="0"/>
              </a:defRPr>
            </a:lvl1pPr>
          </a:lstStyle>
          <a:p>
            <a:r>
              <a:rPr lang="en-US"/>
              <a:t>Title of presentation</a:t>
            </a:r>
          </a:p>
        </p:txBody>
      </p:sp>
      <p:sp>
        <p:nvSpPr>
          <p:cNvPr id="26" name="Subtitle 2"/>
          <p:cNvSpPr>
            <a:spLocks noGrp="1"/>
          </p:cNvSpPr>
          <p:nvPr>
            <p:ph type="subTitle" idx="1" hasCustomPrompt="1"/>
          </p:nvPr>
        </p:nvSpPr>
        <p:spPr bwMode="white">
          <a:xfrm>
            <a:off x="4440238" y="2924226"/>
            <a:ext cx="7295502" cy="365126"/>
          </a:xfrm>
          <a:prstGeom prst="rect">
            <a:avLst/>
          </a:prstGeom>
        </p:spPr>
        <p:txBody>
          <a:bodyPr lIns="91440" tIns="45720" rIns="91440" bIns="45720" anchor="t"/>
          <a:lstStyle>
            <a:lvl1pPr marL="0" indent="0" algn="r">
              <a:lnSpc>
                <a:spcPct val="110000"/>
              </a:lnSpc>
              <a:buNone/>
              <a:defRPr sz="2000" b="1" baseline="0">
                <a:solidFill>
                  <a:srgbClr val="83725B"/>
                </a:solidFill>
                <a:latin typeface="+mn-lt"/>
                <a:ea typeface="+mn-ea"/>
                <a:cs typeface="+mn-cs"/>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Presented by:</a:t>
            </a:r>
          </a:p>
        </p:txBody>
      </p:sp>
      <p:sp>
        <p:nvSpPr>
          <p:cNvPr id="24" name="Text Placeholder 68">
            <a:extLst>
              <a:ext uri="{FF2B5EF4-FFF2-40B4-BE49-F238E27FC236}">
                <a16:creationId xmlns:a16="http://schemas.microsoft.com/office/drawing/2014/main" id="{1DBABD87-F264-4FFD-98E2-87A5D7907B4D}"/>
              </a:ext>
            </a:extLst>
          </p:cNvPr>
          <p:cNvSpPr>
            <a:spLocks noGrp="1"/>
          </p:cNvSpPr>
          <p:nvPr>
            <p:ph type="body" sz="quarter" idx="10" hasCustomPrompt="1"/>
          </p:nvPr>
        </p:nvSpPr>
        <p:spPr>
          <a:xfrm>
            <a:off x="4439589" y="3527025"/>
            <a:ext cx="7296150" cy="327025"/>
          </a:xfrm>
          <a:prstGeom prst="rect">
            <a:avLst/>
          </a:prstGeom>
        </p:spPr>
        <p:txBody>
          <a:bodyPr lIns="91440" tIns="45720" rIns="91440" bIns="45720">
            <a:noAutofit/>
          </a:bodyPr>
          <a:lstStyle>
            <a:lvl1pPr marL="0" indent="0" algn="r">
              <a:buNone/>
              <a:defRPr lang="en-US" sz="1800" dirty="0">
                <a:solidFill>
                  <a:schemeClr val="bg1"/>
                </a:solidFill>
                <a:latin typeface="+mn-lt"/>
                <a:ea typeface="+mn-ea"/>
                <a:cs typeface="+mn-cs"/>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lgn="r">
              <a:lnSpc>
                <a:spcPct val="90000"/>
              </a:lnSpc>
              <a:spcBef>
                <a:spcPts val="1000"/>
              </a:spcBef>
              <a:buClr>
                <a:schemeClr val="bg1">
                  <a:lumMod val="50000"/>
                </a:schemeClr>
              </a:buClr>
              <a:buFont typeface="Wingdings" panose="05000000000000000000" pitchFamily="2" charset="2"/>
              <a:buNone/>
            </a:pPr>
            <a:r>
              <a:rPr lang="en-GB"/>
              <a:t>Date:</a:t>
            </a:r>
            <a:endParaRPr lang="en-US"/>
          </a:p>
        </p:txBody>
      </p:sp>
      <p:pic>
        <p:nvPicPr>
          <p:cNvPr id="30" name="Picture 29">
            <a:extLst>
              <a:ext uri="{FF2B5EF4-FFF2-40B4-BE49-F238E27FC236}">
                <a16:creationId xmlns:a16="http://schemas.microsoft.com/office/drawing/2014/main" id="{616B8EE1-2549-487A-B1EA-5CE86EC7AA35}"/>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p:blipFill>
        <p:spPr>
          <a:xfrm>
            <a:off x="3" y="4118011"/>
            <a:ext cx="12191990" cy="2464127"/>
          </a:xfrm>
          <a:prstGeom prst="rect">
            <a:avLst/>
          </a:prstGeom>
        </p:spPr>
      </p:pic>
      <p:pic>
        <p:nvPicPr>
          <p:cNvPr id="31" name="Picture 30">
            <a:extLst>
              <a:ext uri="{FF2B5EF4-FFF2-40B4-BE49-F238E27FC236}">
                <a16:creationId xmlns:a16="http://schemas.microsoft.com/office/drawing/2014/main" id="{65660391-33FA-46BA-A263-58269CA5638D}"/>
              </a:ext>
            </a:extLst>
          </p:cNvPr>
          <p:cNvPicPr>
            <a:picLocks noChangeAspect="1"/>
          </p:cNvPicPr>
          <p:nvPr userDrawn="1"/>
        </p:nvPicPr>
        <p:blipFill>
          <a:blip r:embed="rId9"/>
          <a:stretch>
            <a:fillRect/>
          </a:stretch>
        </p:blipFill>
        <p:spPr>
          <a:xfrm>
            <a:off x="485443" y="2396081"/>
            <a:ext cx="3937000" cy="3568700"/>
          </a:xfrm>
          <a:prstGeom prst="rect">
            <a:avLst/>
          </a:prstGeom>
        </p:spPr>
      </p:pic>
      <p:pic>
        <p:nvPicPr>
          <p:cNvPr id="32" name="Picture 31">
            <a:extLst>
              <a:ext uri="{FF2B5EF4-FFF2-40B4-BE49-F238E27FC236}">
                <a16:creationId xmlns:a16="http://schemas.microsoft.com/office/drawing/2014/main" id="{24EFDDAC-C3C9-4066-A9F2-765D53AE5EB4}"/>
              </a:ext>
            </a:extLst>
          </p:cNvPr>
          <p:cNvPicPr>
            <a:picLocks noChangeAspect="1"/>
          </p:cNvPicPr>
          <p:nvPr userDrawn="1"/>
        </p:nvPicPr>
        <p:blipFill>
          <a:blip r:embed="rId10"/>
          <a:stretch>
            <a:fillRect/>
          </a:stretch>
        </p:blipFill>
        <p:spPr>
          <a:xfrm>
            <a:off x="94413" y="4219860"/>
            <a:ext cx="2260600" cy="2044700"/>
          </a:xfrm>
          <a:prstGeom prst="rect">
            <a:avLst/>
          </a:prstGeom>
        </p:spPr>
      </p:pic>
      <p:sp>
        <p:nvSpPr>
          <p:cNvPr id="36" name="Rectangle 35">
            <a:extLst>
              <a:ext uri="{FF2B5EF4-FFF2-40B4-BE49-F238E27FC236}">
                <a16:creationId xmlns:a16="http://schemas.microsoft.com/office/drawing/2014/main" id="{84A3523E-913E-4FF8-97F6-E1FC2417FCF9}"/>
              </a:ext>
            </a:extLst>
          </p:cNvPr>
          <p:cNvSpPr/>
          <p:nvPr userDrawn="1"/>
        </p:nvSpPr>
        <p:spPr>
          <a:xfrm>
            <a:off x="0" y="6574096"/>
            <a:ext cx="12192000" cy="90014"/>
          </a:xfrm>
          <a:prstGeom prst="rect">
            <a:avLst/>
          </a:prstGeom>
          <a:solidFill>
            <a:srgbClr val="837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pic>
        <p:nvPicPr>
          <p:cNvPr id="41" name="Picture Placeholder 9">
            <a:extLst>
              <a:ext uri="{FF2B5EF4-FFF2-40B4-BE49-F238E27FC236}">
                <a16:creationId xmlns:a16="http://schemas.microsoft.com/office/drawing/2014/main" id="{6C8870C0-41C2-47EB-B9D9-E9E95521780B}"/>
              </a:ext>
            </a:extLst>
          </p:cNvPr>
          <p:cNvPicPr>
            <a:picLocks noChangeAspect="1"/>
          </p:cNvPicPr>
          <p:nvPr userDrawn="1"/>
        </p:nvPicPr>
        <p:blipFill>
          <a:blip r:embed="rId11" cstate="screen">
            <a:extLst>
              <a:ext uri="{28A0092B-C50C-407E-A947-70E740481C1C}">
                <a14:useLocalDpi xmlns:a14="http://schemas.microsoft.com/office/drawing/2010/main"/>
              </a:ext>
            </a:extLst>
          </a:blip>
          <a:srcRect/>
          <a:stretch>
            <a:fillRect/>
          </a:stretch>
        </p:blipFill>
        <p:spPr>
          <a:xfrm>
            <a:off x="387349" y="4291297"/>
            <a:ext cx="1895476" cy="1895476"/>
          </a:xfrm>
          <a:prstGeom prst="ellipse">
            <a:avLst/>
          </a:prstGeom>
          <a:solidFill>
            <a:srgbClr val="9B6D56"/>
          </a:solidFill>
          <a:ln>
            <a:solidFill>
              <a:srgbClr val="FFFFFF"/>
            </a:solidFill>
          </a:ln>
        </p:spPr>
      </p:pic>
      <p:pic>
        <p:nvPicPr>
          <p:cNvPr id="42" name="Picture Placeholder 13">
            <a:extLst>
              <a:ext uri="{FF2B5EF4-FFF2-40B4-BE49-F238E27FC236}">
                <a16:creationId xmlns:a16="http://schemas.microsoft.com/office/drawing/2014/main" id="{4DE34C1F-72AD-4BDF-AC67-896EF59F5921}"/>
              </a:ext>
            </a:extLst>
          </p:cNvPr>
          <p:cNvPicPr>
            <a:picLocks noChangeAspect="1"/>
          </p:cNvPicPr>
          <p:nvPr userDrawn="1"/>
        </p:nvPicPr>
        <p:blipFill>
          <a:blip r:embed="rId12" cstate="screen">
            <a:extLst>
              <a:ext uri="{28A0092B-C50C-407E-A947-70E740481C1C}">
                <a14:useLocalDpi xmlns:a14="http://schemas.microsoft.com/office/drawing/2010/main"/>
              </a:ext>
            </a:extLst>
          </a:blip>
          <a:srcRect/>
          <a:stretch>
            <a:fillRect/>
          </a:stretch>
        </p:blipFill>
        <p:spPr>
          <a:xfrm>
            <a:off x="981350" y="25277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rgbClr val="83725B"/>
          </a:solidFill>
          <a:ln>
            <a:solidFill>
              <a:srgbClr val="FFFFFF"/>
            </a:solidFill>
          </a:ln>
        </p:spPr>
      </p:pic>
    </p:spTree>
    <p:extLst>
      <p:ext uri="{BB962C8B-B14F-4D97-AF65-F5344CB8AC3E}">
        <p14:creationId xmlns:p14="http://schemas.microsoft.com/office/powerpoint/2010/main" val="40603668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laceholder">
    <p:bg>
      <p:bgPr>
        <a:solidFill>
          <a:schemeClr val="tx2"/>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extLst>
              <p:ext uri="{D42A27DB-BD31-4B8C-83A1-F6EECF244321}">
                <p14:modId xmlns:p14="http://schemas.microsoft.com/office/powerpoint/2010/main" val="623091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84" imgH="384" progId="TCLayout.ActiveDocument.1">
                  <p:embed/>
                </p:oleObj>
              </mc:Choice>
              <mc:Fallback>
                <p:oleObj name="think-cell Slide" r:id="rId4" imgW="384" imgH="384" progId="TCLayout.ActiveDocument.1">
                  <p:embed/>
                  <p:pic>
                    <p:nvPicPr>
                      <p:cNvPr id="4" name="Object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p:cNvSpPr/>
          <p:nvPr userDrawn="1">
            <p:custDataLst>
              <p:tags r:id="rId2"/>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400" b="0" i="0" baseline="0">
              <a:solidFill>
                <a:srgbClr val="FFFFFF"/>
              </a:solidFill>
              <a:latin typeface="+mn-lt"/>
              <a:ea typeface="+mn-ea"/>
              <a:cs typeface="+mn-cs"/>
              <a:sym typeface="Trebuchet MS" panose="020B0603020202020204" pitchFamily="34" charset="0"/>
            </a:endParaRPr>
          </a:p>
        </p:txBody>
      </p:sp>
      <p:pic>
        <p:nvPicPr>
          <p:cNvPr id="16" name="Picture 15">
            <a:extLst>
              <a:ext uri="{FF2B5EF4-FFF2-40B4-BE49-F238E27FC236}">
                <a16:creationId xmlns:a16="http://schemas.microsoft.com/office/drawing/2014/main" id="{49ADD9C7-52FF-4CAF-8AF4-D4FE1CD37B47}"/>
              </a:ext>
            </a:extLst>
          </p:cNvPr>
          <p:cNvPicPr>
            <a:picLocks noChangeAspect="1"/>
          </p:cNvPicPr>
          <p:nvPr userDrawn="1"/>
        </p:nvPicPr>
        <p:blipFill>
          <a:blip r:embed="rId6"/>
          <a:stretch>
            <a:fillRect/>
          </a:stretch>
        </p:blipFill>
        <p:spPr>
          <a:xfrm>
            <a:off x="10234592" y="544512"/>
            <a:ext cx="1422400" cy="368300"/>
          </a:xfrm>
          <a:prstGeom prst="rect">
            <a:avLst/>
          </a:prstGeom>
        </p:spPr>
      </p:pic>
      <p:pic>
        <p:nvPicPr>
          <p:cNvPr id="17" name="Picture 16">
            <a:extLst>
              <a:ext uri="{FF2B5EF4-FFF2-40B4-BE49-F238E27FC236}">
                <a16:creationId xmlns:a16="http://schemas.microsoft.com/office/drawing/2014/main" id="{56960EF3-250B-49E7-9620-F54EEAA4A042}"/>
              </a:ext>
            </a:extLst>
          </p:cNvPr>
          <p:cNvPicPr>
            <a:picLocks noChangeAspect="1"/>
          </p:cNvPicPr>
          <p:nvPr userDrawn="1"/>
        </p:nvPicPr>
        <p:blipFill>
          <a:blip r:embed="rId7"/>
          <a:stretch>
            <a:fillRect/>
          </a:stretch>
        </p:blipFill>
        <p:spPr>
          <a:xfrm>
            <a:off x="9829719" y="550086"/>
            <a:ext cx="241300" cy="368300"/>
          </a:xfrm>
          <a:prstGeom prst="rect">
            <a:avLst/>
          </a:prstGeom>
        </p:spPr>
      </p:pic>
      <p:sp>
        <p:nvSpPr>
          <p:cNvPr id="27" name="Title 1"/>
          <p:cNvSpPr>
            <a:spLocks noGrp="1"/>
          </p:cNvSpPr>
          <p:nvPr>
            <p:ph type="ctrTitle" hasCustomPrompt="1"/>
          </p:nvPr>
        </p:nvSpPr>
        <p:spPr bwMode="ltGray">
          <a:xfrm>
            <a:off x="4440238" y="1404737"/>
            <a:ext cx="7295502" cy="676275"/>
          </a:xfrm>
          <a:prstGeom prst="rect">
            <a:avLst/>
          </a:prstGeom>
        </p:spPr>
        <p:txBody>
          <a:bodyPr vert="horz" lIns="91440" tIns="45720" rIns="91440" bIns="45720" anchor="b">
            <a:normAutofit/>
          </a:bodyPr>
          <a:lstStyle>
            <a:lvl1pPr algn="r">
              <a:lnSpc>
                <a:spcPct val="93000"/>
              </a:lnSpc>
              <a:defRPr sz="2800" baseline="0">
                <a:solidFill>
                  <a:schemeClr val="bg1"/>
                </a:solidFill>
                <a:latin typeface="+mj-lt"/>
                <a:ea typeface="+mj-ea"/>
                <a:cs typeface="+mj-cs"/>
                <a:sym typeface="Trebuchet MS" panose="020B0603020202020204" pitchFamily="34" charset="0"/>
              </a:defRPr>
            </a:lvl1pPr>
          </a:lstStyle>
          <a:p>
            <a:r>
              <a:rPr lang="en-US"/>
              <a:t>Title of presentation</a:t>
            </a:r>
          </a:p>
        </p:txBody>
      </p:sp>
      <p:sp>
        <p:nvSpPr>
          <p:cNvPr id="26" name="Subtitle 2"/>
          <p:cNvSpPr>
            <a:spLocks noGrp="1"/>
          </p:cNvSpPr>
          <p:nvPr>
            <p:ph type="subTitle" idx="1" hasCustomPrompt="1"/>
          </p:nvPr>
        </p:nvSpPr>
        <p:spPr bwMode="white">
          <a:xfrm>
            <a:off x="4440238" y="2924226"/>
            <a:ext cx="7295502" cy="365126"/>
          </a:xfrm>
          <a:prstGeom prst="rect">
            <a:avLst/>
          </a:prstGeom>
        </p:spPr>
        <p:txBody>
          <a:bodyPr lIns="91440" tIns="45720" rIns="91440" bIns="45720" anchor="t"/>
          <a:lstStyle>
            <a:lvl1pPr marL="0" indent="0" algn="r">
              <a:lnSpc>
                <a:spcPct val="110000"/>
              </a:lnSpc>
              <a:buNone/>
              <a:defRPr sz="2000" b="1" baseline="0">
                <a:solidFill>
                  <a:srgbClr val="83725B"/>
                </a:solidFill>
                <a:latin typeface="+mn-lt"/>
                <a:ea typeface="+mn-ea"/>
                <a:cs typeface="+mn-cs"/>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Presented by:</a:t>
            </a:r>
          </a:p>
        </p:txBody>
      </p:sp>
      <p:sp>
        <p:nvSpPr>
          <p:cNvPr id="24" name="Text Placeholder 68">
            <a:extLst>
              <a:ext uri="{FF2B5EF4-FFF2-40B4-BE49-F238E27FC236}">
                <a16:creationId xmlns:a16="http://schemas.microsoft.com/office/drawing/2014/main" id="{1DBABD87-F264-4FFD-98E2-87A5D7907B4D}"/>
              </a:ext>
            </a:extLst>
          </p:cNvPr>
          <p:cNvSpPr>
            <a:spLocks noGrp="1"/>
          </p:cNvSpPr>
          <p:nvPr>
            <p:ph type="body" sz="quarter" idx="10" hasCustomPrompt="1"/>
          </p:nvPr>
        </p:nvSpPr>
        <p:spPr>
          <a:xfrm>
            <a:off x="4439589" y="3527025"/>
            <a:ext cx="7296150" cy="327025"/>
          </a:xfrm>
          <a:prstGeom prst="rect">
            <a:avLst/>
          </a:prstGeom>
        </p:spPr>
        <p:txBody>
          <a:bodyPr lIns="91440" tIns="45720" rIns="91440" bIns="45720">
            <a:noAutofit/>
          </a:bodyPr>
          <a:lstStyle>
            <a:lvl1pPr marL="0" indent="0" algn="r">
              <a:buNone/>
              <a:defRPr lang="en-US" sz="1800" dirty="0">
                <a:solidFill>
                  <a:schemeClr val="bg1"/>
                </a:solidFill>
                <a:latin typeface="+mn-lt"/>
                <a:ea typeface="+mn-ea"/>
                <a:cs typeface="+mn-cs"/>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lgn="r">
              <a:lnSpc>
                <a:spcPct val="90000"/>
              </a:lnSpc>
              <a:spcBef>
                <a:spcPts val="1000"/>
              </a:spcBef>
              <a:buClr>
                <a:schemeClr val="bg1">
                  <a:lumMod val="50000"/>
                </a:schemeClr>
              </a:buClr>
              <a:buFont typeface="Wingdings" panose="05000000000000000000" pitchFamily="2" charset="2"/>
              <a:buNone/>
            </a:pPr>
            <a:r>
              <a:rPr lang="en-GB"/>
              <a:t>Date:</a:t>
            </a:r>
            <a:endParaRPr lang="en-US"/>
          </a:p>
        </p:txBody>
      </p:sp>
      <p:pic>
        <p:nvPicPr>
          <p:cNvPr id="30" name="Picture 29">
            <a:extLst>
              <a:ext uri="{FF2B5EF4-FFF2-40B4-BE49-F238E27FC236}">
                <a16:creationId xmlns:a16="http://schemas.microsoft.com/office/drawing/2014/main" id="{616B8EE1-2549-487A-B1EA-5CE86EC7AA35}"/>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p:blipFill>
        <p:spPr>
          <a:xfrm>
            <a:off x="3" y="4118011"/>
            <a:ext cx="12191990" cy="2464127"/>
          </a:xfrm>
          <a:prstGeom prst="rect">
            <a:avLst/>
          </a:prstGeom>
        </p:spPr>
      </p:pic>
      <p:pic>
        <p:nvPicPr>
          <p:cNvPr id="31" name="Picture 30">
            <a:extLst>
              <a:ext uri="{FF2B5EF4-FFF2-40B4-BE49-F238E27FC236}">
                <a16:creationId xmlns:a16="http://schemas.microsoft.com/office/drawing/2014/main" id="{65660391-33FA-46BA-A263-58269CA5638D}"/>
              </a:ext>
            </a:extLst>
          </p:cNvPr>
          <p:cNvPicPr>
            <a:picLocks noChangeAspect="1"/>
          </p:cNvPicPr>
          <p:nvPr userDrawn="1"/>
        </p:nvPicPr>
        <p:blipFill>
          <a:blip r:embed="rId9"/>
          <a:stretch>
            <a:fillRect/>
          </a:stretch>
        </p:blipFill>
        <p:spPr>
          <a:xfrm>
            <a:off x="485443" y="2396081"/>
            <a:ext cx="3937000" cy="3568700"/>
          </a:xfrm>
          <a:prstGeom prst="rect">
            <a:avLst/>
          </a:prstGeom>
        </p:spPr>
      </p:pic>
      <p:pic>
        <p:nvPicPr>
          <p:cNvPr id="32" name="Picture 31">
            <a:extLst>
              <a:ext uri="{FF2B5EF4-FFF2-40B4-BE49-F238E27FC236}">
                <a16:creationId xmlns:a16="http://schemas.microsoft.com/office/drawing/2014/main" id="{24EFDDAC-C3C9-4066-A9F2-765D53AE5EB4}"/>
              </a:ext>
            </a:extLst>
          </p:cNvPr>
          <p:cNvPicPr>
            <a:picLocks noChangeAspect="1"/>
          </p:cNvPicPr>
          <p:nvPr userDrawn="1"/>
        </p:nvPicPr>
        <p:blipFill>
          <a:blip r:embed="rId10"/>
          <a:stretch>
            <a:fillRect/>
          </a:stretch>
        </p:blipFill>
        <p:spPr>
          <a:xfrm>
            <a:off x="94413" y="4219860"/>
            <a:ext cx="2260600" cy="2044700"/>
          </a:xfrm>
          <a:prstGeom prst="rect">
            <a:avLst/>
          </a:prstGeom>
        </p:spPr>
      </p:pic>
      <p:sp>
        <p:nvSpPr>
          <p:cNvPr id="36" name="Rectangle 35">
            <a:extLst>
              <a:ext uri="{FF2B5EF4-FFF2-40B4-BE49-F238E27FC236}">
                <a16:creationId xmlns:a16="http://schemas.microsoft.com/office/drawing/2014/main" id="{84A3523E-913E-4FF8-97F6-E1FC2417FCF9}"/>
              </a:ext>
            </a:extLst>
          </p:cNvPr>
          <p:cNvSpPr/>
          <p:nvPr userDrawn="1"/>
        </p:nvSpPr>
        <p:spPr>
          <a:xfrm>
            <a:off x="0" y="6574096"/>
            <a:ext cx="12192000" cy="90014"/>
          </a:xfrm>
          <a:prstGeom prst="rect">
            <a:avLst/>
          </a:prstGeom>
          <a:solidFill>
            <a:srgbClr val="837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sp>
        <p:nvSpPr>
          <p:cNvPr id="37" name="Content Placeholder 8">
            <a:extLst>
              <a:ext uri="{FF2B5EF4-FFF2-40B4-BE49-F238E27FC236}">
                <a16:creationId xmlns:a16="http://schemas.microsoft.com/office/drawing/2014/main" id="{23FFF7D9-0918-40EF-9E57-64F18E2DDB4A}"/>
              </a:ext>
            </a:extLst>
          </p:cNvPr>
          <p:cNvSpPr>
            <a:spLocks noGrp="1"/>
          </p:cNvSpPr>
          <p:nvPr>
            <p:ph sz="quarter" idx="15" hasCustomPrompt="1"/>
          </p:nvPr>
        </p:nvSpPr>
        <p:spPr>
          <a:xfrm>
            <a:off x="1000524" y="2500271"/>
            <a:ext cx="3294850" cy="3360318"/>
          </a:xfrm>
          <a:custGeom>
            <a:avLst/>
            <a:gdLst>
              <a:gd name="connsiteX0" fmla="*/ 1647425 w 3294850"/>
              <a:gd name="connsiteY0" fmla="*/ 0 h 3360318"/>
              <a:gd name="connsiteX1" fmla="*/ 3294850 w 3294850"/>
              <a:gd name="connsiteY1" fmla="*/ 1680159 h 3360318"/>
              <a:gd name="connsiteX2" fmla="*/ 1647425 w 3294850"/>
              <a:gd name="connsiteY2" fmla="*/ 3360318 h 3360318"/>
              <a:gd name="connsiteX3" fmla="*/ 1157531 w 3294850"/>
              <a:gd name="connsiteY3" fmla="*/ 3284782 h 3360318"/>
              <a:gd name="connsiteX4" fmla="*/ 1121439 w 3294850"/>
              <a:gd name="connsiteY4" fmla="*/ 3271309 h 3360318"/>
              <a:gd name="connsiteX5" fmla="*/ 1123633 w 3294850"/>
              <a:gd name="connsiteY5" fmla="*/ 3268653 h 3360318"/>
              <a:gd name="connsiteX6" fmla="*/ 1285660 w 3294850"/>
              <a:gd name="connsiteY6" fmla="*/ 2738764 h 3360318"/>
              <a:gd name="connsiteX7" fmla="*/ 336937 w 3294850"/>
              <a:gd name="connsiteY7" fmla="*/ 1791026 h 3360318"/>
              <a:gd name="connsiteX8" fmla="*/ 54816 w 3294850"/>
              <a:gd name="connsiteY8" fmla="*/ 1833635 h 3360318"/>
              <a:gd name="connsiteX9" fmla="*/ 8438 w 3294850"/>
              <a:gd name="connsiteY9" fmla="*/ 1850592 h 3360318"/>
              <a:gd name="connsiteX10" fmla="*/ 0 w 3294850"/>
              <a:gd name="connsiteY10" fmla="*/ 1680159 h 3360318"/>
              <a:gd name="connsiteX11" fmla="*/ 1647425 w 3294850"/>
              <a:gd name="connsiteY11" fmla="*/ 0 h 336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360318">
                <a:moveTo>
                  <a:pt x="1647425" y="0"/>
                </a:moveTo>
                <a:cubicBezTo>
                  <a:pt x="2557273" y="0"/>
                  <a:pt x="3294850" y="752233"/>
                  <a:pt x="3294850" y="1680159"/>
                </a:cubicBezTo>
                <a:cubicBezTo>
                  <a:pt x="3294850" y="2608085"/>
                  <a:pt x="2557273" y="3360318"/>
                  <a:pt x="1647425" y="3360318"/>
                </a:cubicBezTo>
                <a:cubicBezTo>
                  <a:pt x="1476829" y="3360318"/>
                  <a:pt x="1312289" y="3333873"/>
                  <a:pt x="1157531" y="3284782"/>
                </a:cubicBezTo>
                <a:lnTo>
                  <a:pt x="1121439" y="3271309"/>
                </a:lnTo>
                <a:lnTo>
                  <a:pt x="1123633" y="3268653"/>
                </a:lnTo>
                <a:cubicBezTo>
                  <a:pt x="1225929" y="3117394"/>
                  <a:pt x="1285660" y="2935047"/>
                  <a:pt x="1285660" y="2738764"/>
                </a:cubicBezTo>
                <a:cubicBezTo>
                  <a:pt x="1285660" y="2215343"/>
                  <a:pt x="860902" y="1791026"/>
                  <a:pt x="336937" y="1791026"/>
                </a:cubicBezTo>
                <a:cubicBezTo>
                  <a:pt x="238694" y="1791026"/>
                  <a:pt x="143938" y="1805944"/>
                  <a:pt x="54816" y="1833635"/>
                </a:cubicBezTo>
                <a:lnTo>
                  <a:pt x="8438" y="1850592"/>
                </a:lnTo>
                <a:lnTo>
                  <a:pt x="0" y="1680159"/>
                </a:lnTo>
                <a:cubicBezTo>
                  <a:pt x="0" y="752233"/>
                  <a:pt x="737577" y="0"/>
                  <a:pt x="1647425" y="0"/>
                </a:cubicBezTo>
                <a:close/>
              </a:path>
            </a:pathLst>
          </a:custGeom>
          <a:solidFill>
            <a:srgbClr val="9B6D56"/>
          </a:solidFill>
        </p:spPr>
        <p:txBody>
          <a:bodyPr wrap="square" anchor="ctr">
            <a:noAutofit/>
          </a:bodyPr>
          <a:lstStyle>
            <a:lvl1pPr marL="0" indent="0" algn="ctr">
              <a:buNone/>
              <a:defRPr sz="3000">
                <a:solidFill>
                  <a:schemeClr val="bg1"/>
                </a:solidFill>
                <a:latin typeface="+mn-lt"/>
                <a:ea typeface="+mn-ea"/>
                <a:cs typeface="+mn-cs"/>
              </a:defRPr>
            </a:lvl1pPr>
            <a:lvl2pPr marL="457200" indent="0">
              <a:buNone/>
              <a:defRPr sz="3000">
                <a:solidFill>
                  <a:schemeClr val="bg1"/>
                </a:solidFill>
              </a:defRPr>
            </a:lvl2pPr>
            <a:lvl3pPr marL="914400" indent="0">
              <a:buNone/>
              <a:defRPr sz="3000">
                <a:solidFill>
                  <a:schemeClr val="bg1"/>
                </a:solidFill>
              </a:defRPr>
            </a:lvl3pPr>
            <a:lvl4pPr marL="1371600" indent="0">
              <a:buNone/>
              <a:defRPr sz="3000">
                <a:solidFill>
                  <a:schemeClr val="bg1"/>
                </a:solidFill>
              </a:defRPr>
            </a:lvl4pPr>
            <a:lvl5pPr marL="1828800" indent="0">
              <a:buNone/>
              <a:defRPr sz="3000">
                <a:solidFill>
                  <a:schemeClr val="bg1"/>
                </a:solidFill>
              </a:defRPr>
            </a:lvl5pPr>
          </a:lstStyle>
          <a:p>
            <a:pPr lvl="0"/>
            <a:r>
              <a:rPr lang="en-GB"/>
              <a:t>Add</a:t>
            </a:r>
            <a:br>
              <a:rPr lang="en-GB"/>
            </a:br>
            <a:r>
              <a:rPr lang="en-GB"/>
              <a:t>text</a:t>
            </a:r>
            <a:endParaRPr lang="en-US"/>
          </a:p>
        </p:txBody>
      </p:sp>
      <p:sp>
        <p:nvSpPr>
          <p:cNvPr id="38" name="Content Placeholder 12">
            <a:extLst>
              <a:ext uri="{FF2B5EF4-FFF2-40B4-BE49-F238E27FC236}">
                <a16:creationId xmlns:a16="http://schemas.microsoft.com/office/drawing/2014/main" id="{6D88C899-0319-4EDF-BCED-5436B936BEA8}"/>
              </a:ext>
            </a:extLst>
          </p:cNvPr>
          <p:cNvSpPr>
            <a:spLocks noGrp="1"/>
          </p:cNvSpPr>
          <p:nvPr>
            <p:ph sz="quarter" idx="16" hasCustomPrompt="1"/>
          </p:nvPr>
        </p:nvSpPr>
        <p:spPr>
          <a:xfrm>
            <a:off x="369084" y="4283752"/>
            <a:ext cx="1916916" cy="1916915"/>
          </a:xfrm>
          <a:prstGeom prst="ellipse">
            <a:avLst/>
          </a:prstGeom>
          <a:solidFill>
            <a:srgbClr val="83725B"/>
          </a:solidFill>
        </p:spPr>
        <p:txBody>
          <a:bodyPr anchor="ctr"/>
          <a:lstStyle>
            <a:lvl1pPr marL="0" indent="0" algn="ctr">
              <a:buNone/>
              <a:defRPr sz="2000">
                <a:solidFill>
                  <a:schemeClr val="bg1"/>
                </a:solidFill>
                <a:latin typeface="+mn-lt"/>
                <a:ea typeface="+mn-ea"/>
                <a:cs typeface="+mn-cs"/>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GB"/>
              <a:t>Add </a:t>
            </a:r>
            <a:br>
              <a:rPr lang="en-GB"/>
            </a:br>
            <a:r>
              <a:rPr lang="en-GB"/>
              <a:t>text</a:t>
            </a:r>
            <a:endParaRPr lang="en-US"/>
          </a:p>
        </p:txBody>
      </p:sp>
    </p:spTree>
    <p:extLst>
      <p:ext uri="{BB962C8B-B14F-4D97-AF65-F5344CB8AC3E}">
        <p14:creationId xmlns:p14="http://schemas.microsoft.com/office/powerpoint/2010/main" val="22282099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D9D0B0B-BB8E-43F5-825D-03C122E10521}"/>
              </a:ext>
            </a:extLst>
          </p:cNvPr>
          <p:cNvGraphicFramePr>
            <a:graphicFrameLocks noChangeAspect="1"/>
          </p:cNvGraphicFramePr>
          <p:nvPr userDrawn="1">
            <p:custDataLst>
              <p:tags r:id="rId1"/>
            </p:custDataLst>
            <p:extLst>
              <p:ext uri="{D42A27DB-BD31-4B8C-83A1-F6EECF244321}">
                <p14:modId xmlns:p14="http://schemas.microsoft.com/office/powerpoint/2010/main" val="5329345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ED9D0B0B-BB8E-43F5-825D-03C122E1052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6" name="Rectangle 25">
            <a:extLst>
              <a:ext uri="{FF2B5EF4-FFF2-40B4-BE49-F238E27FC236}">
                <a16:creationId xmlns:a16="http://schemas.microsoft.com/office/drawing/2014/main" id="{03D3DD84-B001-4F79-8932-E534F9A09599}"/>
              </a:ext>
            </a:extLst>
          </p:cNvPr>
          <p:cNvSpPr/>
          <p:nvPr userDrawn="1"/>
        </p:nvSpPr>
        <p:spPr>
          <a:xfrm>
            <a:off x="0" y="0"/>
            <a:ext cx="12192000" cy="990600"/>
          </a:xfrm>
          <a:prstGeom prst="rect">
            <a:avLst/>
          </a:prstGeom>
          <a:solidFill>
            <a:srgbClr val="003896"/>
          </a:solidFill>
          <a:ln w="12700" cap="flat" cmpd="sng" algn="ctr">
            <a:solidFill>
              <a:srgbClr val="00389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pic>
        <p:nvPicPr>
          <p:cNvPr id="27" name="Picture 26">
            <a:extLst>
              <a:ext uri="{FF2B5EF4-FFF2-40B4-BE49-F238E27FC236}">
                <a16:creationId xmlns:a16="http://schemas.microsoft.com/office/drawing/2014/main" id="{CFA665BC-51A5-4DCE-9F4E-ED2EB2755780}"/>
              </a:ext>
            </a:extLst>
          </p:cNvPr>
          <p:cNvPicPr>
            <a:picLocks noChangeAspect="1"/>
          </p:cNvPicPr>
          <p:nvPr userDrawn="1"/>
        </p:nvPicPr>
        <p:blipFill>
          <a:blip r:embed="rId5"/>
          <a:stretch>
            <a:fillRect/>
          </a:stretch>
        </p:blipFill>
        <p:spPr>
          <a:xfrm>
            <a:off x="10441904" y="312737"/>
            <a:ext cx="1422400" cy="368300"/>
          </a:xfrm>
          <a:prstGeom prst="rect">
            <a:avLst/>
          </a:prstGeom>
        </p:spPr>
      </p:pic>
      <p:pic>
        <p:nvPicPr>
          <p:cNvPr id="28" name="Picture 27">
            <a:extLst>
              <a:ext uri="{FF2B5EF4-FFF2-40B4-BE49-F238E27FC236}">
                <a16:creationId xmlns:a16="http://schemas.microsoft.com/office/drawing/2014/main" id="{EA5AAEE4-1C10-487A-A13D-D1CC7F076C93}"/>
              </a:ext>
            </a:extLst>
          </p:cNvPr>
          <p:cNvPicPr>
            <a:picLocks noChangeAspect="1"/>
          </p:cNvPicPr>
          <p:nvPr userDrawn="1"/>
        </p:nvPicPr>
        <p:blipFill>
          <a:blip r:embed="rId6"/>
          <a:stretch>
            <a:fillRect/>
          </a:stretch>
        </p:blipFill>
        <p:spPr>
          <a:xfrm>
            <a:off x="10037031" y="318311"/>
            <a:ext cx="241300" cy="368300"/>
          </a:xfrm>
          <a:prstGeom prst="rect">
            <a:avLst/>
          </a:prstGeom>
        </p:spPr>
      </p:pic>
      <p:sp>
        <p:nvSpPr>
          <p:cNvPr id="5" name="Title 4"/>
          <p:cNvSpPr>
            <a:spLocks noGrp="1"/>
          </p:cNvSpPr>
          <p:nvPr>
            <p:ph type="title" hasCustomPrompt="1"/>
          </p:nvPr>
        </p:nvSpPr>
        <p:spPr>
          <a:xfrm>
            <a:off x="457198" y="205769"/>
            <a:ext cx="9416260" cy="666000"/>
          </a:xfrm>
          <a:prstGeom prst="rect">
            <a:avLst/>
          </a:prstGeom>
        </p:spPr>
        <p:txBody>
          <a:bodyPr vert="horz" wrap="square" lIns="0" tIns="0" rIns="0" bIns="0" anchor="ctr" anchorCtr="0">
            <a:noAutofit/>
          </a:bodyPr>
          <a:lstStyle>
            <a:lvl1pPr marL="0" indent="0" algn="l">
              <a:lnSpc>
                <a:spcPct val="90000"/>
              </a:lnSpc>
              <a:spcBef>
                <a:spcPct val="0"/>
              </a:spcBef>
              <a:spcAft>
                <a:spcPts val="0"/>
              </a:spcAft>
              <a:defRPr sz="2400" b="0" i="0" u="none" kern="1200" spc="0">
                <a:solidFill>
                  <a:schemeClr val="bg1"/>
                </a:solidFill>
                <a:latin typeface="+mj-lt"/>
                <a:ea typeface="+mj-ea"/>
                <a:cs typeface="+mj-cs"/>
                <a:sym typeface="Trebuchet MS" panose="020B0603020202020204" pitchFamily="34" charset="0"/>
              </a:defRPr>
            </a:lvl1pPr>
          </a:lstStyle>
          <a:p>
            <a:pPr lvl="0"/>
            <a:r>
              <a:rPr lang="en-US"/>
              <a:t>Click to add title</a:t>
            </a:r>
          </a:p>
        </p:txBody>
      </p:sp>
      <p:sp>
        <p:nvSpPr>
          <p:cNvPr id="33" name="Rectangle 32">
            <a:extLst>
              <a:ext uri="{FF2B5EF4-FFF2-40B4-BE49-F238E27FC236}">
                <a16:creationId xmlns:a16="http://schemas.microsoft.com/office/drawing/2014/main" id="{1AAF8041-7600-4738-9975-E1F400016CD1}"/>
              </a:ext>
            </a:extLst>
          </p:cNvPr>
          <p:cNvSpPr/>
          <p:nvPr userDrawn="1"/>
        </p:nvSpPr>
        <p:spPr>
          <a:xfrm>
            <a:off x="0" y="6176963"/>
            <a:ext cx="12192000" cy="45719"/>
          </a:xfrm>
          <a:prstGeom prst="rect">
            <a:avLst/>
          </a:prstGeom>
          <a:solidFill>
            <a:srgbClr val="837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spTree>
    <p:extLst>
      <p:ext uri="{BB962C8B-B14F-4D97-AF65-F5344CB8AC3E}">
        <p14:creationId xmlns:p14="http://schemas.microsoft.com/office/powerpoint/2010/main" val="20467470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Slide">
    <p:spTree>
      <p:nvGrpSpPr>
        <p:cNvPr id="1" name=""/>
        <p:cNvGrpSpPr/>
        <p:nvPr/>
      </p:nvGrpSpPr>
      <p:grpSpPr>
        <a:xfrm>
          <a:off x="0" y="0"/>
          <a:ext cx="0" cy="0"/>
          <a:chOff x="0" y="0"/>
          <a:chExt cx="0" cy="0"/>
        </a:xfrm>
      </p:grpSpPr>
      <p:grpSp>
        <p:nvGrpSpPr>
          <p:cNvPr id="3" name="Group 162"/>
          <p:cNvGrpSpPr>
            <a:grpSpLocks/>
          </p:cNvGrpSpPr>
          <p:nvPr/>
        </p:nvGrpSpPr>
        <p:grpSpPr bwMode="ltGray">
          <a:xfrm>
            <a:off x="-6350" y="0"/>
            <a:ext cx="12198351" cy="6858000"/>
            <a:chOff x="-3" y="0"/>
            <a:chExt cx="5763" cy="4320"/>
          </a:xfrm>
        </p:grpSpPr>
        <p:pic>
          <p:nvPicPr>
            <p:cNvPr id="4" name="Picture 23" descr="d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ltGray">
            <a:xfrm>
              <a:off x="-3" y="0"/>
              <a:ext cx="115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1"/>
            <p:cNvSpPr>
              <a:spLocks noChangeArrowheads="1"/>
            </p:cNvSpPr>
            <p:nvPr/>
          </p:nvSpPr>
          <p:spPr bwMode="ltGray">
            <a:xfrm>
              <a:off x="-3" y="0"/>
              <a:ext cx="5763"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p>
          </p:txBody>
        </p:sp>
        <p:pic>
          <p:nvPicPr>
            <p:cNvPr id="6" name="Picture 161" descr="logo smal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ltGray">
            <a:xfrm>
              <a:off x="4088" y="326"/>
              <a:ext cx="1352"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82"/>
          <p:cNvGrpSpPr>
            <a:grpSpLocks/>
          </p:cNvGrpSpPr>
          <p:nvPr/>
        </p:nvGrpSpPr>
        <p:grpSpPr bwMode="ltGray">
          <a:xfrm>
            <a:off x="347133" y="1201738"/>
            <a:ext cx="3310467" cy="2444750"/>
            <a:chOff x="164" y="757"/>
            <a:chExt cx="1564" cy="1540"/>
          </a:xfrm>
        </p:grpSpPr>
        <p:sp>
          <p:nvSpPr>
            <p:cNvPr id="9" name="Oval 38"/>
            <p:cNvSpPr>
              <a:spLocks noChangeArrowheads="1"/>
            </p:cNvSpPr>
            <p:nvPr/>
          </p:nvSpPr>
          <p:spPr bwMode="ltGray">
            <a:xfrm>
              <a:off x="234" y="819"/>
              <a:ext cx="1448" cy="1447"/>
            </a:xfrm>
            <a:prstGeom prst="ellipse">
              <a:avLst/>
            </a:prstGeom>
            <a:solidFill>
              <a:srgbClr val="83725B"/>
            </a:solidFill>
            <a:ln w="9525">
              <a:solidFill>
                <a:srgbClr val="83725B"/>
              </a:solidFill>
              <a:round/>
              <a:headEnd/>
              <a:tailEnd/>
            </a:ln>
          </p:spPr>
          <p:txBody>
            <a:bodyPr/>
            <a:lstStyle/>
            <a:p>
              <a:endParaRPr lang="en-US" sz="1800"/>
            </a:p>
          </p:txBody>
        </p:sp>
        <p:sp>
          <p:nvSpPr>
            <p:cNvPr id="10" name="Oval 40"/>
            <p:cNvSpPr>
              <a:spLocks noChangeArrowheads="1"/>
            </p:cNvSpPr>
            <p:nvPr/>
          </p:nvSpPr>
          <p:spPr bwMode="ltGray">
            <a:xfrm>
              <a:off x="219" y="772"/>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1" name="Oval 41"/>
            <p:cNvSpPr>
              <a:spLocks noChangeArrowheads="1"/>
            </p:cNvSpPr>
            <p:nvPr/>
          </p:nvSpPr>
          <p:spPr bwMode="ltGray">
            <a:xfrm>
              <a:off x="164" y="772"/>
              <a:ext cx="1487"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2" name="Oval 42"/>
            <p:cNvSpPr>
              <a:spLocks noChangeArrowheads="1"/>
            </p:cNvSpPr>
            <p:nvPr/>
          </p:nvSpPr>
          <p:spPr bwMode="ltGray">
            <a:xfrm>
              <a:off x="242" y="803"/>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3" name="Oval 43"/>
            <p:cNvSpPr>
              <a:spLocks noChangeArrowheads="1"/>
            </p:cNvSpPr>
            <p:nvPr/>
          </p:nvSpPr>
          <p:spPr bwMode="ltGray">
            <a:xfrm>
              <a:off x="196"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14" name="Oval 39"/>
          <p:cNvSpPr>
            <a:spLocks noChangeArrowheads="1"/>
          </p:cNvSpPr>
          <p:nvPr/>
        </p:nvSpPr>
        <p:spPr bwMode="ltGray">
          <a:xfrm>
            <a:off x="596599" y="1373981"/>
            <a:ext cx="2882900" cy="2173288"/>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anchor="ctr"/>
          <a:lstStyle/>
          <a:p>
            <a:pPr algn="ctr"/>
            <a:endParaRPr lang="en-US" sz="1000">
              <a:solidFill>
                <a:srgbClr val="C0C0C0"/>
              </a:solidFill>
            </a:endParaRPr>
          </a:p>
        </p:txBody>
      </p:sp>
      <p:grpSp>
        <p:nvGrpSpPr>
          <p:cNvPr id="15" name="Group 83"/>
          <p:cNvGrpSpPr>
            <a:grpSpLocks/>
          </p:cNvGrpSpPr>
          <p:nvPr/>
        </p:nvGrpSpPr>
        <p:grpSpPr bwMode="ltGray">
          <a:xfrm>
            <a:off x="232833" y="1201738"/>
            <a:ext cx="3524251" cy="2493962"/>
            <a:chOff x="110" y="757"/>
            <a:chExt cx="1665" cy="1571"/>
          </a:xfrm>
        </p:grpSpPr>
        <p:sp>
          <p:nvSpPr>
            <p:cNvPr id="16" name="Oval 44"/>
            <p:cNvSpPr>
              <a:spLocks noChangeArrowheads="1"/>
            </p:cNvSpPr>
            <p:nvPr/>
          </p:nvSpPr>
          <p:spPr bwMode="ltGray">
            <a:xfrm>
              <a:off x="281"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7" name="Oval 45"/>
            <p:cNvSpPr>
              <a:spLocks noChangeArrowheads="1"/>
            </p:cNvSpPr>
            <p:nvPr/>
          </p:nvSpPr>
          <p:spPr bwMode="ltGray">
            <a:xfrm>
              <a:off x="110"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8" name="Oval 46"/>
            <p:cNvSpPr>
              <a:spLocks noChangeArrowheads="1"/>
            </p:cNvSpPr>
            <p:nvPr/>
          </p:nvSpPr>
          <p:spPr bwMode="ltGray">
            <a:xfrm>
              <a:off x="289"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3075" name="Rectangle 3"/>
          <p:cNvSpPr>
            <a:spLocks noGrp="1" noChangeArrowheads="1"/>
          </p:cNvSpPr>
          <p:nvPr>
            <p:ph type="ctrTitle" hasCustomPrompt="1"/>
          </p:nvPr>
        </p:nvSpPr>
        <p:spPr bwMode="ltGray">
          <a:xfrm>
            <a:off x="4176184" y="1989139"/>
            <a:ext cx="7584016" cy="1958975"/>
          </a:xfrm>
        </p:spPr>
        <p:txBody>
          <a:bodyPr/>
          <a:lstStyle>
            <a:lvl1pPr algn="l">
              <a:defRPr sz="2800" b="1">
                <a:solidFill>
                  <a:srgbClr val="003896"/>
                </a:solidFill>
              </a:defRPr>
            </a:lvl1pPr>
          </a:lstStyle>
          <a:p>
            <a:r>
              <a:rPr lang="en-ZA"/>
              <a:t>Click to edit Divider title slide</a:t>
            </a:r>
          </a:p>
        </p:txBody>
      </p:sp>
      <p:sp>
        <p:nvSpPr>
          <p:cNvPr id="34" name="Rectangle 39"/>
          <p:cNvSpPr>
            <a:spLocks noGrp="1" noChangeArrowheads="1"/>
          </p:cNvSpPr>
          <p:nvPr>
            <p:ph type="sldNum" sz="quarter" idx="4"/>
          </p:nvPr>
        </p:nvSpPr>
        <p:spPr bwMode="ltGray">
          <a:xfrm>
            <a:off x="11155576" y="6096001"/>
            <a:ext cx="630025" cy="314325"/>
          </a:xfrm>
          <a:prstGeom prst="rect">
            <a:avLst/>
          </a:prstGeom>
          <a:noFill/>
          <a:ln w="9525" algn="ctr">
            <a:noFill/>
            <a:miter lim="800000"/>
            <a:headEnd/>
            <a:tailEnd/>
          </a:ln>
          <a:effectLst/>
        </p:spPr>
        <p:txBody>
          <a:bodyPr vert="horz" wrap="square" lIns="91440" tIns="45720" rIns="91440" bIns="45720" numCol="1" anchor="b" anchorCtr="0" compatLnSpc="1">
            <a:prstTxWarp prst="textNoShape">
              <a:avLst/>
            </a:prstTxWarp>
          </a:bodyPr>
          <a:lstStyle>
            <a:lvl1pPr algn="r">
              <a:defRPr sz="900">
                <a:solidFill>
                  <a:srgbClr val="83725B"/>
                </a:solidFill>
              </a:defRPr>
            </a:lvl1pPr>
          </a:lstStyle>
          <a:p>
            <a:fld id="{32FD1C04-D9ED-414A-B08D-3AD46D8022DD}" type="slidenum">
              <a:rPr lang="en-ZA" smtClean="0"/>
              <a:t>‹#›</a:t>
            </a:fld>
            <a:endParaRPr lang="en-ZA"/>
          </a:p>
        </p:txBody>
      </p:sp>
      <p:grpSp>
        <p:nvGrpSpPr>
          <p:cNvPr id="32" name="Group 146"/>
          <p:cNvGrpSpPr>
            <a:grpSpLocks/>
          </p:cNvGrpSpPr>
          <p:nvPr/>
        </p:nvGrpSpPr>
        <p:grpSpPr bwMode="ltGray">
          <a:xfrm>
            <a:off x="377390" y="3222439"/>
            <a:ext cx="2088801" cy="1548900"/>
            <a:chOff x="575" y="391"/>
            <a:chExt cx="809" cy="794"/>
          </a:xfrm>
        </p:grpSpPr>
        <p:sp>
          <p:nvSpPr>
            <p:cNvPr id="33" name="Oval 147"/>
            <p:cNvSpPr>
              <a:spLocks noChangeArrowheads="1"/>
            </p:cNvSpPr>
            <p:nvPr/>
          </p:nvSpPr>
          <p:spPr bwMode="ltGray">
            <a:xfrm>
              <a:off x="614" y="422"/>
              <a:ext cx="739" cy="747"/>
            </a:xfrm>
            <a:prstGeom prst="ellipse">
              <a:avLst/>
            </a:prstGeom>
            <a:solidFill>
              <a:srgbClr val="83725B"/>
            </a:solidFill>
            <a:ln w="9525">
              <a:solidFill>
                <a:srgbClr val="83725B"/>
              </a:solidFill>
              <a:miter lim="800000"/>
              <a:headEnd/>
              <a:tailEnd/>
            </a:ln>
          </p:spPr>
          <p:txBody>
            <a:bodyPr/>
            <a:lstStyle/>
            <a:p>
              <a:endParaRPr lang="en-US" sz="1800"/>
            </a:p>
          </p:txBody>
        </p:sp>
        <p:sp>
          <p:nvSpPr>
            <p:cNvPr id="36" name="Oval 148"/>
            <p:cNvSpPr>
              <a:spLocks noChangeArrowheads="1"/>
            </p:cNvSpPr>
            <p:nvPr/>
          </p:nvSpPr>
          <p:spPr bwMode="ltGray">
            <a:xfrm>
              <a:off x="629" y="445"/>
              <a:ext cx="708" cy="708"/>
            </a:xfrm>
            <a:prstGeom prst="ellipse">
              <a:avLst/>
            </a:prstGeom>
            <a:solidFill>
              <a:srgbClr val="8C7F6D"/>
            </a:solidFill>
            <a:ln w="9525">
              <a:solidFill>
                <a:srgbClr val="83725B"/>
              </a:solidFill>
              <a:miter lim="800000"/>
              <a:headEnd/>
              <a:tailEnd/>
            </a:ln>
          </p:spPr>
          <p:txBody>
            <a:bodyPr/>
            <a:lstStyle/>
            <a:p>
              <a:endParaRPr lang="en-US" sz="1800"/>
            </a:p>
          </p:txBody>
        </p:sp>
        <p:sp>
          <p:nvSpPr>
            <p:cNvPr id="37" name="Oval 149"/>
            <p:cNvSpPr>
              <a:spLocks noChangeArrowheads="1"/>
            </p:cNvSpPr>
            <p:nvPr/>
          </p:nvSpPr>
          <p:spPr bwMode="ltGray">
            <a:xfrm>
              <a:off x="598" y="399"/>
              <a:ext cx="770"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38" name="Oval 150"/>
            <p:cNvSpPr>
              <a:spLocks noChangeArrowheads="1"/>
            </p:cNvSpPr>
            <p:nvPr/>
          </p:nvSpPr>
          <p:spPr bwMode="ltGray">
            <a:xfrm>
              <a:off x="575" y="399"/>
              <a:ext cx="762"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39" name="Oval 151"/>
            <p:cNvSpPr>
              <a:spLocks noChangeArrowheads="1"/>
            </p:cNvSpPr>
            <p:nvPr/>
          </p:nvSpPr>
          <p:spPr bwMode="ltGray">
            <a:xfrm>
              <a:off x="614" y="414"/>
              <a:ext cx="770" cy="771"/>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0" name="Oval 152"/>
            <p:cNvSpPr>
              <a:spLocks noChangeArrowheads="1"/>
            </p:cNvSpPr>
            <p:nvPr/>
          </p:nvSpPr>
          <p:spPr bwMode="ltGray">
            <a:xfrm>
              <a:off x="590" y="391"/>
              <a:ext cx="763"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1" name="Oval 153"/>
            <p:cNvSpPr>
              <a:spLocks noChangeArrowheads="1"/>
            </p:cNvSpPr>
            <p:nvPr/>
          </p:nvSpPr>
          <p:spPr bwMode="ltGray">
            <a:xfrm>
              <a:off x="629" y="445"/>
              <a:ext cx="708" cy="708"/>
            </a:xfrm>
            <a:prstGeom prst="ellipse">
              <a:avLst/>
            </a:prstGeom>
            <a:solidFill>
              <a:srgbClr val="83725B"/>
            </a:solidFill>
            <a:ln w="9525">
              <a:solidFill>
                <a:srgbClr val="83725B"/>
              </a:solidFill>
              <a:miter lim="800000"/>
              <a:headEnd/>
              <a:tailEnd/>
            </a:ln>
          </p:spPr>
          <p:txBody>
            <a:bodyPr/>
            <a:lstStyle/>
            <a:p>
              <a:endParaRPr lang="en-US" sz="1800"/>
            </a:p>
          </p:txBody>
        </p:sp>
        <p:sp>
          <p:nvSpPr>
            <p:cNvPr id="42" name="Oval 154"/>
            <p:cNvSpPr>
              <a:spLocks noChangeArrowheads="1"/>
            </p:cNvSpPr>
            <p:nvPr/>
          </p:nvSpPr>
          <p:spPr bwMode="ltGray">
            <a:xfrm>
              <a:off x="637" y="445"/>
              <a:ext cx="693" cy="693"/>
            </a:xfrm>
            <a:prstGeom prst="ellipse">
              <a:avLst/>
            </a:prstGeom>
            <a:noFill/>
            <a:ln w="0">
              <a:solidFill>
                <a:srgbClr val="83725B"/>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43" name="Oval 118"/>
          <p:cNvSpPr>
            <a:spLocks noChangeArrowheads="1"/>
          </p:cNvSpPr>
          <p:nvPr/>
        </p:nvSpPr>
        <p:spPr bwMode="ltGray">
          <a:xfrm>
            <a:off x="500155" y="3308165"/>
            <a:ext cx="1859005" cy="1367479"/>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txBody>
          <a:bodyPr anchor="ctr"/>
          <a:lstStyle/>
          <a:p>
            <a:pPr algn="ctr"/>
            <a:endParaRPr lang="en-US" sz="600"/>
          </a:p>
        </p:txBody>
      </p:sp>
      <p:grpSp>
        <p:nvGrpSpPr>
          <p:cNvPr id="44" name="Group 145"/>
          <p:cNvGrpSpPr>
            <a:grpSpLocks/>
          </p:cNvGrpSpPr>
          <p:nvPr/>
        </p:nvGrpSpPr>
        <p:grpSpPr bwMode="ltGray">
          <a:xfrm>
            <a:off x="311773" y="3222440"/>
            <a:ext cx="2228228" cy="1578161"/>
            <a:chOff x="544" y="391"/>
            <a:chExt cx="863" cy="809"/>
          </a:xfrm>
        </p:grpSpPr>
        <p:sp>
          <p:nvSpPr>
            <p:cNvPr id="45" name="Oval 119"/>
            <p:cNvSpPr>
              <a:spLocks noChangeArrowheads="1"/>
            </p:cNvSpPr>
            <p:nvPr/>
          </p:nvSpPr>
          <p:spPr bwMode="ltGray">
            <a:xfrm>
              <a:off x="637" y="391"/>
              <a:ext cx="770"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6" name="Oval 120"/>
            <p:cNvSpPr>
              <a:spLocks noChangeArrowheads="1"/>
            </p:cNvSpPr>
            <p:nvPr/>
          </p:nvSpPr>
          <p:spPr bwMode="ltGray">
            <a:xfrm>
              <a:off x="544" y="438"/>
              <a:ext cx="770" cy="7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7" name="Oval 121"/>
            <p:cNvSpPr>
              <a:spLocks noChangeArrowheads="1"/>
            </p:cNvSpPr>
            <p:nvPr/>
          </p:nvSpPr>
          <p:spPr bwMode="ltGray">
            <a:xfrm>
              <a:off x="637" y="438"/>
              <a:ext cx="763" cy="7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Tree>
    <p:extLst>
      <p:ext uri="{BB962C8B-B14F-4D97-AF65-F5344CB8AC3E}">
        <p14:creationId xmlns:p14="http://schemas.microsoft.com/office/powerpoint/2010/main" val="4741978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chemeClr val="bg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52538B3D-60EB-4F7C-863A-2DA1A00652C3}"/>
              </a:ext>
            </a:extLst>
          </p:cNvPr>
          <p:cNvGraphicFramePr>
            <a:graphicFrameLocks noChangeAspect="1"/>
          </p:cNvGraphicFramePr>
          <p:nvPr userDrawn="1">
            <p:custDataLst>
              <p:tags r:id="rId1"/>
            </p:custDataLst>
            <p:extLst>
              <p:ext uri="{D42A27DB-BD31-4B8C-83A1-F6EECF244321}">
                <p14:modId xmlns:p14="http://schemas.microsoft.com/office/powerpoint/2010/main" val="8341546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52538B3D-60EB-4F7C-863A-2DA1A00652C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7" name="Rectangle 16">
            <a:extLst>
              <a:ext uri="{FF2B5EF4-FFF2-40B4-BE49-F238E27FC236}">
                <a16:creationId xmlns:a16="http://schemas.microsoft.com/office/drawing/2014/main" id="{7554C424-53F3-4125-B722-87F93DFD00C4}"/>
              </a:ext>
            </a:extLst>
          </p:cNvPr>
          <p:cNvSpPr/>
          <p:nvPr userDrawn="1"/>
        </p:nvSpPr>
        <p:spPr>
          <a:xfrm>
            <a:off x="0" y="0"/>
            <a:ext cx="12192000" cy="990600"/>
          </a:xfrm>
          <a:prstGeom prst="rect">
            <a:avLst/>
          </a:prstGeom>
          <a:solidFill>
            <a:srgbClr val="003896"/>
          </a:solidFill>
          <a:ln w="12700" cap="flat" cmpd="sng" algn="ctr">
            <a:solidFill>
              <a:srgbClr val="00389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pic>
        <p:nvPicPr>
          <p:cNvPr id="18" name="Picture 17">
            <a:extLst>
              <a:ext uri="{FF2B5EF4-FFF2-40B4-BE49-F238E27FC236}">
                <a16:creationId xmlns:a16="http://schemas.microsoft.com/office/drawing/2014/main" id="{CD7D7F06-0360-404B-A965-304EFD5C757C}"/>
              </a:ext>
            </a:extLst>
          </p:cNvPr>
          <p:cNvPicPr>
            <a:picLocks noChangeAspect="1"/>
          </p:cNvPicPr>
          <p:nvPr userDrawn="1"/>
        </p:nvPicPr>
        <p:blipFill>
          <a:blip r:embed="rId5"/>
          <a:stretch>
            <a:fillRect/>
          </a:stretch>
        </p:blipFill>
        <p:spPr>
          <a:xfrm>
            <a:off x="10441904" y="312737"/>
            <a:ext cx="1422400" cy="368300"/>
          </a:xfrm>
          <a:prstGeom prst="rect">
            <a:avLst/>
          </a:prstGeom>
        </p:spPr>
      </p:pic>
      <p:pic>
        <p:nvPicPr>
          <p:cNvPr id="19" name="Picture 18">
            <a:extLst>
              <a:ext uri="{FF2B5EF4-FFF2-40B4-BE49-F238E27FC236}">
                <a16:creationId xmlns:a16="http://schemas.microsoft.com/office/drawing/2014/main" id="{6EE6BC95-5BFE-469A-B67F-C5C3ECF530A0}"/>
              </a:ext>
            </a:extLst>
          </p:cNvPr>
          <p:cNvPicPr>
            <a:picLocks noChangeAspect="1"/>
          </p:cNvPicPr>
          <p:nvPr userDrawn="1"/>
        </p:nvPicPr>
        <p:blipFill>
          <a:blip r:embed="rId6"/>
          <a:stretch>
            <a:fillRect/>
          </a:stretch>
        </p:blipFill>
        <p:spPr>
          <a:xfrm>
            <a:off x="10037031" y="318311"/>
            <a:ext cx="241300" cy="368300"/>
          </a:xfrm>
          <a:prstGeom prst="rect">
            <a:avLst/>
          </a:prstGeom>
        </p:spPr>
      </p:pic>
      <p:sp>
        <p:nvSpPr>
          <p:cNvPr id="2" name="Title 1">
            <a:extLst>
              <a:ext uri="{FF2B5EF4-FFF2-40B4-BE49-F238E27FC236}">
                <a16:creationId xmlns:a16="http://schemas.microsoft.com/office/drawing/2014/main" id="{9FCE4FFF-81B3-4CDA-B0A1-3363FFB22A6A}"/>
              </a:ext>
            </a:extLst>
          </p:cNvPr>
          <p:cNvSpPr>
            <a:spLocks noGrp="1"/>
          </p:cNvSpPr>
          <p:nvPr>
            <p:ph type="title" hasCustomPrompt="1"/>
          </p:nvPr>
        </p:nvSpPr>
        <p:spPr>
          <a:xfrm>
            <a:off x="457198" y="205769"/>
            <a:ext cx="9416260" cy="666000"/>
          </a:xfrm>
        </p:spPr>
        <p:txBody>
          <a:bodyPr vert="horz" anchor="ctr">
            <a:noAutofit/>
          </a:bodyPr>
          <a:lstStyle>
            <a:lvl1pPr>
              <a:defRPr sz="2400">
                <a:solidFill>
                  <a:schemeClr val="bg1"/>
                </a:solidFill>
                <a:latin typeface="+mj-lt"/>
                <a:ea typeface="+mj-ea"/>
                <a:cs typeface="+mj-cs"/>
              </a:defRPr>
            </a:lvl1pPr>
          </a:lstStyle>
          <a:p>
            <a:r>
              <a:rPr lang="en-US"/>
              <a:t>Click to add title</a:t>
            </a:r>
          </a:p>
        </p:txBody>
      </p:sp>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hasCustomPrompt="1"/>
          </p:nvPr>
        </p:nvSpPr>
        <p:spPr>
          <a:xfrm>
            <a:off x="457198" y="2085628"/>
            <a:ext cx="11277602" cy="4089131"/>
          </a:xfrm>
        </p:spPr>
        <p:txBody>
          <a:bodyPr/>
          <a:lstStyle>
            <a:lvl1pPr>
              <a:lnSpc>
                <a:spcPct val="100000"/>
              </a:lnSpc>
              <a:spcBef>
                <a:spcPts val="0"/>
              </a:spcBef>
              <a:spcAft>
                <a:spcPts val="0"/>
              </a:spcAft>
              <a:defRPr sz="2000">
                <a:latin typeface="+mn-lt"/>
                <a:ea typeface="+mn-ea"/>
                <a:cs typeface="+mn-cs"/>
              </a:defRPr>
            </a:lvl1pPr>
            <a:lvl2pPr>
              <a:lnSpc>
                <a:spcPct val="100000"/>
              </a:lnSpc>
              <a:spcBef>
                <a:spcPts val="0"/>
              </a:spcBef>
              <a:spcAft>
                <a:spcPts val="0"/>
              </a:spcAft>
              <a:defRPr sz="2000">
                <a:latin typeface="+mn-lt"/>
                <a:ea typeface="+mn-ea"/>
                <a:cs typeface="+mn-cs"/>
              </a:defRPr>
            </a:lvl2pPr>
            <a:lvl3pPr>
              <a:lnSpc>
                <a:spcPct val="100000"/>
              </a:lnSpc>
              <a:spcBef>
                <a:spcPts val="0"/>
              </a:spcBef>
              <a:spcAft>
                <a:spcPts val="0"/>
              </a:spcAft>
              <a:defRPr sz="2000">
                <a:latin typeface="+mn-lt"/>
                <a:ea typeface="+mn-ea"/>
                <a:cs typeface="+mn-cs"/>
              </a:defRPr>
            </a:lvl3pPr>
            <a:lvl4pPr>
              <a:lnSpc>
                <a:spcPct val="100000"/>
              </a:lnSpc>
              <a:spcBef>
                <a:spcPts val="0"/>
              </a:spcBef>
              <a:spcAft>
                <a:spcPts val="0"/>
              </a:spcAft>
              <a:defRPr sz="2800">
                <a:latin typeface="+mn-lt"/>
                <a:ea typeface="+mn-ea"/>
                <a:cs typeface="+mn-cs"/>
              </a:defRPr>
            </a:lvl4pPr>
            <a:lvl5pPr>
              <a:lnSpc>
                <a:spcPct val="100000"/>
              </a:lnSpc>
              <a:spcBef>
                <a:spcPts val="0"/>
              </a:spcBef>
              <a:spcAft>
                <a:spcPts val="0"/>
              </a:spcAft>
              <a:defRPr sz="280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Rectangle 29">
            <a:extLst>
              <a:ext uri="{FF2B5EF4-FFF2-40B4-BE49-F238E27FC236}">
                <a16:creationId xmlns:a16="http://schemas.microsoft.com/office/drawing/2014/main" id="{296A991F-4389-40B3-B462-3490D8698014}"/>
              </a:ext>
            </a:extLst>
          </p:cNvPr>
          <p:cNvSpPr/>
          <p:nvPr userDrawn="1"/>
        </p:nvSpPr>
        <p:spPr>
          <a:xfrm>
            <a:off x="0" y="6176963"/>
            <a:ext cx="12192000" cy="45719"/>
          </a:xfrm>
          <a:prstGeom prst="rect">
            <a:avLst/>
          </a:prstGeom>
          <a:solidFill>
            <a:srgbClr val="837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spTree>
    <p:extLst>
      <p:ext uri="{BB962C8B-B14F-4D97-AF65-F5344CB8AC3E}">
        <p14:creationId xmlns:p14="http://schemas.microsoft.com/office/powerpoint/2010/main" val="3461914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ray slice heading">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F500370-AA7F-4F9D-8910-0A9B57D8229D}"/>
              </a:ext>
            </a:extLst>
          </p:cNvPr>
          <p:cNvGraphicFramePr>
            <a:graphicFrameLocks noChangeAspect="1"/>
          </p:cNvGraphicFramePr>
          <p:nvPr userDrawn="1">
            <p:custDataLst>
              <p:tags r:id="rId1"/>
            </p:custDataLst>
            <p:extLst>
              <p:ext uri="{D42A27DB-BD31-4B8C-83A1-F6EECF244321}">
                <p14:modId xmlns:p14="http://schemas.microsoft.com/office/powerpoint/2010/main" val="19867285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EF500370-AA7F-4F9D-8910-0A9B57D8229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Rectangle 7"/>
          <p:cNvSpPr/>
          <p:nvPr userDrawn="1"/>
        </p:nvSpPr>
        <p:spPr bwMode="ltGray">
          <a:xfrm>
            <a:off x="1" y="-1309"/>
            <a:ext cx="46944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90000"/>
              </a:lnSpc>
              <a:spcAft>
                <a:spcPts val="1000"/>
              </a:spcAft>
            </a:pPr>
            <a:endParaRPr lang="en-US" sz="1200">
              <a:solidFill>
                <a:schemeClr val="bg1"/>
              </a:solidFill>
              <a:latin typeface="+mn-lt"/>
              <a:ea typeface="+mn-ea"/>
              <a:cs typeface="+mn-cs"/>
            </a:endParaRPr>
          </a:p>
        </p:txBody>
      </p:sp>
      <p:sp>
        <p:nvSpPr>
          <p:cNvPr id="9" name="Title 1"/>
          <p:cNvSpPr>
            <a:spLocks noGrp="1"/>
          </p:cNvSpPr>
          <p:nvPr>
            <p:ph type="title" hasCustomPrompt="1"/>
          </p:nvPr>
        </p:nvSpPr>
        <p:spPr bwMode="ltGray">
          <a:xfrm>
            <a:off x="457198" y="1544274"/>
            <a:ext cx="3625202" cy="1495794"/>
          </a:xfrm>
          <a:noFill/>
        </p:spPr>
        <p:txBody>
          <a:bodyPr vert="horz" wrap="square" lIns="0" tIns="0" rIns="320040" bIns="0" anchor="b">
            <a:noAutofit/>
          </a:bodyPr>
          <a:lstStyle>
            <a:lvl1pPr>
              <a:defRPr sz="3200">
                <a:solidFill>
                  <a:schemeClr val="tx2"/>
                </a:solidFill>
                <a:latin typeface="+mj-lt"/>
                <a:ea typeface="+mj-ea"/>
                <a:cs typeface="+mj-cs"/>
              </a:defRPr>
            </a:lvl1pPr>
          </a:lstStyle>
          <a:p>
            <a:r>
              <a:rPr lang="en-US"/>
              <a:t>Click to add title</a:t>
            </a:r>
          </a:p>
        </p:txBody>
      </p:sp>
    </p:spTree>
    <p:extLst>
      <p:ext uri="{BB962C8B-B14F-4D97-AF65-F5344CB8AC3E}">
        <p14:creationId xmlns:p14="http://schemas.microsoft.com/office/powerpoint/2010/main" val="42759936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Section header box">
    <p:bg bwMode="grayWhite">
      <p:bgPr>
        <a:solidFill>
          <a:schemeClr val="tx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A6BB1F4-EBBC-4808-BBE2-AF2013E7A24F}"/>
              </a:ext>
            </a:extLst>
          </p:cNvPr>
          <p:cNvGraphicFramePr>
            <a:graphicFrameLocks noChangeAspect="1"/>
          </p:cNvGraphicFramePr>
          <p:nvPr userDrawn="1">
            <p:custDataLst>
              <p:tags r:id="rId1"/>
            </p:custDataLst>
            <p:extLst>
              <p:ext uri="{D42A27DB-BD31-4B8C-83A1-F6EECF244321}">
                <p14:modId xmlns:p14="http://schemas.microsoft.com/office/powerpoint/2010/main" val="40625439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3A6BB1F4-EBBC-4808-BBE2-AF2013E7A24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hasCustomPrompt="1"/>
          </p:nvPr>
        </p:nvSpPr>
        <p:spPr bwMode="blackWhite">
          <a:xfrm>
            <a:off x="1284742" y="2668041"/>
            <a:ext cx="9620491" cy="3201026"/>
          </a:xfrm>
          <a:prstGeom prst="rect">
            <a:avLst/>
          </a:prstGeom>
          <a:ln w="9525">
            <a:solidFill>
              <a:schemeClr val="bg1"/>
            </a:solidFill>
          </a:ln>
        </p:spPr>
        <p:txBody>
          <a:bodyPr vert="horz" lIns="274320" tIns="274320" rIns="274320" bIns="137160"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j-ea"/>
                <a:cs typeface="+mj-cs"/>
                <a:sym typeface="Trebuchet MS" panose="020B0603020202020204" pitchFamily="34" charset="0"/>
              </a:defRPr>
            </a:lvl1pPr>
          </a:lstStyle>
          <a:p>
            <a:r>
              <a:rPr lang="en-US"/>
              <a:t>Click to add big statement text</a:t>
            </a:r>
          </a:p>
        </p:txBody>
      </p:sp>
      <p:sp>
        <p:nvSpPr>
          <p:cNvPr id="59" name="Rectangle 58"/>
          <p:cNvSpPr/>
          <p:nvPr userDrawn="1"/>
        </p:nvSpPr>
        <p:spPr bwMode="white">
          <a:xfrm>
            <a:off x="1284743" y="1428131"/>
            <a:ext cx="947672" cy="947672"/>
          </a:xfrm>
          <a:prstGeom prst="rect">
            <a:avLst/>
          </a:prstGeom>
          <a:noFill/>
          <a:ln>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
        <p:nvSpPr>
          <p:cNvPr id="6" name="TextBox 5">
            <a:extLst>
              <a:ext uri="{FF2B5EF4-FFF2-40B4-BE49-F238E27FC236}">
                <a16:creationId xmlns:a16="http://schemas.microsoft.com/office/drawing/2014/main" id="{5009B5E4-4812-4C9C-B4B3-FFDAA0138885}"/>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0746957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bg bwMode="blackWhite">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3F06E0D-AD0E-495D-A98C-AA6107B2C95A}"/>
              </a:ext>
            </a:extLst>
          </p:cNvPr>
          <p:cNvGraphicFramePr>
            <a:graphicFrameLocks noChangeAspect="1"/>
          </p:cNvGraphicFramePr>
          <p:nvPr userDrawn="1">
            <p:custDataLst>
              <p:tags r:id="rId1"/>
            </p:custDataLst>
            <p:extLst>
              <p:ext uri="{D42A27DB-BD31-4B8C-83A1-F6EECF244321}">
                <p14:modId xmlns:p14="http://schemas.microsoft.com/office/powerpoint/2010/main" val="9131818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33F06E0D-AD0E-495D-A98C-AA6107B2C95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47" name="Title 1"/>
          <p:cNvSpPr>
            <a:spLocks noGrp="1"/>
          </p:cNvSpPr>
          <p:nvPr>
            <p:ph type="title" hasCustomPrompt="1"/>
          </p:nvPr>
        </p:nvSpPr>
        <p:spPr bwMode="blackWhite">
          <a:xfrm>
            <a:off x="436563" y="3826800"/>
            <a:ext cx="11308968" cy="2041200"/>
          </a:xfrm>
        </p:spPr>
        <p:txBody>
          <a:bodyPr vert="horz" anchor="t">
            <a:noAutofit/>
          </a:bodyPr>
          <a:lstStyle>
            <a:lvl1pPr>
              <a:defRPr sz="5400">
                <a:solidFill>
                  <a:schemeClr val="bg1"/>
                </a:solidFill>
                <a:latin typeface="+mj-lt"/>
                <a:ea typeface="+mj-ea"/>
                <a:cs typeface="+mj-cs"/>
                <a:sym typeface="Trebuchet MS" panose="020B0603020202020204" pitchFamily="34" charset="0"/>
              </a:defRPr>
            </a:lvl1pPr>
          </a:lstStyle>
          <a:p>
            <a:r>
              <a:rPr lang="en-US"/>
              <a:t>Click to add big statement text</a:t>
            </a:r>
          </a:p>
        </p:txBody>
      </p:sp>
      <p:cxnSp>
        <p:nvCxnSpPr>
          <p:cNvPr id="148" name="Straight Connector 147"/>
          <p:cNvCxnSpPr/>
          <p:nvPr userDrawn="1"/>
        </p:nvCxnSpPr>
        <p:spPr bwMode="white">
          <a:xfrm>
            <a:off x="436563" y="3680016"/>
            <a:ext cx="11758639"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6DE1CA0-6EC7-4BCE-AD6E-6D027E315393}"/>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658034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White one third">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EAF4A49-BDA6-493D-953D-D85144DED9A4}"/>
              </a:ext>
            </a:extLst>
          </p:cNvPr>
          <p:cNvGraphicFramePr>
            <a:graphicFrameLocks noChangeAspect="1"/>
          </p:cNvGraphicFramePr>
          <p:nvPr userDrawn="1">
            <p:custDataLst>
              <p:tags r:id="rId1"/>
            </p:custDataLst>
            <p:extLst>
              <p:ext uri="{D42A27DB-BD31-4B8C-83A1-F6EECF244321}">
                <p14:modId xmlns:p14="http://schemas.microsoft.com/office/powerpoint/2010/main" val="2602948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FEAF4A49-BDA6-493D-953D-D85144DED9A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6" name="Picture 15"/>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V="1">
            <a:off x="4064994" y="0"/>
            <a:ext cx="416951" cy="6858000"/>
          </a:xfrm>
          <a:prstGeom prst="rect">
            <a:avLst/>
          </a:prstGeom>
        </p:spPr>
      </p:pic>
      <p:sp>
        <p:nvSpPr>
          <p:cNvPr id="26" name="Rectangle 25"/>
          <p:cNvSpPr/>
          <p:nvPr userDrawn="1"/>
        </p:nvSpPr>
        <p:spPr bwMode="white">
          <a:xfrm>
            <a:off x="0" y="0"/>
            <a:ext cx="407950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27" name="Title 4"/>
          <p:cNvSpPr>
            <a:spLocks noGrp="1"/>
          </p:cNvSpPr>
          <p:nvPr>
            <p:ph type="title" hasCustomPrompt="1"/>
          </p:nvPr>
        </p:nvSpPr>
        <p:spPr>
          <a:xfrm>
            <a:off x="457198" y="2681103"/>
            <a:ext cx="3300683" cy="1495794"/>
          </a:xfrm>
          <a:prstGeom prst="rect">
            <a:avLst/>
          </a:prstGeom>
        </p:spPr>
        <p:txBody>
          <a:bodyPr vert="horz" anchor="ctr">
            <a:noAutofit/>
          </a:bodyPr>
          <a:lstStyle>
            <a:lvl1pPr>
              <a:defRPr sz="3200">
                <a:solidFill>
                  <a:schemeClr val="tx2"/>
                </a:solidFill>
                <a:latin typeface="+mj-lt"/>
                <a:ea typeface="+mj-ea"/>
                <a:cs typeface="+mj-cs"/>
                <a:sym typeface="Trebuchet MS" panose="020B0603020202020204" pitchFamily="34" charset="0"/>
              </a:defRPr>
            </a:lvl1pPr>
          </a:lstStyle>
          <a:p>
            <a:r>
              <a:rPr lang="en-US"/>
              <a:t>Click to add title</a:t>
            </a:r>
          </a:p>
        </p:txBody>
      </p:sp>
      <p:sp>
        <p:nvSpPr>
          <p:cNvPr id="9" name="TextBox 8">
            <a:extLst>
              <a:ext uri="{FF2B5EF4-FFF2-40B4-BE49-F238E27FC236}">
                <a16:creationId xmlns:a16="http://schemas.microsoft.com/office/drawing/2014/main" id="{7F4BA677-EBA3-4632-95B3-18BF31B17E32}"/>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1904384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Green highlight">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3F6E769-9690-4975-B1AB-A493ABC23BAD}"/>
              </a:ext>
            </a:extLst>
          </p:cNvPr>
          <p:cNvGraphicFramePr>
            <a:graphicFrameLocks noChangeAspect="1"/>
          </p:cNvGraphicFramePr>
          <p:nvPr userDrawn="1">
            <p:custDataLst>
              <p:tags r:id="rId1"/>
            </p:custDataLst>
            <p:extLst>
              <p:ext uri="{D42A27DB-BD31-4B8C-83A1-F6EECF244321}">
                <p14:modId xmlns:p14="http://schemas.microsoft.com/office/powerpoint/2010/main" val="5762413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F3F6E769-9690-4975-B1AB-A493ABC23BA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V="1">
            <a:off x="7165606" y="0"/>
            <a:ext cx="416951" cy="6858000"/>
          </a:xfrm>
          <a:prstGeom prst="rect">
            <a:avLst/>
          </a:prstGeom>
        </p:spPr>
      </p:pic>
      <p:sp>
        <p:nvSpPr>
          <p:cNvPr id="13" name="Rectangle 12"/>
          <p:cNvSpPr/>
          <p:nvPr userDrawn="1"/>
        </p:nvSpPr>
        <p:spPr bwMode="white">
          <a:xfrm>
            <a:off x="0" y="0"/>
            <a:ext cx="7171956"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23" name="Title 3"/>
          <p:cNvSpPr>
            <a:spLocks noGrp="1"/>
          </p:cNvSpPr>
          <p:nvPr>
            <p:ph type="title" hasCustomPrompt="1"/>
          </p:nvPr>
        </p:nvSpPr>
        <p:spPr>
          <a:xfrm>
            <a:off x="457198" y="205769"/>
            <a:ext cx="6256800" cy="666000"/>
          </a:xfrm>
          <a:prstGeom prst="rect">
            <a:avLst/>
          </a:prstGeom>
        </p:spPr>
        <p:txBody>
          <a:bodyPr vert="horz" wrap="square" lIns="0" tIns="0" rIns="0" bIns="0" anchor="ctr" anchorCtr="0">
            <a:noAutofit/>
          </a:bodyPr>
          <a:lstStyle>
            <a:lvl1pPr marL="0" indent="0" algn="l">
              <a:lnSpc>
                <a:spcPct val="90000"/>
              </a:lnSpc>
              <a:spcBef>
                <a:spcPct val="0"/>
              </a:spcBef>
              <a:spcAft>
                <a:spcPts val="0"/>
              </a:spcAft>
              <a:defRPr sz="2400" b="0" i="0" u="none" kern="1200" spc="0">
                <a:solidFill>
                  <a:schemeClr val="tx2">
                    <a:lumMod val="100000"/>
                  </a:schemeClr>
                </a:solidFill>
                <a:latin typeface="+mj-lt"/>
                <a:ea typeface="+mj-ea"/>
                <a:cs typeface="+mj-cs"/>
                <a:sym typeface="Trebuchet MS" panose="020B0603020202020204" pitchFamily="34" charset="0"/>
              </a:defRPr>
            </a:lvl1pPr>
          </a:lstStyle>
          <a:p>
            <a:pPr lvl="0"/>
            <a:r>
              <a:rPr lang="en-US"/>
              <a:t>Click to add title</a:t>
            </a:r>
          </a:p>
        </p:txBody>
      </p:sp>
      <p:sp>
        <p:nvSpPr>
          <p:cNvPr id="14" name="TextBox 13">
            <a:extLst>
              <a:ext uri="{FF2B5EF4-FFF2-40B4-BE49-F238E27FC236}">
                <a16:creationId xmlns:a16="http://schemas.microsoft.com/office/drawing/2014/main" id="{951C58DC-9E35-4A4D-A2AA-DD273F3FF66A}"/>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2083715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Green one third">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E4531E1-08A6-4AA1-92E2-49CF95430408}"/>
              </a:ext>
            </a:extLst>
          </p:cNvPr>
          <p:cNvGraphicFramePr>
            <a:graphicFrameLocks noChangeAspect="1"/>
          </p:cNvGraphicFramePr>
          <p:nvPr userDrawn="1">
            <p:custDataLst>
              <p:tags r:id="rId1"/>
            </p:custDataLst>
            <p:extLst>
              <p:ext uri="{D42A27DB-BD31-4B8C-83A1-F6EECF244321}">
                <p14:modId xmlns:p14="http://schemas.microsoft.com/office/powerpoint/2010/main" val="25988735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2E4531E1-08A6-4AA1-92E2-49CF9543040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11" name="Title 4"/>
          <p:cNvSpPr>
            <a:spLocks noGrp="1"/>
          </p:cNvSpPr>
          <p:nvPr>
            <p:ph type="title" hasCustomPrompt="1"/>
          </p:nvPr>
        </p:nvSpPr>
        <p:spPr>
          <a:xfrm>
            <a:off x="457198" y="2681103"/>
            <a:ext cx="3300683" cy="1495794"/>
          </a:xfrm>
          <a:prstGeom prst="rect">
            <a:avLst/>
          </a:prstGeom>
        </p:spPr>
        <p:txBody>
          <a:bodyPr vert="horz" anchor="ctr">
            <a:noAutofit/>
          </a:bodyPr>
          <a:lstStyle>
            <a:lvl1pPr>
              <a:defRPr sz="32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3" name="Rectangle 12"/>
          <p:cNvSpPr/>
          <p:nvPr userDrawn="1"/>
        </p:nvSpPr>
        <p:spPr bwMode="white">
          <a:xfrm>
            <a:off x="4080763" y="-1309"/>
            <a:ext cx="8111237" cy="6859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9" name="TextBox 8">
            <a:extLst>
              <a:ext uri="{FF2B5EF4-FFF2-40B4-BE49-F238E27FC236}">
                <a16:creationId xmlns:a16="http://schemas.microsoft.com/office/drawing/2014/main" id="{841F1E93-6E74-48BF-8215-47DE17B4C2CD}"/>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312475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Green half">
    <p:bg bwMode="grayWhite">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DBDF8FA-FD0F-465E-8DB4-165D342B6AA2}"/>
              </a:ext>
            </a:extLst>
          </p:cNvPr>
          <p:cNvGraphicFramePr>
            <a:graphicFrameLocks noChangeAspect="1"/>
          </p:cNvGraphicFramePr>
          <p:nvPr userDrawn="1">
            <p:custDataLst>
              <p:tags r:id="rId1"/>
            </p:custDataLst>
            <p:extLst>
              <p:ext uri="{D42A27DB-BD31-4B8C-83A1-F6EECF244321}">
                <p14:modId xmlns:p14="http://schemas.microsoft.com/office/powerpoint/2010/main" val="36938492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EDBDF8FA-FD0F-465E-8DB4-165D342B6AA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1" name="Picture 10"/>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5689582" y="0"/>
            <a:ext cx="416951" cy="6858000"/>
          </a:xfrm>
          <a:prstGeom prst="rect">
            <a:avLst/>
          </a:prstGeom>
        </p:spPr>
      </p:pic>
      <p:sp>
        <p:nvSpPr>
          <p:cNvPr id="12" name="Rectangle 11"/>
          <p:cNvSpPr/>
          <p:nvPr userDrawn="1"/>
        </p:nvSpPr>
        <p:spPr>
          <a:xfrm>
            <a:off x="6096000" y="0"/>
            <a:ext cx="6096000" cy="68580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13" name="Picture Placeholder 18"/>
          <p:cNvSpPr>
            <a:spLocks noGrp="1"/>
          </p:cNvSpPr>
          <p:nvPr>
            <p:ph type="pic" sz="quarter" idx="14" hasCustomPrompt="1"/>
          </p:nvPr>
        </p:nvSpPr>
        <p:spPr>
          <a:xfrm>
            <a:off x="6092021" y="0"/>
            <a:ext cx="6099977" cy="6858000"/>
          </a:xfrm>
          <a:prstGeom prst="rect">
            <a:avLst/>
          </a:prstGeom>
          <a:noFill/>
        </p:spPr>
        <p:txBody>
          <a:bodyPr lIns="914400" tIns="914400" rIns="914400" bIns="914400"/>
          <a:lstStyle>
            <a:lvl1pPr algn="ctr">
              <a:defRPr sz="1800" baseline="0">
                <a:latin typeface="+mn-lt"/>
                <a:ea typeface="+mn-ea"/>
                <a:cs typeface="+mn-cs"/>
                <a:sym typeface="Trebuchet MS" panose="020B0603020202020204" pitchFamily="34" charset="0"/>
              </a:defRPr>
            </a:lvl1pPr>
          </a:lstStyle>
          <a:p>
            <a:r>
              <a:rPr lang="en-US"/>
              <a:t>Click icon below to insert an image or remove this placeholder to use the whitespace in another way</a:t>
            </a:r>
          </a:p>
        </p:txBody>
      </p:sp>
      <p:sp>
        <p:nvSpPr>
          <p:cNvPr id="14" name="Title 1"/>
          <p:cNvSpPr>
            <a:spLocks noGrp="1"/>
          </p:cNvSpPr>
          <p:nvPr>
            <p:ph type="title" hasCustomPrompt="1"/>
          </p:nvPr>
        </p:nvSpPr>
        <p:spPr bwMode="black">
          <a:xfrm>
            <a:off x="457198" y="1785600"/>
            <a:ext cx="4561202" cy="3286800"/>
          </a:xfrm>
          <a:prstGeom prst="rect">
            <a:avLst/>
          </a:prstGeom>
          <a:noFill/>
        </p:spPr>
        <p:txBody>
          <a:bodyPr vert="horz" wrap="square" lIns="0" tIns="0" rIns="320040" bIns="0" anchor="ctr">
            <a:noAutofit/>
          </a:bodyPr>
          <a:lstStyle>
            <a:lvl1pPr>
              <a:defRPr sz="44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0" name="TextBox 9">
            <a:extLst>
              <a:ext uri="{FF2B5EF4-FFF2-40B4-BE49-F238E27FC236}">
                <a16:creationId xmlns:a16="http://schemas.microsoft.com/office/drawing/2014/main" id="{A2500216-B1BE-44F1-836B-F37ED640F45D}"/>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0815498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Green two third">
    <p:bg bwMode="grayWhite">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55E1654-90BE-40E8-9DC7-EC47EA966772}"/>
              </a:ext>
            </a:extLst>
          </p:cNvPr>
          <p:cNvGraphicFramePr>
            <a:graphicFrameLocks noChangeAspect="1"/>
          </p:cNvGraphicFramePr>
          <p:nvPr userDrawn="1">
            <p:custDataLst>
              <p:tags r:id="rId1"/>
            </p:custDataLst>
            <p:extLst>
              <p:ext uri="{D42A27DB-BD31-4B8C-83A1-F6EECF244321}">
                <p14:modId xmlns:p14="http://schemas.microsoft.com/office/powerpoint/2010/main" val="2621014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855E1654-90BE-40E8-9DC7-EC47EA96677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7409849" y="0"/>
            <a:ext cx="416951" cy="6858000"/>
          </a:xfrm>
          <a:prstGeom prst="rect">
            <a:avLst/>
          </a:prstGeom>
        </p:spPr>
      </p:pic>
      <p:sp>
        <p:nvSpPr>
          <p:cNvPr id="10" name="Rectangle 9"/>
          <p:cNvSpPr/>
          <p:nvPr userDrawn="1"/>
        </p:nvSpPr>
        <p:spPr bwMode="gray">
          <a:xfrm>
            <a:off x="7819543" y="0"/>
            <a:ext cx="4372457"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1" name="Picture Placeholder 5"/>
          <p:cNvSpPr>
            <a:spLocks noGrp="1"/>
          </p:cNvSpPr>
          <p:nvPr>
            <p:ph type="pic" sz="quarter" idx="11" hasCustomPrompt="1"/>
          </p:nvPr>
        </p:nvSpPr>
        <p:spPr>
          <a:xfrm>
            <a:off x="7820025" y="0"/>
            <a:ext cx="4371975" cy="6858000"/>
          </a:xfrm>
          <a:prstGeom prst="rect">
            <a:avLst/>
          </a:prstGeom>
          <a:noFill/>
        </p:spPr>
        <p:txBody>
          <a:bodyPr lIns="182880" tIns="914400" rIns="182880" bIns="914400"/>
          <a:lstStyle>
            <a:lvl1pPr algn="ctr">
              <a:defRPr sz="1600">
                <a:solidFill>
                  <a:schemeClr val="tx1"/>
                </a:solidFill>
                <a:latin typeface="+mn-lt"/>
                <a:ea typeface="+mn-ea"/>
                <a:cs typeface="+mn-cs"/>
                <a:sym typeface="Trebuchet MS" panose="020B0603020202020204" pitchFamily="34" charset="0"/>
              </a:defRPr>
            </a:lvl1pPr>
          </a:lstStyle>
          <a:p>
            <a:r>
              <a:rPr lang="en-US"/>
              <a:t>Click icon below to insert an image or remove this placeholder to use the whitespace in another way</a:t>
            </a:r>
          </a:p>
        </p:txBody>
      </p:sp>
      <p:sp>
        <p:nvSpPr>
          <p:cNvPr id="14" name="Title 1"/>
          <p:cNvSpPr>
            <a:spLocks noGrp="1"/>
          </p:cNvSpPr>
          <p:nvPr>
            <p:ph type="title" hasCustomPrompt="1"/>
          </p:nvPr>
        </p:nvSpPr>
        <p:spPr bwMode="blackWhite">
          <a:xfrm>
            <a:off x="457198" y="1804650"/>
            <a:ext cx="6420354" cy="3286800"/>
          </a:xfrm>
          <a:prstGeom prst="rect">
            <a:avLst/>
          </a:prstGeom>
        </p:spPr>
        <p:txBody>
          <a:bodyPr vert="horz" anchor="ctr">
            <a:noAutofit/>
          </a:bodyPr>
          <a:lstStyle>
            <a:lvl1pPr>
              <a:defRPr sz="4400">
                <a:solidFill>
                  <a:schemeClr val="bg1"/>
                </a:solidFill>
                <a:latin typeface="+mj-lt"/>
                <a:ea typeface="+mj-ea"/>
                <a:cs typeface="+mj-cs"/>
                <a:sym typeface="Trebuchet MS" panose="020B0603020202020204" pitchFamily="34" charset="0"/>
              </a:defRPr>
            </a:lvl1pPr>
          </a:lstStyle>
          <a:p>
            <a:r>
              <a:rPr lang="en-US"/>
              <a:t>Click to edit title</a:t>
            </a:r>
          </a:p>
        </p:txBody>
      </p:sp>
      <p:sp>
        <p:nvSpPr>
          <p:cNvPr id="12" name="TextBox 11">
            <a:extLst>
              <a:ext uri="{FF2B5EF4-FFF2-40B4-BE49-F238E27FC236}">
                <a16:creationId xmlns:a16="http://schemas.microsoft.com/office/drawing/2014/main" id="{350F130C-DD8E-41D1-BECF-77804BA35530}"/>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7673982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Left arrow">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4B0EDE5-064C-4CBD-ABAC-96D90CD2954C}"/>
              </a:ext>
            </a:extLst>
          </p:cNvPr>
          <p:cNvGraphicFramePr>
            <a:graphicFrameLocks noChangeAspect="1"/>
          </p:cNvGraphicFramePr>
          <p:nvPr userDrawn="1">
            <p:custDataLst>
              <p:tags r:id="rId1"/>
            </p:custDataLst>
            <p:extLst>
              <p:ext uri="{D42A27DB-BD31-4B8C-83A1-F6EECF244321}">
                <p14:modId xmlns:p14="http://schemas.microsoft.com/office/powerpoint/2010/main" val="40381461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54B0EDE5-064C-4CBD-ABAC-96D90CD2954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7" name="Title 2"/>
          <p:cNvSpPr>
            <a:spLocks noGrp="1"/>
          </p:cNvSpPr>
          <p:nvPr>
            <p:ph type="title" hasCustomPrompt="1"/>
          </p:nvPr>
        </p:nvSpPr>
        <p:spPr>
          <a:xfrm>
            <a:off x="457198" y="2764203"/>
            <a:ext cx="2651440" cy="1314311"/>
          </a:xfrm>
          <a:prstGeom prst="rect">
            <a:avLst/>
          </a:prstGeom>
        </p:spPr>
        <p:txBody>
          <a:bodyPr vert="horz" anchor="ctr">
            <a:noAutofit/>
          </a:bodyPr>
          <a:lstStyle>
            <a:lvl1pPr>
              <a:defRPr sz="3200" baseline="0">
                <a:solidFill>
                  <a:schemeClr val="tx2"/>
                </a:solidFill>
                <a:latin typeface="+mj-lt"/>
                <a:ea typeface="+mj-ea"/>
                <a:cs typeface="+mj-cs"/>
                <a:sym typeface="Trebuchet MS" panose="020B0603020202020204" pitchFamily="34" charset="0"/>
              </a:defRPr>
            </a:lvl1pPr>
          </a:lstStyle>
          <a:p>
            <a:r>
              <a:rPr lang="en-US">
                <a:solidFill>
                  <a:schemeClr val="tx2"/>
                </a:solidFill>
              </a:rPr>
              <a:t>Click to add title</a:t>
            </a:r>
          </a:p>
        </p:txBody>
      </p:sp>
      <p:pic>
        <p:nvPicPr>
          <p:cNvPr id="9" name="Picture 8"/>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132442" y="3590399"/>
            <a:ext cx="1365250"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7D866D5-1AD7-4FD8-A8F2-E1393EF7E619}"/>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043038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4_Title Slide">
    <p:spTree>
      <p:nvGrpSpPr>
        <p:cNvPr id="1" name=""/>
        <p:cNvGrpSpPr/>
        <p:nvPr/>
      </p:nvGrpSpPr>
      <p:grpSpPr>
        <a:xfrm>
          <a:off x="0" y="0"/>
          <a:ext cx="0" cy="0"/>
          <a:chOff x="0" y="0"/>
          <a:chExt cx="0" cy="0"/>
        </a:xfrm>
      </p:grpSpPr>
      <p:grpSp>
        <p:nvGrpSpPr>
          <p:cNvPr id="3" name="Group 162"/>
          <p:cNvGrpSpPr>
            <a:grpSpLocks/>
          </p:cNvGrpSpPr>
          <p:nvPr/>
        </p:nvGrpSpPr>
        <p:grpSpPr bwMode="ltGray">
          <a:xfrm>
            <a:off x="-6350" y="0"/>
            <a:ext cx="12198351" cy="6858000"/>
            <a:chOff x="-3" y="0"/>
            <a:chExt cx="5763" cy="4320"/>
          </a:xfrm>
        </p:grpSpPr>
        <p:pic>
          <p:nvPicPr>
            <p:cNvPr id="4" name="Picture 23" descr="d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ltGray">
            <a:xfrm>
              <a:off x="-3" y="0"/>
              <a:ext cx="115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1"/>
            <p:cNvSpPr>
              <a:spLocks noChangeArrowheads="1"/>
            </p:cNvSpPr>
            <p:nvPr/>
          </p:nvSpPr>
          <p:spPr bwMode="ltGray">
            <a:xfrm>
              <a:off x="-3" y="0"/>
              <a:ext cx="5763"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p>
          </p:txBody>
        </p:sp>
        <p:pic>
          <p:nvPicPr>
            <p:cNvPr id="6" name="Picture 161" descr="logo smal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ltGray">
            <a:xfrm>
              <a:off x="4088" y="326"/>
              <a:ext cx="1352"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82"/>
          <p:cNvGrpSpPr>
            <a:grpSpLocks/>
          </p:cNvGrpSpPr>
          <p:nvPr/>
        </p:nvGrpSpPr>
        <p:grpSpPr bwMode="ltGray">
          <a:xfrm>
            <a:off x="347133" y="1201738"/>
            <a:ext cx="3310467" cy="2444750"/>
            <a:chOff x="164" y="757"/>
            <a:chExt cx="1564" cy="1540"/>
          </a:xfrm>
        </p:grpSpPr>
        <p:sp>
          <p:nvSpPr>
            <p:cNvPr id="9" name="Oval 38"/>
            <p:cNvSpPr>
              <a:spLocks noChangeArrowheads="1"/>
            </p:cNvSpPr>
            <p:nvPr/>
          </p:nvSpPr>
          <p:spPr bwMode="ltGray">
            <a:xfrm>
              <a:off x="234" y="819"/>
              <a:ext cx="1448" cy="1447"/>
            </a:xfrm>
            <a:prstGeom prst="ellipse">
              <a:avLst/>
            </a:prstGeom>
            <a:solidFill>
              <a:srgbClr val="83725B"/>
            </a:solidFill>
            <a:ln w="9525">
              <a:solidFill>
                <a:srgbClr val="83725B"/>
              </a:solidFill>
              <a:round/>
              <a:headEnd/>
              <a:tailEnd/>
            </a:ln>
          </p:spPr>
          <p:txBody>
            <a:bodyPr/>
            <a:lstStyle/>
            <a:p>
              <a:endParaRPr lang="en-US" sz="1800"/>
            </a:p>
          </p:txBody>
        </p:sp>
        <p:sp>
          <p:nvSpPr>
            <p:cNvPr id="10" name="Oval 40"/>
            <p:cNvSpPr>
              <a:spLocks noChangeArrowheads="1"/>
            </p:cNvSpPr>
            <p:nvPr/>
          </p:nvSpPr>
          <p:spPr bwMode="ltGray">
            <a:xfrm>
              <a:off x="219" y="772"/>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1" name="Oval 41"/>
            <p:cNvSpPr>
              <a:spLocks noChangeArrowheads="1"/>
            </p:cNvSpPr>
            <p:nvPr/>
          </p:nvSpPr>
          <p:spPr bwMode="ltGray">
            <a:xfrm>
              <a:off x="164" y="772"/>
              <a:ext cx="1487"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2" name="Oval 42"/>
            <p:cNvSpPr>
              <a:spLocks noChangeArrowheads="1"/>
            </p:cNvSpPr>
            <p:nvPr/>
          </p:nvSpPr>
          <p:spPr bwMode="ltGray">
            <a:xfrm>
              <a:off x="242" y="803"/>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3" name="Oval 43"/>
            <p:cNvSpPr>
              <a:spLocks noChangeArrowheads="1"/>
            </p:cNvSpPr>
            <p:nvPr/>
          </p:nvSpPr>
          <p:spPr bwMode="ltGray">
            <a:xfrm>
              <a:off x="196"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15" name="Group 83"/>
          <p:cNvGrpSpPr>
            <a:grpSpLocks/>
          </p:cNvGrpSpPr>
          <p:nvPr/>
        </p:nvGrpSpPr>
        <p:grpSpPr bwMode="ltGray">
          <a:xfrm>
            <a:off x="232833" y="1201738"/>
            <a:ext cx="3524251" cy="2493962"/>
            <a:chOff x="110" y="757"/>
            <a:chExt cx="1665" cy="1571"/>
          </a:xfrm>
        </p:grpSpPr>
        <p:sp>
          <p:nvSpPr>
            <p:cNvPr id="16" name="Oval 44"/>
            <p:cNvSpPr>
              <a:spLocks noChangeArrowheads="1"/>
            </p:cNvSpPr>
            <p:nvPr/>
          </p:nvSpPr>
          <p:spPr bwMode="ltGray">
            <a:xfrm>
              <a:off x="281"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7" name="Oval 45"/>
            <p:cNvSpPr>
              <a:spLocks noChangeArrowheads="1"/>
            </p:cNvSpPr>
            <p:nvPr/>
          </p:nvSpPr>
          <p:spPr bwMode="ltGray">
            <a:xfrm>
              <a:off x="110"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8" name="Oval 46"/>
            <p:cNvSpPr>
              <a:spLocks noChangeArrowheads="1"/>
            </p:cNvSpPr>
            <p:nvPr/>
          </p:nvSpPr>
          <p:spPr bwMode="ltGray">
            <a:xfrm>
              <a:off x="289"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3075" name="Rectangle 3"/>
          <p:cNvSpPr>
            <a:spLocks noGrp="1" noChangeArrowheads="1"/>
          </p:cNvSpPr>
          <p:nvPr>
            <p:ph type="ctrTitle" hasCustomPrompt="1"/>
          </p:nvPr>
        </p:nvSpPr>
        <p:spPr bwMode="ltGray">
          <a:xfrm>
            <a:off x="4176184" y="1989139"/>
            <a:ext cx="7584016" cy="1958975"/>
          </a:xfrm>
        </p:spPr>
        <p:txBody>
          <a:bodyPr/>
          <a:lstStyle>
            <a:lvl1pPr algn="l">
              <a:defRPr sz="2800" b="1">
                <a:solidFill>
                  <a:srgbClr val="003896"/>
                </a:solidFill>
              </a:defRPr>
            </a:lvl1pPr>
          </a:lstStyle>
          <a:p>
            <a:r>
              <a:rPr lang="en-ZA"/>
              <a:t>Click to edit Divider title slide</a:t>
            </a:r>
          </a:p>
        </p:txBody>
      </p:sp>
      <p:sp>
        <p:nvSpPr>
          <p:cNvPr id="34" name="Rectangle 39"/>
          <p:cNvSpPr>
            <a:spLocks noGrp="1" noChangeArrowheads="1"/>
          </p:cNvSpPr>
          <p:nvPr>
            <p:ph type="sldNum" sz="quarter" idx="4"/>
          </p:nvPr>
        </p:nvSpPr>
        <p:spPr bwMode="ltGray">
          <a:xfrm>
            <a:off x="11155576" y="6096001"/>
            <a:ext cx="630025" cy="314325"/>
          </a:xfrm>
          <a:prstGeom prst="rect">
            <a:avLst/>
          </a:prstGeom>
          <a:noFill/>
          <a:ln w="9525" algn="ctr">
            <a:noFill/>
            <a:miter lim="800000"/>
            <a:headEnd/>
            <a:tailEnd/>
          </a:ln>
          <a:effectLst/>
        </p:spPr>
        <p:txBody>
          <a:bodyPr vert="horz" wrap="square" lIns="91440" tIns="45720" rIns="91440" bIns="45720" numCol="1" anchor="b" anchorCtr="0" compatLnSpc="1">
            <a:prstTxWarp prst="textNoShape">
              <a:avLst/>
            </a:prstTxWarp>
          </a:bodyPr>
          <a:lstStyle>
            <a:lvl1pPr algn="r">
              <a:defRPr sz="900">
                <a:solidFill>
                  <a:srgbClr val="83725B"/>
                </a:solidFill>
              </a:defRPr>
            </a:lvl1pPr>
          </a:lstStyle>
          <a:p>
            <a:fld id="{32FD1C04-D9ED-414A-B08D-3AD46D8022DD}" type="slidenum">
              <a:rPr lang="en-ZA" smtClean="0"/>
              <a:t>‹#›</a:t>
            </a:fld>
            <a:endParaRPr lang="en-ZA"/>
          </a:p>
        </p:txBody>
      </p:sp>
      <p:sp>
        <p:nvSpPr>
          <p:cNvPr id="43" name="Oval 128"/>
          <p:cNvSpPr>
            <a:spLocks noChangeArrowheads="1"/>
          </p:cNvSpPr>
          <p:nvPr/>
        </p:nvSpPr>
        <p:spPr bwMode="ltGray">
          <a:xfrm>
            <a:off x="611716" y="1384518"/>
            <a:ext cx="2880783" cy="217624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anchor="ctr"/>
          <a:lstStyle/>
          <a:p>
            <a:pPr algn="ctr"/>
            <a:endParaRPr lang="en-US" sz="1000">
              <a:solidFill>
                <a:srgbClr val="C0C0C0"/>
              </a:solidFill>
            </a:endParaRPr>
          </a:p>
        </p:txBody>
      </p:sp>
      <p:grpSp>
        <p:nvGrpSpPr>
          <p:cNvPr id="32" name="Group 146"/>
          <p:cNvGrpSpPr>
            <a:grpSpLocks/>
          </p:cNvGrpSpPr>
          <p:nvPr/>
        </p:nvGrpSpPr>
        <p:grpSpPr bwMode="ltGray">
          <a:xfrm>
            <a:off x="377390" y="3222439"/>
            <a:ext cx="2088801" cy="1548900"/>
            <a:chOff x="575" y="391"/>
            <a:chExt cx="809" cy="794"/>
          </a:xfrm>
        </p:grpSpPr>
        <p:sp>
          <p:nvSpPr>
            <p:cNvPr id="33" name="Oval 147"/>
            <p:cNvSpPr>
              <a:spLocks noChangeArrowheads="1"/>
            </p:cNvSpPr>
            <p:nvPr/>
          </p:nvSpPr>
          <p:spPr bwMode="ltGray">
            <a:xfrm>
              <a:off x="614" y="422"/>
              <a:ext cx="739" cy="747"/>
            </a:xfrm>
            <a:prstGeom prst="ellipse">
              <a:avLst/>
            </a:prstGeom>
            <a:solidFill>
              <a:srgbClr val="83725B"/>
            </a:solidFill>
            <a:ln w="9525">
              <a:solidFill>
                <a:srgbClr val="83725B"/>
              </a:solidFill>
              <a:miter lim="800000"/>
              <a:headEnd/>
              <a:tailEnd/>
            </a:ln>
          </p:spPr>
          <p:txBody>
            <a:bodyPr/>
            <a:lstStyle/>
            <a:p>
              <a:endParaRPr lang="en-US" sz="1800"/>
            </a:p>
          </p:txBody>
        </p:sp>
        <p:sp>
          <p:nvSpPr>
            <p:cNvPr id="36" name="Oval 148"/>
            <p:cNvSpPr>
              <a:spLocks noChangeArrowheads="1"/>
            </p:cNvSpPr>
            <p:nvPr/>
          </p:nvSpPr>
          <p:spPr bwMode="ltGray">
            <a:xfrm>
              <a:off x="629" y="445"/>
              <a:ext cx="708" cy="708"/>
            </a:xfrm>
            <a:prstGeom prst="ellipse">
              <a:avLst/>
            </a:prstGeom>
            <a:solidFill>
              <a:srgbClr val="8C7F6D"/>
            </a:solidFill>
            <a:ln w="9525">
              <a:solidFill>
                <a:srgbClr val="83725B"/>
              </a:solidFill>
              <a:miter lim="800000"/>
              <a:headEnd/>
              <a:tailEnd/>
            </a:ln>
          </p:spPr>
          <p:txBody>
            <a:bodyPr/>
            <a:lstStyle/>
            <a:p>
              <a:endParaRPr lang="en-US" sz="1800"/>
            </a:p>
          </p:txBody>
        </p:sp>
        <p:sp>
          <p:nvSpPr>
            <p:cNvPr id="37" name="Oval 149"/>
            <p:cNvSpPr>
              <a:spLocks noChangeArrowheads="1"/>
            </p:cNvSpPr>
            <p:nvPr/>
          </p:nvSpPr>
          <p:spPr bwMode="ltGray">
            <a:xfrm>
              <a:off x="598" y="399"/>
              <a:ext cx="770"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38" name="Oval 150"/>
            <p:cNvSpPr>
              <a:spLocks noChangeArrowheads="1"/>
            </p:cNvSpPr>
            <p:nvPr/>
          </p:nvSpPr>
          <p:spPr bwMode="ltGray">
            <a:xfrm>
              <a:off x="575" y="399"/>
              <a:ext cx="762"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39" name="Oval 151"/>
            <p:cNvSpPr>
              <a:spLocks noChangeArrowheads="1"/>
            </p:cNvSpPr>
            <p:nvPr/>
          </p:nvSpPr>
          <p:spPr bwMode="ltGray">
            <a:xfrm>
              <a:off x="614" y="414"/>
              <a:ext cx="770" cy="771"/>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0" name="Oval 152"/>
            <p:cNvSpPr>
              <a:spLocks noChangeArrowheads="1"/>
            </p:cNvSpPr>
            <p:nvPr/>
          </p:nvSpPr>
          <p:spPr bwMode="ltGray">
            <a:xfrm>
              <a:off x="590" y="391"/>
              <a:ext cx="763"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1" name="Oval 153"/>
            <p:cNvSpPr>
              <a:spLocks noChangeArrowheads="1"/>
            </p:cNvSpPr>
            <p:nvPr/>
          </p:nvSpPr>
          <p:spPr bwMode="ltGray">
            <a:xfrm>
              <a:off x="629" y="445"/>
              <a:ext cx="708" cy="708"/>
            </a:xfrm>
            <a:prstGeom prst="ellipse">
              <a:avLst/>
            </a:prstGeom>
            <a:solidFill>
              <a:srgbClr val="83725B"/>
            </a:solidFill>
            <a:ln w="9525">
              <a:solidFill>
                <a:srgbClr val="83725B"/>
              </a:solidFill>
              <a:miter lim="800000"/>
              <a:headEnd/>
              <a:tailEnd/>
            </a:ln>
          </p:spPr>
          <p:txBody>
            <a:bodyPr/>
            <a:lstStyle/>
            <a:p>
              <a:endParaRPr lang="en-US" sz="1800"/>
            </a:p>
          </p:txBody>
        </p:sp>
        <p:sp>
          <p:nvSpPr>
            <p:cNvPr id="42" name="Oval 154"/>
            <p:cNvSpPr>
              <a:spLocks noChangeArrowheads="1"/>
            </p:cNvSpPr>
            <p:nvPr/>
          </p:nvSpPr>
          <p:spPr bwMode="ltGray">
            <a:xfrm>
              <a:off x="637" y="445"/>
              <a:ext cx="693" cy="693"/>
            </a:xfrm>
            <a:prstGeom prst="ellipse">
              <a:avLst/>
            </a:prstGeom>
            <a:noFill/>
            <a:ln w="0">
              <a:solidFill>
                <a:srgbClr val="83725B"/>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44" name="Group 145"/>
          <p:cNvGrpSpPr>
            <a:grpSpLocks/>
          </p:cNvGrpSpPr>
          <p:nvPr/>
        </p:nvGrpSpPr>
        <p:grpSpPr bwMode="ltGray">
          <a:xfrm>
            <a:off x="311773" y="3222440"/>
            <a:ext cx="2228228" cy="1578161"/>
            <a:chOff x="544" y="391"/>
            <a:chExt cx="863" cy="809"/>
          </a:xfrm>
        </p:grpSpPr>
        <p:sp>
          <p:nvSpPr>
            <p:cNvPr id="45" name="Oval 119"/>
            <p:cNvSpPr>
              <a:spLocks noChangeArrowheads="1"/>
            </p:cNvSpPr>
            <p:nvPr/>
          </p:nvSpPr>
          <p:spPr bwMode="ltGray">
            <a:xfrm>
              <a:off x="637" y="391"/>
              <a:ext cx="770"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6" name="Oval 120"/>
            <p:cNvSpPr>
              <a:spLocks noChangeArrowheads="1"/>
            </p:cNvSpPr>
            <p:nvPr/>
          </p:nvSpPr>
          <p:spPr bwMode="ltGray">
            <a:xfrm>
              <a:off x="544" y="438"/>
              <a:ext cx="770" cy="7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7" name="Oval 121"/>
            <p:cNvSpPr>
              <a:spLocks noChangeArrowheads="1"/>
            </p:cNvSpPr>
            <p:nvPr/>
          </p:nvSpPr>
          <p:spPr bwMode="ltGray">
            <a:xfrm>
              <a:off x="637" y="438"/>
              <a:ext cx="763" cy="7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48" name="Oval 118"/>
          <p:cNvSpPr>
            <a:spLocks noChangeArrowheads="1"/>
          </p:cNvSpPr>
          <p:nvPr/>
        </p:nvSpPr>
        <p:spPr bwMode="ltGray">
          <a:xfrm>
            <a:off x="578887" y="3327779"/>
            <a:ext cx="1784783" cy="1381135"/>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txBody>
          <a:bodyPr lIns="91363" tIns="45681" rIns="91363" bIns="45681" anchor="ctr"/>
          <a:lstStyle/>
          <a:p>
            <a:pPr algn="ctr"/>
            <a:endParaRPr lang="en-GB" sz="600">
              <a:solidFill>
                <a:srgbClr val="003896"/>
              </a:solidFill>
            </a:endParaRPr>
          </a:p>
        </p:txBody>
      </p:sp>
    </p:spTree>
    <p:extLst>
      <p:ext uri="{BB962C8B-B14F-4D97-AF65-F5344CB8AC3E}">
        <p14:creationId xmlns:p14="http://schemas.microsoft.com/office/powerpoint/2010/main" val="36517402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Green left arrow">
    <p:bg>
      <p:bgPr>
        <a:solidFill>
          <a:srgbClr val="F2F2F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D7E1BE8D-1637-48D1-932D-F3766E99EBE2}"/>
              </a:ext>
            </a:extLst>
          </p:cNvPr>
          <p:cNvGraphicFramePr>
            <a:graphicFrameLocks noChangeAspect="1"/>
          </p:cNvGraphicFramePr>
          <p:nvPr userDrawn="1">
            <p:custDataLst>
              <p:tags r:id="rId1"/>
            </p:custDataLst>
            <p:extLst>
              <p:ext uri="{D42A27DB-BD31-4B8C-83A1-F6EECF244321}">
                <p14:modId xmlns:p14="http://schemas.microsoft.com/office/powerpoint/2010/main" val="30894773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D7E1BE8D-1637-48D1-932D-F3766E99EBE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 name="Freeform 14"/>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3" name="Title 2"/>
          <p:cNvSpPr>
            <a:spLocks noGrp="1"/>
          </p:cNvSpPr>
          <p:nvPr>
            <p:ph type="title" hasCustomPrompt="1"/>
          </p:nvPr>
        </p:nvSpPr>
        <p:spPr>
          <a:xfrm>
            <a:off x="457198" y="2764203"/>
            <a:ext cx="2651440" cy="1314311"/>
          </a:xfrm>
        </p:spPr>
        <p:txBody>
          <a:bodyPr vert="horz" anchor="ctr" anchorCtr="0">
            <a:noAutofit/>
          </a:bodyPr>
          <a:lstStyle>
            <a:lvl1pPr>
              <a:defRPr sz="3200" baseline="0">
                <a:solidFill>
                  <a:srgbClr val="FFFFFF"/>
                </a:solidFill>
                <a:latin typeface="+mj-lt"/>
                <a:ea typeface="+mj-ea"/>
                <a:cs typeface="+mj-cs"/>
              </a:defRPr>
            </a:lvl1pPr>
          </a:lstStyle>
          <a:p>
            <a:r>
              <a:rPr lang="en-US"/>
              <a:t>Click to add title</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t="6216" b="7716"/>
          <a:stretch/>
        </p:blipFill>
        <p:spPr>
          <a:xfrm rot="120000">
            <a:off x="2174642" y="3402828"/>
            <a:ext cx="269466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
        <p:nvSpPr>
          <p:cNvPr id="10" name="TextBox 9">
            <a:extLst>
              <a:ext uri="{FF2B5EF4-FFF2-40B4-BE49-F238E27FC236}">
                <a16:creationId xmlns:a16="http://schemas.microsoft.com/office/drawing/2014/main" id="{02560BA8-D396-4158-B416-384AAFFC6A9E}"/>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5637211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Arrow one third">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134972962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324" imgH="324" progId="TCLayout.ActiveDocument.1">
                  <p:embed/>
                </p:oleObj>
              </mc:Choice>
              <mc:Fallback>
                <p:oleObj name="think-cell Slide" r:id="rId3" imgW="324" imgH="324" progId="TCLayout.ActiveDocument.1">
                  <p:embed/>
                  <p:pic>
                    <p:nvPicPr>
                      <p:cNvPr id="3" name="Objec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3" name="Pentagon 3"/>
          <p:cNvSpPr/>
          <p:nvPr userDrawn="1"/>
        </p:nvSpPr>
        <p:spPr bwMode="white">
          <a:xfrm>
            <a:off x="1" y="0"/>
            <a:ext cx="5426920" cy="68580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4" name="Title 1"/>
          <p:cNvSpPr>
            <a:spLocks noGrp="1"/>
          </p:cNvSpPr>
          <p:nvPr>
            <p:ph type="title" hasCustomPrompt="1"/>
          </p:nvPr>
        </p:nvSpPr>
        <p:spPr>
          <a:xfrm>
            <a:off x="457198" y="1785600"/>
            <a:ext cx="4235037" cy="3286800"/>
          </a:xfrm>
          <a:prstGeom prst="rect">
            <a:avLst/>
          </a:prstGeom>
        </p:spPr>
        <p:txBody>
          <a:bodyPr vert="horz" anchor="ctr">
            <a:noAutofit/>
          </a:bodyPr>
          <a:lstStyle>
            <a:lvl1pPr>
              <a:defRPr sz="4400" b="0">
                <a:solidFill>
                  <a:schemeClr val="tx2"/>
                </a:solidFill>
                <a:latin typeface="+mj-lt"/>
                <a:ea typeface="+mj-ea"/>
                <a:cs typeface="+mj-cs"/>
                <a:sym typeface="Trebuchet MS" panose="020B0603020202020204" pitchFamily="34" charset="0"/>
              </a:defRPr>
            </a:lvl1pPr>
          </a:lstStyle>
          <a:p>
            <a:r>
              <a:rPr lang="en-US"/>
              <a:t>Click to add title</a:t>
            </a:r>
          </a:p>
        </p:txBody>
      </p:sp>
      <p:pic>
        <p:nvPicPr>
          <p:cNvPr id="15" name="Picture 14"/>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581525" y="3394392"/>
            <a:ext cx="1298575"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26356DE-526E-4BD1-A136-4D37A4E1051F}"/>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3886074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Green arrow one third">
    <p:bg>
      <p:bgPr>
        <a:solidFill>
          <a:srgbClr val="F2F2F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4E42739-5272-49C2-8942-77E5A8062226}"/>
              </a:ext>
            </a:extLst>
          </p:cNvPr>
          <p:cNvGraphicFramePr>
            <a:graphicFrameLocks noChangeAspect="1"/>
          </p:cNvGraphicFramePr>
          <p:nvPr userDrawn="1">
            <p:custDataLst>
              <p:tags r:id="rId1"/>
            </p:custDataLst>
            <p:extLst>
              <p:ext uri="{D42A27DB-BD31-4B8C-83A1-F6EECF244321}">
                <p14:modId xmlns:p14="http://schemas.microsoft.com/office/powerpoint/2010/main" val="21727010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C4E42739-5272-49C2-8942-77E5A806222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3" name="Pentagon 3"/>
          <p:cNvSpPr/>
          <p:nvPr userDrawn="1"/>
        </p:nvSpPr>
        <p:spPr bwMode="white">
          <a:xfrm>
            <a:off x="1" y="0"/>
            <a:ext cx="5426920" cy="6858000"/>
          </a:xfrm>
          <a:prstGeom prst="homePlate">
            <a:avLst>
              <a:gd name="adj" fmla="val 1293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4" name="Title 1"/>
          <p:cNvSpPr>
            <a:spLocks noGrp="1"/>
          </p:cNvSpPr>
          <p:nvPr>
            <p:ph type="title" hasCustomPrompt="1"/>
          </p:nvPr>
        </p:nvSpPr>
        <p:spPr>
          <a:xfrm>
            <a:off x="457198" y="1785600"/>
            <a:ext cx="4235037" cy="3286800"/>
          </a:xfrm>
          <a:prstGeom prst="rect">
            <a:avLst/>
          </a:prstGeom>
        </p:spPr>
        <p:txBody>
          <a:bodyPr vert="horz" anchor="ctr">
            <a:noAutofit/>
          </a:bodyPr>
          <a:lstStyle>
            <a:lvl1pPr>
              <a:defRPr sz="4400" b="0">
                <a:solidFill>
                  <a:srgbClr val="FFFFFF"/>
                </a:solidFill>
                <a:latin typeface="+mj-lt"/>
                <a:ea typeface="+mj-ea"/>
                <a:cs typeface="+mj-cs"/>
                <a:sym typeface="Trebuchet MS" panose="020B0603020202020204" pitchFamily="34" charset="0"/>
              </a:defRPr>
            </a:lvl1pPr>
          </a:lstStyle>
          <a:p>
            <a:r>
              <a:rPr lang="en-US"/>
              <a:t>Click to add title</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t="7562" b="6867"/>
          <a:stretch/>
        </p:blipFill>
        <p:spPr>
          <a:xfrm>
            <a:off x="3578059" y="3416300"/>
            <a:ext cx="269466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
        <p:nvSpPr>
          <p:cNvPr id="11" name="TextBox 10">
            <a:extLst>
              <a:ext uri="{FF2B5EF4-FFF2-40B4-BE49-F238E27FC236}">
                <a16:creationId xmlns:a16="http://schemas.microsoft.com/office/drawing/2014/main" id="{997FE091-C71D-4200-A638-B2E51953D3A9}"/>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0804245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Arrow half">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B8CD8670-3F3E-4BC5-A991-EB50C2FD5F75}"/>
              </a:ext>
            </a:extLst>
          </p:cNvPr>
          <p:cNvGraphicFramePr>
            <a:graphicFrameLocks noChangeAspect="1"/>
          </p:cNvGraphicFramePr>
          <p:nvPr userDrawn="1">
            <p:custDataLst>
              <p:tags r:id="rId1"/>
            </p:custDataLst>
            <p:extLst>
              <p:ext uri="{D42A27DB-BD31-4B8C-83A1-F6EECF244321}">
                <p14:modId xmlns:p14="http://schemas.microsoft.com/office/powerpoint/2010/main" val="761614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B8CD8670-3F3E-4BC5-A991-EB50C2FD5F7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4" name="Pentagon 8"/>
          <p:cNvSpPr/>
          <p:nvPr userDrawn="1"/>
        </p:nvSpPr>
        <p:spPr bwMode="white">
          <a:xfrm>
            <a:off x="0" y="0"/>
            <a:ext cx="6363546" cy="68580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6" name="Title 2"/>
          <p:cNvSpPr>
            <a:spLocks noGrp="1"/>
          </p:cNvSpPr>
          <p:nvPr>
            <p:ph type="title" hasCustomPrompt="1"/>
          </p:nvPr>
        </p:nvSpPr>
        <p:spPr>
          <a:xfrm>
            <a:off x="457198" y="205769"/>
            <a:ext cx="4846448" cy="666000"/>
          </a:xfrm>
          <a:prstGeom prst="rect">
            <a:avLst/>
          </a:prstGeom>
        </p:spPr>
        <p:txBody>
          <a:bodyPr vert="horz" wrap="square" lIns="0" tIns="0" rIns="0" bIns="0" anchor="ctr" anchorCtr="0">
            <a:noAutofit/>
          </a:bodyPr>
          <a:lstStyle>
            <a:lvl1pPr marL="0" indent="0" algn="l">
              <a:lnSpc>
                <a:spcPct val="90000"/>
              </a:lnSpc>
              <a:spcBef>
                <a:spcPct val="0"/>
              </a:spcBef>
              <a:spcAft>
                <a:spcPts val="0"/>
              </a:spcAft>
              <a:defRPr sz="2400" b="0" i="0" u="none" kern="1200" spc="0">
                <a:solidFill>
                  <a:schemeClr val="tx2">
                    <a:lumMod val="100000"/>
                  </a:schemeClr>
                </a:solidFill>
                <a:latin typeface="+mj-lt"/>
                <a:ea typeface="+mj-ea"/>
                <a:cs typeface="+mj-cs"/>
                <a:sym typeface="Trebuchet MS" panose="020B0603020202020204" pitchFamily="34" charset="0"/>
              </a:defRPr>
            </a:lvl1pPr>
          </a:lstStyle>
          <a:p>
            <a:pPr lvl="0"/>
            <a:r>
              <a:rPr lang="en-US"/>
              <a:t>Click to add title</a:t>
            </a:r>
          </a:p>
        </p:txBody>
      </p:sp>
      <p:pic>
        <p:nvPicPr>
          <p:cNvPr id="9" name="Picture 8"/>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6F4DACAD-AA39-40EC-96A6-AC8746DB2977}"/>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4581975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Green arrow half">
    <p:bg>
      <p:bgPr>
        <a:solidFill>
          <a:srgbClr val="F2F2F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53BD4EC-465D-4B03-99B2-3A1DA914018E}"/>
              </a:ext>
            </a:extLst>
          </p:cNvPr>
          <p:cNvGraphicFramePr>
            <a:graphicFrameLocks noChangeAspect="1"/>
          </p:cNvGraphicFramePr>
          <p:nvPr userDrawn="1">
            <p:custDataLst>
              <p:tags r:id="rId1"/>
            </p:custDataLst>
            <p:extLst>
              <p:ext uri="{D42A27DB-BD31-4B8C-83A1-F6EECF244321}">
                <p14:modId xmlns:p14="http://schemas.microsoft.com/office/powerpoint/2010/main" val="9733864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A53BD4EC-465D-4B03-99B2-3A1DA914018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4" name="Pentagon 8"/>
          <p:cNvSpPr/>
          <p:nvPr userDrawn="1"/>
        </p:nvSpPr>
        <p:spPr bwMode="white">
          <a:xfrm>
            <a:off x="0" y="0"/>
            <a:ext cx="6363546" cy="6858000"/>
          </a:xfrm>
          <a:prstGeom prst="homePlate">
            <a:avLst>
              <a:gd name="adj" fmla="val 1293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6" name="Title 2"/>
          <p:cNvSpPr>
            <a:spLocks noGrp="1"/>
          </p:cNvSpPr>
          <p:nvPr>
            <p:ph type="title" hasCustomPrompt="1"/>
          </p:nvPr>
        </p:nvSpPr>
        <p:spPr>
          <a:xfrm>
            <a:off x="457198" y="205769"/>
            <a:ext cx="4846448" cy="666000"/>
          </a:xfrm>
          <a:prstGeom prst="rect">
            <a:avLst/>
          </a:prstGeom>
        </p:spPr>
        <p:txBody>
          <a:bodyPr vert="horz" wrap="square" lIns="0" tIns="0" rIns="0" bIns="0" anchor="ctr" anchorCtr="0">
            <a:noAutofit/>
          </a:bodyPr>
          <a:lstStyle>
            <a:lvl1pPr marL="0" indent="0" algn="l">
              <a:lnSpc>
                <a:spcPct val="90000"/>
              </a:lnSpc>
              <a:spcBef>
                <a:spcPct val="0"/>
              </a:spcBef>
              <a:spcAft>
                <a:spcPts val="0"/>
              </a:spcAft>
              <a:defRPr sz="2400" b="0" i="0" u="none" kern="1200" spc="0">
                <a:solidFill>
                  <a:srgbClr val="FFFFFF"/>
                </a:solidFill>
                <a:latin typeface="+mj-lt"/>
                <a:ea typeface="+mj-ea"/>
                <a:cs typeface="+mj-cs"/>
                <a:sym typeface="Trebuchet MS" panose="020B0603020202020204" pitchFamily="34" charset="0"/>
              </a:defRPr>
            </a:lvl1pPr>
          </a:lstStyle>
          <a:p>
            <a:pPr lvl="0"/>
            <a:r>
              <a:rPr lang="en-US"/>
              <a:t>Click to add title</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t="9052" b="6867"/>
          <a:stretch/>
        </p:blipFill>
        <p:spPr>
          <a:xfrm rot="120000">
            <a:off x="4460172" y="3407803"/>
            <a:ext cx="269466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
        <p:nvSpPr>
          <p:cNvPr id="13" name="TextBox 12">
            <a:extLst>
              <a:ext uri="{FF2B5EF4-FFF2-40B4-BE49-F238E27FC236}">
                <a16:creationId xmlns:a16="http://schemas.microsoft.com/office/drawing/2014/main" id="{A09A4577-8D0E-4181-994E-76DB0212BEA9}"/>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4772383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Arrow two third">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8667851-96F4-4064-873E-E36C25D7C9F1}"/>
              </a:ext>
            </a:extLst>
          </p:cNvPr>
          <p:cNvGraphicFramePr>
            <a:graphicFrameLocks noChangeAspect="1"/>
          </p:cNvGraphicFramePr>
          <p:nvPr userDrawn="1">
            <p:custDataLst>
              <p:tags r:id="rId1"/>
            </p:custDataLst>
            <p:extLst>
              <p:ext uri="{D42A27DB-BD31-4B8C-83A1-F6EECF244321}">
                <p14:modId xmlns:p14="http://schemas.microsoft.com/office/powerpoint/2010/main" val="7818239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38667851-96F4-4064-873E-E36C25D7C9F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11" name="Title 3"/>
          <p:cNvSpPr>
            <a:spLocks noGrp="1"/>
          </p:cNvSpPr>
          <p:nvPr>
            <p:ph type="title" hasCustomPrompt="1"/>
          </p:nvPr>
        </p:nvSpPr>
        <p:spPr>
          <a:xfrm>
            <a:off x="457198" y="205769"/>
            <a:ext cx="6429602" cy="666000"/>
          </a:xfrm>
          <a:prstGeom prst="rect">
            <a:avLst/>
          </a:prstGeom>
        </p:spPr>
        <p:txBody>
          <a:bodyPr vert="horz" wrap="square" lIns="0" tIns="0" rIns="0" bIns="0" anchor="ctr" anchorCtr="0">
            <a:noAutofit/>
          </a:bodyPr>
          <a:lstStyle>
            <a:lvl1pPr marL="0" indent="0" algn="l">
              <a:lnSpc>
                <a:spcPct val="90000"/>
              </a:lnSpc>
              <a:spcBef>
                <a:spcPct val="0"/>
              </a:spcBef>
              <a:spcAft>
                <a:spcPts val="0"/>
              </a:spcAft>
              <a:defRPr sz="2400" b="0" i="0" u="none" kern="1200" spc="0">
                <a:solidFill>
                  <a:schemeClr val="tx2">
                    <a:lumMod val="100000"/>
                  </a:schemeClr>
                </a:solidFill>
                <a:latin typeface="+mj-lt"/>
                <a:ea typeface="+mj-ea"/>
                <a:cs typeface="+mj-cs"/>
                <a:sym typeface="Trebuchet MS" panose="020B0603020202020204" pitchFamily="34" charset="0"/>
              </a:defRPr>
            </a:lvl1pPr>
          </a:lstStyle>
          <a:p>
            <a:pPr lvl="0"/>
            <a:r>
              <a:rPr lang="en-US"/>
              <a:t>Click to add title</a:t>
            </a:r>
          </a:p>
        </p:txBody>
      </p:sp>
      <p:pic>
        <p:nvPicPr>
          <p:cNvPr id="16" name="Picture 15"/>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490339" y="3589606"/>
            <a:ext cx="1365250"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33934739-C2EA-4CFB-A0A5-0E9946C4C38E}"/>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0009705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Green arrow two third">
    <p:bg>
      <p:bgPr>
        <a:solidFill>
          <a:srgbClr val="F2F2F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1C7A9E46-1A9C-42D9-A160-2150D05A23CD}"/>
              </a:ext>
            </a:extLst>
          </p:cNvPr>
          <p:cNvGraphicFramePr>
            <a:graphicFrameLocks noChangeAspect="1"/>
          </p:cNvGraphicFramePr>
          <p:nvPr userDrawn="1">
            <p:custDataLst>
              <p:tags r:id="rId1"/>
            </p:custDataLst>
            <p:extLst>
              <p:ext uri="{D42A27DB-BD31-4B8C-83A1-F6EECF244321}">
                <p14:modId xmlns:p14="http://schemas.microsoft.com/office/powerpoint/2010/main" val="11502267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1C7A9E46-1A9C-42D9-A160-2150D05A23C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1" name="Title 3"/>
          <p:cNvSpPr>
            <a:spLocks noGrp="1"/>
          </p:cNvSpPr>
          <p:nvPr>
            <p:ph type="title" hasCustomPrompt="1"/>
          </p:nvPr>
        </p:nvSpPr>
        <p:spPr>
          <a:xfrm>
            <a:off x="457198" y="205769"/>
            <a:ext cx="6429602" cy="666000"/>
          </a:xfrm>
          <a:prstGeom prst="rect">
            <a:avLst/>
          </a:prstGeom>
        </p:spPr>
        <p:txBody>
          <a:bodyPr vert="horz" wrap="square" lIns="0" tIns="0" rIns="0" bIns="0" anchor="ctr" anchorCtr="0">
            <a:noAutofit/>
          </a:bodyPr>
          <a:lstStyle>
            <a:lvl1pPr marL="0" indent="0" algn="l">
              <a:lnSpc>
                <a:spcPct val="90000"/>
              </a:lnSpc>
              <a:spcBef>
                <a:spcPct val="0"/>
              </a:spcBef>
              <a:spcAft>
                <a:spcPts val="0"/>
              </a:spcAft>
              <a:defRPr sz="2400" b="0" i="0" u="none" kern="1200" spc="0">
                <a:solidFill>
                  <a:srgbClr val="FFFFFF"/>
                </a:solidFill>
                <a:latin typeface="+mj-lt"/>
                <a:ea typeface="+mj-ea"/>
                <a:cs typeface="+mj-cs"/>
                <a:sym typeface="Trebuchet MS" panose="020B0603020202020204" pitchFamily="34" charset="0"/>
              </a:defRPr>
            </a:lvl1pPr>
          </a:lstStyle>
          <a:p>
            <a:pPr lvl="0"/>
            <a:r>
              <a:rPr lang="en-US"/>
              <a:t>Click to add title</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t="9052" b="6867"/>
          <a:stretch/>
        </p:blipFill>
        <p:spPr>
          <a:xfrm rot="120000">
            <a:off x="6567628" y="3407803"/>
            <a:ext cx="269466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
        <p:nvSpPr>
          <p:cNvPr id="14" name="TextBox 13">
            <a:extLst>
              <a:ext uri="{FF2B5EF4-FFF2-40B4-BE49-F238E27FC236}">
                <a16:creationId xmlns:a16="http://schemas.microsoft.com/office/drawing/2014/main" id="{E90FADAD-86EC-4BA1-A555-BB045F9CA7F1}"/>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313762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Big statement green">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486264A-A57A-44DD-A82A-235BEDA43B7C}"/>
              </a:ext>
            </a:extLst>
          </p:cNvPr>
          <p:cNvGraphicFramePr>
            <a:graphicFrameLocks noChangeAspect="1"/>
          </p:cNvGraphicFramePr>
          <p:nvPr userDrawn="1">
            <p:custDataLst>
              <p:tags r:id="rId1"/>
            </p:custDataLst>
            <p:extLst>
              <p:ext uri="{D42A27DB-BD31-4B8C-83A1-F6EECF244321}">
                <p14:modId xmlns:p14="http://schemas.microsoft.com/office/powerpoint/2010/main" val="14186500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A486264A-A57A-44DD-A82A-235BEDA43B7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Title 1"/>
          <p:cNvSpPr>
            <a:spLocks noGrp="1"/>
          </p:cNvSpPr>
          <p:nvPr>
            <p:ph type="title" hasCustomPrompt="1"/>
          </p:nvPr>
        </p:nvSpPr>
        <p:spPr>
          <a:xfrm>
            <a:off x="436563" y="3826333"/>
            <a:ext cx="11301412" cy="1606550"/>
          </a:xfrm>
        </p:spPr>
        <p:txBody>
          <a:bodyPr vert="horz"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j-ea"/>
                <a:cs typeface="+mj-cs"/>
                <a:sym typeface="Trebuchet MS" panose="020B0603020202020204" pitchFamily="34" charset="0"/>
              </a:defRPr>
            </a:lvl1pPr>
          </a:lstStyle>
          <a:p>
            <a:r>
              <a:rPr lang="en-US"/>
              <a:t>Click to add big statement text</a:t>
            </a:r>
          </a:p>
        </p:txBody>
      </p:sp>
      <p:sp>
        <p:nvSpPr>
          <p:cNvPr id="5" name="TextBox 4">
            <a:extLst>
              <a:ext uri="{FF2B5EF4-FFF2-40B4-BE49-F238E27FC236}">
                <a16:creationId xmlns:a16="http://schemas.microsoft.com/office/drawing/2014/main" id="{1948487D-814E-4C23-BE20-B2AE666FC8BC}"/>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3409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ig statement icon">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9E6E7E2-45B7-4747-9F3A-F3A1D2EAB2B4}"/>
              </a:ext>
            </a:extLst>
          </p:cNvPr>
          <p:cNvGraphicFramePr>
            <a:graphicFrameLocks noChangeAspect="1"/>
          </p:cNvGraphicFramePr>
          <p:nvPr userDrawn="1">
            <p:custDataLst>
              <p:tags r:id="rId1"/>
            </p:custDataLst>
            <p:extLst>
              <p:ext uri="{D42A27DB-BD31-4B8C-83A1-F6EECF244321}">
                <p14:modId xmlns:p14="http://schemas.microsoft.com/office/powerpoint/2010/main" val="7966235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69E6E7E2-45B7-4747-9F3A-F3A1D2EAB2B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Rectangle 5"/>
          <p:cNvSpPr/>
          <p:nvPr userDrawn="1"/>
        </p:nvSpPr>
        <p:spPr bwMode="white">
          <a:xfrm>
            <a:off x="436563" y="625475"/>
            <a:ext cx="932688" cy="93268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
        <p:nvSpPr>
          <p:cNvPr id="7" name="Title 1"/>
          <p:cNvSpPr>
            <a:spLocks noGrp="1"/>
          </p:cNvSpPr>
          <p:nvPr>
            <p:ph type="title" hasCustomPrompt="1"/>
          </p:nvPr>
        </p:nvSpPr>
        <p:spPr>
          <a:xfrm>
            <a:off x="436563" y="3826333"/>
            <a:ext cx="11301412" cy="1606550"/>
          </a:xfrm>
          <a:prstGeom prst="rect">
            <a:avLst/>
          </a:prstGeom>
        </p:spPr>
        <p:txBody>
          <a:bodyPr vert="horz"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tx2"/>
                </a:solidFill>
                <a:latin typeface="+mj-lt"/>
                <a:ea typeface="+mj-ea"/>
                <a:cs typeface="+mj-cs"/>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23344684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19157993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324" imgH="324" progId="TCLayout.ActiveDocument.1">
                  <p:embed/>
                </p:oleObj>
              </mc:Choice>
              <mc:Fallback>
                <p:oleObj name="think-cell Slide" r:id="rId3" imgW="324" imgH="324"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rotWithShape="1">
          <a:blip r:embed="rId5">
            <a:extLst>
              <a:ext uri="{28A0092B-C50C-407E-A947-70E740481C1C}">
                <a14:useLocalDpi xmlns:a14="http://schemas.microsoft.com/office/drawing/2010/main" val="0"/>
              </a:ext>
            </a:extLst>
          </a:blip>
          <a:srcRect r="3634" b="1258"/>
          <a:stretch/>
        </p:blipFill>
        <p:spPr>
          <a:xfrm rot="16200000" flipH="1">
            <a:off x="6797461" y="101443"/>
            <a:ext cx="769257" cy="10019821"/>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0"/>
            <a:ext cx="12192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91440" tIns="45720" rIns="91440" bIns="45720" numCol="1" anchor="t" anchorCtr="0" compatLnSpc="1">
            <a:prstTxWarp prst="textNoShape">
              <a:avLst/>
            </a:prstTxWarp>
            <a:noAutofit/>
          </a:bodyPr>
          <a:lstStyle/>
          <a:p>
            <a:endParaRPr lang="en-US">
              <a:latin typeface="+mn-lt"/>
              <a:ea typeface="+mn-ea"/>
              <a:cs typeface="+mn-cs"/>
              <a:sym typeface="Trebuchet MS" panose="020B0603020202020204" pitchFamily="34" charset="0"/>
            </a:endParaRPr>
          </a:p>
        </p:txBody>
      </p:sp>
      <p:sp>
        <p:nvSpPr>
          <p:cNvPr id="5" name="TextBox 4">
            <a:extLst>
              <a:ext uri="{FF2B5EF4-FFF2-40B4-BE49-F238E27FC236}">
                <a16:creationId xmlns:a16="http://schemas.microsoft.com/office/drawing/2014/main" id="{41E3F912-4350-4AF4-AC46-48FBE477D813}"/>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1928753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2_Title Slide">
    <p:spTree>
      <p:nvGrpSpPr>
        <p:cNvPr id="1" name=""/>
        <p:cNvGrpSpPr/>
        <p:nvPr/>
      </p:nvGrpSpPr>
      <p:grpSpPr>
        <a:xfrm>
          <a:off x="0" y="0"/>
          <a:ext cx="0" cy="0"/>
          <a:chOff x="0" y="0"/>
          <a:chExt cx="0" cy="0"/>
        </a:xfrm>
      </p:grpSpPr>
      <p:grpSp>
        <p:nvGrpSpPr>
          <p:cNvPr id="3" name="Group 162"/>
          <p:cNvGrpSpPr>
            <a:grpSpLocks/>
          </p:cNvGrpSpPr>
          <p:nvPr/>
        </p:nvGrpSpPr>
        <p:grpSpPr bwMode="ltGray">
          <a:xfrm>
            <a:off x="-6350" y="0"/>
            <a:ext cx="12198351" cy="6858000"/>
            <a:chOff x="-3" y="0"/>
            <a:chExt cx="5763" cy="4320"/>
          </a:xfrm>
        </p:grpSpPr>
        <p:pic>
          <p:nvPicPr>
            <p:cNvPr id="4" name="Picture 23" descr="d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ltGray">
            <a:xfrm>
              <a:off x="-3" y="0"/>
              <a:ext cx="115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1"/>
            <p:cNvSpPr>
              <a:spLocks noChangeArrowheads="1"/>
            </p:cNvSpPr>
            <p:nvPr/>
          </p:nvSpPr>
          <p:spPr bwMode="ltGray">
            <a:xfrm>
              <a:off x="-3" y="0"/>
              <a:ext cx="5763"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1800"/>
            </a:p>
          </p:txBody>
        </p:sp>
        <p:pic>
          <p:nvPicPr>
            <p:cNvPr id="6" name="Picture 161" descr="logo smal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ltGray">
            <a:xfrm>
              <a:off x="4088" y="326"/>
              <a:ext cx="1352"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82"/>
          <p:cNvGrpSpPr>
            <a:grpSpLocks/>
          </p:cNvGrpSpPr>
          <p:nvPr/>
        </p:nvGrpSpPr>
        <p:grpSpPr bwMode="ltGray">
          <a:xfrm>
            <a:off x="347133" y="1201738"/>
            <a:ext cx="3310467" cy="2444750"/>
            <a:chOff x="164" y="757"/>
            <a:chExt cx="1564" cy="1540"/>
          </a:xfrm>
        </p:grpSpPr>
        <p:sp>
          <p:nvSpPr>
            <p:cNvPr id="9" name="Oval 38"/>
            <p:cNvSpPr>
              <a:spLocks noChangeArrowheads="1"/>
            </p:cNvSpPr>
            <p:nvPr/>
          </p:nvSpPr>
          <p:spPr bwMode="ltGray">
            <a:xfrm>
              <a:off x="234" y="819"/>
              <a:ext cx="1448" cy="1447"/>
            </a:xfrm>
            <a:prstGeom prst="ellipse">
              <a:avLst/>
            </a:prstGeom>
            <a:solidFill>
              <a:srgbClr val="83725B"/>
            </a:solidFill>
            <a:ln w="9525">
              <a:solidFill>
                <a:srgbClr val="83725B"/>
              </a:solidFill>
              <a:round/>
              <a:headEnd/>
              <a:tailEnd/>
            </a:ln>
          </p:spPr>
          <p:txBody>
            <a:bodyPr/>
            <a:lstStyle/>
            <a:p>
              <a:endParaRPr lang="en-US" sz="1800"/>
            </a:p>
          </p:txBody>
        </p:sp>
        <p:sp>
          <p:nvSpPr>
            <p:cNvPr id="10" name="Oval 40"/>
            <p:cNvSpPr>
              <a:spLocks noChangeArrowheads="1"/>
            </p:cNvSpPr>
            <p:nvPr/>
          </p:nvSpPr>
          <p:spPr bwMode="ltGray">
            <a:xfrm>
              <a:off x="219" y="772"/>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1" name="Oval 41"/>
            <p:cNvSpPr>
              <a:spLocks noChangeArrowheads="1"/>
            </p:cNvSpPr>
            <p:nvPr/>
          </p:nvSpPr>
          <p:spPr bwMode="ltGray">
            <a:xfrm>
              <a:off x="164" y="772"/>
              <a:ext cx="1487"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2" name="Oval 42"/>
            <p:cNvSpPr>
              <a:spLocks noChangeArrowheads="1"/>
            </p:cNvSpPr>
            <p:nvPr/>
          </p:nvSpPr>
          <p:spPr bwMode="ltGray">
            <a:xfrm>
              <a:off x="242" y="803"/>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3" name="Oval 43"/>
            <p:cNvSpPr>
              <a:spLocks noChangeArrowheads="1"/>
            </p:cNvSpPr>
            <p:nvPr/>
          </p:nvSpPr>
          <p:spPr bwMode="ltGray">
            <a:xfrm>
              <a:off x="196"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15" name="Group 83"/>
          <p:cNvGrpSpPr>
            <a:grpSpLocks/>
          </p:cNvGrpSpPr>
          <p:nvPr/>
        </p:nvGrpSpPr>
        <p:grpSpPr bwMode="ltGray">
          <a:xfrm>
            <a:off x="232833" y="1201738"/>
            <a:ext cx="3524251" cy="2493962"/>
            <a:chOff x="110" y="757"/>
            <a:chExt cx="1665" cy="1571"/>
          </a:xfrm>
        </p:grpSpPr>
        <p:sp>
          <p:nvSpPr>
            <p:cNvPr id="16" name="Oval 44"/>
            <p:cNvSpPr>
              <a:spLocks noChangeArrowheads="1"/>
            </p:cNvSpPr>
            <p:nvPr/>
          </p:nvSpPr>
          <p:spPr bwMode="ltGray">
            <a:xfrm>
              <a:off x="281"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7" name="Oval 45"/>
            <p:cNvSpPr>
              <a:spLocks noChangeArrowheads="1"/>
            </p:cNvSpPr>
            <p:nvPr/>
          </p:nvSpPr>
          <p:spPr bwMode="ltGray">
            <a:xfrm>
              <a:off x="110"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18" name="Oval 46"/>
            <p:cNvSpPr>
              <a:spLocks noChangeArrowheads="1"/>
            </p:cNvSpPr>
            <p:nvPr/>
          </p:nvSpPr>
          <p:spPr bwMode="ltGray">
            <a:xfrm>
              <a:off x="289"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3075" name="Rectangle 3"/>
          <p:cNvSpPr>
            <a:spLocks noGrp="1" noChangeArrowheads="1"/>
          </p:cNvSpPr>
          <p:nvPr>
            <p:ph type="ctrTitle" hasCustomPrompt="1"/>
          </p:nvPr>
        </p:nvSpPr>
        <p:spPr bwMode="ltGray">
          <a:xfrm>
            <a:off x="4176184" y="1989139"/>
            <a:ext cx="7584016" cy="1958975"/>
          </a:xfrm>
        </p:spPr>
        <p:txBody>
          <a:bodyPr/>
          <a:lstStyle>
            <a:lvl1pPr algn="l">
              <a:defRPr sz="2800" b="1">
                <a:solidFill>
                  <a:srgbClr val="003896"/>
                </a:solidFill>
              </a:defRPr>
            </a:lvl1pPr>
          </a:lstStyle>
          <a:p>
            <a:r>
              <a:rPr lang="en-ZA"/>
              <a:t>Click to edit Divider title slide</a:t>
            </a:r>
          </a:p>
        </p:txBody>
      </p:sp>
      <p:sp>
        <p:nvSpPr>
          <p:cNvPr id="34" name="Rectangle 39"/>
          <p:cNvSpPr>
            <a:spLocks noGrp="1" noChangeArrowheads="1"/>
          </p:cNvSpPr>
          <p:nvPr>
            <p:ph type="sldNum" sz="quarter" idx="4"/>
          </p:nvPr>
        </p:nvSpPr>
        <p:spPr bwMode="ltGray">
          <a:xfrm>
            <a:off x="11155576" y="6096001"/>
            <a:ext cx="630025" cy="314325"/>
          </a:xfrm>
          <a:prstGeom prst="rect">
            <a:avLst/>
          </a:prstGeom>
          <a:noFill/>
          <a:ln w="9525" algn="ctr">
            <a:noFill/>
            <a:miter lim="800000"/>
            <a:headEnd/>
            <a:tailEnd/>
          </a:ln>
          <a:effectLst/>
        </p:spPr>
        <p:txBody>
          <a:bodyPr vert="horz" wrap="square" lIns="91440" tIns="45720" rIns="91440" bIns="45720" numCol="1" anchor="b" anchorCtr="0" compatLnSpc="1">
            <a:prstTxWarp prst="textNoShape">
              <a:avLst/>
            </a:prstTxWarp>
          </a:bodyPr>
          <a:lstStyle>
            <a:lvl1pPr algn="r">
              <a:defRPr sz="900">
                <a:solidFill>
                  <a:srgbClr val="83725B"/>
                </a:solidFill>
              </a:defRPr>
            </a:lvl1pPr>
          </a:lstStyle>
          <a:p>
            <a:fld id="{32FD1C04-D9ED-414A-B08D-3AD46D8022DD}" type="slidenum">
              <a:rPr lang="en-ZA" smtClean="0"/>
              <a:t>‹#›</a:t>
            </a:fld>
            <a:endParaRPr lang="en-ZA"/>
          </a:p>
        </p:txBody>
      </p:sp>
      <p:sp>
        <p:nvSpPr>
          <p:cNvPr id="43" name="Oval 128"/>
          <p:cNvSpPr>
            <a:spLocks noChangeArrowheads="1"/>
          </p:cNvSpPr>
          <p:nvPr/>
        </p:nvSpPr>
        <p:spPr bwMode="ltGray">
          <a:xfrm>
            <a:off x="611716" y="1384518"/>
            <a:ext cx="2880783" cy="217624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anchor="ctr"/>
          <a:lstStyle/>
          <a:p>
            <a:pPr algn="ctr"/>
            <a:endParaRPr lang="en-US" sz="1000">
              <a:solidFill>
                <a:srgbClr val="C0C0C0"/>
              </a:solidFill>
            </a:endParaRPr>
          </a:p>
        </p:txBody>
      </p:sp>
      <p:grpSp>
        <p:nvGrpSpPr>
          <p:cNvPr id="19" name="Group 18"/>
          <p:cNvGrpSpPr/>
          <p:nvPr/>
        </p:nvGrpSpPr>
        <p:grpSpPr>
          <a:xfrm>
            <a:off x="311773" y="3222438"/>
            <a:ext cx="2228228" cy="1578162"/>
            <a:chOff x="233829" y="3222438"/>
            <a:chExt cx="1671171" cy="1578162"/>
          </a:xfrm>
        </p:grpSpPr>
        <p:grpSp>
          <p:nvGrpSpPr>
            <p:cNvPr id="2" name="Group 1"/>
            <p:cNvGrpSpPr/>
            <p:nvPr userDrawn="1"/>
          </p:nvGrpSpPr>
          <p:grpSpPr>
            <a:xfrm>
              <a:off x="233829" y="3222438"/>
              <a:ext cx="1671171" cy="1578162"/>
              <a:chOff x="233829" y="3222438"/>
              <a:chExt cx="1671171" cy="1578162"/>
            </a:xfrm>
          </p:grpSpPr>
          <p:sp>
            <p:nvSpPr>
              <p:cNvPr id="33" name="Oval 147"/>
              <p:cNvSpPr>
                <a:spLocks noChangeArrowheads="1"/>
              </p:cNvSpPr>
              <p:nvPr/>
            </p:nvSpPr>
            <p:spPr bwMode="ltGray">
              <a:xfrm>
                <a:off x="358564" y="3282912"/>
                <a:ext cx="1431048" cy="1457214"/>
              </a:xfrm>
              <a:prstGeom prst="ellipse">
                <a:avLst/>
              </a:prstGeom>
              <a:solidFill>
                <a:srgbClr val="83725B"/>
              </a:solidFill>
              <a:ln w="9525">
                <a:solidFill>
                  <a:srgbClr val="83725B"/>
                </a:solidFill>
                <a:miter lim="800000"/>
                <a:headEnd/>
                <a:tailEnd/>
              </a:ln>
            </p:spPr>
            <p:txBody>
              <a:bodyPr/>
              <a:lstStyle/>
              <a:p>
                <a:endParaRPr lang="en-US" sz="1800"/>
              </a:p>
            </p:txBody>
          </p:sp>
          <p:sp>
            <p:nvSpPr>
              <p:cNvPr id="36" name="Oval 148"/>
              <p:cNvSpPr>
                <a:spLocks noChangeArrowheads="1"/>
              </p:cNvSpPr>
              <p:nvPr/>
            </p:nvSpPr>
            <p:spPr bwMode="ltGray">
              <a:xfrm>
                <a:off x="387611" y="3327779"/>
                <a:ext cx="1371018" cy="1381135"/>
              </a:xfrm>
              <a:prstGeom prst="ellipse">
                <a:avLst/>
              </a:prstGeom>
              <a:solidFill>
                <a:srgbClr val="8C7F6D"/>
              </a:solidFill>
              <a:ln w="9525">
                <a:solidFill>
                  <a:srgbClr val="83725B"/>
                </a:solidFill>
                <a:miter lim="800000"/>
                <a:headEnd/>
                <a:tailEnd/>
              </a:ln>
            </p:spPr>
            <p:txBody>
              <a:bodyPr/>
              <a:lstStyle/>
              <a:p>
                <a:endParaRPr lang="en-US" sz="1800"/>
              </a:p>
            </p:txBody>
          </p:sp>
          <p:sp>
            <p:nvSpPr>
              <p:cNvPr id="37" name="Oval 149"/>
              <p:cNvSpPr>
                <a:spLocks noChangeArrowheads="1"/>
              </p:cNvSpPr>
              <p:nvPr/>
            </p:nvSpPr>
            <p:spPr bwMode="ltGray">
              <a:xfrm>
                <a:off x="327581" y="3238044"/>
                <a:ext cx="1491079" cy="150208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38" name="Oval 150"/>
              <p:cNvSpPr>
                <a:spLocks noChangeArrowheads="1"/>
              </p:cNvSpPr>
              <p:nvPr/>
            </p:nvSpPr>
            <p:spPr bwMode="ltGray">
              <a:xfrm>
                <a:off x="283042" y="3238044"/>
                <a:ext cx="1475587" cy="150208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39" name="Oval 151"/>
              <p:cNvSpPr>
                <a:spLocks noChangeArrowheads="1"/>
              </p:cNvSpPr>
              <p:nvPr/>
            </p:nvSpPr>
            <p:spPr bwMode="ltGray">
              <a:xfrm>
                <a:off x="358564" y="3267306"/>
                <a:ext cx="1491079" cy="150403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0" name="Oval 152"/>
              <p:cNvSpPr>
                <a:spLocks noChangeArrowheads="1"/>
              </p:cNvSpPr>
              <p:nvPr/>
            </p:nvSpPr>
            <p:spPr bwMode="ltGray">
              <a:xfrm>
                <a:off x="312089" y="3222438"/>
                <a:ext cx="1477523" cy="150208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2" name="Oval 154"/>
              <p:cNvSpPr>
                <a:spLocks noChangeArrowheads="1"/>
              </p:cNvSpPr>
              <p:nvPr/>
            </p:nvSpPr>
            <p:spPr bwMode="ltGray">
              <a:xfrm>
                <a:off x="403103" y="3327779"/>
                <a:ext cx="1341971" cy="1351873"/>
              </a:xfrm>
              <a:prstGeom prst="ellipse">
                <a:avLst/>
              </a:prstGeom>
              <a:noFill/>
              <a:ln w="0">
                <a:solidFill>
                  <a:srgbClr val="83725B"/>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5" name="Oval 119"/>
              <p:cNvSpPr>
                <a:spLocks noChangeArrowheads="1"/>
              </p:cNvSpPr>
              <p:nvPr/>
            </p:nvSpPr>
            <p:spPr bwMode="ltGray">
              <a:xfrm>
                <a:off x="413920" y="3222439"/>
                <a:ext cx="1491080" cy="150208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6" name="Oval 120"/>
              <p:cNvSpPr>
                <a:spLocks noChangeArrowheads="1"/>
              </p:cNvSpPr>
              <p:nvPr/>
            </p:nvSpPr>
            <p:spPr bwMode="ltGray">
              <a:xfrm>
                <a:off x="233829" y="3314124"/>
                <a:ext cx="1491080" cy="148647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47" name="Oval 121"/>
              <p:cNvSpPr>
                <a:spLocks noChangeArrowheads="1"/>
              </p:cNvSpPr>
              <p:nvPr/>
            </p:nvSpPr>
            <p:spPr bwMode="ltGray">
              <a:xfrm>
                <a:off x="413920" y="3314124"/>
                <a:ext cx="1477524" cy="148647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800"/>
              </a:p>
            </p:txBody>
          </p:sp>
        </p:grpSp>
        <p:grpSp>
          <p:nvGrpSpPr>
            <p:cNvPr id="7" name="Group 6"/>
            <p:cNvGrpSpPr/>
            <p:nvPr userDrawn="1"/>
          </p:nvGrpSpPr>
          <p:grpSpPr>
            <a:xfrm>
              <a:off x="399078" y="3327778"/>
              <a:ext cx="1359551" cy="1414805"/>
              <a:chOff x="-2484769" y="2906416"/>
              <a:chExt cx="1417969" cy="1446519"/>
            </a:xfrm>
          </p:grpSpPr>
          <p:sp>
            <p:nvSpPr>
              <p:cNvPr id="41" name="Oval 153"/>
              <p:cNvSpPr>
                <a:spLocks noChangeArrowheads="1"/>
              </p:cNvSpPr>
              <p:nvPr/>
            </p:nvSpPr>
            <p:spPr bwMode="ltGray">
              <a:xfrm>
                <a:off x="-2453184" y="2906416"/>
                <a:ext cx="1371018" cy="1381135"/>
              </a:xfrm>
              <a:prstGeom prst="ellipse">
                <a:avLst/>
              </a:prstGeom>
              <a:solidFill>
                <a:srgbClr val="FFFFFF"/>
              </a:solidFill>
              <a:ln w="9525">
                <a:solidFill>
                  <a:srgbClr val="83725B"/>
                </a:solidFill>
                <a:miter lim="800000"/>
                <a:headEnd/>
                <a:tailEnd/>
              </a:ln>
            </p:spPr>
            <p:txBody>
              <a:bodyPr/>
              <a:lstStyle/>
              <a:p>
                <a:endParaRPr lang="en-US" sz="1800"/>
              </a:p>
            </p:txBody>
          </p:sp>
          <p:sp>
            <p:nvSpPr>
              <p:cNvPr id="48" name="Oval 118"/>
              <p:cNvSpPr>
                <a:spLocks noChangeArrowheads="1"/>
              </p:cNvSpPr>
              <p:nvPr userDrawn="1"/>
            </p:nvSpPr>
            <p:spPr bwMode="ltGray">
              <a:xfrm>
                <a:off x="-2484769" y="2971800"/>
                <a:ext cx="1417969" cy="1381135"/>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txBody>
              <a:bodyPr lIns="91363" tIns="45681" rIns="91363" bIns="45681" anchor="ctr"/>
              <a:lstStyle/>
              <a:p>
                <a:pPr algn="ctr"/>
                <a:endParaRPr lang="en-GB" sz="600">
                  <a:solidFill>
                    <a:srgbClr val="003896"/>
                  </a:solidFill>
                </a:endParaRPr>
              </a:p>
            </p:txBody>
          </p:sp>
        </p:grpSp>
      </p:grpSp>
    </p:spTree>
    <p:extLst>
      <p:ext uri="{BB962C8B-B14F-4D97-AF65-F5344CB8AC3E}">
        <p14:creationId xmlns:p14="http://schemas.microsoft.com/office/powerpoint/2010/main" val="4576209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pecial gray">
    <p:bg>
      <p:bgPr>
        <a:solidFill>
          <a:schemeClr val="tx1">
            <a:lumMod val="50000"/>
          </a:schemeClr>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5A1DA8F-FB05-4259-B50B-C2530E085B99}"/>
              </a:ext>
            </a:extLst>
          </p:cNvPr>
          <p:cNvGraphicFramePr>
            <a:graphicFrameLocks noChangeAspect="1"/>
          </p:cNvGraphicFramePr>
          <p:nvPr userDrawn="1">
            <p:custDataLst>
              <p:tags r:id="rId1"/>
            </p:custDataLst>
            <p:extLst>
              <p:ext uri="{D42A27DB-BD31-4B8C-83A1-F6EECF244321}">
                <p14:modId xmlns:p14="http://schemas.microsoft.com/office/powerpoint/2010/main" val="18406019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75A1DA8F-FB05-4259-B50B-C2530E085B9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Title 3"/>
          <p:cNvSpPr>
            <a:spLocks noGrp="1"/>
          </p:cNvSpPr>
          <p:nvPr>
            <p:ph type="title" hasCustomPrompt="1"/>
          </p:nvPr>
        </p:nvSpPr>
        <p:spPr>
          <a:xfrm>
            <a:off x="457198" y="205769"/>
            <a:ext cx="11277602" cy="666000"/>
          </a:xfrm>
        </p:spPr>
        <p:txBody>
          <a:bodyPr vert="horz" anchor="ctr">
            <a:noAutofit/>
          </a:bodyPr>
          <a:lstStyle>
            <a:lvl1pPr>
              <a:defRPr sz="24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0" name="TextBox 9">
            <a:extLst>
              <a:ext uri="{FF2B5EF4-FFF2-40B4-BE49-F238E27FC236}">
                <a16:creationId xmlns:a16="http://schemas.microsoft.com/office/drawing/2014/main" id="{20E974C6-1EF8-4DDD-AF60-CE2786170CF1}"/>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8122266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568AEEE6-7B71-4494-8E2B-C70132F9BA51}"/>
              </a:ext>
            </a:extLst>
          </p:cNvPr>
          <p:cNvGraphicFramePr>
            <a:graphicFrameLocks noChangeAspect="1"/>
          </p:cNvGraphicFramePr>
          <p:nvPr userDrawn="1">
            <p:custDataLst>
              <p:tags r:id="rId1"/>
            </p:custDataLst>
            <p:extLst>
              <p:ext uri="{D42A27DB-BD31-4B8C-83A1-F6EECF244321}">
                <p14:modId xmlns:p14="http://schemas.microsoft.com/office/powerpoint/2010/main" val="7243753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2" name="Object 1" hidden="1">
                        <a:extLst>
                          <a:ext uri="{FF2B5EF4-FFF2-40B4-BE49-F238E27FC236}">
                            <a16:creationId xmlns:a16="http://schemas.microsoft.com/office/drawing/2014/main" id="{568AEEE6-7B71-4494-8E2B-C70132F9BA5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26361346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green">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73F5ED8-7BC7-4EF9-B27F-74A2E4A12AB4}"/>
              </a:ext>
            </a:extLst>
          </p:cNvPr>
          <p:cNvGraphicFramePr>
            <a:graphicFrameLocks noChangeAspect="1"/>
          </p:cNvGraphicFramePr>
          <p:nvPr userDrawn="1">
            <p:custDataLst>
              <p:tags r:id="rId1"/>
            </p:custDataLst>
            <p:extLst>
              <p:ext uri="{D42A27DB-BD31-4B8C-83A1-F6EECF244321}">
                <p14:modId xmlns:p14="http://schemas.microsoft.com/office/powerpoint/2010/main" val="38091447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2" name="Object 1" hidden="1">
                        <a:extLst>
                          <a:ext uri="{FF2B5EF4-FFF2-40B4-BE49-F238E27FC236}">
                            <a16:creationId xmlns:a16="http://schemas.microsoft.com/office/drawing/2014/main" id="{873F5ED8-7BC7-4EF9-B27F-74A2E4A12AB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76D7DC77-B238-46CA-BE89-3355DC3113EE}"/>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6310956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Disclaimer">
    <p:bg>
      <p:bgPr>
        <a:solidFill>
          <a:schemeClr val="bg2"/>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26A92D0-0818-4548-BC49-F14641446DEE}"/>
              </a:ext>
            </a:extLst>
          </p:cNvPr>
          <p:cNvGraphicFramePr>
            <a:graphicFrameLocks noChangeAspect="1"/>
          </p:cNvGraphicFramePr>
          <p:nvPr userDrawn="1">
            <p:custDataLst>
              <p:tags r:id="rId1"/>
            </p:custDataLst>
            <p:extLst>
              <p:ext uri="{D42A27DB-BD31-4B8C-83A1-F6EECF244321}">
                <p14:modId xmlns:p14="http://schemas.microsoft.com/office/powerpoint/2010/main" val="34527115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2" name="Object 1" hidden="1">
                        <a:extLst>
                          <a:ext uri="{FF2B5EF4-FFF2-40B4-BE49-F238E27FC236}">
                            <a16:creationId xmlns:a16="http://schemas.microsoft.com/office/drawing/2014/main" id="{326A92D0-0818-4548-BC49-F14641446DE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36781998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End">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67510521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384" imgH="384" progId="TCLayout.ActiveDocument.1">
                  <p:embed/>
                </p:oleObj>
              </mc:Choice>
              <mc:Fallback>
                <p:oleObj name="think-cell Slide" r:id="rId3" imgW="384" imgH="384"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12" name="Picture 11">
            <a:extLst>
              <a:ext uri="{FF2B5EF4-FFF2-40B4-BE49-F238E27FC236}">
                <a16:creationId xmlns:a16="http://schemas.microsoft.com/office/drawing/2014/main" id="{902A41CF-606E-4B46-904F-F080935ADDED}"/>
              </a:ext>
            </a:extLst>
          </p:cNvPr>
          <p:cNvPicPr>
            <a:picLocks noChangeAspect="1"/>
          </p:cNvPicPr>
          <p:nvPr userDrawn="1"/>
        </p:nvPicPr>
        <p:blipFill>
          <a:blip r:embed="rId5"/>
          <a:stretch>
            <a:fillRect/>
          </a:stretch>
        </p:blipFill>
        <p:spPr>
          <a:xfrm>
            <a:off x="847291" y="1468981"/>
            <a:ext cx="3937000" cy="3568700"/>
          </a:xfrm>
          <a:prstGeom prst="rect">
            <a:avLst/>
          </a:prstGeom>
        </p:spPr>
      </p:pic>
      <p:pic>
        <p:nvPicPr>
          <p:cNvPr id="13" name="Picture 12">
            <a:extLst>
              <a:ext uri="{FF2B5EF4-FFF2-40B4-BE49-F238E27FC236}">
                <a16:creationId xmlns:a16="http://schemas.microsoft.com/office/drawing/2014/main" id="{02131FE0-1E36-4DE8-B88D-BDBDF25E6936}"/>
              </a:ext>
            </a:extLst>
          </p:cNvPr>
          <p:cNvPicPr>
            <a:picLocks noChangeAspect="1"/>
          </p:cNvPicPr>
          <p:nvPr userDrawn="1"/>
        </p:nvPicPr>
        <p:blipFill>
          <a:blip r:embed="rId6"/>
          <a:stretch>
            <a:fillRect/>
          </a:stretch>
        </p:blipFill>
        <p:spPr>
          <a:xfrm>
            <a:off x="456261" y="3292760"/>
            <a:ext cx="2260600" cy="2044700"/>
          </a:xfrm>
          <a:prstGeom prst="rect">
            <a:avLst/>
          </a:prstGeom>
        </p:spPr>
      </p:pic>
      <p:sp>
        <p:nvSpPr>
          <p:cNvPr id="14" name="Picture Placeholder 101">
            <a:extLst>
              <a:ext uri="{FF2B5EF4-FFF2-40B4-BE49-F238E27FC236}">
                <a16:creationId xmlns:a16="http://schemas.microsoft.com/office/drawing/2014/main" id="{A6B1F10E-42E9-42B6-865A-3FDD6B5A3F06}"/>
              </a:ext>
            </a:extLst>
          </p:cNvPr>
          <p:cNvSpPr>
            <a:spLocks noGrp="1"/>
          </p:cNvSpPr>
          <p:nvPr>
            <p:ph type="pic" sz="quarter" idx="14" hasCustomPrompt="1"/>
          </p:nvPr>
        </p:nvSpPr>
        <p:spPr>
          <a:xfrm>
            <a:off x="749197" y="3364197"/>
            <a:ext cx="1895476" cy="1895476"/>
          </a:xfrm>
          <a:prstGeom prst="ellipse">
            <a:avLst/>
          </a:prstGeom>
          <a:solidFill>
            <a:srgbClr val="9B6D56"/>
          </a:solidFill>
          <a:ln>
            <a:solidFill>
              <a:schemeClr val="bg1"/>
            </a:solidFill>
          </a:ln>
        </p:spPr>
        <p:txBody>
          <a:bodyPr anchor="ctr"/>
          <a:lstStyle>
            <a:lvl1pPr marL="0" indent="0" algn="ctr">
              <a:buNone/>
              <a:defRPr sz="2400">
                <a:solidFill>
                  <a:schemeClr val="bg1"/>
                </a:solidFill>
                <a:latin typeface="+mn-lt"/>
                <a:ea typeface="+mn-ea"/>
                <a:cs typeface="+mn-cs"/>
              </a:defRPr>
            </a:lvl1pPr>
          </a:lstStyle>
          <a:p>
            <a:r>
              <a:rPr lang="en-US"/>
              <a:t>Insert visual</a:t>
            </a:r>
          </a:p>
        </p:txBody>
      </p:sp>
      <p:sp>
        <p:nvSpPr>
          <p:cNvPr id="16" name="Picture Placeholder 4">
            <a:extLst>
              <a:ext uri="{FF2B5EF4-FFF2-40B4-BE49-F238E27FC236}">
                <a16:creationId xmlns:a16="http://schemas.microsoft.com/office/drawing/2014/main" id="{9E40FB1B-C81F-4BB5-A4A3-75CC5D835EB4}"/>
              </a:ext>
            </a:extLst>
          </p:cNvPr>
          <p:cNvSpPr>
            <a:spLocks noGrp="1"/>
          </p:cNvSpPr>
          <p:nvPr>
            <p:ph type="pic" sz="quarter" idx="13" hasCustomPrompt="1"/>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rgbClr val="83725B"/>
          </a:solidFill>
          <a:ln>
            <a:solidFill>
              <a:schemeClr val="bg1"/>
            </a:solidFill>
          </a:ln>
        </p:spPr>
        <p:txBody>
          <a:bodyPr wrap="square" anchor="ctr">
            <a:noAutofit/>
          </a:bodyPr>
          <a:lstStyle>
            <a:lvl1pPr marL="0" indent="0" algn="ctr">
              <a:buNone/>
              <a:defRPr sz="3200">
                <a:solidFill>
                  <a:schemeClr val="bg1"/>
                </a:solidFill>
                <a:latin typeface="+mn-lt"/>
                <a:ea typeface="+mn-ea"/>
                <a:cs typeface="+mn-cs"/>
              </a:defRPr>
            </a:lvl1pPr>
          </a:lstStyle>
          <a:p>
            <a:r>
              <a:rPr lang="en-US"/>
              <a:t>Insert </a:t>
            </a:r>
            <a:br>
              <a:rPr lang="en-US"/>
            </a:br>
            <a:r>
              <a:rPr lang="en-US"/>
              <a:t>visual</a:t>
            </a:r>
          </a:p>
        </p:txBody>
      </p:sp>
      <p:pic>
        <p:nvPicPr>
          <p:cNvPr id="17" name="Picture 16">
            <a:extLst>
              <a:ext uri="{FF2B5EF4-FFF2-40B4-BE49-F238E27FC236}">
                <a16:creationId xmlns:a16="http://schemas.microsoft.com/office/drawing/2014/main" id="{4CC34038-0BB9-4FBB-BFB7-EB81B166F413}"/>
              </a:ext>
            </a:extLst>
          </p:cNvPr>
          <p:cNvPicPr>
            <a:picLocks noChangeAspect="1"/>
          </p:cNvPicPr>
          <p:nvPr userDrawn="1"/>
        </p:nvPicPr>
        <p:blipFill>
          <a:blip r:embed="rId7"/>
          <a:stretch>
            <a:fillRect/>
          </a:stretch>
        </p:blipFill>
        <p:spPr>
          <a:xfrm>
            <a:off x="10234592" y="544512"/>
            <a:ext cx="1422400" cy="368300"/>
          </a:xfrm>
          <a:prstGeom prst="rect">
            <a:avLst/>
          </a:prstGeom>
        </p:spPr>
      </p:pic>
      <p:pic>
        <p:nvPicPr>
          <p:cNvPr id="18" name="Picture 17">
            <a:extLst>
              <a:ext uri="{FF2B5EF4-FFF2-40B4-BE49-F238E27FC236}">
                <a16:creationId xmlns:a16="http://schemas.microsoft.com/office/drawing/2014/main" id="{00F57D36-7193-42BC-AC41-FB3DA5B64816}"/>
              </a:ext>
            </a:extLst>
          </p:cNvPr>
          <p:cNvPicPr>
            <a:picLocks noChangeAspect="1"/>
          </p:cNvPicPr>
          <p:nvPr userDrawn="1"/>
        </p:nvPicPr>
        <p:blipFill>
          <a:blip r:embed="rId8"/>
          <a:stretch>
            <a:fillRect/>
          </a:stretch>
        </p:blipFill>
        <p:spPr>
          <a:xfrm>
            <a:off x="9829719" y="550086"/>
            <a:ext cx="241300" cy="368300"/>
          </a:xfrm>
          <a:prstGeom prst="rect">
            <a:avLst/>
          </a:prstGeom>
        </p:spPr>
      </p:pic>
      <p:sp>
        <p:nvSpPr>
          <p:cNvPr id="20" name="Title 1">
            <a:extLst>
              <a:ext uri="{FF2B5EF4-FFF2-40B4-BE49-F238E27FC236}">
                <a16:creationId xmlns:a16="http://schemas.microsoft.com/office/drawing/2014/main" id="{D57147C3-41D2-4AEF-8CCC-8F18C0DE29DC}"/>
              </a:ext>
            </a:extLst>
          </p:cNvPr>
          <p:cNvSpPr txBox="1">
            <a:spLocks/>
          </p:cNvSpPr>
          <p:nvPr userDrawn="1"/>
        </p:nvSpPr>
        <p:spPr>
          <a:xfrm>
            <a:off x="5392738" y="2867097"/>
            <a:ext cx="6343001" cy="676275"/>
          </a:xfrm>
          <a:prstGeom prst="rect">
            <a:avLst/>
          </a:prstGeom>
        </p:spPr>
        <p:txBody>
          <a:bodyPr anchor="b">
            <a:normAutofit/>
          </a:bodyPr>
          <a:lstStyle>
            <a:lvl1pPr algn="l" defTabSz="914400" rtl="0" eaLnBrk="1" latinLnBrk="0" hangingPunct="1">
              <a:lnSpc>
                <a:spcPct val="90000"/>
              </a:lnSpc>
              <a:spcBef>
                <a:spcPct val="0"/>
              </a:spcBef>
              <a:buNone/>
              <a:defRPr sz="2800" kern="1200">
                <a:solidFill>
                  <a:schemeClr val="bg1"/>
                </a:solidFill>
                <a:latin typeface="+mj-lt"/>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FFFFFF"/>
                </a:solidFill>
                <a:effectLst/>
                <a:uLnTx/>
                <a:uFillTx/>
                <a:latin typeface="+mn-lt"/>
                <a:ea typeface="+mn-ea"/>
                <a:cs typeface="+mn-cs"/>
              </a:rPr>
              <a:t>Conclusion</a:t>
            </a:r>
          </a:p>
        </p:txBody>
      </p:sp>
      <p:sp>
        <p:nvSpPr>
          <p:cNvPr id="21" name="Rectangle 20">
            <a:extLst>
              <a:ext uri="{FF2B5EF4-FFF2-40B4-BE49-F238E27FC236}">
                <a16:creationId xmlns:a16="http://schemas.microsoft.com/office/drawing/2014/main" id="{0523B0D7-D832-4591-BFC6-CD5E3E4DC06F}"/>
              </a:ext>
            </a:extLst>
          </p:cNvPr>
          <p:cNvSpPr/>
          <p:nvPr userDrawn="1"/>
        </p:nvSpPr>
        <p:spPr>
          <a:xfrm>
            <a:off x="0" y="6593974"/>
            <a:ext cx="12192000" cy="264026"/>
          </a:xfrm>
          <a:prstGeom prst="rect">
            <a:avLst/>
          </a:prstGeom>
          <a:solidFill>
            <a:srgbClr val="83725B"/>
          </a:solidFill>
          <a:ln w="12700" cap="flat" cmpd="sng" algn="ctr">
            <a:solidFill>
              <a:srgbClr val="00389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spTree>
    <p:extLst>
      <p:ext uri="{BB962C8B-B14F-4D97-AF65-F5344CB8AC3E}">
        <p14:creationId xmlns:p14="http://schemas.microsoft.com/office/powerpoint/2010/main" val="2582071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Layout guid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3C8C7FE-2D4B-456D-94A3-F330C7EBFCB0}"/>
              </a:ext>
            </a:extLst>
          </p:cNvPr>
          <p:cNvGraphicFramePr>
            <a:graphicFrameLocks noChangeAspect="1"/>
          </p:cNvGraphicFramePr>
          <p:nvPr userDrawn="1">
            <p:custDataLst>
              <p:tags r:id="rId1"/>
            </p:custDataLst>
            <p:extLst>
              <p:ext uri="{D42A27DB-BD31-4B8C-83A1-F6EECF244321}">
                <p14:modId xmlns:p14="http://schemas.microsoft.com/office/powerpoint/2010/main" val="41550648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2" name="Object 1" hidden="1">
                        <a:extLst>
                          <a:ext uri="{FF2B5EF4-FFF2-40B4-BE49-F238E27FC236}">
                            <a16:creationId xmlns:a16="http://schemas.microsoft.com/office/drawing/2014/main" id="{63C8C7FE-2D4B-456D-94A3-F330C7EBFCB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grpSp>
        <p:nvGrpSpPr>
          <p:cNvPr id="49" name="Group 48"/>
          <p:cNvGrpSpPr/>
          <p:nvPr userDrawn="1"/>
        </p:nvGrpSpPr>
        <p:grpSpPr>
          <a:xfrm>
            <a:off x="-600" y="-1"/>
            <a:ext cx="12193800" cy="6858001"/>
            <a:chOff x="-600" y="-1"/>
            <a:chExt cx="12193800" cy="6858001"/>
          </a:xfrm>
        </p:grpSpPr>
        <p:sp>
          <p:nvSpPr>
            <p:cNvPr id="50"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solidFill>
                <a:latin typeface="+mn-lt"/>
                <a:ea typeface="+mn-ea"/>
                <a:cs typeface="+mn-cs"/>
              </a:endParaRPr>
            </a:p>
          </p:txBody>
        </p:sp>
        <p:grpSp>
          <p:nvGrpSpPr>
            <p:cNvPr id="51" name="Baselines / anchors"/>
            <p:cNvGrpSpPr/>
            <p:nvPr userDrawn="1"/>
          </p:nvGrpSpPr>
          <p:grpSpPr>
            <a:xfrm>
              <a:off x="-600" y="622800"/>
              <a:ext cx="12193200" cy="5536800"/>
              <a:chOff x="12623800" y="622800"/>
              <a:chExt cx="11176000" cy="5536800"/>
            </a:xfrm>
          </p:grpSpPr>
          <p:cxnSp>
            <p:nvCxnSpPr>
              <p:cNvPr id="77" name="Straight Connector 76"/>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52" name="Gutter space"/>
            <p:cNvGrpSpPr/>
            <p:nvPr userDrawn="1"/>
          </p:nvGrpSpPr>
          <p:grpSpPr>
            <a:xfrm>
              <a:off x="1277000" y="623550"/>
              <a:ext cx="9638000" cy="5537047"/>
              <a:chOff x="1277000" y="623550"/>
              <a:chExt cx="9638000" cy="5537047"/>
            </a:xfrm>
          </p:grpSpPr>
          <p:sp>
            <p:nvSpPr>
              <p:cNvPr id="66"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67"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68"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69"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70"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71"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72"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73"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74"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75"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76"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grpSp>
        <p:sp>
          <p:nvSpPr>
            <p:cNvPr id="53"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75757"/>
                </a:solidFill>
                <a:effectLst/>
                <a:uLnTx/>
                <a:uFillTx/>
                <a:latin typeface="+mn-lt"/>
                <a:ea typeface="+mn-ea"/>
                <a:cs typeface="+mn-cs"/>
              </a:endParaRPr>
            </a:p>
          </p:txBody>
        </p:sp>
        <p:sp>
          <p:nvSpPr>
            <p:cNvPr id="54"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57"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grpSp>
          <p:nvGrpSpPr>
            <p:cNvPr id="58" name="Five column measure"/>
            <p:cNvGrpSpPr/>
            <p:nvPr userDrawn="1"/>
          </p:nvGrpSpPr>
          <p:grpSpPr>
            <a:xfrm>
              <a:off x="629400" y="5975122"/>
              <a:ext cx="10933200" cy="79536"/>
              <a:chOff x="629400" y="5975122"/>
              <a:chExt cx="10933200" cy="79536"/>
            </a:xfrm>
          </p:grpSpPr>
          <p:sp>
            <p:nvSpPr>
              <p:cNvPr id="61"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62"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63"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64"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65"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grpSp>
        <p:sp>
          <p:nvSpPr>
            <p:cNvPr id="59"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schemeClr val="bg1"/>
                </a:solidFill>
                <a:latin typeface="+mn-lt"/>
                <a:ea typeface="+mn-ea"/>
                <a:cs typeface="+mn-cs"/>
              </a:endParaRPr>
            </a:p>
          </p:txBody>
        </p:sp>
        <p:sp>
          <p:nvSpPr>
            <p:cNvPr id="60" name="Footnote example"/>
            <p:cNvSpPr txBox="1"/>
            <p:nvPr/>
          </p:nvSpPr>
          <p:spPr>
            <a:xfrm>
              <a:off x="630000" y="6144442"/>
              <a:ext cx="9030914" cy="415498"/>
            </a:xfrm>
            <a:prstGeom prst="rect">
              <a:avLst/>
            </a:prstGeom>
            <a:noFill/>
          </p:spPr>
          <p:txBody>
            <a:bodyPr wrap="square" lIns="0" tIns="0" rIns="0" bIns="0" rtlCol="0" anchor="b">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rgbClr val="8990B8"/>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rgbClr val="8990B8"/>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rgbClr val="8990B8"/>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Tree>
    <p:extLst>
      <p:ext uri="{BB962C8B-B14F-4D97-AF65-F5344CB8AC3E}">
        <p14:creationId xmlns:p14="http://schemas.microsoft.com/office/powerpoint/2010/main" val="7461868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D. Title Slide">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41827254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84" imgH="384" progId="TCLayout.ActiveDocument.1">
                  <p:embed/>
                </p:oleObj>
              </mc:Choice>
              <mc:Fallback>
                <p:oleObj name="think-cell Slide" r:id="rId4" imgW="384" imgH="384" progId="TCLayout.ActiveDocument.1">
                  <p:embed/>
                  <p:pic>
                    <p:nvPicPr>
                      <p:cNvPr id="3" name="Objec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2"/>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400" b="0" i="0" baseline="0">
              <a:solidFill>
                <a:srgbClr val="FFFFFF"/>
              </a:solidFill>
              <a:latin typeface="+mn-lt"/>
              <a:ea typeface="+mn-ea"/>
              <a:cs typeface="+mn-cs"/>
              <a:sym typeface="Trebuchet MS" panose="020B0603020202020204" pitchFamily="34" charset="0"/>
            </a:endParaRPr>
          </a:p>
        </p:txBody>
      </p:sp>
      <p:pic>
        <p:nvPicPr>
          <p:cNvPr id="16" name="Picture 15">
            <a:extLst>
              <a:ext uri="{FF2B5EF4-FFF2-40B4-BE49-F238E27FC236}">
                <a16:creationId xmlns:a16="http://schemas.microsoft.com/office/drawing/2014/main" id="{DC26EB29-3806-4894-8341-1752718E3E84}"/>
              </a:ext>
            </a:extLst>
          </p:cNvPr>
          <p:cNvPicPr>
            <a:picLocks noChangeAspect="1"/>
          </p:cNvPicPr>
          <p:nvPr userDrawn="1"/>
        </p:nvPicPr>
        <p:blipFill>
          <a:blip r:embed="rId6"/>
          <a:stretch>
            <a:fillRect/>
          </a:stretch>
        </p:blipFill>
        <p:spPr>
          <a:xfrm>
            <a:off x="10234592" y="544512"/>
            <a:ext cx="1422400" cy="368300"/>
          </a:xfrm>
          <a:prstGeom prst="rect">
            <a:avLst/>
          </a:prstGeom>
        </p:spPr>
      </p:pic>
      <p:pic>
        <p:nvPicPr>
          <p:cNvPr id="17" name="Picture 16">
            <a:extLst>
              <a:ext uri="{FF2B5EF4-FFF2-40B4-BE49-F238E27FC236}">
                <a16:creationId xmlns:a16="http://schemas.microsoft.com/office/drawing/2014/main" id="{6C712264-911A-4DB2-9492-355F0FC361BB}"/>
              </a:ext>
            </a:extLst>
          </p:cNvPr>
          <p:cNvPicPr>
            <a:picLocks noChangeAspect="1"/>
          </p:cNvPicPr>
          <p:nvPr userDrawn="1"/>
        </p:nvPicPr>
        <p:blipFill>
          <a:blip r:embed="rId7"/>
          <a:stretch>
            <a:fillRect/>
          </a:stretch>
        </p:blipFill>
        <p:spPr>
          <a:xfrm>
            <a:off x="9829719" y="550086"/>
            <a:ext cx="241300" cy="368300"/>
          </a:xfrm>
          <a:prstGeom prst="rect">
            <a:avLst/>
          </a:prstGeom>
        </p:spPr>
      </p:pic>
      <p:sp>
        <p:nvSpPr>
          <p:cNvPr id="19" name="Title 1">
            <a:extLst>
              <a:ext uri="{FF2B5EF4-FFF2-40B4-BE49-F238E27FC236}">
                <a16:creationId xmlns:a16="http://schemas.microsoft.com/office/drawing/2014/main" id="{C063B96A-06F0-43B2-AF55-3253D8708610}"/>
              </a:ext>
            </a:extLst>
          </p:cNvPr>
          <p:cNvSpPr>
            <a:spLocks noGrp="1"/>
          </p:cNvSpPr>
          <p:nvPr>
            <p:ph type="ctrTitle" hasCustomPrompt="1"/>
          </p:nvPr>
        </p:nvSpPr>
        <p:spPr bwMode="ltGray">
          <a:xfrm>
            <a:off x="4440238" y="1404737"/>
            <a:ext cx="7295502" cy="676275"/>
          </a:xfrm>
          <a:prstGeom prst="rect">
            <a:avLst/>
          </a:prstGeom>
        </p:spPr>
        <p:txBody>
          <a:bodyPr vert="horz" lIns="91440" tIns="45720" rIns="91440" bIns="45720" anchor="b">
            <a:normAutofit/>
          </a:bodyPr>
          <a:lstStyle>
            <a:lvl1pPr algn="r">
              <a:lnSpc>
                <a:spcPct val="93000"/>
              </a:lnSpc>
              <a:defRPr sz="2800" baseline="0">
                <a:solidFill>
                  <a:schemeClr val="bg1"/>
                </a:solidFill>
                <a:latin typeface="+mj-lt"/>
                <a:ea typeface="+mj-ea"/>
                <a:cs typeface="+mj-cs"/>
                <a:sym typeface="Trebuchet MS" panose="020B0603020202020204" pitchFamily="34" charset="0"/>
              </a:defRPr>
            </a:lvl1pPr>
          </a:lstStyle>
          <a:p>
            <a:r>
              <a:rPr lang="en-US"/>
              <a:t>Title of presentation</a:t>
            </a:r>
          </a:p>
        </p:txBody>
      </p:sp>
      <p:sp>
        <p:nvSpPr>
          <p:cNvPr id="23" name="Subtitle 2">
            <a:extLst>
              <a:ext uri="{FF2B5EF4-FFF2-40B4-BE49-F238E27FC236}">
                <a16:creationId xmlns:a16="http://schemas.microsoft.com/office/drawing/2014/main" id="{1B45FECF-BCD9-46E4-8767-B63E47AA18A6}"/>
              </a:ext>
            </a:extLst>
          </p:cNvPr>
          <p:cNvSpPr>
            <a:spLocks noGrp="1"/>
          </p:cNvSpPr>
          <p:nvPr>
            <p:ph type="subTitle" idx="1" hasCustomPrompt="1"/>
          </p:nvPr>
        </p:nvSpPr>
        <p:spPr bwMode="white">
          <a:xfrm>
            <a:off x="4440238" y="2924226"/>
            <a:ext cx="7295502" cy="365126"/>
          </a:xfrm>
          <a:prstGeom prst="rect">
            <a:avLst/>
          </a:prstGeom>
        </p:spPr>
        <p:txBody>
          <a:bodyPr lIns="91440" tIns="45720" rIns="91440" bIns="45720" anchor="t"/>
          <a:lstStyle>
            <a:lvl1pPr marL="0" indent="0" algn="r">
              <a:lnSpc>
                <a:spcPct val="110000"/>
              </a:lnSpc>
              <a:buNone/>
              <a:defRPr sz="2000" b="1" baseline="0">
                <a:solidFill>
                  <a:srgbClr val="83725B"/>
                </a:solidFill>
                <a:latin typeface="+mn-lt"/>
                <a:ea typeface="+mn-ea"/>
                <a:cs typeface="+mn-cs"/>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Presented by:</a:t>
            </a:r>
          </a:p>
        </p:txBody>
      </p:sp>
      <p:sp>
        <p:nvSpPr>
          <p:cNvPr id="24" name="Text Placeholder 68">
            <a:extLst>
              <a:ext uri="{FF2B5EF4-FFF2-40B4-BE49-F238E27FC236}">
                <a16:creationId xmlns:a16="http://schemas.microsoft.com/office/drawing/2014/main" id="{7E48AFD4-9D06-4BD6-BD04-FC992AF59AE3}"/>
              </a:ext>
            </a:extLst>
          </p:cNvPr>
          <p:cNvSpPr>
            <a:spLocks noGrp="1"/>
          </p:cNvSpPr>
          <p:nvPr>
            <p:ph type="body" sz="quarter" idx="10" hasCustomPrompt="1"/>
          </p:nvPr>
        </p:nvSpPr>
        <p:spPr>
          <a:xfrm>
            <a:off x="4439589" y="3527025"/>
            <a:ext cx="7296150" cy="327025"/>
          </a:xfrm>
          <a:prstGeom prst="rect">
            <a:avLst/>
          </a:prstGeom>
        </p:spPr>
        <p:txBody>
          <a:bodyPr lIns="91440" tIns="45720" rIns="91440" bIns="45720">
            <a:noAutofit/>
          </a:bodyPr>
          <a:lstStyle>
            <a:lvl1pPr marL="0" indent="0" algn="r">
              <a:buNone/>
              <a:defRPr lang="en-US" sz="1800" dirty="0">
                <a:solidFill>
                  <a:schemeClr val="bg1"/>
                </a:solidFill>
                <a:latin typeface="+mn-lt"/>
                <a:ea typeface="+mn-ea"/>
                <a:cs typeface="+mn-cs"/>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lgn="r">
              <a:lnSpc>
                <a:spcPct val="90000"/>
              </a:lnSpc>
              <a:spcBef>
                <a:spcPts val="1000"/>
              </a:spcBef>
              <a:buClr>
                <a:schemeClr val="bg1">
                  <a:lumMod val="50000"/>
                </a:schemeClr>
              </a:buClr>
              <a:buFont typeface="Wingdings" panose="05000000000000000000" pitchFamily="2" charset="2"/>
              <a:buNone/>
            </a:pPr>
            <a:r>
              <a:rPr lang="en-GB"/>
              <a:t>Date:</a:t>
            </a:r>
            <a:endParaRPr lang="en-US"/>
          </a:p>
        </p:txBody>
      </p:sp>
      <p:pic>
        <p:nvPicPr>
          <p:cNvPr id="25" name="Picture 24">
            <a:extLst>
              <a:ext uri="{FF2B5EF4-FFF2-40B4-BE49-F238E27FC236}">
                <a16:creationId xmlns:a16="http://schemas.microsoft.com/office/drawing/2014/main" id="{2531C525-465F-487E-878D-E6FC67600B69}"/>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p:blipFill>
        <p:spPr>
          <a:xfrm>
            <a:off x="3" y="4118011"/>
            <a:ext cx="12191990" cy="2464127"/>
          </a:xfrm>
          <a:prstGeom prst="rect">
            <a:avLst/>
          </a:prstGeom>
        </p:spPr>
      </p:pic>
      <p:pic>
        <p:nvPicPr>
          <p:cNvPr id="28" name="Picture 27">
            <a:extLst>
              <a:ext uri="{FF2B5EF4-FFF2-40B4-BE49-F238E27FC236}">
                <a16:creationId xmlns:a16="http://schemas.microsoft.com/office/drawing/2014/main" id="{9D0FE7D1-DD87-43CF-AFF8-0357C9E8449A}"/>
              </a:ext>
            </a:extLst>
          </p:cNvPr>
          <p:cNvPicPr>
            <a:picLocks noChangeAspect="1"/>
          </p:cNvPicPr>
          <p:nvPr userDrawn="1"/>
        </p:nvPicPr>
        <p:blipFill>
          <a:blip r:embed="rId9"/>
          <a:stretch>
            <a:fillRect/>
          </a:stretch>
        </p:blipFill>
        <p:spPr>
          <a:xfrm>
            <a:off x="485443" y="2396081"/>
            <a:ext cx="3937000" cy="3568700"/>
          </a:xfrm>
          <a:prstGeom prst="rect">
            <a:avLst/>
          </a:prstGeom>
        </p:spPr>
      </p:pic>
      <p:pic>
        <p:nvPicPr>
          <p:cNvPr id="29" name="Picture 28">
            <a:extLst>
              <a:ext uri="{FF2B5EF4-FFF2-40B4-BE49-F238E27FC236}">
                <a16:creationId xmlns:a16="http://schemas.microsoft.com/office/drawing/2014/main" id="{37C87821-C3F2-491E-BB55-AD7C239CDC11}"/>
              </a:ext>
            </a:extLst>
          </p:cNvPr>
          <p:cNvPicPr>
            <a:picLocks noChangeAspect="1"/>
          </p:cNvPicPr>
          <p:nvPr userDrawn="1"/>
        </p:nvPicPr>
        <p:blipFill>
          <a:blip r:embed="rId10"/>
          <a:stretch>
            <a:fillRect/>
          </a:stretch>
        </p:blipFill>
        <p:spPr>
          <a:xfrm>
            <a:off x="94413" y="4219860"/>
            <a:ext cx="2260600" cy="2044700"/>
          </a:xfrm>
          <a:prstGeom prst="rect">
            <a:avLst/>
          </a:prstGeom>
        </p:spPr>
      </p:pic>
      <p:sp>
        <p:nvSpPr>
          <p:cNvPr id="30" name="Rectangle 29">
            <a:extLst>
              <a:ext uri="{FF2B5EF4-FFF2-40B4-BE49-F238E27FC236}">
                <a16:creationId xmlns:a16="http://schemas.microsoft.com/office/drawing/2014/main" id="{4CDCB8FF-8CC0-4FEF-A4AC-CDA2B67494DA}"/>
              </a:ext>
            </a:extLst>
          </p:cNvPr>
          <p:cNvSpPr/>
          <p:nvPr userDrawn="1"/>
        </p:nvSpPr>
        <p:spPr>
          <a:xfrm>
            <a:off x="0" y="6574096"/>
            <a:ext cx="12192000" cy="90014"/>
          </a:xfrm>
          <a:prstGeom prst="rect">
            <a:avLst/>
          </a:prstGeom>
          <a:solidFill>
            <a:srgbClr val="837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pic>
        <p:nvPicPr>
          <p:cNvPr id="31" name="Picture Placeholder 9">
            <a:extLst>
              <a:ext uri="{FF2B5EF4-FFF2-40B4-BE49-F238E27FC236}">
                <a16:creationId xmlns:a16="http://schemas.microsoft.com/office/drawing/2014/main" id="{B163A8FF-C3A2-4A90-BB58-E78E279D99A3}"/>
              </a:ext>
            </a:extLst>
          </p:cNvPr>
          <p:cNvPicPr>
            <a:picLocks noChangeAspect="1"/>
          </p:cNvPicPr>
          <p:nvPr userDrawn="1"/>
        </p:nvPicPr>
        <p:blipFill>
          <a:blip r:embed="rId11" cstate="screen">
            <a:extLst>
              <a:ext uri="{28A0092B-C50C-407E-A947-70E740481C1C}">
                <a14:useLocalDpi xmlns:a14="http://schemas.microsoft.com/office/drawing/2010/main"/>
              </a:ext>
            </a:extLst>
          </a:blip>
          <a:srcRect/>
          <a:stretch>
            <a:fillRect/>
          </a:stretch>
        </p:blipFill>
        <p:spPr>
          <a:xfrm>
            <a:off x="387349" y="4291297"/>
            <a:ext cx="1895476" cy="1895476"/>
          </a:xfrm>
          <a:prstGeom prst="ellipse">
            <a:avLst/>
          </a:prstGeom>
          <a:solidFill>
            <a:srgbClr val="9B6D56"/>
          </a:solidFill>
          <a:ln>
            <a:solidFill>
              <a:srgbClr val="FFFFFF"/>
            </a:solidFill>
          </a:ln>
        </p:spPr>
      </p:pic>
      <p:pic>
        <p:nvPicPr>
          <p:cNvPr id="32" name="Picture Placeholder 13">
            <a:extLst>
              <a:ext uri="{FF2B5EF4-FFF2-40B4-BE49-F238E27FC236}">
                <a16:creationId xmlns:a16="http://schemas.microsoft.com/office/drawing/2014/main" id="{C2F8F959-03A9-428D-988E-4A6C11EB522B}"/>
              </a:ext>
            </a:extLst>
          </p:cNvPr>
          <p:cNvPicPr>
            <a:picLocks noChangeAspect="1"/>
          </p:cNvPicPr>
          <p:nvPr userDrawn="1"/>
        </p:nvPicPr>
        <p:blipFill>
          <a:blip r:embed="rId12" cstate="screen">
            <a:extLst>
              <a:ext uri="{28A0092B-C50C-407E-A947-70E740481C1C}">
                <a14:useLocalDpi xmlns:a14="http://schemas.microsoft.com/office/drawing/2010/main"/>
              </a:ext>
            </a:extLst>
          </a:blip>
          <a:srcRect/>
          <a:stretch>
            <a:fillRect/>
          </a:stretch>
        </p:blipFill>
        <p:spPr>
          <a:xfrm>
            <a:off x="981350" y="25277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rgbClr val="83725B"/>
          </a:solidFill>
          <a:ln>
            <a:solidFill>
              <a:srgbClr val="FFFFFF"/>
            </a:solidFill>
          </a:ln>
        </p:spPr>
      </p:pic>
    </p:spTree>
    <p:extLst>
      <p:ext uri="{BB962C8B-B14F-4D97-AF65-F5344CB8AC3E}">
        <p14:creationId xmlns:p14="http://schemas.microsoft.com/office/powerpoint/2010/main" val="5140117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10CFA9E-6C8B-4AA5-A919-E9BA55CC0E8A}"/>
              </a:ext>
            </a:extLst>
          </p:cNvPr>
          <p:cNvGraphicFramePr>
            <a:graphicFrameLocks noChangeAspect="1"/>
          </p:cNvGraphicFramePr>
          <p:nvPr userDrawn="1">
            <p:custDataLst>
              <p:tags r:id="rId1"/>
            </p:custDataLst>
            <p:extLst>
              <p:ext uri="{D42A27DB-BD31-4B8C-83A1-F6EECF244321}">
                <p14:modId xmlns:p14="http://schemas.microsoft.com/office/powerpoint/2010/main" val="6632637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A10CFA9E-6C8B-4AA5-A919-E9BA55CC0E8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B29AF062-0393-4C0B-A78C-238EFD6AF0EE}"/>
              </a:ext>
            </a:extLst>
          </p:cNvPr>
          <p:cNvSpPr/>
          <p:nvPr userDrawn="1"/>
        </p:nvSpPr>
        <p:spPr>
          <a:xfrm>
            <a:off x="0" y="0"/>
            <a:ext cx="12192000" cy="990600"/>
          </a:xfrm>
          <a:prstGeom prst="rect">
            <a:avLst/>
          </a:prstGeom>
          <a:solidFill>
            <a:srgbClr val="003896"/>
          </a:solidFill>
          <a:ln w="12700" cap="flat" cmpd="sng" algn="ctr">
            <a:solidFill>
              <a:srgbClr val="00389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pic>
        <p:nvPicPr>
          <p:cNvPr id="10" name="Picture 9">
            <a:extLst>
              <a:ext uri="{FF2B5EF4-FFF2-40B4-BE49-F238E27FC236}">
                <a16:creationId xmlns:a16="http://schemas.microsoft.com/office/drawing/2014/main" id="{4FCF75B9-ABD0-4CA0-92A3-6B95EDF95253}"/>
              </a:ext>
            </a:extLst>
          </p:cNvPr>
          <p:cNvPicPr>
            <a:picLocks noChangeAspect="1"/>
          </p:cNvPicPr>
          <p:nvPr userDrawn="1"/>
        </p:nvPicPr>
        <p:blipFill>
          <a:blip r:embed="rId5"/>
          <a:stretch>
            <a:fillRect/>
          </a:stretch>
        </p:blipFill>
        <p:spPr>
          <a:xfrm>
            <a:off x="10441904" y="312737"/>
            <a:ext cx="1422400" cy="368300"/>
          </a:xfrm>
          <a:prstGeom prst="rect">
            <a:avLst/>
          </a:prstGeom>
        </p:spPr>
      </p:pic>
      <p:pic>
        <p:nvPicPr>
          <p:cNvPr id="11" name="Picture 10">
            <a:extLst>
              <a:ext uri="{FF2B5EF4-FFF2-40B4-BE49-F238E27FC236}">
                <a16:creationId xmlns:a16="http://schemas.microsoft.com/office/drawing/2014/main" id="{E38BD478-618F-40DE-882A-829B09080833}"/>
              </a:ext>
            </a:extLst>
          </p:cNvPr>
          <p:cNvPicPr>
            <a:picLocks noChangeAspect="1"/>
          </p:cNvPicPr>
          <p:nvPr userDrawn="1"/>
        </p:nvPicPr>
        <p:blipFill>
          <a:blip r:embed="rId6"/>
          <a:stretch>
            <a:fillRect/>
          </a:stretch>
        </p:blipFill>
        <p:spPr>
          <a:xfrm>
            <a:off x="10037031" y="318311"/>
            <a:ext cx="241300" cy="368300"/>
          </a:xfrm>
          <a:prstGeom prst="rect">
            <a:avLst/>
          </a:prstGeom>
        </p:spPr>
      </p:pic>
      <p:sp>
        <p:nvSpPr>
          <p:cNvPr id="8" name="Title 7"/>
          <p:cNvSpPr>
            <a:spLocks noGrp="1"/>
          </p:cNvSpPr>
          <p:nvPr>
            <p:ph type="title" hasCustomPrompt="1"/>
          </p:nvPr>
        </p:nvSpPr>
        <p:spPr>
          <a:xfrm>
            <a:off x="457198" y="205769"/>
            <a:ext cx="9416260" cy="666000"/>
          </a:xfrm>
        </p:spPr>
        <p:txBody>
          <a:bodyPr vert="horz" anchor="ctr">
            <a:noAutofit/>
          </a:bodyPr>
          <a:lstStyle>
            <a:lvl1pPr>
              <a:defRPr>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5" name="Rectangle 14">
            <a:extLst>
              <a:ext uri="{FF2B5EF4-FFF2-40B4-BE49-F238E27FC236}">
                <a16:creationId xmlns:a16="http://schemas.microsoft.com/office/drawing/2014/main" id="{150AD690-8E51-4C0E-85CF-1BBD14109041}"/>
              </a:ext>
            </a:extLst>
          </p:cNvPr>
          <p:cNvSpPr/>
          <p:nvPr userDrawn="1"/>
        </p:nvSpPr>
        <p:spPr>
          <a:xfrm>
            <a:off x="0" y="6176963"/>
            <a:ext cx="12192000" cy="45719"/>
          </a:xfrm>
          <a:prstGeom prst="rect">
            <a:avLst/>
          </a:prstGeom>
          <a:solidFill>
            <a:srgbClr val="837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spTree>
    <p:extLst>
      <p:ext uri="{BB962C8B-B14F-4D97-AF65-F5344CB8AC3E}">
        <p14:creationId xmlns:p14="http://schemas.microsoft.com/office/powerpoint/2010/main" val="30052501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 Title and Tex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E7F04836-565E-4BE6-BF3B-53D2A45F055C}"/>
              </a:ext>
            </a:extLst>
          </p:cNvPr>
          <p:cNvGraphicFramePr>
            <a:graphicFrameLocks noChangeAspect="1"/>
          </p:cNvGraphicFramePr>
          <p:nvPr userDrawn="1">
            <p:custDataLst>
              <p:tags r:id="rId1"/>
            </p:custDataLst>
            <p:extLst>
              <p:ext uri="{D42A27DB-BD31-4B8C-83A1-F6EECF244321}">
                <p14:modId xmlns:p14="http://schemas.microsoft.com/office/powerpoint/2010/main" val="39788691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E7F04836-565E-4BE6-BF3B-53D2A45F055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1" name="Rectangle 10">
            <a:extLst>
              <a:ext uri="{FF2B5EF4-FFF2-40B4-BE49-F238E27FC236}">
                <a16:creationId xmlns:a16="http://schemas.microsoft.com/office/drawing/2014/main" id="{8DB0870A-304F-479B-B759-81BCE88DC306}"/>
              </a:ext>
            </a:extLst>
          </p:cNvPr>
          <p:cNvSpPr/>
          <p:nvPr userDrawn="1"/>
        </p:nvSpPr>
        <p:spPr>
          <a:xfrm>
            <a:off x="0" y="0"/>
            <a:ext cx="12192000" cy="990600"/>
          </a:xfrm>
          <a:prstGeom prst="rect">
            <a:avLst/>
          </a:prstGeom>
          <a:solidFill>
            <a:srgbClr val="003896"/>
          </a:solidFill>
          <a:ln w="12700" cap="flat" cmpd="sng" algn="ctr">
            <a:solidFill>
              <a:srgbClr val="00389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n-lt"/>
              <a:ea typeface="+mn-ea"/>
              <a:cs typeface="+mn-cs"/>
            </a:endParaRPr>
          </a:p>
        </p:txBody>
      </p:sp>
      <p:pic>
        <p:nvPicPr>
          <p:cNvPr id="12" name="Picture 11">
            <a:extLst>
              <a:ext uri="{FF2B5EF4-FFF2-40B4-BE49-F238E27FC236}">
                <a16:creationId xmlns:a16="http://schemas.microsoft.com/office/drawing/2014/main" id="{205E68E6-51EE-4DC0-8C25-AF4E857B08F5}"/>
              </a:ext>
            </a:extLst>
          </p:cNvPr>
          <p:cNvPicPr>
            <a:picLocks noChangeAspect="1"/>
          </p:cNvPicPr>
          <p:nvPr userDrawn="1"/>
        </p:nvPicPr>
        <p:blipFill>
          <a:blip r:embed="rId5"/>
          <a:stretch>
            <a:fillRect/>
          </a:stretch>
        </p:blipFill>
        <p:spPr>
          <a:xfrm>
            <a:off x="10441904" y="312737"/>
            <a:ext cx="1422400" cy="368300"/>
          </a:xfrm>
          <a:prstGeom prst="rect">
            <a:avLst/>
          </a:prstGeom>
        </p:spPr>
      </p:pic>
      <p:pic>
        <p:nvPicPr>
          <p:cNvPr id="13" name="Picture 12">
            <a:extLst>
              <a:ext uri="{FF2B5EF4-FFF2-40B4-BE49-F238E27FC236}">
                <a16:creationId xmlns:a16="http://schemas.microsoft.com/office/drawing/2014/main" id="{5246B93D-61A6-4F72-9294-2BFEF074192A}"/>
              </a:ext>
            </a:extLst>
          </p:cNvPr>
          <p:cNvPicPr>
            <a:picLocks noChangeAspect="1"/>
          </p:cNvPicPr>
          <p:nvPr userDrawn="1"/>
        </p:nvPicPr>
        <p:blipFill>
          <a:blip r:embed="rId6"/>
          <a:stretch>
            <a:fillRect/>
          </a:stretch>
        </p:blipFill>
        <p:spPr>
          <a:xfrm>
            <a:off x="10037031" y="318311"/>
            <a:ext cx="241300" cy="368300"/>
          </a:xfrm>
          <a:prstGeom prst="rect">
            <a:avLst/>
          </a:prstGeom>
        </p:spPr>
      </p:pic>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hasCustomPrompt="1"/>
          </p:nvPr>
        </p:nvSpPr>
        <p:spPr>
          <a:xfrm>
            <a:off x="457198" y="2085628"/>
            <a:ext cx="11277602" cy="4072976"/>
          </a:xfrm>
        </p:spPr>
        <p:txBody>
          <a:bodyPr/>
          <a:lstStyle>
            <a:lvl1pPr>
              <a:lnSpc>
                <a:spcPct val="100000"/>
              </a:lnSpc>
              <a:spcBef>
                <a:spcPts val="0"/>
              </a:spcBef>
              <a:spcAft>
                <a:spcPts val="0"/>
              </a:spcAft>
              <a:defRPr>
                <a:latin typeface="+mn-lt"/>
                <a:ea typeface="+mn-ea"/>
                <a:cs typeface="+mn-cs"/>
              </a:defRPr>
            </a:lvl1pPr>
            <a:lvl2pPr>
              <a:lnSpc>
                <a:spcPct val="100000"/>
              </a:lnSpc>
              <a:spcBef>
                <a:spcPts val="0"/>
              </a:spcBef>
              <a:spcAft>
                <a:spcPts val="0"/>
              </a:spcAft>
              <a:defRPr>
                <a:latin typeface="+mn-lt"/>
                <a:ea typeface="+mn-ea"/>
                <a:cs typeface="+mn-cs"/>
              </a:defRPr>
            </a:lvl2pPr>
            <a:lvl3pPr>
              <a:lnSpc>
                <a:spcPct val="100000"/>
              </a:lnSpc>
              <a:spcBef>
                <a:spcPts val="0"/>
              </a:spcBef>
              <a:spcAft>
                <a:spcPts val="0"/>
              </a:spcAft>
              <a:defRPr>
                <a:latin typeface="+mn-lt"/>
                <a:ea typeface="+mn-ea"/>
                <a:cs typeface="+mn-cs"/>
              </a:defRPr>
            </a:lvl3pPr>
            <a:lvl4pPr>
              <a:lnSpc>
                <a:spcPct val="100000"/>
              </a:lnSpc>
              <a:spcBef>
                <a:spcPts val="0"/>
              </a:spcBef>
              <a:spcAft>
                <a:spcPts val="0"/>
              </a:spcAft>
              <a:defRPr>
                <a:latin typeface="+mn-lt"/>
                <a:ea typeface="+mn-ea"/>
                <a:cs typeface="+mn-cs"/>
              </a:defRPr>
            </a:lvl4pPr>
            <a:lvl5pPr>
              <a:lnSpc>
                <a:spcPct val="100000"/>
              </a:lnSpc>
              <a:spcBef>
                <a:spcPts val="0"/>
              </a:spcBef>
              <a:spcAft>
                <a:spcPts val="0"/>
              </a:spcAft>
              <a:defRPr>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AB083126-25E7-42D8-B799-608CFD4DF6C3}"/>
              </a:ext>
            </a:extLst>
          </p:cNvPr>
          <p:cNvSpPr>
            <a:spLocks noGrp="1"/>
          </p:cNvSpPr>
          <p:nvPr>
            <p:ph type="title" hasCustomPrompt="1"/>
          </p:nvPr>
        </p:nvSpPr>
        <p:spPr>
          <a:xfrm>
            <a:off x="457198" y="205769"/>
            <a:ext cx="9416260" cy="666000"/>
          </a:xfrm>
        </p:spPr>
        <p:txBody>
          <a:bodyPr vert="horz" anchor="ctr">
            <a:noAutofit/>
          </a:bodyPr>
          <a:lstStyle>
            <a:lvl1pPr>
              <a:defRPr>
                <a:solidFill>
                  <a:schemeClr val="bg1"/>
                </a:solidFill>
                <a:latin typeface="+mj-lt"/>
                <a:ea typeface="+mj-ea"/>
                <a:cs typeface="+mj-cs"/>
              </a:defRPr>
            </a:lvl1pPr>
          </a:lstStyle>
          <a:p>
            <a:r>
              <a:rPr lang="en-US"/>
              <a:t>Click to add title</a:t>
            </a:r>
          </a:p>
        </p:txBody>
      </p:sp>
      <p:sp>
        <p:nvSpPr>
          <p:cNvPr id="17" name="Rectangle 16">
            <a:extLst>
              <a:ext uri="{FF2B5EF4-FFF2-40B4-BE49-F238E27FC236}">
                <a16:creationId xmlns:a16="http://schemas.microsoft.com/office/drawing/2014/main" id="{0EC42372-01F8-4E74-AB7A-5871BD064FB3}"/>
              </a:ext>
            </a:extLst>
          </p:cNvPr>
          <p:cNvSpPr/>
          <p:nvPr userDrawn="1"/>
        </p:nvSpPr>
        <p:spPr>
          <a:xfrm>
            <a:off x="0" y="6176963"/>
            <a:ext cx="12192000" cy="45719"/>
          </a:xfrm>
          <a:prstGeom prst="rect">
            <a:avLst/>
          </a:prstGeom>
          <a:solidFill>
            <a:srgbClr val="8372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spTree>
    <p:extLst>
      <p:ext uri="{BB962C8B-B14F-4D97-AF65-F5344CB8AC3E}">
        <p14:creationId xmlns:p14="http://schemas.microsoft.com/office/powerpoint/2010/main" val="3303905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 Gray slice heading">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883D318-F7AE-44D6-9DBE-7B65EBA34767}"/>
              </a:ext>
            </a:extLst>
          </p:cNvPr>
          <p:cNvGraphicFramePr>
            <a:graphicFrameLocks noChangeAspect="1"/>
          </p:cNvGraphicFramePr>
          <p:nvPr userDrawn="1">
            <p:custDataLst>
              <p:tags r:id="rId1"/>
            </p:custDataLst>
            <p:extLst>
              <p:ext uri="{D42A27DB-BD31-4B8C-83A1-F6EECF244321}">
                <p14:modId xmlns:p14="http://schemas.microsoft.com/office/powerpoint/2010/main" val="30665061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7883D318-F7AE-44D6-9DBE-7B65EBA3476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Rectangle 6"/>
          <p:cNvSpPr/>
          <p:nvPr userDrawn="1"/>
        </p:nvSpPr>
        <p:spPr bwMode="white">
          <a:xfrm>
            <a:off x="1" y="-1309"/>
            <a:ext cx="46944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8" name="Subtitle 2"/>
          <p:cNvSpPr>
            <a:spLocks noGrp="1"/>
          </p:cNvSpPr>
          <p:nvPr>
            <p:ph type="subTitle" idx="13" hasCustomPrompt="1"/>
          </p:nvPr>
        </p:nvSpPr>
        <p:spPr>
          <a:xfrm>
            <a:off x="457198" y="2158987"/>
            <a:ext cx="3916802" cy="541687"/>
          </a:xfrm>
          <a:prstGeom prst="rect">
            <a:avLst/>
          </a:prstGeom>
        </p:spPr>
        <p:txBody>
          <a:bodyPr>
            <a:noAutofit/>
          </a:bodyPr>
          <a:lstStyle>
            <a:lvl1pPr marL="0" indent="0" algn="l">
              <a:buNone/>
              <a:defRPr sz="1600">
                <a:solidFill>
                  <a:schemeClr val="tx2"/>
                </a:solidFill>
                <a:latin typeface="+mn-lt"/>
                <a:ea typeface="+mn-ea"/>
                <a:cs typeface="+mn-cs"/>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9" name="Title 4"/>
          <p:cNvSpPr>
            <a:spLocks noGrp="1"/>
          </p:cNvSpPr>
          <p:nvPr>
            <p:ph type="title" hasCustomPrompt="1"/>
          </p:nvPr>
        </p:nvSpPr>
        <p:spPr>
          <a:xfrm>
            <a:off x="457198" y="1227048"/>
            <a:ext cx="3916802" cy="664797"/>
          </a:xfrm>
        </p:spPr>
        <p:txBody>
          <a:bodyPr vert="horz" anchor="t">
            <a:noAutofit/>
          </a:bodyPr>
          <a:lstStyle>
            <a:lvl1pPr>
              <a:defRPr sz="2400">
                <a:solidFill>
                  <a:schemeClr val="tx2"/>
                </a:solidFill>
                <a:latin typeface="+mj-lt"/>
                <a:ea typeface="+mj-ea"/>
                <a:cs typeface="+mj-cs"/>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19444539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ltGray"/>
        <p:txBody>
          <a:bodyPr/>
          <a:lstStyle>
            <a:lvl1pPr>
              <a:defRPr sz="2400"/>
            </a:lvl1pPr>
          </a:lstStyle>
          <a:p>
            <a:r>
              <a:rPr lang="en-US"/>
              <a:t>Click to edit Master title style</a:t>
            </a:r>
            <a:endParaRPr lang="en-ZA"/>
          </a:p>
        </p:txBody>
      </p:sp>
      <p:sp>
        <p:nvSpPr>
          <p:cNvPr id="3" name="Content Placeholder 2"/>
          <p:cNvSpPr>
            <a:spLocks noGrp="1"/>
          </p:cNvSpPr>
          <p:nvPr>
            <p:ph idx="1"/>
          </p:nvPr>
        </p:nvSpPr>
        <p:spPr bwMode="ltGray">
          <a:xfrm>
            <a:off x="582249" y="1268762"/>
            <a:ext cx="11172092" cy="4827239"/>
          </a:xfrm>
        </p:spPr>
        <p:txBody>
          <a:bodyPr/>
          <a:lstStyle>
            <a:lvl1pPr>
              <a:defRPr sz="18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Slide Number Placeholder 5"/>
          <p:cNvSpPr>
            <a:spLocks noGrp="1"/>
          </p:cNvSpPr>
          <p:nvPr>
            <p:ph type="sldNum" sz="quarter" idx="11"/>
          </p:nvPr>
        </p:nvSpPr>
        <p:spPr bwMode="ltGray"/>
        <p:txBody>
          <a:bodyPr/>
          <a:lstStyle>
            <a:lvl1pPr>
              <a:defRPr/>
            </a:lvl1pPr>
          </a:lstStyle>
          <a:p>
            <a:fld id="{32FD1C04-D9ED-414A-B08D-3AD46D8022DD}" type="slidenum">
              <a:rPr lang="en-ZA" smtClean="0"/>
              <a:t>‹#›</a:t>
            </a:fld>
            <a:endParaRPr lang="en-ZA"/>
          </a:p>
        </p:txBody>
      </p:sp>
    </p:spTree>
    <p:extLst>
      <p:ext uri="{BB962C8B-B14F-4D97-AF65-F5344CB8AC3E}">
        <p14:creationId xmlns:p14="http://schemas.microsoft.com/office/powerpoint/2010/main" val="63634784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 Section header box">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BF50E5B-9F2F-49A1-850D-96532EDE8622}"/>
              </a:ext>
            </a:extLst>
          </p:cNvPr>
          <p:cNvGraphicFramePr>
            <a:graphicFrameLocks noChangeAspect="1"/>
          </p:cNvGraphicFramePr>
          <p:nvPr userDrawn="1">
            <p:custDataLst>
              <p:tags r:id="rId1"/>
            </p:custDataLst>
            <p:extLst>
              <p:ext uri="{D42A27DB-BD31-4B8C-83A1-F6EECF244321}">
                <p14:modId xmlns:p14="http://schemas.microsoft.com/office/powerpoint/2010/main" val="495572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8BF50E5B-9F2F-49A1-850D-96532EDE862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Title 1"/>
          <p:cNvSpPr>
            <a:spLocks noGrp="1"/>
          </p:cNvSpPr>
          <p:nvPr>
            <p:ph type="title" hasCustomPrompt="1"/>
          </p:nvPr>
        </p:nvSpPr>
        <p:spPr bwMode="blackWhite">
          <a:xfrm>
            <a:off x="1284742" y="2668041"/>
            <a:ext cx="9620491" cy="3201026"/>
          </a:xfrm>
          <a:prstGeom prst="rect">
            <a:avLst/>
          </a:prstGeom>
          <a:ln w="9525">
            <a:noFill/>
          </a:ln>
          <a:extLst>
            <a:ext uri="{91240B29-F687-4F45-9708-019B960494DF}">
              <a14:hiddenLine xmlns:a14="http://schemas.microsoft.com/office/drawing/2010/main" w="9525">
                <a:solidFill>
                  <a:schemeClr val="bg1"/>
                </a:solidFill>
              </a14:hiddenLine>
            </a:ext>
          </a:extLst>
        </p:spPr>
        <p:txBody>
          <a:bodyPr vert="horz" lIns="274320" tIns="274320" rIns="274320" bIns="137160"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tx2"/>
                </a:solidFill>
                <a:latin typeface="+mj-lt"/>
                <a:ea typeface="+mj-ea"/>
                <a:cs typeface="+mj-cs"/>
                <a:sym typeface="Trebuchet MS" panose="020B0603020202020204" pitchFamily="34" charset="0"/>
              </a:defRPr>
            </a:lvl1pPr>
          </a:lstStyle>
          <a:p>
            <a:r>
              <a:rPr lang="en-US"/>
              <a:t>Click to add section title</a:t>
            </a:r>
          </a:p>
        </p:txBody>
      </p:sp>
      <p:sp>
        <p:nvSpPr>
          <p:cNvPr id="11" name="Rectangle 10"/>
          <p:cNvSpPr/>
          <p:nvPr userDrawn="1"/>
        </p:nvSpPr>
        <p:spPr bwMode="white">
          <a:xfrm>
            <a:off x="1280693" y="1424081"/>
            <a:ext cx="951721" cy="951721"/>
          </a:xfrm>
          <a:prstGeom prst="rect">
            <a:avLst/>
          </a:prstGeom>
          <a:noFill/>
          <a:ln>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028047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 Section header line">
    <p:bg bwMode="blackWhite">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8406E27-6308-4ED6-93A5-451D1DF2C193}"/>
              </a:ext>
            </a:extLst>
          </p:cNvPr>
          <p:cNvGraphicFramePr>
            <a:graphicFrameLocks noChangeAspect="1"/>
          </p:cNvGraphicFramePr>
          <p:nvPr userDrawn="1">
            <p:custDataLst>
              <p:tags r:id="rId1"/>
            </p:custDataLst>
            <p:extLst>
              <p:ext uri="{D42A27DB-BD31-4B8C-83A1-F6EECF244321}">
                <p14:modId xmlns:p14="http://schemas.microsoft.com/office/powerpoint/2010/main" val="1118237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F8406E27-6308-4ED6-93A5-451D1DF2C19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Title 1"/>
          <p:cNvSpPr>
            <a:spLocks noGrp="1"/>
          </p:cNvSpPr>
          <p:nvPr>
            <p:ph type="title" hasCustomPrompt="1"/>
          </p:nvPr>
        </p:nvSpPr>
        <p:spPr bwMode="blackWhite">
          <a:xfrm>
            <a:off x="436563" y="3826800"/>
            <a:ext cx="11301412" cy="2041200"/>
          </a:xfrm>
        </p:spPr>
        <p:txBody>
          <a:bodyPr vert="horz" anchor="t">
            <a:noAutofit/>
          </a:bodyPr>
          <a:lstStyle>
            <a:lvl1pPr>
              <a:defRPr sz="5400">
                <a:solidFill>
                  <a:schemeClr val="tx2"/>
                </a:solidFill>
                <a:latin typeface="+mj-lt"/>
                <a:ea typeface="+mj-ea"/>
                <a:cs typeface="+mj-cs"/>
                <a:sym typeface="Trebuchet MS" panose="020B0603020202020204" pitchFamily="34" charset="0"/>
              </a:defRPr>
            </a:lvl1pPr>
          </a:lstStyle>
          <a:p>
            <a:r>
              <a:rPr lang="en-US"/>
              <a:t>Click to add section title</a:t>
            </a:r>
          </a:p>
        </p:txBody>
      </p:sp>
      <p:cxnSp>
        <p:nvCxnSpPr>
          <p:cNvPr id="10" name="Straight Connector 9"/>
          <p:cNvCxnSpPr/>
          <p:nvPr userDrawn="1"/>
        </p:nvCxnSpPr>
        <p:spPr bwMode="white">
          <a:xfrm>
            <a:off x="436563" y="3680016"/>
            <a:ext cx="11752024" cy="0"/>
          </a:xfrm>
          <a:prstGeom prst="line">
            <a:avLst/>
          </a:prstGeom>
          <a:ln w="19050" cmpd="sng">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4235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 White one third">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077EED60-A02C-4254-A4B7-9D3C28859815}"/>
              </a:ext>
            </a:extLst>
          </p:cNvPr>
          <p:cNvGraphicFramePr>
            <a:graphicFrameLocks noChangeAspect="1"/>
          </p:cNvGraphicFramePr>
          <p:nvPr userDrawn="1">
            <p:custDataLst>
              <p:tags r:id="rId1"/>
            </p:custDataLst>
            <p:extLst>
              <p:ext uri="{D42A27DB-BD31-4B8C-83A1-F6EECF244321}">
                <p14:modId xmlns:p14="http://schemas.microsoft.com/office/powerpoint/2010/main" val="15161517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077EED60-A02C-4254-A4B7-9D3C2885981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V="1">
            <a:off x="4064994" y="0"/>
            <a:ext cx="416951" cy="6858000"/>
          </a:xfrm>
          <a:prstGeom prst="rect">
            <a:avLst/>
          </a:prstGeom>
        </p:spPr>
      </p:pic>
      <p:sp>
        <p:nvSpPr>
          <p:cNvPr id="24" name="Rectangle 23"/>
          <p:cNvSpPr/>
          <p:nvPr userDrawn="1"/>
        </p:nvSpPr>
        <p:spPr bwMode="white">
          <a:xfrm>
            <a:off x="0" y="0"/>
            <a:ext cx="407950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25" name="Title 4"/>
          <p:cNvSpPr>
            <a:spLocks noGrp="1"/>
          </p:cNvSpPr>
          <p:nvPr>
            <p:ph type="title" hasCustomPrompt="1"/>
          </p:nvPr>
        </p:nvSpPr>
        <p:spPr>
          <a:xfrm>
            <a:off x="457198" y="2681103"/>
            <a:ext cx="3300683" cy="1495794"/>
          </a:xfrm>
          <a:prstGeom prst="rect">
            <a:avLst/>
          </a:prstGeom>
        </p:spPr>
        <p:txBody>
          <a:bodyPr vert="horz" anchor="ctr">
            <a:noAutofit/>
          </a:bodyPr>
          <a:lstStyle>
            <a:lvl1pPr>
              <a:defRPr sz="2400">
                <a:solidFill>
                  <a:schemeClr val="tx2"/>
                </a:solidFill>
                <a:latin typeface="+mj-lt"/>
                <a:ea typeface="+mj-ea"/>
                <a:cs typeface="+mj-cs"/>
                <a:sym typeface="Trebuchet MS" panose="020B0603020202020204" pitchFamily="34" charset="0"/>
              </a:defRPr>
            </a:lvl1pPr>
          </a:lstStyle>
          <a:p>
            <a:r>
              <a:rPr lang="en-US"/>
              <a:t>Click to add title</a:t>
            </a:r>
          </a:p>
        </p:txBody>
      </p:sp>
      <p:sp>
        <p:nvSpPr>
          <p:cNvPr id="9" name="TextBox 8">
            <a:extLst>
              <a:ext uri="{FF2B5EF4-FFF2-40B4-BE49-F238E27FC236}">
                <a16:creationId xmlns:a16="http://schemas.microsoft.com/office/drawing/2014/main" id="{36FD95B2-77FE-4083-B025-3987DB96CEF0}"/>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7709876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 Green highlight">
    <p:bg>
      <p:bgPr>
        <a:solidFill>
          <a:schemeClr val="tx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B67FCCC-842F-4453-9093-24C813CC52D6}"/>
              </a:ext>
            </a:extLst>
          </p:cNvPr>
          <p:cNvGraphicFramePr>
            <a:graphicFrameLocks noChangeAspect="1"/>
          </p:cNvGraphicFramePr>
          <p:nvPr userDrawn="1">
            <p:custDataLst>
              <p:tags r:id="rId1"/>
            </p:custDataLst>
            <p:extLst>
              <p:ext uri="{D42A27DB-BD31-4B8C-83A1-F6EECF244321}">
                <p14:modId xmlns:p14="http://schemas.microsoft.com/office/powerpoint/2010/main" val="31760543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BB67FCCC-842F-4453-9093-24C813CC52D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V="1">
            <a:off x="7165606" y="0"/>
            <a:ext cx="416951" cy="6858000"/>
          </a:xfrm>
          <a:prstGeom prst="rect">
            <a:avLst/>
          </a:prstGeom>
        </p:spPr>
      </p:pic>
      <p:sp>
        <p:nvSpPr>
          <p:cNvPr id="14" name="Rectangle 13"/>
          <p:cNvSpPr/>
          <p:nvPr userDrawn="1"/>
        </p:nvSpPr>
        <p:spPr bwMode="white">
          <a:xfrm>
            <a:off x="0" y="0"/>
            <a:ext cx="717195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457198" y="205769"/>
            <a:ext cx="6449331" cy="666000"/>
          </a:xfrm>
          <a:prstGeom prst="rect">
            <a:avLst/>
          </a:prstGeom>
        </p:spPr>
        <p:txBody>
          <a:bodyPr vert="horz" anchor="ctr">
            <a:noAutofit/>
          </a:bodyPr>
          <a:lstStyle>
            <a:lvl1pPr>
              <a:defRPr>
                <a:latin typeface="+mj-lt"/>
                <a:ea typeface="+mj-ea"/>
                <a:cs typeface="+mj-cs"/>
                <a:sym typeface="Trebuchet MS" panose="020B0603020202020204" pitchFamily="34" charset="0"/>
              </a:defRPr>
            </a:lvl1pPr>
          </a:lstStyle>
          <a:p>
            <a:r>
              <a:rPr lang="en-US"/>
              <a:t>Click to add title</a:t>
            </a:r>
          </a:p>
        </p:txBody>
      </p:sp>
      <p:sp>
        <p:nvSpPr>
          <p:cNvPr id="12" name="TextBox 11">
            <a:extLst>
              <a:ext uri="{FF2B5EF4-FFF2-40B4-BE49-F238E27FC236}">
                <a16:creationId xmlns:a16="http://schemas.microsoft.com/office/drawing/2014/main" id="{D422B989-989B-4F46-8E28-9FA03832A89E}"/>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6138201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D. Four column green">
    <p:bg>
      <p:bgPr>
        <a:solidFill>
          <a:schemeClr val="tx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C8B5C1A-8D94-4D5D-AE4C-B7D4F9A81609}"/>
              </a:ext>
            </a:extLst>
          </p:cNvPr>
          <p:cNvGraphicFramePr>
            <a:graphicFrameLocks noChangeAspect="1"/>
          </p:cNvGraphicFramePr>
          <p:nvPr userDrawn="1">
            <p:custDataLst>
              <p:tags r:id="rId1"/>
            </p:custDataLst>
            <p:extLst>
              <p:ext uri="{D42A27DB-BD31-4B8C-83A1-F6EECF244321}">
                <p14:modId xmlns:p14="http://schemas.microsoft.com/office/powerpoint/2010/main" val="30248679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6C8B5C1A-8D94-4D5D-AE4C-B7D4F9A8160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6" name="Picture 15"/>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V="1">
            <a:off x="9029246" y="0"/>
            <a:ext cx="416951" cy="6858000"/>
          </a:xfrm>
          <a:prstGeom prst="rect">
            <a:avLst/>
          </a:prstGeom>
        </p:spPr>
      </p:pic>
      <p:sp>
        <p:nvSpPr>
          <p:cNvPr id="10" name="Rectangle 9"/>
          <p:cNvSpPr/>
          <p:nvPr userDrawn="1"/>
        </p:nvSpPr>
        <p:spPr bwMode="white">
          <a:xfrm>
            <a:off x="0" y="0"/>
            <a:ext cx="903427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457198" y="205769"/>
            <a:ext cx="8274386" cy="666000"/>
          </a:xfrm>
          <a:prstGeom prst="rect">
            <a:avLst/>
          </a:prstGeom>
        </p:spPr>
        <p:txBody>
          <a:bodyPr vert="horz" anchor="ctr">
            <a:noAutofit/>
          </a:bodyPr>
          <a:lstStyle>
            <a:lvl1pPr>
              <a:defRPr>
                <a:latin typeface="+mj-lt"/>
                <a:ea typeface="+mj-ea"/>
                <a:cs typeface="+mj-cs"/>
                <a:sym typeface="Trebuchet MS" panose="020B0603020202020204" pitchFamily="34" charset="0"/>
              </a:defRPr>
            </a:lvl1pPr>
          </a:lstStyle>
          <a:p>
            <a:r>
              <a:rPr lang="en-US"/>
              <a:t>Click to add title</a:t>
            </a:r>
          </a:p>
        </p:txBody>
      </p:sp>
      <p:sp>
        <p:nvSpPr>
          <p:cNvPr id="13" name="TextBox 12">
            <a:extLst>
              <a:ext uri="{FF2B5EF4-FFF2-40B4-BE49-F238E27FC236}">
                <a16:creationId xmlns:a16="http://schemas.microsoft.com/office/drawing/2014/main" id="{6DD4E0D3-7A61-4C1E-A4D3-A573E6E7A2BD}"/>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353012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D. Green one third">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977A725-EE0C-433B-8714-32CE915D4A1F}"/>
              </a:ext>
            </a:extLst>
          </p:cNvPr>
          <p:cNvGraphicFramePr>
            <a:graphicFrameLocks noChangeAspect="1"/>
          </p:cNvGraphicFramePr>
          <p:nvPr userDrawn="1">
            <p:custDataLst>
              <p:tags r:id="rId1"/>
            </p:custDataLst>
            <p:extLst>
              <p:ext uri="{D42A27DB-BD31-4B8C-83A1-F6EECF244321}">
                <p14:modId xmlns:p14="http://schemas.microsoft.com/office/powerpoint/2010/main" val="5040115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D977A725-EE0C-433B-8714-32CE915D4A1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3" name="Picture 22"/>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24" name="Title 4"/>
          <p:cNvSpPr>
            <a:spLocks noGrp="1"/>
          </p:cNvSpPr>
          <p:nvPr>
            <p:ph type="title" hasCustomPrompt="1"/>
          </p:nvPr>
        </p:nvSpPr>
        <p:spPr>
          <a:xfrm>
            <a:off x="457198" y="2681103"/>
            <a:ext cx="3300683" cy="1495794"/>
          </a:xfrm>
          <a:prstGeom prst="rect">
            <a:avLst/>
          </a:prstGeom>
        </p:spPr>
        <p:txBody>
          <a:bodyPr vert="horz" anchor="ctr">
            <a:noAutofit/>
          </a:bodyPr>
          <a:lstStyle>
            <a:lvl1pPr>
              <a:defRPr sz="24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26" name="Rectangle 25"/>
          <p:cNvSpPr/>
          <p:nvPr userDrawn="1"/>
        </p:nvSpPr>
        <p:spPr bwMode="ltGray">
          <a:xfrm>
            <a:off x="4080763" y="-1309"/>
            <a:ext cx="8111237" cy="685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9" name="TextBox 8">
            <a:extLst>
              <a:ext uri="{FF2B5EF4-FFF2-40B4-BE49-F238E27FC236}">
                <a16:creationId xmlns:a16="http://schemas.microsoft.com/office/drawing/2014/main" id="{4CD0D8BD-CC66-45EE-8E95-3FB796584AEB}"/>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4831491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D. Green half">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93DBAE7-DD71-4E8D-9A84-C663E11ED40A}"/>
              </a:ext>
            </a:extLst>
          </p:cNvPr>
          <p:cNvGraphicFramePr>
            <a:graphicFrameLocks noChangeAspect="1"/>
          </p:cNvGraphicFramePr>
          <p:nvPr userDrawn="1">
            <p:custDataLst>
              <p:tags r:id="rId1"/>
            </p:custDataLst>
            <p:extLst>
              <p:ext uri="{D42A27DB-BD31-4B8C-83A1-F6EECF244321}">
                <p14:modId xmlns:p14="http://schemas.microsoft.com/office/powerpoint/2010/main" val="31033328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593DBAE7-DD71-4E8D-9A84-C663E11ED40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5689582" y="0"/>
            <a:ext cx="416951" cy="6858000"/>
          </a:xfrm>
          <a:prstGeom prst="rect">
            <a:avLst/>
          </a:prstGeom>
        </p:spPr>
      </p:pic>
      <p:sp>
        <p:nvSpPr>
          <p:cNvPr id="11" name="Rectangle 10"/>
          <p:cNvSpPr/>
          <p:nvPr userDrawn="1"/>
        </p:nvSpPr>
        <p:spPr>
          <a:xfrm>
            <a:off x="6096000" y="0"/>
            <a:ext cx="6096000" cy="685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12" name="Picture Placeholder 18"/>
          <p:cNvSpPr>
            <a:spLocks noGrp="1"/>
          </p:cNvSpPr>
          <p:nvPr>
            <p:ph type="pic" sz="quarter" idx="14" hasCustomPrompt="1"/>
          </p:nvPr>
        </p:nvSpPr>
        <p:spPr>
          <a:xfrm>
            <a:off x="6092021" y="0"/>
            <a:ext cx="6099977" cy="6858000"/>
          </a:xfrm>
          <a:prstGeom prst="rect">
            <a:avLst/>
          </a:prstGeom>
          <a:noFill/>
        </p:spPr>
        <p:txBody>
          <a:bodyPr lIns="914400" tIns="914400" rIns="914400" bIns="914400"/>
          <a:lstStyle>
            <a:lvl1pPr algn="ctr">
              <a:defRPr sz="1800" baseline="0">
                <a:latin typeface="+mn-lt"/>
                <a:ea typeface="+mn-ea"/>
                <a:cs typeface="+mn-cs"/>
                <a:sym typeface="Trebuchet MS" panose="020B0603020202020204" pitchFamily="34" charset="0"/>
              </a:defRPr>
            </a:lvl1pPr>
          </a:lstStyle>
          <a:p>
            <a:r>
              <a:rPr lang="en-US"/>
              <a:t>Click icon below to insert an image or remove this placeholder to use the whitespace in another way</a:t>
            </a:r>
          </a:p>
        </p:txBody>
      </p:sp>
      <p:sp>
        <p:nvSpPr>
          <p:cNvPr id="13" name="Title 1"/>
          <p:cNvSpPr>
            <a:spLocks noGrp="1"/>
          </p:cNvSpPr>
          <p:nvPr>
            <p:ph type="title" hasCustomPrompt="1"/>
          </p:nvPr>
        </p:nvSpPr>
        <p:spPr bwMode="blackWhite">
          <a:xfrm>
            <a:off x="457198" y="1785600"/>
            <a:ext cx="4561202" cy="3286800"/>
          </a:xfrm>
          <a:prstGeom prst="rect">
            <a:avLst/>
          </a:prstGeom>
          <a:noFill/>
        </p:spPr>
        <p:txBody>
          <a:bodyPr vert="horz" wrap="square" lIns="0" tIns="0" rIns="320040" bIns="0" anchor="ctr">
            <a:noAutofit/>
          </a:bodyPr>
          <a:lstStyle>
            <a:lvl1pPr>
              <a:defRPr sz="44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4" name="TextBox 13">
            <a:extLst>
              <a:ext uri="{FF2B5EF4-FFF2-40B4-BE49-F238E27FC236}">
                <a16:creationId xmlns:a16="http://schemas.microsoft.com/office/drawing/2014/main" id="{A17FAFC2-9C28-4D86-BA9E-87ADDA52F4AC}"/>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6685742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D. Green two third">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CCA142C-AECF-44B3-9EBE-B9F240429C2F}"/>
              </a:ext>
            </a:extLst>
          </p:cNvPr>
          <p:cNvGraphicFramePr>
            <a:graphicFrameLocks noChangeAspect="1"/>
          </p:cNvGraphicFramePr>
          <p:nvPr userDrawn="1">
            <p:custDataLst>
              <p:tags r:id="rId1"/>
            </p:custDataLst>
            <p:extLst>
              <p:ext uri="{D42A27DB-BD31-4B8C-83A1-F6EECF244321}">
                <p14:modId xmlns:p14="http://schemas.microsoft.com/office/powerpoint/2010/main" val="6504610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3CCA142C-AECF-44B3-9EBE-B9F240429C2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7409849" y="0"/>
            <a:ext cx="416951" cy="6858000"/>
          </a:xfrm>
          <a:prstGeom prst="rect">
            <a:avLst/>
          </a:prstGeom>
        </p:spPr>
      </p:pic>
      <p:sp>
        <p:nvSpPr>
          <p:cNvPr id="11" name="Rectangle 10"/>
          <p:cNvSpPr/>
          <p:nvPr userDrawn="1"/>
        </p:nvSpPr>
        <p:spPr bwMode="gray">
          <a:xfrm>
            <a:off x="7819543" y="0"/>
            <a:ext cx="437245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2" name="Picture Placeholder 5"/>
          <p:cNvSpPr>
            <a:spLocks noGrp="1"/>
          </p:cNvSpPr>
          <p:nvPr>
            <p:ph type="pic" sz="quarter" idx="11" hasCustomPrompt="1"/>
          </p:nvPr>
        </p:nvSpPr>
        <p:spPr>
          <a:xfrm>
            <a:off x="7820025" y="0"/>
            <a:ext cx="4371975" cy="6858000"/>
          </a:xfrm>
          <a:prstGeom prst="rect">
            <a:avLst/>
          </a:prstGeom>
          <a:noFill/>
        </p:spPr>
        <p:txBody>
          <a:bodyPr lIns="182880" tIns="914400" rIns="182880" bIns="914400"/>
          <a:lstStyle>
            <a:lvl1pPr algn="ctr">
              <a:defRPr sz="1600">
                <a:solidFill>
                  <a:schemeClr val="tx1"/>
                </a:solidFill>
                <a:latin typeface="+mn-lt"/>
                <a:ea typeface="+mn-ea"/>
                <a:cs typeface="+mn-cs"/>
                <a:sym typeface="Trebuchet MS" panose="020B0603020202020204" pitchFamily="34" charset="0"/>
              </a:defRPr>
            </a:lvl1pPr>
          </a:lstStyle>
          <a:p>
            <a:r>
              <a:rPr lang="en-US"/>
              <a:t>Click icon below to insert an image or remove this placeholder to use the whitespace in another way</a:t>
            </a:r>
          </a:p>
        </p:txBody>
      </p:sp>
      <p:sp>
        <p:nvSpPr>
          <p:cNvPr id="15" name="Title 1"/>
          <p:cNvSpPr>
            <a:spLocks noGrp="1"/>
          </p:cNvSpPr>
          <p:nvPr>
            <p:ph type="title" hasCustomPrompt="1"/>
          </p:nvPr>
        </p:nvSpPr>
        <p:spPr bwMode="black">
          <a:xfrm>
            <a:off x="457198" y="1785600"/>
            <a:ext cx="6421290" cy="3286800"/>
          </a:xfrm>
          <a:prstGeom prst="rect">
            <a:avLst/>
          </a:prstGeom>
        </p:spPr>
        <p:txBody>
          <a:bodyPr vert="horz" anchor="ctr">
            <a:noAutofit/>
          </a:bodyPr>
          <a:lstStyle>
            <a:lvl1pPr>
              <a:defRPr sz="4400">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3" name="TextBox 12">
            <a:extLst>
              <a:ext uri="{FF2B5EF4-FFF2-40B4-BE49-F238E27FC236}">
                <a16:creationId xmlns:a16="http://schemas.microsoft.com/office/drawing/2014/main" id="{988A4444-0019-4B89-91C3-0C6DD0F19C65}"/>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848605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D. Left arrow">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55300674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324" imgH="324" progId="TCLayout.ActiveDocument.1">
                  <p:embed/>
                </p:oleObj>
              </mc:Choice>
              <mc:Fallback>
                <p:oleObj name="think-cell Slide" r:id="rId3" imgW="324" imgH="324" progId="TCLayout.ActiveDocument.1">
                  <p:embed/>
                  <p:pic>
                    <p:nvPicPr>
                      <p:cNvPr id="3" name="Objec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0"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20" name="Title 2"/>
          <p:cNvSpPr>
            <a:spLocks noGrp="1"/>
          </p:cNvSpPr>
          <p:nvPr>
            <p:ph type="title" hasCustomPrompt="1"/>
          </p:nvPr>
        </p:nvSpPr>
        <p:spPr>
          <a:xfrm>
            <a:off x="457198" y="2764203"/>
            <a:ext cx="2651440" cy="1314311"/>
          </a:xfrm>
          <a:prstGeom prst="rect">
            <a:avLst/>
          </a:prstGeom>
        </p:spPr>
        <p:txBody>
          <a:bodyPr vert="horz" anchor="ctr">
            <a:noAutofit/>
          </a:bodyPr>
          <a:lstStyle>
            <a:lvl1pPr>
              <a:defRPr sz="2400">
                <a:solidFill>
                  <a:schemeClr val="tx2"/>
                </a:solidFill>
                <a:latin typeface="+mj-lt"/>
                <a:ea typeface="+mj-ea"/>
                <a:cs typeface="+mj-cs"/>
                <a:sym typeface="Trebuchet MS" panose="020B0603020202020204" pitchFamily="34" charset="0"/>
              </a:defRPr>
            </a:lvl1pPr>
          </a:lstStyle>
          <a:p>
            <a:r>
              <a:rPr lang="en-US">
                <a:solidFill>
                  <a:schemeClr val="tx2"/>
                </a:solidFill>
              </a:rPr>
              <a:t>Click to add title</a:t>
            </a:r>
          </a:p>
        </p:txBody>
      </p:sp>
      <p:pic>
        <p:nvPicPr>
          <p:cNvPr id="12" name="Picture 11"/>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132442" y="3590399"/>
            <a:ext cx="1365250"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B2AC597-F5F5-447B-8A43-FC2AE87210BB}"/>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753550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D. Green left arrow">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D04799A-AD62-4AAD-A5B6-F09B88CF5745}"/>
              </a:ext>
            </a:extLst>
          </p:cNvPr>
          <p:cNvGraphicFramePr>
            <a:graphicFrameLocks noChangeAspect="1"/>
          </p:cNvGraphicFramePr>
          <p:nvPr userDrawn="1">
            <p:custDataLst>
              <p:tags r:id="rId1"/>
            </p:custDataLst>
            <p:extLst>
              <p:ext uri="{D42A27DB-BD31-4B8C-83A1-F6EECF244321}">
                <p14:modId xmlns:p14="http://schemas.microsoft.com/office/powerpoint/2010/main" val="28839651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ED04799A-AD62-4AAD-A5B6-F09B88CF574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5" name="Title 4"/>
          <p:cNvSpPr>
            <a:spLocks noGrp="1"/>
          </p:cNvSpPr>
          <p:nvPr>
            <p:ph type="title" hasCustomPrompt="1"/>
          </p:nvPr>
        </p:nvSpPr>
        <p:spPr>
          <a:xfrm>
            <a:off x="457198" y="2764203"/>
            <a:ext cx="2651440" cy="1314311"/>
          </a:xfrm>
        </p:spPr>
        <p:txBody>
          <a:bodyPr vert="horz" anchor="ctr" anchorCtr="0">
            <a:noAutofit/>
          </a:bodyPr>
          <a:lstStyle>
            <a:lvl1pPr>
              <a:defRPr>
                <a:solidFill>
                  <a:srgbClr val="FFFFFF"/>
                </a:solidFill>
                <a:latin typeface="+mj-lt"/>
                <a:ea typeface="+mj-ea"/>
                <a:cs typeface="+mj-cs"/>
              </a:defRPr>
            </a:lvl1pPr>
          </a:lstStyle>
          <a:p>
            <a:r>
              <a:rPr lang="en-US"/>
              <a:t>Click to add title</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t="6216" b="7716"/>
          <a:stretch/>
        </p:blipFill>
        <p:spPr>
          <a:xfrm rot="120000">
            <a:off x="2174642" y="3402828"/>
            <a:ext cx="269466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
        <p:nvSpPr>
          <p:cNvPr id="11" name="TextBox 10">
            <a:extLst>
              <a:ext uri="{FF2B5EF4-FFF2-40B4-BE49-F238E27FC236}">
                <a16:creationId xmlns:a16="http://schemas.microsoft.com/office/drawing/2014/main" id="{8B182B23-0612-4C48-A5AE-E775AF22FA80}"/>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61650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a:t>Click to edit Master title style</a:t>
            </a:r>
            <a:endParaRPr lang="en-ZA"/>
          </a:p>
        </p:txBody>
      </p:sp>
      <p:sp>
        <p:nvSpPr>
          <p:cNvPr id="3" name="Content Placeholder 2"/>
          <p:cNvSpPr>
            <a:spLocks noGrp="1"/>
          </p:cNvSpPr>
          <p:nvPr>
            <p:ph sz="half" idx="1"/>
          </p:nvPr>
        </p:nvSpPr>
        <p:spPr>
          <a:xfrm>
            <a:off x="582084" y="1436692"/>
            <a:ext cx="5484283" cy="4659309"/>
          </a:xfrm>
        </p:spPr>
        <p:txBody>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6269573" y="1436692"/>
            <a:ext cx="5484284" cy="4659309"/>
          </a:xfrm>
        </p:spPr>
        <p:txBody>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Rectangle 39"/>
          <p:cNvSpPr>
            <a:spLocks noGrp="1" noChangeArrowheads="1"/>
          </p:cNvSpPr>
          <p:nvPr>
            <p:ph type="sldNum" sz="quarter" idx="10"/>
          </p:nvPr>
        </p:nvSpPr>
        <p:spPr>
          <a:ln/>
        </p:spPr>
        <p:txBody>
          <a:bodyPr/>
          <a:lstStyle>
            <a:lvl1pPr>
              <a:defRPr/>
            </a:lvl1pPr>
          </a:lstStyle>
          <a:p>
            <a:fld id="{32FD1C04-D9ED-414A-B08D-3AD46D8022DD}" type="slidenum">
              <a:rPr lang="en-ZA" smtClean="0"/>
              <a:t>‹#›</a:t>
            </a:fld>
            <a:endParaRPr lang="en-ZA"/>
          </a:p>
        </p:txBody>
      </p:sp>
    </p:spTree>
    <p:extLst>
      <p:ext uri="{BB962C8B-B14F-4D97-AF65-F5344CB8AC3E}">
        <p14:creationId xmlns:p14="http://schemas.microsoft.com/office/powerpoint/2010/main" val="413062803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D. Arrow one third">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89347D4-0342-45A0-AA5C-0B39D087E21C}"/>
              </a:ext>
            </a:extLst>
          </p:cNvPr>
          <p:cNvGraphicFramePr>
            <a:graphicFrameLocks noChangeAspect="1"/>
          </p:cNvGraphicFramePr>
          <p:nvPr userDrawn="1">
            <p:custDataLst>
              <p:tags r:id="rId1"/>
            </p:custDataLst>
            <p:extLst>
              <p:ext uri="{D42A27DB-BD31-4B8C-83A1-F6EECF244321}">
                <p14:modId xmlns:p14="http://schemas.microsoft.com/office/powerpoint/2010/main" val="34137677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589347D4-0342-45A0-AA5C-0B39D087E21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Pentagon 3"/>
          <p:cNvSpPr/>
          <p:nvPr userDrawn="1"/>
        </p:nvSpPr>
        <p:spPr bwMode="white">
          <a:xfrm>
            <a:off x="1" y="0"/>
            <a:ext cx="5426920"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20" name="Title 1"/>
          <p:cNvSpPr>
            <a:spLocks noGrp="1"/>
          </p:cNvSpPr>
          <p:nvPr>
            <p:ph type="title" hasCustomPrompt="1"/>
          </p:nvPr>
        </p:nvSpPr>
        <p:spPr>
          <a:xfrm>
            <a:off x="457198" y="1785600"/>
            <a:ext cx="4235037" cy="3286800"/>
          </a:xfrm>
          <a:prstGeom prst="rect">
            <a:avLst/>
          </a:prstGeom>
        </p:spPr>
        <p:txBody>
          <a:bodyPr vert="horz" anchor="ctr">
            <a:noAutofit/>
          </a:bodyPr>
          <a:lstStyle>
            <a:lvl1pPr>
              <a:defRPr sz="4400" b="0">
                <a:solidFill>
                  <a:schemeClr val="tx2"/>
                </a:solidFill>
                <a:latin typeface="+mj-lt"/>
                <a:ea typeface="+mj-ea"/>
                <a:cs typeface="+mj-cs"/>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581525" y="3394392"/>
            <a:ext cx="1298575"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3ACC393-89EF-4D1A-9746-49712AD09CA9}"/>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2210407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D. Green arrow one third">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EAE40E8-DE9D-41AF-ABC7-AEFDB34A0504}"/>
              </a:ext>
            </a:extLst>
          </p:cNvPr>
          <p:cNvGraphicFramePr>
            <a:graphicFrameLocks noChangeAspect="1"/>
          </p:cNvGraphicFramePr>
          <p:nvPr userDrawn="1">
            <p:custDataLst>
              <p:tags r:id="rId1"/>
            </p:custDataLst>
            <p:extLst>
              <p:ext uri="{D42A27DB-BD31-4B8C-83A1-F6EECF244321}">
                <p14:modId xmlns:p14="http://schemas.microsoft.com/office/powerpoint/2010/main" val="205841028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DEAE40E8-DE9D-41AF-ABC7-AEFDB34A050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Pentagon 3"/>
          <p:cNvSpPr/>
          <p:nvPr userDrawn="1"/>
        </p:nvSpPr>
        <p:spPr bwMode="white">
          <a:xfrm>
            <a:off x="1" y="0"/>
            <a:ext cx="5426920" cy="6858000"/>
          </a:xfrm>
          <a:prstGeom prst="homePlate">
            <a:avLst>
              <a:gd name="adj" fmla="val 1293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20" name="Title 1"/>
          <p:cNvSpPr>
            <a:spLocks noGrp="1"/>
          </p:cNvSpPr>
          <p:nvPr>
            <p:ph type="title" hasCustomPrompt="1"/>
          </p:nvPr>
        </p:nvSpPr>
        <p:spPr>
          <a:xfrm>
            <a:off x="457198" y="1785600"/>
            <a:ext cx="4235037" cy="3286800"/>
          </a:xfrm>
          <a:prstGeom prst="rect">
            <a:avLst/>
          </a:prstGeom>
        </p:spPr>
        <p:txBody>
          <a:bodyPr vert="horz" anchor="ctr">
            <a:noAutofit/>
          </a:bodyPr>
          <a:lstStyle>
            <a:lvl1pPr>
              <a:defRPr sz="4400" b="0">
                <a:solidFill>
                  <a:srgbClr val="FFFFFF"/>
                </a:solidFill>
                <a:latin typeface="+mj-lt"/>
                <a:ea typeface="+mj-ea"/>
                <a:cs typeface="+mj-cs"/>
                <a:sym typeface="Trebuchet MS" panose="020B0603020202020204" pitchFamily="34" charset="0"/>
              </a:defRPr>
            </a:lvl1pPr>
          </a:lstStyle>
          <a:p>
            <a:r>
              <a:rPr lang="en-US"/>
              <a:t>Click to add title</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t="7562" b="6867"/>
          <a:stretch/>
        </p:blipFill>
        <p:spPr>
          <a:xfrm>
            <a:off x="3578059" y="3416300"/>
            <a:ext cx="269466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
        <p:nvSpPr>
          <p:cNvPr id="10" name="TextBox 9">
            <a:extLst>
              <a:ext uri="{FF2B5EF4-FFF2-40B4-BE49-F238E27FC236}">
                <a16:creationId xmlns:a16="http://schemas.microsoft.com/office/drawing/2014/main" id="{874604A5-0F14-492D-8951-3477ED2B9C18}"/>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40656253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D. Arrow half">
    <p:bg>
      <p:bgPr>
        <a:solidFill>
          <a:schemeClr val="tx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5650F434-AB00-4578-9C7A-7B47DBC33AEF}"/>
              </a:ext>
            </a:extLst>
          </p:cNvPr>
          <p:cNvGraphicFramePr>
            <a:graphicFrameLocks noChangeAspect="1"/>
          </p:cNvGraphicFramePr>
          <p:nvPr userDrawn="1">
            <p:custDataLst>
              <p:tags r:id="rId1"/>
            </p:custDataLst>
            <p:extLst>
              <p:ext uri="{D42A27DB-BD31-4B8C-83A1-F6EECF244321}">
                <p14:modId xmlns:p14="http://schemas.microsoft.com/office/powerpoint/2010/main" val="1370105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5650F434-AB00-4578-9C7A-7B47DBC33AE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Pentagon 8"/>
          <p:cNvSpPr/>
          <p:nvPr/>
        </p:nvSpPr>
        <p:spPr bwMode="white">
          <a:xfrm>
            <a:off x="0" y="0"/>
            <a:ext cx="6363546" cy="68580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3" name="Title 2"/>
          <p:cNvSpPr>
            <a:spLocks noGrp="1"/>
          </p:cNvSpPr>
          <p:nvPr>
            <p:ph type="title" hasCustomPrompt="1"/>
          </p:nvPr>
        </p:nvSpPr>
        <p:spPr>
          <a:xfrm>
            <a:off x="457198" y="205769"/>
            <a:ext cx="4920624" cy="666000"/>
          </a:xfrm>
          <a:prstGeom prst="rect">
            <a:avLst/>
          </a:prstGeom>
        </p:spPr>
        <p:txBody>
          <a:bodyPr vert="horz" anchor="ctr">
            <a:noAutofit/>
          </a:bodyPr>
          <a:lstStyle>
            <a:lvl1pPr>
              <a:defRPr>
                <a:latin typeface="+mj-lt"/>
                <a:ea typeface="+mj-ea"/>
                <a:cs typeface="+mj-cs"/>
                <a:sym typeface="Trebuchet MS" panose="020B0603020202020204" pitchFamily="34" charset="0"/>
              </a:defRPr>
            </a:lvl1pPr>
          </a:lstStyle>
          <a:p>
            <a:r>
              <a:rPr lang="en-US"/>
              <a:t>Click to add title</a:t>
            </a:r>
          </a:p>
        </p:txBody>
      </p:sp>
      <p:pic>
        <p:nvPicPr>
          <p:cNvPr id="10" name="Picture 9"/>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D547FE3-53E0-470F-98FC-78EB414733FF}"/>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8982779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D. Green arrow half">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93278B3-1F65-4C70-828F-FA1E35AA7BCD}"/>
              </a:ext>
            </a:extLst>
          </p:cNvPr>
          <p:cNvGraphicFramePr>
            <a:graphicFrameLocks noChangeAspect="1"/>
          </p:cNvGraphicFramePr>
          <p:nvPr userDrawn="1">
            <p:custDataLst>
              <p:tags r:id="rId1"/>
            </p:custDataLst>
            <p:extLst>
              <p:ext uri="{D42A27DB-BD31-4B8C-83A1-F6EECF244321}">
                <p14:modId xmlns:p14="http://schemas.microsoft.com/office/powerpoint/2010/main" val="6080341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793278B3-1F65-4C70-828F-FA1E35AA7BC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Pentagon 8"/>
          <p:cNvSpPr/>
          <p:nvPr/>
        </p:nvSpPr>
        <p:spPr bwMode="white">
          <a:xfrm>
            <a:off x="0" y="0"/>
            <a:ext cx="6363546" cy="6858000"/>
          </a:xfrm>
          <a:prstGeom prst="homePlate">
            <a:avLst>
              <a:gd name="adj" fmla="val 1293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3" name="Title 2"/>
          <p:cNvSpPr>
            <a:spLocks noGrp="1"/>
          </p:cNvSpPr>
          <p:nvPr>
            <p:ph type="title" hasCustomPrompt="1"/>
          </p:nvPr>
        </p:nvSpPr>
        <p:spPr>
          <a:xfrm>
            <a:off x="457198" y="205769"/>
            <a:ext cx="4920624" cy="666000"/>
          </a:xfrm>
          <a:prstGeom prst="rect">
            <a:avLst/>
          </a:prstGeom>
        </p:spPr>
        <p:txBody>
          <a:bodyPr vert="horz" anchor="ctr">
            <a:noAutofit/>
          </a:bodyPr>
          <a:lstStyle>
            <a:lvl1pPr>
              <a:defRPr>
                <a:solidFill>
                  <a:srgbClr val="FFFFFF"/>
                </a:solidFill>
                <a:latin typeface="+mj-lt"/>
                <a:ea typeface="+mj-ea"/>
                <a:cs typeface="+mj-cs"/>
                <a:sym typeface="Trebuchet MS" panose="020B0603020202020204" pitchFamily="34" charset="0"/>
              </a:defRPr>
            </a:lvl1pPr>
          </a:lstStyle>
          <a:p>
            <a:r>
              <a:rPr lang="en-US"/>
              <a:t>Click to add title</a:t>
            </a:r>
          </a:p>
        </p:txBody>
      </p:sp>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t="9052" b="6867"/>
          <a:stretch/>
        </p:blipFill>
        <p:spPr>
          <a:xfrm rot="120000">
            <a:off x="4460172" y="3407803"/>
            <a:ext cx="269466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
        <p:nvSpPr>
          <p:cNvPr id="13" name="TextBox 12">
            <a:extLst>
              <a:ext uri="{FF2B5EF4-FFF2-40B4-BE49-F238E27FC236}">
                <a16:creationId xmlns:a16="http://schemas.microsoft.com/office/drawing/2014/main" id="{5DD0E799-94C1-41A0-B0C5-A14F0CF8605B}"/>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7879402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D. Arrow two third">
    <p:bg>
      <p:bgPr>
        <a:solidFill>
          <a:schemeClr val="tx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B545EA8-0BD5-451D-9CED-7565C26A0E9F}"/>
              </a:ext>
            </a:extLst>
          </p:cNvPr>
          <p:cNvGraphicFramePr>
            <a:graphicFrameLocks noChangeAspect="1"/>
          </p:cNvGraphicFramePr>
          <p:nvPr userDrawn="1">
            <p:custDataLst>
              <p:tags r:id="rId1"/>
            </p:custDataLst>
            <p:extLst>
              <p:ext uri="{D42A27DB-BD31-4B8C-83A1-F6EECF244321}">
                <p14:modId xmlns:p14="http://schemas.microsoft.com/office/powerpoint/2010/main" val="33855660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BB545EA8-0BD5-451D-9CED-7565C26A0E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457198" y="205769"/>
            <a:ext cx="6427298" cy="666000"/>
          </a:xfrm>
          <a:prstGeom prst="rect">
            <a:avLst/>
          </a:prstGeom>
        </p:spPr>
        <p:txBody>
          <a:bodyPr vert="horz" anchor="ctr">
            <a:noAutofit/>
          </a:bodyPr>
          <a:lstStyle>
            <a:lvl1pPr>
              <a:defRPr>
                <a:latin typeface="+mj-lt"/>
                <a:ea typeface="+mj-ea"/>
                <a:cs typeface="+mj-cs"/>
                <a:sym typeface="Trebuchet MS" panose="020B0603020202020204" pitchFamily="34" charset="0"/>
              </a:defRPr>
            </a:lvl1pPr>
          </a:lstStyle>
          <a:p>
            <a:r>
              <a:rPr lang="en-US"/>
              <a:t>Click to add title</a:t>
            </a:r>
          </a:p>
        </p:txBody>
      </p:sp>
      <p:pic>
        <p:nvPicPr>
          <p:cNvPr id="11" name="Picture 10"/>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490339" y="3589606"/>
            <a:ext cx="1365250"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DA7C4B4C-CC49-4B9C-A9C7-3CD431075E89}"/>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408238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D. Green arrow two thir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ED1D41A-E58D-48D6-B809-F363F2C0D080}"/>
              </a:ext>
            </a:extLst>
          </p:cNvPr>
          <p:cNvGraphicFramePr>
            <a:graphicFrameLocks noChangeAspect="1"/>
          </p:cNvGraphicFramePr>
          <p:nvPr userDrawn="1">
            <p:custDataLst>
              <p:tags r:id="rId1"/>
            </p:custDataLst>
            <p:extLst>
              <p:ext uri="{D42A27DB-BD31-4B8C-83A1-F6EECF244321}">
                <p14:modId xmlns:p14="http://schemas.microsoft.com/office/powerpoint/2010/main" val="17495353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7ED1D41A-E58D-48D6-B809-F363F2C0D08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457198" y="205769"/>
            <a:ext cx="6427298" cy="666000"/>
          </a:xfrm>
          <a:prstGeom prst="rect">
            <a:avLst/>
          </a:prstGeom>
        </p:spPr>
        <p:txBody>
          <a:bodyPr vert="horz" anchor="ctr">
            <a:noAutofit/>
          </a:bodyPr>
          <a:lstStyle>
            <a:lvl1pPr>
              <a:defRPr>
                <a:solidFill>
                  <a:srgbClr val="FFFFFF"/>
                </a:solidFill>
                <a:latin typeface="+mj-lt"/>
                <a:ea typeface="+mj-ea"/>
                <a:cs typeface="+mj-cs"/>
                <a:sym typeface="Trebuchet MS" panose="020B0603020202020204" pitchFamily="34" charset="0"/>
              </a:defRPr>
            </a:lvl1pPr>
          </a:lstStyle>
          <a:p>
            <a:r>
              <a:rPr lang="en-US"/>
              <a:t>Click to add title</a:t>
            </a:r>
          </a:p>
        </p:txBody>
      </p:sp>
      <p:pic>
        <p:nvPicPr>
          <p:cNvPr id="9" name="Picture 8"/>
          <p:cNvPicPr>
            <a:picLocks noChangeAspect="1"/>
          </p:cNvPicPr>
          <p:nvPr userDrawn="1"/>
        </p:nvPicPr>
        <p:blipFill rotWithShape="1">
          <a:blip r:embed="rId5">
            <a:extLst>
              <a:ext uri="{28A0092B-C50C-407E-A947-70E740481C1C}">
                <a14:useLocalDpi xmlns:a14="http://schemas.microsoft.com/office/drawing/2010/main" val="0"/>
              </a:ext>
            </a:extLst>
          </a:blip>
          <a:srcRect t="9052" b="6867"/>
          <a:stretch/>
        </p:blipFill>
        <p:spPr>
          <a:xfrm rot="120000">
            <a:off x="6567628" y="3407803"/>
            <a:ext cx="269466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
        <p:nvSpPr>
          <p:cNvPr id="13" name="TextBox 12">
            <a:extLst>
              <a:ext uri="{FF2B5EF4-FFF2-40B4-BE49-F238E27FC236}">
                <a16:creationId xmlns:a16="http://schemas.microsoft.com/office/drawing/2014/main" id="{9ADCC797-CE53-4C8C-9075-D7850D1EE419}"/>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0881151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D. Big statement green">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94D5582-81BD-402A-B095-66C141F9E12B}"/>
              </a:ext>
            </a:extLst>
          </p:cNvPr>
          <p:cNvGraphicFramePr>
            <a:graphicFrameLocks noChangeAspect="1"/>
          </p:cNvGraphicFramePr>
          <p:nvPr userDrawn="1">
            <p:custDataLst>
              <p:tags r:id="rId1"/>
            </p:custDataLst>
            <p:extLst>
              <p:ext uri="{D42A27DB-BD31-4B8C-83A1-F6EECF244321}">
                <p14:modId xmlns:p14="http://schemas.microsoft.com/office/powerpoint/2010/main" val="28830172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F94D5582-81BD-402A-B095-66C141F9E12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1" name="Title 1"/>
          <p:cNvSpPr>
            <a:spLocks noGrp="1"/>
          </p:cNvSpPr>
          <p:nvPr>
            <p:ph type="title" hasCustomPrompt="1"/>
          </p:nvPr>
        </p:nvSpPr>
        <p:spPr>
          <a:xfrm>
            <a:off x="457198" y="3826333"/>
            <a:ext cx="11277602" cy="1606550"/>
          </a:xfrm>
        </p:spPr>
        <p:txBody>
          <a:bodyPr vert="horz"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j-ea"/>
                <a:cs typeface="+mj-cs"/>
                <a:sym typeface="Trebuchet MS" panose="020B0603020202020204" pitchFamily="34" charset="0"/>
              </a:defRPr>
            </a:lvl1pPr>
          </a:lstStyle>
          <a:p>
            <a:r>
              <a:rPr lang="en-US"/>
              <a:t>Click to add big statement text</a:t>
            </a:r>
          </a:p>
        </p:txBody>
      </p:sp>
      <p:sp>
        <p:nvSpPr>
          <p:cNvPr id="5" name="TextBox 4">
            <a:extLst>
              <a:ext uri="{FF2B5EF4-FFF2-40B4-BE49-F238E27FC236}">
                <a16:creationId xmlns:a16="http://schemas.microsoft.com/office/drawing/2014/main" id="{70D34AEA-47C3-4B4D-B402-607989751F42}"/>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1249875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 Big statement icon">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C44EC67-9FBE-4293-BEE9-30C1FDEFD16A}"/>
              </a:ext>
            </a:extLst>
          </p:cNvPr>
          <p:cNvGraphicFramePr>
            <a:graphicFrameLocks noChangeAspect="1"/>
          </p:cNvGraphicFramePr>
          <p:nvPr userDrawn="1">
            <p:custDataLst>
              <p:tags r:id="rId1"/>
            </p:custDataLst>
            <p:extLst>
              <p:ext uri="{D42A27DB-BD31-4B8C-83A1-F6EECF244321}">
                <p14:modId xmlns:p14="http://schemas.microsoft.com/office/powerpoint/2010/main" val="28661006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3" name="Object 2" hidden="1">
                        <a:extLst>
                          <a:ext uri="{FF2B5EF4-FFF2-40B4-BE49-F238E27FC236}">
                            <a16:creationId xmlns:a16="http://schemas.microsoft.com/office/drawing/2014/main" id="{AC44EC67-9FBE-4293-BEE9-30C1FDEFD16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Rectangle 5"/>
          <p:cNvSpPr/>
          <p:nvPr userDrawn="1"/>
        </p:nvSpPr>
        <p:spPr bwMode="white">
          <a:xfrm>
            <a:off x="457198" y="625475"/>
            <a:ext cx="932688" cy="93268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
        <p:nvSpPr>
          <p:cNvPr id="7" name="Title 1"/>
          <p:cNvSpPr>
            <a:spLocks noGrp="1"/>
          </p:cNvSpPr>
          <p:nvPr>
            <p:ph type="title" hasCustomPrompt="1"/>
          </p:nvPr>
        </p:nvSpPr>
        <p:spPr>
          <a:xfrm>
            <a:off x="457198" y="3826333"/>
            <a:ext cx="11277602" cy="1606550"/>
          </a:xfrm>
          <a:prstGeom prst="rect">
            <a:avLst/>
          </a:prstGeom>
        </p:spPr>
        <p:txBody>
          <a:bodyPr vert="horz"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tx2"/>
                </a:solidFill>
                <a:latin typeface="+mj-lt"/>
                <a:ea typeface="+mj-ea"/>
                <a:cs typeface="+mj-cs"/>
                <a:sym typeface="Trebuchet MS" panose="020B0603020202020204" pitchFamily="34" charset="0"/>
              </a:defRPr>
            </a:lvl1pPr>
          </a:lstStyle>
          <a:p>
            <a:r>
              <a:rPr lang="en-US"/>
              <a:t>Click to add big statement text</a:t>
            </a:r>
          </a:p>
        </p:txBody>
      </p:sp>
    </p:spTree>
    <p:extLst>
      <p:ext uri="{BB962C8B-B14F-4D97-AF65-F5344CB8AC3E}">
        <p14:creationId xmlns:p14="http://schemas.microsoft.com/office/powerpoint/2010/main" val="386268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D. Quote">
    <p:bg>
      <p:bgPr>
        <a:solidFill>
          <a:schemeClr val="accent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166121766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384" imgH="384" progId="TCLayout.ActiveDocument.1">
                  <p:embed/>
                </p:oleObj>
              </mc:Choice>
              <mc:Fallback>
                <p:oleObj name="think-cell Slide" r:id="rId3" imgW="384" imgH="384" progId="TCLayout.ActiveDocument.1">
                  <p:embed/>
                  <p:pic>
                    <p:nvPicPr>
                      <p:cNvPr id="3" name="Object 2"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rotWithShape="1">
          <a:blip r:embed="rId5">
            <a:extLst>
              <a:ext uri="{28A0092B-C50C-407E-A947-70E740481C1C}">
                <a14:useLocalDpi xmlns:a14="http://schemas.microsoft.com/office/drawing/2010/main" val="0"/>
              </a:ext>
            </a:extLst>
          </a:blip>
          <a:srcRect r="3634" b="1258"/>
          <a:stretch/>
        </p:blipFill>
        <p:spPr>
          <a:xfrm rot="16200000" flipH="1">
            <a:off x="6797461" y="101443"/>
            <a:ext cx="769257" cy="10019821"/>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0"/>
            <a:ext cx="12192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91440" tIns="45720" rIns="91440" bIns="45720" numCol="1" anchor="t" anchorCtr="0" compatLnSpc="1">
            <a:prstTxWarp prst="textNoShape">
              <a:avLst/>
            </a:prstTxWarp>
            <a:noAutofit/>
          </a:bodyPr>
          <a:lstStyle/>
          <a:p>
            <a:endParaRPr lang="en-US">
              <a:latin typeface="+mn-lt"/>
              <a:ea typeface="+mn-ea"/>
              <a:cs typeface="+mn-cs"/>
              <a:sym typeface="Trebuchet MS" panose="020B0603020202020204" pitchFamily="34" charset="0"/>
            </a:endParaRPr>
          </a:p>
        </p:txBody>
      </p:sp>
      <p:sp>
        <p:nvSpPr>
          <p:cNvPr id="5" name="TextBox 4">
            <a:extLst>
              <a:ext uri="{FF2B5EF4-FFF2-40B4-BE49-F238E27FC236}">
                <a16:creationId xmlns:a16="http://schemas.microsoft.com/office/drawing/2014/main" id="{A6A52617-7B98-4E71-821B-7CE14BAB0451}"/>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5403049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D. Special gray">
    <p:bg>
      <p:bgPr>
        <a:solidFill>
          <a:schemeClr val="tx1">
            <a:lumMod val="50000"/>
          </a:schemeClr>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B220FD2-22B2-4DA8-A59C-53C87351294D}"/>
              </a:ext>
            </a:extLst>
          </p:cNvPr>
          <p:cNvGraphicFramePr>
            <a:graphicFrameLocks noChangeAspect="1"/>
          </p:cNvGraphicFramePr>
          <p:nvPr userDrawn="1">
            <p:custDataLst>
              <p:tags r:id="rId1"/>
            </p:custDataLst>
            <p:extLst>
              <p:ext uri="{D42A27DB-BD31-4B8C-83A1-F6EECF244321}">
                <p14:modId xmlns:p14="http://schemas.microsoft.com/office/powerpoint/2010/main" val="3823429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BB220FD2-22B2-4DA8-A59C-53C87351294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hasCustomPrompt="1"/>
          </p:nvPr>
        </p:nvSpPr>
        <p:spPr>
          <a:xfrm>
            <a:off x="457198" y="205769"/>
            <a:ext cx="11277602" cy="666000"/>
          </a:xfrm>
        </p:spPr>
        <p:txBody>
          <a:bodyPr vert="horz" anchor="ctr">
            <a:noAutofit/>
          </a:bodyPr>
          <a:lstStyle>
            <a:lvl1pPr>
              <a:defRPr>
                <a:solidFill>
                  <a:schemeClr val="bg1"/>
                </a:solidFill>
                <a:latin typeface="+mj-lt"/>
                <a:ea typeface="+mj-ea"/>
                <a:cs typeface="+mj-cs"/>
                <a:sym typeface="Trebuchet MS" panose="020B0603020202020204" pitchFamily="34" charset="0"/>
              </a:defRPr>
            </a:lvl1pPr>
          </a:lstStyle>
          <a:p>
            <a:r>
              <a:rPr lang="en-US"/>
              <a:t>Click to add title</a:t>
            </a:r>
          </a:p>
        </p:txBody>
      </p:sp>
      <p:sp>
        <p:nvSpPr>
          <p:cNvPr id="10" name="TextBox 9">
            <a:extLst>
              <a:ext uri="{FF2B5EF4-FFF2-40B4-BE49-F238E27FC236}">
                <a16:creationId xmlns:a16="http://schemas.microsoft.com/office/drawing/2014/main" id="{09CF7E40-33C8-4DAD-95E2-254D8CF289BD}"/>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5397005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a:t>Click to edit Master title style</a:t>
            </a:r>
            <a:endParaRPr lang="en-ZA"/>
          </a:p>
        </p:txBody>
      </p:sp>
      <p:sp>
        <p:nvSpPr>
          <p:cNvPr id="3" name="Rectangle 39"/>
          <p:cNvSpPr>
            <a:spLocks noGrp="1" noChangeArrowheads="1"/>
          </p:cNvSpPr>
          <p:nvPr>
            <p:ph type="sldNum" sz="quarter" idx="10"/>
          </p:nvPr>
        </p:nvSpPr>
        <p:spPr>
          <a:ln/>
        </p:spPr>
        <p:txBody>
          <a:bodyPr/>
          <a:lstStyle>
            <a:lvl1pPr>
              <a:defRPr/>
            </a:lvl1pPr>
          </a:lstStyle>
          <a:p>
            <a:fld id="{32FD1C04-D9ED-414A-B08D-3AD46D8022DD}" type="slidenum">
              <a:rPr lang="en-ZA" smtClean="0"/>
              <a:t>‹#›</a:t>
            </a:fld>
            <a:endParaRPr lang="en-ZA"/>
          </a:p>
        </p:txBody>
      </p:sp>
    </p:spTree>
    <p:extLst>
      <p:ext uri="{BB962C8B-B14F-4D97-AF65-F5344CB8AC3E}">
        <p14:creationId xmlns:p14="http://schemas.microsoft.com/office/powerpoint/2010/main" val="255399604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D. Table of contents">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515B8B5-5B8E-4D0B-AC67-528A70338F21}"/>
              </a:ext>
            </a:extLst>
          </p:cNvPr>
          <p:cNvGraphicFramePr>
            <a:graphicFrameLocks noChangeAspect="1"/>
          </p:cNvGraphicFramePr>
          <p:nvPr userDrawn="1">
            <p:custDataLst>
              <p:tags r:id="rId1"/>
            </p:custDataLst>
            <p:extLst>
              <p:ext uri="{D42A27DB-BD31-4B8C-83A1-F6EECF244321}">
                <p14:modId xmlns:p14="http://schemas.microsoft.com/office/powerpoint/2010/main" val="6064305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2" name="Object 1" hidden="1">
                        <a:extLst>
                          <a:ext uri="{FF2B5EF4-FFF2-40B4-BE49-F238E27FC236}">
                            <a16:creationId xmlns:a16="http://schemas.microsoft.com/office/drawing/2014/main" id="{C515B8B5-5B8E-4D0B-AC67-528A70338F2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3" name="Freeform 12"/>
          <p:cNvSpPr/>
          <p:nvPr/>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7" name="Freeform 12"/>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20" name="TextBox 19"/>
          <p:cNvSpPr txBox="1"/>
          <p:nvPr userDrawn="1"/>
        </p:nvSpPr>
        <p:spPr>
          <a:xfrm>
            <a:off x="457198" y="2577934"/>
            <a:ext cx="2992202" cy="1761764"/>
          </a:xfrm>
          <a:prstGeom prst="rect">
            <a:avLst/>
          </a:prstGeom>
          <a:noFill/>
        </p:spPr>
        <p:txBody>
          <a:bodyPr wrap="square" lIns="0" tIns="0" rIns="0" bIns="0" rtlCol="0" anchor="ctr">
            <a:spAutoFit/>
          </a:bodyPr>
          <a:lstStyle/>
          <a:p>
            <a:pPr marL="0" indent="0">
              <a:lnSpc>
                <a:spcPct val="106000"/>
              </a:lnSpc>
              <a:spcAft>
                <a:spcPts val="700"/>
              </a:spcAft>
              <a:buFontTx/>
              <a:buNone/>
            </a:pPr>
            <a:r>
              <a:rPr lang="en-US" sz="5400">
                <a:solidFill>
                  <a:schemeClr val="tx2"/>
                </a:solidFill>
                <a:latin typeface="+mn-lt"/>
                <a:ea typeface="+mn-ea"/>
                <a:cs typeface="+mn-cs"/>
                <a:sym typeface="Trebuchet MS" panose="020B0603020202020204" pitchFamily="34" charset="0"/>
              </a:rPr>
              <a:t>Table of contents</a:t>
            </a:r>
          </a:p>
        </p:txBody>
      </p:sp>
      <p:pic>
        <p:nvPicPr>
          <p:cNvPr id="10" name="Picture 9"/>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108638" y="3586748"/>
            <a:ext cx="1365250"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2F0AC66-EACF-44D4-8659-352ECC77D646}"/>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608583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D. Blank green">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32223FD-9516-4283-BE5A-E8F3C5461B77}"/>
              </a:ext>
            </a:extLst>
          </p:cNvPr>
          <p:cNvGraphicFramePr>
            <a:graphicFrameLocks noChangeAspect="1"/>
          </p:cNvGraphicFramePr>
          <p:nvPr userDrawn="1">
            <p:custDataLst>
              <p:tags r:id="rId1"/>
            </p:custDataLst>
            <p:extLst>
              <p:ext uri="{D42A27DB-BD31-4B8C-83A1-F6EECF244321}">
                <p14:modId xmlns:p14="http://schemas.microsoft.com/office/powerpoint/2010/main" val="28594859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2" name="Object 1" hidden="1">
                        <a:extLst>
                          <a:ext uri="{FF2B5EF4-FFF2-40B4-BE49-F238E27FC236}">
                            <a16:creationId xmlns:a16="http://schemas.microsoft.com/office/drawing/2014/main" id="{632223FD-9516-4283-BE5A-E8F3C5461B7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C72A9F7F-2DC3-4AC7-A16A-26D5E267F611}"/>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50847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D. Blank">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18B5A3A-9160-4319-9A7E-532F623DB872}"/>
              </a:ext>
            </a:extLst>
          </p:cNvPr>
          <p:cNvGraphicFramePr>
            <a:graphicFrameLocks noChangeAspect="1"/>
          </p:cNvGraphicFramePr>
          <p:nvPr userDrawn="1">
            <p:custDataLst>
              <p:tags r:id="rId1"/>
            </p:custDataLst>
            <p:extLst>
              <p:ext uri="{D42A27DB-BD31-4B8C-83A1-F6EECF244321}">
                <p14:modId xmlns:p14="http://schemas.microsoft.com/office/powerpoint/2010/main" val="2395467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2" name="Object 1" hidden="1">
                        <a:extLst>
                          <a:ext uri="{FF2B5EF4-FFF2-40B4-BE49-F238E27FC236}">
                            <a16:creationId xmlns:a16="http://schemas.microsoft.com/office/drawing/2014/main" id="{618B5A3A-9160-4319-9A7E-532F623DB87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4274453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D. Disclaim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686F3BE-CC88-428A-9045-2CC00AC4F80C}"/>
              </a:ext>
            </a:extLst>
          </p:cNvPr>
          <p:cNvGraphicFramePr>
            <a:graphicFrameLocks noChangeAspect="1"/>
          </p:cNvGraphicFramePr>
          <p:nvPr userDrawn="1">
            <p:custDataLst>
              <p:tags r:id="rId1"/>
            </p:custDataLst>
            <p:extLst>
              <p:ext uri="{D42A27DB-BD31-4B8C-83A1-F6EECF244321}">
                <p14:modId xmlns:p14="http://schemas.microsoft.com/office/powerpoint/2010/main" val="28373417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2" name="Object 1" hidden="1">
                        <a:extLst>
                          <a:ext uri="{FF2B5EF4-FFF2-40B4-BE49-F238E27FC236}">
                            <a16:creationId xmlns:a16="http://schemas.microsoft.com/office/drawing/2014/main" id="{4686F3BE-CC88-428A-9045-2CC00AC4F80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18616942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D. End">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62827162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384" imgH="384" progId="TCLayout.ActiveDocument.1">
                  <p:embed/>
                </p:oleObj>
              </mc:Choice>
              <mc:Fallback>
                <p:oleObj name="think-cell Slide" r:id="rId3" imgW="384" imgH="384"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3AD383B8-5122-4F53-B7D5-00B0C6712C58}"/>
              </a:ext>
            </a:extLst>
          </p:cNvPr>
          <p:cNvPicPr>
            <a:picLocks noChangeAspect="1"/>
          </p:cNvPicPr>
          <p:nvPr userDrawn="1"/>
        </p:nvPicPr>
        <p:blipFill>
          <a:blip r:embed="rId5"/>
          <a:stretch>
            <a:fillRect/>
          </a:stretch>
        </p:blipFill>
        <p:spPr>
          <a:xfrm>
            <a:off x="847291" y="1468981"/>
            <a:ext cx="3937000" cy="3568700"/>
          </a:xfrm>
          <a:prstGeom prst="rect">
            <a:avLst/>
          </a:prstGeom>
        </p:spPr>
      </p:pic>
      <p:pic>
        <p:nvPicPr>
          <p:cNvPr id="11" name="Picture 10">
            <a:extLst>
              <a:ext uri="{FF2B5EF4-FFF2-40B4-BE49-F238E27FC236}">
                <a16:creationId xmlns:a16="http://schemas.microsoft.com/office/drawing/2014/main" id="{E0429420-07AF-4D87-B845-0A5D1027FD8B}"/>
              </a:ext>
            </a:extLst>
          </p:cNvPr>
          <p:cNvPicPr>
            <a:picLocks noChangeAspect="1"/>
          </p:cNvPicPr>
          <p:nvPr userDrawn="1"/>
        </p:nvPicPr>
        <p:blipFill>
          <a:blip r:embed="rId6"/>
          <a:stretch>
            <a:fillRect/>
          </a:stretch>
        </p:blipFill>
        <p:spPr>
          <a:xfrm>
            <a:off x="456261" y="3292760"/>
            <a:ext cx="2260600" cy="2044700"/>
          </a:xfrm>
          <a:prstGeom prst="rect">
            <a:avLst/>
          </a:prstGeom>
        </p:spPr>
      </p:pic>
      <p:sp>
        <p:nvSpPr>
          <p:cNvPr id="12" name="Picture Placeholder 101">
            <a:extLst>
              <a:ext uri="{FF2B5EF4-FFF2-40B4-BE49-F238E27FC236}">
                <a16:creationId xmlns:a16="http://schemas.microsoft.com/office/drawing/2014/main" id="{4076B794-E7C3-4D17-A3C8-0D228DDBAEC9}"/>
              </a:ext>
            </a:extLst>
          </p:cNvPr>
          <p:cNvSpPr>
            <a:spLocks noGrp="1"/>
          </p:cNvSpPr>
          <p:nvPr>
            <p:ph type="pic" sz="quarter" idx="14" hasCustomPrompt="1"/>
          </p:nvPr>
        </p:nvSpPr>
        <p:spPr>
          <a:xfrm>
            <a:off x="749197" y="3364197"/>
            <a:ext cx="1895476" cy="1895476"/>
          </a:xfrm>
          <a:prstGeom prst="ellipse">
            <a:avLst/>
          </a:prstGeom>
          <a:solidFill>
            <a:srgbClr val="9B6D56"/>
          </a:solidFill>
          <a:ln>
            <a:solidFill>
              <a:schemeClr val="bg1"/>
            </a:solidFill>
          </a:ln>
        </p:spPr>
        <p:txBody>
          <a:bodyPr anchor="ctr"/>
          <a:lstStyle>
            <a:lvl1pPr marL="0" indent="0" algn="ctr">
              <a:buNone/>
              <a:defRPr sz="2400">
                <a:solidFill>
                  <a:schemeClr val="bg1"/>
                </a:solidFill>
                <a:latin typeface="+mn-lt"/>
                <a:ea typeface="+mn-ea"/>
                <a:cs typeface="+mn-cs"/>
              </a:defRPr>
            </a:lvl1pPr>
          </a:lstStyle>
          <a:p>
            <a:r>
              <a:rPr lang="en-US"/>
              <a:t>Insert visual</a:t>
            </a:r>
          </a:p>
        </p:txBody>
      </p:sp>
      <p:sp>
        <p:nvSpPr>
          <p:cNvPr id="13" name="Picture Placeholder 4">
            <a:extLst>
              <a:ext uri="{FF2B5EF4-FFF2-40B4-BE49-F238E27FC236}">
                <a16:creationId xmlns:a16="http://schemas.microsoft.com/office/drawing/2014/main" id="{66A17469-BACA-42F6-9414-288F9A894363}"/>
              </a:ext>
            </a:extLst>
          </p:cNvPr>
          <p:cNvSpPr>
            <a:spLocks noGrp="1"/>
          </p:cNvSpPr>
          <p:nvPr>
            <p:ph type="pic" sz="quarter" idx="13" hasCustomPrompt="1"/>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rgbClr val="83725B"/>
          </a:solidFill>
          <a:ln>
            <a:solidFill>
              <a:schemeClr val="bg1"/>
            </a:solidFill>
          </a:ln>
        </p:spPr>
        <p:txBody>
          <a:bodyPr wrap="square" anchor="ctr">
            <a:noAutofit/>
          </a:bodyPr>
          <a:lstStyle>
            <a:lvl1pPr marL="0" indent="0" algn="ctr">
              <a:buNone/>
              <a:defRPr sz="3200">
                <a:solidFill>
                  <a:schemeClr val="bg1"/>
                </a:solidFill>
                <a:latin typeface="+mn-lt"/>
                <a:ea typeface="+mn-ea"/>
                <a:cs typeface="+mn-cs"/>
              </a:defRPr>
            </a:lvl1pPr>
          </a:lstStyle>
          <a:p>
            <a:r>
              <a:rPr lang="en-US"/>
              <a:t>Insert </a:t>
            </a:r>
            <a:br>
              <a:rPr lang="en-US"/>
            </a:br>
            <a:r>
              <a:rPr lang="en-US"/>
              <a:t>visual</a:t>
            </a:r>
          </a:p>
        </p:txBody>
      </p:sp>
      <p:pic>
        <p:nvPicPr>
          <p:cNvPr id="14" name="Picture 13">
            <a:extLst>
              <a:ext uri="{FF2B5EF4-FFF2-40B4-BE49-F238E27FC236}">
                <a16:creationId xmlns:a16="http://schemas.microsoft.com/office/drawing/2014/main" id="{00289363-8257-48FF-9774-5123BBE53542}"/>
              </a:ext>
            </a:extLst>
          </p:cNvPr>
          <p:cNvPicPr>
            <a:picLocks noChangeAspect="1"/>
          </p:cNvPicPr>
          <p:nvPr userDrawn="1"/>
        </p:nvPicPr>
        <p:blipFill>
          <a:blip r:embed="rId7"/>
          <a:stretch>
            <a:fillRect/>
          </a:stretch>
        </p:blipFill>
        <p:spPr>
          <a:xfrm>
            <a:off x="10234592" y="544512"/>
            <a:ext cx="1422400" cy="368300"/>
          </a:xfrm>
          <a:prstGeom prst="rect">
            <a:avLst/>
          </a:prstGeom>
        </p:spPr>
      </p:pic>
      <p:pic>
        <p:nvPicPr>
          <p:cNvPr id="16" name="Picture 15">
            <a:extLst>
              <a:ext uri="{FF2B5EF4-FFF2-40B4-BE49-F238E27FC236}">
                <a16:creationId xmlns:a16="http://schemas.microsoft.com/office/drawing/2014/main" id="{C3A6A8A0-ACB4-4DF7-82AF-0CA4BD26056E}"/>
              </a:ext>
            </a:extLst>
          </p:cNvPr>
          <p:cNvPicPr>
            <a:picLocks noChangeAspect="1"/>
          </p:cNvPicPr>
          <p:nvPr userDrawn="1"/>
        </p:nvPicPr>
        <p:blipFill>
          <a:blip r:embed="rId8"/>
          <a:stretch>
            <a:fillRect/>
          </a:stretch>
        </p:blipFill>
        <p:spPr>
          <a:xfrm>
            <a:off x="9829719" y="550086"/>
            <a:ext cx="241300" cy="368300"/>
          </a:xfrm>
          <a:prstGeom prst="rect">
            <a:avLst/>
          </a:prstGeom>
        </p:spPr>
      </p:pic>
      <p:sp>
        <p:nvSpPr>
          <p:cNvPr id="17" name="Title 1">
            <a:extLst>
              <a:ext uri="{FF2B5EF4-FFF2-40B4-BE49-F238E27FC236}">
                <a16:creationId xmlns:a16="http://schemas.microsoft.com/office/drawing/2014/main" id="{4449CA07-B5FA-437B-9409-A95C5AE3CF76}"/>
              </a:ext>
            </a:extLst>
          </p:cNvPr>
          <p:cNvSpPr txBox="1">
            <a:spLocks/>
          </p:cNvSpPr>
          <p:nvPr userDrawn="1"/>
        </p:nvSpPr>
        <p:spPr>
          <a:xfrm>
            <a:off x="5392738" y="2867097"/>
            <a:ext cx="6343001" cy="676275"/>
          </a:xfrm>
          <a:prstGeom prst="rect">
            <a:avLst/>
          </a:prstGeom>
        </p:spPr>
        <p:txBody>
          <a:bodyPr anchor="b">
            <a:normAutofit/>
          </a:bodyPr>
          <a:lstStyle>
            <a:lvl1pPr algn="l" defTabSz="914400" rtl="0" eaLnBrk="1" latinLnBrk="0" hangingPunct="1">
              <a:lnSpc>
                <a:spcPct val="90000"/>
              </a:lnSpc>
              <a:spcBef>
                <a:spcPct val="0"/>
              </a:spcBef>
              <a:buNone/>
              <a:defRPr sz="2800" kern="1200">
                <a:solidFill>
                  <a:schemeClr val="bg1"/>
                </a:solidFill>
                <a:latin typeface="+mj-lt"/>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FFFFFF"/>
                </a:solidFill>
                <a:effectLst/>
                <a:uLnTx/>
                <a:uFillTx/>
                <a:latin typeface="+mn-lt"/>
                <a:ea typeface="+mn-ea"/>
                <a:cs typeface="+mn-cs"/>
              </a:rPr>
              <a:t>Conclusion</a:t>
            </a:r>
          </a:p>
        </p:txBody>
      </p:sp>
      <p:sp>
        <p:nvSpPr>
          <p:cNvPr id="18" name="Rectangle 17">
            <a:extLst>
              <a:ext uri="{FF2B5EF4-FFF2-40B4-BE49-F238E27FC236}">
                <a16:creationId xmlns:a16="http://schemas.microsoft.com/office/drawing/2014/main" id="{C315DB0B-6235-4EDE-8F85-A5154C1142CA}"/>
              </a:ext>
            </a:extLst>
          </p:cNvPr>
          <p:cNvSpPr/>
          <p:nvPr userDrawn="1"/>
        </p:nvSpPr>
        <p:spPr>
          <a:xfrm>
            <a:off x="0" y="6593974"/>
            <a:ext cx="12192000" cy="264026"/>
          </a:xfrm>
          <a:prstGeom prst="rect">
            <a:avLst/>
          </a:prstGeom>
          <a:solidFill>
            <a:srgbClr val="83725B"/>
          </a:solidFill>
          <a:ln w="12700" cap="flat" cmpd="sng" algn="ctr">
            <a:solidFill>
              <a:srgbClr val="00389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mn-lt"/>
              <a:ea typeface="+mn-ea"/>
              <a:cs typeface="+mn-cs"/>
            </a:endParaRPr>
          </a:p>
        </p:txBody>
      </p:sp>
    </p:spTree>
    <p:extLst>
      <p:ext uri="{BB962C8B-B14F-4D97-AF65-F5344CB8AC3E}">
        <p14:creationId xmlns:p14="http://schemas.microsoft.com/office/powerpoint/2010/main" val="21502955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D. Layout guid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0A828EED-165B-4C33-BB20-2775159E500D}"/>
              </a:ext>
            </a:extLst>
          </p:cNvPr>
          <p:cNvGraphicFramePr>
            <a:graphicFrameLocks noChangeAspect="1"/>
          </p:cNvGraphicFramePr>
          <p:nvPr userDrawn="1">
            <p:custDataLst>
              <p:tags r:id="rId1"/>
            </p:custDataLst>
            <p:extLst>
              <p:ext uri="{D42A27DB-BD31-4B8C-83A1-F6EECF244321}">
                <p14:modId xmlns:p14="http://schemas.microsoft.com/office/powerpoint/2010/main" val="16062425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2" name="Object 1" hidden="1">
                        <a:extLst>
                          <a:ext uri="{FF2B5EF4-FFF2-40B4-BE49-F238E27FC236}">
                            <a16:creationId xmlns:a16="http://schemas.microsoft.com/office/drawing/2014/main" id="{0A828EED-165B-4C33-BB20-2775159E500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grpSp>
        <p:nvGrpSpPr>
          <p:cNvPr id="144" name="Group 143"/>
          <p:cNvGrpSpPr/>
          <p:nvPr userDrawn="1"/>
        </p:nvGrpSpPr>
        <p:grpSpPr>
          <a:xfrm>
            <a:off x="-600" y="-1"/>
            <a:ext cx="12193800" cy="6858001"/>
            <a:chOff x="-600" y="-1"/>
            <a:chExt cx="12193800" cy="6858001"/>
          </a:xfrm>
        </p:grpSpPr>
        <p:sp>
          <p:nvSpPr>
            <p:cNvPr id="145"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solidFill>
                <a:latin typeface="+mn-lt"/>
                <a:ea typeface="+mn-ea"/>
                <a:cs typeface="+mn-cs"/>
              </a:endParaRPr>
            </a:p>
          </p:txBody>
        </p:sp>
        <p:grpSp>
          <p:nvGrpSpPr>
            <p:cNvPr id="146" name="Baselines / anchors"/>
            <p:cNvGrpSpPr/>
            <p:nvPr userDrawn="1"/>
          </p:nvGrpSpPr>
          <p:grpSpPr>
            <a:xfrm>
              <a:off x="-600" y="622800"/>
              <a:ext cx="12193200" cy="5536800"/>
              <a:chOff x="12623800" y="622800"/>
              <a:chExt cx="11176000" cy="5536800"/>
            </a:xfrm>
          </p:grpSpPr>
          <p:cxnSp>
            <p:nvCxnSpPr>
              <p:cNvPr id="170" name="Straight Connector 169"/>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147" name="Gutter space"/>
            <p:cNvGrpSpPr/>
            <p:nvPr userDrawn="1"/>
          </p:nvGrpSpPr>
          <p:grpSpPr>
            <a:xfrm>
              <a:off x="1277000" y="623550"/>
              <a:ext cx="9638000" cy="5537047"/>
              <a:chOff x="1277000" y="623550"/>
              <a:chExt cx="9638000" cy="5537047"/>
            </a:xfrm>
          </p:grpSpPr>
          <p:sp>
            <p:nvSpPr>
              <p:cNvPr id="159"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60"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61"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62"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63"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64"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65"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66"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67"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68"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69"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grpSp>
        <p:sp>
          <p:nvSpPr>
            <p:cNvPr id="148"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75757"/>
                </a:solidFill>
                <a:effectLst/>
                <a:uLnTx/>
                <a:uFillTx/>
                <a:latin typeface="+mn-lt"/>
                <a:ea typeface="+mn-ea"/>
                <a:cs typeface="+mn-cs"/>
              </a:endParaRPr>
            </a:p>
          </p:txBody>
        </p:sp>
        <p:sp>
          <p:nvSpPr>
            <p:cNvPr id="149"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50"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grpSp>
          <p:nvGrpSpPr>
            <p:cNvPr id="151" name="Five column measure"/>
            <p:cNvGrpSpPr/>
            <p:nvPr userDrawn="1"/>
          </p:nvGrpSpPr>
          <p:grpSpPr>
            <a:xfrm>
              <a:off x="629400" y="5975122"/>
              <a:ext cx="10933200" cy="79536"/>
              <a:chOff x="629400" y="5975122"/>
              <a:chExt cx="10933200" cy="79536"/>
            </a:xfrm>
          </p:grpSpPr>
          <p:sp>
            <p:nvSpPr>
              <p:cNvPr id="154"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55"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56"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57"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sp>
            <p:nvSpPr>
              <p:cNvPr id="158"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cs"/>
                </a:endParaRPr>
              </a:p>
            </p:txBody>
          </p:sp>
        </p:grpSp>
        <p:sp>
          <p:nvSpPr>
            <p:cNvPr id="152"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a:solidFill>
                  <a:schemeClr val="bg1"/>
                </a:solidFill>
                <a:latin typeface="+mn-lt"/>
                <a:ea typeface="+mn-ea"/>
                <a:cs typeface="+mn-cs"/>
              </a:endParaRPr>
            </a:p>
          </p:txBody>
        </p:sp>
        <p:sp>
          <p:nvSpPr>
            <p:cNvPr id="153" name="Footnote example"/>
            <p:cNvSpPr txBox="1"/>
            <p:nvPr/>
          </p:nvSpPr>
          <p:spPr>
            <a:xfrm>
              <a:off x="630000" y="6144442"/>
              <a:ext cx="9030914" cy="415498"/>
            </a:xfrm>
            <a:prstGeom prst="rect">
              <a:avLst/>
            </a:prstGeom>
            <a:noFill/>
          </p:spPr>
          <p:txBody>
            <a:bodyPr wrap="square" lIns="0" tIns="0" rIns="0" bIns="0" rtlCol="0" anchor="b">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rgbClr val="8990B8"/>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rgbClr val="8990B8"/>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0" noProof="0">
                  <a:ln>
                    <a:noFill/>
                  </a:ln>
                  <a:solidFill>
                    <a:srgbClr val="8990B8"/>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Tree>
    <p:extLst>
      <p:ext uri="{BB962C8B-B14F-4D97-AF65-F5344CB8AC3E}">
        <p14:creationId xmlns:p14="http://schemas.microsoft.com/office/powerpoint/2010/main" val="3908226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Overview">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79010393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 name="Rectangle 10"/>
          <p:cNvSpPr/>
          <p:nvPr userDrawn="1"/>
        </p:nvSpPr>
        <p:spPr bwMode="invGray">
          <a:xfrm>
            <a:off x="1215343" y="4691187"/>
            <a:ext cx="929337" cy="995874"/>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2000">
              <a:solidFill>
                <a:prstClr val="white"/>
              </a:solidFill>
              <a:latin typeface="+mn-lt"/>
              <a:ea typeface="+mn-ea"/>
              <a:cs typeface="+mn-cs"/>
            </a:endParaRPr>
          </a:p>
        </p:txBody>
      </p:sp>
      <p:sp>
        <p:nvSpPr>
          <p:cNvPr id="12" name="Rectangle 11"/>
          <p:cNvSpPr/>
          <p:nvPr userDrawn="1">
            <p:custDataLst>
              <p:tags r:id="rId2"/>
            </p:custDataLst>
          </p:nvPr>
        </p:nvSpPr>
        <p:spPr>
          <a:xfrm>
            <a:off x="2336680" y="4691187"/>
            <a:ext cx="1570152" cy="1468176"/>
          </a:xfrm>
          <a:prstGeom prst="rect">
            <a:avLst/>
          </a:prstGeom>
          <a:noFill/>
          <a:ln w="9525" cmpd="sng">
            <a:solidFill>
              <a:srgbClr val="FFFFFF"/>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0000" rIns="182880" bIns="182880" numCol="1" spcCol="0" rtlCol="0" fromWordArt="0" anchor="t" anchorCtr="0" forceAA="0" compatLnSpc="1">
            <a:prstTxWarp prst="textNoShape">
              <a:avLst/>
            </a:prstTxWarp>
            <a:noAutofit/>
          </a:bodyPr>
          <a:lstStyle/>
          <a:p>
            <a:pPr>
              <a:lnSpc>
                <a:spcPct val="95000"/>
              </a:lnSpc>
            </a:pPr>
            <a:endParaRPr lang="en-US" sz="1200">
              <a:solidFill>
                <a:srgbClr val="FFFFFF"/>
              </a:solidFill>
              <a:latin typeface="+mn-lt"/>
              <a:ea typeface="+mn-ea"/>
              <a:cs typeface="+mn-cs"/>
            </a:endParaRPr>
          </a:p>
        </p:txBody>
      </p:sp>
      <p:sp>
        <p:nvSpPr>
          <p:cNvPr id="2" name="TextBox 1"/>
          <p:cNvSpPr txBox="1"/>
          <p:nvPr userDrawn="1"/>
        </p:nvSpPr>
        <p:spPr>
          <a:xfrm>
            <a:off x="457198" y="907198"/>
            <a:ext cx="3448800" cy="3537802"/>
          </a:xfrm>
          <a:prstGeom prst="rect">
            <a:avLst/>
          </a:prstGeom>
          <a:noFill/>
          <a:ln>
            <a:solidFill>
              <a:schemeClr val="bg1"/>
            </a:solidFill>
          </a:ln>
        </p:spPr>
        <p:txBody>
          <a:bodyPr wrap="square" lIns="612000" tIns="468000" rIns="0" bIns="0" rtlCol="0" anchor="t">
            <a:noAutofit/>
          </a:bodyPr>
          <a:lstStyle/>
          <a:p>
            <a:pPr>
              <a:lnSpc>
                <a:spcPct val="90000"/>
              </a:lnSpc>
              <a:spcAft>
                <a:spcPts val="600"/>
              </a:spcAft>
            </a:pPr>
            <a:endParaRPr lang="en-US" sz="5400">
              <a:solidFill>
                <a:schemeClr val="bg1"/>
              </a:solidFill>
              <a:latin typeface="+mn-lt"/>
              <a:ea typeface="+mn-ea"/>
              <a:cs typeface="+mn-cs"/>
            </a:endParaRPr>
          </a:p>
        </p:txBody>
      </p:sp>
      <p:sp>
        <p:nvSpPr>
          <p:cNvPr id="10" name="TextBox 1"/>
          <p:cNvSpPr txBox="1"/>
          <p:nvPr userDrawn="1"/>
        </p:nvSpPr>
        <p:spPr>
          <a:xfrm>
            <a:off x="896271" y="1115416"/>
            <a:ext cx="2569934" cy="881780"/>
          </a:xfrm>
          <a:prstGeom prst="rect">
            <a:avLst/>
          </a:prstGeom>
          <a:noFill/>
        </p:spPr>
        <p:txBody>
          <a:bodyPr wrap="none" rtlCol="0">
            <a:spAutoFit/>
          </a:bodyPr>
          <a:lstStyle/>
          <a:p>
            <a:pPr algn="ctr" fontAlgn="auto">
              <a:lnSpc>
                <a:spcPct val="95000"/>
              </a:lnSpc>
              <a:spcBef>
                <a:spcPts val="0"/>
              </a:spcBef>
              <a:spcAft>
                <a:spcPts val="0"/>
              </a:spcAft>
            </a:pPr>
            <a:r>
              <a:rPr lang="en-US" sz="5400">
                <a:solidFill>
                  <a:schemeClr val="bg1"/>
                </a:solidFill>
                <a:latin typeface="+mn-lt"/>
                <a:ea typeface="+mn-ea"/>
                <a:cs typeface="+mn-cs"/>
              </a:rPr>
              <a:t>Agenda</a:t>
            </a:r>
          </a:p>
        </p:txBody>
      </p:sp>
      <p:sp>
        <p:nvSpPr>
          <p:cNvPr id="7" name="TextBox 6">
            <a:extLst>
              <a:ext uri="{FF2B5EF4-FFF2-40B4-BE49-F238E27FC236}">
                <a16:creationId xmlns:a16="http://schemas.microsoft.com/office/drawing/2014/main" id="{F59C675E-6619-43CC-A6AD-74AD6C508919}"/>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0505779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219037775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0" name="Rectangle 9"/>
          <p:cNvSpPr/>
          <p:nvPr userDrawn="1"/>
        </p:nvSpPr>
        <p:spPr bwMode="white">
          <a:xfrm>
            <a:off x="1284743" y="1428131"/>
            <a:ext cx="947672" cy="947672"/>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
        <p:nvSpPr>
          <p:cNvPr id="13" name="Rectangle 12"/>
          <p:cNvSpPr/>
          <p:nvPr userDrawn="1"/>
        </p:nvSpPr>
        <p:spPr>
          <a:xfrm>
            <a:off x="1285200" y="2667600"/>
            <a:ext cx="9619200" cy="3200400"/>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2000">
              <a:solidFill>
                <a:prstClr val="white"/>
              </a:solidFill>
              <a:latin typeface="+mn-lt"/>
              <a:ea typeface="+mn-ea"/>
              <a:cs typeface="+mn-cs"/>
            </a:endParaRPr>
          </a:p>
        </p:txBody>
      </p:sp>
      <p:sp>
        <p:nvSpPr>
          <p:cNvPr id="5" name="TextBox 4">
            <a:extLst>
              <a:ext uri="{FF2B5EF4-FFF2-40B4-BE49-F238E27FC236}">
                <a16:creationId xmlns:a16="http://schemas.microsoft.com/office/drawing/2014/main" id="{C3CA2C70-F9A0-4AE5-8B2A-CD878EB24894}"/>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9045550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Agenda Full Width Overview">
    <p:bg>
      <p:bgPr>
        <a:solidFill>
          <a:schemeClr val="tx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52718499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0" name="Title 1"/>
          <p:cNvSpPr txBox="1">
            <a:spLocks/>
          </p:cNvSpPr>
          <p:nvPr userDrawn="1"/>
        </p:nvSpPr>
        <p:spPr>
          <a:xfrm>
            <a:off x="457198" y="622800"/>
            <a:ext cx="7362800" cy="4708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a:solidFill>
                  <a:schemeClr val="bg1"/>
                </a:solidFill>
                <a:latin typeface="+mn-lt"/>
                <a:ea typeface="+mn-ea"/>
                <a:cs typeface="+mn-cs"/>
              </a:rPr>
              <a:t>Agenda</a:t>
            </a:r>
          </a:p>
        </p:txBody>
      </p:sp>
      <p:cxnSp>
        <p:nvCxnSpPr>
          <p:cNvPr id="13" name="Straight Connector 12"/>
          <p:cNvCxnSpPr/>
          <p:nvPr userDrawn="1"/>
        </p:nvCxnSpPr>
        <p:spPr bwMode="white">
          <a:xfrm>
            <a:off x="457198" y="1206000"/>
            <a:ext cx="11738004" cy="0"/>
          </a:xfrm>
          <a:prstGeom prst="line">
            <a:avLst/>
          </a:prstGeom>
          <a:ln w="9525"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F4D4BF23-5E05-45A3-9980-CFE6348488AC}"/>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624173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Agenda Two-Thirds">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421184497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10" name="Picture 9"/>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13" name="Rectangle 12"/>
          <p:cNvSpPr/>
          <p:nvPr userDrawn="1"/>
        </p:nvSpPr>
        <p:spPr bwMode="white">
          <a:xfrm>
            <a:off x="4080763" y="-1309"/>
            <a:ext cx="8111237" cy="68593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7" name="TextBox 16"/>
          <p:cNvSpPr txBox="1"/>
          <p:nvPr userDrawn="1"/>
        </p:nvSpPr>
        <p:spPr>
          <a:xfrm>
            <a:off x="457198" y="3207715"/>
            <a:ext cx="1547143" cy="443198"/>
          </a:xfrm>
          <a:prstGeom prst="rect">
            <a:avLst/>
          </a:prstGeom>
          <a:noFill/>
        </p:spPr>
        <p:txBody>
          <a:bodyPr wrap="square" lIns="0" tIns="0" rIns="0" bIns="0" rtlCol="0" anchor="t">
            <a:spAutoFit/>
          </a:bodyPr>
          <a:lstStyle/>
          <a:p>
            <a:pPr>
              <a:lnSpc>
                <a:spcPct val="90000"/>
              </a:lnSpc>
              <a:spcAft>
                <a:spcPts val="600"/>
              </a:spcAft>
            </a:pPr>
            <a:r>
              <a:rPr lang="en-US" sz="3200">
                <a:solidFill>
                  <a:schemeClr val="bg1"/>
                </a:solidFill>
                <a:latin typeface="+mn-lt"/>
                <a:ea typeface="+mn-ea"/>
                <a:cs typeface="+mn-cs"/>
              </a:rPr>
              <a:t>Agenda</a:t>
            </a:r>
          </a:p>
        </p:txBody>
      </p:sp>
      <p:sp>
        <p:nvSpPr>
          <p:cNvPr id="6" name="TextBox 5">
            <a:extLst>
              <a:ext uri="{FF2B5EF4-FFF2-40B4-BE49-F238E27FC236}">
                <a16:creationId xmlns:a16="http://schemas.microsoft.com/office/drawing/2014/main" id="{4E0AD57C-4AE4-48A9-AA04-E438BD480315}"/>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386960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vl1pPr>
          </a:lstStyle>
          <a:p>
            <a:fld id="{32FD1C04-D9ED-414A-B08D-3AD46D8022DD}" type="slidenum">
              <a:rPr lang="en-ZA" smtClean="0"/>
              <a:t>‹#›</a:t>
            </a:fld>
            <a:endParaRPr lang="en-ZA"/>
          </a:p>
        </p:txBody>
      </p:sp>
      <p:pic>
        <p:nvPicPr>
          <p:cNvPr id="3" name="Picture 2"/>
          <p:cNvPicPr>
            <a:picLocks noChangeAspect="1"/>
          </p:cNvPicPr>
          <p:nvPr/>
        </p:nvPicPr>
        <p:blipFill rotWithShape="1">
          <a:blip r:embed="rId2" cstate="screen">
            <a:duotone>
              <a:schemeClr val="accent6">
                <a:shade val="45000"/>
                <a:satMod val="135000"/>
              </a:schemeClr>
              <a:prstClr val="white"/>
            </a:duotone>
            <a:extLst>
              <a:ext uri="{28A0092B-C50C-407E-A947-70E740481C1C}">
                <a14:useLocalDpi xmlns:a14="http://schemas.microsoft.com/office/drawing/2010/main"/>
              </a:ext>
            </a:extLst>
          </a:blip>
          <a:srcRect/>
          <a:stretch/>
        </p:blipFill>
        <p:spPr bwMode="ltGray">
          <a:xfrm>
            <a:off x="0" y="914400"/>
            <a:ext cx="12192000" cy="5943600"/>
          </a:xfrm>
          <a:prstGeom prst="rect">
            <a:avLst/>
          </a:prstGeom>
        </p:spPr>
      </p:pic>
      <p:sp>
        <p:nvSpPr>
          <p:cNvPr id="5" name="Rectangle 4"/>
          <p:cNvSpPr/>
          <p:nvPr/>
        </p:nvSpPr>
        <p:spPr>
          <a:xfrm>
            <a:off x="0" y="914400"/>
            <a:ext cx="12192000" cy="59436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800"/>
          </a:p>
        </p:txBody>
      </p:sp>
      <p:sp>
        <p:nvSpPr>
          <p:cNvPr id="6" name="Content Placeholder 2"/>
          <p:cNvSpPr>
            <a:spLocks noGrp="1"/>
          </p:cNvSpPr>
          <p:nvPr>
            <p:ph sz="half" idx="1" hasCustomPrompt="1"/>
          </p:nvPr>
        </p:nvSpPr>
        <p:spPr>
          <a:xfrm>
            <a:off x="508000" y="2286001"/>
            <a:ext cx="10871200" cy="3821109"/>
          </a:xfrm>
        </p:spPr>
        <p:txBody>
          <a:bodyPr/>
          <a:lstStyle>
            <a:lvl1pPr>
              <a:defRPr sz="2000" b="1"/>
            </a:lvl1pPr>
            <a:lvl2pPr>
              <a:defRPr sz="18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2139386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Agenda D. Section Header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27666090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8" name="Rectangle 7"/>
          <p:cNvSpPr/>
          <p:nvPr userDrawn="1"/>
        </p:nvSpPr>
        <p:spPr bwMode="invGray">
          <a:xfrm>
            <a:off x="1215343" y="4691187"/>
            <a:ext cx="929337" cy="995874"/>
          </a:xfrm>
          <a:prstGeom prst="rect">
            <a:avLst/>
          </a:prstGeom>
          <a:noFill/>
          <a:ln w="9525">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2000">
              <a:solidFill>
                <a:prstClr val="white"/>
              </a:solidFill>
              <a:latin typeface="+mn-lt"/>
              <a:ea typeface="+mn-ea"/>
              <a:cs typeface="+mn-cs"/>
            </a:endParaRPr>
          </a:p>
        </p:txBody>
      </p:sp>
      <p:sp>
        <p:nvSpPr>
          <p:cNvPr id="10" name="Rectangle 9"/>
          <p:cNvSpPr/>
          <p:nvPr userDrawn="1">
            <p:custDataLst>
              <p:tags r:id="rId2"/>
            </p:custDataLst>
          </p:nvPr>
        </p:nvSpPr>
        <p:spPr>
          <a:xfrm>
            <a:off x="2336680" y="4691187"/>
            <a:ext cx="1570152" cy="1468176"/>
          </a:xfrm>
          <a:prstGeom prst="rect">
            <a:avLst/>
          </a:prstGeom>
          <a:noFill/>
          <a:ln w="9525" cmpd="sng">
            <a:solidFill>
              <a:schemeClr val="tx2"/>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0000" rIns="182880" bIns="182880" numCol="1" spcCol="0" rtlCol="0" fromWordArt="0" anchor="t" anchorCtr="0" forceAA="0" compatLnSpc="1">
            <a:prstTxWarp prst="textNoShape">
              <a:avLst/>
            </a:prstTxWarp>
            <a:noAutofit/>
          </a:bodyPr>
          <a:lstStyle/>
          <a:p>
            <a:pPr>
              <a:lnSpc>
                <a:spcPct val="95000"/>
              </a:lnSpc>
            </a:pPr>
            <a:endParaRPr lang="en-US" sz="1200">
              <a:solidFill>
                <a:srgbClr val="FFFFFF"/>
              </a:solidFill>
              <a:latin typeface="+mn-lt"/>
              <a:ea typeface="+mn-ea"/>
              <a:cs typeface="+mn-cs"/>
            </a:endParaRPr>
          </a:p>
        </p:txBody>
      </p:sp>
      <p:sp>
        <p:nvSpPr>
          <p:cNvPr id="11" name="TextBox 10"/>
          <p:cNvSpPr txBox="1"/>
          <p:nvPr userDrawn="1"/>
        </p:nvSpPr>
        <p:spPr>
          <a:xfrm>
            <a:off x="457198" y="907197"/>
            <a:ext cx="3448800" cy="3512403"/>
          </a:xfrm>
          <a:prstGeom prst="rect">
            <a:avLst/>
          </a:prstGeom>
          <a:noFill/>
          <a:ln>
            <a:solidFill>
              <a:schemeClr val="tx2"/>
            </a:solidFill>
          </a:ln>
        </p:spPr>
        <p:txBody>
          <a:bodyPr wrap="square" lIns="612000" tIns="468000" rIns="0" bIns="0" rtlCol="0" anchor="t">
            <a:noAutofit/>
          </a:bodyPr>
          <a:lstStyle/>
          <a:p>
            <a:pPr>
              <a:lnSpc>
                <a:spcPct val="90000"/>
              </a:lnSpc>
              <a:spcAft>
                <a:spcPts val="600"/>
              </a:spcAft>
            </a:pPr>
            <a:endParaRPr lang="en-US" sz="5400">
              <a:solidFill>
                <a:schemeClr val="accent4"/>
              </a:solidFill>
              <a:latin typeface="+mn-lt"/>
              <a:ea typeface="+mn-ea"/>
              <a:cs typeface="+mn-cs"/>
            </a:endParaRPr>
          </a:p>
        </p:txBody>
      </p:sp>
      <p:sp>
        <p:nvSpPr>
          <p:cNvPr id="9" name="TextBox 1"/>
          <p:cNvSpPr txBox="1"/>
          <p:nvPr userDrawn="1"/>
        </p:nvSpPr>
        <p:spPr>
          <a:xfrm>
            <a:off x="896271" y="1115416"/>
            <a:ext cx="2569934" cy="881780"/>
          </a:xfrm>
          <a:prstGeom prst="rect">
            <a:avLst/>
          </a:prstGeom>
          <a:noFill/>
        </p:spPr>
        <p:txBody>
          <a:bodyPr wrap="none" rtlCol="0">
            <a:spAutoFit/>
          </a:bodyPr>
          <a:lstStyle>
            <a:defPPr>
              <a:defRPr lang="en-US"/>
            </a:defPPr>
            <a:lvl1pPr algn="ctr" fontAlgn="auto">
              <a:lnSpc>
                <a:spcPct val="95000"/>
              </a:lnSpc>
              <a:spcBef>
                <a:spcPts val="0"/>
              </a:spcBef>
              <a:spcAft>
                <a:spcPts val="0"/>
              </a:spcAft>
              <a:defRPr sz="5400">
                <a:solidFill>
                  <a:schemeClr val="accent4"/>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solidFill>
                  <a:schemeClr val="tx2"/>
                </a:solidFill>
                <a:latin typeface="+mn-lt"/>
                <a:ea typeface="+mn-ea"/>
                <a:cs typeface="+mn-cs"/>
              </a:rPr>
              <a:t>Agenda</a:t>
            </a:r>
          </a:p>
        </p:txBody>
      </p:sp>
    </p:spTree>
    <p:extLst>
      <p:ext uri="{BB962C8B-B14F-4D97-AF65-F5344CB8AC3E}">
        <p14:creationId xmlns:p14="http://schemas.microsoft.com/office/powerpoint/2010/main" val="33332706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Agenda D. Section Header">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29388146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8" name="Rectangle 7"/>
          <p:cNvSpPr/>
          <p:nvPr userDrawn="1"/>
        </p:nvSpPr>
        <p:spPr bwMode="white">
          <a:xfrm>
            <a:off x="1284743" y="1428131"/>
            <a:ext cx="947672" cy="947672"/>
          </a:xfrm>
          <a:prstGeom prst="rect">
            <a:avLst/>
          </a:prstGeom>
          <a:noFill/>
          <a:ln w="9525">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a:solidFill>
                <a:schemeClr val="bg1"/>
              </a:solidFill>
              <a:latin typeface="+mn-lt"/>
              <a:ea typeface="+mn-ea"/>
              <a:cs typeface="+mn-cs"/>
              <a:sym typeface="Trebuchet MS" panose="020B0603020202020204" pitchFamily="34" charset="0"/>
            </a:endParaRPr>
          </a:p>
        </p:txBody>
      </p:sp>
      <p:sp>
        <p:nvSpPr>
          <p:cNvPr id="10" name="Rectangle 9"/>
          <p:cNvSpPr/>
          <p:nvPr userDrawn="1"/>
        </p:nvSpPr>
        <p:spPr>
          <a:xfrm>
            <a:off x="1285200" y="2667600"/>
            <a:ext cx="9619200" cy="3200400"/>
          </a:xfrm>
          <a:prstGeom prst="rect">
            <a:avLst/>
          </a:prstGeom>
          <a:noFill/>
          <a:ln w="9525">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2000">
              <a:solidFill>
                <a:prstClr val="white"/>
              </a:solidFill>
              <a:latin typeface="+mn-lt"/>
              <a:ea typeface="+mn-ea"/>
              <a:cs typeface="+mn-cs"/>
            </a:endParaRPr>
          </a:p>
        </p:txBody>
      </p:sp>
    </p:spTree>
    <p:extLst>
      <p:ext uri="{BB962C8B-B14F-4D97-AF65-F5344CB8AC3E}">
        <p14:creationId xmlns:p14="http://schemas.microsoft.com/office/powerpoint/2010/main" val="35622979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Agenda D. Full Width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46339053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7" name="Title 1"/>
          <p:cNvSpPr txBox="1">
            <a:spLocks/>
          </p:cNvSpPr>
          <p:nvPr userDrawn="1"/>
        </p:nvSpPr>
        <p:spPr>
          <a:xfrm>
            <a:off x="457198" y="622800"/>
            <a:ext cx="7362800" cy="4708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a:solidFill>
                  <a:schemeClr val="tx2"/>
                </a:solidFill>
                <a:latin typeface="+mn-lt"/>
                <a:ea typeface="+mn-ea"/>
                <a:cs typeface="+mn-cs"/>
              </a:rPr>
              <a:t>Agenda</a:t>
            </a:r>
          </a:p>
        </p:txBody>
      </p:sp>
      <p:cxnSp>
        <p:nvCxnSpPr>
          <p:cNvPr id="9" name="Straight Connector 8"/>
          <p:cNvCxnSpPr/>
          <p:nvPr userDrawn="1"/>
        </p:nvCxnSpPr>
        <p:spPr bwMode="white">
          <a:xfrm>
            <a:off x="457198" y="1206000"/>
            <a:ext cx="11738004" cy="0"/>
          </a:xfrm>
          <a:prstGeom prst="line">
            <a:avLst/>
          </a:prstGeom>
          <a:ln w="9525" cmpd="sng">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5571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Agenda D. Two-Thirds">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90263753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23" name="Picture 22"/>
          <p:cNvPicPr>
            <a:picLocks noChangeAspect="1"/>
          </p:cNvPicPr>
          <p:nvPr userDrawn="1"/>
        </p:nvPicPr>
        <p:blipFill rotWithShape="1">
          <a:blip r:embed="rId5">
            <a:extLst>
              <a:ext uri="{28A0092B-C50C-407E-A947-70E740481C1C}">
                <a14:useLocalDpi xmlns:a14="http://schemas.microsoft.com/office/drawing/2010/main" val="0"/>
              </a:ext>
            </a:extLst>
          </a:blip>
          <a:srcRect l="29398" t="8741" r="101" b="27"/>
          <a:stretch/>
        </p:blipFill>
        <p:spPr bwMode="ltGray">
          <a:xfrm flipH="1">
            <a:off x="3671068" y="0"/>
            <a:ext cx="416951" cy="6858000"/>
          </a:xfrm>
          <a:prstGeom prst="rect">
            <a:avLst/>
          </a:prstGeom>
        </p:spPr>
      </p:pic>
      <p:sp>
        <p:nvSpPr>
          <p:cNvPr id="26" name="Rectangle 25"/>
          <p:cNvSpPr/>
          <p:nvPr userDrawn="1"/>
        </p:nvSpPr>
        <p:spPr bwMode="ltGray">
          <a:xfrm>
            <a:off x="4080763" y="-1309"/>
            <a:ext cx="8111237" cy="685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a:solidFill>
                <a:schemeClr val="bg1"/>
              </a:solidFill>
              <a:latin typeface="+mn-lt"/>
              <a:ea typeface="+mn-ea"/>
              <a:cs typeface="+mn-cs"/>
              <a:sym typeface="Trebuchet MS" panose="020B0603020202020204" pitchFamily="34" charset="0"/>
            </a:endParaRPr>
          </a:p>
        </p:txBody>
      </p:sp>
      <p:sp>
        <p:nvSpPr>
          <p:cNvPr id="10" name="TextBox 9"/>
          <p:cNvSpPr txBox="1"/>
          <p:nvPr userDrawn="1"/>
        </p:nvSpPr>
        <p:spPr>
          <a:xfrm>
            <a:off x="457198" y="3262145"/>
            <a:ext cx="1161047" cy="332399"/>
          </a:xfrm>
          <a:prstGeom prst="rect">
            <a:avLst/>
          </a:prstGeom>
          <a:noFill/>
        </p:spPr>
        <p:txBody>
          <a:bodyPr wrap="square" lIns="0" tIns="0" rIns="0" bIns="0" rtlCol="0" anchor="t">
            <a:spAutoFit/>
          </a:bodyPr>
          <a:lstStyle/>
          <a:p>
            <a:pPr>
              <a:lnSpc>
                <a:spcPct val="90000"/>
              </a:lnSpc>
              <a:spcAft>
                <a:spcPts val="600"/>
              </a:spcAft>
            </a:pPr>
            <a:r>
              <a:rPr lang="en-US" sz="2400">
                <a:solidFill>
                  <a:schemeClr val="bg1"/>
                </a:solidFill>
                <a:latin typeface="+mn-lt"/>
                <a:ea typeface="+mn-ea"/>
                <a:cs typeface="+mn-cs"/>
              </a:rPr>
              <a:t>Agenda</a:t>
            </a:r>
          </a:p>
        </p:txBody>
      </p:sp>
      <p:sp>
        <p:nvSpPr>
          <p:cNvPr id="6" name="TextBox 5">
            <a:extLst>
              <a:ext uri="{FF2B5EF4-FFF2-40B4-BE49-F238E27FC236}">
                <a16:creationId xmlns:a16="http://schemas.microsoft.com/office/drawing/2014/main" id="{2ED70FFF-4997-485D-B303-167169DF32C3}"/>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1318631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Agenda D. Table of Contents">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83943323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3" name="Freeform 12"/>
          <p:cNvSpPr/>
          <p:nvPr/>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17" name="Freeform 12"/>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a:solidFill>
                <a:prstClr val="white"/>
              </a:solidFill>
              <a:latin typeface="+mn-lt"/>
              <a:ea typeface="+mn-ea"/>
              <a:cs typeface="+mn-cs"/>
              <a:sym typeface="Trebuchet MS" panose="020B0603020202020204" pitchFamily="34" charset="0"/>
            </a:endParaRPr>
          </a:p>
        </p:txBody>
      </p:sp>
      <p:sp>
        <p:nvSpPr>
          <p:cNvPr id="20" name="TextBox 19"/>
          <p:cNvSpPr txBox="1"/>
          <p:nvPr userDrawn="1"/>
        </p:nvSpPr>
        <p:spPr>
          <a:xfrm>
            <a:off x="457198" y="2577934"/>
            <a:ext cx="2992202" cy="1761764"/>
          </a:xfrm>
          <a:prstGeom prst="rect">
            <a:avLst/>
          </a:prstGeom>
          <a:noFill/>
        </p:spPr>
        <p:txBody>
          <a:bodyPr wrap="square" lIns="0" tIns="0" rIns="0" bIns="0" rtlCol="0" anchor="ctr">
            <a:spAutoFit/>
          </a:bodyPr>
          <a:lstStyle/>
          <a:p>
            <a:pPr marL="0" indent="0">
              <a:lnSpc>
                <a:spcPct val="106000"/>
              </a:lnSpc>
              <a:spcAft>
                <a:spcPts val="700"/>
              </a:spcAft>
              <a:buFontTx/>
              <a:buNone/>
            </a:pPr>
            <a:r>
              <a:rPr lang="en-US" sz="5400">
                <a:solidFill>
                  <a:schemeClr val="tx2"/>
                </a:solidFill>
                <a:latin typeface="+mn-lt"/>
                <a:ea typeface="+mn-ea"/>
                <a:cs typeface="+mn-cs"/>
                <a:sym typeface="Trebuchet MS" panose="020B0603020202020204" pitchFamily="34" charset="0"/>
              </a:rPr>
              <a:t>Table of contents</a:t>
            </a:r>
          </a:p>
        </p:txBody>
      </p:sp>
      <p:pic>
        <p:nvPicPr>
          <p:cNvPr id="9" name="Picture 8"/>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108638" y="3586748"/>
            <a:ext cx="1365250"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DBE4C8E-E4C5-4FFE-AD23-2126464D2DD6}"/>
              </a:ext>
            </a:extLst>
          </p:cNvPr>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9271107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Custom Layout_1">
    <p:bg>
      <p:bgPr>
        <a:solidFill>
          <a:schemeClr val="tx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B220FD2-22B2-4DA8-A59C-53C87351294D}"/>
              </a:ext>
            </a:extLst>
          </p:cNvPr>
          <p:cNvGraphicFramePr>
            <a:graphicFrameLocks noChangeAspect="1"/>
          </p:cNvGraphicFramePr>
          <p:nvPr userDrawn="1">
            <p:custDataLst>
              <p:tags r:id="rId1"/>
            </p:custDataLst>
            <p:extLst>
              <p:ext uri="{D42A27DB-BD31-4B8C-83A1-F6EECF244321}">
                <p14:modId xmlns:p14="http://schemas.microsoft.com/office/powerpoint/2010/main" val="38207356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BB220FD2-22B2-4DA8-A59C-53C87351294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hasCustomPrompt="1"/>
          </p:nvPr>
        </p:nvSpPr>
        <p:spPr>
          <a:xfrm>
            <a:off x="706438" y="2241800"/>
            <a:ext cx="6343001" cy="676275"/>
          </a:xfrm>
        </p:spPr>
        <p:txBody>
          <a:bodyPr vert="horz" lIns="91440" tIns="45720" rIns="91440" bIns="45720" anchor="b">
            <a:noAutofit/>
          </a:bodyPr>
          <a:lstStyle>
            <a:lvl1pPr>
              <a:defRPr sz="2800">
                <a:solidFill>
                  <a:schemeClr val="bg1"/>
                </a:solidFill>
                <a:latin typeface="+mj-lt"/>
                <a:ea typeface="+mj-ea"/>
                <a:cs typeface="+mj-cs"/>
                <a:sym typeface="Trebuchet MS" panose="020B0603020202020204" pitchFamily="34" charset="0"/>
              </a:defRPr>
            </a:lvl1pPr>
          </a:lstStyle>
          <a:p>
            <a:r>
              <a:rPr lang="en-US"/>
              <a:t>Divider Slide</a:t>
            </a:r>
          </a:p>
        </p:txBody>
      </p:sp>
      <p:sp>
        <p:nvSpPr>
          <p:cNvPr id="12" name="Rectangle 11">
            <a:extLst>
              <a:ext uri="{FF2B5EF4-FFF2-40B4-BE49-F238E27FC236}">
                <a16:creationId xmlns:a16="http://schemas.microsoft.com/office/drawing/2014/main" id="{B6C62588-AAA4-4CA6-B345-9FB08B719BEC}"/>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sp>
        <p:nvSpPr>
          <p:cNvPr id="13" name="Picture Placeholder 5">
            <a:extLst>
              <a:ext uri="{FF2B5EF4-FFF2-40B4-BE49-F238E27FC236}">
                <a16:creationId xmlns:a16="http://schemas.microsoft.com/office/drawing/2014/main" id="{84344C6C-D5DB-42A2-BB1A-E2438450E823}"/>
              </a:ext>
            </a:extLst>
          </p:cNvPr>
          <p:cNvSpPr>
            <a:spLocks noGrp="1"/>
          </p:cNvSpPr>
          <p:nvPr>
            <p:ph type="pic" sz="quarter" idx="10" hasCustomPrompt="1"/>
          </p:nvPr>
        </p:nvSpPr>
        <p:spPr>
          <a:xfrm>
            <a:off x="0" y="4142874"/>
            <a:ext cx="12192000" cy="2451601"/>
          </a:xfrm>
          <a:prstGeom prst="rect">
            <a:avLst/>
          </a:prstGeom>
        </p:spPr>
        <p:txBody>
          <a:bodyPr anchor="ctr"/>
          <a:lstStyle>
            <a:lvl1pPr marL="0" indent="0" algn="ctr">
              <a:buNone/>
              <a:defRPr sz="2400">
                <a:solidFill>
                  <a:schemeClr val="accent1"/>
                </a:solidFill>
                <a:latin typeface="+mn-lt"/>
                <a:ea typeface="+mn-ea"/>
                <a:cs typeface="+mn-cs"/>
              </a:defRPr>
            </a:lvl1pPr>
          </a:lstStyle>
          <a:p>
            <a:r>
              <a:rPr lang="en-US"/>
              <a:t>Insert </a:t>
            </a:r>
            <a:br>
              <a:rPr lang="en-US"/>
            </a:br>
            <a:r>
              <a:rPr lang="en-US"/>
              <a:t>visual</a:t>
            </a:r>
          </a:p>
        </p:txBody>
      </p:sp>
      <p:sp>
        <p:nvSpPr>
          <p:cNvPr id="14" name="Rectangle 13">
            <a:extLst>
              <a:ext uri="{FF2B5EF4-FFF2-40B4-BE49-F238E27FC236}">
                <a16:creationId xmlns:a16="http://schemas.microsoft.com/office/drawing/2014/main" id="{72855210-F288-4E95-85AC-47051A389D0C}"/>
              </a:ext>
            </a:extLst>
          </p:cNvPr>
          <p:cNvSpPr/>
          <p:nvPr userDrawn="1"/>
        </p:nvSpPr>
        <p:spPr>
          <a:xfrm>
            <a:off x="0" y="6574096"/>
            <a:ext cx="12192000" cy="90014"/>
          </a:xfrm>
          <a:prstGeom prst="rect">
            <a:avLst/>
          </a:prstGeom>
          <a:solidFill>
            <a:srgbClr val="83725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pic>
        <p:nvPicPr>
          <p:cNvPr id="15" name="Picture 14">
            <a:extLst>
              <a:ext uri="{FF2B5EF4-FFF2-40B4-BE49-F238E27FC236}">
                <a16:creationId xmlns:a16="http://schemas.microsoft.com/office/drawing/2014/main" id="{00387031-BF2B-4762-B5CD-1798F5E61CA5}"/>
              </a:ext>
            </a:extLst>
          </p:cNvPr>
          <p:cNvPicPr>
            <a:picLocks noChangeAspect="1"/>
          </p:cNvPicPr>
          <p:nvPr userDrawn="1"/>
        </p:nvPicPr>
        <p:blipFill>
          <a:blip r:embed="rId5"/>
          <a:stretch>
            <a:fillRect/>
          </a:stretch>
        </p:blipFill>
        <p:spPr>
          <a:xfrm>
            <a:off x="10234592" y="544512"/>
            <a:ext cx="1422400" cy="368300"/>
          </a:xfrm>
          <a:prstGeom prst="rect">
            <a:avLst/>
          </a:prstGeom>
        </p:spPr>
      </p:pic>
      <p:pic>
        <p:nvPicPr>
          <p:cNvPr id="16" name="Picture 15">
            <a:extLst>
              <a:ext uri="{FF2B5EF4-FFF2-40B4-BE49-F238E27FC236}">
                <a16:creationId xmlns:a16="http://schemas.microsoft.com/office/drawing/2014/main" id="{89285ADD-3308-4F3C-A58C-05CB2E4DD7CA}"/>
              </a:ext>
            </a:extLst>
          </p:cNvPr>
          <p:cNvPicPr>
            <a:picLocks noChangeAspect="1"/>
          </p:cNvPicPr>
          <p:nvPr userDrawn="1"/>
        </p:nvPicPr>
        <p:blipFill>
          <a:blip r:embed="rId6"/>
          <a:stretch>
            <a:fillRect/>
          </a:stretch>
        </p:blipFill>
        <p:spPr>
          <a:xfrm>
            <a:off x="9829719" y="550086"/>
            <a:ext cx="241300" cy="368300"/>
          </a:xfrm>
          <a:prstGeom prst="rect">
            <a:avLst/>
          </a:prstGeom>
        </p:spPr>
      </p:pic>
    </p:spTree>
    <p:extLst>
      <p:ext uri="{BB962C8B-B14F-4D97-AF65-F5344CB8AC3E}">
        <p14:creationId xmlns:p14="http://schemas.microsoft.com/office/powerpoint/2010/main" val="30368907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Custom Layout_2">
    <p:bg>
      <p:bgPr>
        <a:solidFill>
          <a:schemeClr val="tx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B220FD2-22B2-4DA8-A59C-53C87351294D}"/>
              </a:ext>
            </a:extLst>
          </p:cNvPr>
          <p:cNvGraphicFramePr>
            <a:graphicFrameLocks noChangeAspect="1"/>
          </p:cNvGraphicFramePr>
          <p:nvPr userDrawn="1">
            <p:custDataLst>
              <p:tags r:id="rId1"/>
            </p:custDataLst>
            <p:extLst>
              <p:ext uri="{D42A27DB-BD31-4B8C-83A1-F6EECF244321}">
                <p14:modId xmlns:p14="http://schemas.microsoft.com/office/powerpoint/2010/main" val="36653645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BB220FD2-22B2-4DA8-A59C-53C87351294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hasCustomPrompt="1"/>
          </p:nvPr>
        </p:nvSpPr>
        <p:spPr>
          <a:xfrm>
            <a:off x="706438" y="2241800"/>
            <a:ext cx="6343001" cy="676275"/>
          </a:xfrm>
        </p:spPr>
        <p:txBody>
          <a:bodyPr vert="horz" lIns="91440" tIns="45720" rIns="91440" bIns="45720" anchor="b">
            <a:noAutofit/>
          </a:bodyPr>
          <a:lstStyle>
            <a:lvl1pPr>
              <a:defRPr sz="2800">
                <a:solidFill>
                  <a:schemeClr val="bg1"/>
                </a:solidFill>
                <a:latin typeface="+mj-lt"/>
                <a:ea typeface="+mj-ea"/>
                <a:cs typeface="+mj-cs"/>
                <a:sym typeface="Trebuchet MS" panose="020B0603020202020204" pitchFamily="34" charset="0"/>
              </a:defRPr>
            </a:lvl1pPr>
          </a:lstStyle>
          <a:p>
            <a:r>
              <a:rPr lang="en-US"/>
              <a:t>Divider Slide</a:t>
            </a:r>
          </a:p>
        </p:txBody>
      </p:sp>
      <p:sp>
        <p:nvSpPr>
          <p:cNvPr id="12" name="Rectangle 11">
            <a:extLst>
              <a:ext uri="{FF2B5EF4-FFF2-40B4-BE49-F238E27FC236}">
                <a16:creationId xmlns:a16="http://schemas.microsoft.com/office/drawing/2014/main" id="{B6C62588-AAA4-4CA6-B345-9FB08B719BEC}"/>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sp>
        <p:nvSpPr>
          <p:cNvPr id="14" name="Rectangle 13">
            <a:extLst>
              <a:ext uri="{FF2B5EF4-FFF2-40B4-BE49-F238E27FC236}">
                <a16:creationId xmlns:a16="http://schemas.microsoft.com/office/drawing/2014/main" id="{72855210-F288-4E95-85AC-47051A389D0C}"/>
              </a:ext>
            </a:extLst>
          </p:cNvPr>
          <p:cNvSpPr/>
          <p:nvPr userDrawn="1"/>
        </p:nvSpPr>
        <p:spPr>
          <a:xfrm>
            <a:off x="0" y="6574096"/>
            <a:ext cx="12192000" cy="90014"/>
          </a:xfrm>
          <a:prstGeom prst="rect">
            <a:avLst/>
          </a:prstGeom>
          <a:solidFill>
            <a:srgbClr val="83725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pic>
        <p:nvPicPr>
          <p:cNvPr id="8" name="Picture Placeholder 4" descr="A picture containing outdoor, sky, water, nature&#10;&#10;Description automatically generated">
            <a:extLst>
              <a:ext uri="{FF2B5EF4-FFF2-40B4-BE49-F238E27FC236}">
                <a16:creationId xmlns:a16="http://schemas.microsoft.com/office/drawing/2014/main" id="{0DE36048-93A7-4719-B4BB-7C5011DDCC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0" y="4142874"/>
            <a:ext cx="12192000" cy="2451601"/>
          </a:xfrm>
          <a:prstGeom prst="rect">
            <a:avLst/>
          </a:prstGeom>
        </p:spPr>
      </p:pic>
      <p:pic>
        <p:nvPicPr>
          <p:cNvPr id="9" name="Picture 8">
            <a:extLst>
              <a:ext uri="{FF2B5EF4-FFF2-40B4-BE49-F238E27FC236}">
                <a16:creationId xmlns:a16="http://schemas.microsoft.com/office/drawing/2014/main" id="{7A8BA951-D7C0-47C2-B1D3-D38328D8C55C}"/>
              </a:ext>
            </a:extLst>
          </p:cNvPr>
          <p:cNvPicPr>
            <a:picLocks noChangeAspect="1"/>
          </p:cNvPicPr>
          <p:nvPr userDrawn="1"/>
        </p:nvPicPr>
        <p:blipFill>
          <a:blip r:embed="rId6"/>
          <a:stretch>
            <a:fillRect/>
          </a:stretch>
        </p:blipFill>
        <p:spPr>
          <a:xfrm>
            <a:off x="10234592" y="544512"/>
            <a:ext cx="1422400" cy="368300"/>
          </a:xfrm>
          <a:prstGeom prst="rect">
            <a:avLst/>
          </a:prstGeom>
        </p:spPr>
      </p:pic>
      <p:pic>
        <p:nvPicPr>
          <p:cNvPr id="10" name="Picture 9">
            <a:extLst>
              <a:ext uri="{FF2B5EF4-FFF2-40B4-BE49-F238E27FC236}">
                <a16:creationId xmlns:a16="http://schemas.microsoft.com/office/drawing/2014/main" id="{9BA1BC5C-D2EB-410F-A09F-E4D2A56FE189}"/>
              </a:ext>
            </a:extLst>
          </p:cNvPr>
          <p:cNvPicPr>
            <a:picLocks noChangeAspect="1"/>
          </p:cNvPicPr>
          <p:nvPr userDrawn="1"/>
        </p:nvPicPr>
        <p:blipFill>
          <a:blip r:embed="rId7"/>
          <a:stretch>
            <a:fillRect/>
          </a:stretch>
        </p:blipFill>
        <p:spPr>
          <a:xfrm>
            <a:off x="9829719" y="550086"/>
            <a:ext cx="241300" cy="368300"/>
          </a:xfrm>
          <a:prstGeom prst="rect">
            <a:avLst/>
          </a:prstGeom>
        </p:spPr>
      </p:pic>
    </p:spTree>
    <p:extLst>
      <p:ext uri="{BB962C8B-B14F-4D97-AF65-F5344CB8AC3E}">
        <p14:creationId xmlns:p14="http://schemas.microsoft.com/office/powerpoint/2010/main" val="35494299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Custom Layout_3">
    <p:bg>
      <p:bgPr>
        <a:solidFill>
          <a:schemeClr val="tx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B220FD2-22B2-4DA8-A59C-53C87351294D}"/>
              </a:ext>
            </a:extLst>
          </p:cNvPr>
          <p:cNvGraphicFramePr>
            <a:graphicFrameLocks noChangeAspect="1"/>
          </p:cNvGraphicFramePr>
          <p:nvPr userDrawn="1">
            <p:custDataLst>
              <p:tags r:id="rId1"/>
            </p:custDataLst>
            <p:extLst>
              <p:ext uri="{D42A27DB-BD31-4B8C-83A1-F6EECF244321}">
                <p14:modId xmlns:p14="http://schemas.microsoft.com/office/powerpoint/2010/main" val="23179388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BB220FD2-22B2-4DA8-A59C-53C87351294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hasCustomPrompt="1"/>
          </p:nvPr>
        </p:nvSpPr>
        <p:spPr>
          <a:xfrm>
            <a:off x="706438" y="2241800"/>
            <a:ext cx="6343001" cy="676275"/>
          </a:xfrm>
        </p:spPr>
        <p:txBody>
          <a:bodyPr vert="horz" lIns="91440" tIns="45720" rIns="91440" bIns="45720" anchor="b">
            <a:noAutofit/>
          </a:bodyPr>
          <a:lstStyle>
            <a:lvl1pPr>
              <a:defRPr sz="2800">
                <a:solidFill>
                  <a:schemeClr val="bg1"/>
                </a:solidFill>
                <a:latin typeface="+mj-lt"/>
                <a:ea typeface="+mj-ea"/>
                <a:cs typeface="+mj-cs"/>
                <a:sym typeface="Trebuchet MS" panose="020B0603020202020204" pitchFamily="34" charset="0"/>
              </a:defRPr>
            </a:lvl1pPr>
          </a:lstStyle>
          <a:p>
            <a:r>
              <a:rPr lang="en-US"/>
              <a:t>Divider Slide</a:t>
            </a:r>
          </a:p>
        </p:txBody>
      </p:sp>
      <p:sp>
        <p:nvSpPr>
          <p:cNvPr id="7" name="Rectangle 6">
            <a:extLst>
              <a:ext uri="{FF2B5EF4-FFF2-40B4-BE49-F238E27FC236}">
                <a16:creationId xmlns:a16="http://schemas.microsoft.com/office/drawing/2014/main" id="{A0D58E3D-29C5-4FCD-8C1F-FD4C9EA333CD}"/>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sp>
        <p:nvSpPr>
          <p:cNvPr id="8" name="Picture Placeholder 5">
            <a:extLst>
              <a:ext uri="{FF2B5EF4-FFF2-40B4-BE49-F238E27FC236}">
                <a16:creationId xmlns:a16="http://schemas.microsoft.com/office/drawing/2014/main" id="{0314FD89-5980-47A1-9714-B7F0E18F3A17}"/>
              </a:ext>
            </a:extLst>
          </p:cNvPr>
          <p:cNvSpPr>
            <a:spLocks noGrp="1"/>
          </p:cNvSpPr>
          <p:nvPr>
            <p:ph type="pic" sz="quarter" idx="10" hasCustomPrompt="1"/>
          </p:nvPr>
        </p:nvSpPr>
        <p:spPr>
          <a:xfrm>
            <a:off x="0" y="4142874"/>
            <a:ext cx="4114800" cy="2451601"/>
          </a:xfrm>
          <a:prstGeom prst="rect">
            <a:avLst/>
          </a:prstGeom>
        </p:spPr>
        <p:txBody>
          <a:bodyPr anchor="ctr"/>
          <a:lstStyle>
            <a:lvl1pPr marL="0" indent="0" algn="ctr">
              <a:buNone/>
              <a:defRPr sz="2400">
                <a:solidFill>
                  <a:schemeClr val="accent1"/>
                </a:solidFill>
                <a:latin typeface="+mn-lt"/>
                <a:ea typeface="+mn-ea"/>
                <a:cs typeface="+mn-cs"/>
              </a:defRPr>
            </a:lvl1pPr>
          </a:lstStyle>
          <a:p>
            <a:r>
              <a:rPr lang="en-US"/>
              <a:t>Insert </a:t>
            </a:r>
            <a:br>
              <a:rPr lang="en-US"/>
            </a:br>
            <a:r>
              <a:rPr lang="en-US"/>
              <a:t>visual</a:t>
            </a:r>
          </a:p>
        </p:txBody>
      </p:sp>
      <p:sp>
        <p:nvSpPr>
          <p:cNvPr id="9" name="Picture Placeholder 5">
            <a:extLst>
              <a:ext uri="{FF2B5EF4-FFF2-40B4-BE49-F238E27FC236}">
                <a16:creationId xmlns:a16="http://schemas.microsoft.com/office/drawing/2014/main" id="{B8F11E38-309D-469F-A098-804861511A0C}"/>
              </a:ext>
            </a:extLst>
          </p:cNvPr>
          <p:cNvSpPr>
            <a:spLocks noGrp="1"/>
          </p:cNvSpPr>
          <p:nvPr>
            <p:ph type="pic" sz="quarter" idx="11" hasCustomPrompt="1"/>
          </p:nvPr>
        </p:nvSpPr>
        <p:spPr>
          <a:xfrm>
            <a:off x="4114800" y="4142874"/>
            <a:ext cx="4114800" cy="2451601"/>
          </a:xfrm>
          <a:prstGeom prst="rect">
            <a:avLst/>
          </a:prstGeom>
        </p:spPr>
        <p:txBody>
          <a:bodyPr anchor="ctr"/>
          <a:lstStyle>
            <a:lvl1pPr marL="0" indent="0" algn="ctr">
              <a:buNone/>
              <a:defRPr sz="2400">
                <a:solidFill>
                  <a:schemeClr val="accent1"/>
                </a:solidFill>
                <a:latin typeface="+mn-lt"/>
                <a:ea typeface="+mn-ea"/>
                <a:cs typeface="+mn-cs"/>
              </a:defRPr>
            </a:lvl1pPr>
          </a:lstStyle>
          <a:p>
            <a:r>
              <a:rPr lang="en-US"/>
              <a:t>Insert </a:t>
            </a:r>
            <a:br>
              <a:rPr lang="en-US"/>
            </a:br>
            <a:r>
              <a:rPr lang="en-US"/>
              <a:t>visual</a:t>
            </a:r>
          </a:p>
        </p:txBody>
      </p:sp>
      <p:sp>
        <p:nvSpPr>
          <p:cNvPr id="10" name="Picture Placeholder 5">
            <a:extLst>
              <a:ext uri="{FF2B5EF4-FFF2-40B4-BE49-F238E27FC236}">
                <a16:creationId xmlns:a16="http://schemas.microsoft.com/office/drawing/2014/main" id="{6D4ACD43-F054-4894-8B49-69466B7720D7}"/>
              </a:ext>
            </a:extLst>
          </p:cNvPr>
          <p:cNvSpPr>
            <a:spLocks noGrp="1"/>
          </p:cNvSpPr>
          <p:nvPr>
            <p:ph type="pic" sz="quarter" idx="12" hasCustomPrompt="1"/>
          </p:nvPr>
        </p:nvSpPr>
        <p:spPr>
          <a:xfrm>
            <a:off x="8229600" y="4142874"/>
            <a:ext cx="3962400" cy="2451601"/>
          </a:xfrm>
          <a:prstGeom prst="rect">
            <a:avLst/>
          </a:prstGeom>
        </p:spPr>
        <p:txBody>
          <a:bodyPr anchor="ctr"/>
          <a:lstStyle>
            <a:lvl1pPr marL="0" indent="0" algn="ctr">
              <a:buNone/>
              <a:defRPr sz="2400">
                <a:solidFill>
                  <a:schemeClr val="accent1"/>
                </a:solidFill>
                <a:latin typeface="+mn-lt"/>
                <a:ea typeface="+mn-ea"/>
                <a:cs typeface="+mn-cs"/>
              </a:defRPr>
            </a:lvl1pPr>
          </a:lstStyle>
          <a:p>
            <a:r>
              <a:rPr lang="en-US"/>
              <a:t>Insert </a:t>
            </a:r>
            <a:br>
              <a:rPr lang="en-US"/>
            </a:br>
            <a:r>
              <a:rPr lang="en-US"/>
              <a:t>visual</a:t>
            </a:r>
          </a:p>
        </p:txBody>
      </p:sp>
      <p:sp>
        <p:nvSpPr>
          <p:cNvPr id="15" name="Rectangle 14">
            <a:extLst>
              <a:ext uri="{FF2B5EF4-FFF2-40B4-BE49-F238E27FC236}">
                <a16:creationId xmlns:a16="http://schemas.microsoft.com/office/drawing/2014/main" id="{6D833689-011D-48EF-9C7E-628F96B184A1}"/>
              </a:ext>
            </a:extLst>
          </p:cNvPr>
          <p:cNvSpPr/>
          <p:nvPr userDrawn="1"/>
        </p:nvSpPr>
        <p:spPr>
          <a:xfrm>
            <a:off x="0" y="6574096"/>
            <a:ext cx="12192000" cy="90014"/>
          </a:xfrm>
          <a:prstGeom prst="rect">
            <a:avLst/>
          </a:prstGeom>
          <a:solidFill>
            <a:srgbClr val="83725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pic>
        <p:nvPicPr>
          <p:cNvPr id="16" name="Picture 15">
            <a:extLst>
              <a:ext uri="{FF2B5EF4-FFF2-40B4-BE49-F238E27FC236}">
                <a16:creationId xmlns:a16="http://schemas.microsoft.com/office/drawing/2014/main" id="{A4CEBA8F-AA3E-4D75-93B1-4EB7BFC51CE2}"/>
              </a:ext>
            </a:extLst>
          </p:cNvPr>
          <p:cNvPicPr>
            <a:picLocks noChangeAspect="1"/>
          </p:cNvPicPr>
          <p:nvPr userDrawn="1"/>
        </p:nvPicPr>
        <p:blipFill>
          <a:blip r:embed="rId5"/>
          <a:stretch>
            <a:fillRect/>
          </a:stretch>
        </p:blipFill>
        <p:spPr>
          <a:xfrm>
            <a:off x="10234592" y="544512"/>
            <a:ext cx="1422400" cy="368300"/>
          </a:xfrm>
          <a:prstGeom prst="rect">
            <a:avLst/>
          </a:prstGeom>
        </p:spPr>
      </p:pic>
      <p:pic>
        <p:nvPicPr>
          <p:cNvPr id="17" name="Picture 16">
            <a:extLst>
              <a:ext uri="{FF2B5EF4-FFF2-40B4-BE49-F238E27FC236}">
                <a16:creationId xmlns:a16="http://schemas.microsoft.com/office/drawing/2014/main" id="{18B345AD-6222-474A-ADA2-F06182522E10}"/>
              </a:ext>
            </a:extLst>
          </p:cNvPr>
          <p:cNvPicPr>
            <a:picLocks noChangeAspect="1"/>
          </p:cNvPicPr>
          <p:nvPr userDrawn="1"/>
        </p:nvPicPr>
        <p:blipFill>
          <a:blip r:embed="rId6"/>
          <a:stretch>
            <a:fillRect/>
          </a:stretch>
        </p:blipFill>
        <p:spPr>
          <a:xfrm>
            <a:off x="9829719" y="550086"/>
            <a:ext cx="241300" cy="368300"/>
          </a:xfrm>
          <a:prstGeom prst="rect">
            <a:avLst/>
          </a:prstGeom>
        </p:spPr>
      </p:pic>
    </p:spTree>
    <p:extLst>
      <p:ext uri="{BB962C8B-B14F-4D97-AF65-F5344CB8AC3E}">
        <p14:creationId xmlns:p14="http://schemas.microsoft.com/office/powerpoint/2010/main" val="1006738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Custom Layout_4">
    <p:bg>
      <p:bgPr>
        <a:solidFill>
          <a:schemeClr val="tx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B220FD2-22B2-4DA8-A59C-53C87351294D}"/>
              </a:ext>
            </a:extLst>
          </p:cNvPr>
          <p:cNvGraphicFramePr>
            <a:graphicFrameLocks noChangeAspect="1"/>
          </p:cNvGraphicFramePr>
          <p:nvPr userDrawn="1">
            <p:custDataLst>
              <p:tags r:id="rId1"/>
            </p:custDataLst>
            <p:extLst>
              <p:ext uri="{D42A27DB-BD31-4B8C-83A1-F6EECF244321}">
                <p14:modId xmlns:p14="http://schemas.microsoft.com/office/powerpoint/2010/main" val="895914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51" imgH="363" progId="TCLayout.ActiveDocument.1">
                  <p:embed/>
                </p:oleObj>
              </mc:Choice>
              <mc:Fallback>
                <p:oleObj name="think-cell Slide" r:id="rId3" imgW="351" imgH="363" progId="TCLayout.ActiveDocument.1">
                  <p:embed/>
                  <p:pic>
                    <p:nvPicPr>
                      <p:cNvPr id="4" name="Object 3" hidden="1">
                        <a:extLst>
                          <a:ext uri="{FF2B5EF4-FFF2-40B4-BE49-F238E27FC236}">
                            <a16:creationId xmlns:a16="http://schemas.microsoft.com/office/drawing/2014/main" id="{BB220FD2-22B2-4DA8-A59C-53C87351294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hasCustomPrompt="1"/>
          </p:nvPr>
        </p:nvSpPr>
        <p:spPr>
          <a:xfrm>
            <a:off x="706438" y="2241800"/>
            <a:ext cx="6343001" cy="676275"/>
          </a:xfrm>
        </p:spPr>
        <p:txBody>
          <a:bodyPr vert="horz" lIns="91440" tIns="45720" rIns="91440" bIns="45720" anchor="b">
            <a:noAutofit/>
          </a:bodyPr>
          <a:lstStyle>
            <a:lvl1pPr>
              <a:defRPr sz="2800">
                <a:solidFill>
                  <a:schemeClr val="bg1"/>
                </a:solidFill>
                <a:latin typeface="+mj-lt"/>
                <a:ea typeface="+mj-ea"/>
                <a:cs typeface="+mj-cs"/>
                <a:sym typeface="Trebuchet MS" panose="020B0603020202020204" pitchFamily="34" charset="0"/>
              </a:defRPr>
            </a:lvl1pPr>
          </a:lstStyle>
          <a:p>
            <a:r>
              <a:rPr lang="en-US"/>
              <a:t>Divider Slide</a:t>
            </a:r>
          </a:p>
        </p:txBody>
      </p:sp>
      <p:sp>
        <p:nvSpPr>
          <p:cNvPr id="7" name="Rectangle 6">
            <a:extLst>
              <a:ext uri="{FF2B5EF4-FFF2-40B4-BE49-F238E27FC236}">
                <a16:creationId xmlns:a16="http://schemas.microsoft.com/office/drawing/2014/main" id="{A0D58E3D-29C5-4FCD-8C1F-FD4C9EA333CD}"/>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sp>
        <p:nvSpPr>
          <p:cNvPr id="15" name="Rectangle 14">
            <a:extLst>
              <a:ext uri="{FF2B5EF4-FFF2-40B4-BE49-F238E27FC236}">
                <a16:creationId xmlns:a16="http://schemas.microsoft.com/office/drawing/2014/main" id="{6D833689-011D-48EF-9C7E-628F96B184A1}"/>
              </a:ext>
            </a:extLst>
          </p:cNvPr>
          <p:cNvSpPr/>
          <p:nvPr userDrawn="1"/>
        </p:nvSpPr>
        <p:spPr>
          <a:xfrm>
            <a:off x="0" y="6574096"/>
            <a:ext cx="12192000" cy="90014"/>
          </a:xfrm>
          <a:prstGeom prst="rect">
            <a:avLst/>
          </a:prstGeom>
          <a:solidFill>
            <a:srgbClr val="83725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a typeface="+mn-ea"/>
              <a:cs typeface="+mn-cs"/>
            </a:endParaRPr>
          </a:p>
        </p:txBody>
      </p:sp>
      <p:pic>
        <p:nvPicPr>
          <p:cNvPr id="16" name="Picture 15">
            <a:extLst>
              <a:ext uri="{FF2B5EF4-FFF2-40B4-BE49-F238E27FC236}">
                <a16:creationId xmlns:a16="http://schemas.microsoft.com/office/drawing/2014/main" id="{A4CEBA8F-AA3E-4D75-93B1-4EB7BFC51CE2}"/>
              </a:ext>
            </a:extLst>
          </p:cNvPr>
          <p:cNvPicPr>
            <a:picLocks noChangeAspect="1"/>
          </p:cNvPicPr>
          <p:nvPr userDrawn="1"/>
        </p:nvPicPr>
        <p:blipFill>
          <a:blip r:embed="rId5"/>
          <a:stretch>
            <a:fillRect/>
          </a:stretch>
        </p:blipFill>
        <p:spPr>
          <a:xfrm>
            <a:off x="10234592" y="544512"/>
            <a:ext cx="1422400" cy="368300"/>
          </a:xfrm>
          <a:prstGeom prst="rect">
            <a:avLst/>
          </a:prstGeom>
        </p:spPr>
      </p:pic>
      <p:pic>
        <p:nvPicPr>
          <p:cNvPr id="17" name="Picture 16">
            <a:extLst>
              <a:ext uri="{FF2B5EF4-FFF2-40B4-BE49-F238E27FC236}">
                <a16:creationId xmlns:a16="http://schemas.microsoft.com/office/drawing/2014/main" id="{18B345AD-6222-474A-ADA2-F06182522E10}"/>
              </a:ext>
            </a:extLst>
          </p:cNvPr>
          <p:cNvPicPr>
            <a:picLocks noChangeAspect="1"/>
          </p:cNvPicPr>
          <p:nvPr userDrawn="1"/>
        </p:nvPicPr>
        <p:blipFill>
          <a:blip r:embed="rId6"/>
          <a:stretch>
            <a:fillRect/>
          </a:stretch>
        </p:blipFill>
        <p:spPr>
          <a:xfrm>
            <a:off x="9829719" y="550086"/>
            <a:ext cx="241300" cy="368300"/>
          </a:xfrm>
          <a:prstGeom prst="rect">
            <a:avLst/>
          </a:prstGeom>
        </p:spPr>
      </p:pic>
      <p:pic>
        <p:nvPicPr>
          <p:cNvPr id="11" name="Picture Placeholder 6" descr="A picture containing sky, outdoor, outdoor object, pylon&#10;&#10;Description automatically generated">
            <a:extLst>
              <a:ext uri="{FF2B5EF4-FFF2-40B4-BE49-F238E27FC236}">
                <a16:creationId xmlns:a16="http://schemas.microsoft.com/office/drawing/2014/main" id="{3900BBDB-CD6C-4289-9F20-3438D81A13B4}"/>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0" y="4142874"/>
            <a:ext cx="4114800" cy="2451601"/>
          </a:xfrm>
          <a:prstGeom prst="rect">
            <a:avLst/>
          </a:prstGeom>
        </p:spPr>
      </p:pic>
      <p:pic>
        <p:nvPicPr>
          <p:cNvPr id="12" name="Picture Placeholder 8" descr="A picture containing sky, outdoor, road, day&#10;&#10;Description automatically generated">
            <a:extLst>
              <a:ext uri="{FF2B5EF4-FFF2-40B4-BE49-F238E27FC236}">
                <a16:creationId xmlns:a16="http://schemas.microsoft.com/office/drawing/2014/main" id="{5D58E02F-30E1-4863-8979-721D815181FF}"/>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a:fillRect/>
          </a:stretch>
        </p:blipFill>
        <p:spPr>
          <a:xfrm>
            <a:off x="4114800" y="4142874"/>
            <a:ext cx="4114800" cy="2451601"/>
          </a:xfrm>
          <a:prstGeom prst="rect">
            <a:avLst/>
          </a:prstGeom>
        </p:spPr>
      </p:pic>
      <p:pic>
        <p:nvPicPr>
          <p:cNvPr id="13" name="Picture Placeholder 10" descr="A picture containing outdoor, sky, water, nature&#10;&#10;Description automatically generated">
            <a:extLst>
              <a:ext uri="{FF2B5EF4-FFF2-40B4-BE49-F238E27FC236}">
                <a16:creationId xmlns:a16="http://schemas.microsoft.com/office/drawing/2014/main" id="{90C22D2C-533B-4E0A-8FCB-3BB6F530E7DC}"/>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a:fillRect/>
          </a:stretch>
        </p:blipFill>
        <p:spPr>
          <a:xfrm>
            <a:off x="8229600" y="4142874"/>
            <a:ext cx="3962400" cy="2451601"/>
          </a:xfrm>
          <a:prstGeom prst="rect">
            <a:avLst/>
          </a:prstGeom>
        </p:spPr>
      </p:pic>
    </p:spTree>
    <p:extLst>
      <p:ext uri="{BB962C8B-B14F-4D97-AF65-F5344CB8AC3E}">
        <p14:creationId xmlns:p14="http://schemas.microsoft.com/office/powerpoint/2010/main" val="41494163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Conclusion Chapter Slide">
    <p:bg>
      <p:bgPr>
        <a:solidFill>
          <a:schemeClr val="tx1"/>
        </a:solidFill>
        <a:effectLst/>
      </p:bgPr>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41313608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5392738" y="2867097"/>
            <a:ext cx="6343001" cy="676275"/>
          </a:xfrm>
          <a:prstGeom prst="rect">
            <a:avLst/>
          </a:prstGeom>
        </p:spPr>
        <p:txBody>
          <a:bodyPr anchor="b">
            <a:normAutofit/>
          </a:bodyPr>
          <a:lstStyle>
            <a:lvl1pPr algn="l">
              <a:defRPr sz="2800">
                <a:solidFill>
                  <a:schemeClr val="bg1"/>
                </a:solidFill>
                <a:latin typeface="+mj-lt"/>
                <a:cs typeface="Arial" panose="020B0604020202020204" pitchFamily="34" charset="0"/>
              </a:defRPr>
            </a:lvl1pPr>
          </a:lstStyle>
          <a:p>
            <a:r>
              <a:rPr lang="en-US" noProof="0"/>
              <a:t>Divider Slide</a:t>
            </a:r>
            <a:endParaRPr lang="en-ZA" noProof="0"/>
          </a:p>
        </p:txBody>
      </p:sp>
      <p:sp>
        <p:nvSpPr>
          <p:cNvPr id="6" name="Rectangle 5">
            <a:extLst>
              <a:ext uri="{FF2B5EF4-FFF2-40B4-BE49-F238E27FC236}">
                <a16:creationId xmlns:a16="http://schemas.microsoft.com/office/drawing/2014/main" id="{F9736D61-2B9F-B39D-FA43-E377D86AA7B3}"/>
              </a:ext>
            </a:extLst>
          </p:cNvPr>
          <p:cNvSpPr/>
          <p:nvPr userDrawn="1"/>
        </p:nvSpPr>
        <p:spPr>
          <a:xfrm>
            <a:off x="0" y="6593974"/>
            <a:ext cx="12192000" cy="264026"/>
          </a:xfrm>
          <a:prstGeom prst="rect">
            <a:avLst/>
          </a:prstGeom>
          <a:solidFill>
            <a:schemeClr val="tx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535C61B-929A-C0EC-5C58-CD9ED99EF73B}"/>
              </a:ext>
            </a:extLst>
          </p:cNvPr>
          <p:cNvPicPr>
            <a:picLocks noChangeAspect="1"/>
          </p:cNvPicPr>
          <p:nvPr userDrawn="1"/>
        </p:nvPicPr>
        <p:blipFill>
          <a:blip r:embed="rId6"/>
          <a:stretch>
            <a:fillRect/>
          </a:stretch>
        </p:blipFill>
        <p:spPr>
          <a:xfrm>
            <a:off x="847291" y="1468981"/>
            <a:ext cx="3937000" cy="3568700"/>
          </a:xfrm>
          <a:prstGeom prst="rect">
            <a:avLst/>
          </a:prstGeom>
        </p:spPr>
      </p:pic>
      <p:pic>
        <p:nvPicPr>
          <p:cNvPr id="3" name="Picture 2">
            <a:extLst>
              <a:ext uri="{FF2B5EF4-FFF2-40B4-BE49-F238E27FC236}">
                <a16:creationId xmlns:a16="http://schemas.microsoft.com/office/drawing/2014/main" id="{3E8E6140-30DC-D3CB-A911-288044C11DAB}"/>
              </a:ext>
            </a:extLst>
          </p:cNvPr>
          <p:cNvPicPr>
            <a:picLocks noChangeAspect="1"/>
          </p:cNvPicPr>
          <p:nvPr userDrawn="1"/>
        </p:nvPicPr>
        <p:blipFill>
          <a:blip r:embed="rId7"/>
          <a:stretch>
            <a:fillRect/>
          </a:stretch>
        </p:blipFill>
        <p:spPr>
          <a:xfrm>
            <a:off x="456261" y="3292760"/>
            <a:ext cx="2260600" cy="2044700"/>
          </a:xfrm>
          <a:prstGeom prst="rect">
            <a:avLst/>
          </a:prstGeom>
        </p:spPr>
      </p:pic>
      <p:sp>
        <p:nvSpPr>
          <p:cNvPr id="4" name="Picture Placeholder 101">
            <a:extLst>
              <a:ext uri="{FF2B5EF4-FFF2-40B4-BE49-F238E27FC236}">
                <a16:creationId xmlns:a16="http://schemas.microsoft.com/office/drawing/2014/main" id="{F5F2CF35-ACC4-A108-DD87-92F9426534E9}"/>
              </a:ext>
            </a:extLst>
          </p:cNvPr>
          <p:cNvSpPr>
            <a:spLocks noGrp="1"/>
          </p:cNvSpPr>
          <p:nvPr>
            <p:ph type="pic" sz="quarter" idx="14" hasCustomPrompt="1"/>
          </p:nvPr>
        </p:nvSpPr>
        <p:spPr>
          <a:xfrm>
            <a:off x="749197" y="3364197"/>
            <a:ext cx="1895476" cy="1895476"/>
          </a:xfrm>
          <a:prstGeom prst="ellipse">
            <a:avLst/>
          </a:prstGeom>
          <a:solidFill>
            <a:schemeClr val="accent2"/>
          </a:solidFill>
          <a:ln>
            <a:solidFill>
              <a:schemeClr val="bg1"/>
            </a:solidFill>
          </a:ln>
        </p:spPr>
        <p:txBody>
          <a:bodyPr anchor="ctr"/>
          <a:lstStyle>
            <a:lvl1pPr marL="0" indent="0" algn="ctr">
              <a:buNone/>
              <a:defRPr sz="2400">
                <a:solidFill>
                  <a:schemeClr val="bg1"/>
                </a:solidFill>
              </a:defRPr>
            </a:lvl1pPr>
          </a:lstStyle>
          <a:p>
            <a:r>
              <a:rPr lang="en-US"/>
              <a:t>Insert visual</a:t>
            </a:r>
          </a:p>
        </p:txBody>
      </p:sp>
      <p:sp>
        <p:nvSpPr>
          <p:cNvPr id="5" name="Picture Placeholder 4">
            <a:extLst>
              <a:ext uri="{FF2B5EF4-FFF2-40B4-BE49-F238E27FC236}">
                <a16:creationId xmlns:a16="http://schemas.microsoft.com/office/drawing/2014/main" id="{F87BD48D-91A6-B706-71D6-9D1F30170652}"/>
              </a:ext>
            </a:extLst>
          </p:cNvPr>
          <p:cNvSpPr>
            <a:spLocks noGrp="1"/>
          </p:cNvSpPr>
          <p:nvPr>
            <p:ph type="pic" sz="quarter" idx="13" hasCustomPrompt="1"/>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solidFill>
              <a:schemeClr val="bg1"/>
            </a:solidFill>
          </a:ln>
        </p:spPr>
        <p:txBody>
          <a:bodyPr wrap="square" anchor="ctr">
            <a:noAutofit/>
          </a:bodyPr>
          <a:lstStyle>
            <a:lvl1pPr marL="0" indent="0" algn="ctr">
              <a:buNone/>
              <a:defRPr sz="3200">
                <a:solidFill>
                  <a:schemeClr val="bg1"/>
                </a:solidFill>
              </a:defRPr>
            </a:lvl1pPr>
          </a:lstStyle>
          <a:p>
            <a:r>
              <a:rPr lang="en-US"/>
              <a:t>Insert </a:t>
            </a:r>
            <a:br>
              <a:rPr lang="en-US"/>
            </a:br>
            <a:r>
              <a:rPr lang="en-US"/>
              <a:t>visual</a:t>
            </a:r>
          </a:p>
        </p:txBody>
      </p:sp>
    </p:spTree>
    <p:extLst>
      <p:ext uri="{BB962C8B-B14F-4D97-AF65-F5344CB8AC3E}">
        <p14:creationId xmlns:p14="http://schemas.microsoft.com/office/powerpoint/2010/main" val="2979976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oleObject" Target="../embeddings/oleObject1.bin"/><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21.emf"/><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ags" Target="../tags/tag2.xml"/><Relationship Id="rId5" Type="http://schemas.openxmlformats.org/officeDocument/2006/relationships/slideLayout" Target="../slideLayouts/slideLayout18.xml"/><Relationship Id="rId15" Type="http://schemas.openxmlformats.org/officeDocument/2006/relationships/image" Target="../media/image23.png"/><Relationship Id="rId10" Type="http://schemas.openxmlformats.org/officeDocument/2006/relationships/tags" Target="../tags/tag1.xml"/><Relationship Id="rId4" Type="http://schemas.openxmlformats.org/officeDocument/2006/relationships/slideLayout" Target="../slideLayouts/slideLayout17.xml"/><Relationship Id="rId9" Type="http://schemas.openxmlformats.org/officeDocument/2006/relationships/theme" Target="../theme/theme2.xml"/><Relationship Id="rId14" Type="http://schemas.openxmlformats.org/officeDocument/2006/relationships/image" Target="../media/image22.emf"/></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image" Target="../media/image42.png"/><Relationship Id="rId3" Type="http://schemas.openxmlformats.org/officeDocument/2006/relationships/slideLayout" Target="../slideLayouts/slideLayout24.xml"/><Relationship Id="rId7" Type="http://schemas.openxmlformats.org/officeDocument/2006/relationships/tags" Target="../tags/tag19.xml"/><Relationship Id="rId12" Type="http://schemas.openxmlformats.org/officeDocument/2006/relationships/image" Target="../media/image41.emf"/><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3.xml"/><Relationship Id="rId11" Type="http://schemas.openxmlformats.org/officeDocument/2006/relationships/image" Target="../media/image40.emf"/><Relationship Id="rId5" Type="http://schemas.openxmlformats.org/officeDocument/2006/relationships/slideLayout" Target="../slideLayouts/slideLayout26.xml"/><Relationship Id="rId10" Type="http://schemas.openxmlformats.org/officeDocument/2006/relationships/image" Target="../media/image22.emf"/><Relationship Id="rId4" Type="http://schemas.openxmlformats.org/officeDocument/2006/relationships/slideLayout" Target="../slideLayouts/slideLayout25.xml"/><Relationship Id="rId9" Type="http://schemas.openxmlformats.org/officeDocument/2006/relationships/oleObject" Target="../embeddings/oleObject5.bin"/></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52.xml"/><Relationship Id="rId21" Type="http://schemas.openxmlformats.org/officeDocument/2006/relationships/slideLayout" Target="../slideLayouts/slideLayout47.xml"/><Relationship Id="rId42" Type="http://schemas.openxmlformats.org/officeDocument/2006/relationships/slideLayout" Target="../slideLayouts/slideLayout68.xml"/><Relationship Id="rId47" Type="http://schemas.openxmlformats.org/officeDocument/2006/relationships/slideLayout" Target="../slideLayouts/slideLayout73.xml"/><Relationship Id="rId63" Type="http://schemas.openxmlformats.org/officeDocument/2006/relationships/slideLayout" Target="../slideLayouts/slideLayout89.xml"/><Relationship Id="rId68" Type="http://schemas.openxmlformats.org/officeDocument/2006/relationships/slideLayout" Target="../slideLayouts/slideLayout94.xml"/><Relationship Id="rId16" Type="http://schemas.openxmlformats.org/officeDocument/2006/relationships/slideLayout" Target="../slideLayouts/slideLayout4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32" Type="http://schemas.openxmlformats.org/officeDocument/2006/relationships/slideLayout" Target="../slideLayouts/slideLayout58.xml"/><Relationship Id="rId37" Type="http://schemas.openxmlformats.org/officeDocument/2006/relationships/slideLayout" Target="../slideLayouts/slideLayout63.xml"/><Relationship Id="rId40" Type="http://schemas.openxmlformats.org/officeDocument/2006/relationships/slideLayout" Target="../slideLayouts/slideLayout66.xml"/><Relationship Id="rId45" Type="http://schemas.openxmlformats.org/officeDocument/2006/relationships/slideLayout" Target="../slideLayouts/slideLayout71.xml"/><Relationship Id="rId53" Type="http://schemas.openxmlformats.org/officeDocument/2006/relationships/slideLayout" Target="../slideLayouts/slideLayout79.xml"/><Relationship Id="rId58" Type="http://schemas.openxmlformats.org/officeDocument/2006/relationships/slideLayout" Target="../slideLayouts/slideLayout84.xml"/><Relationship Id="rId66" Type="http://schemas.openxmlformats.org/officeDocument/2006/relationships/slideLayout" Target="../slideLayouts/slideLayout92.xml"/><Relationship Id="rId74" Type="http://schemas.openxmlformats.org/officeDocument/2006/relationships/slideLayout" Target="../slideLayouts/slideLayout100.xml"/><Relationship Id="rId79" Type="http://schemas.openxmlformats.org/officeDocument/2006/relationships/oleObject" Target="../embeddings/oleObject8.bin"/><Relationship Id="rId5" Type="http://schemas.openxmlformats.org/officeDocument/2006/relationships/slideLayout" Target="../slideLayouts/slideLayout31.xml"/><Relationship Id="rId61" Type="http://schemas.openxmlformats.org/officeDocument/2006/relationships/slideLayout" Target="../slideLayouts/slideLayout87.xml"/><Relationship Id="rId19" Type="http://schemas.openxmlformats.org/officeDocument/2006/relationships/slideLayout" Target="../slideLayouts/slideLayout4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slideLayout" Target="../slideLayouts/slideLayout53.xml"/><Relationship Id="rId30" Type="http://schemas.openxmlformats.org/officeDocument/2006/relationships/slideLayout" Target="../slideLayouts/slideLayout56.xml"/><Relationship Id="rId35" Type="http://schemas.openxmlformats.org/officeDocument/2006/relationships/slideLayout" Target="../slideLayouts/slideLayout61.xml"/><Relationship Id="rId43" Type="http://schemas.openxmlformats.org/officeDocument/2006/relationships/slideLayout" Target="../slideLayouts/slideLayout69.xml"/><Relationship Id="rId48" Type="http://schemas.openxmlformats.org/officeDocument/2006/relationships/slideLayout" Target="../slideLayouts/slideLayout74.xml"/><Relationship Id="rId56" Type="http://schemas.openxmlformats.org/officeDocument/2006/relationships/slideLayout" Target="../slideLayouts/slideLayout82.xml"/><Relationship Id="rId64" Type="http://schemas.openxmlformats.org/officeDocument/2006/relationships/slideLayout" Target="../slideLayouts/slideLayout90.xml"/><Relationship Id="rId69" Type="http://schemas.openxmlformats.org/officeDocument/2006/relationships/slideLayout" Target="../slideLayouts/slideLayout95.xml"/><Relationship Id="rId77" Type="http://schemas.openxmlformats.org/officeDocument/2006/relationships/theme" Target="../theme/theme4.xml"/><Relationship Id="rId8" Type="http://schemas.openxmlformats.org/officeDocument/2006/relationships/slideLayout" Target="../slideLayouts/slideLayout34.xml"/><Relationship Id="rId51" Type="http://schemas.openxmlformats.org/officeDocument/2006/relationships/slideLayout" Target="../slideLayouts/slideLayout77.xml"/><Relationship Id="rId72" Type="http://schemas.openxmlformats.org/officeDocument/2006/relationships/slideLayout" Target="../slideLayouts/slideLayout98.xml"/><Relationship Id="rId80" Type="http://schemas.openxmlformats.org/officeDocument/2006/relationships/image" Target="../media/image43.emf"/><Relationship Id="rId3" Type="http://schemas.openxmlformats.org/officeDocument/2006/relationships/slideLayout" Target="../slideLayouts/slideLayout29.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33" Type="http://schemas.openxmlformats.org/officeDocument/2006/relationships/slideLayout" Target="../slideLayouts/slideLayout59.xml"/><Relationship Id="rId38" Type="http://schemas.openxmlformats.org/officeDocument/2006/relationships/slideLayout" Target="../slideLayouts/slideLayout64.xml"/><Relationship Id="rId46" Type="http://schemas.openxmlformats.org/officeDocument/2006/relationships/slideLayout" Target="../slideLayouts/slideLayout72.xml"/><Relationship Id="rId59" Type="http://schemas.openxmlformats.org/officeDocument/2006/relationships/slideLayout" Target="../slideLayouts/slideLayout85.xml"/><Relationship Id="rId67" Type="http://schemas.openxmlformats.org/officeDocument/2006/relationships/slideLayout" Target="../slideLayouts/slideLayout93.xml"/><Relationship Id="rId20" Type="http://schemas.openxmlformats.org/officeDocument/2006/relationships/slideLayout" Target="../slideLayouts/slideLayout46.xml"/><Relationship Id="rId41" Type="http://schemas.openxmlformats.org/officeDocument/2006/relationships/slideLayout" Target="../slideLayouts/slideLayout67.xml"/><Relationship Id="rId54" Type="http://schemas.openxmlformats.org/officeDocument/2006/relationships/slideLayout" Target="../slideLayouts/slideLayout80.xml"/><Relationship Id="rId62" Type="http://schemas.openxmlformats.org/officeDocument/2006/relationships/slideLayout" Target="../slideLayouts/slideLayout88.xml"/><Relationship Id="rId70" Type="http://schemas.openxmlformats.org/officeDocument/2006/relationships/slideLayout" Target="../slideLayouts/slideLayout96.xml"/><Relationship Id="rId75" Type="http://schemas.openxmlformats.org/officeDocument/2006/relationships/slideLayout" Target="../slideLayouts/slideLayout101.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28" Type="http://schemas.openxmlformats.org/officeDocument/2006/relationships/slideLayout" Target="../slideLayouts/slideLayout54.xml"/><Relationship Id="rId36" Type="http://schemas.openxmlformats.org/officeDocument/2006/relationships/slideLayout" Target="../slideLayouts/slideLayout62.xml"/><Relationship Id="rId49" Type="http://schemas.openxmlformats.org/officeDocument/2006/relationships/slideLayout" Target="../slideLayouts/slideLayout75.xml"/><Relationship Id="rId57" Type="http://schemas.openxmlformats.org/officeDocument/2006/relationships/slideLayout" Target="../slideLayouts/slideLayout83.xml"/><Relationship Id="rId10" Type="http://schemas.openxmlformats.org/officeDocument/2006/relationships/slideLayout" Target="../slideLayouts/slideLayout36.xml"/><Relationship Id="rId31" Type="http://schemas.openxmlformats.org/officeDocument/2006/relationships/slideLayout" Target="../slideLayouts/slideLayout57.xml"/><Relationship Id="rId44" Type="http://schemas.openxmlformats.org/officeDocument/2006/relationships/slideLayout" Target="../slideLayouts/slideLayout70.xml"/><Relationship Id="rId52" Type="http://schemas.openxmlformats.org/officeDocument/2006/relationships/slideLayout" Target="../slideLayouts/slideLayout78.xml"/><Relationship Id="rId60" Type="http://schemas.openxmlformats.org/officeDocument/2006/relationships/slideLayout" Target="../slideLayouts/slideLayout86.xml"/><Relationship Id="rId65" Type="http://schemas.openxmlformats.org/officeDocument/2006/relationships/slideLayout" Target="../slideLayouts/slideLayout91.xml"/><Relationship Id="rId73" Type="http://schemas.openxmlformats.org/officeDocument/2006/relationships/slideLayout" Target="../slideLayouts/slideLayout99.xml"/><Relationship Id="rId78" Type="http://schemas.openxmlformats.org/officeDocument/2006/relationships/tags" Target="../tags/tag29.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39" Type="http://schemas.openxmlformats.org/officeDocument/2006/relationships/slideLayout" Target="../slideLayouts/slideLayout65.xml"/><Relationship Id="rId34" Type="http://schemas.openxmlformats.org/officeDocument/2006/relationships/slideLayout" Target="../slideLayouts/slideLayout60.xml"/><Relationship Id="rId50" Type="http://schemas.openxmlformats.org/officeDocument/2006/relationships/slideLayout" Target="../slideLayouts/slideLayout76.xml"/><Relationship Id="rId55" Type="http://schemas.openxmlformats.org/officeDocument/2006/relationships/slideLayout" Target="../slideLayouts/slideLayout81.xml"/><Relationship Id="rId76" Type="http://schemas.openxmlformats.org/officeDocument/2006/relationships/slideLayout" Target="../slideLayouts/slideLayout102.xml"/><Relationship Id="rId7" Type="http://schemas.openxmlformats.org/officeDocument/2006/relationships/slideLayout" Target="../slideLayouts/slideLayout33.xml"/><Relationship Id="rId71" Type="http://schemas.openxmlformats.org/officeDocument/2006/relationships/slideLayout" Target="../slideLayouts/slideLayout97.xml"/><Relationship Id="rId2" Type="http://schemas.openxmlformats.org/officeDocument/2006/relationships/slideLayout" Target="../slideLayouts/slideLayout28.xml"/><Relationship Id="rId2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43" descr="logo small"/>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ltGray">
          <a:xfrm>
            <a:off x="10217151" y="341313"/>
            <a:ext cx="1564216"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7" descr="topsolid"/>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ltGray">
          <a:xfrm>
            <a:off x="1" y="-24493"/>
            <a:ext cx="1012190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ltGray">
          <a:xfrm>
            <a:off x="582084" y="166688"/>
            <a:ext cx="8693149"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ZA"/>
          </a:p>
        </p:txBody>
      </p:sp>
      <p:sp>
        <p:nvSpPr>
          <p:cNvPr id="1029" name="Rectangle 3"/>
          <p:cNvSpPr>
            <a:spLocks noGrp="1" noChangeArrowheads="1"/>
          </p:cNvSpPr>
          <p:nvPr>
            <p:ph type="body" idx="1"/>
          </p:nvPr>
        </p:nvSpPr>
        <p:spPr bwMode="ltGray">
          <a:xfrm>
            <a:off x="582085" y="1355146"/>
            <a:ext cx="11171767" cy="506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1063" name="Rectangle 39"/>
          <p:cNvSpPr>
            <a:spLocks noGrp="1" noChangeArrowheads="1"/>
          </p:cNvSpPr>
          <p:nvPr>
            <p:ph type="sldNum" sz="quarter" idx="4"/>
          </p:nvPr>
        </p:nvSpPr>
        <p:spPr bwMode="ltGray">
          <a:xfrm>
            <a:off x="11277600" y="6448754"/>
            <a:ext cx="508000" cy="213943"/>
          </a:xfrm>
          <a:prstGeom prst="rect">
            <a:avLst/>
          </a:prstGeom>
          <a:noFill/>
          <a:ln w="9525" algn="ctr">
            <a:noFill/>
            <a:miter lim="800000"/>
            <a:headEnd/>
            <a:tailEnd/>
          </a:ln>
          <a:effectLst/>
        </p:spPr>
        <p:txBody>
          <a:bodyPr vert="horz" wrap="square" lIns="91440" tIns="45720" rIns="91440" bIns="45720" numCol="1" anchor="b" anchorCtr="0" compatLnSpc="1">
            <a:prstTxWarp prst="textNoShape">
              <a:avLst/>
            </a:prstTxWarp>
          </a:bodyPr>
          <a:lstStyle>
            <a:lvl1pPr algn="r">
              <a:defRPr sz="900">
                <a:solidFill>
                  <a:srgbClr val="83725B"/>
                </a:solidFill>
              </a:defRPr>
            </a:lvl1pPr>
          </a:lstStyle>
          <a:p>
            <a:fld id="{32FD1C04-D9ED-414A-B08D-3AD46D8022DD}" type="slidenum">
              <a:rPr lang="en-ZA" smtClean="0"/>
              <a:t>‹#›</a:t>
            </a:fld>
            <a:endParaRPr lang="en-ZA"/>
          </a:p>
        </p:txBody>
      </p:sp>
    </p:spTree>
    <p:extLst>
      <p:ext uri="{BB962C8B-B14F-4D97-AF65-F5344CB8AC3E}">
        <p14:creationId xmlns:p14="http://schemas.microsoft.com/office/powerpoint/2010/main" val="18258185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1" fontAlgn="base" hangingPunct="1">
        <a:lnSpc>
          <a:spcPct val="85000"/>
        </a:lnSpc>
        <a:spcBef>
          <a:spcPct val="0"/>
        </a:spcBef>
        <a:spcAft>
          <a:spcPct val="0"/>
        </a:spcAft>
        <a:defRPr sz="2400" b="1">
          <a:solidFill>
            <a:schemeClr val="bg1"/>
          </a:solidFill>
          <a:latin typeface="+mj-lt"/>
          <a:ea typeface="ＭＳ Ｐゴシック" charset="0"/>
          <a:cs typeface="+mj-cs"/>
        </a:defRPr>
      </a:lvl1pPr>
      <a:lvl2pPr algn="l" rtl="0" eaLnBrk="1" fontAlgn="base" hangingPunct="1">
        <a:lnSpc>
          <a:spcPct val="85000"/>
        </a:lnSpc>
        <a:spcBef>
          <a:spcPct val="0"/>
        </a:spcBef>
        <a:spcAft>
          <a:spcPct val="0"/>
        </a:spcAft>
        <a:defRPr sz="3200" b="1">
          <a:solidFill>
            <a:schemeClr val="bg1"/>
          </a:solidFill>
          <a:latin typeface="Arial" charset="0"/>
          <a:ea typeface="ＭＳ Ｐゴシック" charset="0"/>
          <a:cs typeface="Arial" charset="0"/>
        </a:defRPr>
      </a:lvl2pPr>
      <a:lvl3pPr algn="l" rtl="0" eaLnBrk="1" fontAlgn="base" hangingPunct="1">
        <a:lnSpc>
          <a:spcPct val="85000"/>
        </a:lnSpc>
        <a:spcBef>
          <a:spcPct val="0"/>
        </a:spcBef>
        <a:spcAft>
          <a:spcPct val="0"/>
        </a:spcAft>
        <a:defRPr sz="3200" b="1">
          <a:solidFill>
            <a:schemeClr val="bg1"/>
          </a:solidFill>
          <a:latin typeface="Arial" charset="0"/>
          <a:ea typeface="ＭＳ Ｐゴシック" charset="0"/>
          <a:cs typeface="Arial" charset="0"/>
        </a:defRPr>
      </a:lvl3pPr>
      <a:lvl4pPr algn="l" rtl="0" eaLnBrk="1" fontAlgn="base" hangingPunct="1">
        <a:lnSpc>
          <a:spcPct val="85000"/>
        </a:lnSpc>
        <a:spcBef>
          <a:spcPct val="0"/>
        </a:spcBef>
        <a:spcAft>
          <a:spcPct val="0"/>
        </a:spcAft>
        <a:defRPr sz="3200" b="1">
          <a:solidFill>
            <a:schemeClr val="bg1"/>
          </a:solidFill>
          <a:latin typeface="Arial" charset="0"/>
          <a:ea typeface="ＭＳ Ｐゴシック" charset="0"/>
          <a:cs typeface="Arial" charset="0"/>
        </a:defRPr>
      </a:lvl4pPr>
      <a:lvl5pPr algn="l" rtl="0" eaLnBrk="1" fontAlgn="base" hangingPunct="1">
        <a:lnSpc>
          <a:spcPct val="85000"/>
        </a:lnSpc>
        <a:spcBef>
          <a:spcPct val="0"/>
        </a:spcBef>
        <a:spcAft>
          <a:spcPct val="0"/>
        </a:spcAft>
        <a:defRPr sz="3200" b="1">
          <a:solidFill>
            <a:schemeClr val="bg1"/>
          </a:solidFill>
          <a:latin typeface="Arial" charset="0"/>
          <a:ea typeface="ＭＳ Ｐゴシック" charset="0"/>
          <a:cs typeface="Arial" charset="0"/>
        </a:defRPr>
      </a:lvl5pPr>
      <a:lvl6pPr marL="457200" algn="l" rtl="0" eaLnBrk="1" fontAlgn="base" hangingPunct="1">
        <a:lnSpc>
          <a:spcPct val="85000"/>
        </a:lnSpc>
        <a:spcBef>
          <a:spcPct val="0"/>
        </a:spcBef>
        <a:spcAft>
          <a:spcPct val="0"/>
        </a:spcAft>
        <a:defRPr sz="2800" b="1">
          <a:solidFill>
            <a:schemeClr val="bg1"/>
          </a:solidFill>
          <a:latin typeface="Arial" charset="0"/>
          <a:cs typeface="Arial" charset="0"/>
        </a:defRPr>
      </a:lvl6pPr>
      <a:lvl7pPr marL="914400" algn="l" rtl="0" eaLnBrk="1" fontAlgn="base" hangingPunct="1">
        <a:lnSpc>
          <a:spcPct val="85000"/>
        </a:lnSpc>
        <a:spcBef>
          <a:spcPct val="0"/>
        </a:spcBef>
        <a:spcAft>
          <a:spcPct val="0"/>
        </a:spcAft>
        <a:defRPr sz="2800" b="1">
          <a:solidFill>
            <a:schemeClr val="bg1"/>
          </a:solidFill>
          <a:latin typeface="Arial" charset="0"/>
          <a:cs typeface="Arial" charset="0"/>
        </a:defRPr>
      </a:lvl7pPr>
      <a:lvl8pPr marL="1371600" algn="l" rtl="0" eaLnBrk="1" fontAlgn="base" hangingPunct="1">
        <a:lnSpc>
          <a:spcPct val="85000"/>
        </a:lnSpc>
        <a:spcBef>
          <a:spcPct val="0"/>
        </a:spcBef>
        <a:spcAft>
          <a:spcPct val="0"/>
        </a:spcAft>
        <a:defRPr sz="2800" b="1">
          <a:solidFill>
            <a:schemeClr val="bg1"/>
          </a:solidFill>
          <a:latin typeface="Arial" charset="0"/>
          <a:cs typeface="Arial" charset="0"/>
        </a:defRPr>
      </a:lvl8pPr>
      <a:lvl9pPr marL="1828800" algn="l" rtl="0" eaLnBrk="1" fontAlgn="base" hangingPunct="1">
        <a:lnSpc>
          <a:spcPct val="85000"/>
        </a:lnSpc>
        <a:spcBef>
          <a:spcPct val="0"/>
        </a:spcBef>
        <a:spcAft>
          <a:spcPct val="0"/>
        </a:spcAft>
        <a:defRPr sz="2800" b="1">
          <a:solidFill>
            <a:schemeClr val="bg1"/>
          </a:solidFill>
          <a:latin typeface="Arial" charset="0"/>
          <a:cs typeface="Arial" charset="0"/>
        </a:defRPr>
      </a:lvl9pPr>
    </p:titleStyle>
    <p:bodyStyle>
      <a:lvl1pPr marL="266700" indent="-266700" algn="l" rtl="0" eaLnBrk="1" fontAlgn="base" hangingPunct="1">
        <a:lnSpc>
          <a:spcPct val="90000"/>
        </a:lnSpc>
        <a:spcBef>
          <a:spcPct val="100000"/>
        </a:spcBef>
        <a:spcAft>
          <a:spcPct val="0"/>
        </a:spcAft>
        <a:buClr>
          <a:srgbClr val="8C7F6D"/>
        </a:buClr>
        <a:buChar char="•"/>
        <a:defRPr sz="1800">
          <a:solidFill>
            <a:srgbClr val="003896"/>
          </a:solidFill>
          <a:latin typeface="+mn-lt"/>
          <a:ea typeface="ＭＳ Ｐゴシック" charset="0"/>
          <a:cs typeface="+mn-cs"/>
        </a:defRPr>
      </a:lvl1pPr>
      <a:lvl2pPr marL="717550" indent="-271463" algn="l" rtl="0" eaLnBrk="1" fontAlgn="base" hangingPunct="1">
        <a:lnSpc>
          <a:spcPct val="90000"/>
        </a:lnSpc>
        <a:spcBef>
          <a:spcPct val="100000"/>
        </a:spcBef>
        <a:spcAft>
          <a:spcPct val="0"/>
        </a:spcAft>
        <a:buClr>
          <a:srgbClr val="8C7F6D"/>
        </a:buClr>
        <a:buChar char="•"/>
        <a:defRPr sz="1600">
          <a:solidFill>
            <a:srgbClr val="003896"/>
          </a:solidFill>
          <a:latin typeface="+mn-lt"/>
          <a:ea typeface="Arial" charset="0"/>
          <a:cs typeface="+mn-cs"/>
        </a:defRPr>
      </a:lvl2pPr>
      <a:lvl3pPr marL="1076325" indent="-179388" algn="l" rtl="0" eaLnBrk="1" fontAlgn="base" hangingPunct="1">
        <a:lnSpc>
          <a:spcPct val="90000"/>
        </a:lnSpc>
        <a:spcBef>
          <a:spcPct val="100000"/>
        </a:spcBef>
        <a:spcAft>
          <a:spcPct val="0"/>
        </a:spcAft>
        <a:buClr>
          <a:srgbClr val="8C7F6D"/>
        </a:buClr>
        <a:buChar char="•"/>
        <a:defRPr sz="1600">
          <a:solidFill>
            <a:srgbClr val="003896"/>
          </a:solidFill>
          <a:latin typeface="+mn-lt"/>
          <a:ea typeface="Arial" charset="0"/>
          <a:cs typeface="+mn-cs"/>
        </a:defRPr>
      </a:lvl3pPr>
      <a:lvl4pPr marL="1435100" indent="-179388" algn="l" rtl="0" eaLnBrk="1" fontAlgn="base" hangingPunct="1">
        <a:lnSpc>
          <a:spcPct val="90000"/>
        </a:lnSpc>
        <a:spcBef>
          <a:spcPct val="100000"/>
        </a:spcBef>
        <a:spcAft>
          <a:spcPct val="0"/>
        </a:spcAft>
        <a:buClr>
          <a:srgbClr val="8C7F6D"/>
        </a:buClr>
        <a:buChar char="•"/>
        <a:defRPr sz="1600">
          <a:solidFill>
            <a:srgbClr val="003896"/>
          </a:solidFill>
          <a:latin typeface="+mn-lt"/>
          <a:ea typeface="Arial" charset="0"/>
          <a:cs typeface="+mn-cs"/>
        </a:defRPr>
      </a:lvl4pPr>
      <a:lvl5pPr marL="1793875" indent="-179388" algn="l" rtl="0" eaLnBrk="1" fontAlgn="base" hangingPunct="1">
        <a:lnSpc>
          <a:spcPct val="90000"/>
        </a:lnSpc>
        <a:spcBef>
          <a:spcPct val="100000"/>
        </a:spcBef>
        <a:spcAft>
          <a:spcPct val="0"/>
        </a:spcAft>
        <a:buClr>
          <a:srgbClr val="8C7F6D"/>
        </a:buClr>
        <a:buChar char="•"/>
        <a:defRPr sz="1600">
          <a:solidFill>
            <a:srgbClr val="003896"/>
          </a:solidFill>
          <a:latin typeface="+mn-lt"/>
          <a:ea typeface="Arial" charset="0"/>
          <a:cs typeface="+mn-cs"/>
        </a:defRPr>
      </a:lvl5pPr>
      <a:lvl6pPr marL="2251075" indent="-179388" algn="l" rtl="0" eaLnBrk="1" fontAlgn="base" hangingPunct="1">
        <a:lnSpc>
          <a:spcPct val="90000"/>
        </a:lnSpc>
        <a:spcBef>
          <a:spcPct val="100000"/>
        </a:spcBef>
        <a:spcAft>
          <a:spcPct val="0"/>
        </a:spcAft>
        <a:buClr>
          <a:srgbClr val="8C7F6D"/>
        </a:buClr>
        <a:buChar char="•"/>
        <a:defRPr>
          <a:solidFill>
            <a:srgbClr val="003896"/>
          </a:solidFill>
          <a:latin typeface="+mn-lt"/>
          <a:cs typeface="+mn-cs"/>
        </a:defRPr>
      </a:lvl6pPr>
      <a:lvl7pPr marL="2708275" indent="-179388" algn="l" rtl="0" eaLnBrk="1" fontAlgn="base" hangingPunct="1">
        <a:lnSpc>
          <a:spcPct val="90000"/>
        </a:lnSpc>
        <a:spcBef>
          <a:spcPct val="100000"/>
        </a:spcBef>
        <a:spcAft>
          <a:spcPct val="0"/>
        </a:spcAft>
        <a:buClr>
          <a:srgbClr val="8C7F6D"/>
        </a:buClr>
        <a:buChar char="•"/>
        <a:defRPr>
          <a:solidFill>
            <a:srgbClr val="003896"/>
          </a:solidFill>
          <a:latin typeface="+mn-lt"/>
          <a:cs typeface="+mn-cs"/>
        </a:defRPr>
      </a:lvl7pPr>
      <a:lvl8pPr marL="3165475" indent="-179388" algn="l" rtl="0" eaLnBrk="1" fontAlgn="base" hangingPunct="1">
        <a:lnSpc>
          <a:spcPct val="90000"/>
        </a:lnSpc>
        <a:spcBef>
          <a:spcPct val="100000"/>
        </a:spcBef>
        <a:spcAft>
          <a:spcPct val="0"/>
        </a:spcAft>
        <a:buClr>
          <a:srgbClr val="8C7F6D"/>
        </a:buClr>
        <a:buChar char="•"/>
        <a:defRPr>
          <a:solidFill>
            <a:srgbClr val="003896"/>
          </a:solidFill>
          <a:latin typeface="+mn-lt"/>
          <a:cs typeface="+mn-cs"/>
        </a:defRPr>
      </a:lvl8pPr>
      <a:lvl9pPr marL="3622675" indent="-179388" algn="l" rtl="0" eaLnBrk="1" fontAlgn="base" hangingPunct="1">
        <a:lnSpc>
          <a:spcPct val="90000"/>
        </a:lnSpc>
        <a:spcBef>
          <a:spcPct val="100000"/>
        </a:spcBef>
        <a:spcAft>
          <a:spcPct val="0"/>
        </a:spcAft>
        <a:buClr>
          <a:srgbClr val="8C7F6D"/>
        </a:buClr>
        <a:buChar char="•"/>
        <a:defRPr>
          <a:solidFill>
            <a:srgbClr val="00389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5D409B-C5D1-2BAD-D8D1-643632A66522}"/>
              </a:ext>
            </a:extLst>
          </p:cNvPr>
          <p:cNvPicPr>
            <a:picLocks noChangeAspect="1"/>
          </p:cNvPicPr>
          <p:nvPr userDrawn="1"/>
        </p:nvPicPr>
        <p:blipFill>
          <a:blip r:embed="rId12"/>
          <a:stretch>
            <a:fillRect/>
          </a:stretch>
        </p:blipFill>
        <p:spPr>
          <a:xfrm>
            <a:off x="9815492" y="531812"/>
            <a:ext cx="1841500" cy="381000"/>
          </a:xfrm>
          <a:prstGeom prst="rect">
            <a:avLst/>
          </a:prstGeom>
        </p:spPr>
      </p:pic>
      <p:graphicFrame>
        <p:nvGraphicFramePr>
          <p:cNvPr id="11" name="Object 10" hidden="1"/>
          <p:cNvGraphicFramePr>
            <a:graphicFrameLocks noChangeAspect="1"/>
          </p:cNvGraphicFramePr>
          <p:nvPr userDrawn="1">
            <p:custDataLst>
              <p:tags r:id="rId10"/>
            </p:custDataLst>
            <p:extLst>
              <p:ext uri="{D42A27DB-BD31-4B8C-83A1-F6EECF244321}">
                <p14:modId xmlns:p14="http://schemas.microsoft.com/office/powerpoint/2010/main" val="42412971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0" imgH="270" progId="TCLayout.ActiveDocument.1">
                  <p:embed/>
                </p:oleObj>
              </mc:Choice>
              <mc:Fallback>
                <p:oleObj name="think-cell Slide" r:id="rId13" imgW="270" imgH="270" progId="TCLayout.ActiveDocument.1">
                  <p:embed/>
                  <p:pic>
                    <p:nvPicPr>
                      <p:cNvPr id="11" name="Object 10" hidden="1"/>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11"/>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a:latin typeface="Arial" panose="020B0604020202020204" pitchFamily="34" charset="0"/>
              <a:ea typeface="+mj-ea"/>
              <a:cs typeface="+mj-cs"/>
              <a:sym typeface="Arial" panose="020B0604020202020204" pitchFamily="34" charset="0"/>
            </a:endParaRPr>
          </a:p>
        </p:txBody>
      </p:sp>
      <p:pic>
        <p:nvPicPr>
          <p:cNvPr id="3" name="Picture 2">
            <a:extLst>
              <a:ext uri="{FF2B5EF4-FFF2-40B4-BE49-F238E27FC236}">
                <a16:creationId xmlns:a16="http://schemas.microsoft.com/office/drawing/2014/main" id="{6B78FBF2-686A-FD86-383F-82FA41B35041}"/>
              </a:ext>
            </a:extLst>
          </p:cNvPr>
          <p:cNvPicPr>
            <a:picLocks noChangeAspect="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305015" y="441730"/>
            <a:ext cx="1749543" cy="499657"/>
          </a:xfrm>
          <a:prstGeom prst="rect">
            <a:avLst/>
          </a:prstGeom>
          <a:noFill/>
          <a:ln>
            <a:noFill/>
          </a:ln>
        </p:spPr>
      </p:pic>
      <p:sp>
        <p:nvSpPr>
          <p:cNvPr id="4" name="TextBox 6">
            <a:extLst>
              <a:ext uri="{FF2B5EF4-FFF2-40B4-BE49-F238E27FC236}">
                <a16:creationId xmlns:a16="http://schemas.microsoft.com/office/drawing/2014/main" id="{24D52379-D9AD-E724-021A-554FD72CBC84}"/>
              </a:ext>
            </a:extLst>
          </p:cNvPr>
          <p:cNvSpPr txBox="1"/>
          <p:nvPr userDrawn="1"/>
        </p:nvSpPr>
        <p:spPr>
          <a:xfrm>
            <a:off x="228815" y="152171"/>
            <a:ext cx="1911403" cy="261610"/>
          </a:xfrm>
          <a:prstGeom prst="rect">
            <a:avLst/>
          </a:prstGeom>
          <a:noFill/>
        </p:spPr>
        <p:txBody>
          <a:bodyPr wrap="square" rtlCol="0">
            <a:spAutoFit/>
          </a:bodyPr>
          <a:lstStyle/>
          <a:p>
            <a:r>
              <a:rPr lang="en-US" sz="1100" kern="1200">
                <a:solidFill>
                  <a:srgbClr val="003896"/>
                </a:solidFill>
                <a:effectLst/>
                <a:latin typeface="Arial" panose="020B0604020202020204" pitchFamily="34" charset="0"/>
                <a:ea typeface="Times New Roman" panose="02020603050405020304" pitchFamily="18" charset="0"/>
              </a:rPr>
              <a:t>In partnership with</a:t>
            </a:r>
            <a:endParaRPr lang="en-ZA"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52769872"/>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91" r:id="rId8"/>
  </p:sldLayoutIdLst>
  <p:hf hdr="0" ftr="0" dt="0"/>
  <p:txStyles>
    <p:titleStyle>
      <a:lvl1pPr algn="l" defTabSz="914400" rtl="0" eaLnBrk="1" latinLnBrk="0" hangingPunct="1">
        <a:lnSpc>
          <a:spcPct val="90000"/>
        </a:lnSpc>
        <a:spcBef>
          <a:spcPct val="0"/>
        </a:spcBef>
        <a:buNone/>
        <a:defRPr sz="21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bg1">
            <a:lumMod val="50000"/>
          </a:schemeClr>
        </a:buClr>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bg1">
            <a:lumMod val="50000"/>
          </a:schemeClr>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bg1">
            <a:lumMod val="50000"/>
          </a:schemeClr>
        </a:buClr>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bg1">
            <a:lumMod val="50000"/>
          </a:schemeClr>
        </a:buClr>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7057F0-5F5E-786F-613E-0CBEA464107A}"/>
              </a:ext>
            </a:extLst>
          </p:cNvPr>
          <p:cNvSpPr/>
          <p:nvPr userDrawn="1"/>
        </p:nvSpPr>
        <p:spPr>
          <a:xfrm>
            <a:off x="0" y="0"/>
            <a:ext cx="12192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Object 10" hidden="1"/>
          <p:cNvGraphicFramePr>
            <a:graphicFrameLocks noChangeAspect="1"/>
          </p:cNvGraphicFramePr>
          <p:nvPr userDrawn="1">
            <p:custDataLst>
              <p:tags r:id="rId7"/>
            </p:custDataLst>
            <p:extLst>
              <p:ext uri="{D42A27DB-BD31-4B8C-83A1-F6EECF244321}">
                <p14:modId xmlns:p14="http://schemas.microsoft.com/office/powerpoint/2010/main" val="32727672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11" name="Object 10" hidden="1"/>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8"/>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a:latin typeface="Arial" panose="020B0604020202020204" pitchFamily="34" charset="0"/>
              <a:ea typeface="+mj-ea"/>
              <a:cs typeface="+mj-cs"/>
              <a:sym typeface="Arial" panose="020B0604020202020204" pitchFamily="34" charset="0"/>
            </a:endParaRPr>
          </a:p>
        </p:txBody>
      </p:sp>
      <p:sp>
        <p:nvSpPr>
          <p:cNvPr id="3" name="Text Placeholder 2"/>
          <p:cNvSpPr>
            <a:spLocks noGrp="1"/>
          </p:cNvSpPr>
          <p:nvPr>
            <p:ph type="body" idx="1"/>
          </p:nvPr>
        </p:nvSpPr>
        <p:spPr>
          <a:xfrm>
            <a:off x="361680" y="1223491"/>
            <a:ext cx="11520000" cy="4931473"/>
          </a:xfrm>
          <a:prstGeom prst="rect">
            <a:avLst/>
          </a:prstGeom>
        </p:spPr>
        <p:txBody>
          <a:bodyPr vert="horz" lIns="91440" tIns="45720" rIns="91440" bIns="45720" rtlCol="0">
            <a:noAutofit/>
          </a:bodyPr>
          <a:lstStyle/>
          <a:p>
            <a:pPr lvl="0"/>
            <a:r>
              <a:rPr lang="en-ZA"/>
              <a:t>Edit Master text styles</a:t>
            </a:r>
          </a:p>
          <a:p>
            <a:pPr lvl="1"/>
            <a:r>
              <a:rPr lang="en-ZA"/>
              <a:t>Second level</a:t>
            </a:r>
          </a:p>
          <a:p>
            <a:pPr lvl="2"/>
            <a:r>
              <a:rPr lang="en-ZA"/>
              <a:t>Third level</a:t>
            </a:r>
          </a:p>
          <a:p>
            <a:pPr lvl="3"/>
            <a:r>
              <a:rPr lang="en-ZA"/>
              <a:t>Fourth level</a:t>
            </a:r>
          </a:p>
          <a:p>
            <a:pPr lvl="4"/>
            <a:r>
              <a:rPr lang="en-ZA"/>
              <a:t>Fifth level</a:t>
            </a:r>
          </a:p>
        </p:txBody>
      </p:sp>
      <p:sp>
        <p:nvSpPr>
          <p:cNvPr id="6" name="Slide Number Placeholder 5"/>
          <p:cNvSpPr>
            <a:spLocks noGrp="1"/>
          </p:cNvSpPr>
          <p:nvPr>
            <p:ph type="sldNum" sz="quarter" idx="4"/>
          </p:nvPr>
        </p:nvSpPr>
        <p:spPr>
          <a:xfrm>
            <a:off x="11533951" y="6449530"/>
            <a:ext cx="347729" cy="181786"/>
          </a:xfrm>
          <a:prstGeom prst="rect">
            <a:avLst/>
          </a:prstGeom>
        </p:spPr>
        <p:txBody>
          <a:bodyPr vert="horz" lIns="91440" tIns="45720" rIns="91440" bIns="45720" rtlCol="0" anchor="ctr"/>
          <a:lstStyle>
            <a:lvl1pPr algn="r">
              <a:defRPr sz="1000">
                <a:solidFill>
                  <a:schemeClr val="tx1">
                    <a:tint val="75000"/>
                  </a:schemeClr>
                </a:solidFill>
                <a:latin typeface="+mj-lt"/>
                <a:cs typeface="Arial" panose="020B0604020202020204" pitchFamily="34" charset="0"/>
              </a:defRPr>
            </a:lvl1pPr>
          </a:lstStyle>
          <a:p>
            <a:fld id="{56B1497D-D85C-49F0-B0C9-9C5FED4EAE9E}" type="slidenum">
              <a:rPr lang="en-ZA" smtClean="0"/>
              <a:pPr/>
              <a:t>‹#›</a:t>
            </a:fld>
            <a:endParaRPr lang="en-ZA"/>
          </a:p>
        </p:txBody>
      </p:sp>
      <p:sp>
        <p:nvSpPr>
          <p:cNvPr id="2" name="Title Placeholder 1"/>
          <p:cNvSpPr>
            <a:spLocks noGrp="1"/>
          </p:cNvSpPr>
          <p:nvPr>
            <p:ph type="title"/>
          </p:nvPr>
        </p:nvSpPr>
        <p:spPr>
          <a:xfrm>
            <a:off x="361681" y="205769"/>
            <a:ext cx="9511777" cy="666000"/>
          </a:xfrm>
          <a:prstGeom prst="rect">
            <a:avLst/>
          </a:prstGeom>
        </p:spPr>
        <p:txBody>
          <a:bodyPr vert="horz" lIns="91440" tIns="45720" rIns="91440" bIns="45720" rtlCol="0" anchor="ctr">
            <a:noAutofit/>
          </a:bodyPr>
          <a:lstStyle/>
          <a:p>
            <a:r>
              <a:rPr lang="en-US" noProof="0"/>
              <a:t>Click to edit Master title style</a:t>
            </a:r>
            <a:endParaRPr lang="en-ZA" noProof="0"/>
          </a:p>
        </p:txBody>
      </p:sp>
      <p:pic>
        <p:nvPicPr>
          <p:cNvPr id="13" name="Picture 12">
            <a:extLst>
              <a:ext uri="{FF2B5EF4-FFF2-40B4-BE49-F238E27FC236}">
                <a16:creationId xmlns:a16="http://schemas.microsoft.com/office/drawing/2014/main" id="{2A1EFD3B-809C-B8A0-4D86-16532E5E7488}"/>
              </a:ext>
            </a:extLst>
          </p:cNvPr>
          <p:cNvPicPr>
            <a:picLocks noChangeAspect="1"/>
          </p:cNvPicPr>
          <p:nvPr userDrawn="1"/>
        </p:nvPicPr>
        <p:blipFill>
          <a:blip r:embed="rId11"/>
          <a:stretch>
            <a:fillRect/>
          </a:stretch>
        </p:blipFill>
        <p:spPr>
          <a:xfrm>
            <a:off x="10441904" y="312737"/>
            <a:ext cx="1422400" cy="368300"/>
          </a:xfrm>
          <a:prstGeom prst="rect">
            <a:avLst/>
          </a:prstGeom>
        </p:spPr>
      </p:pic>
      <p:pic>
        <p:nvPicPr>
          <p:cNvPr id="14" name="Picture 13">
            <a:extLst>
              <a:ext uri="{FF2B5EF4-FFF2-40B4-BE49-F238E27FC236}">
                <a16:creationId xmlns:a16="http://schemas.microsoft.com/office/drawing/2014/main" id="{39A3506A-6DD2-E9D5-DD05-B23171DA1339}"/>
              </a:ext>
            </a:extLst>
          </p:cNvPr>
          <p:cNvPicPr>
            <a:picLocks noChangeAspect="1"/>
          </p:cNvPicPr>
          <p:nvPr userDrawn="1"/>
        </p:nvPicPr>
        <p:blipFill>
          <a:blip r:embed="rId12"/>
          <a:stretch>
            <a:fillRect/>
          </a:stretch>
        </p:blipFill>
        <p:spPr>
          <a:xfrm>
            <a:off x="10037031" y="318311"/>
            <a:ext cx="241300" cy="368300"/>
          </a:xfrm>
          <a:prstGeom prst="rect">
            <a:avLst/>
          </a:prstGeom>
        </p:spPr>
      </p:pic>
      <p:pic>
        <p:nvPicPr>
          <p:cNvPr id="15" name="Picture 14">
            <a:extLst>
              <a:ext uri="{FF2B5EF4-FFF2-40B4-BE49-F238E27FC236}">
                <a16:creationId xmlns:a16="http://schemas.microsoft.com/office/drawing/2014/main" id="{25BEF6FC-5B2A-1A74-7BDB-D028B612582E}"/>
              </a:ext>
            </a:extLst>
          </p:cNvPr>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708898" y="6327063"/>
            <a:ext cx="1494155" cy="426720"/>
          </a:xfrm>
          <a:prstGeom prst="rect">
            <a:avLst/>
          </a:prstGeom>
          <a:noFill/>
          <a:ln>
            <a:noFill/>
          </a:ln>
        </p:spPr>
      </p:pic>
      <p:sp>
        <p:nvSpPr>
          <p:cNvPr id="16" name="TextBox 15">
            <a:extLst>
              <a:ext uri="{FF2B5EF4-FFF2-40B4-BE49-F238E27FC236}">
                <a16:creationId xmlns:a16="http://schemas.microsoft.com/office/drawing/2014/main" id="{68B7F5D8-B7F2-B06D-0CAB-A89201A8244A}"/>
              </a:ext>
            </a:extLst>
          </p:cNvPr>
          <p:cNvSpPr txBox="1"/>
          <p:nvPr userDrawn="1"/>
        </p:nvSpPr>
        <p:spPr>
          <a:xfrm>
            <a:off x="361681" y="6409618"/>
            <a:ext cx="1335622" cy="261610"/>
          </a:xfrm>
          <a:prstGeom prst="rect">
            <a:avLst/>
          </a:prstGeom>
          <a:noFill/>
        </p:spPr>
        <p:txBody>
          <a:bodyPr wrap="none" rtlCol="0">
            <a:spAutoFit/>
          </a:bodyPr>
          <a:lstStyle/>
          <a:p>
            <a:pPr marL="0" indent="0">
              <a:buClr>
                <a:schemeClr val="bg1">
                  <a:lumMod val="50000"/>
                </a:schemeClr>
              </a:buClr>
              <a:buFont typeface="Wingdings" panose="05000000000000000000" pitchFamily="2" charset="2"/>
              <a:buNone/>
            </a:pPr>
            <a:r>
              <a:rPr lang="en-US" sz="1100"/>
              <a:t>In partnership with</a:t>
            </a:r>
            <a:endParaRPr lang="en-ZA" sz="1100" err="1"/>
          </a:p>
        </p:txBody>
      </p:sp>
    </p:spTree>
    <p:extLst>
      <p:ext uri="{BB962C8B-B14F-4D97-AF65-F5344CB8AC3E}">
        <p14:creationId xmlns:p14="http://schemas.microsoft.com/office/powerpoint/2010/main" val="2770886399"/>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88" r:id="rId5"/>
  </p:sldLayoutIdLst>
  <p:hf hdr="0" ftr="0" dt="0"/>
  <p:txStyles>
    <p:titleStyle>
      <a:lvl1pPr algn="l" defTabSz="914400" rtl="0" eaLnBrk="1" latinLnBrk="0" hangingPunct="1">
        <a:lnSpc>
          <a:spcPct val="100000"/>
        </a:lnSpc>
        <a:spcBef>
          <a:spcPts val="300"/>
        </a:spcBef>
        <a:spcAft>
          <a:spcPts val="300"/>
        </a:spcAft>
        <a:buNone/>
        <a:defRPr sz="2400" b="1" kern="1200">
          <a:solidFill>
            <a:schemeClr val="bg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400" kern="1200">
          <a:solidFill>
            <a:srgbClr val="1D3E88"/>
          </a:solidFill>
          <a:latin typeface="+mn-lt"/>
          <a:ea typeface="+mn-ea"/>
          <a:cs typeface="Arial" panose="020B0604020202020204" pitchFamily="34" charset="0"/>
        </a:defRPr>
      </a:lvl1pPr>
      <a:lvl2pPr marL="685800" indent="-228600" algn="l" defTabSz="914400" rtl="0" eaLnBrk="1" latinLnBrk="0" hangingPunct="1">
        <a:lnSpc>
          <a:spcPct val="100000"/>
        </a:lnSpc>
        <a:spcBef>
          <a:spcPts val="300"/>
        </a:spcBef>
        <a:spcAft>
          <a:spcPts val="300"/>
        </a:spcAft>
        <a:buClr>
          <a:srgbClr val="1D3E88"/>
        </a:buClr>
        <a:buFont typeface="Arial" panose="020B0604020202020204" pitchFamily="34" charset="0"/>
        <a:buChar char="•"/>
        <a:defRPr sz="1400" kern="1200">
          <a:solidFill>
            <a:srgbClr val="1D3E88"/>
          </a:solidFill>
          <a:latin typeface="+mn-lt"/>
          <a:ea typeface="+mn-ea"/>
          <a:cs typeface="Arial" panose="020B0604020202020204" pitchFamily="34" charset="0"/>
        </a:defRPr>
      </a:lvl2pPr>
      <a:lvl3pPr marL="1143000" indent="-228600" algn="l" defTabSz="914400" rtl="0" eaLnBrk="1" latinLnBrk="0" hangingPunct="1">
        <a:lnSpc>
          <a:spcPct val="100000"/>
        </a:lnSpc>
        <a:spcBef>
          <a:spcPts val="300"/>
        </a:spcBef>
        <a:spcAft>
          <a:spcPts val="300"/>
        </a:spcAft>
        <a:buFont typeface="Arial" panose="020B0604020202020204" pitchFamily="34" charset="0"/>
        <a:buChar char="•"/>
        <a:defRPr sz="1400" kern="1200">
          <a:solidFill>
            <a:srgbClr val="1D3E88"/>
          </a:solidFill>
          <a:latin typeface="+mn-lt"/>
          <a:ea typeface="+mn-ea"/>
          <a:cs typeface="Arial" panose="020B0604020202020204" pitchFamily="34" charset="0"/>
        </a:defRPr>
      </a:lvl3pPr>
      <a:lvl4pPr marL="1600200" indent="-228600" algn="l" defTabSz="914400" rtl="0" eaLnBrk="1" latinLnBrk="0" hangingPunct="1">
        <a:lnSpc>
          <a:spcPct val="100000"/>
        </a:lnSpc>
        <a:spcBef>
          <a:spcPts val="300"/>
        </a:spcBef>
        <a:spcAft>
          <a:spcPts val="300"/>
        </a:spcAft>
        <a:buFont typeface="Arial" panose="020B0604020202020204" pitchFamily="34" charset="0"/>
        <a:buChar char="•"/>
        <a:defRPr sz="1400" kern="1200">
          <a:solidFill>
            <a:srgbClr val="1D3E88"/>
          </a:solidFill>
          <a:latin typeface="+mn-lt"/>
          <a:ea typeface="+mn-ea"/>
          <a:cs typeface="Arial" panose="020B0604020202020204" pitchFamily="34" charset="0"/>
        </a:defRPr>
      </a:lvl4pPr>
      <a:lvl5pPr marL="2057400" indent="-228600" algn="l" defTabSz="914400" rtl="0" eaLnBrk="1" latinLnBrk="0" hangingPunct="1">
        <a:lnSpc>
          <a:spcPct val="100000"/>
        </a:lnSpc>
        <a:spcBef>
          <a:spcPts val="300"/>
        </a:spcBef>
        <a:spcAft>
          <a:spcPts val="300"/>
        </a:spcAft>
        <a:buFont typeface="Arial" panose="020B0604020202020204" pitchFamily="34" charset="0"/>
        <a:buChar char="•"/>
        <a:defRPr sz="1400" kern="1200">
          <a:solidFill>
            <a:srgbClr val="1D3E88"/>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1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78"/>
            </p:custDataLst>
            <p:extLst>
              <p:ext uri="{D42A27DB-BD31-4B8C-83A1-F6EECF244321}">
                <p14:modId xmlns:p14="http://schemas.microsoft.com/office/powerpoint/2010/main" val="325948799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79" imgW="270" imgH="270" progId="TCLayout.ActiveDocument.1">
                  <p:embed/>
                </p:oleObj>
              </mc:Choice>
              <mc:Fallback>
                <p:oleObj name="think-cell Slide" r:id="rId79" imgW="270" imgH="270" progId="TCLayout.ActiveDocument.1">
                  <p:embed/>
                  <p:pic>
                    <p:nvPicPr>
                      <p:cNvPr id="2" name="Object 1" hidden="1"/>
                      <p:cNvPicPr/>
                      <p:nvPr/>
                    </p:nvPicPr>
                    <p:blipFill>
                      <a:blip r:embed="rId80"/>
                      <a:stretch>
                        <a:fillRect/>
                      </a:stretch>
                    </p:blipFill>
                    <p:spPr>
                      <a:xfrm>
                        <a:off x="1588" y="1588"/>
                        <a:ext cx="1587" cy="1587"/>
                      </a:xfrm>
                      <a:prstGeom prst="rect">
                        <a:avLst/>
                      </a:prstGeom>
                    </p:spPr>
                  </p:pic>
                </p:oleObj>
              </mc:Fallback>
            </mc:AlternateContent>
          </a:graphicData>
        </a:graphic>
      </p:graphicFrame>
      <p:sp>
        <p:nvSpPr>
          <p:cNvPr id="9" name="Title Placeholder 1"/>
          <p:cNvSpPr>
            <a:spLocks noGrp="1"/>
          </p:cNvSpPr>
          <p:nvPr>
            <p:ph type="title"/>
          </p:nvPr>
        </p:nvSpPr>
        <p:spPr>
          <a:xfrm>
            <a:off x="457198" y="622800"/>
            <a:ext cx="11277602" cy="332399"/>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457198" y="1825625"/>
            <a:ext cx="11277602" cy="435133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Level six</a:t>
            </a:r>
          </a:p>
          <a:p>
            <a:pPr lvl="6"/>
            <a:r>
              <a:rPr lang="en-US"/>
              <a:t>Level seven</a:t>
            </a:r>
          </a:p>
          <a:p>
            <a:pPr lvl="7"/>
            <a:r>
              <a:rPr lang="en-US"/>
              <a:t>Level eight</a:t>
            </a:r>
          </a:p>
          <a:p>
            <a:pPr lvl="8"/>
            <a:r>
              <a:rPr lang="en-US"/>
              <a:t>Level nine</a:t>
            </a:r>
          </a:p>
        </p:txBody>
      </p:sp>
      <p:sp>
        <p:nvSpPr>
          <p:cNvPr id="12" name="TextBox 11"/>
          <p:cNvSpPr txBox="1"/>
          <p:nvPr userDrawn="1"/>
        </p:nvSpPr>
        <p:spPr>
          <a:xfrm>
            <a:off x="11397802" y="6356350"/>
            <a:ext cx="347729" cy="365125"/>
          </a:xfrm>
          <a:prstGeom prst="rect">
            <a:avLst/>
          </a:prstGeom>
          <a:noFill/>
        </p:spPr>
        <p:txBody>
          <a:bodyPr wrap="square" lIns="91440" tIns="45720" rIns="91440" bIns="45720" rtlCol="0" anchor="ctr">
            <a:no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8990B8"/>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rgbClr val="8990B8"/>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403894894"/>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 id="2147483809" r:id="rId17"/>
    <p:sldLayoutId id="2147483810" r:id="rId18"/>
    <p:sldLayoutId id="2147483811" r:id="rId19"/>
    <p:sldLayoutId id="2147483812" r:id="rId20"/>
    <p:sldLayoutId id="2147483813" r:id="rId21"/>
    <p:sldLayoutId id="2147483814" r:id="rId22"/>
    <p:sldLayoutId id="2147483815" r:id="rId23"/>
    <p:sldLayoutId id="2147483816" r:id="rId24"/>
    <p:sldLayoutId id="2147483817" r:id="rId25"/>
    <p:sldLayoutId id="2147483818" r:id="rId26"/>
    <p:sldLayoutId id="2147483819" r:id="rId27"/>
    <p:sldLayoutId id="2147483820" r:id="rId28"/>
    <p:sldLayoutId id="2147483821" r:id="rId29"/>
    <p:sldLayoutId id="2147483822" r:id="rId30"/>
    <p:sldLayoutId id="2147483823" r:id="rId31"/>
    <p:sldLayoutId id="2147483824" r:id="rId32"/>
    <p:sldLayoutId id="2147483825" r:id="rId33"/>
    <p:sldLayoutId id="2147483826" r:id="rId34"/>
    <p:sldLayoutId id="2147483827" r:id="rId35"/>
    <p:sldLayoutId id="2147483828" r:id="rId36"/>
    <p:sldLayoutId id="2147483829" r:id="rId37"/>
    <p:sldLayoutId id="2147483830" r:id="rId38"/>
    <p:sldLayoutId id="2147483831" r:id="rId39"/>
    <p:sldLayoutId id="2147483832" r:id="rId40"/>
    <p:sldLayoutId id="2147483833" r:id="rId41"/>
    <p:sldLayoutId id="2147483834" r:id="rId42"/>
    <p:sldLayoutId id="2147483835" r:id="rId43"/>
    <p:sldLayoutId id="2147483836" r:id="rId44"/>
    <p:sldLayoutId id="2147483837" r:id="rId45"/>
    <p:sldLayoutId id="2147483838" r:id="rId46"/>
    <p:sldLayoutId id="2147483839" r:id="rId47"/>
    <p:sldLayoutId id="2147483840" r:id="rId48"/>
    <p:sldLayoutId id="2147483841" r:id="rId49"/>
    <p:sldLayoutId id="2147483842" r:id="rId50"/>
    <p:sldLayoutId id="2147483843" r:id="rId51"/>
    <p:sldLayoutId id="2147483844" r:id="rId52"/>
    <p:sldLayoutId id="2147483845" r:id="rId53"/>
    <p:sldLayoutId id="2147483846" r:id="rId54"/>
    <p:sldLayoutId id="2147483847" r:id="rId55"/>
    <p:sldLayoutId id="2147483848" r:id="rId56"/>
    <p:sldLayoutId id="2147483849" r:id="rId57"/>
    <p:sldLayoutId id="2147483850" r:id="rId58"/>
    <p:sldLayoutId id="2147483851" r:id="rId59"/>
    <p:sldLayoutId id="2147483852" r:id="rId60"/>
    <p:sldLayoutId id="2147483853" r:id="rId61"/>
    <p:sldLayoutId id="2147483854" r:id="rId62"/>
    <p:sldLayoutId id="2147483855" r:id="rId63"/>
    <p:sldLayoutId id="2147483856" r:id="rId64"/>
    <p:sldLayoutId id="2147483857" r:id="rId65"/>
    <p:sldLayoutId id="2147483858" r:id="rId66"/>
    <p:sldLayoutId id="2147483859" r:id="rId67"/>
    <p:sldLayoutId id="2147483860" r:id="rId68"/>
    <p:sldLayoutId id="2147483861" r:id="rId69"/>
    <p:sldLayoutId id="2147483862" r:id="rId70"/>
    <p:sldLayoutId id="2147483863" r:id="rId71"/>
    <p:sldLayoutId id="2147483864" r:id="rId72"/>
    <p:sldLayoutId id="2147483865" r:id="rId73"/>
    <p:sldLayoutId id="2147483866" r:id="rId74"/>
    <p:sldLayoutId id="2147483867" r:id="rId75"/>
    <p:sldLayoutId id="2147483868" r:id="rId76"/>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2400" kern="1200">
          <a:solidFill>
            <a:schemeClr val="tx2"/>
          </a:solidFill>
          <a:latin typeface="+mj-lt"/>
          <a:ea typeface="+mj-ea"/>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n-lt"/>
          <a:ea typeface="+mn-ea"/>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n-lt"/>
          <a:ea typeface="+mn-ea"/>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n-lt"/>
          <a:ea typeface="+mn-ea"/>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n-lt"/>
          <a:ea typeface="+mn-ea"/>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n-lt"/>
          <a:ea typeface="+mn-ea"/>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p15:clr>
            <a:srgbClr val="F26B43"/>
          </p15:clr>
        </p15:guide>
        <p15:guide id="2" pos="275">
          <p15:clr>
            <a:srgbClr val="F26B43"/>
          </p15:clr>
        </p15:guide>
        <p15:guide id="3" pos="7394">
          <p15:clr>
            <a:srgbClr val="F26B43"/>
          </p15:clr>
        </p15:guide>
        <p15:guide id="4" orient="horz" pos="388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C359801-A9D6-E487-745F-F833C03382B8}"/>
              </a:ext>
            </a:extLst>
          </p:cNvPr>
          <p:cNvSpPr>
            <a:spLocks noGrp="1"/>
          </p:cNvSpPr>
          <p:nvPr>
            <p:ph type="ctrTitle"/>
          </p:nvPr>
        </p:nvSpPr>
        <p:spPr>
          <a:xfrm>
            <a:off x="4196899" y="252562"/>
            <a:ext cx="7920830" cy="3384375"/>
          </a:xfrm>
        </p:spPr>
        <p:txBody>
          <a:bodyPr>
            <a:normAutofit fontScale="90000"/>
          </a:bodyPr>
          <a:lstStyle/>
          <a:p>
            <a:pPr algn="l"/>
            <a:br>
              <a:rPr lang="en-ZA" sz="1800" b="0" i="0" u="none" strike="noStrike" baseline="0" dirty="0">
                <a:solidFill>
                  <a:srgbClr val="000000"/>
                </a:solidFill>
                <a:latin typeface="Arial" panose="020B0604020202020204" pitchFamily="34" charset="0"/>
              </a:rPr>
            </a:br>
            <a:r>
              <a:rPr lang="en-US" sz="1800" b="0" i="0" u="none" strike="noStrike" baseline="0" dirty="0">
                <a:solidFill>
                  <a:srgbClr val="000000"/>
                </a:solidFill>
                <a:latin typeface="Arial" panose="020B0604020202020204" pitchFamily="34" charset="0"/>
              </a:rPr>
              <a:t> </a:t>
            </a: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br>
              <a:rPr lang="en-US" sz="1800" b="0" i="0" u="none" strike="noStrike" baseline="0" dirty="0">
                <a:solidFill>
                  <a:srgbClr val="000000"/>
                </a:solidFill>
                <a:latin typeface="Arial" panose="020B0604020202020204" pitchFamily="34" charset="0"/>
              </a:rPr>
            </a:br>
            <a:r>
              <a:rPr lang="en-US" sz="2200" b="1" dirty="0">
                <a:solidFill>
                  <a:srgbClr val="003896"/>
                </a:solidFill>
                <a:latin typeface="Gill Sans MT"/>
              </a:rPr>
              <a:t>Appointment of a Contractor to support Eskom’s JET Office in stakeholder identification, engagements, communications, and capacity building around Arnot, Camden, </a:t>
            </a:r>
            <a:r>
              <a:rPr lang="en-US" sz="2200" b="1" dirty="0" err="1">
                <a:solidFill>
                  <a:srgbClr val="003896"/>
                </a:solidFill>
                <a:latin typeface="Gill Sans MT"/>
              </a:rPr>
              <a:t>Hendrina</a:t>
            </a:r>
            <a:r>
              <a:rPr lang="en-US" sz="2200" b="1" dirty="0">
                <a:solidFill>
                  <a:srgbClr val="003896"/>
                </a:solidFill>
                <a:latin typeface="Gill Sans MT"/>
              </a:rPr>
              <a:t> and Kriel Power Stations in Mpumalanga </a:t>
            </a:r>
            <a:r>
              <a:rPr lang="en-US" sz="1800" b="0" i="0" u="none" strike="noStrike" baseline="0" dirty="0">
                <a:solidFill>
                  <a:srgbClr val="000000"/>
                </a:solidFill>
                <a:latin typeface="Arial" panose="020B0604020202020204" pitchFamily="34" charset="0"/>
              </a:rPr>
              <a:t>	</a:t>
            </a:r>
            <a:br>
              <a:rPr lang="en-US" sz="1800" b="0" i="0" u="none" strike="noStrike" baseline="0" dirty="0">
                <a:solidFill>
                  <a:srgbClr val="000000"/>
                </a:solidFill>
                <a:latin typeface="Arial" panose="020B0604020202020204" pitchFamily="34" charset="0"/>
              </a:rPr>
            </a:br>
            <a:br>
              <a:rPr kumimoji="0" lang="en-US" sz="2800" b="1" i="0" u="none" strike="noStrike" kern="1200" cap="none" spc="0" normalizeH="0" baseline="0" noProof="0" dirty="0">
                <a:ln>
                  <a:noFill/>
                </a:ln>
                <a:solidFill>
                  <a:srgbClr val="003896"/>
                </a:solidFill>
                <a:effectLst/>
                <a:uLnTx/>
                <a:uFillTx/>
                <a:latin typeface="Gill Sans MT"/>
                <a:ea typeface="+mj-ea"/>
                <a:cs typeface="Arial" panose="020B0604020202020204" pitchFamily="34" charset="0"/>
              </a:rPr>
            </a:br>
            <a:r>
              <a:rPr kumimoji="0" lang="en-US" sz="2200" b="1" i="0" u="none" strike="noStrike" kern="1200" cap="none" spc="0" normalizeH="0" baseline="0" noProof="0" dirty="0">
                <a:ln>
                  <a:noFill/>
                </a:ln>
                <a:solidFill>
                  <a:srgbClr val="003896"/>
                </a:solidFill>
                <a:effectLst/>
                <a:uLnTx/>
                <a:uFillTx/>
                <a:latin typeface="Gill Sans MT"/>
                <a:ea typeface="+mj-ea"/>
                <a:cs typeface="Arial" panose="020B0604020202020204" pitchFamily="34" charset="0"/>
              </a:rPr>
              <a:t>Clarification Meeting - Enquiry No. E1753GXMPVOU</a:t>
            </a:r>
            <a:br>
              <a:rPr kumimoji="0" lang="pt-BR" sz="2800" b="1" i="0" u="none" strike="noStrike" kern="1200" cap="none" spc="0" normalizeH="0" baseline="0" noProof="0" dirty="0">
                <a:ln>
                  <a:noFill/>
                </a:ln>
                <a:solidFill>
                  <a:srgbClr val="003896"/>
                </a:solidFill>
                <a:effectLst/>
                <a:uLnTx/>
                <a:uFillTx/>
                <a:latin typeface="Gill Sans MT"/>
                <a:ea typeface="+mj-ea"/>
                <a:cs typeface="Arial" panose="020B0604020202020204" pitchFamily="34" charset="0"/>
              </a:rPr>
            </a:br>
            <a:br>
              <a:rPr lang="en-US" dirty="0">
                <a:solidFill>
                  <a:srgbClr val="003896"/>
                </a:solidFill>
                <a:latin typeface="+mj-lt"/>
              </a:rPr>
            </a:br>
            <a:r>
              <a:rPr lang="en-US" dirty="0">
                <a:solidFill>
                  <a:srgbClr val="003896"/>
                </a:solidFill>
                <a:latin typeface="+mj-lt"/>
              </a:rPr>
              <a:t>	</a:t>
            </a:r>
            <a:endParaRPr lang="en-ZA" sz="2000" i="1" dirty="0">
              <a:solidFill>
                <a:srgbClr val="003896"/>
              </a:solidFill>
              <a:latin typeface="+mj-lt"/>
            </a:endParaRPr>
          </a:p>
        </p:txBody>
      </p:sp>
      <p:sp>
        <p:nvSpPr>
          <p:cNvPr id="7" name="Text Placeholder 6">
            <a:extLst>
              <a:ext uri="{FF2B5EF4-FFF2-40B4-BE49-F238E27FC236}">
                <a16:creationId xmlns:a16="http://schemas.microsoft.com/office/drawing/2014/main" id="{12C187A2-076F-E0A8-4DB6-63165F3202A1}"/>
              </a:ext>
            </a:extLst>
          </p:cNvPr>
          <p:cNvSpPr>
            <a:spLocks noGrp="1"/>
          </p:cNvSpPr>
          <p:nvPr>
            <p:ph type="body" sz="quarter" idx="10"/>
          </p:nvPr>
        </p:nvSpPr>
        <p:spPr>
          <a:xfrm>
            <a:off x="4618050" y="3636937"/>
            <a:ext cx="7078528" cy="327025"/>
          </a:xfrm>
        </p:spPr>
        <p:txBody>
          <a:bodyPr/>
          <a:lstStyle/>
          <a:p>
            <a:r>
              <a:rPr lang="en-US" dirty="0"/>
              <a:t>05 September 2025</a:t>
            </a:r>
            <a:endParaRPr lang="en-ZA" dirty="0"/>
          </a:p>
        </p:txBody>
      </p:sp>
      <p:pic>
        <p:nvPicPr>
          <p:cNvPr id="10" name="Picture Placeholder 9" descr="A person standing in a room with several blue and white metal doors&#10;&#10;Description automatically generated">
            <a:extLst>
              <a:ext uri="{FF2B5EF4-FFF2-40B4-BE49-F238E27FC236}">
                <a16:creationId xmlns:a16="http://schemas.microsoft.com/office/drawing/2014/main" id="{85DE4DEF-BDE4-52BE-5087-95D3C30C598E}"/>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pic>
        <p:nvPicPr>
          <p:cNvPr id="3" name="Picture Placeholder 2" descr="A solar panels next to a large smokestacks&#10;&#10;Description automatically generated">
            <a:extLst>
              <a:ext uri="{FF2B5EF4-FFF2-40B4-BE49-F238E27FC236}">
                <a16:creationId xmlns:a16="http://schemas.microsoft.com/office/drawing/2014/main" id="{9859BEC9-901E-222E-7077-CFEFE7DFB7A1}"/>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106095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512C-CA8F-381F-D664-6A244CB29493}"/>
              </a:ext>
            </a:extLst>
          </p:cNvPr>
          <p:cNvSpPr>
            <a:spLocks noGrp="1"/>
          </p:cNvSpPr>
          <p:nvPr>
            <p:ph type="ctrTitle"/>
          </p:nvPr>
        </p:nvSpPr>
        <p:spPr/>
        <p:txBody>
          <a:bodyPr/>
          <a:lstStyle/>
          <a:p>
            <a:r>
              <a:rPr lang="en-US" dirty="0"/>
              <a:t>Question</a:t>
            </a:r>
            <a:endParaRPr lang="en-ZA" dirty="0"/>
          </a:p>
        </p:txBody>
      </p:sp>
      <p:sp>
        <p:nvSpPr>
          <p:cNvPr id="3" name="Subtitle 2">
            <a:extLst>
              <a:ext uri="{FF2B5EF4-FFF2-40B4-BE49-F238E27FC236}">
                <a16:creationId xmlns:a16="http://schemas.microsoft.com/office/drawing/2014/main" id="{742B8A77-033D-8909-B036-8BC714B2CA98}"/>
              </a:ext>
            </a:extLst>
          </p:cNvPr>
          <p:cNvSpPr>
            <a:spLocks noGrp="1"/>
          </p:cNvSpPr>
          <p:nvPr>
            <p:ph type="subTitle" idx="1"/>
          </p:nvPr>
        </p:nvSpPr>
        <p:spPr>
          <a:xfrm>
            <a:off x="1229033" y="2820373"/>
            <a:ext cx="9144000" cy="1655762"/>
          </a:xfrm>
        </p:spPr>
        <p:txBody>
          <a:bodyPr/>
          <a:lstStyle/>
          <a:p>
            <a:r>
              <a:rPr lang="en-US" sz="5400" dirty="0"/>
              <a:t>Thank You </a:t>
            </a:r>
            <a:endParaRPr lang="en-ZA" sz="5400" dirty="0"/>
          </a:p>
        </p:txBody>
      </p:sp>
      <p:sp>
        <p:nvSpPr>
          <p:cNvPr id="4" name="Slide Number Placeholder 3">
            <a:extLst>
              <a:ext uri="{FF2B5EF4-FFF2-40B4-BE49-F238E27FC236}">
                <a16:creationId xmlns:a16="http://schemas.microsoft.com/office/drawing/2014/main" id="{8D22A41B-824B-6F46-C35F-C063D8AAD9A5}"/>
              </a:ext>
            </a:extLst>
          </p:cNvPr>
          <p:cNvSpPr>
            <a:spLocks noGrp="1"/>
          </p:cNvSpPr>
          <p:nvPr>
            <p:ph type="sldNum" sz="quarter" idx="12"/>
          </p:nvPr>
        </p:nvSpPr>
        <p:spPr/>
        <p:txBody>
          <a:bodyPr/>
          <a:lstStyle/>
          <a:p>
            <a:fld id="{949F076D-BA8A-44CF-9476-D182B2A7C9CE}" type="slidenum">
              <a:rPr lang="en-ZA" smtClean="0"/>
              <a:t>10</a:t>
            </a:fld>
            <a:endParaRPr lang="en-ZA"/>
          </a:p>
        </p:txBody>
      </p:sp>
    </p:spTree>
    <p:extLst>
      <p:ext uri="{BB962C8B-B14F-4D97-AF65-F5344CB8AC3E}">
        <p14:creationId xmlns:p14="http://schemas.microsoft.com/office/powerpoint/2010/main" val="4241897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95F1F094-5331-2964-1B3F-709AA929626B}"/>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2</a:t>
            </a:fld>
            <a:endParaRPr lang="en-ZA" dirty="0"/>
          </a:p>
        </p:txBody>
      </p:sp>
      <p:sp>
        <p:nvSpPr>
          <p:cNvPr id="9" name="Rectangle 8">
            <a:extLst>
              <a:ext uri="{FF2B5EF4-FFF2-40B4-BE49-F238E27FC236}">
                <a16:creationId xmlns:a16="http://schemas.microsoft.com/office/drawing/2014/main" id="{6012CE32-699F-4968-DC06-07C76F240727}"/>
              </a:ext>
            </a:extLst>
          </p:cNvPr>
          <p:cNvSpPr/>
          <p:nvPr/>
        </p:nvSpPr>
        <p:spPr>
          <a:xfrm>
            <a:off x="163773" y="1091822"/>
            <a:ext cx="11717909" cy="4401205"/>
          </a:xfrm>
          <a:prstGeom prst="rect">
            <a:avLst/>
          </a:prstGeom>
        </p:spPr>
        <p:txBody>
          <a:bodyPr wrap="square">
            <a:spAutoFit/>
          </a:bodyPr>
          <a:lstStyle/>
          <a:p>
            <a:pPr marL="342900" indent="-342900" fontAlgn="base">
              <a:spcBef>
                <a:spcPct val="0"/>
              </a:spcBef>
              <a:spcAft>
                <a:spcPct val="0"/>
              </a:spcAft>
              <a:buFont typeface="Arial" panose="020B0604020202020204" pitchFamily="34" charset="0"/>
              <a:buChar char="•"/>
              <a:defRPr/>
            </a:pPr>
            <a:r>
              <a:rPr lang="en-US" sz="2000" dirty="0"/>
              <a:t>South Africa heavily relies on coal (85% of electricity), driving emissions and supporting significant jobs.</a:t>
            </a:r>
          </a:p>
          <a:p>
            <a:pPr marL="342900" indent="-342900" fontAlgn="base">
              <a:spcBef>
                <a:spcPct val="0"/>
              </a:spcBef>
              <a:spcAft>
                <a:spcPct val="0"/>
              </a:spcAft>
              <a:buFont typeface="Arial" panose="020B0604020202020204" pitchFamily="34" charset="0"/>
              <a:buChar char="•"/>
              <a:defRPr/>
            </a:pPr>
            <a:endParaRPr lang="en-US" sz="2000" dirty="0"/>
          </a:p>
          <a:p>
            <a:pPr marL="342900" indent="-342900" fontAlgn="base">
              <a:spcBef>
                <a:spcPct val="0"/>
              </a:spcBef>
              <a:spcAft>
                <a:spcPct val="0"/>
              </a:spcAft>
              <a:buFont typeface="Arial" panose="020B0604020202020204" pitchFamily="34" charset="0"/>
              <a:buChar char="•"/>
              <a:defRPr/>
            </a:pPr>
            <a:r>
              <a:rPr lang="en-US" sz="2000" dirty="0"/>
              <a:t>Closing coal plants results in major job losses, so a Just Energy Transition with green jobs and economic diversification is critical.</a:t>
            </a:r>
          </a:p>
          <a:p>
            <a:pPr marL="342900" indent="-342900" fontAlgn="base">
              <a:spcBef>
                <a:spcPct val="0"/>
              </a:spcBef>
              <a:spcAft>
                <a:spcPct val="0"/>
              </a:spcAft>
              <a:buFont typeface="Arial" panose="020B0604020202020204" pitchFamily="34" charset="0"/>
              <a:buChar char="•"/>
              <a:defRPr/>
            </a:pPr>
            <a:endParaRPr lang="en-US" sz="2000" dirty="0"/>
          </a:p>
          <a:p>
            <a:pPr marL="342900" indent="-342900" fontAlgn="base">
              <a:spcBef>
                <a:spcPct val="0"/>
              </a:spcBef>
              <a:spcAft>
                <a:spcPct val="0"/>
              </a:spcAft>
              <a:buFont typeface="Arial" panose="020B0604020202020204" pitchFamily="34" charset="0"/>
              <a:buChar char="•"/>
              <a:defRPr/>
            </a:pPr>
            <a:r>
              <a:rPr lang="en-US" sz="2000" dirty="0"/>
              <a:t>Komati Power Station’s closure showed the need for early job training and clear, ongoing community communication.</a:t>
            </a:r>
          </a:p>
          <a:p>
            <a:pPr marL="342900" indent="-342900" fontAlgn="base">
              <a:spcBef>
                <a:spcPct val="0"/>
              </a:spcBef>
              <a:spcAft>
                <a:spcPct val="0"/>
              </a:spcAft>
              <a:buFont typeface="Arial" panose="020B0604020202020204" pitchFamily="34" charset="0"/>
              <a:buChar char="•"/>
              <a:defRPr/>
            </a:pPr>
            <a:endParaRPr lang="en-ZA" sz="2000" dirty="0">
              <a:solidFill>
                <a:srgbClr val="003896"/>
              </a:solidFill>
              <a:latin typeface="Arial" panose="020B0604020202020204" pitchFamily="34" charset="0"/>
              <a:cs typeface="Arial" panose="020B0604020202020204" pitchFamily="34" charset="0"/>
            </a:endParaRPr>
          </a:p>
          <a:p>
            <a:pPr marL="342900" indent="-342900" fontAlgn="base">
              <a:spcBef>
                <a:spcPct val="0"/>
              </a:spcBef>
              <a:spcAft>
                <a:spcPct val="0"/>
              </a:spcAft>
              <a:buFont typeface="Arial" panose="020B0604020202020204" pitchFamily="34" charset="0"/>
              <a:buChar char="•"/>
              <a:defRPr/>
            </a:pPr>
            <a:r>
              <a:rPr lang="en-US" sz="2000" dirty="0"/>
              <a:t>Communities need better climate change education and empowerment to participate in and benefit from transition projects.</a:t>
            </a:r>
          </a:p>
          <a:p>
            <a:pPr marL="342900" indent="-342900" fontAlgn="base">
              <a:spcBef>
                <a:spcPct val="0"/>
              </a:spcBef>
              <a:spcAft>
                <a:spcPct val="0"/>
              </a:spcAft>
              <a:buFont typeface="Arial" panose="020B0604020202020204" pitchFamily="34" charset="0"/>
              <a:buChar char="•"/>
              <a:defRPr/>
            </a:pPr>
            <a:endParaRPr lang="en-US" sz="2000" dirty="0"/>
          </a:p>
          <a:p>
            <a:pPr marL="342900" indent="-342900" fontAlgn="base">
              <a:spcBef>
                <a:spcPct val="0"/>
              </a:spcBef>
              <a:spcAft>
                <a:spcPct val="0"/>
              </a:spcAft>
              <a:buFont typeface="Arial" panose="020B0604020202020204" pitchFamily="34" charset="0"/>
              <a:buChar char="•"/>
              <a:defRPr/>
            </a:pPr>
            <a:r>
              <a:rPr lang="en-US" sz="2000" dirty="0"/>
              <a:t>To manage communication more effectively, the JET office needs a better understanding of key stakeholders, their concerns and issues and how these can be addressed.</a:t>
            </a:r>
          </a:p>
          <a:p>
            <a:pPr marL="342900" indent="-342900" fontAlgn="base">
              <a:spcBef>
                <a:spcPct val="0"/>
              </a:spcBef>
              <a:spcAft>
                <a:spcPct val="0"/>
              </a:spcAft>
              <a:buFont typeface="Arial" panose="020B0604020202020204" pitchFamily="34" charset="0"/>
              <a:buChar char="•"/>
              <a:defRPr/>
            </a:pPr>
            <a:endParaRPr lang="en-GB" sz="2000" dirty="0">
              <a:solidFill>
                <a:srgbClr val="003896"/>
              </a:solidFill>
              <a:latin typeface="Arial" panose="020B0604020202020204" pitchFamily="34" charset="0"/>
              <a:cs typeface="Arial" panose="020B0604020202020204" pitchFamily="34" charset="0"/>
            </a:endParaRPr>
          </a:p>
        </p:txBody>
      </p:sp>
      <p:sp>
        <p:nvSpPr>
          <p:cNvPr id="12" name="Title 1">
            <a:extLst>
              <a:ext uri="{FF2B5EF4-FFF2-40B4-BE49-F238E27FC236}">
                <a16:creationId xmlns:a16="http://schemas.microsoft.com/office/drawing/2014/main" id="{B0F94E18-FD35-5756-99DA-3D9E423C510A}"/>
              </a:ext>
            </a:extLst>
          </p:cNvPr>
          <p:cNvSpPr>
            <a:spLocks noGrp="1"/>
          </p:cNvSpPr>
          <p:nvPr>
            <p:ph type="title"/>
          </p:nvPr>
        </p:nvSpPr>
        <p:spPr>
          <a:xfrm>
            <a:off x="163773" y="206375"/>
            <a:ext cx="9881375" cy="665163"/>
          </a:xfrm>
        </p:spPr>
        <p:txBody>
          <a:bodyPr/>
          <a:lstStyle/>
          <a:p>
            <a:r>
              <a:rPr lang="en-ZA" dirty="0"/>
              <a:t>Background </a:t>
            </a:r>
            <a:br>
              <a:rPr lang="en-ZA" dirty="0"/>
            </a:br>
            <a:endParaRPr lang="en-ZA" sz="2000" dirty="0"/>
          </a:p>
        </p:txBody>
      </p:sp>
    </p:spTree>
    <p:extLst>
      <p:ext uri="{BB962C8B-B14F-4D97-AF65-F5344CB8AC3E}">
        <p14:creationId xmlns:p14="http://schemas.microsoft.com/office/powerpoint/2010/main" val="457854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95F1F094-5331-2964-1B3F-709AA929626B}"/>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3</a:t>
            </a:fld>
            <a:endParaRPr lang="en-ZA" dirty="0"/>
          </a:p>
        </p:txBody>
      </p:sp>
      <p:sp>
        <p:nvSpPr>
          <p:cNvPr id="9" name="Rectangle 8">
            <a:extLst>
              <a:ext uri="{FF2B5EF4-FFF2-40B4-BE49-F238E27FC236}">
                <a16:creationId xmlns:a16="http://schemas.microsoft.com/office/drawing/2014/main" id="{6012CE32-699F-4968-DC06-07C76F240727}"/>
              </a:ext>
            </a:extLst>
          </p:cNvPr>
          <p:cNvSpPr/>
          <p:nvPr/>
        </p:nvSpPr>
        <p:spPr>
          <a:xfrm>
            <a:off x="163773" y="1091822"/>
            <a:ext cx="11717909" cy="3600986"/>
          </a:xfrm>
          <a:prstGeom prst="rect">
            <a:avLst/>
          </a:prstGeom>
        </p:spPr>
        <p:txBody>
          <a:bodyPr wrap="square">
            <a:spAutoFit/>
          </a:bodyPr>
          <a:lstStyle/>
          <a:p>
            <a:pPr marL="342900" indent="-342900" fontAlgn="base">
              <a:spcBef>
                <a:spcPct val="0"/>
              </a:spcBef>
              <a:spcAft>
                <a:spcPct val="0"/>
              </a:spcAft>
              <a:buFont typeface="Arial" panose="020B0604020202020204" pitchFamily="34" charset="0"/>
              <a:buChar char="•"/>
              <a:defRPr/>
            </a:pPr>
            <a:r>
              <a:rPr lang="en-US" sz="2000" dirty="0"/>
              <a:t>This initiative will be implemented at four power stations -  Arnot, </a:t>
            </a:r>
            <a:r>
              <a:rPr lang="en-US" sz="2000" dirty="0" err="1"/>
              <a:t>Hendrina</a:t>
            </a:r>
            <a:r>
              <a:rPr lang="en-US" sz="2000" dirty="0"/>
              <a:t>, Camden, and Kriel - located in the Nkangala and Gert </a:t>
            </a:r>
            <a:r>
              <a:rPr lang="en-US" sz="2000" dirty="0" err="1"/>
              <a:t>Sibande</a:t>
            </a:r>
            <a:r>
              <a:rPr lang="en-US" sz="2000" dirty="0"/>
              <a:t> Districts</a:t>
            </a:r>
          </a:p>
          <a:p>
            <a:pPr marL="342900" indent="-342900" fontAlgn="base">
              <a:spcBef>
                <a:spcPct val="0"/>
              </a:spcBef>
              <a:spcAft>
                <a:spcPct val="0"/>
              </a:spcAft>
              <a:buFont typeface="Arial" panose="020B0604020202020204" pitchFamily="34" charset="0"/>
              <a:buChar char="•"/>
              <a:defRPr/>
            </a:pPr>
            <a:endParaRPr lang="en-US" sz="2000" dirty="0"/>
          </a:p>
          <a:p>
            <a:pPr marL="342900" indent="-342900" fontAlgn="base">
              <a:spcBef>
                <a:spcPct val="0"/>
              </a:spcBef>
              <a:spcAft>
                <a:spcPct val="0"/>
              </a:spcAft>
              <a:buFont typeface="Arial" panose="020B0604020202020204" pitchFamily="34" charset="0"/>
              <a:buChar char="•"/>
              <a:defRPr/>
            </a:pPr>
            <a:r>
              <a:rPr lang="en-US" sz="2000" dirty="0"/>
              <a:t>The scope will be executed in two phases:</a:t>
            </a:r>
          </a:p>
          <a:p>
            <a:pPr marL="342900" indent="-342900" fontAlgn="base">
              <a:spcBef>
                <a:spcPct val="0"/>
              </a:spcBef>
              <a:spcAft>
                <a:spcPct val="0"/>
              </a:spcAft>
              <a:buFont typeface="Arial" panose="020B0604020202020204" pitchFamily="34" charset="0"/>
              <a:buChar char="•"/>
              <a:defRPr/>
            </a:pPr>
            <a:endParaRPr lang="en-US" sz="2000" dirty="0"/>
          </a:p>
          <a:p>
            <a:pPr marL="800100" lvl="1" indent="-342900">
              <a:buFont typeface="Courier New" panose="02070309020205020404" pitchFamily="49" charset="0"/>
              <a:buChar char="o"/>
            </a:pPr>
            <a:r>
              <a:rPr lang="en-US" b="1" dirty="0"/>
              <a:t>Phase 1:</a:t>
            </a:r>
            <a:r>
              <a:rPr lang="en-US" dirty="0"/>
              <a:t> Identify and map key stakeholders near the coal power plants,  including NGO’s, community players, the private sector and key governmental agencies.  Assess their concerns about all issues relating to decommissioning and JET programs.</a:t>
            </a:r>
          </a:p>
          <a:p>
            <a:pPr marL="800100" lvl="1" indent="-342900">
              <a:buFont typeface="Courier New" panose="02070309020205020404" pitchFamily="49" charset="0"/>
              <a:buChar char="o"/>
            </a:pPr>
            <a:r>
              <a:rPr lang="en-US" b="1" dirty="0"/>
              <a:t>Phase 2:</a:t>
            </a:r>
            <a:r>
              <a:rPr lang="en-US" dirty="0"/>
              <a:t> Engage these stakeholders through targeted channels to educate and inform them about climate change, related technologies, JET opportunities and relevant benefits from the transition.  This will need to be done with the Eskom Communication and JET teams.</a:t>
            </a:r>
          </a:p>
          <a:p>
            <a:pPr marL="342900" indent="-342900" fontAlgn="base">
              <a:spcBef>
                <a:spcPct val="0"/>
              </a:spcBef>
              <a:spcAft>
                <a:spcPct val="0"/>
              </a:spcAft>
              <a:buFont typeface="Arial" panose="020B0604020202020204" pitchFamily="34" charset="0"/>
              <a:buChar char="•"/>
              <a:defRPr/>
            </a:pPr>
            <a:endParaRPr lang="en-ZA" sz="2000" dirty="0">
              <a:solidFill>
                <a:srgbClr val="003896"/>
              </a:solidFill>
              <a:cs typeface="Arial" charset="0"/>
            </a:endParaRPr>
          </a:p>
        </p:txBody>
      </p:sp>
      <p:sp>
        <p:nvSpPr>
          <p:cNvPr id="12" name="Title 1">
            <a:extLst>
              <a:ext uri="{FF2B5EF4-FFF2-40B4-BE49-F238E27FC236}">
                <a16:creationId xmlns:a16="http://schemas.microsoft.com/office/drawing/2014/main" id="{B0F94E18-FD35-5756-99DA-3D9E423C510A}"/>
              </a:ext>
            </a:extLst>
          </p:cNvPr>
          <p:cNvSpPr>
            <a:spLocks noGrp="1"/>
          </p:cNvSpPr>
          <p:nvPr>
            <p:ph type="title"/>
          </p:nvPr>
        </p:nvSpPr>
        <p:spPr>
          <a:xfrm>
            <a:off x="163773" y="206375"/>
            <a:ext cx="9881375" cy="665163"/>
          </a:xfrm>
        </p:spPr>
        <p:txBody>
          <a:bodyPr/>
          <a:lstStyle/>
          <a:p>
            <a:r>
              <a:rPr lang="en-ZA" dirty="0"/>
              <a:t>Scope of  Work </a:t>
            </a:r>
            <a:br>
              <a:rPr lang="en-ZA" dirty="0"/>
            </a:br>
            <a:endParaRPr lang="en-ZA" sz="2000" dirty="0"/>
          </a:p>
        </p:txBody>
      </p:sp>
    </p:spTree>
    <p:extLst>
      <p:ext uri="{BB962C8B-B14F-4D97-AF65-F5344CB8AC3E}">
        <p14:creationId xmlns:p14="http://schemas.microsoft.com/office/powerpoint/2010/main" val="509602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95F1F094-5331-2964-1B3F-709AA929626B}"/>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4</a:t>
            </a:fld>
            <a:endParaRPr lang="en-ZA" dirty="0"/>
          </a:p>
        </p:txBody>
      </p:sp>
      <p:sp>
        <p:nvSpPr>
          <p:cNvPr id="9" name="Rectangle 8">
            <a:extLst>
              <a:ext uri="{FF2B5EF4-FFF2-40B4-BE49-F238E27FC236}">
                <a16:creationId xmlns:a16="http://schemas.microsoft.com/office/drawing/2014/main" id="{6012CE32-699F-4968-DC06-07C76F240727}"/>
              </a:ext>
            </a:extLst>
          </p:cNvPr>
          <p:cNvSpPr/>
          <p:nvPr/>
        </p:nvSpPr>
        <p:spPr>
          <a:xfrm>
            <a:off x="163773" y="1091822"/>
            <a:ext cx="11717909" cy="4708981"/>
          </a:xfrm>
          <a:prstGeom prst="rect">
            <a:avLst/>
          </a:prstGeom>
        </p:spPr>
        <p:txBody>
          <a:bodyPr wrap="square">
            <a:spAutoFit/>
          </a:bodyPr>
          <a:lstStyle/>
          <a:p>
            <a:pPr marL="342900" indent="-342900" fontAlgn="base">
              <a:spcBef>
                <a:spcPct val="0"/>
              </a:spcBef>
              <a:spcAft>
                <a:spcPct val="0"/>
              </a:spcAft>
              <a:buFont typeface="Arial" panose="020B0604020202020204" pitchFamily="34" charset="0"/>
              <a:buChar char="•"/>
              <a:defRPr/>
            </a:pPr>
            <a:r>
              <a:rPr lang="en-US" sz="2000" dirty="0"/>
              <a:t>Stakeholder Map of concerns and issues per player</a:t>
            </a:r>
          </a:p>
          <a:p>
            <a:pPr fontAlgn="base">
              <a:spcBef>
                <a:spcPct val="0"/>
              </a:spcBef>
              <a:spcAft>
                <a:spcPct val="0"/>
              </a:spcAft>
              <a:defRPr/>
            </a:pPr>
            <a:r>
              <a:rPr lang="en-US" sz="2000" dirty="0"/>
              <a:t>	</a:t>
            </a:r>
            <a:r>
              <a:rPr lang="en-US" dirty="0"/>
              <a:t>The project will map and engage key stakeholders to understand their concerns, tailor climate change 	messaging, leverage successful examples, and track awareness and understanding over time.</a:t>
            </a:r>
          </a:p>
          <a:p>
            <a:pPr fontAlgn="base">
              <a:spcBef>
                <a:spcPct val="0"/>
              </a:spcBef>
              <a:spcAft>
                <a:spcPct val="0"/>
              </a:spcAft>
              <a:defRPr/>
            </a:pPr>
            <a:r>
              <a:rPr lang="en-US" dirty="0"/>
              <a:t>	</a:t>
            </a:r>
          </a:p>
          <a:p>
            <a:pPr marL="342900" indent="-342900" fontAlgn="base">
              <a:spcBef>
                <a:spcPct val="0"/>
              </a:spcBef>
              <a:spcAft>
                <a:spcPct val="0"/>
              </a:spcAft>
              <a:buFont typeface="Arial" panose="020B0604020202020204" pitchFamily="34" charset="0"/>
              <a:buChar char="•"/>
              <a:defRPr/>
            </a:pPr>
            <a:r>
              <a:rPr lang="en-US" sz="2000" dirty="0"/>
              <a:t>Provide knowledge and awareness of JET projects at the four Power Stations  </a:t>
            </a:r>
          </a:p>
          <a:p>
            <a:pPr fontAlgn="base">
              <a:spcBef>
                <a:spcPct val="0"/>
              </a:spcBef>
              <a:spcAft>
                <a:spcPct val="0"/>
              </a:spcAft>
              <a:defRPr/>
            </a:pPr>
            <a:r>
              <a:rPr lang="en-US" dirty="0"/>
              <a:t>	Raise measurable awareness of climate change and the Just Energy Transition by responding to the concerns and 	gaps per key stakeholder. </a:t>
            </a:r>
          </a:p>
          <a:p>
            <a:pPr fontAlgn="base">
              <a:spcBef>
                <a:spcPct val="0"/>
              </a:spcBef>
              <a:spcAft>
                <a:spcPct val="0"/>
              </a:spcAft>
              <a:defRPr/>
            </a:pPr>
            <a:endParaRPr lang="en-US" dirty="0"/>
          </a:p>
          <a:p>
            <a:pPr marL="342900" indent="-342900" fontAlgn="base">
              <a:spcBef>
                <a:spcPct val="0"/>
              </a:spcBef>
              <a:spcAft>
                <a:spcPct val="0"/>
              </a:spcAft>
              <a:buFont typeface="Arial" panose="020B0604020202020204" pitchFamily="34" charset="0"/>
              <a:buChar char="•"/>
              <a:defRPr/>
            </a:pPr>
            <a:r>
              <a:rPr lang="en-ZA" sz="2000" dirty="0"/>
              <a:t>Stakeholder Alignment </a:t>
            </a:r>
          </a:p>
          <a:p>
            <a:pPr fontAlgn="base">
              <a:spcBef>
                <a:spcPct val="0"/>
              </a:spcBef>
              <a:spcAft>
                <a:spcPct val="0"/>
              </a:spcAft>
              <a:defRPr/>
            </a:pPr>
            <a:r>
              <a:rPr lang="en-US" dirty="0"/>
              <a:t>	Coordinate aligned JET messaging through supportive stakeholder engagement, prioritizing effective 	communication channels based on activity findings to avoid duplication and contradictions.  This will support a 	refined communication strategy at these sites.</a:t>
            </a:r>
          </a:p>
          <a:p>
            <a:pPr fontAlgn="base">
              <a:spcBef>
                <a:spcPct val="0"/>
              </a:spcBef>
              <a:spcAft>
                <a:spcPct val="0"/>
              </a:spcAft>
              <a:defRPr/>
            </a:pPr>
            <a:endParaRPr lang="en-ZA" dirty="0"/>
          </a:p>
          <a:p>
            <a:pPr marL="342900" indent="-342900" fontAlgn="base">
              <a:spcBef>
                <a:spcPct val="0"/>
              </a:spcBef>
              <a:spcAft>
                <a:spcPct val="0"/>
              </a:spcAft>
              <a:buFont typeface="Arial" panose="020B0604020202020204" pitchFamily="34" charset="0"/>
              <a:buChar char="•"/>
              <a:defRPr/>
            </a:pPr>
            <a:r>
              <a:rPr lang="en-US" sz="2000" dirty="0"/>
              <a:t>Report and MEL (Monitoring, Evaluation and Learning) </a:t>
            </a:r>
          </a:p>
          <a:p>
            <a:pPr fontAlgn="base">
              <a:spcBef>
                <a:spcPct val="0"/>
              </a:spcBef>
              <a:spcAft>
                <a:spcPct val="0"/>
              </a:spcAft>
              <a:defRPr/>
            </a:pPr>
            <a:r>
              <a:rPr lang="en-US" dirty="0"/>
              <a:t>	Monitoring and implementation plans, and strategies to manage benefits, risks, and community relationships for the 	Just Energy Transition at these specific power stations</a:t>
            </a:r>
            <a:r>
              <a:rPr lang="en-US" sz="2000" dirty="0"/>
              <a:t>.</a:t>
            </a:r>
            <a:endParaRPr lang="en-ZA" sz="2000" dirty="0"/>
          </a:p>
        </p:txBody>
      </p:sp>
      <p:sp>
        <p:nvSpPr>
          <p:cNvPr id="12" name="Title 1">
            <a:extLst>
              <a:ext uri="{FF2B5EF4-FFF2-40B4-BE49-F238E27FC236}">
                <a16:creationId xmlns:a16="http://schemas.microsoft.com/office/drawing/2014/main" id="{B0F94E18-FD35-5756-99DA-3D9E423C510A}"/>
              </a:ext>
            </a:extLst>
          </p:cNvPr>
          <p:cNvSpPr>
            <a:spLocks noGrp="1"/>
          </p:cNvSpPr>
          <p:nvPr>
            <p:ph type="title"/>
          </p:nvPr>
        </p:nvSpPr>
        <p:spPr>
          <a:xfrm>
            <a:off x="163773" y="206375"/>
            <a:ext cx="9881375" cy="665163"/>
          </a:xfrm>
        </p:spPr>
        <p:txBody>
          <a:bodyPr/>
          <a:lstStyle/>
          <a:p>
            <a:r>
              <a:rPr lang="en-ZA" dirty="0"/>
              <a:t>Phase 1 -  Required Outcomes</a:t>
            </a:r>
            <a:br>
              <a:rPr lang="en-ZA" dirty="0"/>
            </a:br>
            <a:endParaRPr lang="en-ZA" sz="2000" dirty="0"/>
          </a:p>
        </p:txBody>
      </p:sp>
    </p:spTree>
    <p:extLst>
      <p:ext uri="{BB962C8B-B14F-4D97-AF65-F5344CB8AC3E}">
        <p14:creationId xmlns:p14="http://schemas.microsoft.com/office/powerpoint/2010/main" val="3210911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95F1F094-5331-2964-1B3F-709AA929626B}"/>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5</a:t>
            </a:fld>
            <a:endParaRPr lang="en-ZA" dirty="0"/>
          </a:p>
        </p:txBody>
      </p:sp>
      <p:sp>
        <p:nvSpPr>
          <p:cNvPr id="9" name="Rectangle 8">
            <a:extLst>
              <a:ext uri="{FF2B5EF4-FFF2-40B4-BE49-F238E27FC236}">
                <a16:creationId xmlns:a16="http://schemas.microsoft.com/office/drawing/2014/main" id="{6012CE32-699F-4968-DC06-07C76F240727}"/>
              </a:ext>
            </a:extLst>
          </p:cNvPr>
          <p:cNvSpPr/>
          <p:nvPr/>
        </p:nvSpPr>
        <p:spPr>
          <a:xfrm>
            <a:off x="163773" y="1091822"/>
            <a:ext cx="11717909" cy="2123658"/>
          </a:xfrm>
          <a:prstGeom prst="rect">
            <a:avLst/>
          </a:prstGeom>
        </p:spPr>
        <p:txBody>
          <a:bodyPr wrap="square">
            <a:spAutoFit/>
          </a:bodyPr>
          <a:lstStyle/>
          <a:p>
            <a:pPr marL="342900" indent="-342900" fontAlgn="base">
              <a:spcBef>
                <a:spcPct val="0"/>
              </a:spcBef>
              <a:spcAft>
                <a:spcPct val="0"/>
              </a:spcAft>
              <a:buFont typeface="Arial" panose="020B0604020202020204" pitchFamily="34" charset="0"/>
              <a:buChar char="•"/>
              <a:defRPr/>
            </a:pPr>
            <a:r>
              <a:rPr lang="en-US" sz="2000" dirty="0"/>
              <a:t>Key Message Development</a:t>
            </a:r>
          </a:p>
          <a:p>
            <a:pPr fontAlgn="base">
              <a:spcBef>
                <a:spcPct val="0"/>
              </a:spcBef>
              <a:spcAft>
                <a:spcPct val="0"/>
              </a:spcAft>
              <a:defRPr/>
            </a:pPr>
            <a:r>
              <a:rPr lang="en-US" sz="2000" dirty="0"/>
              <a:t>	</a:t>
            </a:r>
            <a:r>
              <a:rPr lang="en-US" dirty="0"/>
              <a:t>The service provider, community representatives and JET team will collaboratively agree on key messages, based 	on the previously developed issues map, to guide communication and track awareness levels</a:t>
            </a:r>
          </a:p>
          <a:p>
            <a:pPr fontAlgn="base">
              <a:spcBef>
                <a:spcPct val="0"/>
              </a:spcBef>
              <a:spcAft>
                <a:spcPct val="0"/>
              </a:spcAft>
              <a:defRPr/>
            </a:pPr>
            <a:endParaRPr lang="en-US" dirty="0"/>
          </a:p>
          <a:p>
            <a:pPr marL="342900" indent="-342900" fontAlgn="base">
              <a:spcBef>
                <a:spcPct val="0"/>
              </a:spcBef>
              <a:spcAft>
                <a:spcPct val="0"/>
              </a:spcAft>
              <a:buFont typeface="Arial" panose="020B0604020202020204" pitchFamily="34" charset="0"/>
              <a:buChar char="•"/>
              <a:defRPr/>
            </a:pPr>
            <a:r>
              <a:rPr lang="en-ZA" sz="2000" dirty="0"/>
              <a:t>Communication and content development </a:t>
            </a:r>
            <a:endParaRPr lang="en-US" sz="2000" dirty="0"/>
          </a:p>
          <a:p>
            <a:pPr fontAlgn="base">
              <a:spcBef>
                <a:spcPct val="0"/>
              </a:spcBef>
              <a:spcAft>
                <a:spcPct val="0"/>
              </a:spcAft>
              <a:defRPr/>
            </a:pPr>
            <a:r>
              <a:rPr lang="en-US" dirty="0"/>
              <a:t>	Develop a social media strategy alongside project infographics and videos to effectively communicate project goals 	and progress</a:t>
            </a:r>
          </a:p>
        </p:txBody>
      </p:sp>
      <p:sp>
        <p:nvSpPr>
          <p:cNvPr id="12" name="Title 1">
            <a:extLst>
              <a:ext uri="{FF2B5EF4-FFF2-40B4-BE49-F238E27FC236}">
                <a16:creationId xmlns:a16="http://schemas.microsoft.com/office/drawing/2014/main" id="{B0F94E18-FD35-5756-99DA-3D9E423C510A}"/>
              </a:ext>
            </a:extLst>
          </p:cNvPr>
          <p:cNvSpPr>
            <a:spLocks noGrp="1"/>
          </p:cNvSpPr>
          <p:nvPr>
            <p:ph type="title"/>
          </p:nvPr>
        </p:nvSpPr>
        <p:spPr>
          <a:xfrm>
            <a:off x="163773" y="206375"/>
            <a:ext cx="9881375" cy="665163"/>
          </a:xfrm>
        </p:spPr>
        <p:txBody>
          <a:bodyPr/>
          <a:lstStyle/>
          <a:p>
            <a:r>
              <a:rPr lang="en-ZA" dirty="0"/>
              <a:t>Phase 2</a:t>
            </a:r>
            <a:br>
              <a:rPr lang="en-ZA" dirty="0"/>
            </a:br>
            <a:endParaRPr lang="en-ZA" sz="2000" dirty="0"/>
          </a:p>
        </p:txBody>
      </p:sp>
    </p:spTree>
    <p:extLst>
      <p:ext uri="{BB962C8B-B14F-4D97-AF65-F5344CB8AC3E}">
        <p14:creationId xmlns:p14="http://schemas.microsoft.com/office/powerpoint/2010/main" val="208832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95F1F094-5331-2964-1B3F-709AA929626B}"/>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6</a:t>
            </a:fld>
            <a:endParaRPr lang="en-ZA" dirty="0"/>
          </a:p>
        </p:txBody>
      </p:sp>
      <p:sp>
        <p:nvSpPr>
          <p:cNvPr id="12" name="Title 1">
            <a:extLst>
              <a:ext uri="{FF2B5EF4-FFF2-40B4-BE49-F238E27FC236}">
                <a16:creationId xmlns:a16="http://schemas.microsoft.com/office/drawing/2014/main" id="{B0F94E18-FD35-5756-99DA-3D9E423C510A}"/>
              </a:ext>
            </a:extLst>
          </p:cNvPr>
          <p:cNvSpPr>
            <a:spLocks noGrp="1"/>
          </p:cNvSpPr>
          <p:nvPr>
            <p:ph type="title"/>
          </p:nvPr>
        </p:nvSpPr>
        <p:spPr>
          <a:xfrm>
            <a:off x="163773" y="206375"/>
            <a:ext cx="9881375" cy="665163"/>
          </a:xfrm>
        </p:spPr>
        <p:txBody>
          <a:bodyPr/>
          <a:lstStyle/>
          <a:p>
            <a:r>
              <a:rPr lang="en-ZA" dirty="0"/>
              <a:t>Technical Evaluation Criteria</a:t>
            </a:r>
            <a:br>
              <a:rPr lang="en-ZA" dirty="0"/>
            </a:br>
            <a:endParaRPr lang="en-ZA" sz="2000" dirty="0"/>
          </a:p>
        </p:txBody>
      </p:sp>
      <p:graphicFrame>
        <p:nvGraphicFramePr>
          <p:cNvPr id="3" name="Table 2">
            <a:extLst>
              <a:ext uri="{FF2B5EF4-FFF2-40B4-BE49-F238E27FC236}">
                <a16:creationId xmlns:a16="http://schemas.microsoft.com/office/drawing/2014/main" id="{8BD4713C-4FBF-F416-2380-5B6E4FCF76C2}"/>
              </a:ext>
            </a:extLst>
          </p:cNvPr>
          <p:cNvGraphicFramePr>
            <a:graphicFrameLocks noGrp="1"/>
          </p:cNvGraphicFramePr>
          <p:nvPr>
            <p:extLst>
              <p:ext uri="{D42A27DB-BD31-4B8C-83A1-F6EECF244321}">
                <p14:modId xmlns:p14="http://schemas.microsoft.com/office/powerpoint/2010/main" val="2113278388"/>
              </p:ext>
            </p:extLst>
          </p:nvPr>
        </p:nvGraphicFramePr>
        <p:xfrm>
          <a:off x="361680" y="1059376"/>
          <a:ext cx="11172276" cy="5296974"/>
        </p:xfrm>
        <a:graphic>
          <a:graphicData uri="http://schemas.openxmlformats.org/drawingml/2006/table">
            <a:tbl>
              <a:tblPr firstRow="1" firstCol="1" bandRow="1">
                <a:tableStyleId>{5C22544A-7EE6-4342-B048-85BDC9FD1C3A}</a:tableStyleId>
              </a:tblPr>
              <a:tblGrid>
                <a:gridCol w="409844">
                  <a:extLst>
                    <a:ext uri="{9D8B030D-6E8A-4147-A177-3AD203B41FA5}">
                      <a16:colId xmlns:a16="http://schemas.microsoft.com/office/drawing/2014/main" val="2456650010"/>
                    </a:ext>
                  </a:extLst>
                </a:gridCol>
                <a:gridCol w="2028825">
                  <a:extLst>
                    <a:ext uri="{9D8B030D-6E8A-4147-A177-3AD203B41FA5}">
                      <a16:colId xmlns:a16="http://schemas.microsoft.com/office/drawing/2014/main" val="2066132898"/>
                    </a:ext>
                  </a:extLst>
                </a:gridCol>
                <a:gridCol w="3914775">
                  <a:extLst>
                    <a:ext uri="{9D8B030D-6E8A-4147-A177-3AD203B41FA5}">
                      <a16:colId xmlns:a16="http://schemas.microsoft.com/office/drawing/2014/main" val="917325988"/>
                    </a:ext>
                  </a:extLst>
                </a:gridCol>
                <a:gridCol w="4241283">
                  <a:extLst>
                    <a:ext uri="{9D8B030D-6E8A-4147-A177-3AD203B41FA5}">
                      <a16:colId xmlns:a16="http://schemas.microsoft.com/office/drawing/2014/main" val="1584683222"/>
                    </a:ext>
                  </a:extLst>
                </a:gridCol>
                <a:gridCol w="577549">
                  <a:extLst>
                    <a:ext uri="{9D8B030D-6E8A-4147-A177-3AD203B41FA5}">
                      <a16:colId xmlns:a16="http://schemas.microsoft.com/office/drawing/2014/main" val="2593988996"/>
                    </a:ext>
                  </a:extLst>
                </a:gridCol>
              </a:tblGrid>
              <a:tr h="220035">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Resource</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Evaluation Criteria: Company's (Resources) Experience requirements</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Criteria Evaluation Requirements</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Weight</a:t>
                      </a:r>
                      <a:endParaRPr lang="en-ZA" sz="1050" dirty="0">
                        <a:effectLst/>
                        <a:latin typeface="Arial" panose="020B0604020202020204" pitchFamily="34" charset="0"/>
                        <a:ea typeface="Times New Roman" panose="02020603050405020304" pitchFamily="18" charset="0"/>
                      </a:endParaRPr>
                    </a:p>
                  </a:txBody>
                  <a:tcPr marL="45007" marR="45007" marT="0" marB="0" anchor="ctr"/>
                </a:tc>
                <a:extLst>
                  <a:ext uri="{0D108BD9-81ED-4DB2-BD59-A6C34878D82A}">
                    <a16:rowId xmlns:a16="http://schemas.microsoft.com/office/drawing/2014/main" val="1077512419"/>
                  </a:ext>
                </a:extLst>
              </a:tr>
              <a:tr h="440069">
                <a:tc rowSpan="4">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1</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rowSpan="4">
                  <a:txBody>
                    <a:bodyPr/>
                    <a:lstStyle/>
                    <a:p>
                      <a:pPr algn="l">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Technical Lead</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rowSpan="4">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10 years + in managing socio-economic development, stakeholder engagement and enterprise development with examples and testimonials of successes that can be verified. </a:t>
                      </a:r>
                      <a:br>
                        <a:rPr lang="en-ZA" sz="1050" dirty="0">
                          <a:effectLst/>
                        </a:rPr>
                      </a:br>
                      <a:r>
                        <a:rPr lang="en-ZA" sz="1050" dirty="0">
                          <a:effectLst/>
                        </a:rPr>
                        <a:t>- Social economic development, diversification and community co-creation experience </a:t>
                      </a:r>
                      <a:br>
                        <a:rPr lang="en-ZA" sz="1050" dirty="0">
                          <a:effectLst/>
                        </a:rPr>
                      </a:br>
                      <a:r>
                        <a:rPr lang="en-ZA" sz="1050" dirty="0">
                          <a:effectLst/>
                        </a:rPr>
                        <a:t>- Extensive experience working in a developmental context – community development/SMME(and not just policy/strategy design)</a:t>
                      </a:r>
                      <a:br>
                        <a:rPr lang="en-ZA" sz="1050" dirty="0">
                          <a:effectLst/>
                        </a:rPr>
                      </a:br>
                      <a:r>
                        <a:rPr lang="en-ZA" sz="1050" dirty="0">
                          <a:effectLst/>
                        </a:rPr>
                        <a:t>- Stakeholder engagement experience </a:t>
                      </a:r>
                      <a:br>
                        <a:rPr lang="en-ZA" sz="1050" dirty="0">
                          <a:effectLst/>
                        </a:rPr>
                      </a:br>
                      <a:r>
                        <a:rPr lang="en-ZA" sz="1050" dirty="0">
                          <a:effectLst/>
                        </a:rPr>
                        <a:t>- A good understanding of social and economic development issues in Mpumalanga </a:t>
                      </a:r>
                      <a:br>
                        <a:rPr lang="en-ZA" sz="1050" dirty="0">
                          <a:effectLst/>
                        </a:rPr>
                      </a:br>
                      <a:r>
                        <a:rPr lang="en-ZA" sz="1050" dirty="0">
                          <a:effectLst/>
                        </a:rPr>
                        <a:t>- Examples of successful stakeholder projects </a:t>
                      </a:r>
                    </a:p>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 </a:t>
                      </a:r>
                    </a:p>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Returnable: CV with detailed information and contactable references, attach proof</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a:effectLst/>
                        </a:rPr>
                        <a:t>0 evidence, no experience and proof for socio economic, stakeholder, enterprise development experience (if 2/3 is provided, half points will apply), 0</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rowSpan="4">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a:effectLst/>
                        </a:rPr>
                        <a:t>20%</a:t>
                      </a:r>
                      <a:endParaRPr lang="en-ZA" sz="1050">
                        <a:effectLst/>
                        <a:latin typeface="Arial" panose="020B0604020202020204" pitchFamily="34" charset="0"/>
                        <a:ea typeface="Times New Roman" panose="02020603050405020304" pitchFamily="18" charset="0"/>
                      </a:endParaRPr>
                    </a:p>
                  </a:txBody>
                  <a:tcPr marL="45007" marR="45007" marT="0" marB="0" anchor="ctr"/>
                </a:tc>
                <a:extLst>
                  <a:ext uri="{0D108BD9-81ED-4DB2-BD59-A6C34878D82A}">
                    <a16:rowId xmlns:a16="http://schemas.microsoft.com/office/drawing/2014/main" val="1142254207"/>
                  </a:ext>
                </a:extLst>
              </a:tr>
              <a:tr h="236704">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r>
                        <a:rPr lang="en-ZA" sz="1050">
                          <a:effectLst/>
                        </a:rPr>
                        <a:t>1 record, experience &lt;2 years and proof provided, 2</a:t>
                      </a:r>
                      <a:endParaRPr lang="en-ZA" sz="1050"/>
                    </a:p>
                  </a:txBody>
                  <a:tcPr marL="45007" marR="45007" marT="0" marB="0" anchor="ctr"/>
                </a:tc>
                <a:tc vMerge="1">
                  <a:txBody>
                    <a:bodyPr/>
                    <a:lstStyle/>
                    <a:p>
                      <a:endParaRPr lang="en-ZA"/>
                    </a:p>
                  </a:txBody>
                  <a:tcPr/>
                </a:tc>
                <a:extLst>
                  <a:ext uri="{0D108BD9-81ED-4DB2-BD59-A6C34878D82A}">
                    <a16:rowId xmlns:a16="http://schemas.microsoft.com/office/drawing/2014/main" val="4126957893"/>
                  </a:ext>
                </a:extLst>
              </a:tr>
              <a:tr h="409648">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r>
                        <a:rPr lang="en-ZA" sz="1050">
                          <a:effectLst/>
                        </a:rPr>
                        <a:t>&gt;2years &lt;10 years experience in field, provide all proof and contacts /records, 4</a:t>
                      </a:r>
                      <a:endParaRPr lang="en-ZA" sz="1050"/>
                    </a:p>
                  </a:txBody>
                  <a:tcPr marL="45007" marR="45007" marT="0" marB="0" anchor="ctr"/>
                </a:tc>
                <a:tc vMerge="1">
                  <a:txBody>
                    <a:bodyPr/>
                    <a:lstStyle/>
                    <a:p>
                      <a:endParaRPr lang="en-ZA"/>
                    </a:p>
                  </a:txBody>
                  <a:tcPr/>
                </a:tc>
                <a:extLst>
                  <a:ext uri="{0D108BD9-81ED-4DB2-BD59-A6C34878D82A}">
                    <a16:rowId xmlns:a16="http://schemas.microsoft.com/office/drawing/2014/main" val="282607122"/>
                  </a:ext>
                </a:extLst>
              </a:tr>
              <a:tr h="1433975">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r>
                        <a:rPr lang="en-ZA" sz="1050" dirty="0">
                          <a:effectLst/>
                        </a:rPr>
                        <a:t>10yr + experience in managing socio-economic development, stakeholder management and engagement experience, enterprise developed. Understanding of socio-economic issues in MP, 5</a:t>
                      </a:r>
                      <a:endParaRPr lang="en-ZA" sz="1050" dirty="0"/>
                    </a:p>
                  </a:txBody>
                  <a:tcPr marL="45007" marR="45007" marT="0" marB="0" anchor="ctr"/>
                </a:tc>
                <a:tc vMerge="1">
                  <a:txBody>
                    <a:bodyPr/>
                    <a:lstStyle/>
                    <a:p>
                      <a:endParaRPr lang="en-ZA"/>
                    </a:p>
                  </a:txBody>
                  <a:tcPr/>
                </a:tc>
                <a:extLst>
                  <a:ext uri="{0D108BD9-81ED-4DB2-BD59-A6C34878D82A}">
                    <a16:rowId xmlns:a16="http://schemas.microsoft.com/office/drawing/2014/main" val="4062309988"/>
                  </a:ext>
                </a:extLst>
              </a:tr>
              <a:tr h="110017">
                <a:tc gridSpan="5">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  </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extLst>
                  <a:ext uri="{0D108BD9-81ED-4DB2-BD59-A6C34878D82A}">
                    <a16:rowId xmlns:a16="http://schemas.microsoft.com/office/drawing/2014/main" val="1850565825"/>
                  </a:ext>
                </a:extLst>
              </a:tr>
              <a:tr h="440069">
                <a:tc rowSpan="3">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2</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rowSpan="3">
                  <a:txBody>
                    <a:bodyPr/>
                    <a:lstStyle/>
                    <a:p>
                      <a:pPr algn="l">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Project Manager</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rowSpan="3">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7 years + experience in project management, ensuring that project goals are met and delivered on time, within budget, and to the required quality standards. Examples and testimonials of successes that can be verified provided. </a:t>
                      </a:r>
                      <a:br>
                        <a:rPr lang="en-ZA" sz="1050" dirty="0">
                          <a:effectLst/>
                        </a:rPr>
                      </a:br>
                      <a:r>
                        <a:rPr lang="en-ZA" sz="1050" dirty="0">
                          <a:effectLst/>
                        </a:rPr>
                        <a:t>- 5years + Social economic development experience</a:t>
                      </a:r>
                      <a:br>
                        <a:rPr lang="en-ZA" sz="1050" dirty="0">
                          <a:effectLst/>
                        </a:rPr>
                      </a:br>
                      <a:r>
                        <a:rPr lang="en-ZA" sz="1050" dirty="0">
                          <a:effectLst/>
                        </a:rPr>
                        <a:t>- Strong leadership and project management skills </a:t>
                      </a:r>
                      <a:br>
                        <a:rPr lang="en-ZA" sz="1050" dirty="0">
                          <a:effectLst/>
                        </a:rPr>
                      </a:br>
                      <a:r>
                        <a:rPr lang="en-ZA" sz="1050" dirty="0">
                          <a:effectLst/>
                        </a:rPr>
                        <a:t>- Extensive experience managing large and complex projects. </a:t>
                      </a:r>
                      <a:br>
                        <a:rPr lang="en-ZA" sz="1050" dirty="0">
                          <a:effectLst/>
                        </a:rPr>
                      </a:br>
                      <a:r>
                        <a:rPr lang="en-ZA" sz="1050" dirty="0">
                          <a:effectLst/>
                        </a:rPr>
                        <a:t>- List of successful projects submitted.</a:t>
                      </a:r>
                    </a:p>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 </a:t>
                      </a:r>
                    </a:p>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Returnable: CV with detailed information and contactable references, attach any relevant proof</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a:effectLst/>
                        </a:rPr>
                        <a:t>&lt;=1y experience in field, no experience in socio development impact, &lt;1year in leadership and managing complex projects, 0</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rowSpan="3">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a:effectLst/>
                        </a:rPr>
                        <a:t>15%</a:t>
                      </a:r>
                      <a:endParaRPr lang="en-ZA" sz="1050">
                        <a:effectLst/>
                        <a:latin typeface="Arial" panose="020B0604020202020204" pitchFamily="34" charset="0"/>
                        <a:ea typeface="Times New Roman" panose="02020603050405020304" pitchFamily="18" charset="0"/>
                      </a:endParaRPr>
                    </a:p>
                  </a:txBody>
                  <a:tcPr marL="45007" marR="45007" marT="0" marB="0" anchor="ctr"/>
                </a:tc>
                <a:extLst>
                  <a:ext uri="{0D108BD9-81ED-4DB2-BD59-A6C34878D82A}">
                    <a16:rowId xmlns:a16="http://schemas.microsoft.com/office/drawing/2014/main" val="2223185017"/>
                  </a:ext>
                </a:extLst>
              </a:tr>
              <a:tr h="270042">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a:effectLst/>
                        </a:rPr>
                        <a:t> </a:t>
                      </a:r>
                    </a:p>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a:effectLst/>
                        </a:rPr>
                        <a:t>1y-4y experience, 4</a:t>
                      </a:r>
                      <a:endParaRPr lang="en-ZA" sz="1050"/>
                    </a:p>
                  </a:txBody>
                  <a:tcPr marL="45007" marR="45007" marT="0" marB="0" anchor="ctr"/>
                </a:tc>
                <a:tc vMerge="1">
                  <a:txBody>
                    <a:bodyPr/>
                    <a:lstStyle/>
                    <a:p>
                      <a:endParaRPr lang="en-ZA"/>
                    </a:p>
                  </a:txBody>
                  <a:tcPr/>
                </a:tc>
                <a:extLst>
                  <a:ext uri="{0D108BD9-81ED-4DB2-BD59-A6C34878D82A}">
                    <a16:rowId xmlns:a16="http://schemas.microsoft.com/office/drawing/2014/main" val="1694440667"/>
                  </a:ext>
                </a:extLst>
              </a:tr>
              <a:tr h="1260198">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r>
                        <a:rPr lang="en-ZA" sz="1050" dirty="0">
                          <a:effectLst/>
                        </a:rPr>
                        <a:t>&gt;7 y experience in PM related to the scope delivery; proof of managing complex projects involving stakeholder analysis and engagement, 5</a:t>
                      </a:r>
                      <a:endParaRPr lang="en-ZA" sz="1050" dirty="0"/>
                    </a:p>
                  </a:txBody>
                  <a:tcPr marL="45007" marR="45007" marT="0" marB="0" anchor="ctr"/>
                </a:tc>
                <a:tc vMerge="1">
                  <a:txBody>
                    <a:bodyPr/>
                    <a:lstStyle/>
                    <a:p>
                      <a:endParaRPr lang="en-ZA"/>
                    </a:p>
                  </a:txBody>
                  <a:tcPr/>
                </a:tc>
                <a:extLst>
                  <a:ext uri="{0D108BD9-81ED-4DB2-BD59-A6C34878D82A}">
                    <a16:rowId xmlns:a16="http://schemas.microsoft.com/office/drawing/2014/main" val="2121984012"/>
                  </a:ext>
                </a:extLst>
              </a:tr>
              <a:tr h="110017">
                <a:tc gridSpan="5">
                  <a:txBody>
                    <a:bodyPr/>
                    <a:lstStyle/>
                    <a:p>
                      <a:pPr algn="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 </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extLst>
                  <a:ext uri="{0D108BD9-81ED-4DB2-BD59-A6C34878D82A}">
                    <a16:rowId xmlns:a16="http://schemas.microsoft.com/office/drawing/2014/main" val="1552587262"/>
                  </a:ext>
                </a:extLst>
              </a:tr>
            </a:tbl>
          </a:graphicData>
        </a:graphic>
      </p:graphicFrame>
    </p:spTree>
    <p:extLst>
      <p:ext uri="{BB962C8B-B14F-4D97-AF65-F5344CB8AC3E}">
        <p14:creationId xmlns:p14="http://schemas.microsoft.com/office/powerpoint/2010/main" val="712620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95F1F094-5331-2964-1B3F-709AA929626B}"/>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7</a:t>
            </a:fld>
            <a:endParaRPr lang="en-ZA" dirty="0"/>
          </a:p>
        </p:txBody>
      </p:sp>
      <p:sp>
        <p:nvSpPr>
          <p:cNvPr id="12" name="Title 1">
            <a:extLst>
              <a:ext uri="{FF2B5EF4-FFF2-40B4-BE49-F238E27FC236}">
                <a16:creationId xmlns:a16="http://schemas.microsoft.com/office/drawing/2014/main" id="{B0F94E18-FD35-5756-99DA-3D9E423C510A}"/>
              </a:ext>
            </a:extLst>
          </p:cNvPr>
          <p:cNvSpPr>
            <a:spLocks noGrp="1"/>
          </p:cNvSpPr>
          <p:nvPr>
            <p:ph type="title"/>
          </p:nvPr>
        </p:nvSpPr>
        <p:spPr>
          <a:xfrm>
            <a:off x="163773" y="206375"/>
            <a:ext cx="9881375" cy="665163"/>
          </a:xfrm>
        </p:spPr>
        <p:txBody>
          <a:bodyPr/>
          <a:lstStyle/>
          <a:p>
            <a:r>
              <a:rPr lang="en-ZA" dirty="0"/>
              <a:t>Technical Evaluation Criteria continued..</a:t>
            </a:r>
            <a:br>
              <a:rPr lang="en-ZA" dirty="0"/>
            </a:br>
            <a:endParaRPr lang="en-ZA" sz="2000" dirty="0"/>
          </a:p>
        </p:txBody>
      </p:sp>
      <p:graphicFrame>
        <p:nvGraphicFramePr>
          <p:cNvPr id="2" name="Table 1">
            <a:extLst>
              <a:ext uri="{FF2B5EF4-FFF2-40B4-BE49-F238E27FC236}">
                <a16:creationId xmlns:a16="http://schemas.microsoft.com/office/drawing/2014/main" id="{7973E62F-C36E-405C-4A78-E80A4EBFD5CF}"/>
              </a:ext>
            </a:extLst>
          </p:cNvPr>
          <p:cNvGraphicFramePr>
            <a:graphicFrameLocks noGrp="1"/>
          </p:cNvGraphicFramePr>
          <p:nvPr>
            <p:extLst>
              <p:ext uri="{D42A27DB-BD31-4B8C-83A1-F6EECF244321}">
                <p14:modId xmlns:p14="http://schemas.microsoft.com/office/powerpoint/2010/main" val="1459668121"/>
              </p:ext>
            </p:extLst>
          </p:nvPr>
        </p:nvGraphicFramePr>
        <p:xfrm>
          <a:off x="454240" y="1374905"/>
          <a:ext cx="11259982" cy="4938668"/>
        </p:xfrm>
        <a:graphic>
          <a:graphicData uri="http://schemas.openxmlformats.org/drawingml/2006/table">
            <a:tbl>
              <a:tblPr firstRow="1" firstCol="1" bandRow="1">
                <a:tableStyleId>{5C22544A-7EE6-4342-B048-85BDC9FD1C3A}</a:tableStyleId>
              </a:tblPr>
              <a:tblGrid>
                <a:gridCol w="486391">
                  <a:extLst>
                    <a:ext uri="{9D8B030D-6E8A-4147-A177-3AD203B41FA5}">
                      <a16:colId xmlns:a16="http://schemas.microsoft.com/office/drawing/2014/main" val="2883500800"/>
                    </a:ext>
                  </a:extLst>
                </a:gridCol>
                <a:gridCol w="2055008">
                  <a:extLst>
                    <a:ext uri="{9D8B030D-6E8A-4147-A177-3AD203B41FA5}">
                      <a16:colId xmlns:a16="http://schemas.microsoft.com/office/drawing/2014/main" val="187813901"/>
                    </a:ext>
                  </a:extLst>
                </a:gridCol>
                <a:gridCol w="5024172">
                  <a:extLst>
                    <a:ext uri="{9D8B030D-6E8A-4147-A177-3AD203B41FA5}">
                      <a16:colId xmlns:a16="http://schemas.microsoft.com/office/drawing/2014/main" val="268479846"/>
                    </a:ext>
                  </a:extLst>
                </a:gridCol>
                <a:gridCol w="3111793">
                  <a:extLst>
                    <a:ext uri="{9D8B030D-6E8A-4147-A177-3AD203B41FA5}">
                      <a16:colId xmlns:a16="http://schemas.microsoft.com/office/drawing/2014/main" val="1053250282"/>
                    </a:ext>
                  </a:extLst>
                </a:gridCol>
                <a:gridCol w="582618">
                  <a:extLst>
                    <a:ext uri="{9D8B030D-6E8A-4147-A177-3AD203B41FA5}">
                      <a16:colId xmlns:a16="http://schemas.microsoft.com/office/drawing/2014/main" val="2428103537"/>
                    </a:ext>
                  </a:extLst>
                </a:gridCol>
              </a:tblGrid>
              <a:tr h="303314">
                <a:tc rowSpan="3">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3</a:t>
                      </a:r>
                      <a:endParaRPr lang="en-ZA" sz="1050" dirty="0">
                        <a:effectLst/>
                        <a:latin typeface="Arial" panose="020B0604020202020204" pitchFamily="34" charset="0"/>
                        <a:ea typeface="Times New Roman" panose="02020603050405020304" pitchFamily="18" charset="0"/>
                      </a:endParaRPr>
                    </a:p>
                  </a:txBody>
                  <a:tcPr marL="40379" marR="40379" marT="0" marB="0" anchor="ctr"/>
                </a:tc>
                <a:tc rowSpan="3">
                  <a:txBody>
                    <a:bodyPr/>
                    <a:lstStyle/>
                    <a:p>
                      <a:pPr marL="0" algn="l" defTabSz="914400" rtl="0" eaLnBrk="1" latinLnBrk="0" hangingPunct="1">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Stakeholder manager and community facilitation </a:t>
                      </a:r>
                    </a:p>
                  </a:txBody>
                  <a:tcPr marL="40379" marR="40379" marT="0" marB="0" anchor="ctr">
                    <a:solidFill>
                      <a:schemeClr val="bg1">
                        <a:lumMod val="95000"/>
                      </a:schemeClr>
                    </a:solidFill>
                  </a:tcPr>
                </a:tc>
                <a:tc rowSpan="3">
                  <a:txBody>
                    <a:bodyPr/>
                    <a:lstStyle/>
                    <a:p>
                      <a:pPr marL="0" algn="l" defTabSz="914400" rtl="0" eaLnBrk="1" latinLnBrk="0" hangingPunct="1">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7 years + experience in stakeholder management</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Building, monitoring and maintaining constructive relationships with both their internal and external stakeholders,</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 Experience working with local communities.</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 Experience in establishing and formalizing partnerships with relevant institutions to support the implementation of project activities</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 Providing strategic internal and external communication services</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- 5 year + stakeholder engagement and community facilitation experience</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 Extensive experience stakeholder management and communication.</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 Expert must be able to work effectively with diverse stakeholders, have excellent communication and interpersonal skills, and be able to think creatively and develop innovative solutions to stakeholder needs. </a:t>
                      </a:r>
                    </a:p>
                    <a:p>
                      <a:pPr marL="0" algn="l" defTabSz="914400" rtl="0" eaLnBrk="1" latinLnBrk="0" hangingPunct="1">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 </a:t>
                      </a:r>
                    </a:p>
                    <a:p>
                      <a:pPr marL="0" algn="l" defTabSz="914400" rtl="0" eaLnBrk="1" latinLnBrk="0" hangingPunct="1">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Returnable: CV with detailed information and contactable references, attach any relevant proof</a:t>
                      </a:r>
                    </a:p>
                  </a:txBody>
                  <a:tcPr marL="40379" marR="40379" marT="0" marB="0" anchor="ctr">
                    <a:solidFill>
                      <a:schemeClr val="bg1">
                        <a:lumMod val="95000"/>
                      </a:schemeClr>
                    </a:solidFill>
                  </a:tcPr>
                </a:tc>
                <a:tc>
                  <a:txBody>
                    <a:bodyPr/>
                    <a:lstStyle/>
                    <a:p>
                      <a:pPr marL="0" algn="l" defTabSz="914400" rtl="0" eaLnBrk="1" latinLnBrk="0" hangingPunct="1">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rgbClr val="2E70C0"/>
                          </a:solidFill>
                          <a:effectLst/>
                          <a:latin typeface="+mn-lt"/>
                          <a:ea typeface="+mn-ea"/>
                          <a:cs typeface="+mn-cs"/>
                        </a:rPr>
                        <a:t>0 experience&lt;1 year, no relationship building for both internal and external, 0</a:t>
                      </a:r>
                    </a:p>
                  </a:txBody>
                  <a:tcPr marL="40379" marR="40379" marT="0" marB="0" anchor="ctr">
                    <a:solidFill>
                      <a:schemeClr val="bg1">
                        <a:lumMod val="95000"/>
                      </a:schemeClr>
                    </a:solidFill>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Lst>
                      </a:pPr>
                      <a:r>
                        <a:rPr lang="en-ZA" sz="600" dirty="0">
                          <a:effectLst/>
                        </a:rPr>
                        <a:t> </a:t>
                      </a:r>
                      <a:endParaRPr lang="en-ZA" sz="600" dirty="0">
                        <a:effectLst/>
                        <a:latin typeface="Arial" panose="020B0604020202020204" pitchFamily="34" charset="0"/>
                        <a:ea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339438892"/>
                  </a:ext>
                </a:extLst>
              </a:tr>
              <a:tr h="489892">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1 to 2 projects involving community work and partnerships formed. Stakeholder engagement, platforms used, type of content used, 4</a:t>
                      </a:r>
                      <a:endParaRPr lang="en-ZA" sz="1050" b="0" dirty="0">
                        <a:effectLst/>
                        <a:latin typeface="Arial" panose="020B0604020202020204" pitchFamily="34" charset="0"/>
                        <a:ea typeface="Times New Roman" panose="02020603050405020304" pitchFamily="18" charset="0"/>
                      </a:endParaRPr>
                    </a:p>
                  </a:txBody>
                  <a:tcPr marL="40379" marR="40379" marT="0" marB="0" anchor="ct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Lst>
                      </a:pPr>
                      <a:r>
                        <a:rPr lang="en-ZA" sz="1050" dirty="0">
                          <a:effectLst/>
                        </a:rPr>
                        <a:t> </a:t>
                      </a:r>
                      <a:endParaRPr lang="en-ZA" sz="1050" dirty="0">
                        <a:effectLst/>
                        <a:latin typeface="Arial" panose="020B0604020202020204" pitchFamily="34" charset="0"/>
                        <a:ea typeface="Times New Roman" panose="02020603050405020304" pitchFamily="18" charset="0"/>
                      </a:endParaRPr>
                    </a:p>
                  </a:txBody>
                  <a:tcPr marL="0" marR="0" marT="0" marB="0" anchor="ctr"/>
                </a:tc>
                <a:extLst>
                  <a:ext uri="{0D108BD9-81ED-4DB2-BD59-A6C34878D82A}">
                    <a16:rowId xmlns:a16="http://schemas.microsoft.com/office/drawing/2014/main" val="747394586"/>
                  </a:ext>
                </a:extLst>
              </a:tr>
              <a:tr h="1879793">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7+ years experience in stakeholder management: </a:t>
                      </a:r>
                      <a:br>
                        <a:rPr lang="en-ZA" sz="1050" b="0" dirty="0">
                          <a:effectLst/>
                        </a:rPr>
                      </a:br>
                      <a:r>
                        <a:rPr lang="en-ZA" sz="1050" b="0" dirty="0">
                          <a:effectLst/>
                        </a:rPr>
                        <a:t>Building, monitoring and maintaining constructive relationships with both their internal and external stakeholders. Types of stakeholders and reference Engaged communities, Media, videos, 5</a:t>
                      </a:r>
                      <a:endParaRPr lang="en-ZA" sz="1050" b="0" dirty="0">
                        <a:effectLst/>
                        <a:latin typeface="Arial" panose="020B0604020202020204" pitchFamily="34" charset="0"/>
                        <a:ea typeface="+mn-ea"/>
                      </a:endParaRPr>
                    </a:p>
                  </a:txBody>
                  <a:tcPr marL="40379" marR="40379" marT="0" marB="0" anchor="ct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Lst>
                      </a:pPr>
                      <a:r>
                        <a:rPr lang="en-ZA" sz="1050" dirty="0">
                          <a:effectLst/>
                        </a:rPr>
                        <a:t> </a:t>
                      </a:r>
                      <a:endParaRPr lang="en-ZA" sz="1050" dirty="0">
                        <a:effectLst/>
                        <a:latin typeface="Arial" panose="020B0604020202020204" pitchFamily="34" charset="0"/>
                        <a:ea typeface="Times New Roman" panose="02020603050405020304" pitchFamily="18" charset="0"/>
                      </a:endParaRPr>
                    </a:p>
                  </a:txBody>
                  <a:tcPr marL="0" marR="0" marT="0" marB="0" anchor="ctr"/>
                </a:tc>
                <a:extLst>
                  <a:ext uri="{0D108BD9-81ED-4DB2-BD59-A6C34878D82A}">
                    <a16:rowId xmlns:a16="http://schemas.microsoft.com/office/drawing/2014/main" val="2646909687"/>
                  </a:ext>
                </a:extLst>
              </a:tr>
              <a:tr h="151657">
                <a:tc gridSpan="5">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 </a:t>
                      </a:r>
                      <a:endParaRPr lang="en-ZA" sz="1050" dirty="0">
                        <a:effectLst/>
                        <a:latin typeface="Arial" panose="020B0604020202020204" pitchFamily="34" charset="0"/>
                        <a:ea typeface="Times New Roman" panose="02020603050405020304" pitchFamily="18" charset="0"/>
                      </a:endParaRPr>
                    </a:p>
                  </a:txBody>
                  <a:tcPr marL="40379" marR="40379" marT="0" marB="0" anchor="ct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extLst>
                  <a:ext uri="{0D108BD9-81ED-4DB2-BD59-A6C34878D82A}">
                    <a16:rowId xmlns:a16="http://schemas.microsoft.com/office/drawing/2014/main" val="1460706539"/>
                  </a:ext>
                </a:extLst>
              </a:tr>
              <a:tr h="601321">
                <a:tc rowSpan="3">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4</a:t>
                      </a:r>
                      <a:endParaRPr lang="en-ZA" sz="1050" dirty="0">
                        <a:effectLst/>
                        <a:latin typeface="Arial" panose="020B0604020202020204" pitchFamily="34" charset="0"/>
                        <a:ea typeface="Times New Roman" panose="02020603050405020304" pitchFamily="18" charset="0"/>
                      </a:endParaRPr>
                    </a:p>
                  </a:txBody>
                  <a:tcPr marL="40379" marR="40379" marT="0" marB="0" anchor="ctr"/>
                </a:tc>
                <a:tc rowSpan="3">
                  <a:txBody>
                    <a:bodyPr/>
                    <a:lstStyle/>
                    <a:p>
                      <a:pPr algn="l">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Business Development Support (BDS) Trainer/facilitator</a:t>
                      </a:r>
                      <a:endParaRPr lang="en-ZA" sz="1050" dirty="0">
                        <a:effectLst/>
                        <a:latin typeface="Arial" panose="020B0604020202020204" pitchFamily="34" charset="0"/>
                        <a:ea typeface="Times New Roman" panose="02020603050405020304" pitchFamily="18" charset="0"/>
                      </a:endParaRPr>
                    </a:p>
                  </a:txBody>
                  <a:tcPr marL="40379" marR="40379" marT="0" marB="0" anchor="ctr"/>
                </a:tc>
                <a:tc rowSpan="3">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5 + years experience providing technical advice, guidance, and support on enterprise development strategies and initiatives. </a:t>
                      </a:r>
                      <a:br>
                        <a:rPr lang="en-ZA" sz="1050" dirty="0">
                          <a:effectLst/>
                        </a:rPr>
                      </a:br>
                      <a:r>
                        <a:rPr lang="en-ZA" sz="1050" dirty="0">
                          <a:effectLst/>
                        </a:rPr>
                        <a:t>- Support and capacity building  for the development and growth of small and medium-sized enterprises (SMEs) in emerging economies, and to promote job creation and economic growth.</a:t>
                      </a:r>
                      <a:br>
                        <a:rPr lang="en-ZA" sz="1050" dirty="0">
                          <a:effectLst/>
                        </a:rPr>
                      </a:br>
                      <a:r>
                        <a:rPr lang="en-ZA" sz="1050" dirty="0">
                          <a:effectLst/>
                        </a:rPr>
                        <a:t>- Community Skills Development Trainer and/or Facilitator.</a:t>
                      </a:r>
                      <a:br>
                        <a:rPr lang="en-ZA" sz="1050" dirty="0">
                          <a:effectLst/>
                        </a:rPr>
                      </a:br>
                      <a:r>
                        <a:rPr lang="en-ZA" sz="1050" dirty="0">
                          <a:effectLst/>
                        </a:rPr>
                        <a:t>- Experience with innovative solutions to enterprise development challenges and training </a:t>
                      </a:r>
                      <a:br>
                        <a:rPr lang="en-ZA" sz="1050" dirty="0">
                          <a:effectLst/>
                        </a:rPr>
                      </a:br>
                      <a:r>
                        <a:rPr lang="en-ZA" sz="1050" dirty="0">
                          <a:effectLst/>
                        </a:rPr>
                        <a:t>- List of successful projects and training interventions. </a:t>
                      </a:r>
                    </a:p>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 </a:t>
                      </a:r>
                    </a:p>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Returnable: CV with detailed information and contactable references, attach proof</a:t>
                      </a:r>
                      <a:endParaRPr lang="en-ZA" sz="1050" dirty="0">
                        <a:effectLst/>
                        <a:latin typeface="Arial" panose="020B0604020202020204" pitchFamily="34" charset="0"/>
                        <a:ea typeface="Times New Roman" panose="02020603050405020304" pitchFamily="18" charset="0"/>
                      </a:endParaRPr>
                    </a:p>
                  </a:txBody>
                  <a:tcPr marL="40379" marR="40379" marT="0" marB="0" anchor="ct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&lt;1 year : no experience in business development, mentorship, training capabilities, 2</a:t>
                      </a:r>
                      <a:endParaRPr lang="en-ZA" sz="1050" dirty="0">
                        <a:effectLst/>
                        <a:latin typeface="Arial" panose="020B0604020202020204" pitchFamily="34" charset="0"/>
                        <a:ea typeface="Times New Roman" panose="02020603050405020304" pitchFamily="18" charset="0"/>
                      </a:endParaRPr>
                    </a:p>
                  </a:txBody>
                  <a:tcPr marL="40379" marR="40379" marT="0" marB="0" anchor="ct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Lst>
                      </a:pPr>
                      <a:r>
                        <a:rPr lang="en-ZA" sz="1050">
                          <a:effectLst/>
                        </a:rPr>
                        <a:t> </a:t>
                      </a:r>
                      <a:endParaRPr lang="en-ZA" sz="1050">
                        <a:effectLst/>
                        <a:latin typeface="Arial" panose="020B0604020202020204" pitchFamily="34" charset="0"/>
                        <a:ea typeface="Times New Roman" panose="02020603050405020304" pitchFamily="18" charset="0"/>
                      </a:endParaRPr>
                    </a:p>
                  </a:txBody>
                  <a:tcPr marL="0" marR="0" marT="0" marB="0" anchor="ctr"/>
                </a:tc>
                <a:extLst>
                  <a:ext uri="{0D108BD9-81ED-4DB2-BD59-A6C34878D82A}">
                    <a16:rowId xmlns:a16="http://schemas.microsoft.com/office/drawing/2014/main" val="2767748258"/>
                  </a:ext>
                </a:extLst>
              </a:tr>
              <a:tr h="303314">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a:effectLst/>
                        </a:rPr>
                        <a:t>1 to 5 years experienced in this field, proof and references,4</a:t>
                      </a:r>
                      <a:endParaRPr lang="en-ZA" sz="1050">
                        <a:effectLst/>
                        <a:latin typeface="Arial" panose="020B0604020202020204" pitchFamily="34" charset="0"/>
                        <a:ea typeface="Times New Roman" panose="02020603050405020304" pitchFamily="18" charset="0"/>
                      </a:endParaRPr>
                    </a:p>
                  </a:txBody>
                  <a:tcPr marL="40379" marR="40379" marT="0" marB="0" anchor="ct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Lst>
                      </a:pPr>
                      <a:r>
                        <a:rPr lang="en-ZA" sz="1050">
                          <a:effectLst/>
                        </a:rPr>
                        <a:t> </a:t>
                      </a:r>
                      <a:endParaRPr lang="en-ZA" sz="1050">
                        <a:effectLst/>
                        <a:latin typeface="Arial" panose="020B0604020202020204" pitchFamily="34" charset="0"/>
                        <a:ea typeface="Times New Roman" panose="02020603050405020304" pitchFamily="18" charset="0"/>
                      </a:endParaRPr>
                    </a:p>
                  </a:txBody>
                  <a:tcPr marL="0" marR="0" marT="0" marB="0" anchor="ctr"/>
                </a:tc>
                <a:extLst>
                  <a:ext uri="{0D108BD9-81ED-4DB2-BD59-A6C34878D82A}">
                    <a16:rowId xmlns:a16="http://schemas.microsoft.com/office/drawing/2014/main" val="4078142783"/>
                  </a:ext>
                </a:extLst>
              </a:tr>
              <a:tr h="1167562">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5 year + experience in business development, mentorship, facilitation, businesses developed, client mentored, SME's advised, training carried out and proof of business successes (number of businesses developed),5</a:t>
                      </a:r>
                      <a:endParaRPr lang="en-ZA" sz="1050" dirty="0">
                        <a:effectLst/>
                        <a:latin typeface="Arial" panose="020B0604020202020204" pitchFamily="34" charset="0"/>
                        <a:ea typeface="Times New Roman" panose="02020603050405020304" pitchFamily="18" charset="0"/>
                      </a:endParaRPr>
                    </a:p>
                  </a:txBody>
                  <a:tcPr marL="40379" marR="40379" marT="0" marB="0" anchor="ct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Lst>
                      </a:pPr>
                      <a:r>
                        <a:rPr lang="en-ZA" sz="1050" dirty="0">
                          <a:effectLst/>
                        </a:rPr>
                        <a:t> </a:t>
                      </a:r>
                      <a:endParaRPr lang="en-ZA" sz="1050" dirty="0">
                        <a:effectLst/>
                        <a:latin typeface="Arial" panose="020B0604020202020204" pitchFamily="34" charset="0"/>
                        <a:ea typeface="Times New Roman" panose="02020603050405020304" pitchFamily="18" charset="0"/>
                      </a:endParaRPr>
                    </a:p>
                  </a:txBody>
                  <a:tcPr marL="0" marR="0" marT="0" marB="0" anchor="ctr"/>
                </a:tc>
                <a:extLst>
                  <a:ext uri="{0D108BD9-81ED-4DB2-BD59-A6C34878D82A}">
                    <a16:rowId xmlns:a16="http://schemas.microsoft.com/office/drawing/2014/main" val="465512192"/>
                  </a:ext>
                </a:extLst>
              </a:tr>
            </a:tbl>
          </a:graphicData>
        </a:graphic>
      </p:graphicFrame>
      <p:graphicFrame>
        <p:nvGraphicFramePr>
          <p:cNvPr id="6" name="Table 5">
            <a:extLst>
              <a:ext uri="{FF2B5EF4-FFF2-40B4-BE49-F238E27FC236}">
                <a16:creationId xmlns:a16="http://schemas.microsoft.com/office/drawing/2014/main" id="{45724438-4E7B-56F9-5BC3-6BE226D518F3}"/>
              </a:ext>
            </a:extLst>
          </p:cNvPr>
          <p:cNvGraphicFramePr>
            <a:graphicFrameLocks noGrp="1"/>
          </p:cNvGraphicFramePr>
          <p:nvPr>
            <p:extLst>
              <p:ext uri="{D42A27DB-BD31-4B8C-83A1-F6EECF244321}">
                <p14:modId xmlns:p14="http://schemas.microsoft.com/office/powerpoint/2010/main" val="3714692346"/>
              </p:ext>
            </p:extLst>
          </p:nvPr>
        </p:nvGraphicFramePr>
        <p:xfrm>
          <a:off x="445168" y="1068293"/>
          <a:ext cx="11285621" cy="279244"/>
        </p:xfrm>
        <a:graphic>
          <a:graphicData uri="http://schemas.openxmlformats.org/drawingml/2006/table">
            <a:tbl>
              <a:tblPr firstRow="1" firstCol="1" bandRow="1">
                <a:tableStyleId>{5C22544A-7EE6-4342-B048-85BDC9FD1C3A}</a:tableStyleId>
              </a:tblPr>
              <a:tblGrid>
                <a:gridCol w="484560">
                  <a:extLst>
                    <a:ext uri="{9D8B030D-6E8A-4147-A177-3AD203B41FA5}">
                      <a16:colId xmlns:a16="http://schemas.microsoft.com/office/drawing/2014/main" val="4109709031"/>
                    </a:ext>
                  </a:extLst>
                </a:gridCol>
                <a:gridCol w="2060396">
                  <a:extLst>
                    <a:ext uri="{9D8B030D-6E8A-4147-A177-3AD203B41FA5}">
                      <a16:colId xmlns:a16="http://schemas.microsoft.com/office/drawing/2014/main" val="970825505"/>
                    </a:ext>
                  </a:extLst>
                </a:gridCol>
                <a:gridCol w="5005552">
                  <a:extLst>
                    <a:ext uri="{9D8B030D-6E8A-4147-A177-3AD203B41FA5}">
                      <a16:colId xmlns:a16="http://schemas.microsoft.com/office/drawing/2014/main" val="3998025602"/>
                    </a:ext>
                  </a:extLst>
                </a:gridCol>
                <a:gridCol w="3097440">
                  <a:extLst>
                    <a:ext uri="{9D8B030D-6E8A-4147-A177-3AD203B41FA5}">
                      <a16:colId xmlns:a16="http://schemas.microsoft.com/office/drawing/2014/main" val="3255669979"/>
                    </a:ext>
                  </a:extLst>
                </a:gridCol>
                <a:gridCol w="637673">
                  <a:extLst>
                    <a:ext uri="{9D8B030D-6E8A-4147-A177-3AD203B41FA5}">
                      <a16:colId xmlns:a16="http://schemas.microsoft.com/office/drawing/2014/main" val="3095810801"/>
                    </a:ext>
                  </a:extLst>
                </a:gridCol>
              </a:tblGrid>
              <a:tr h="279244">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Resource</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Evaluation Criteria: Company's (Resources) Experience requirements</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Criteria Evaluation Requirements</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Weight</a:t>
                      </a:r>
                      <a:endParaRPr lang="en-ZA" sz="1050" dirty="0">
                        <a:effectLst/>
                        <a:latin typeface="Arial" panose="020B0604020202020204" pitchFamily="34" charset="0"/>
                        <a:ea typeface="Times New Roman" panose="02020603050405020304" pitchFamily="18" charset="0"/>
                      </a:endParaRPr>
                    </a:p>
                  </a:txBody>
                  <a:tcPr marL="45007" marR="45007" marT="0" marB="0" anchor="ctr"/>
                </a:tc>
                <a:extLst>
                  <a:ext uri="{0D108BD9-81ED-4DB2-BD59-A6C34878D82A}">
                    <a16:rowId xmlns:a16="http://schemas.microsoft.com/office/drawing/2014/main" val="410297721"/>
                  </a:ext>
                </a:extLst>
              </a:tr>
            </a:tbl>
          </a:graphicData>
        </a:graphic>
      </p:graphicFrame>
    </p:spTree>
    <p:extLst>
      <p:ext uri="{BB962C8B-B14F-4D97-AF65-F5344CB8AC3E}">
        <p14:creationId xmlns:p14="http://schemas.microsoft.com/office/powerpoint/2010/main" val="3211713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95F1F094-5331-2964-1B3F-709AA929626B}"/>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8</a:t>
            </a:fld>
            <a:endParaRPr lang="en-ZA" dirty="0"/>
          </a:p>
        </p:txBody>
      </p:sp>
      <p:sp>
        <p:nvSpPr>
          <p:cNvPr id="12" name="Title 1">
            <a:extLst>
              <a:ext uri="{FF2B5EF4-FFF2-40B4-BE49-F238E27FC236}">
                <a16:creationId xmlns:a16="http://schemas.microsoft.com/office/drawing/2014/main" id="{B0F94E18-FD35-5756-99DA-3D9E423C510A}"/>
              </a:ext>
            </a:extLst>
          </p:cNvPr>
          <p:cNvSpPr>
            <a:spLocks noGrp="1"/>
          </p:cNvSpPr>
          <p:nvPr>
            <p:ph type="title"/>
          </p:nvPr>
        </p:nvSpPr>
        <p:spPr>
          <a:xfrm>
            <a:off x="163773" y="206375"/>
            <a:ext cx="9881375" cy="665163"/>
          </a:xfrm>
        </p:spPr>
        <p:txBody>
          <a:bodyPr/>
          <a:lstStyle/>
          <a:p>
            <a:r>
              <a:rPr lang="en-ZA" dirty="0"/>
              <a:t>Technical Evaluation Criteria continued..</a:t>
            </a:r>
            <a:br>
              <a:rPr lang="en-ZA" dirty="0"/>
            </a:br>
            <a:endParaRPr lang="en-ZA" sz="2000" dirty="0"/>
          </a:p>
        </p:txBody>
      </p:sp>
      <p:graphicFrame>
        <p:nvGraphicFramePr>
          <p:cNvPr id="6" name="Table 5">
            <a:extLst>
              <a:ext uri="{FF2B5EF4-FFF2-40B4-BE49-F238E27FC236}">
                <a16:creationId xmlns:a16="http://schemas.microsoft.com/office/drawing/2014/main" id="{45724438-4E7B-56F9-5BC3-6BE226D518F3}"/>
              </a:ext>
            </a:extLst>
          </p:cNvPr>
          <p:cNvGraphicFramePr>
            <a:graphicFrameLocks noGrp="1"/>
          </p:cNvGraphicFramePr>
          <p:nvPr>
            <p:extLst>
              <p:ext uri="{D42A27DB-BD31-4B8C-83A1-F6EECF244321}">
                <p14:modId xmlns:p14="http://schemas.microsoft.com/office/powerpoint/2010/main" val="2716587509"/>
              </p:ext>
            </p:extLst>
          </p:nvPr>
        </p:nvGraphicFramePr>
        <p:xfrm>
          <a:off x="272956" y="1068293"/>
          <a:ext cx="11457835" cy="279244"/>
        </p:xfrm>
        <a:graphic>
          <a:graphicData uri="http://schemas.openxmlformats.org/drawingml/2006/table">
            <a:tbl>
              <a:tblPr firstRow="1" firstCol="1" bandRow="1">
                <a:tableStyleId>{5C22544A-7EE6-4342-B048-85BDC9FD1C3A}</a:tableStyleId>
              </a:tblPr>
              <a:tblGrid>
                <a:gridCol w="491954">
                  <a:extLst>
                    <a:ext uri="{9D8B030D-6E8A-4147-A177-3AD203B41FA5}">
                      <a16:colId xmlns:a16="http://schemas.microsoft.com/office/drawing/2014/main" val="4109709031"/>
                    </a:ext>
                  </a:extLst>
                </a:gridCol>
                <a:gridCol w="2091837">
                  <a:extLst>
                    <a:ext uri="{9D8B030D-6E8A-4147-A177-3AD203B41FA5}">
                      <a16:colId xmlns:a16="http://schemas.microsoft.com/office/drawing/2014/main" val="970825505"/>
                    </a:ext>
                  </a:extLst>
                </a:gridCol>
                <a:gridCol w="4585059">
                  <a:extLst>
                    <a:ext uri="{9D8B030D-6E8A-4147-A177-3AD203B41FA5}">
                      <a16:colId xmlns:a16="http://schemas.microsoft.com/office/drawing/2014/main" val="3998025602"/>
                    </a:ext>
                  </a:extLst>
                </a:gridCol>
                <a:gridCol w="3641581">
                  <a:extLst>
                    <a:ext uri="{9D8B030D-6E8A-4147-A177-3AD203B41FA5}">
                      <a16:colId xmlns:a16="http://schemas.microsoft.com/office/drawing/2014/main" val="3255669979"/>
                    </a:ext>
                  </a:extLst>
                </a:gridCol>
                <a:gridCol w="647404">
                  <a:extLst>
                    <a:ext uri="{9D8B030D-6E8A-4147-A177-3AD203B41FA5}">
                      <a16:colId xmlns:a16="http://schemas.microsoft.com/office/drawing/2014/main" val="3095810801"/>
                    </a:ext>
                  </a:extLst>
                </a:gridCol>
              </a:tblGrid>
              <a:tr h="279244">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Resource</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Evaluation Criteria: Company's (Resources) Experience requirements</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Criteria Evaluation Requirements</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Weight</a:t>
                      </a:r>
                      <a:endParaRPr lang="en-ZA" sz="1050" dirty="0">
                        <a:effectLst/>
                        <a:latin typeface="Arial" panose="020B0604020202020204" pitchFamily="34" charset="0"/>
                        <a:ea typeface="Times New Roman" panose="02020603050405020304" pitchFamily="18" charset="0"/>
                      </a:endParaRPr>
                    </a:p>
                  </a:txBody>
                  <a:tcPr marL="45007" marR="45007" marT="0" marB="0" anchor="ctr"/>
                </a:tc>
                <a:extLst>
                  <a:ext uri="{0D108BD9-81ED-4DB2-BD59-A6C34878D82A}">
                    <a16:rowId xmlns:a16="http://schemas.microsoft.com/office/drawing/2014/main" val="410297721"/>
                  </a:ext>
                </a:extLst>
              </a:tr>
            </a:tbl>
          </a:graphicData>
        </a:graphic>
      </p:graphicFrame>
      <p:graphicFrame>
        <p:nvGraphicFramePr>
          <p:cNvPr id="9" name="Table 8">
            <a:extLst>
              <a:ext uri="{FF2B5EF4-FFF2-40B4-BE49-F238E27FC236}">
                <a16:creationId xmlns:a16="http://schemas.microsoft.com/office/drawing/2014/main" id="{21C881BE-BAD2-D2AA-0D72-C77C1324A23F}"/>
              </a:ext>
            </a:extLst>
          </p:cNvPr>
          <p:cNvGraphicFramePr>
            <a:graphicFrameLocks noGrp="1"/>
          </p:cNvGraphicFramePr>
          <p:nvPr>
            <p:extLst>
              <p:ext uri="{D42A27DB-BD31-4B8C-83A1-F6EECF244321}">
                <p14:modId xmlns:p14="http://schemas.microsoft.com/office/powerpoint/2010/main" val="2057345468"/>
              </p:ext>
            </p:extLst>
          </p:nvPr>
        </p:nvGraphicFramePr>
        <p:xfrm>
          <a:off x="272955" y="1347537"/>
          <a:ext cx="11418819" cy="5436942"/>
        </p:xfrm>
        <a:graphic>
          <a:graphicData uri="http://schemas.openxmlformats.org/drawingml/2006/table">
            <a:tbl>
              <a:tblPr firstRow="1" firstCol="1" bandRow="1">
                <a:tableStyleId>{5C22544A-7EE6-4342-B048-85BDC9FD1C3A}</a:tableStyleId>
              </a:tblPr>
              <a:tblGrid>
                <a:gridCol w="504967">
                  <a:extLst>
                    <a:ext uri="{9D8B030D-6E8A-4147-A177-3AD203B41FA5}">
                      <a16:colId xmlns:a16="http://schemas.microsoft.com/office/drawing/2014/main" val="3460914791"/>
                    </a:ext>
                  </a:extLst>
                </a:gridCol>
                <a:gridCol w="2202145">
                  <a:extLst>
                    <a:ext uri="{9D8B030D-6E8A-4147-A177-3AD203B41FA5}">
                      <a16:colId xmlns:a16="http://schemas.microsoft.com/office/drawing/2014/main" val="228455165"/>
                    </a:ext>
                  </a:extLst>
                </a:gridCol>
                <a:gridCol w="4526202">
                  <a:extLst>
                    <a:ext uri="{9D8B030D-6E8A-4147-A177-3AD203B41FA5}">
                      <a16:colId xmlns:a16="http://schemas.microsoft.com/office/drawing/2014/main" val="3265482452"/>
                    </a:ext>
                  </a:extLst>
                </a:gridCol>
                <a:gridCol w="3603009">
                  <a:extLst>
                    <a:ext uri="{9D8B030D-6E8A-4147-A177-3AD203B41FA5}">
                      <a16:colId xmlns:a16="http://schemas.microsoft.com/office/drawing/2014/main" val="2827996666"/>
                    </a:ext>
                  </a:extLst>
                </a:gridCol>
                <a:gridCol w="582496">
                  <a:extLst>
                    <a:ext uri="{9D8B030D-6E8A-4147-A177-3AD203B41FA5}">
                      <a16:colId xmlns:a16="http://schemas.microsoft.com/office/drawing/2014/main" val="2794877624"/>
                    </a:ext>
                  </a:extLst>
                </a:gridCol>
              </a:tblGrid>
              <a:tr h="372134">
                <a:tc rowSpan="3">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5</a:t>
                      </a:r>
                      <a:endParaRPr lang="en-ZA" sz="1050" b="0" dirty="0">
                        <a:effectLst/>
                        <a:latin typeface="Arial" panose="020B0604020202020204" pitchFamily="34" charset="0"/>
                        <a:ea typeface="Times New Roman" panose="02020603050405020304" pitchFamily="18" charset="0"/>
                      </a:endParaRPr>
                    </a:p>
                  </a:txBody>
                  <a:tcPr marL="38059" marR="38059" marT="0" marB="0" anchor="ctr"/>
                </a:tc>
                <a:tc rowSpan="3">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Socio-economic researcher and MEL expert</a:t>
                      </a:r>
                    </a:p>
                  </a:txBody>
                  <a:tcPr marL="38059" marR="38059" marT="0" marB="0" anchor="ctr">
                    <a:solidFill>
                      <a:schemeClr val="bg1">
                        <a:lumMod val="95000"/>
                      </a:schemeClr>
                    </a:solidFill>
                  </a:tcPr>
                </a:tc>
                <a:tc rowSpan="3">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5 years+ experience in analysing social, financial and or economic data, specifically in the developmental and or public sector space.</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 Experience in Monitoring, Evaluation &amp; Learning (MEL) in development projects ensuring that the projects and programs achieve their intended outcomes and have a positive impact on target populations.</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 Social, psychology, economics and or developmental study training at graduate level or equivalent </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- 5years + experience in analysis in the development sector</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•Experience with monitoring and evaluating projects or programs (MEL) in development projects</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•List of successful projects.  Returnable: CV with detailed information and contactable references, attach proof </a:t>
                      </a:r>
                    </a:p>
                  </a:txBody>
                  <a:tcPr marL="38059" marR="38059" marT="0" marB="0" anchor="ctr">
                    <a:solidFill>
                      <a:schemeClr val="bg1">
                        <a:lumMod val="95000"/>
                      </a:schemeClr>
                    </a:solidFill>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&lt; 1year experience in analysing social, financial and or economic data, specifically in the developmental and or public sector space,2</a:t>
                      </a:r>
                    </a:p>
                  </a:txBody>
                  <a:tcPr marL="38059" marR="38059" marT="0" marB="0" anchor="ctr">
                    <a:solidFill>
                      <a:schemeClr val="bg1">
                        <a:lumMod val="95000"/>
                      </a:schemeClr>
                    </a:solidFill>
                  </a:tcPr>
                </a:tc>
                <a:tc rowSpan="3">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a:effectLst/>
                        </a:rPr>
                        <a:t>15%</a:t>
                      </a:r>
                      <a:endParaRPr lang="en-ZA" sz="1050" b="0">
                        <a:effectLst/>
                        <a:latin typeface="Arial" panose="020B0604020202020204" pitchFamily="34" charset="0"/>
                        <a:ea typeface="Times New Roman" panose="02020603050405020304" pitchFamily="18" charset="0"/>
                      </a:endParaRPr>
                    </a:p>
                  </a:txBody>
                  <a:tcPr marL="38059" marR="38059" marT="0" marB="0" anchor="ctr"/>
                </a:tc>
                <a:extLst>
                  <a:ext uri="{0D108BD9-81ED-4DB2-BD59-A6C34878D82A}">
                    <a16:rowId xmlns:a16="http://schemas.microsoft.com/office/drawing/2014/main" val="611703782"/>
                  </a:ext>
                </a:extLst>
              </a:tr>
              <a:tr h="465167">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&gt;1yr and &lt; 5yr in analysing social, financial and or economic data, specifically in the developmental and or public sector space. Provide at least 1 successful project,4</a:t>
                      </a:r>
                    </a:p>
                  </a:txBody>
                  <a:tcPr marL="38059" marR="38059" marT="0" marB="0" anchor="ctr"/>
                </a:tc>
                <a:tc vMerge="1">
                  <a:txBody>
                    <a:bodyPr/>
                    <a:lstStyle/>
                    <a:p>
                      <a:endParaRPr lang="en-ZA"/>
                    </a:p>
                  </a:txBody>
                  <a:tcPr/>
                </a:tc>
                <a:extLst>
                  <a:ext uri="{0D108BD9-81ED-4DB2-BD59-A6C34878D82A}">
                    <a16:rowId xmlns:a16="http://schemas.microsoft.com/office/drawing/2014/main" val="1958422329"/>
                  </a:ext>
                </a:extLst>
              </a:tr>
              <a:tr h="1116402">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a:effectLst/>
                        </a:rPr>
                        <a:t>&gt;5 years experience in analysing social, financial and or economic data, specifically in the developmental and or public sector space. Experience in developing, monitoring and evaluating projects/program (MEL) projects, Provide at least 2 projects,5</a:t>
                      </a:r>
                      <a:endParaRPr lang="en-ZA" sz="1050" b="0">
                        <a:effectLst/>
                        <a:latin typeface="Arial" panose="020B0604020202020204" pitchFamily="34" charset="0"/>
                        <a:ea typeface="Times New Roman" panose="02020603050405020304" pitchFamily="18" charset="0"/>
                      </a:endParaRPr>
                    </a:p>
                  </a:txBody>
                  <a:tcPr marL="38059" marR="38059" marT="0" marB="0" anchor="ctr"/>
                </a:tc>
                <a:tc vMerge="1">
                  <a:txBody>
                    <a:bodyPr/>
                    <a:lstStyle/>
                    <a:p>
                      <a:endParaRPr lang="en-ZA"/>
                    </a:p>
                  </a:txBody>
                  <a:tcPr/>
                </a:tc>
                <a:extLst>
                  <a:ext uri="{0D108BD9-81ED-4DB2-BD59-A6C34878D82A}">
                    <a16:rowId xmlns:a16="http://schemas.microsoft.com/office/drawing/2014/main" val="2811041671"/>
                  </a:ext>
                </a:extLst>
              </a:tr>
              <a:tr h="837301">
                <a:tc rowSpan="3">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6</a:t>
                      </a:r>
                      <a:endParaRPr lang="en-ZA" sz="1050" b="0" dirty="0">
                        <a:effectLst/>
                        <a:latin typeface="Arial" panose="020B0604020202020204" pitchFamily="34" charset="0"/>
                        <a:ea typeface="Times New Roman" panose="02020603050405020304" pitchFamily="18" charset="0"/>
                      </a:endParaRPr>
                    </a:p>
                  </a:txBody>
                  <a:tcPr marL="38059" marR="38059" marT="0" marB="0" anchor="ctr"/>
                </a:tc>
                <a:tc rowSpan="3">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Communications and Content Development Officer</a:t>
                      </a:r>
                      <a:endParaRPr lang="en-ZA" sz="1050" b="0" dirty="0">
                        <a:effectLst/>
                        <a:latin typeface="Arial" panose="020B0604020202020204" pitchFamily="34" charset="0"/>
                        <a:ea typeface="Times New Roman" panose="02020603050405020304" pitchFamily="18" charset="0"/>
                      </a:endParaRPr>
                    </a:p>
                  </a:txBody>
                  <a:tcPr marL="38059" marR="38059" marT="0" marB="0" anchor="ctr"/>
                </a:tc>
                <a:tc rowSpan="3">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3+ years experience in development, distribution, of strategic messaging and content creation. Experience with digital marketing software, tools, and methods. Experience with promotional material development. </a:t>
                      </a:r>
                      <a:br>
                        <a:rPr lang="en-ZA" sz="1050" b="0" dirty="0">
                          <a:effectLst/>
                        </a:rPr>
                      </a:br>
                      <a:r>
                        <a:rPr lang="en-ZA" sz="1050" b="0" dirty="0">
                          <a:effectLst/>
                        </a:rPr>
                        <a:t>Experience with preparing marketing materials and media releases.</a:t>
                      </a:r>
                      <a:br>
                        <a:rPr lang="en-ZA" sz="1050" b="0" dirty="0">
                          <a:effectLst/>
                        </a:rPr>
                      </a:br>
                      <a:r>
                        <a:rPr lang="en-ZA" sz="1050" b="0" dirty="0">
                          <a:effectLst/>
                        </a:rPr>
                        <a:t>•3+years + experience in communication, content development and marketing </a:t>
                      </a:r>
                      <a:br>
                        <a:rPr lang="en-ZA" sz="1050" b="0" dirty="0">
                          <a:effectLst/>
                        </a:rPr>
                      </a:br>
                      <a:r>
                        <a:rPr lang="en-ZA" sz="1050" b="0" dirty="0">
                          <a:effectLst/>
                        </a:rPr>
                        <a:t>•Relevant training </a:t>
                      </a:r>
                      <a:br>
                        <a:rPr lang="en-ZA" sz="1050" b="0" dirty="0">
                          <a:effectLst/>
                        </a:rPr>
                      </a:br>
                      <a:r>
                        <a:rPr lang="en-ZA" sz="1050" b="0" dirty="0">
                          <a:effectLst/>
                        </a:rPr>
                        <a:t>•Effective writing and communication skills</a:t>
                      </a:r>
                      <a:br>
                        <a:rPr lang="en-ZA" sz="1050" b="0" dirty="0">
                          <a:effectLst/>
                        </a:rPr>
                      </a:br>
                      <a:r>
                        <a:rPr lang="en-ZA" sz="1050" b="0" dirty="0">
                          <a:effectLst/>
                        </a:rPr>
                        <a:t>•Effective people and project management skills.</a:t>
                      </a:r>
                      <a:br>
                        <a:rPr lang="en-ZA" sz="1050" b="0" dirty="0">
                          <a:effectLst/>
                        </a:rPr>
                      </a:br>
                      <a:r>
                        <a:rPr lang="en-ZA" sz="1050" b="0" dirty="0">
                          <a:effectLst/>
                        </a:rPr>
                        <a:t>•List of successful projects and portfolio: Returnable: CV and supporting proof of experience, customers, projects, references</a:t>
                      </a:r>
                      <a:endParaRPr lang="en-ZA" sz="1050" b="0" dirty="0">
                        <a:effectLst/>
                        <a:latin typeface="Arial" panose="020B0604020202020204" pitchFamily="34" charset="0"/>
                        <a:ea typeface="Times New Roman" panose="02020603050405020304" pitchFamily="18" charset="0"/>
                      </a:endParaRPr>
                    </a:p>
                  </a:txBody>
                  <a:tcPr marL="38059" marR="38059" marT="0" marB="0" anchor="ct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0 - 2year experience in development, distribution, of strategic messaging and content creation. Experience with digital marketing software, tools, and methods. Experience with promotional material development. </a:t>
                      </a:r>
                      <a:br>
                        <a:rPr lang="en-ZA" sz="1050" b="0" dirty="0">
                          <a:effectLst/>
                        </a:rPr>
                      </a:br>
                      <a:r>
                        <a:rPr lang="en-ZA" sz="1050" b="0" dirty="0">
                          <a:effectLst/>
                        </a:rPr>
                        <a:t>Experience with preparing marketing materials and media releases., 0-1 project,2</a:t>
                      </a:r>
                      <a:endParaRPr lang="en-ZA" sz="1050" b="0" dirty="0">
                        <a:effectLst/>
                        <a:latin typeface="Arial" panose="020B0604020202020204" pitchFamily="34" charset="0"/>
                        <a:ea typeface="Times New Roman" panose="02020603050405020304" pitchFamily="18" charset="0"/>
                      </a:endParaRPr>
                    </a:p>
                  </a:txBody>
                  <a:tcPr marL="38059" marR="38059" marT="0" marB="0" anchor="ctr"/>
                </a:tc>
                <a:tc rowSpan="3">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a:effectLst/>
                        </a:rPr>
                        <a:t>15%</a:t>
                      </a:r>
                      <a:endParaRPr lang="en-ZA" sz="1050" b="0">
                        <a:effectLst/>
                        <a:latin typeface="Arial" panose="020B0604020202020204" pitchFamily="34" charset="0"/>
                        <a:ea typeface="Times New Roman" panose="02020603050405020304" pitchFamily="18" charset="0"/>
                      </a:endParaRPr>
                    </a:p>
                  </a:txBody>
                  <a:tcPr marL="38059" marR="38059" marT="0" marB="0" anchor="ctr"/>
                </a:tc>
                <a:extLst>
                  <a:ext uri="{0D108BD9-81ED-4DB2-BD59-A6C34878D82A}">
                    <a16:rowId xmlns:a16="http://schemas.microsoft.com/office/drawing/2014/main" val="577614774"/>
                  </a:ext>
                </a:extLst>
              </a:tr>
              <a:tr h="1116402">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3-5year experience in development, distribution, of strategic messaging and content creation. 3 Years+ Experience with engaging strategic stakeholders and influencing responses/support for projects.  2-3years +digital marketing software, tools, and methods. Experience with promotional material development. </a:t>
                      </a:r>
                      <a:br>
                        <a:rPr lang="en-ZA" sz="1050" b="0" dirty="0">
                          <a:effectLst/>
                        </a:rPr>
                      </a:br>
                      <a:r>
                        <a:rPr lang="en-ZA" sz="1050" b="0" dirty="0">
                          <a:effectLst/>
                        </a:rPr>
                        <a:t>Experience with preparing marketing materials and media releases., 1+ projects experience skills and proof, 4</a:t>
                      </a:r>
                      <a:endParaRPr lang="en-ZA" sz="1050" b="0" dirty="0">
                        <a:effectLst/>
                        <a:latin typeface="Arial" panose="020B0604020202020204" pitchFamily="34" charset="0"/>
                        <a:ea typeface="Times New Roman" panose="02020603050405020304" pitchFamily="18" charset="0"/>
                      </a:endParaRPr>
                    </a:p>
                  </a:txBody>
                  <a:tcPr marL="38059" marR="38059" marT="0" marB="0" anchor="ctr"/>
                </a:tc>
                <a:tc vMerge="1">
                  <a:txBody>
                    <a:bodyPr/>
                    <a:lstStyle/>
                    <a:p>
                      <a:endParaRPr lang="en-ZA"/>
                    </a:p>
                  </a:txBody>
                  <a:tcPr/>
                </a:tc>
                <a:extLst>
                  <a:ext uri="{0D108BD9-81ED-4DB2-BD59-A6C34878D82A}">
                    <a16:rowId xmlns:a16="http://schemas.microsoft.com/office/drawing/2014/main" val="3605159417"/>
                  </a:ext>
                </a:extLst>
              </a:tr>
              <a:tr h="1023368">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5year + experience in development, distribution, of strategic messaging and content creation. 4+ Years Experience with engaging strategic stakeholders and influencing responses/support for projects.  5 Years +digital marketing software, tools, and methods. Experience with promotional material development. people management, skills management experience, provide proof, 2+ projects experience, 5</a:t>
                      </a:r>
                      <a:endParaRPr lang="en-ZA" sz="1050" b="0" dirty="0">
                        <a:effectLst/>
                        <a:latin typeface="Arial" panose="020B0604020202020204" pitchFamily="34" charset="0"/>
                        <a:ea typeface="Times New Roman" panose="02020603050405020304" pitchFamily="18" charset="0"/>
                      </a:endParaRPr>
                    </a:p>
                  </a:txBody>
                  <a:tcPr marL="38059" marR="38059" marT="0" marB="0" anchor="ctr"/>
                </a:tc>
                <a:tc vMerge="1">
                  <a:txBody>
                    <a:bodyPr/>
                    <a:lstStyle/>
                    <a:p>
                      <a:endParaRPr lang="en-ZA"/>
                    </a:p>
                  </a:txBody>
                  <a:tcPr/>
                </a:tc>
                <a:extLst>
                  <a:ext uri="{0D108BD9-81ED-4DB2-BD59-A6C34878D82A}">
                    <a16:rowId xmlns:a16="http://schemas.microsoft.com/office/drawing/2014/main" val="2023852492"/>
                  </a:ext>
                </a:extLst>
              </a:tr>
            </a:tbl>
          </a:graphicData>
        </a:graphic>
      </p:graphicFrame>
    </p:spTree>
    <p:extLst>
      <p:ext uri="{BB962C8B-B14F-4D97-AF65-F5344CB8AC3E}">
        <p14:creationId xmlns:p14="http://schemas.microsoft.com/office/powerpoint/2010/main" val="724989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95F1F094-5331-2964-1B3F-709AA929626B}"/>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9</a:t>
            </a:fld>
            <a:endParaRPr lang="en-ZA" dirty="0"/>
          </a:p>
        </p:txBody>
      </p:sp>
      <p:sp>
        <p:nvSpPr>
          <p:cNvPr id="12" name="Title 1">
            <a:extLst>
              <a:ext uri="{FF2B5EF4-FFF2-40B4-BE49-F238E27FC236}">
                <a16:creationId xmlns:a16="http://schemas.microsoft.com/office/drawing/2014/main" id="{B0F94E18-FD35-5756-99DA-3D9E423C510A}"/>
              </a:ext>
            </a:extLst>
          </p:cNvPr>
          <p:cNvSpPr>
            <a:spLocks noGrp="1"/>
          </p:cNvSpPr>
          <p:nvPr>
            <p:ph type="title"/>
          </p:nvPr>
        </p:nvSpPr>
        <p:spPr>
          <a:xfrm>
            <a:off x="163773" y="206375"/>
            <a:ext cx="9881375" cy="665163"/>
          </a:xfrm>
        </p:spPr>
        <p:txBody>
          <a:bodyPr/>
          <a:lstStyle/>
          <a:p>
            <a:r>
              <a:rPr lang="en-ZA" dirty="0"/>
              <a:t>Technical Evaluation Criteria continued..</a:t>
            </a:r>
            <a:br>
              <a:rPr lang="en-ZA" dirty="0"/>
            </a:br>
            <a:endParaRPr lang="en-ZA" sz="2000" dirty="0"/>
          </a:p>
        </p:txBody>
      </p:sp>
      <p:graphicFrame>
        <p:nvGraphicFramePr>
          <p:cNvPr id="6" name="Table 5">
            <a:extLst>
              <a:ext uri="{FF2B5EF4-FFF2-40B4-BE49-F238E27FC236}">
                <a16:creationId xmlns:a16="http://schemas.microsoft.com/office/drawing/2014/main" id="{45724438-4E7B-56F9-5BC3-6BE226D518F3}"/>
              </a:ext>
            </a:extLst>
          </p:cNvPr>
          <p:cNvGraphicFramePr>
            <a:graphicFrameLocks noGrp="1"/>
          </p:cNvGraphicFramePr>
          <p:nvPr>
            <p:extLst>
              <p:ext uri="{D42A27DB-BD31-4B8C-83A1-F6EECF244321}">
                <p14:modId xmlns:p14="http://schemas.microsoft.com/office/powerpoint/2010/main" val="305945232"/>
              </p:ext>
            </p:extLst>
          </p:nvPr>
        </p:nvGraphicFramePr>
        <p:xfrm>
          <a:off x="272956" y="1359132"/>
          <a:ext cx="11457835" cy="279244"/>
        </p:xfrm>
        <a:graphic>
          <a:graphicData uri="http://schemas.openxmlformats.org/drawingml/2006/table">
            <a:tbl>
              <a:tblPr firstRow="1" firstCol="1" bandRow="1">
                <a:tableStyleId>{5C22544A-7EE6-4342-B048-85BDC9FD1C3A}</a:tableStyleId>
              </a:tblPr>
              <a:tblGrid>
                <a:gridCol w="491954">
                  <a:extLst>
                    <a:ext uri="{9D8B030D-6E8A-4147-A177-3AD203B41FA5}">
                      <a16:colId xmlns:a16="http://schemas.microsoft.com/office/drawing/2014/main" val="4109709031"/>
                    </a:ext>
                  </a:extLst>
                </a:gridCol>
                <a:gridCol w="2091837">
                  <a:extLst>
                    <a:ext uri="{9D8B030D-6E8A-4147-A177-3AD203B41FA5}">
                      <a16:colId xmlns:a16="http://schemas.microsoft.com/office/drawing/2014/main" val="970825505"/>
                    </a:ext>
                  </a:extLst>
                </a:gridCol>
                <a:gridCol w="4585059">
                  <a:extLst>
                    <a:ext uri="{9D8B030D-6E8A-4147-A177-3AD203B41FA5}">
                      <a16:colId xmlns:a16="http://schemas.microsoft.com/office/drawing/2014/main" val="3998025602"/>
                    </a:ext>
                  </a:extLst>
                </a:gridCol>
                <a:gridCol w="3641581">
                  <a:extLst>
                    <a:ext uri="{9D8B030D-6E8A-4147-A177-3AD203B41FA5}">
                      <a16:colId xmlns:a16="http://schemas.microsoft.com/office/drawing/2014/main" val="3255669979"/>
                    </a:ext>
                  </a:extLst>
                </a:gridCol>
                <a:gridCol w="647404">
                  <a:extLst>
                    <a:ext uri="{9D8B030D-6E8A-4147-A177-3AD203B41FA5}">
                      <a16:colId xmlns:a16="http://schemas.microsoft.com/office/drawing/2014/main" val="3095810801"/>
                    </a:ext>
                  </a:extLst>
                </a:gridCol>
              </a:tblGrid>
              <a:tr h="279244">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Resource</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Evaluation Criteria: Company's (Resources) Experience requirements</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Criteria Evaluation Requirements</a:t>
                      </a:r>
                      <a:endParaRPr lang="en-ZA" sz="1050" dirty="0">
                        <a:effectLst/>
                        <a:latin typeface="Arial" panose="020B0604020202020204" pitchFamily="34" charset="0"/>
                        <a:ea typeface="Times New Roman" panose="02020603050405020304" pitchFamily="18" charset="0"/>
                      </a:endParaRPr>
                    </a:p>
                  </a:txBody>
                  <a:tcPr marL="45007" marR="45007" marT="0" marB="0" anchor="ctr"/>
                </a:tc>
                <a:tc>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dirty="0">
                          <a:effectLst/>
                        </a:rPr>
                        <a:t>Weight</a:t>
                      </a:r>
                      <a:endParaRPr lang="en-ZA" sz="1050" dirty="0">
                        <a:effectLst/>
                        <a:latin typeface="Arial" panose="020B0604020202020204" pitchFamily="34" charset="0"/>
                        <a:ea typeface="Times New Roman" panose="02020603050405020304" pitchFamily="18" charset="0"/>
                      </a:endParaRPr>
                    </a:p>
                  </a:txBody>
                  <a:tcPr marL="45007" marR="45007" marT="0" marB="0" anchor="ctr"/>
                </a:tc>
                <a:extLst>
                  <a:ext uri="{0D108BD9-81ED-4DB2-BD59-A6C34878D82A}">
                    <a16:rowId xmlns:a16="http://schemas.microsoft.com/office/drawing/2014/main" val="410297721"/>
                  </a:ext>
                </a:extLst>
              </a:tr>
            </a:tbl>
          </a:graphicData>
        </a:graphic>
      </p:graphicFrame>
      <p:graphicFrame>
        <p:nvGraphicFramePr>
          <p:cNvPr id="2" name="Table 1">
            <a:extLst>
              <a:ext uri="{FF2B5EF4-FFF2-40B4-BE49-F238E27FC236}">
                <a16:creationId xmlns:a16="http://schemas.microsoft.com/office/drawing/2014/main" id="{14E33267-4DF4-752B-EA6B-46EAB065972A}"/>
              </a:ext>
            </a:extLst>
          </p:cNvPr>
          <p:cNvGraphicFramePr>
            <a:graphicFrameLocks noGrp="1"/>
          </p:cNvGraphicFramePr>
          <p:nvPr>
            <p:extLst>
              <p:ext uri="{D42A27DB-BD31-4B8C-83A1-F6EECF244321}">
                <p14:modId xmlns:p14="http://schemas.microsoft.com/office/powerpoint/2010/main" val="2079995275"/>
              </p:ext>
            </p:extLst>
          </p:nvPr>
        </p:nvGraphicFramePr>
        <p:xfrm>
          <a:off x="272956" y="1638376"/>
          <a:ext cx="11457835" cy="2104390"/>
        </p:xfrm>
        <a:graphic>
          <a:graphicData uri="http://schemas.openxmlformats.org/drawingml/2006/table">
            <a:tbl>
              <a:tblPr firstRow="1" firstCol="1" bandRow="1">
                <a:tableStyleId>{5C22544A-7EE6-4342-B048-85BDC9FD1C3A}</a:tableStyleId>
              </a:tblPr>
              <a:tblGrid>
                <a:gridCol w="477671">
                  <a:extLst>
                    <a:ext uri="{9D8B030D-6E8A-4147-A177-3AD203B41FA5}">
                      <a16:colId xmlns:a16="http://schemas.microsoft.com/office/drawing/2014/main" val="2245649581"/>
                    </a:ext>
                  </a:extLst>
                </a:gridCol>
                <a:gridCol w="2115403">
                  <a:extLst>
                    <a:ext uri="{9D8B030D-6E8A-4147-A177-3AD203B41FA5}">
                      <a16:colId xmlns:a16="http://schemas.microsoft.com/office/drawing/2014/main" val="2416615641"/>
                    </a:ext>
                  </a:extLst>
                </a:gridCol>
                <a:gridCol w="4503761">
                  <a:extLst>
                    <a:ext uri="{9D8B030D-6E8A-4147-A177-3AD203B41FA5}">
                      <a16:colId xmlns:a16="http://schemas.microsoft.com/office/drawing/2014/main" val="2074822006"/>
                    </a:ext>
                  </a:extLst>
                </a:gridCol>
                <a:gridCol w="3712191">
                  <a:extLst>
                    <a:ext uri="{9D8B030D-6E8A-4147-A177-3AD203B41FA5}">
                      <a16:colId xmlns:a16="http://schemas.microsoft.com/office/drawing/2014/main" val="2433175011"/>
                    </a:ext>
                  </a:extLst>
                </a:gridCol>
                <a:gridCol w="648809">
                  <a:extLst>
                    <a:ext uri="{9D8B030D-6E8A-4147-A177-3AD203B41FA5}">
                      <a16:colId xmlns:a16="http://schemas.microsoft.com/office/drawing/2014/main" val="1395988578"/>
                    </a:ext>
                  </a:extLst>
                </a:gridCol>
              </a:tblGrid>
              <a:tr h="269197">
                <a:tc rowSpan="3">
                  <a:txBody>
                    <a:bodyPr/>
                    <a:lstStyle/>
                    <a:p>
                      <a:pPr algn="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7</a:t>
                      </a:r>
                      <a:endParaRPr lang="en-ZA" sz="1050" b="0" dirty="0">
                        <a:effectLst/>
                        <a:latin typeface="Arial" panose="020B0604020202020204" pitchFamily="34" charset="0"/>
                        <a:ea typeface="Times New Roman" panose="02020603050405020304" pitchFamily="18" charset="0"/>
                      </a:endParaRPr>
                    </a:p>
                  </a:txBody>
                  <a:tcPr marL="68580" marR="68580" marT="0" marB="0" anchor="ctr"/>
                </a:tc>
                <a:tc rowSpan="3">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Project Assistant and Administrator Officer</a:t>
                      </a:r>
                    </a:p>
                  </a:txBody>
                  <a:tcPr marL="68580" marR="68580" marT="0" marB="0" anchor="ctr">
                    <a:solidFill>
                      <a:schemeClr val="bg1">
                        <a:lumMod val="95000"/>
                      </a:schemeClr>
                    </a:solidFill>
                  </a:tcPr>
                </a:tc>
                <a:tc rowSpan="3">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3+ years experience administrative duties; setting meetings, workshops and site visits</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Project coordination and communication</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Experience with progress reports, sorting project documents, and scheduling meetings.</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•3+ years experience project administration and coordination </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•Experience with report writing and analysis </a:t>
                      </a:r>
                      <a:br>
                        <a:rPr lang="en-ZA" sz="1050" b="0" kern="1200" dirty="0">
                          <a:solidFill>
                            <a:schemeClr val="dk1"/>
                          </a:solidFill>
                          <a:effectLst/>
                          <a:latin typeface="+mn-lt"/>
                          <a:ea typeface="+mn-ea"/>
                          <a:cs typeface="+mn-cs"/>
                        </a:rPr>
                      </a:br>
                      <a:r>
                        <a:rPr lang="en-ZA" sz="1050" b="0" kern="1200" dirty="0">
                          <a:solidFill>
                            <a:schemeClr val="dk1"/>
                          </a:solidFill>
                          <a:effectLst/>
                          <a:latin typeface="+mn-lt"/>
                          <a:ea typeface="+mn-ea"/>
                          <a:cs typeface="+mn-cs"/>
                        </a:rPr>
                        <a:t>•Relevant experience and track record submitted Returnable: CV with detailed information and contactable references</a:t>
                      </a:r>
                    </a:p>
                  </a:txBody>
                  <a:tcPr marL="68580" marR="68580" marT="0" marB="0" anchor="ctr">
                    <a:solidFill>
                      <a:schemeClr val="bg1">
                        <a:lumMod val="95000"/>
                      </a:schemeClr>
                    </a:solidFill>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0-1 year administration duties, meetings setup and follow ups, workshops arrangement, minutes,2</a:t>
                      </a:r>
                    </a:p>
                  </a:txBody>
                  <a:tcPr marL="68580" marR="68580" marT="0" marB="0" anchor="ctr">
                    <a:solidFill>
                      <a:schemeClr val="bg1">
                        <a:lumMod val="95000"/>
                      </a:schemeClr>
                    </a:solidFill>
                  </a:tcPr>
                </a:tc>
                <a:tc rowSpan="3">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kern="1200" dirty="0">
                          <a:solidFill>
                            <a:schemeClr val="dk1"/>
                          </a:solidFill>
                          <a:effectLst/>
                          <a:latin typeface="+mn-lt"/>
                          <a:ea typeface="+mn-ea"/>
                          <a:cs typeface="+mn-cs"/>
                        </a:rPr>
                        <a:t>5%</a:t>
                      </a:r>
                    </a:p>
                  </a:txBody>
                  <a:tcPr marL="68580" marR="68580" marT="0" marB="0" anchor="ctr"/>
                </a:tc>
                <a:extLst>
                  <a:ext uri="{0D108BD9-81ED-4DB2-BD59-A6C34878D82A}">
                    <a16:rowId xmlns:a16="http://schemas.microsoft.com/office/drawing/2014/main" val="625654079"/>
                  </a:ext>
                </a:extLst>
              </a:tr>
              <a:tr h="410210">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1 – 2 years experience administrative duties; setting meetings, workshops and site visits, Project coordination and communication , Experience with progress reports, basic analysis, sorting project documents, and contacting and scheduling meetings, 4</a:t>
                      </a:r>
                      <a:endParaRPr lang="en-ZA" sz="1050" b="0" dirty="0">
                        <a:effectLst/>
                        <a:latin typeface="Arial" panose="020B0604020202020204" pitchFamily="34" charset="0"/>
                        <a:ea typeface="Times New Roman" panose="02020603050405020304" pitchFamily="18" charset="0"/>
                      </a:endParaRPr>
                    </a:p>
                  </a:txBody>
                  <a:tcPr marL="68580" marR="68580" marT="0" marB="0" anchor="ctr"/>
                </a:tc>
                <a:tc vMerge="1">
                  <a:txBody>
                    <a:bodyPr/>
                    <a:lstStyle/>
                    <a:p>
                      <a:endParaRPr lang="en-ZA"/>
                    </a:p>
                  </a:txBody>
                  <a:tcPr/>
                </a:tc>
                <a:extLst>
                  <a:ext uri="{0D108BD9-81ED-4DB2-BD59-A6C34878D82A}">
                    <a16:rowId xmlns:a16="http://schemas.microsoft.com/office/drawing/2014/main" val="1466963017"/>
                  </a:ext>
                </a:extLst>
              </a:tr>
              <a:tr h="389890">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3 years + experience administrative duties; setting meetings, workshops and site visits, Project coordination and communication , Experience with progress reports, basic analysis, sorting project documents, and contacting stakeholders and scheduling meetings, 5</a:t>
                      </a:r>
                      <a:endParaRPr lang="en-ZA" sz="1050" b="0" dirty="0">
                        <a:effectLst/>
                        <a:latin typeface="Arial" panose="020B0604020202020204" pitchFamily="34" charset="0"/>
                        <a:ea typeface="Times New Roman" panose="02020603050405020304" pitchFamily="18" charset="0"/>
                      </a:endParaRPr>
                    </a:p>
                  </a:txBody>
                  <a:tcPr marL="68580" marR="68580" marT="0" marB="0" anchor="ctr"/>
                </a:tc>
                <a:tc vMerge="1">
                  <a:txBody>
                    <a:bodyPr/>
                    <a:lstStyle/>
                    <a:p>
                      <a:endParaRPr lang="en-ZA"/>
                    </a:p>
                  </a:txBody>
                  <a:tcPr/>
                </a:tc>
                <a:extLst>
                  <a:ext uri="{0D108BD9-81ED-4DB2-BD59-A6C34878D82A}">
                    <a16:rowId xmlns:a16="http://schemas.microsoft.com/office/drawing/2014/main" val="2834328800"/>
                  </a:ext>
                </a:extLst>
              </a:tr>
              <a:tr h="184150">
                <a:tc gridSpan="4">
                  <a:txBody>
                    <a:bodyPr/>
                    <a:lstStyle/>
                    <a:p>
                      <a:pPr algn="ct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Total</a:t>
                      </a:r>
                      <a:endParaRPr lang="en-ZA" sz="1050" b="0" dirty="0">
                        <a:effectLst/>
                        <a:latin typeface="Arial" panose="020B0604020202020204" pitchFamily="34" charset="0"/>
                        <a:ea typeface="Times New Roman" panose="02020603050405020304" pitchFamily="18" charset="0"/>
                      </a:endParaRPr>
                    </a:p>
                  </a:txBody>
                  <a:tcPr marL="68580" marR="68580" marT="0" marB="0" anchor="ctr"/>
                </a:tc>
                <a:tc hMerge="1">
                  <a:txBody>
                    <a:bodyPr/>
                    <a:lstStyle/>
                    <a:p>
                      <a:endParaRPr lang="en-ZA"/>
                    </a:p>
                  </a:txBody>
                  <a:tcPr/>
                </a:tc>
                <a:tc hMerge="1">
                  <a:txBody>
                    <a:bodyPr/>
                    <a:lstStyle/>
                    <a:p>
                      <a:endParaRPr lang="en-ZA"/>
                    </a:p>
                  </a:txBody>
                  <a:tcPr/>
                </a:tc>
                <a:tc hMerge="1">
                  <a:txBody>
                    <a:bodyPr/>
                    <a:lstStyle/>
                    <a:p>
                      <a:endParaRPr lang="en-ZA"/>
                    </a:p>
                  </a:txBody>
                  <a:tcPr/>
                </a:tc>
                <a:tc>
                  <a:txBody>
                    <a:bodyPr/>
                    <a:lstStyle/>
                    <a:p>
                      <a:pPr algn="r">
                        <a:spcAft>
                          <a:spcPts val="600"/>
                        </a:spcAft>
                        <a:tabLst>
                          <a:tab pos="252095" algn="l"/>
                          <a:tab pos="575945" algn="l"/>
                          <a:tab pos="828040" algn="l"/>
                          <a:tab pos="1332230" algn="l"/>
                          <a:tab pos="1583690" algn="l"/>
                          <a:tab pos="1835785" algn="l"/>
                          <a:tab pos="2087880" algn="l"/>
                          <a:tab pos="2339975" algn="l"/>
                          <a:tab pos="2592070" algn="l"/>
                          <a:tab pos="2844165" algn="l"/>
                          <a:tab pos="457200" algn="l"/>
                        </a:tabLst>
                      </a:pPr>
                      <a:r>
                        <a:rPr lang="en-ZA" sz="1050" b="0" dirty="0">
                          <a:effectLst/>
                        </a:rPr>
                        <a:t>100%</a:t>
                      </a:r>
                      <a:endParaRPr lang="en-ZA" sz="1050" b="0" dirty="0">
                        <a:effectLst/>
                        <a:latin typeface="Arial" panose="020B0604020202020204" pitchFamily="34" charset="0"/>
                        <a:ea typeface="Times New Roman" panose="02020603050405020304" pitchFamily="18" charset="0"/>
                      </a:endParaRPr>
                    </a:p>
                  </a:txBody>
                  <a:tcPr marL="68580" marR="68580" marT="0" marB="0" anchor="ctr"/>
                </a:tc>
                <a:extLst>
                  <a:ext uri="{0D108BD9-81ED-4DB2-BD59-A6C34878D82A}">
                    <a16:rowId xmlns:a16="http://schemas.microsoft.com/office/drawing/2014/main" val="4293705459"/>
                  </a:ext>
                </a:extLst>
              </a:tr>
            </a:tbl>
          </a:graphicData>
        </a:graphic>
      </p:graphicFrame>
    </p:spTree>
    <p:extLst>
      <p:ext uri="{BB962C8B-B14F-4D97-AF65-F5344CB8AC3E}">
        <p14:creationId xmlns:p14="http://schemas.microsoft.com/office/powerpoint/2010/main" val="41144978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k0gDn1l7TlyrFhv1Bb7CD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8.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5_Default Design">
  <a:themeElements>
    <a:clrScheme name="">
      <a:dk1>
        <a:srgbClr val="003896"/>
      </a:dk1>
      <a:lt1>
        <a:srgbClr val="FFFFFF"/>
      </a:lt1>
      <a:dk2>
        <a:srgbClr val="FFFFFF"/>
      </a:dk2>
      <a:lt2>
        <a:srgbClr val="DDDDDD"/>
      </a:lt2>
      <a:accent1>
        <a:srgbClr val="003896"/>
      </a:accent1>
      <a:accent2>
        <a:srgbClr val="83725B"/>
      </a:accent2>
      <a:accent3>
        <a:srgbClr val="FFFFFF"/>
      </a:accent3>
      <a:accent4>
        <a:srgbClr val="002E7F"/>
      </a:accent4>
      <a:accent5>
        <a:srgbClr val="AAAEC9"/>
      </a:accent5>
      <a:accent6>
        <a:srgbClr val="766752"/>
      </a:accent6>
      <a:hlink>
        <a:srgbClr val="83725B"/>
      </a:hlink>
      <a:folHlink>
        <a:srgbClr val="858705"/>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14">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15">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83725B"/>
        </a:hlink>
        <a:folHlink>
          <a:srgbClr val="99CC00"/>
        </a:folHlink>
      </a:clrScheme>
      <a:clrMap bg1="lt1" tx1="dk1" bg2="lt2" tx2="dk2" accent1="accent1" accent2="accent2" accent3="accent3" accent4="accent4" accent5="accent5" accent6="accent6" hlink="hlink" folHlink="folHlink"/>
    </a:extraClrScheme>
    <a:extraClrScheme>
      <a:clrScheme name="1_Default Design 16">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83725B"/>
        </a:hlink>
        <a:folHlink>
          <a:srgbClr val="85870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Eskom 2023">
      <a:dk1>
        <a:srgbClr val="003896"/>
      </a:dk1>
      <a:lt1>
        <a:sysClr val="window" lastClr="FFFFFF"/>
      </a:lt1>
      <a:dk2>
        <a:srgbClr val="83725B"/>
      </a:dk2>
      <a:lt2>
        <a:srgbClr val="FFFFFF"/>
      </a:lt2>
      <a:accent1>
        <a:srgbClr val="003896"/>
      </a:accent1>
      <a:accent2>
        <a:srgbClr val="83725B"/>
      </a:accent2>
      <a:accent3>
        <a:srgbClr val="96330F"/>
      </a:accent3>
      <a:accent4>
        <a:srgbClr val="0DB017"/>
      </a:accent4>
      <a:accent5>
        <a:srgbClr val="C97A00"/>
      </a:accent5>
      <a:accent6>
        <a:srgbClr val="598787"/>
      </a:accent6>
      <a:hlink>
        <a:srgbClr val="598787"/>
      </a:hlink>
      <a:folHlink>
        <a:srgbClr val="003896"/>
      </a:folHlink>
    </a:clrScheme>
    <a:fontScheme name="Eskom Custom">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Eskom Widescreen_Without Visuals" id="{A8DDC17B-1581-4D7F-8C14-7723306C0474}" vid="{AABB89EC-0ED7-46E8-A361-2FD02679C18D}"/>
    </a:ext>
  </a:extLst>
</a:theme>
</file>

<file path=ppt/theme/theme3.xml><?xml version="1.0" encoding="utf-8"?>
<a:theme xmlns:a="http://schemas.openxmlformats.org/drawingml/2006/main" name="2_Content Slide Master">
  <a:themeElements>
    <a:clrScheme name="Eskom 2023">
      <a:dk1>
        <a:srgbClr val="003896"/>
      </a:dk1>
      <a:lt1>
        <a:sysClr val="window" lastClr="FFFFFF"/>
      </a:lt1>
      <a:dk2>
        <a:srgbClr val="83725B"/>
      </a:dk2>
      <a:lt2>
        <a:srgbClr val="FFFFFF"/>
      </a:lt2>
      <a:accent1>
        <a:srgbClr val="003896"/>
      </a:accent1>
      <a:accent2>
        <a:srgbClr val="83725B"/>
      </a:accent2>
      <a:accent3>
        <a:srgbClr val="96330F"/>
      </a:accent3>
      <a:accent4>
        <a:srgbClr val="0DB017"/>
      </a:accent4>
      <a:accent5>
        <a:srgbClr val="C97A00"/>
      </a:accent5>
      <a:accent6>
        <a:srgbClr val="598787"/>
      </a:accent6>
      <a:hlink>
        <a:srgbClr val="598787"/>
      </a:hlink>
      <a:folHlink>
        <a:srgbClr val="003896"/>
      </a:folHlink>
    </a:clrScheme>
    <a:fontScheme name="Eskom Custom">
      <a:majorFont>
        <a:latin typeface="Gill Sans MT"/>
        <a:ea typeface=""/>
        <a:cs typeface=""/>
      </a:majorFont>
      <a:minorFont>
        <a:latin typeface="Gill Sans MT"/>
        <a:ea typeface=""/>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Presentation1" id="{1E5B683E-D731-44A3-995F-FBDD736D6143}" vid="{6AEA1211-FEE5-49DA-A65B-5350B454C766}"/>
    </a:ext>
  </a:extLst>
</a:theme>
</file>

<file path=ppt/theme/theme4.xml><?xml version="1.0" encoding="utf-8"?>
<a:theme xmlns:a="http://schemas.openxmlformats.org/drawingml/2006/main" name="Eskom Grid 16:9">
  <a:themeElements>
    <a:clrScheme name="Custom 1">
      <a:dk1>
        <a:srgbClr val="1D3E88"/>
      </a:dk1>
      <a:lt1>
        <a:sysClr val="window" lastClr="FFFFFF"/>
      </a:lt1>
      <a:dk2>
        <a:srgbClr val="003896"/>
      </a:dk2>
      <a:lt2>
        <a:srgbClr val="F2F2F2"/>
      </a:lt2>
      <a:accent1>
        <a:srgbClr val="002258"/>
      </a:accent1>
      <a:accent2>
        <a:srgbClr val="333399"/>
      </a:accent2>
      <a:accent3>
        <a:srgbClr val="FF9900"/>
      </a:accent3>
      <a:accent4>
        <a:srgbClr val="96330F"/>
      </a:accent4>
      <a:accent5>
        <a:srgbClr val="598787"/>
      </a:accent5>
      <a:accent6>
        <a:srgbClr val="0DAF2B"/>
      </a:accent6>
      <a:hlink>
        <a:srgbClr val="71A7FF"/>
      </a:hlink>
      <a:folHlink>
        <a:srgbClr val="71A7FF"/>
      </a:folHlink>
    </a:clrScheme>
    <a:fontScheme name="Custom 1">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9525" cap="rnd" cmpd="sng" algn="ctr">
          <a:solidFill>
            <a:schemeClr val="tx2"/>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err="1" smtClean="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rgbClr val="9A9A9A"/>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1D3E88"/>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_16x9.potx" id="{F1417891-ADEE-4A5A-84BF-A61365689D8D}" vid="{7D249777-7FCF-437A-B862-D77B0EF45DB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CD76E02A39C6447B05F558E777580C1" ma:contentTypeVersion="30" ma:contentTypeDescription="Create a new document." ma:contentTypeScope="" ma:versionID="bbcf4fc3bedc38e611d031c2ecfcb4fc">
  <xsd:schema xmlns:xsd="http://www.w3.org/2001/XMLSchema" xmlns:xs="http://www.w3.org/2001/XMLSchema" xmlns:p="http://schemas.microsoft.com/office/2006/metadata/properties" xmlns:ns2="cfb7ca76-de28-4878-a2a9-8a823a46b879" xmlns:ns3="fe6e90fd-c9bd-4729-8543-aa1c864f51f2" xmlns:ns4="http://schemas.microsoft.com/sharepoint/v4" targetNamespace="http://schemas.microsoft.com/office/2006/metadata/properties" ma:root="true" ma:fieldsID="0b52bfcd7669ddc50bfb9cedb4cd6ed4" ns2:_="" ns3:_="" ns4:_="">
    <xsd:import namespace="cfb7ca76-de28-4878-a2a9-8a823a46b879"/>
    <xsd:import namespace="fe6e90fd-c9bd-4729-8543-aa1c864f51f2"/>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4:IconOverlay"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fb7ca76-de28-4878-a2a9-8a823a46b8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5fa3029-581b-4330-9c67-5ed5a891eaa2"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e6e90fd-c9bd-4729-8543-aa1c864f51f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8fdc6b08-d0f2-4eb5-9881-00daba3903b6}" ma:internalName="TaxCatchAll" ma:showField="CatchAllData" ma:web="fe6e90fd-c9bd-4729-8543-aa1c864f51f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22"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lcf76f155ced4ddcb4097134ff3c332f xmlns="cfb7ca76-de28-4878-a2a9-8a823a46b879">
      <Terms xmlns="http://schemas.microsoft.com/office/infopath/2007/PartnerControls"/>
    </lcf76f155ced4ddcb4097134ff3c332f>
    <TaxCatchAll xmlns="fe6e90fd-c9bd-4729-8543-aa1c864f51f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2E0BAE-36A9-4884-8EE7-A26AEFEA0E58}">
  <ds:schemaRefs>
    <ds:schemaRef ds:uri="cfb7ca76-de28-4878-a2a9-8a823a46b879"/>
    <ds:schemaRef ds:uri="fe6e90fd-c9bd-4729-8543-aa1c864f51f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4"/>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84E4AC6-CF94-4C90-915B-BBF4206CA90D}">
  <ds:schemaRefs>
    <ds:schemaRef ds:uri="cfb7ca76-de28-4878-a2a9-8a823a46b879"/>
    <ds:schemaRef ds:uri="fe6e90fd-c9bd-4729-8543-aa1c864f51f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4"/>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764F8AA-653E-4785-9FEE-78D85FA056EF}">
  <ds:schemaRefs>
    <ds:schemaRef ds:uri="http://schemas.microsoft.com/sharepoint/v3/contenttype/forms"/>
  </ds:schemaRefs>
</ds:datastoreItem>
</file>

<file path=docMetadata/LabelInfo.xml><?xml version="1.0" encoding="utf-8"?>
<clbl:labelList xmlns:clbl="http://schemas.microsoft.com/office/2020/mipLabelMetadata">
  <clbl:label id="{93aedbdc-cc67-4652-aa12-d250a876ae79}" enabled="0" method="" siteId="{93aedbdc-cc67-4652-aa12-d250a876ae79}" removed="1"/>
</clbl:labelList>
</file>

<file path=docProps/app.xml><?xml version="1.0" encoding="utf-8"?>
<Properties xmlns="http://schemas.openxmlformats.org/officeDocument/2006/extended-properties" xmlns:vt="http://schemas.openxmlformats.org/officeDocument/2006/docPropsVTypes">
  <Template>2020_Team Gx Template_Power Point</Template>
  <TotalTime>2182</TotalTime>
  <Words>2040</Words>
  <Application>Microsoft Office PowerPoint</Application>
  <PresentationFormat>Widescreen</PresentationFormat>
  <Paragraphs>140</Paragraphs>
  <Slides>10</Slides>
  <Notes>0</Notes>
  <HiddenSlides>0</HiddenSlides>
  <MMClips>0</MMClips>
  <ScaleCrop>false</ScaleCrop>
  <HeadingPairs>
    <vt:vector size="8" baseType="variant">
      <vt:variant>
        <vt:lpstr>Fonts Used</vt:lpstr>
      </vt:variant>
      <vt:variant>
        <vt:i4>7</vt:i4>
      </vt:variant>
      <vt:variant>
        <vt:lpstr>Theme</vt:lpstr>
      </vt:variant>
      <vt:variant>
        <vt:i4>4</vt:i4>
      </vt:variant>
      <vt:variant>
        <vt:lpstr>Embedded OLE Servers</vt:lpstr>
      </vt:variant>
      <vt:variant>
        <vt:i4>1</vt:i4>
      </vt:variant>
      <vt:variant>
        <vt:lpstr>Slide Titles</vt:lpstr>
      </vt:variant>
      <vt:variant>
        <vt:i4>10</vt:i4>
      </vt:variant>
    </vt:vector>
  </HeadingPairs>
  <TitlesOfParts>
    <vt:vector size="22" baseType="lpstr">
      <vt:lpstr>Arial</vt:lpstr>
      <vt:lpstr>Calibri</vt:lpstr>
      <vt:lpstr>Courier New</vt:lpstr>
      <vt:lpstr>Gill Sans MT</vt:lpstr>
      <vt:lpstr>Times New Roman</vt:lpstr>
      <vt:lpstr>Trebuchet MS</vt:lpstr>
      <vt:lpstr>Wingdings</vt:lpstr>
      <vt:lpstr>5_Default Design</vt:lpstr>
      <vt:lpstr>1_Office Theme</vt:lpstr>
      <vt:lpstr>2_Content Slide Master</vt:lpstr>
      <vt:lpstr>Eskom Grid 16:9</vt:lpstr>
      <vt:lpstr>think-cell Slide</vt:lpstr>
      <vt:lpstr>                            Appointment of a Contractor to support Eskom’s JET Office in stakeholder identification, engagements, communications, and capacity building around Arnot, Camden, Hendrina and Kriel Power Stations in Mpumalanga    Clarification Meeting - Enquiry No. E1753GXMPVOU   </vt:lpstr>
      <vt:lpstr>Background  </vt:lpstr>
      <vt:lpstr>Scope of  Work  </vt:lpstr>
      <vt:lpstr>Phase 1 -  Required Outcomes </vt:lpstr>
      <vt:lpstr>Phase 2 </vt:lpstr>
      <vt:lpstr>Technical Evaluation Criteria </vt:lpstr>
      <vt:lpstr>Technical Evaluation Criteria continued.. </vt:lpstr>
      <vt:lpstr>Technical Evaluation Criteria continued.. </vt:lpstr>
      <vt:lpstr>Technical Evaluation Criteria continued.. </vt:lpstr>
      <vt:lpstr>Question</vt:lpstr>
    </vt:vector>
  </TitlesOfParts>
  <Company>Eskom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Asset Management</dc:title>
  <dc:creator>Logan Reddy</dc:creator>
  <cp:lastModifiedBy>Cyril Ntshonga</cp:lastModifiedBy>
  <cp:revision>23</cp:revision>
  <dcterms:created xsi:type="dcterms:W3CDTF">2022-08-05T07:54:27Z</dcterms:created>
  <dcterms:modified xsi:type="dcterms:W3CDTF">2025-09-05T09:51:44Z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0x0101000CD76E02A39C6447B05F558E777580C1</vt:lpwstr>
  </property>
  <property fmtid="{D5CDD505-2E9C-101B-9397-08002B2CF9AE}" pid="3" name="MediaServiceImageTags">
    <vt:lpwstr/>
  </property>
</Properties>
</file>