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 id="2147483673" r:id="rId5"/>
    <p:sldMasterId id="2147483686" r:id="rId6"/>
  </p:sldMasterIdLst>
  <p:notesMasterIdLst>
    <p:notesMasterId r:id="rId17"/>
  </p:notesMasterIdLst>
  <p:handoutMasterIdLst>
    <p:handoutMasterId r:id="rId18"/>
  </p:handoutMasterIdLst>
  <p:sldIdLst>
    <p:sldId id="257" r:id="rId7"/>
    <p:sldId id="258" r:id="rId8"/>
    <p:sldId id="342" r:id="rId9"/>
    <p:sldId id="354" r:id="rId10"/>
    <p:sldId id="355" r:id="rId11"/>
    <p:sldId id="346" r:id="rId12"/>
    <p:sldId id="345" r:id="rId13"/>
    <p:sldId id="356" r:id="rId14"/>
    <p:sldId id="357" r:id="rId15"/>
    <p:sldId id="341" r:id="rId1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Morne Begemann" initials="MB" lastIdx="4" clrIdx="0"/>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7001" autoAdjust="0"/>
    <p:restoredTop sz="94660"/>
  </p:normalViewPr>
  <p:slideViewPr>
    <p:cSldViewPr>
      <p:cViewPr varScale="1">
        <p:scale>
          <a:sx n="69" d="100"/>
          <a:sy n="69" d="100"/>
        </p:scale>
        <p:origin x="1148" y="44"/>
      </p:cViewPr>
      <p:guideLst>
        <p:guide orient="horz" pos="2160"/>
        <p:guide pos="2880"/>
      </p:guideLst>
    </p:cSldViewPr>
  </p:slideViewPr>
  <p:notesTextViewPr>
    <p:cViewPr>
      <p:scale>
        <a:sx n="1" d="1"/>
        <a:sy n="1" d="1"/>
      </p:scale>
      <p:origin x="0" y="0"/>
    </p:cViewPr>
  </p:notesTextViewPr>
  <p:notesViewPr>
    <p:cSldViewPr>
      <p:cViewPr varScale="1">
        <p:scale>
          <a:sx n="56" d="100"/>
          <a:sy n="56" d="100"/>
        </p:scale>
        <p:origin x="-1860" y="-84"/>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handoutMaster" Target="handoutMasters/handoutMaster1.xml"/><Relationship Id="rId3" Type="http://schemas.openxmlformats.org/officeDocument/2006/relationships/customXml" Target="../customXml/item3.xml"/><Relationship Id="rId21" Type="http://schemas.openxmlformats.org/officeDocument/2006/relationships/viewProps" Target="viewProps.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10.xml"/><Relationship Id="rId20"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5.xml"/><Relationship Id="rId5" Type="http://schemas.openxmlformats.org/officeDocument/2006/relationships/slideMaster" Target="slideMasters/slideMaster2.xml"/><Relationship Id="rId15" Type="http://schemas.openxmlformats.org/officeDocument/2006/relationships/slide" Target="slides/slide9.xml"/><Relationship Id="rId23" Type="http://schemas.openxmlformats.org/officeDocument/2006/relationships/tableStyles" Target="tableStyles.xml"/><Relationship Id="rId10" Type="http://schemas.openxmlformats.org/officeDocument/2006/relationships/slide" Target="slides/slide4.xml"/><Relationship Id="rId19" Type="http://schemas.openxmlformats.org/officeDocument/2006/relationships/commentAuthors" Target="commentAuthors.xml"/><Relationship Id="rId4" Type="http://schemas.openxmlformats.org/officeDocument/2006/relationships/slideMaster" Target="slideMasters/slideMaster1.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ZA" dirty="0"/>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4BFAAC86-D541-4586-853A-93A5800A67ED}" type="datetimeFigureOut">
              <a:rPr lang="en-ZA" smtClean="0"/>
              <a:t>2022/09/14</a:t>
            </a:fld>
            <a:endParaRPr lang="en-ZA" dirty="0"/>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ZA" dirty="0"/>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4C4FABA8-F737-4195-92E9-D1B625F05DD1}" type="slidenum">
              <a:rPr lang="en-ZA" smtClean="0"/>
              <a:t>‹#›</a:t>
            </a:fld>
            <a:endParaRPr lang="en-ZA" dirty="0"/>
          </a:p>
        </p:txBody>
      </p:sp>
    </p:spTree>
    <p:extLst>
      <p:ext uri="{BB962C8B-B14F-4D97-AF65-F5344CB8AC3E}">
        <p14:creationId xmlns:p14="http://schemas.microsoft.com/office/powerpoint/2010/main" val="196988903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ZA"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7FD6DFB-7B43-4250-8E0F-30A8C2112938}" type="datetimeFigureOut">
              <a:rPr lang="en-ZA" smtClean="0"/>
              <a:t>2022/09/14</a:t>
            </a:fld>
            <a:endParaRPr lang="en-ZA"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ZA"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ZA"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8C13C17-3F1D-441E-9DD2-69150C22225D}" type="slidenum">
              <a:rPr lang="en-ZA" smtClean="0"/>
              <a:t>‹#›</a:t>
            </a:fld>
            <a:endParaRPr lang="en-ZA" dirty="0"/>
          </a:p>
        </p:txBody>
      </p:sp>
    </p:spTree>
    <p:extLst>
      <p:ext uri="{BB962C8B-B14F-4D97-AF65-F5344CB8AC3E}">
        <p14:creationId xmlns:p14="http://schemas.microsoft.com/office/powerpoint/2010/main" val="418121720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Slide Image Placeholder 1"/>
          <p:cNvSpPr>
            <a:spLocks noGrp="1" noRot="1" noChangeAspect="1" noTextEdit="1"/>
          </p:cNvSpPr>
          <p:nvPr>
            <p:ph type="sldImg"/>
          </p:nvPr>
        </p:nvSpPr>
        <p:spPr>
          <a:ln/>
        </p:spPr>
      </p:sp>
      <p:sp>
        <p:nvSpPr>
          <p:cNvPr id="70659" name="Notes Placeholder 2"/>
          <p:cNvSpPr>
            <a:spLocks noGrp="1"/>
          </p:cNvSpPr>
          <p:nvPr>
            <p:ph type="body" idx="1"/>
          </p:nvPr>
        </p:nvSpPr>
        <p:spPr>
          <a:noFill/>
        </p:spPr>
        <p:txBody>
          <a:bodyPr/>
          <a:lstStyle/>
          <a:p>
            <a:endParaRPr lang="en-US" altLang="en-US" dirty="0" smtClean="0"/>
          </a:p>
        </p:txBody>
      </p:sp>
      <p:sp>
        <p:nvSpPr>
          <p:cNvPr id="70660" name="Slide Number Placeholder 3"/>
          <p:cNvSpPr>
            <a:spLocks noGrp="1"/>
          </p:cNvSpPr>
          <p:nvPr>
            <p:ph type="sldNum" sz="quarter" idx="5"/>
          </p:nvPr>
        </p:nvSpPr>
        <p:spPr>
          <a:noFill/>
        </p:spPr>
        <p:txBody>
          <a:bodyPr/>
          <a:lstStyle>
            <a:lvl1pPr defTabSz="947738" eaLnBrk="0" hangingPunct="0">
              <a:defRPr>
                <a:solidFill>
                  <a:schemeClr val="tx1"/>
                </a:solidFill>
                <a:latin typeface="Arial" charset="0"/>
                <a:cs typeface="Arial" charset="0"/>
              </a:defRPr>
            </a:lvl1pPr>
            <a:lvl2pPr marL="742950" indent="-285750" defTabSz="947738" eaLnBrk="0" hangingPunct="0">
              <a:defRPr>
                <a:solidFill>
                  <a:schemeClr val="tx1"/>
                </a:solidFill>
                <a:latin typeface="Arial" charset="0"/>
                <a:cs typeface="Arial" charset="0"/>
              </a:defRPr>
            </a:lvl2pPr>
            <a:lvl3pPr marL="1143000" indent="-228600" defTabSz="947738" eaLnBrk="0" hangingPunct="0">
              <a:defRPr>
                <a:solidFill>
                  <a:schemeClr val="tx1"/>
                </a:solidFill>
                <a:latin typeface="Arial" charset="0"/>
                <a:cs typeface="Arial" charset="0"/>
              </a:defRPr>
            </a:lvl3pPr>
            <a:lvl4pPr marL="1600200" indent="-228600" defTabSz="947738" eaLnBrk="0" hangingPunct="0">
              <a:defRPr>
                <a:solidFill>
                  <a:schemeClr val="tx1"/>
                </a:solidFill>
                <a:latin typeface="Arial" charset="0"/>
                <a:cs typeface="Arial" charset="0"/>
              </a:defRPr>
            </a:lvl4pPr>
            <a:lvl5pPr marL="2057400" indent="-228600" defTabSz="947738" eaLnBrk="0" hangingPunct="0">
              <a:defRPr>
                <a:solidFill>
                  <a:schemeClr val="tx1"/>
                </a:solidFill>
                <a:latin typeface="Arial" charset="0"/>
                <a:cs typeface="Arial" charset="0"/>
              </a:defRPr>
            </a:lvl5pPr>
            <a:lvl6pPr marL="2514600" indent="-228600" defTabSz="947738" eaLnBrk="0" fontAlgn="base" hangingPunct="0">
              <a:spcBef>
                <a:spcPct val="0"/>
              </a:spcBef>
              <a:spcAft>
                <a:spcPct val="0"/>
              </a:spcAft>
              <a:defRPr>
                <a:solidFill>
                  <a:schemeClr val="tx1"/>
                </a:solidFill>
                <a:latin typeface="Arial" charset="0"/>
                <a:cs typeface="Arial" charset="0"/>
              </a:defRPr>
            </a:lvl6pPr>
            <a:lvl7pPr marL="2971800" indent="-228600" defTabSz="947738" eaLnBrk="0" fontAlgn="base" hangingPunct="0">
              <a:spcBef>
                <a:spcPct val="0"/>
              </a:spcBef>
              <a:spcAft>
                <a:spcPct val="0"/>
              </a:spcAft>
              <a:defRPr>
                <a:solidFill>
                  <a:schemeClr val="tx1"/>
                </a:solidFill>
                <a:latin typeface="Arial" charset="0"/>
                <a:cs typeface="Arial" charset="0"/>
              </a:defRPr>
            </a:lvl7pPr>
            <a:lvl8pPr marL="3429000" indent="-228600" defTabSz="947738" eaLnBrk="0" fontAlgn="base" hangingPunct="0">
              <a:spcBef>
                <a:spcPct val="0"/>
              </a:spcBef>
              <a:spcAft>
                <a:spcPct val="0"/>
              </a:spcAft>
              <a:defRPr>
                <a:solidFill>
                  <a:schemeClr val="tx1"/>
                </a:solidFill>
                <a:latin typeface="Arial" charset="0"/>
                <a:cs typeface="Arial" charset="0"/>
              </a:defRPr>
            </a:lvl8pPr>
            <a:lvl9pPr marL="3886200" indent="-228600" defTabSz="947738" eaLnBrk="0" fontAlgn="base" hangingPunct="0">
              <a:spcBef>
                <a:spcPct val="0"/>
              </a:spcBef>
              <a:spcAft>
                <a:spcPct val="0"/>
              </a:spcAft>
              <a:defRPr>
                <a:solidFill>
                  <a:schemeClr val="tx1"/>
                </a:solidFill>
                <a:latin typeface="Arial" charset="0"/>
                <a:cs typeface="Arial" charset="0"/>
              </a:defRPr>
            </a:lvl9pPr>
          </a:lstStyle>
          <a:p>
            <a:pPr eaLnBrk="1" hangingPunct="1"/>
            <a:fld id="{25DF0439-F02F-49D4-827D-E3154B90308F}" type="slidenum">
              <a:rPr lang="en-ZA" altLang="en-US">
                <a:solidFill>
                  <a:prstClr val="black"/>
                </a:solidFill>
              </a:rPr>
              <a:pPr eaLnBrk="1" hangingPunct="1"/>
              <a:t>1</a:t>
            </a:fld>
            <a:endParaRPr lang="en-ZA" altLang="en-US" dirty="0">
              <a:solidFill>
                <a:prstClr val="black"/>
              </a:solidFill>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Slide Image Placeholder 1"/>
          <p:cNvSpPr>
            <a:spLocks noGrp="1" noRot="1" noChangeAspect="1" noTextEdit="1"/>
          </p:cNvSpPr>
          <p:nvPr>
            <p:ph type="sldImg"/>
          </p:nvPr>
        </p:nvSpPr>
        <p:spPr>
          <a:ln/>
        </p:spPr>
      </p:sp>
      <p:sp>
        <p:nvSpPr>
          <p:cNvPr id="71683" name="Notes Placeholder 2"/>
          <p:cNvSpPr>
            <a:spLocks noGrp="1"/>
          </p:cNvSpPr>
          <p:nvPr>
            <p:ph type="body" idx="1"/>
          </p:nvPr>
        </p:nvSpPr>
        <p:spPr>
          <a:noFill/>
        </p:spPr>
        <p:txBody>
          <a:bodyPr/>
          <a:lstStyle/>
          <a:p>
            <a:endParaRPr lang="en-US" altLang="en-US" dirty="0" smtClean="0"/>
          </a:p>
        </p:txBody>
      </p:sp>
      <p:sp>
        <p:nvSpPr>
          <p:cNvPr id="71684" name="Slide Number Placeholder 3"/>
          <p:cNvSpPr>
            <a:spLocks noGrp="1"/>
          </p:cNvSpPr>
          <p:nvPr>
            <p:ph type="sldNum" sz="quarter" idx="5"/>
          </p:nvPr>
        </p:nvSpPr>
        <p:spPr>
          <a:noFill/>
        </p:spPr>
        <p:txBody>
          <a:bodyPr/>
          <a:lstStyle>
            <a:lvl1pPr defTabSz="947738" eaLnBrk="0" hangingPunct="0">
              <a:defRPr>
                <a:solidFill>
                  <a:schemeClr val="tx1"/>
                </a:solidFill>
                <a:latin typeface="Arial" charset="0"/>
                <a:cs typeface="Arial" charset="0"/>
              </a:defRPr>
            </a:lvl1pPr>
            <a:lvl2pPr marL="742950" indent="-285750" defTabSz="947738" eaLnBrk="0" hangingPunct="0">
              <a:defRPr>
                <a:solidFill>
                  <a:schemeClr val="tx1"/>
                </a:solidFill>
                <a:latin typeface="Arial" charset="0"/>
                <a:cs typeface="Arial" charset="0"/>
              </a:defRPr>
            </a:lvl2pPr>
            <a:lvl3pPr marL="1143000" indent="-228600" defTabSz="947738" eaLnBrk="0" hangingPunct="0">
              <a:defRPr>
                <a:solidFill>
                  <a:schemeClr val="tx1"/>
                </a:solidFill>
                <a:latin typeface="Arial" charset="0"/>
                <a:cs typeface="Arial" charset="0"/>
              </a:defRPr>
            </a:lvl3pPr>
            <a:lvl4pPr marL="1600200" indent="-228600" defTabSz="947738" eaLnBrk="0" hangingPunct="0">
              <a:defRPr>
                <a:solidFill>
                  <a:schemeClr val="tx1"/>
                </a:solidFill>
                <a:latin typeface="Arial" charset="0"/>
                <a:cs typeface="Arial" charset="0"/>
              </a:defRPr>
            </a:lvl4pPr>
            <a:lvl5pPr marL="2057400" indent="-228600" defTabSz="947738" eaLnBrk="0" hangingPunct="0">
              <a:defRPr>
                <a:solidFill>
                  <a:schemeClr val="tx1"/>
                </a:solidFill>
                <a:latin typeface="Arial" charset="0"/>
                <a:cs typeface="Arial" charset="0"/>
              </a:defRPr>
            </a:lvl5pPr>
            <a:lvl6pPr marL="2514600" indent="-228600" defTabSz="947738" eaLnBrk="0" fontAlgn="base" hangingPunct="0">
              <a:spcBef>
                <a:spcPct val="0"/>
              </a:spcBef>
              <a:spcAft>
                <a:spcPct val="0"/>
              </a:spcAft>
              <a:defRPr>
                <a:solidFill>
                  <a:schemeClr val="tx1"/>
                </a:solidFill>
                <a:latin typeface="Arial" charset="0"/>
                <a:cs typeface="Arial" charset="0"/>
              </a:defRPr>
            </a:lvl6pPr>
            <a:lvl7pPr marL="2971800" indent="-228600" defTabSz="947738" eaLnBrk="0" fontAlgn="base" hangingPunct="0">
              <a:spcBef>
                <a:spcPct val="0"/>
              </a:spcBef>
              <a:spcAft>
                <a:spcPct val="0"/>
              </a:spcAft>
              <a:defRPr>
                <a:solidFill>
                  <a:schemeClr val="tx1"/>
                </a:solidFill>
                <a:latin typeface="Arial" charset="0"/>
                <a:cs typeface="Arial" charset="0"/>
              </a:defRPr>
            </a:lvl7pPr>
            <a:lvl8pPr marL="3429000" indent="-228600" defTabSz="947738" eaLnBrk="0" fontAlgn="base" hangingPunct="0">
              <a:spcBef>
                <a:spcPct val="0"/>
              </a:spcBef>
              <a:spcAft>
                <a:spcPct val="0"/>
              </a:spcAft>
              <a:defRPr>
                <a:solidFill>
                  <a:schemeClr val="tx1"/>
                </a:solidFill>
                <a:latin typeface="Arial" charset="0"/>
                <a:cs typeface="Arial" charset="0"/>
              </a:defRPr>
            </a:lvl8pPr>
            <a:lvl9pPr marL="3886200" indent="-228600" defTabSz="947738" eaLnBrk="0" fontAlgn="base" hangingPunct="0">
              <a:spcBef>
                <a:spcPct val="0"/>
              </a:spcBef>
              <a:spcAft>
                <a:spcPct val="0"/>
              </a:spcAft>
              <a:defRPr>
                <a:solidFill>
                  <a:schemeClr val="tx1"/>
                </a:solidFill>
                <a:latin typeface="Arial" charset="0"/>
                <a:cs typeface="Arial" charset="0"/>
              </a:defRPr>
            </a:lvl9pPr>
          </a:lstStyle>
          <a:p>
            <a:pPr eaLnBrk="1" hangingPunct="1"/>
            <a:fld id="{A912C7CD-891E-46B8-99B7-9A2D13CBE962}" type="slidenum">
              <a:rPr lang="en-ZA" altLang="en-US">
                <a:solidFill>
                  <a:srgbClr val="000000"/>
                </a:solidFill>
              </a:rPr>
              <a:pPr eaLnBrk="1" hangingPunct="1"/>
              <a:t>2</a:t>
            </a:fld>
            <a:endParaRPr lang="en-ZA" altLang="en-US" dirty="0">
              <a:solidFill>
                <a:srgbClr val="000000"/>
              </a:solidFill>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Slide Image Placeholder 1"/>
          <p:cNvSpPr>
            <a:spLocks noGrp="1" noRot="1" noChangeAspect="1" noTextEdit="1"/>
          </p:cNvSpPr>
          <p:nvPr>
            <p:ph type="sldImg"/>
          </p:nvPr>
        </p:nvSpPr>
        <p:spPr>
          <a:ln/>
        </p:spPr>
      </p:sp>
      <p:sp>
        <p:nvSpPr>
          <p:cNvPr id="72707" name="Notes Placeholder 2"/>
          <p:cNvSpPr>
            <a:spLocks noGrp="1"/>
          </p:cNvSpPr>
          <p:nvPr>
            <p:ph type="body" idx="1"/>
          </p:nvPr>
        </p:nvSpPr>
        <p:spPr>
          <a:noFill/>
        </p:spPr>
        <p:txBody>
          <a:bodyPr/>
          <a:lstStyle/>
          <a:p>
            <a:endParaRPr lang="en-US" altLang="en-US" dirty="0" smtClean="0"/>
          </a:p>
        </p:txBody>
      </p:sp>
      <p:sp>
        <p:nvSpPr>
          <p:cNvPr id="72708" name="Slide Number Placeholder 3"/>
          <p:cNvSpPr>
            <a:spLocks noGrp="1"/>
          </p:cNvSpPr>
          <p:nvPr>
            <p:ph type="sldNum" sz="quarter" idx="5"/>
          </p:nvPr>
        </p:nvSpPr>
        <p:spPr>
          <a:noFill/>
        </p:spPr>
        <p:txBody>
          <a:bodyPr/>
          <a:lstStyle>
            <a:lvl1pPr defTabSz="947738" eaLnBrk="0" hangingPunct="0">
              <a:defRPr>
                <a:solidFill>
                  <a:schemeClr val="tx1"/>
                </a:solidFill>
                <a:latin typeface="Arial" charset="0"/>
                <a:cs typeface="Arial" charset="0"/>
              </a:defRPr>
            </a:lvl1pPr>
            <a:lvl2pPr marL="742950" indent="-285750" defTabSz="947738" eaLnBrk="0" hangingPunct="0">
              <a:defRPr>
                <a:solidFill>
                  <a:schemeClr val="tx1"/>
                </a:solidFill>
                <a:latin typeface="Arial" charset="0"/>
                <a:cs typeface="Arial" charset="0"/>
              </a:defRPr>
            </a:lvl2pPr>
            <a:lvl3pPr marL="1143000" indent="-228600" defTabSz="947738" eaLnBrk="0" hangingPunct="0">
              <a:defRPr>
                <a:solidFill>
                  <a:schemeClr val="tx1"/>
                </a:solidFill>
                <a:latin typeface="Arial" charset="0"/>
                <a:cs typeface="Arial" charset="0"/>
              </a:defRPr>
            </a:lvl3pPr>
            <a:lvl4pPr marL="1600200" indent="-228600" defTabSz="947738" eaLnBrk="0" hangingPunct="0">
              <a:defRPr>
                <a:solidFill>
                  <a:schemeClr val="tx1"/>
                </a:solidFill>
                <a:latin typeface="Arial" charset="0"/>
                <a:cs typeface="Arial" charset="0"/>
              </a:defRPr>
            </a:lvl4pPr>
            <a:lvl5pPr marL="2057400" indent="-228600" defTabSz="947738" eaLnBrk="0" hangingPunct="0">
              <a:defRPr>
                <a:solidFill>
                  <a:schemeClr val="tx1"/>
                </a:solidFill>
                <a:latin typeface="Arial" charset="0"/>
                <a:cs typeface="Arial" charset="0"/>
              </a:defRPr>
            </a:lvl5pPr>
            <a:lvl6pPr marL="2514600" indent="-228600" defTabSz="947738" eaLnBrk="0" fontAlgn="base" hangingPunct="0">
              <a:spcBef>
                <a:spcPct val="0"/>
              </a:spcBef>
              <a:spcAft>
                <a:spcPct val="0"/>
              </a:spcAft>
              <a:defRPr>
                <a:solidFill>
                  <a:schemeClr val="tx1"/>
                </a:solidFill>
                <a:latin typeface="Arial" charset="0"/>
                <a:cs typeface="Arial" charset="0"/>
              </a:defRPr>
            </a:lvl6pPr>
            <a:lvl7pPr marL="2971800" indent="-228600" defTabSz="947738" eaLnBrk="0" fontAlgn="base" hangingPunct="0">
              <a:spcBef>
                <a:spcPct val="0"/>
              </a:spcBef>
              <a:spcAft>
                <a:spcPct val="0"/>
              </a:spcAft>
              <a:defRPr>
                <a:solidFill>
                  <a:schemeClr val="tx1"/>
                </a:solidFill>
                <a:latin typeface="Arial" charset="0"/>
                <a:cs typeface="Arial" charset="0"/>
              </a:defRPr>
            </a:lvl7pPr>
            <a:lvl8pPr marL="3429000" indent="-228600" defTabSz="947738" eaLnBrk="0" fontAlgn="base" hangingPunct="0">
              <a:spcBef>
                <a:spcPct val="0"/>
              </a:spcBef>
              <a:spcAft>
                <a:spcPct val="0"/>
              </a:spcAft>
              <a:defRPr>
                <a:solidFill>
                  <a:schemeClr val="tx1"/>
                </a:solidFill>
                <a:latin typeface="Arial" charset="0"/>
                <a:cs typeface="Arial" charset="0"/>
              </a:defRPr>
            </a:lvl8pPr>
            <a:lvl9pPr marL="3886200" indent="-228600" defTabSz="947738" eaLnBrk="0" fontAlgn="base" hangingPunct="0">
              <a:spcBef>
                <a:spcPct val="0"/>
              </a:spcBef>
              <a:spcAft>
                <a:spcPct val="0"/>
              </a:spcAft>
              <a:defRPr>
                <a:solidFill>
                  <a:schemeClr val="tx1"/>
                </a:solidFill>
                <a:latin typeface="Arial" charset="0"/>
                <a:cs typeface="Arial" charset="0"/>
              </a:defRPr>
            </a:lvl9pPr>
          </a:lstStyle>
          <a:p>
            <a:pPr eaLnBrk="1" hangingPunct="1"/>
            <a:fld id="{0CEA5B79-953B-4838-96E2-78D76C198C3E}" type="slidenum">
              <a:rPr lang="en-ZA" altLang="en-US">
                <a:solidFill>
                  <a:srgbClr val="000000"/>
                </a:solidFill>
              </a:rPr>
              <a:pPr eaLnBrk="1" hangingPunct="1"/>
              <a:t>6</a:t>
            </a:fld>
            <a:endParaRPr lang="en-ZA" altLang="en-US" dirty="0">
              <a:solidFill>
                <a:srgbClr val="000000"/>
              </a:solidFill>
            </a:endParaRPr>
          </a:p>
        </p:txBody>
      </p:sp>
    </p:spTree>
    <p:extLst>
      <p:ext uri="{BB962C8B-B14F-4D97-AF65-F5344CB8AC3E}">
        <p14:creationId xmlns:p14="http://schemas.microsoft.com/office/powerpoint/2010/main" val="413382285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Slide Image Placeholder 1"/>
          <p:cNvSpPr>
            <a:spLocks noGrp="1" noRot="1" noChangeAspect="1" noTextEdit="1"/>
          </p:cNvSpPr>
          <p:nvPr>
            <p:ph type="sldImg"/>
          </p:nvPr>
        </p:nvSpPr>
        <p:spPr>
          <a:ln/>
        </p:spPr>
      </p:sp>
      <p:sp>
        <p:nvSpPr>
          <p:cNvPr id="72707" name="Notes Placeholder 2"/>
          <p:cNvSpPr>
            <a:spLocks noGrp="1"/>
          </p:cNvSpPr>
          <p:nvPr>
            <p:ph type="body" idx="1"/>
          </p:nvPr>
        </p:nvSpPr>
        <p:spPr>
          <a:noFill/>
        </p:spPr>
        <p:txBody>
          <a:bodyPr/>
          <a:lstStyle/>
          <a:p>
            <a:endParaRPr lang="en-US" altLang="en-US" dirty="0" smtClean="0"/>
          </a:p>
        </p:txBody>
      </p:sp>
      <p:sp>
        <p:nvSpPr>
          <p:cNvPr id="72708" name="Slide Number Placeholder 3"/>
          <p:cNvSpPr>
            <a:spLocks noGrp="1"/>
          </p:cNvSpPr>
          <p:nvPr>
            <p:ph type="sldNum" sz="quarter" idx="5"/>
          </p:nvPr>
        </p:nvSpPr>
        <p:spPr>
          <a:noFill/>
        </p:spPr>
        <p:txBody>
          <a:bodyPr/>
          <a:lstStyle>
            <a:lvl1pPr defTabSz="947738" eaLnBrk="0" hangingPunct="0">
              <a:defRPr>
                <a:solidFill>
                  <a:schemeClr val="tx1"/>
                </a:solidFill>
                <a:latin typeface="Arial" charset="0"/>
                <a:cs typeface="Arial" charset="0"/>
              </a:defRPr>
            </a:lvl1pPr>
            <a:lvl2pPr marL="742950" indent="-285750" defTabSz="947738" eaLnBrk="0" hangingPunct="0">
              <a:defRPr>
                <a:solidFill>
                  <a:schemeClr val="tx1"/>
                </a:solidFill>
                <a:latin typeface="Arial" charset="0"/>
                <a:cs typeface="Arial" charset="0"/>
              </a:defRPr>
            </a:lvl2pPr>
            <a:lvl3pPr marL="1143000" indent="-228600" defTabSz="947738" eaLnBrk="0" hangingPunct="0">
              <a:defRPr>
                <a:solidFill>
                  <a:schemeClr val="tx1"/>
                </a:solidFill>
                <a:latin typeface="Arial" charset="0"/>
                <a:cs typeface="Arial" charset="0"/>
              </a:defRPr>
            </a:lvl3pPr>
            <a:lvl4pPr marL="1600200" indent="-228600" defTabSz="947738" eaLnBrk="0" hangingPunct="0">
              <a:defRPr>
                <a:solidFill>
                  <a:schemeClr val="tx1"/>
                </a:solidFill>
                <a:latin typeface="Arial" charset="0"/>
                <a:cs typeface="Arial" charset="0"/>
              </a:defRPr>
            </a:lvl4pPr>
            <a:lvl5pPr marL="2057400" indent="-228600" defTabSz="947738" eaLnBrk="0" hangingPunct="0">
              <a:defRPr>
                <a:solidFill>
                  <a:schemeClr val="tx1"/>
                </a:solidFill>
                <a:latin typeface="Arial" charset="0"/>
                <a:cs typeface="Arial" charset="0"/>
              </a:defRPr>
            </a:lvl5pPr>
            <a:lvl6pPr marL="2514600" indent="-228600" defTabSz="947738" eaLnBrk="0" fontAlgn="base" hangingPunct="0">
              <a:spcBef>
                <a:spcPct val="0"/>
              </a:spcBef>
              <a:spcAft>
                <a:spcPct val="0"/>
              </a:spcAft>
              <a:defRPr>
                <a:solidFill>
                  <a:schemeClr val="tx1"/>
                </a:solidFill>
                <a:latin typeface="Arial" charset="0"/>
                <a:cs typeface="Arial" charset="0"/>
              </a:defRPr>
            </a:lvl6pPr>
            <a:lvl7pPr marL="2971800" indent="-228600" defTabSz="947738" eaLnBrk="0" fontAlgn="base" hangingPunct="0">
              <a:spcBef>
                <a:spcPct val="0"/>
              </a:spcBef>
              <a:spcAft>
                <a:spcPct val="0"/>
              </a:spcAft>
              <a:defRPr>
                <a:solidFill>
                  <a:schemeClr val="tx1"/>
                </a:solidFill>
                <a:latin typeface="Arial" charset="0"/>
                <a:cs typeface="Arial" charset="0"/>
              </a:defRPr>
            </a:lvl7pPr>
            <a:lvl8pPr marL="3429000" indent="-228600" defTabSz="947738" eaLnBrk="0" fontAlgn="base" hangingPunct="0">
              <a:spcBef>
                <a:spcPct val="0"/>
              </a:spcBef>
              <a:spcAft>
                <a:spcPct val="0"/>
              </a:spcAft>
              <a:defRPr>
                <a:solidFill>
                  <a:schemeClr val="tx1"/>
                </a:solidFill>
                <a:latin typeface="Arial" charset="0"/>
                <a:cs typeface="Arial" charset="0"/>
              </a:defRPr>
            </a:lvl8pPr>
            <a:lvl9pPr marL="3886200" indent="-228600" defTabSz="947738" eaLnBrk="0" fontAlgn="base" hangingPunct="0">
              <a:spcBef>
                <a:spcPct val="0"/>
              </a:spcBef>
              <a:spcAft>
                <a:spcPct val="0"/>
              </a:spcAft>
              <a:defRPr>
                <a:solidFill>
                  <a:schemeClr val="tx1"/>
                </a:solidFill>
                <a:latin typeface="Arial" charset="0"/>
                <a:cs typeface="Arial" charset="0"/>
              </a:defRPr>
            </a:lvl9pPr>
          </a:lstStyle>
          <a:p>
            <a:pPr eaLnBrk="1" hangingPunct="1"/>
            <a:fld id="{0CEA5B79-953B-4838-96E2-78D76C198C3E}" type="slidenum">
              <a:rPr lang="en-ZA" altLang="en-US">
                <a:solidFill>
                  <a:srgbClr val="000000"/>
                </a:solidFill>
              </a:rPr>
              <a:pPr eaLnBrk="1" hangingPunct="1"/>
              <a:t>7</a:t>
            </a:fld>
            <a:endParaRPr lang="en-ZA" altLang="en-US" dirty="0">
              <a:solidFill>
                <a:srgbClr val="000000"/>
              </a:solidFill>
            </a:endParaRPr>
          </a:p>
        </p:txBody>
      </p:sp>
    </p:spTree>
    <p:extLst>
      <p:ext uri="{BB962C8B-B14F-4D97-AF65-F5344CB8AC3E}">
        <p14:creationId xmlns:p14="http://schemas.microsoft.com/office/powerpoint/2010/main" val="23238909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Slide Image Placeholder 1"/>
          <p:cNvSpPr>
            <a:spLocks noGrp="1" noRot="1" noChangeAspect="1" noTextEdit="1"/>
          </p:cNvSpPr>
          <p:nvPr>
            <p:ph type="sldImg"/>
          </p:nvPr>
        </p:nvSpPr>
        <p:spPr>
          <a:ln/>
        </p:spPr>
      </p:sp>
      <p:sp>
        <p:nvSpPr>
          <p:cNvPr id="72707" name="Notes Placeholder 2"/>
          <p:cNvSpPr>
            <a:spLocks noGrp="1"/>
          </p:cNvSpPr>
          <p:nvPr>
            <p:ph type="body" idx="1"/>
          </p:nvPr>
        </p:nvSpPr>
        <p:spPr>
          <a:noFill/>
        </p:spPr>
        <p:txBody>
          <a:bodyPr/>
          <a:lstStyle/>
          <a:p>
            <a:endParaRPr lang="en-US" altLang="en-US" dirty="0" smtClean="0"/>
          </a:p>
        </p:txBody>
      </p:sp>
      <p:sp>
        <p:nvSpPr>
          <p:cNvPr id="72708" name="Slide Number Placeholder 3"/>
          <p:cNvSpPr>
            <a:spLocks noGrp="1"/>
          </p:cNvSpPr>
          <p:nvPr>
            <p:ph type="sldNum" sz="quarter" idx="5"/>
          </p:nvPr>
        </p:nvSpPr>
        <p:spPr>
          <a:noFill/>
        </p:spPr>
        <p:txBody>
          <a:bodyPr/>
          <a:lstStyle>
            <a:lvl1pPr defTabSz="947738" eaLnBrk="0" hangingPunct="0">
              <a:defRPr>
                <a:solidFill>
                  <a:schemeClr val="tx1"/>
                </a:solidFill>
                <a:latin typeface="Arial" charset="0"/>
                <a:cs typeface="Arial" charset="0"/>
              </a:defRPr>
            </a:lvl1pPr>
            <a:lvl2pPr marL="742950" indent="-285750" defTabSz="947738" eaLnBrk="0" hangingPunct="0">
              <a:defRPr>
                <a:solidFill>
                  <a:schemeClr val="tx1"/>
                </a:solidFill>
                <a:latin typeface="Arial" charset="0"/>
                <a:cs typeface="Arial" charset="0"/>
              </a:defRPr>
            </a:lvl2pPr>
            <a:lvl3pPr marL="1143000" indent="-228600" defTabSz="947738" eaLnBrk="0" hangingPunct="0">
              <a:defRPr>
                <a:solidFill>
                  <a:schemeClr val="tx1"/>
                </a:solidFill>
                <a:latin typeface="Arial" charset="0"/>
                <a:cs typeface="Arial" charset="0"/>
              </a:defRPr>
            </a:lvl3pPr>
            <a:lvl4pPr marL="1600200" indent="-228600" defTabSz="947738" eaLnBrk="0" hangingPunct="0">
              <a:defRPr>
                <a:solidFill>
                  <a:schemeClr val="tx1"/>
                </a:solidFill>
                <a:latin typeface="Arial" charset="0"/>
                <a:cs typeface="Arial" charset="0"/>
              </a:defRPr>
            </a:lvl4pPr>
            <a:lvl5pPr marL="2057400" indent="-228600" defTabSz="947738" eaLnBrk="0" hangingPunct="0">
              <a:defRPr>
                <a:solidFill>
                  <a:schemeClr val="tx1"/>
                </a:solidFill>
                <a:latin typeface="Arial" charset="0"/>
                <a:cs typeface="Arial" charset="0"/>
              </a:defRPr>
            </a:lvl5pPr>
            <a:lvl6pPr marL="2514600" indent="-228600" defTabSz="947738" eaLnBrk="0" fontAlgn="base" hangingPunct="0">
              <a:spcBef>
                <a:spcPct val="0"/>
              </a:spcBef>
              <a:spcAft>
                <a:spcPct val="0"/>
              </a:spcAft>
              <a:defRPr>
                <a:solidFill>
                  <a:schemeClr val="tx1"/>
                </a:solidFill>
                <a:latin typeface="Arial" charset="0"/>
                <a:cs typeface="Arial" charset="0"/>
              </a:defRPr>
            </a:lvl6pPr>
            <a:lvl7pPr marL="2971800" indent="-228600" defTabSz="947738" eaLnBrk="0" fontAlgn="base" hangingPunct="0">
              <a:spcBef>
                <a:spcPct val="0"/>
              </a:spcBef>
              <a:spcAft>
                <a:spcPct val="0"/>
              </a:spcAft>
              <a:defRPr>
                <a:solidFill>
                  <a:schemeClr val="tx1"/>
                </a:solidFill>
                <a:latin typeface="Arial" charset="0"/>
                <a:cs typeface="Arial" charset="0"/>
              </a:defRPr>
            </a:lvl7pPr>
            <a:lvl8pPr marL="3429000" indent="-228600" defTabSz="947738" eaLnBrk="0" fontAlgn="base" hangingPunct="0">
              <a:spcBef>
                <a:spcPct val="0"/>
              </a:spcBef>
              <a:spcAft>
                <a:spcPct val="0"/>
              </a:spcAft>
              <a:defRPr>
                <a:solidFill>
                  <a:schemeClr val="tx1"/>
                </a:solidFill>
                <a:latin typeface="Arial" charset="0"/>
                <a:cs typeface="Arial" charset="0"/>
              </a:defRPr>
            </a:lvl8pPr>
            <a:lvl9pPr marL="3886200" indent="-228600" defTabSz="947738" eaLnBrk="0" fontAlgn="base" hangingPunct="0">
              <a:spcBef>
                <a:spcPct val="0"/>
              </a:spcBef>
              <a:spcAft>
                <a:spcPct val="0"/>
              </a:spcAft>
              <a:defRPr>
                <a:solidFill>
                  <a:schemeClr val="tx1"/>
                </a:solidFill>
                <a:latin typeface="Arial" charset="0"/>
                <a:cs typeface="Arial" charset="0"/>
              </a:defRPr>
            </a:lvl9pPr>
          </a:lstStyle>
          <a:p>
            <a:pPr eaLnBrk="1" hangingPunct="1"/>
            <a:fld id="{0CEA5B79-953B-4838-96E2-78D76C198C3E}" type="slidenum">
              <a:rPr lang="en-ZA" altLang="en-US">
                <a:solidFill>
                  <a:srgbClr val="000000"/>
                </a:solidFill>
              </a:rPr>
              <a:pPr eaLnBrk="1" hangingPunct="1"/>
              <a:t>8</a:t>
            </a:fld>
            <a:endParaRPr lang="en-ZA" altLang="en-US" dirty="0">
              <a:solidFill>
                <a:srgbClr val="000000"/>
              </a:solidFill>
            </a:endParaRPr>
          </a:p>
        </p:txBody>
      </p:sp>
    </p:spTree>
    <p:extLst>
      <p:ext uri="{BB962C8B-B14F-4D97-AF65-F5344CB8AC3E}">
        <p14:creationId xmlns:p14="http://schemas.microsoft.com/office/powerpoint/2010/main" val="7213686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Slide Image Placeholder 1"/>
          <p:cNvSpPr>
            <a:spLocks noGrp="1" noRot="1" noChangeAspect="1" noTextEdit="1"/>
          </p:cNvSpPr>
          <p:nvPr>
            <p:ph type="sldImg"/>
          </p:nvPr>
        </p:nvSpPr>
        <p:spPr>
          <a:ln/>
        </p:spPr>
      </p:sp>
      <p:sp>
        <p:nvSpPr>
          <p:cNvPr id="72707" name="Notes Placeholder 2"/>
          <p:cNvSpPr>
            <a:spLocks noGrp="1"/>
          </p:cNvSpPr>
          <p:nvPr>
            <p:ph type="body" idx="1"/>
          </p:nvPr>
        </p:nvSpPr>
        <p:spPr>
          <a:noFill/>
        </p:spPr>
        <p:txBody>
          <a:bodyPr/>
          <a:lstStyle/>
          <a:p>
            <a:endParaRPr lang="en-US" altLang="en-US" dirty="0" smtClean="0"/>
          </a:p>
        </p:txBody>
      </p:sp>
      <p:sp>
        <p:nvSpPr>
          <p:cNvPr id="72708" name="Slide Number Placeholder 3"/>
          <p:cNvSpPr>
            <a:spLocks noGrp="1"/>
          </p:cNvSpPr>
          <p:nvPr>
            <p:ph type="sldNum" sz="quarter" idx="5"/>
          </p:nvPr>
        </p:nvSpPr>
        <p:spPr>
          <a:noFill/>
        </p:spPr>
        <p:txBody>
          <a:bodyPr/>
          <a:lstStyle>
            <a:lvl1pPr defTabSz="947738" eaLnBrk="0" hangingPunct="0">
              <a:defRPr>
                <a:solidFill>
                  <a:schemeClr val="tx1"/>
                </a:solidFill>
                <a:latin typeface="Arial" charset="0"/>
                <a:cs typeface="Arial" charset="0"/>
              </a:defRPr>
            </a:lvl1pPr>
            <a:lvl2pPr marL="742950" indent="-285750" defTabSz="947738" eaLnBrk="0" hangingPunct="0">
              <a:defRPr>
                <a:solidFill>
                  <a:schemeClr val="tx1"/>
                </a:solidFill>
                <a:latin typeface="Arial" charset="0"/>
                <a:cs typeface="Arial" charset="0"/>
              </a:defRPr>
            </a:lvl2pPr>
            <a:lvl3pPr marL="1143000" indent="-228600" defTabSz="947738" eaLnBrk="0" hangingPunct="0">
              <a:defRPr>
                <a:solidFill>
                  <a:schemeClr val="tx1"/>
                </a:solidFill>
                <a:latin typeface="Arial" charset="0"/>
                <a:cs typeface="Arial" charset="0"/>
              </a:defRPr>
            </a:lvl3pPr>
            <a:lvl4pPr marL="1600200" indent="-228600" defTabSz="947738" eaLnBrk="0" hangingPunct="0">
              <a:defRPr>
                <a:solidFill>
                  <a:schemeClr val="tx1"/>
                </a:solidFill>
                <a:latin typeface="Arial" charset="0"/>
                <a:cs typeface="Arial" charset="0"/>
              </a:defRPr>
            </a:lvl4pPr>
            <a:lvl5pPr marL="2057400" indent="-228600" defTabSz="947738" eaLnBrk="0" hangingPunct="0">
              <a:defRPr>
                <a:solidFill>
                  <a:schemeClr val="tx1"/>
                </a:solidFill>
                <a:latin typeface="Arial" charset="0"/>
                <a:cs typeface="Arial" charset="0"/>
              </a:defRPr>
            </a:lvl5pPr>
            <a:lvl6pPr marL="2514600" indent="-228600" defTabSz="947738" eaLnBrk="0" fontAlgn="base" hangingPunct="0">
              <a:spcBef>
                <a:spcPct val="0"/>
              </a:spcBef>
              <a:spcAft>
                <a:spcPct val="0"/>
              </a:spcAft>
              <a:defRPr>
                <a:solidFill>
                  <a:schemeClr val="tx1"/>
                </a:solidFill>
                <a:latin typeface="Arial" charset="0"/>
                <a:cs typeface="Arial" charset="0"/>
              </a:defRPr>
            </a:lvl6pPr>
            <a:lvl7pPr marL="2971800" indent="-228600" defTabSz="947738" eaLnBrk="0" fontAlgn="base" hangingPunct="0">
              <a:spcBef>
                <a:spcPct val="0"/>
              </a:spcBef>
              <a:spcAft>
                <a:spcPct val="0"/>
              </a:spcAft>
              <a:defRPr>
                <a:solidFill>
                  <a:schemeClr val="tx1"/>
                </a:solidFill>
                <a:latin typeface="Arial" charset="0"/>
                <a:cs typeface="Arial" charset="0"/>
              </a:defRPr>
            </a:lvl7pPr>
            <a:lvl8pPr marL="3429000" indent="-228600" defTabSz="947738" eaLnBrk="0" fontAlgn="base" hangingPunct="0">
              <a:spcBef>
                <a:spcPct val="0"/>
              </a:spcBef>
              <a:spcAft>
                <a:spcPct val="0"/>
              </a:spcAft>
              <a:defRPr>
                <a:solidFill>
                  <a:schemeClr val="tx1"/>
                </a:solidFill>
                <a:latin typeface="Arial" charset="0"/>
                <a:cs typeface="Arial" charset="0"/>
              </a:defRPr>
            </a:lvl8pPr>
            <a:lvl9pPr marL="3886200" indent="-228600" defTabSz="947738" eaLnBrk="0" fontAlgn="base" hangingPunct="0">
              <a:spcBef>
                <a:spcPct val="0"/>
              </a:spcBef>
              <a:spcAft>
                <a:spcPct val="0"/>
              </a:spcAft>
              <a:defRPr>
                <a:solidFill>
                  <a:schemeClr val="tx1"/>
                </a:solidFill>
                <a:latin typeface="Arial" charset="0"/>
                <a:cs typeface="Arial" charset="0"/>
              </a:defRPr>
            </a:lvl9pPr>
          </a:lstStyle>
          <a:p>
            <a:pPr eaLnBrk="1" hangingPunct="1"/>
            <a:fld id="{0CEA5B79-953B-4838-96E2-78D76C198C3E}" type="slidenum">
              <a:rPr lang="en-ZA" altLang="en-US">
                <a:solidFill>
                  <a:srgbClr val="000000"/>
                </a:solidFill>
              </a:rPr>
              <a:pPr eaLnBrk="1" hangingPunct="1"/>
              <a:t>9</a:t>
            </a:fld>
            <a:endParaRPr lang="en-ZA" altLang="en-US" dirty="0">
              <a:solidFill>
                <a:srgbClr val="000000"/>
              </a:solidFill>
            </a:endParaRPr>
          </a:p>
        </p:txBody>
      </p:sp>
    </p:spTree>
    <p:extLst>
      <p:ext uri="{BB962C8B-B14F-4D97-AF65-F5344CB8AC3E}">
        <p14:creationId xmlns:p14="http://schemas.microsoft.com/office/powerpoint/2010/main" val="240595485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Slide Image Placeholder 1"/>
          <p:cNvSpPr>
            <a:spLocks noGrp="1" noRot="1" noChangeAspect="1" noTextEdit="1"/>
          </p:cNvSpPr>
          <p:nvPr>
            <p:ph type="sldImg"/>
          </p:nvPr>
        </p:nvSpPr>
        <p:spPr>
          <a:ln/>
        </p:spPr>
      </p:sp>
      <p:sp>
        <p:nvSpPr>
          <p:cNvPr id="82947" name="Notes Placeholder 2"/>
          <p:cNvSpPr>
            <a:spLocks noGrp="1"/>
          </p:cNvSpPr>
          <p:nvPr>
            <p:ph type="body" idx="1"/>
          </p:nvPr>
        </p:nvSpPr>
        <p:spPr>
          <a:noFill/>
        </p:spPr>
        <p:txBody>
          <a:bodyPr/>
          <a:lstStyle/>
          <a:p>
            <a:endParaRPr lang="en-US" altLang="en-US" dirty="0" smtClean="0"/>
          </a:p>
        </p:txBody>
      </p:sp>
      <p:sp>
        <p:nvSpPr>
          <p:cNvPr id="82948" name="Slide Number Placeholder 3"/>
          <p:cNvSpPr>
            <a:spLocks noGrp="1"/>
          </p:cNvSpPr>
          <p:nvPr>
            <p:ph type="sldNum" sz="quarter" idx="5"/>
          </p:nvPr>
        </p:nvSpPr>
        <p:spPr>
          <a:noFill/>
        </p:spPr>
        <p:txBody>
          <a:bodyPr/>
          <a:lstStyle>
            <a:lvl1pPr defTabSz="947738" eaLnBrk="0" hangingPunct="0">
              <a:defRPr>
                <a:solidFill>
                  <a:schemeClr val="tx1"/>
                </a:solidFill>
                <a:latin typeface="Arial" charset="0"/>
                <a:cs typeface="Arial" charset="0"/>
              </a:defRPr>
            </a:lvl1pPr>
            <a:lvl2pPr marL="742950" indent="-285750" defTabSz="947738" eaLnBrk="0" hangingPunct="0">
              <a:defRPr>
                <a:solidFill>
                  <a:schemeClr val="tx1"/>
                </a:solidFill>
                <a:latin typeface="Arial" charset="0"/>
                <a:cs typeface="Arial" charset="0"/>
              </a:defRPr>
            </a:lvl2pPr>
            <a:lvl3pPr marL="1143000" indent="-228600" defTabSz="947738" eaLnBrk="0" hangingPunct="0">
              <a:defRPr>
                <a:solidFill>
                  <a:schemeClr val="tx1"/>
                </a:solidFill>
                <a:latin typeface="Arial" charset="0"/>
                <a:cs typeface="Arial" charset="0"/>
              </a:defRPr>
            </a:lvl3pPr>
            <a:lvl4pPr marL="1600200" indent="-228600" defTabSz="947738" eaLnBrk="0" hangingPunct="0">
              <a:defRPr>
                <a:solidFill>
                  <a:schemeClr val="tx1"/>
                </a:solidFill>
                <a:latin typeface="Arial" charset="0"/>
                <a:cs typeface="Arial" charset="0"/>
              </a:defRPr>
            </a:lvl4pPr>
            <a:lvl5pPr marL="2057400" indent="-228600" defTabSz="947738" eaLnBrk="0" hangingPunct="0">
              <a:defRPr>
                <a:solidFill>
                  <a:schemeClr val="tx1"/>
                </a:solidFill>
                <a:latin typeface="Arial" charset="0"/>
                <a:cs typeface="Arial" charset="0"/>
              </a:defRPr>
            </a:lvl5pPr>
            <a:lvl6pPr marL="2514600" indent="-228600" defTabSz="947738" eaLnBrk="0" fontAlgn="base" hangingPunct="0">
              <a:spcBef>
                <a:spcPct val="0"/>
              </a:spcBef>
              <a:spcAft>
                <a:spcPct val="0"/>
              </a:spcAft>
              <a:defRPr>
                <a:solidFill>
                  <a:schemeClr val="tx1"/>
                </a:solidFill>
                <a:latin typeface="Arial" charset="0"/>
                <a:cs typeface="Arial" charset="0"/>
              </a:defRPr>
            </a:lvl6pPr>
            <a:lvl7pPr marL="2971800" indent="-228600" defTabSz="947738" eaLnBrk="0" fontAlgn="base" hangingPunct="0">
              <a:spcBef>
                <a:spcPct val="0"/>
              </a:spcBef>
              <a:spcAft>
                <a:spcPct val="0"/>
              </a:spcAft>
              <a:defRPr>
                <a:solidFill>
                  <a:schemeClr val="tx1"/>
                </a:solidFill>
                <a:latin typeface="Arial" charset="0"/>
                <a:cs typeface="Arial" charset="0"/>
              </a:defRPr>
            </a:lvl7pPr>
            <a:lvl8pPr marL="3429000" indent="-228600" defTabSz="947738" eaLnBrk="0" fontAlgn="base" hangingPunct="0">
              <a:spcBef>
                <a:spcPct val="0"/>
              </a:spcBef>
              <a:spcAft>
                <a:spcPct val="0"/>
              </a:spcAft>
              <a:defRPr>
                <a:solidFill>
                  <a:schemeClr val="tx1"/>
                </a:solidFill>
                <a:latin typeface="Arial" charset="0"/>
                <a:cs typeface="Arial" charset="0"/>
              </a:defRPr>
            </a:lvl8pPr>
            <a:lvl9pPr marL="3886200" indent="-228600" defTabSz="947738" eaLnBrk="0" fontAlgn="base" hangingPunct="0">
              <a:spcBef>
                <a:spcPct val="0"/>
              </a:spcBef>
              <a:spcAft>
                <a:spcPct val="0"/>
              </a:spcAft>
              <a:defRPr>
                <a:solidFill>
                  <a:schemeClr val="tx1"/>
                </a:solidFill>
                <a:latin typeface="Arial" charset="0"/>
                <a:cs typeface="Arial" charset="0"/>
              </a:defRPr>
            </a:lvl9pPr>
          </a:lstStyle>
          <a:p>
            <a:pPr eaLnBrk="1" hangingPunct="1"/>
            <a:fld id="{70F3B3AD-8D05-4534-8B6D-C6507E9AAB33}" type="slidenum">
              <a:rPr lang="en-ZA" altLang="en-US">
                <a:solidFill>
                  <a:srgbClr val="000000"/>
                </a:solidFill>
              </a:rPr>
              <a:pPr eaLnBrk="1" hangingPunct="1"/>
              <a:t>10</a:t>
            </a:fld>
            <a:endParaRPr lang="en-ZA" altLang="en-US" dirty="0">
              <a:solidFill>
                <a:srgbClr val="000000"/>
              </a:solidFill>
            </a:endParaRPr>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5.jpeg"/><Relationship Id="rId7" Type="http://schemas.openxmlformats.org/officeDocument/2006/relationships/image" Target="../media/image9.jpeg"/><Relationship Id="rId2" Type="http://schemas.openxmlformats.org/officeDocument/2006/relationships/image" Target="../media/image4.jpeg"/><Relationship Id="rId1" Type="http://schemas.openxmlformats.org/officeDocument/2006/relationships/slideMaster" Target="../slideMasters/slideMaster1.xml"/><Relationship Id="rId6" Type="http://schemas.openxmlformats.org/officeDocument/2006/relationships/image" Target="../media/image8.jpeg"/><Relationship Id="rId5" Type="http://schemas.openxmlformats.org/officeDocument/2006/relationships/image" Target="../media/image7.jpeg"/><Relationship Id="rId4" Type="http://schemas.openxmlformats.org/officeDocument/2006/relationships/image" Target="../media/image6.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5.jpeg"/><Relationship Id="rId7" Type="http://schemas.openxmlformats.org/officeDocument/2006/relationships/image" Target="../media/image9.jpeg"/><Relationship Id="rId2" Type="http://schemas.openxmlformats.org/officeDocument/2006/relationships/image" Target="../media/image4.jpeg"/><Relationship Id="rId1" Type="http://schemas.openxmlformats.org/officeDocument/2006/relationships/slideMaster" Target="../slideMasters/slideMaster2.xml"/><Relationship Id="rId6" Type="http://schemas.openxmlformats.org/officeDocument/2006/relationships/image" Target="../media/image8.jpeg"/><Relationship Id="rId5" Type="http://schemas.openxmlformats.org/officeDocument/2006/relationships/image" Target="../media/image7.jpeg"/><Relationship Id="rId4" Type="http://schemas.openxmlformats.org/officeDocument/2006/relationships/image" Target="../media/image6.jpeg"/></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0.jpeg"/><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5.jpeg"/><Relationship Id="rId7" Type="http://schemas.openxmlformats.org/officeDocument/2006/relationships/image" Target="../media/image15.jpeg"/><Relationship Id="rId2" Type="http://schemas.openxmlformats.org/officeDocument/2006/relationships/image" Target="../media/image11.jpeg"/><Relationship Id="rId1" Type="http://schemas.openxmlformats.org/officeDocument/2006/relationships/slideMaster" Target="../slideMasters/slideMaster3.xml"/><Relationship Id="rId6" Type="http://schemas.openxmlformats.org/officeDocument/2006/relationships/image" Target="../media/image14.jpeg"/><Relationship Id="rId5" Type="http://schemas.openxmlformats.org/officeDocument/2006/relationships/image" Target="../media/image13.jpeg"/><Relationship Id="rId4" Type="http://schemas.openxmlformats.org/officeDocument/2006/relationships/image" Target="../media/image12.jpeg"/></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 name="Group 150"/>
          <p:cNvGrpSpPr>
            <a:grpSpLocks/>
          </p:cNvGrpSpPr>
          <p:nvPr userDrawn="1"/>
        </p:nvGrpSpPr>
        <p:grpSpPr bwMode="auto">
          <a:xfrm>
            <a:off x="-4763" y="0"/>
            <a:ext cx="9148763" cy="6858000"/>
            <a:chOff x="-3" y="0"/>
            <a:chExt cx="5763" cy="4320"/>
          </a:xfrm>
        </p:grpSpPr>
        <p:pic>
          <p:nvPicPr>
            <p:cNvPr id="5" name="Picture 148" descr="logo small"/>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088" y="326"/>
              <a:ext cx="1352" cy="3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Rectangle 91"/>
            <p:cNvSpPr>
              <a:spLocks noChangeArrowheads="1"/>
            </p:cNvSpPr>
            <p:nvPr userDrawn="1"/>
          </p:nvSpPr>
          <p:spPr bwMode="auto">
            <a:xfrm>
              <a:off x="-3" y="0"/>
              <a:ext cx="5763" cy="43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pPr>
              <a:endParaRPr lang="en-US" altLang="en-US" dirty="0">
                <a:solidFill>
                  <a:srgbClr val="003896"/>
                </a:solidFill>
              </a:endParaRPr>
            </a:p>
          </p:txBody>
        </p:sp>
        <p:pic>
          <p:nvPicPr>
            <p:cNvPr id="7" name="Picture 23" descr="dd"/>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3" y="0"/>
              <a:ext cx="1150" cy="4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Oval 101"/>
            <p:cNvSpPr>
              <a:spLocks noChangeArrowheads="1"/>
            </p:cNvSpPr>
            <p:nvPr userDrawn="1"/>
          </p:nvSpPr>
          <p:spPr bwMode="auto">
            <a:xfrm>
              <a:off x="232" y="819"/>
              <a:ext cx="1448" cy="1447"/>
            </a:xfrm>
            <a:prstGeom prst="ellipse">
              <a:avLst/>
            </a:prstGeom>
            <a:solidFill>
              <a:srgbClr val="83725B"/>
            </a:solidFill>
            <a:ln w="9525">
              <a:solidFill>
                <a:srgbClr val="83725B"/>
              </a:solidFill>
              <a:round/>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pPr>
              <a:endParaRPr lang="en-US" altLang="en-US" dirty="0">
                <a:solidFill>
                  <a:srgbClr val="003896"/>
                </a:solidFill>
              </a:endParaRPr>
            </a:p>
          </p:txBody>
        </p:sp>
        <p:sp>
          <p:nvSpPr>
            <p:cNvPr id="9" name="Oval 102" descr="coolers"/>
            <p:cNvSpPr>
              <a:spLocks noChangeArrowheads="1"/>
            </p:cNvSpPr>
            <p:nvPr userDrawn="1"/>
          </p:nvSpPr>
          <p:spPr bwMode="auto">
            <a:xfrm>
              <a:off x="275" y="858"/>
              <a:ext cx="1362" cy="1369"/>
            </a:xfrm>
            <a:prstGeom prst="ellipse">
              <a:avLst/>
            </a:prstGeom>
            <a:blipFill dpi="0" rotWithShape="1">
              <a:blip r:embed="rId4"/>
              <a:srcRect/>
              <a:stretch>
                <a:fillRect/>
              </a:stretch>
            </a:blipFill>
            <a:ln>
              <a:noFill/>
            </a:ln>
            <a:extLst>
              <a:ext uri="{91240B29-F687-4F45-9708-019B960494DF}">
                <a14:hiddenLine xmlns:a14="http://schemas.microsoft.com/office/drawing/2010/main" w="9525">
                  <a:solidFill>
                    <a:srgbClr val="83725B"/>
                  </a:solidFill>
                  <a:round/>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pPr>
              <a:endParaRPr lang="en-US" altLang="en-US" dirty="0">
                <a:solidFill>
                  <a:srgbClr val="003896"/>
                </a:solidFill>
              </a:endParaRPr>
            </a:p>
          </p:txBody>
        </p:sp>
        <p:sp>
          <p:nvSpPr>
            <p:cNvPr id="10" name="Oval 103"/>
            <p:cNvSpPr>
              <a:spLocks noChangeArrowheads="1"/>
            </p:cNvSpPr>
            <p:nvPr userDrawn="1"/>
          </p:nvSpPr>
          <p:spPr bwMode="auto">
            <a:xfrm>
              <a:off x="217" y="772"/>
              <a:ext cx="1486"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pPr>
              <a:endParaRPr lang="en-US" altLang="en-US" dirty="0">
                <a:solidFill>
                  <a:srgbClr val="003896"/>
                </a:solidFill>
              </a:endParaRPr>
            </a:p>
          </p:txBody>
        </p:sp>
        <p:sp>
          <p:nvSpPr>
            <p:cNvPr id="11" name="Oval 104"/>
            <p:cNvSpPr>
              <a:spLocks noChangeArrowheads="1"/>
            </p:cNvSpPr>
            <p:nvPr userDrawn="1"/>
          </p:nvSpPr>
          <p:spPr bwMode="auto">
            <a:xfrm>
              <a:off x="162" y="772"/>
              <a:ext cx="1487"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pPr>
              <a:endParaRPr lang="en-US" altLang="en-US" dirty="0">
                <a:solidFill>
                  <a:srgbClr val="003896"/>
                </a:solidFill>
              </a:endParaRPr>
            </a:p>
          </p:txBody>
        </p:sp>
        <p:sp>
          <p:nvSpPr>
            <p:cNvPr id="12" name="Oval 105"/>
            <p:cNvSpPr>
              <a:spLocks noChangeArrowheads="1"/>
            </p:cNvSpPr>
            <p:nvPr userDrawn="1"/>
          </p:nvSpPr>
          <p:spPr bwMode="auto">
            <a:xfrm>
              <a:off x="240" y="803"/>
              <a:ext cx="1486"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pPr>
              <a:endParaRPr lang="en-US" altLang="en-US" dirty="0">
                <a:solidFill>
                  <a:srgbClr val="003896"/>
                </a:solidFill>
              </a:endParaRPr>
            </a:p>
          </p:txBody>
        </p:sp>
        <p:sp>
          <p:nvSpPr>
            <p:cNvPr id="13" name="Oval 106"/>
            <p:cNvSpPr>
              <a:spLocks noChangeArrowheads="1"/>
            </p:cNvSpPr>
            <p:nvPr userDrawn="1"/>
          </p:nvSpPr>
          <p:spPr bwMode="auto">
            <a:xfrm>
              <a:off x="194" y="757"/>
              <a:ext cx="1486" cy="1486"/>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pPr>
              <a:endParaRPr lang="en-US" altLang="en-US" dirty="0">
                <a:solidFill>
                  <a:srgbClr val="003896"/>
                </a:solidFill>
              </a:endParaRPr>
            </a:p>
          </p:txBody>
        </p:sp>
        <p:sp>
          <p:nvSpPr>
            <p:cNvPr id="14" name="Oval 107"/>
            <p:cNvSpPr>
              <a:spLocks noChangeArrowheads="1"/>
            </p:cNvSpPr>
            <p:nvPr userDrawn="1"/>
          </p:nvSpPr>
          <p:spPr bwMode="auto">
            <a:xfrm>
              <a:off x="279" y="834"/>
              <a:ext cx="1486"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pPr>
              <a:endParaRPr lang="en-US" altLang="en-US" dirty="0">
                <a:solidFill>
                  <a:srgbClr val="003896"/>
                </a:solidFill>
              </a:endParaRPr>
            </a:p>
          </p:txBody>
        </p:sp>
        <p:sp>
          <p:nvSpPr>
            <p:cNvPr id="15" name="Oval 108"/>
            <p:cNvSpPr>
              <a:spLocks noChangeArrowheads="1"/>
            </p:cNvSpPr>
            <p:nvPr userDrawn="1"/>
          </p:nvSpPr>
          <p:spPr bwMode="auto">
            <a:xfrm>
              <a:off x="108" y="834"/>
              <a:ext cx="1486"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pPr>
              <a:endParaRPr lang="en-US" altLang="en-US" dirty="0">
                <a:solidFill>
                  <a:srgbClr val="003896"/>
                </a:solidFill>
              </a:endParaRPr>
            </a:p>
          </p:txBody>
        </p:sp>
        <p:sp>
          <p:nvSpPr>
            <p:cNvPr id="16" name="Oval 109"/>
            <p:cNvSpPr>
              <a:spLocks noChangeArrowheads="1"/>
            </p:cNvSpPr>
            <p:nvPr userDrawn="1"/>
          </p:nvSpPr>
          <p:spPr bwMode="auto">
            <a:xfrm>
              <a:off x="287" y="757"/>
              <a:ext cx="1486" cy="1486"/>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pPr>
              <a:endParaRPr lang="en-US" altLang="en-US" dirty="0">
                <a:solidFill>
                  <a:srgbClr val="003896"/>
                </a:solidFill>
              </a:endParaRPr>
            </a:p>
          </p:txBody>
        </p:sp>
        <p:sp>
          <p:nvSpPr>
            <p:cNvPr id="17" name="Oval 110"/>
            <p:cNvSpPr>
              <a:spLocks noChangeArrowheads="1"/>
            </p:cNvSpPr>
            <p:nvPr userDrawn="1"/>
          </p:nvSpPr>
          <p:spPr bwMode="auto">
            <a:xfrm>
              <a:off x="614" y="422"/>
              <a:ext cx="739" cy="747"/>
            </a:xfrm>
            <a:prstGeom prst="ellipse">
              <a:avLst/>
            </a:prstGeom>
            <a:solidFill>
              <a:srgbClr val="83725B"/>
            </a:solid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pPr>
              <a:endParaRPr lang="en-US" altLang="en-US" dirty="0">
                <a:solidFill>
                  <a:srgbClr val="003896"/>
                </a:solidFill>
              </a:endParaRPr>
            </a:p>
          </p:txBody>
        </p:sp>
        <p:sp>
          <p:nvSpPr>
            <p:cNvPr id="18" name="Oval 111"/>
            <p:cNvSpPr>
              <a:spLocks noChangeArrowheads="1"/>
            </p:cNvSpPr>
            <p:nvPr userDrawn="1"/>
          </p:nvSpPr>
          <p:spPr bwMode="auto">
            <a:xfrm>
              <a:off x="629" y="445"/>
              <a:ext cx="708" cy="708"/>
            </a:xfrm>
            <a:prstGeom prst="ellipse">
              <a:avLst/>
            </a:prstGeom>
            <a:solidFill>
              <a:srgbClr val="8C7F6D"/>
            </a:solid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pPr>
              <a:endParaRPr lang="en-US" altLang="en-US" dirty="0">
                <a:solidFill>
                  <a:srgbClr val="003896"/>
                </a:solidFill>
              </a:endParaRPr>
            </a:p>
          </p:txBody>
        </p:sp>
        <p:sp>
          <p:nvSpPr>
            <p:cNvPr id="19" name="Oval 112"/>
            <p:cNvSpPr>
              <a:spLocks noChangeArrowheads="1"/>
            </p:cNvSpPr>
            <p:nvPr userDrawn="1"/>
          </p:nvSpPr>
          <p:spPr bwMode="auto">
            <a:xfrm>
              <a:off x="598" y="399"/>
              <a:ext cx="770" cy="770"/>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pPr>
              <a:endParaRPr lang="en-US" altLang="en-US" dirty="0">
                <a:solidFill>
                  <a:srgbClr val="003896"/>
                </a:solidFill>
              </a:endParaRPr>
            </a:p>
          </p:txBody>
        </p:sp>
        <p:sp>
          <p:nvSpPr>
            <p:cNvPr id="20" name="Oval 113"/>
            <p:cNvSpPr>
              <a:spLocks noChangeArrowheads="1"/>
            </p:cNvSpPr>
            <p:nvPr userDrawn="1"/>
          </p:nvSpPr>
          <p:spPr bwMode="auto">
            <a:xfrm>
              <a:off x="575" y="399"/>
              <a:ext cx="762" cy="770"/>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pPr>
              <a:endParaRPr lang="en-US" altLang="en-US" dirty="0">
                <a:solidFill>
                  <a:srgbClr val="003896"/>
                </a:solidFill>
              </a:endParaRPr>
            </a:p>
          </p:txBody>
        </p:sp>
        <p:sp>
          <p:nvSpPr>
            <p:cNvPr id="21" name="Oval 114"/>
            <p:cNvSpPr>
              <a:spLocks noChangeArrowheads="1"/>
            </p:cNvSpPr>
            <p:nvPr userDrawn="1"/>
          </p:nvSpPr>
          <p:spPr bwMode="auto">
            <a:xfrm>
              <a:off x="614" y="414"/>
              <a:ext cx="770" cy="771"/>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pPr>
              <a:endParaRPr lang="en-US" altLang="en-US" dirty="0">
                <a:solidFill>
                  <a:srgbClr val="003896"/>
                </a:solidFill>
              </a:endParaRPr>
            </a:p>
          </p:txBody>
        </p:sp>
        <p:sp>
          <p:nvSpPr>
            <p:cNvPr id="22" name="Oval 115"/>
            <p:cNvSpPr>
              <a:spLocks noChangeArrowheads="1"/>
            </p:cNvSpPr>
            <p:nvPr userDrawn="1"/>
          </p:nvSpPr>
          <p:spPr bwMode="auto">
            <a:xfrm>
              <a:off x="590" y="391"/>
              <a:ext cx="763" cy="770"/>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pPr>
              <a:endParaRPr lang="en-US" altLang="en-US" dirty="0">
                <a:solidFill>
                  <a:srgbClr val="003896"/>
                </a:solidFill>
              </a:endParaRPr>
            </a:p>
          </p:txBody>
        </p:sp>
        <p:sp>
          <p:nvSpPr>
            <p:cNvPr id="23" name="Oval 116"/>
            <p:cNvSpPr>
              <a:spLocks noChangeArrowheads="1"/>
            </p:cNvSpPr>
            <p:nvPr userDrawn="1"/>
          </p:nvSpPr>
          <p:spPr bwMode="auto">
            <a:xfrm>
              <a:off x="629" y="445"/>
              <a:ext cx="708" cy="708"/>
            </a:xfrm>
            <a:prstGeom prst="ellipse">
              <a:avLst/>
            </a:prstGeom>
            <a:solidFill>
              <a:srgbClr val="83725B"/>
            </a:solid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pPr>
              <a:endParaRPr lang="en-US" altLang="en-US" dirty="0">
                <a:solidFill>
                  <a:srgbClr val="003896"/>
                </a:solidFill>
              </a:endParaRPr>
            </a:p>
          </p:txBody>
        </p:sp>
        <p:sp>
          <p:nvSpPr>
            <p:cNvPr id="24" name="Oval 117"/>
            <p:cNvSpPr>
              <a:spLocks noChangeArrowheads="1"/>
            </p:cNvSpPr>
            <p:nvPr userDrawn="1"/>
          </p:nvSpPr>
          <p:spPr bwMode="auto">
            <a:xfrm>
              <a:off x="637" y="445"/>
              <a:ext cx="693" cy="693"/>
            </a:xfrm>
            <a:prstGeom prst="ellipse">
              <a:avLst/>
            </a:prstGeom>
            <a:noFill/>
            <a:ln w="0">
              <a:solidFill>
                <a:srgbClr val="83725B"/>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pPr>
              <a:endParaRPr lang="en-US" altLang="en-US" dirty="0">
                <a:solidFill>
                  <a:srgbClr val="003896"/>
                </a:solidFill>
              </a:endParaRPr>
            </a:p>
          </p:txBody>
        </p:sp>
        <p:sp>
          <p:nvSpPr>
            <p:cNvPr id="25" name="Oval 118" descr="face"/>
            <p:cNvSpPr>
              <a:spLocks noChangeArrowheads="1"/>
            </p:cNvSpPr>
            <p:nvPr userDrawn="1"/>
          </p:nvSpPr>
          <p:spPr bwMode="auto">
            <a:xfrm>
              <a:off x="633" y="445"/>
              <a:ext cx="700" cy="701"/>
            </a:xfrm>
            <a:prstGeom prst="ellipse">
              <a:avLst/>
            </a:prstGeom>
            <a:blipFill dpi="0" rotWithShape="1">
              <a:blip r:embed="rId5">
                <a:lum contrast="6000"/>
              </a:blip>
              <a:srcRect/>
              <a:stretch>
                <a:fillRect/>
              </a:stretch>
            </a:blipFill>
            <a:ln>
              <a:noFill/>
            </a:ln>
            <a:extLst>
              <a:ext uri="{91240B29-F687-4F45-9708-019B960494DF}">
                <a14:hiddenLine xmlns:a14="http://schemas.microsoft.com/office/drawing/2010/main" w="9525">
                  <a:solidFill>
                    <a:srgbClr val="83725B"/>
                  </a:solidFill>
                  <a:round/>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pPr>
              <a:endParaRPr lang="en-US" altLang="en-US" dirty="0">
                <a:solidFill>
                  <a:srgbClr val="003896"/>
                </a:solidFill>
              </a:endParaRPr>
            </a:p>
          </p:txBody>
        </p:sp>
        <p:sp>
          <p:nvSpPr>
            <p:cNvPr id="26" name="Oval 119"/>
            <p:cNvSpPr>
              <a:spLocks noChangeArrowheads="1"/>
            </p:cNvSpPr>
            <p:nvPr userDrawn="1"/>
          </p:nvSpPr>
          <p:spPr bwMode="auto">
            <a:xfrm>
              <a:off x="637" y="391"/>
              <a:ext cx="770" cy="770"/>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pPr>
              <a:endParaRPr lang="en-US" altLang="en-US" dirty="0">
                <a:solidFill>
                  <a:srgbClr val="003896"/>
                </a:solidFill>
              </a:endParaRPr>
            </a:p>
          </p:txBody>
        </p:sp>
        <p:sp>
          <p:nvSpPr>
            <p:cNvPr id="27" name="Oval 120"/>
            <p:cNvSpPr>
              <a:spLocks noChangeArrowheads="1"/>
            </p:cNvSpPr>
            <p:nvPr userDrawn="1"/>
          </p:nvSpPr>
          <p:spPr bwMode="auto">
            <a:xfrm>
              <a:off x="544" y="438"/>
              <a:ext cx="770" cy="762"/>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pPr>
              <a:endParaRPr lang="en-US" altLang="en-US" dirty="0">
                <a:solidFill>
                  <a:srgbClr val="003896"/>
                </a:solidFill>
              </a:endParaRPr>
            </a:p>
          </p:txBody>
        </p:sp>
        <p:sp>
          <p:nvSpPr>
            <p:cNvPr id="28" name="Oval 121"/>
            <p:cNvSpPr>
              <a:spLocks noChangeArrowheads="1"/>
            </p:cNvSpPr>
            <p:nvPr userDrawn="1"/>
          </p:nvSpPr>
          <p:spPr bwMode="auto">
            <a:xfrm>
              <a:off x="637" y="438"/>
              <a:ext cx="763" cy="762"/>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pPr>
              <a:endParaRPr lang="en-US" altLang="en-US" dirty="0">
                <a:solidFill>
                  <a:srgbClr val="003896"/>
                </a:solidFill>
              </a:endParaRPr>
            </a:p>
          </p:txBody>
        </p:sp>
        <p:sp>
          <p:nvSpPr>
            <p:cNvPr id="29" name="Oval 122"/>
            <p:cNvSpPr>
              <a:spLocks noChangeArrowheads="1"/>
            </p:cNvSpPr>
            <p:nvPr userDrawn="1"/>
          </p:nvSpPr>
          <p:spPr bwMode="auto">
            <a:xfrm>
              <a:off x="264" y="2002"/>
              <a:ext cx="1213" cy="1205"/>
            </a:xfrm>
            <a:prstGeom prst="ellipse">
              <a:avLst/>
            </a:prstGeom>
            <a:solidFill>
              <a:srgbClr val="83725B"/>
            </a:solid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pPr>
              <a:endParaRPr lang="en-US" altLang="en-US" dirty="0">
                <a:solidFill>
                  <a:srgbClr val="003896"/>
                </a:solidFill>
              </a:endParaRPr>
            </a:p>
          </p:txBody>
        </p:sp>
        <p:sp>
          <p:nvSpPr>
            <p:cNvPr id="30" name="Oval 123"/>
            <p:cNvSpPr>
              <a:spLocks noChangeArrowheads="1"/>
            </p:cNvSpPr>
            <p:nvPr userDrawn="1"/>
          </p:nvSpPr>
          <p:spPr bwMode="auto">
            <a:xfrm>
              <a:off x="303" y="2033"/>
              <a:ext cx="1135" cy="1143"/>
            </a:xfrm>
            <a:prstGeom prst="ellipse">
              <a:avLst/>
            </a:prstGeom>
            <a:solidFill>
              <a:srgbClr val="83725B"/>
            </a:solid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pPr>
              <a:endParaRPr lang="en-US" altLang="en-US" dirty="0">
                <a:solidFill>
                  <a:srgbClr val="003896"/>
                </a:solidFill>
              </a:endParaRPr>
            </a:p>
          </p:txBody>
        </p:sp>
        <p:sp>
          <p:nvSpPr>
            <p:cNvPr id="31" name="Oval 124"/>
            <p:cNvSpPr>
              <a:spLocks noChangeArrowheads="1"/>
            </p:cNvSpPr>
            <p:nvPr userDrawn="1"/>
          </p:nvSpPr>
          <p:spPr bwMode="auto">
            <a:xfrm>
              <a:off x="248" y="1963"/>
              <a:ext cx="1245" cy="124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pPr>
              <a:endParaRPr lang="en-US" altLang="en-US" dirty="0">
                <a:solidFill>
                  <a:srgbClr val="003896"/>
                </a:solidFill>
              </a:endParaRPr>
            </a:p>
          </p:txBody>
        </p:sp>
        <p:sp>
          <p:nvSpPr>
            <p:cNvPr id="32" name="Oval 125"/>
            <p:cNvSpPr>
              <a:spLocks noChangeArrowheads="1"/>
            </p:cNvSpPr>
            <p:nvPr userDrawn="1"/>
          </p:nvSpPr>
          <p:spPr bwMode="auto">
            <a:xfrm>
              <a:off x="209" y="1963"/>
              <a:ext cx="1237" cy="124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pPr>
              <a:endParaRPr lang="en-US" altLang="en-US" dirty="0">
                <a:solidFill>
                  <a:srgbClr val="003896"/>
                </a:solidFill>
              </a:endParaRPr>
            </a:p>
          </p:txBody>
        </p:sp>
        <p:sp>
          <p:nvSpPr>
            <p:cNvPr id="33" name="Oval 126"/>
            <p:cNvSpPr>
              <a:spLocks noChangeArrowheads="1"/>
            </p:cNvSpPr>
            <p:nvPr userDrawn="1"/>
          </p:nvSpPr>
          <p:spPr bwMode="auto">
            <a:xfrm>
              <a:off x="271" y="1986"/>
              <a:ext cx="1245"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pPr>
              <a:endParaRPr lang="en-US" altLang="en-US" dirty="0">
                <a:solidFill>
                  <a:srgbClr val="003896"/>
                </a:solidFill>
              </a:endParaRPr>
            </a:p>
          </p:txBody>
        </p:sp>
        <p:sp>
          <p:nvSpPr>
            <p:cNvPr id="34" name="Oval 127"/>
            <p:cNvSpPr>
              <a:spLocks noChangeArrowheads="1"/>
            </p:cNvSpPr>
            <p:nvPr userDrawn="1"/>
          </p:nvSpPr>
          <p:spPr bwMode="auto">
            <a:xfrm>
              <a:off x="232" y="1947"/>
              <a:ext cx="1245"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pPr>
              <a:endParaRPr lang="en-US" altLang="en-US" dirty="0">
                <a:solidFill>
                  <a:srgbClr val="003896"/>
                </a:solidFill>
              </a:endParaRPr>
            </a:p>
          </p:txBody>
        </p:sp>
        <p:sp>
          <p:nvSpPr>
            <p:cNvPr id="35" name="Oval 128" descr="new smal workers"/>
            <p:cNvSpPr>
              <a:spLocks noChangeArrowheads="1"/>
            </p:cNvSpPr>
            <p:nvPr userDrawn="1"/>
          </p:nvSpPr>
          <p:spPr bwMode="auto">
            <a:xfrm>
              <a:off x="304" y="2033"/>
              <a:ext cx="1135" cy="1143"/>
            </a:xfrm>
            <a:prstGeom prst="ellipse">
              <a:avLst/>
            </a:prstGeom>
            <a:blipFill dpi="0" rotWithShape="1">
              <a:blip r:embed="rId6">
                <a:lum contrast="12000"/>
              </a:blip>
              <a:srcRect/>
              <a:stretch>
                <a:fillRect/>
              </a:stretch>
            </a:blipFill>
            <a:ln>
              <a:noFill/>
            </a:ln>
            <a:extLst>
              <a:ext uri="{91240B29-F687-4F45-9708-019B960494DF}">
                <a14:hiddenLine xmlns:a14="http://schemas.microsoft.com/office/drawing/2010/main" w="0">
                  <a:solidFill>
                    <a:srgbClr val="83725B"/>
                  </a:solidFill>
                  <a:round/>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pPr>
              <a:endParaRPr lang="en-US" altLang="en-US" dirty="0">
                <a:solidFill>
                  <a:srgbClr val="003896"/>
                </a:solidFill>
              </a:endParaRPr>
            </a:p>
          </p:txBody>
        </p:sp>
        <p:sp>
          <p:nvSpPr>
            <p:cNvPr id="36" name="Oval 129"/>
            <p:cNvSpPr>
              <a:spLocks noChangeArrowheads="1"/>
            </p:cNvSpPr>
            <p:nvPr userDrawn="1"/>
          </p:nvSpPr>
          <p:spPr bwMode="auto">
            <a:xfrm>
              <a:off x="162" y="2017"/>
              <a:ext cx="1238"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pPr>
              <a:endParaRPr lang="en-US" altLang="en-US" dirty="0">
                <a:solidFill>
                  <a:srgbClr val="003896"/>
                </a:solidFill>
              </a:endParaRPr>
            </a:p>
          </p:txBody>
        </p:sp>
        <p:sp>
          <p:nvSpPr>
            <p:cNvPr id="37" name="Oval 130"/>
            <p:cNvSpPr>
              <a:spLocks noChangeArrowheads="1"/>
            </p:cNvSpPr>
            <p:nvPr userDrawn="1"/>
          </p:nvSpPr>
          <p:spPr bwMode="auto">
            <a:xfrm>
              <a:off x="310" y="1947"/>
              <a:ext cx="1245"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pPr>
              <a:endParaRPr lang="en-US" altLang="en-US" dirty="0">
                <a:solidFill>
                  <a:srgbClr val="003896"/>
                </a:solidFill>
              </a:endParaRPr>
            </a:p>
          </p:txBody>
        </p:sp>
        <p:sp>
          <p:nvSpPr>
            <p:cNvPr id="38" name="Oval 131"/>
            <p:cNvSpPr>
              <a:spLocks noChangeArrowheads="1"/>
            </p:cNvSpPr>
            <p:nvPr userDrawn="1"/>
          </p:nvSpPr>
          <p:spPr bwMode="auto">
            <a:xfrm>
              <a:off x="303" y="2017"/>
              <a:ext cx="1244"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pPr>
              <a:endParaRPr lang="en-US" altLang="en-US" dirty="0">
                <a:solidFill>
                  <a:srgbClr val="003896"/>
                </a:solidFill>
              </a:endParaRPr>
            </a:p>
          </p:txBody>
        </p:sp>
        <p:sp>
          <p:nvSpPr>
            <p:cNvPr id="39" name="Oval 132"/>
            <p:cNvSpPr>
              <a:spLocks noChangeArrowheads="1"/>
            </p:cNvSpPr>
            <p:nvPr userDrawn="1"/>
          </p:nvSpPr>
          <p:spPr bwMode="auto">
            <a:xfrm>
              <a:off x="614" y="2990"/>
              <a:ext cx="1003" cy="1011"/>
            </a:xfrm>
            <a:prstGeom prst="ellipse">
              <a:avLst/>
            </a:prstGeom>
            <a:solidFill>
              <a:srgbClr val="83725B"/>
            </a:solid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pPr>
              <a:endParaRPr lang="en-US" altLang="en-US" dirty="0">
                <a:solidFill>
                  <a:srgbClr val="003896"/>
                </a:solidFill>
              </a:endParaRPr>
            </a:p>
          </p:txBody>
        </p:sp>
        <p:sp>
          <p:nvSpPr>
            <p:cNvPr id="40" name="Oval 133"/>
            <p:cNvSpPr>
              <a:spLocks noChangeArrowheads="1"/>
            </p:cNvSpPr>
            <p:nvPr userDrawn="1"/>
          </p:nvSpPr>
          <p:spPr bwMode="auto">
            <a:xfrm>
              <a:off x="645" y="3021"/>
              <a:ext cx="941" cy="949"/>
            </a:xfrm>
            <a:prstGeom prst="ellipse">
              <a:avLst/>
            </a:prstGeom>
            <a:solidFill>
              <a:srgbClr val="83725B"/>
            </a:solid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pPr>
              <a:endParaRPr lang="en-US" altLang="en-US" dirty="0">
                <a:solidFill>
                  <a:srgbClr val="003896"/>
                </a:solidFill>
              </a:endParaRPr>
            </a:p>
          </p:txBody>
        </p:sp>
        <p:sp>
          <p:nvSpPr>
            <p:cNvPr id="41" name="Oval 134"/>
            <p:cNvSpPr>
              <a:spLocks noChangeArrowheads="1"/>
            </p:cNvSpPr>
            <p:nvPr userDrawn="1"/>
          </p:nvSpPr>
          <p:spPr bwMode="auto">
            <a:xfrm>
              <a:off x="598" y="2959"/>
              <a:ext cx="1035" cy="103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pPr>
              <a:endParaRPr lang="en-US" altLang="en-US" dirty="0">
                <a:solidFill>
                  <a:srgbClr val="003896"/>
                </a:solidFill>
              </a:endParaRPr>
            </a:p>
          </p:txBody>
        </p:sp>
        <p:sp>
          <p:nvSpPr>
            <p:cNvPr id="42" name="Oval 135"/>
            <p:cNvSpPr>
              <a:spLocks noChangeArrowheads="1"/>
            </p:cNvSpPr>
            <p:nvPr userDrawn="1"/>
          </p:nvSpPr>
          <p:spPr bwMode="auto">
            <a:xfrm>
              <a:off x="567" y="2959"/>
              <a:ext cx="1027" cy="103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pPr>
              <a:endParaRPr lang="en-US" altLang="en-US" dirty="0">
                <a:solidFill>
                  <a:srgbClr val="003896"/>
                </a:solidFill>
              </a:endParaRPr>
            </a:p>
          </p:txBody>
        </p:sp>
        <p:sp>
          <p:nvSpPr>
            <p:cNvPr id="43" name="Oval 136"/>
            <p:cNvSpPr>
              <a:spLocks noChangeArrowheads="1"/>
            </p:cNvSpPr>
            <p:nvPr userDrawn="1"/>
          </p:nvSpPr>
          <p:spPr bwMode="auto">
            <a:xfrm>
              <a:off x="622" y="2982"/>
              <a:ext cx="1027"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pPr>
              <a:endParaRPr lang="en-US" altLang="en-US" dirty="0">
                <a:solidFill>
                  <a:srgbClr val="003896"/>
                </a:solidFill>
              </a:endParaRPr>
            </a:p>
          </p:txBody>
        </p:sp>
        <p:sp>
          <p:nvSpPr>
            <p:cNvPr id="44" name="Oval 137"/>
            <p:cNvSpPr>
              <a:spLocks noChangeArrowheads="1"/>
            </p:cNvSpPr>
            <p:nvPr userDrawn="1"/>
          </p:nvSpPr>
          <p:spPr bwMode="auto">
            <a:xfrm>
              <a:off x="583" y="2951"/>
              <a:ext cx="1034"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pPr>
              <a:endParaRPr lang="en-US" altLang="en-US" dirty="0">
                <a:solidFill>
                  <a:srgbClr val="003896"/>
                </a:solidFill>
              </a:endParaRPr>
            </a:p>
          </p:txBody>
        </p:sp>
        <p:sp>
          <p:nvSpPr>
            <p:cNvPr id="45" name="Oval 138" descr="boom"/>
            <p:cNvSpPr>
              <a:spLocks noChangeArrowheads="1"/>
            </p:cNvSpPr>
            <p:nvPr userDrawn="1"/>
          </p:nvSpPr>
          <p:spPr bwMode="auto">
            <a:xfrm>
              <a:off x="638" y="3018"/>
              <a:ext cx="949" cy="957"/>
            </a:xfrm>
            <a:prstGeom prst="ellipse">
              <a:avLst/>
            </a:prstGeom>
            <a:blipFill dpi="0" rotWithShape="1">
              <a:blip r:embed="rId7">
                <a:lum contrast="6000"/>
              </a:blip>
              <a:srcRect/>
              <a:stretch>
                <a:fillRect/>
              </a:stretch>
            </a:blipFill>
            <a:ln>
              <a:noFill/>
            </a:ln>
            <a:extLst>
              <a:ext uri="{91240B29-F687-4F45-9708-019B960494DF}">
                <a14:hiddenLine xmlns:a14="http://schemas.microsoft.com/office/drawing/2010/main" w="9525">
                  <a:solidFill>
                    <a:srgbClr val="83725B"/>
                  </a:solidFill>
                  <a:miter lim="800000"/>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pPr>
              <a:endParaRPr lang="en-US" altLang="en-US" dirty="0">
                <a:solidFill>
                  <a:srgbClr val="003896"/>
                </a:solidFill>
              </a:endParaRPr>
            </a:p>
          </p:txBody>
        </p:sp>
        <p:sp>
          <p:nvSpPr>
            <p:cNvPr id="46" name="Oval 139"/>
            <p:cNvSpPr>
              <a:spLocks noChangeArrowheads="1"/>
            </p:cNvSpPr>
            <p:nvPr userDrawn="1"/>
          </p:nvSpPr>
          <p:spPr bwMode="auto">
            <a:xfrm>
              <a:off x="528" y="3005"/>
              <a:ext cx="1027"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pPr>
              <a:endParaRPr lang="en-US" altLang="en-US" dirty="0">
                <a:solidFill>
                  <a:srgbClr val="003896"/>
                </a:solidFill>
              </a:endParaRPr>
            </a:p>
          </p:txBody>
        </p:sp>
        <p:sp>
          <p:nvSpPr>
            <p:cNvPr id="47" name="Oval 140"/>
            <p:cNvSpPr>
              <a:spLocks noChangeArrowheads="1"/>
            </p:cNvSpPr>
            <p:nvPr userDrawn="1"/>
          </p:nvSpPr>
          <p:spPr bwMode="auto">
            <a:xfrm>
              <a:off x="645" y="3005"/>
              <a:ext cx="1035"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pPr>
              <a:endParaRPr lang="en-US" altLang="en-US" dirty="0">
                <a:solidFill>
                  <a:srgbClr val="003896"/>
                </a:solidFill>
              </a:endParaRPr>
            </a:p>
          </p:txBody>
        </p:sp>
        <p:sp>
          <p:nvSpPr>
            <p:cNvPr id="48" name="Oval 141"/>
            <p:cNvSpPr>
              <a:spLocks noChangeArrowheads="1"/>
            </p:cNvSpPr>
            <p:nvPr userDrawn="1"/>
          </p:nvSpPr>
          <p:spPr bwMode="auto">
            <a:xfrm>
              <a:off x="653" y="2951"/>
              <a:ext cx="1027"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pPr>
              <a:endParaRPr lang="en-US" altLang="en-US" dirty="0">
                <a:solidFill>
                  <a:srgbClr val="003896"/>
                </a:solidFill>
              </a:endParaRPr>
            </a:p>
          </p:txBody>
        </p:sp>
      </p:grpSp>
      <p:sp>
        <p:nvSpPr>
          <p:cNvPr id="3075" name="Rectangle 3"/>
          <p:cNvSpPr>
            <a:spLocks noGrp="1" noChangeArrowheads="1"/>
          </p:cNvSpPr>
          <p:nvPr>
            <p:ph type="ctrTitle"/>
          </p:nvPr>
        </p:nvSpPr>
        <p:spPr>
          <a:xfrm>
            <a:off x="3059117" y="3271842"/>
            <a:ext cx="5545137" cy="676275"/>
          </a:xfrm>
        </p:spPr>
        <p:txBody>
          <a:bodyPr anchor="b"/>
          <a:lstStyle>
            <a:lvl1pPr>
              <a:defRPr>
                <a:solidFill>
                  <a:srgbClr val="003896"/>
                </a:solidFill>
              </a:defRPr>
            </a:lvl1pPr>
          </a:lstStyle>
          <a:p>
            <a:pPr lvl="0"/>
            <a:r>
              <a:rPr lang="en-ZA" noProof="0" smtClean="0"/>
              <a:t>Click to edit Master title style</a:t>
            </a:r>
          </a:p>
        </p:txBody>
      </p:sp>
      <p:sp>
        <p:nvSpPr>
          <p:cNvPr id="3076" name="Rectangle 4"/>
          <p:cNvSpPr>
            <a:spLocks noGrp="1" noChangeArrowheads="1"/>
          </p:cNvSpPr>
          <p:nvPr>
            <p:ph type="subTitle" idx="1"/>
          </p:nvPr>
        </p:nvSpPr>
        <p:spPr>
          <a:xfrm>
            <a:off x="3059117" y="4092583"/>
            <a:ext cx="5545137" cy="2220913"/>
          </a:xfrm>
        </p:spPr>
        <p:txBody>
          <a:bodyPr/>
          <a:lstStyle>
            <a:lvl1pPr marL="0" indent="0">
              <a:buFontTx/>
              <a:buNone/>
              <a:defRPr sz="1800">
                <a:solidFill>
                  <a:srgbClr val="83725B"/>
                </a:solidFill>
              </a:defRPr>
            </a:lvl1pPr>
          </a:lstStyle>
          <a:p>
            <a:pPr lvl="0"/>
            <a:r>
              <a:rPr lang="en-ZA" noProof="0" smtClean="0"/>
              <a:t>Click to edit Master subtitle style</a:t>
            </a:r>
          </a:p>
        </p:txBody>
      </p:sp>
    </p:spTree>
    <p:extLst>
      <p:ext uri="{BB962C8B-B14F-4D97-AF65-F5344CB8AC3E}">
        <p14:creationId xmlns:p14="http://schemas.microsoft.com/office/powerpoint/2010/main" val="2126994535"/>
      </p:ext>
    </p:extLst>
  </p:cSld>
  <p:clrMapOvr>
    <a:masterClrMapping/>
  </p:clrMapOvr>
  <p:transition spd="slow">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Rectangle 37"/>
          <p:cNvSpPr>
            <a:spLocks noGrp="1" noChangeArrowheads="1"/>
          </p:cNvSpPr>
          <p:nvPr>
            <p:ph type="dt" sz="half" idx="10"/>
          </p:nvPr>
        </p:nvSpPr>
        <p:spPr>
          <a:ln/>
        </p:spPr>
        <p:txBody>
          <a:bodyPr/>
          <a:lstStyle>
            <a:lvl1pPr>
              <a:defRPr/>
            </a:lvl1pPr>
          </a:lstStyle>
          <a:p>
            <a:pPr>
              <a:defRPr/>
            </a:pPr>
            <a:endParaRPr lang="en-ZA" dirty="0"/>
          </a:p>
        </p:txBody>
      </p:sp>
      <p:sp>
        <p:nvSpPr>
          <p:cNvPr id="5" name="Rectangle 39"/>
          <p:cNvSpPr>
            <a:spLocks noGrp="1" noChangeArrowheads="1"/>
          </p:cNvSpPr>
          <p:nvPr>
            <p:ph type="sldNum" sz="quarter" idx="11"/>
          </p:nvPr>
        </p:nvSpPr>
        <p:spPr>
          <a:ln/>
        </p:spPr>
        <p:txBody>
          <a:bodyPr/>
          <a:lstStyle>
            <a:lvl1pPr>
              <a:defRPr/>
            </a:lvl1pPr>
          </a:lstStyle>
          <a:p>
            <a:pPr>
              <a:defRPr/>
            </a:pPr>
            <a:fld id="{8CD3E7D4-7EDF-4316-9E43-CA8850DE8746}" type="slidenum">
              <a:rPr lang="en-ZA"/>
              <a:pPr>
                <a:defRPr/>
              </a:pPr>
              <a:t>‹#›</a:t>
            </a:fld>
            <a:endParaRPr lang="en-ZA" dirty="0"/>
          </a:p>
        </p:txBody>
      </p:sp>
    </p:spTree>
    <p:extLst>
      <p:ext uri="{BB962C8B-B14F-4D97-AF65-F5344CB8AC3E}">
        <p14:creationId xmlns:p14="http://schemas.microsoft.com/office/powerpoint/2010/main" val="2928512782"/>
      </p:ext>
    </p:extLst>
  </p:cSld>
  <p:clrMapOvr>
    <a:masterClrMapping/>
  </p:clrMapOvr>
  <p:transition spd="slow">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21475" y="166696"/>
            <a:ext cx="2093913" cy="6315075"/>
          </a:xfrm>
        </p:spPr>
        <p:txBody>
          <a:bodyPr vert="eaVert"/>
          <a:lstStyle/>
          <a:p>
            <a:r>
              <a:rPr lang="en-US" smtClean="0"/>
              <a:t>Click to edit Master title style</a:t>
            </a:r>
            <a:endParaRPr lang="en-ZA"/>
          </a:p>
        </p:txBody>
      </p:sp>
      <p:sp>
        <p:nvSpPr>
          <p:cNvPr id="3" name="Vertical Text Placeholder 2"/>
          <p:cNvSpPr>
            <a:spLocks noGrp="1"/>
          </p:cNvSpPr>
          <p:nvPr>
            <p:ph type="body" orient="vert" idx="1"/>
          </p:nvPr>
        </p:nvSpPr>
        <p:spPr>
          <a:xfrm>
            <a:off x="436563" y="166696"/>
            <a:ext cx="6132512" cy="631507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Rectangle 37"/>
          <p:cNvSpPr>
            <a:spLocks noGrp="1" noChangeArrowheads="1"/>
          </p:cNvSpPr>
          <p:nvPr>
            <p:ph type="dt" sz="half" idx="10"/>
          </p:nvPr>
        </p:nvSpPr>
        <p:spPr>
          <a:ln/>
        </p:spPr>
        <p:txBody>
          <a:bodyPr/>
          <a:lstStyle>
            <a:lvl1pPr>
              <a:defRPr/>
            </a:lvl1pPr>
          </a:lstStyle>
          <a:p>
            <a:pPr>
              <a:defRPr/>
            </a:pPr>
            <a:endParaRPr lang="en-ZA" dirty="0"/>
          </a:p>
        </p:txBody>
      </p:sp>
      <p:sp>
        <p:nvSpPr>
          <p:cNvPr id="5" name="Rectangle 39"/>
          <p:cNvSpPr>
            <a:spLocks noGrp="1" noChangeArrowheads="1"/>
          </p:cNvSpPr>
          <p:nvPr>
            <p:ph type="sldNum" sz="quarter" idx="11"/>
          </p:nvPr>
        </p:nvSpPr>
        <p:spPr>
          <a:ln/>
        </p:spPr>
        <p:txBody>
          <a:bodyPr/>
          <a:lstStyle>
            <a:lvl1pPr>
              <a:defRPr/>
            </a:lvl1pPr>
          </a:lstStyle>
          <a:p>
            <a:pPr>
              <a:defRPr/>
            </a:pPr>
            <a:fld id="{AD111D78-F002-4CE3-ACD2-7179320D73E1}" type="slidenum">
              <a:rPr lang="en-ZA"/>
              <a:pPr>
                <a:defRPr/>
              </a:pPr>
              <a:t>‹#›</a:t>
            </a:fld>
            <a:endParaRPr lang="en-ZA" dirty="0"/>
          </a:p>
        </p:txBody>
      </p:sp>
    </p:spTree>
    <p:extLst>
      <p:ext uri="{BB962C8B-B14F-4D97-AF65-F5344CB8AC3E}">
        <p14:creationId xmlns:p14="http://schemas.microsoft.com/office/powerpoint/2010/main" val="3459954271"/>
      </p:ext>
    </p:extLst>
  </p:cSld>
  <p:clrMapOvr>
    <a:masterClrMapping/>
  </p:clrMapOvr>
  <p:transition spd="slow">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reserve="1">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436564" y="166696"/>
            <a:ext cx="8378825" cy="63150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3" name="Date Placeholder 2"/>
          <p:cNvSpPr>
            <a:spLocks noGrp="1"/>
          </p:cNvSpPr>
          <p:nvPr>
            <p:ph type="dt" sz="half" idx="10"/>
          </p:nvPr>
        </p:nvSpPr>
        <p:spPr/>
        <p:txBody>
          <a:bodyPr/>
          <a:lstStyle>
            <a:lvl1pPr>
              <a:defRPr/>
            </a:lvl1pPr>
          </a:lstStyle>
          <a:p>
            <a:pPr>
              <a:defRPr/>
            </a:pPr>
            <a:endParaRPr lang="en-ZA" dirty="0"/>
          </a:p>
        </p:txBody>
      </p:sp>
      <p:sp>
        <p:nvSpPr>
          <p:cNvPr id="4" name="Slide Number Placeholder 4"/>
          <p:cNvSpPr>
            <a:spLocks noGrp="1"/>
          </p:cNvSpPr>
          <p:nvPr>
            <p:ph type="sldNum" sz="quarter" idx="11"/>
          </p:nvPr>
        </p:nvSpPr>
        <p:spPr>
          <a:xfrm>
            <a:off x="3851275" y="6453188"/>
            <a:ext cx="1008063" cy="268287"/>
          </a:xfrm>
        </p:spPr>
        <p:txBody>
          <a:bodyPr/>
          <a:lstStyle>
            <a:lvl1pPr>
              <a:defRPr/>
            </a:lvl1pPr>
          </a:lstStyle>
          <a:p>
            <a:pPr>
              <a:defRPr/>
            </a:pPr>
            <a:fld id="{EA4E3805-3837-4901-AD7C-0A7B26348631}" type="slidenum">
              <a:rPr lang="en-ZA"/>
              <a:pPr>
                <a:defRPr/>
              </a:pPr>
              <a:t>‹#›</a:t>
            </a:fld>
            <a:endParaRPr lang="en-ZA" dirty="0"/>
          </a:p>
        </p:txBody>
      </p:sp>
    </p:spTree>
    <p:extLst>
      <p:ext uri="{BB962C8B-B14F-4D97-AF65-F5344CB8AC3E}">
        <p14:creationId xmlns:p14="http://schemas.microsoft.com/office/powerpoint/2010/main" val="1452090283"/>
      </p:ext>
    </p:extLst>
  </p:cSld>
  <p:clrMapOvr>
    <a:masterClrMapping/>
  </p:clrMapOvr>
  <p:transition spd="slow">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 name="Group 150"/>
          <p:cNvGrpSpPr>
            <a:grpSpLocks/>
          </p:cNvGrpSpPr>
          <p:nvPr userDrawn="1"/>
        </p:nvGrpSpPr>
        <p:grpSpPr bwMode="auto">
          <a:xfrm>
            <a:off x="-4763" y="0"/>
            <a:ext cx="9148763" cy="6858000"/>
            <a:chOff x="-3" y="0"/>
            <a:chExt cx="5763" cy="4320"/>
          </a:xfrm>
        </p:grpSpPr>
        <p:pic>
          <p:nvPicPr>
            <p:cNvPr id="5" name="Picture 148" descr="logo small"/>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088" y="326"/>
              <a:ext cx="1352" cy="3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Rectangle 91"/>
            <p:cNvSpPr>
              <a:spLocks noChangeArrowheads="1"/>
            </p:cNvSpPr>
            <p:nvPr userDrawn="1"/>
          </p:nvSpPr>
          <p:spPr bwMode="auto">
            <a:xfrm>
              <a:off x="-3" y="0"/>
              <a:ext cx="5763" cy="43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pPr>
              <a:endParaRPr lang="en-US" altLang="en-US" dirty="0">
                <a:solidFill>
                  <a:srgbClr val="003896"/>
                </a:solidFill>
              </a:endParaRPr>
            </a:p>
          </p:txBody>
        </p:sp>
        <p:pic>
          <p:nvPicPr>
            <p:cNvPr id="7" name="Picture 23" descr="dd"/>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3" y="0"/>
              <a:ext cx="1150" cy="4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Oval 101"/>
            <p:cNvSpPr>
              <a:spLocks noChangeArrowheads="1"/>
            </p:cNvSpPr>
            <p:nvPr userDrawn="1"/>
          </p:nvSpPr>
          <p:spPr bwMode="auto">
            <a:xfrm>
              <a:off x="232" y="819"/>
              <a:ext cx="1448" cy="1447"/>
            </a:xfrm>
            <a:prstGeom prst="ellipse">
              <a:avLst/>
            </a:prstGeom>
            <a:solidFill>
              <a:srgbClr val="83725B"/>
            </a:solidFill>
            <a:ln w="9525">
              <a:solidFill>
                <a:srgbClr val="83725B"/>
              </a:solidFill>
              <a:round/>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pPr>
              <a:endParaRPr lang="en-US" altLang="en-US" dirty="0">
                <a:solidFill>
                  <a:srgbClr val="003896"/>
                </a:solidFill>
              </a:endParaRPr>
            </a:p>
          </p:txBody>
        </p:sp>
        <p:sp>
          <p:nvSpPr>
            <p:cNvPr id="9" name="Oval 102" descr="coolers"/>
            <p:cNvSpPr>
              <a:spLocks noChangeArrowheads="1"/>
            </p:cNvSpPr>
            <p:nvPr userDrawn="1"/>
          </p:nvSpPr>
          <p:spPr bwMode="auto">
            <a:xfrm>
              <a:off x="275" y="858"/>
              <a:ext cx="1362" cy="1369"/>
            </a:xfrm>
            <a:prstGeom prst="ellipse">
              <a:avLst/>
            </a:prstGeom>
            <a:blipFill dpi="0" rotWithShape="1">
              <a:blip r:embed="rId4"/>
              <a:srcRect/>
              <a:stretch>
                <a:fillRect/>
              </a:stretch>
            </a:blipFill>
            <a:ln>
              <a:noFill/>
            </a:ln>
            <a:extLst>
              <a:ext uri="{91240B29-F687-4F45-9708-019B960494DF}">
                <a14:hiddenLine xmlns:a14="http://schemas.microsoft.com/office/drawing/2010/main" w="9525">
                  <a:solidFill>
                    <a:srgbClr val="83725B"/>
                  </a:solidFill>
                  <a:round/>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pPr>
              <a:endParaRPr lang="en-US" altLang="en-US" dirty="0">
                <a:solidFill>
                  <a:srgbClr val="003896"/>
                </a:solidFill>
              </a:endParaRPr>
            </a:p>
          </p:txBody>
        </p:sp>
        <p:sp>
          <p:nvSpPr>
            <p:cNvPr id="10" name="Oval 103"/>
            <p:cNvSpPr>
              <a:spLocks noChangeArrowheads="1"/>
            </p:cNvSpPr>
            <p:nvPr userDrawn="1"/>
          </p:nvSpPr>
          <p:spPr bwMode="auto">
            <a:xfrm>
              <a:off x="217" y="772"/>
              <a:ext cx="1486"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pPr>
              <a:endParaRPr lang="en-US" altLang="en-US" dirty="0">
                <a:solidFill>
                  <a:srgbClr val="003896"/>
                </a:solidFill>
              </a:endParaRPr>
            </a:p>
          </p:txBody>
        </p:sp>
        <p:sp>
          <p:nvSpPr>
            <p:cNvPr id="11" name="Oval 104"/>
            <p:cNvSpPr>
              <a:spLocks noChangeArrowheads="1"/>
            </p:cNvSpPr>
            <p:nvPr userDrawn="1"/>
          </p:nvSpPr>
          <p:spPr bwMode="auto">
            <a:xfrm>
              <a:off x="162" y="772"/>
              <a:ext cx="1487"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pPr>
              <a:endParaRPr lang="en-US" altLang="en-US" dirty="0">
                <a:solidFill>
                  <a:srgbClr val="003896"/>
                </a:solidFill>
              </a:endParaRPr>
            </a:p>
          </p:txBody>
        </p:sp>
        <p:sp>
          <p:nvSpPr>
            <p:cNvPr id="12" name="Oval 105"/>
            <p:cNvSpPr>
              <a:spLocks noChangeArrowheads="1"/>
            </p:cNvSpPr>
            <p:nvPr userDrawn="1"/>
          </p:nvSpPr>
          <p:spPr bwMode="auto">
            <a:xfrm>
              <a:off x="240" y="803"/>
              <a:ext cx="1486"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pPr>
              <a:endParaRPr lang="en-US" altLang="en-US" dirty="0">
                <a:solidFill>
                  <a:srgbClr val="003896"/>
                </a:solidFill>
              </a:endParaRPr>
            </a:p>
          </p:txBody>
        </p:sp>
        <p:sp>
          <p:nvSpPr>
            <p:cNvPr id="13" name="Oval 106"/>
            <p:cNvSpPr>
              <a:spLocks noChangeArrowheads="1"/>
            </p:cNvSpPr>
            <p:nvPr userDrawn="1"/>
          </p:nvSpPr>
          <p:spPr bwMode="auto">
            <a:xfrm>
              <a:off x="194" y="757"/>
              <a:ext cx="1486" cy="1486"/>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pPr>
              <a:endParaRPr lang="en-US" altLang="en-US" dirty="0">
                <a:solidFill>
                  <a:srgbClr val="003896"/>
                </a:solidFill>
              </a:endParaRPr>
            </a:p>
          </p:txBody>
        </p:sp>
        <p:sp>
          <p:nvSpPr>
            <p:cNvPr id="14" name="Oval 107"/>
            <p:cNvSpPr>
              <a:spLocks noChangeArrowheads="1"/>
            </p:cNvSpPr>
            <p:nvPr userDrawn="1"/>
          </p:nvSpPr>
          <p:spPr bwMode="auto">
            <a:xfrm>
              <a:off x="279" y="834"/>
              <a:ext cx="1486"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pPr>
              <a:endParaRPr lang="en-US" altLang="en-US" dirty="0">
                <a:solidFill>
                  <a:srgbClr val="003896"/>
                </a:solidFill>
              </a:endParaRPr>
            </a:p>
          </p:txBody>
        </p:sp>
        <p:sp>
          <p:nvSpPr>
            <p:cNvPr id="15" name="Oval 108"/>
            <p:cNvSpPr>
              <a:spLocks noChangeArrowheads="1"/>
            </p:cNvSpPr>
            <p:nvPr userDrawn="1"/>
          </p:nvSpPr>
          <p:spPr bwMode="auto">
            <a:xfrm>
              <a:off x="108" y="834"/>
              <a:ext cx="1486"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pPr>
              <a:endParaRPr lang="en-US" altLang="en-US" dirty="0">
                <a:solidFill>
                  <a:srgbClr val="003896"/>
                </a:solidFill>
              </a:endParaRPr>
            </a:p>
          </p:txBody>
        </p:sp>
        <p:sp>
          <p:nvSpPr>
            <p:cNvPr id="16" name="Oval 109"/>
            <p:cNvSpPr>
              <a:spLocks noChangeArrowheads="1"/>
            </p:cNvSpPr>
            <p:nvPr userDrawn="1"/>
          </p:nvSpPr>
          <p:spPr bwMode="auto">
            <a:xfrm>
              <a:off x="287" y="757"/>
              <a:ext cx="1486" cy="1486"/>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pPr>
              <a:endParaRPr lang="en-US" altLang="en-US" dirty="0">
                <a:solidFill>
                  <a:srgbClr val="003896"/>
                </a:solidFill>
              </a:endParaRPr>
            </a:p>
          </p:txBody>
        </p:sp>
        <p:sp>
          <p:nvSpPr>
            <p:cNvPr id="17" name="Oval 110"/>
            <p:cNvSpPr>
              <a:spLocks noChangeArrowheads="1"/>
            </p:cNvSpPr>
            <p:nvPr userDrawn="1"/>
          </p:nvSpPr>
          <p:spPr bwMode="auto">
            <a:xfrm>
              <a:off x="614" y="422"/>
              <a:ext cx="739" cy="747"/>
            </a:xfrm>
            <a:prstGeom prst="ellipse">
              <a:avLst/>
            </a:prstGeom>
            <a:solidFill>
              <a:srgbClr val="83725B"/>
            </a:solid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pPr>
              <a:endParaRPr lang="en-US" altLang="en-US" dirty="0">
                <a:solidFill>
                  <a:srgbClr val="003896"/>
                </a:solidFill>
              </a:endParaRPr>
            </a:p>
          </p:txBody>
        </p:sp>
        <p:sp>
          <p:nvSpPr>
            <p:cNvPr id="18" name="Oval 111"/>
            <p:cNvSpPr>
              <a:spLocks noChangeArrowheads="1"/>
            </p:cNvSpPr>
            <p:nvPr userDrawn="1"/>
          </p:nvSpPr>
          <p:spPr bwMode="auto">
            <a:xfrm>
              <a:off x="629" y="445"/>
              <a:ext cx="708" cy="708"/>
            </a:xfrm>
            <a:prstGeom prst="ellipse">
              <a:avLst/>
            </a:prstGeom>
            <a:solidFill>
              <a:srgbClr val="8C7F6D"/>
            </a:solid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pPr>
              <a:endParaRPr lang="en-US" altLang="en-US" dirty="0">
                <a:solidFill>
                  <a:srgbClr val="003896"/>
                </a:solidFill>
              </a:endParaRPr>
            </a:p>
          </p:txBody>
        </p:sp>
        <p:sp>
          <p:nvSpPr>
            <p:cNvPr id="19" name="Oval 112"/>
            <p:cNvSpPr>
              <a:spLocks noChangeArrowheads="1"/>
            </p:cNvSpPr>
            <p:nvPr userDrawn="1"/>
          </p:nvSpPr>
          <p:spPr bwMode="auto">
            <a:xfrm>
              <a:off x="598" y="399"/>
              <a:ext cx="770" cy="770"/>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pPr>
              <a:endParaRPr lang="en-US" altLang="en-US" dirty="0">
                <a:solidFill>
                  <a:srgbClr val="003896"/>
                </a:solidFill>
              </a:endParaRPr>
            </a:p>
          </p:txBody>
        </p:sp>
        <p:sp>
          <p:nvSpPr>
            <p:cNvPr id="20" name="Oval 113"/>
            <p:cNvSpPr>
              <a:spLocks noChangeArrowheads="1"/>
            </p:cNvSpPr>
            <p:nvPr userDrawn="1"/>
          </p:nvSpPr>
          <p:spPr bwMode="auto">
            <a:xfrm>
              <a:off x="575" y="399"/>
              <a:ext cx="762" cy="770"/>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pPr>
              <a:endParaRPr lang="en-US" altLang="en-US" dirty="0">
                <a:solidFill>
                  <a:srgbClr val="003896"/>
                </a:solidFill>
              </a:endParaRPr>
            </a:p>
          </p:txBody>
        </p:sp>
        <p:sp>
          <p:nvSpPr>
            <p:cNvPr id="21" name="Oval 114"/>
            <p:cNvSpPr>
              <a:spLocks noChangeArrowheads="1"/>
            </p:cNvSpPr>
            <p:nvPr userDrawn="1"/>
          </p:nvSpPr>
          <p:spPr bwMode="auto">
            <a:xfrm>
              <a:off x="614" y="414"/>
              <a:ext cx="770" cy="771"/>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pPr>
              <a:endParaRPr lang="en-US" altLang="en-US" dirty="0">
                <a:solidFill>
                  <a:srgbClr val="003896"/>
                </a:solidFill>
              </a:endParaRPr>
            </a:p>
          </p:txBody>
        </p:sp>
        <p:sp>
          <p:nvSpPr>
            <p:cNvPr id="22" name="Oval 115"/>
            <p:cNvSpPr>
              <a:spLocks noChangeArrowheads="1"/>
            </p:cNvSpPr>
            <p:nvPr userDrawn="1"/>
          </p:nvSpPr>
          <p:spPr bwMode="auto">
            <a:xfrm>
              <a:off x="590" y="391"/>
              <a:ext cx="763" cy="770"/>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pPr>
              <a:endParaRPr lang="en-US" altLang="en-US" dirty="0">
                <a:solidFill>
                  <a:srgbClr val="003896"/>
                </a:solidFill>
              </a:endParaRPr>
            </a:p>
          </p:txBody>
        </p:sp>
        <p:sp>
          <p:nvSpPr>
            <p:cNvPr id="23" name="Oval 116"/>
            <p:cNvSpPr>
              <a:spLocks noChangeArrowheads="1"/>
            </p:cNvSpPr>
            <p:nvPr userDrawn="1"/>
          </p:nvSpPr>
          <p:spPr bwMode="auto">
            <a:xfrm>
              <a:off x="629" y="445"/>
              <a:ext cx="708" cy="708"/>
            </a:xfrm>
            <a:prstGeom prst="ellipse">
              <a:avLst/>
            </a:prstGeom>
            <a:solidFill>
              <a:srgbClr val="83725B"/>
            </a:solid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pPr>
              <a:endParaRPr lang="en-US" altLang="en-US" dirty="0">
                <a:solidFill>
                  <a:srgbClr val="003896"/>
                </a:solidFill>
              </a:endParaRPr>
            </a:p>
          </p:txBody>
        </p:sp>
        <p:sp>
          <p:nvSpPr>
            <p:cNvPr id="24" name="Oval 117"/>
            <p:cNvSpPr>
              <a:spLocks noChangeArrowheads="1"/>
            </p:cNvSpPr>
            <p:nvPr userDrawn="1"/>
          </p:nvSpPr>
          <p:spPr bwMode="auto">
            <a:xfrm>
              <a:off x="637" y="445"/>
              <a:ext cx="693" cy="693"/>
            </a:xfrm>
            <a:prstGeom prst="ellipse">
              <a:avLst/>
            </a:prstGeom>
            <a:noFill/>
            <a:ln w="0">
              <a:solidFill>
                <a:srgbClr val="83725B"/>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pPr>
              <a:endParaRPr lang="en-US" altLang="en-US" dirty="0">
                <a:solidFill>
                  <a:srgbClr val="003896"/>
                </a:solidFill>
              </a:endParaRPr>
            </a:p>
          </p:txBody>
        </p:sp>
        <p:sp>
          <p:nvSpPr>
            <p:cNvPr id="25" name="Oval 118" descr="face"/>
            <p:cNvSpPr>
              <a:spLocks noChangeArrowheads="1"/>
            </p:cNvSpPr>
            <p:nvPr userDrawn="1"/>
          </p:nvSpPr>
          <p:spPr bwMode="auto">
            <a:xfrm>
              <a:off x="633" y="445"/>
              <a:ext cx="700" cy="701"/>
            </a:xfrm>
            <a:prstGeom prst="ellipse">
              <a:avLst/>
            </a:prstGeom>
            <a:blipFill dpi="0" rotWithShape="1">
              <a:blip r:embed="rId5">
                <a:lum contrast="6000"/>
              </a:blip>
              <a:srcRect/>
              <a:stretch>
                <a:fillRect/>
              </a:stretch>
            </a:blipFill>
            <a:ln>
              <a:noFill/>
            </a:ln>
            <a:extLst>
              <a:ext uri="{91240B29-F687-4F45-9708-019B960494DF}">
                <a14:hiddenLine xmlns:a14="http://schemas.microsoft.com/office/drawing/2010/main" w="9525">
                  <a:solidFill>
                    <a:srgbClr val="83725B"/>
                  </a:solidFill>
                  <a:round/>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pPr>
              <a:endParaRPr lang="en-US" altLang="en-US" dirty="0">
                <a:solidFill>
                  <a:srgbClr val="003896"/>
                </a:solidFill>
              </a:endParaRPr>
            </a:p>
          </p:txBody>
        </p:sp>
        <p:sp>
          <p:nvSpPr>
            <p:cNvPr id="26" name="Oval 119"/>
            <p:cNvSpPr>
              <a:spLocks noChangeArrowheads="1"/>
            </p:cNvSpPr>
            <p:nvPr userDrawn="1"/>
          </p:nvSpPr>
          <p:spPr bwMode="auto">
            <a:xfrm>
              <a:off x="637" y="391"/>
              <a:ext cx="770" cy="770"/>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pPr>
              <a:endParaRPr lang="en-US" altLang="en-US" dirty="0">
                <a:solidFill>
                  <a:srgbClr val="003896"/>
                </a:solidFill>
              </a:endParaRPr>
            </a:p>
          </p:txBody>
        </p:sp>
        <p:sp>
          <p:nvSpPr>
            <p:cNvPr id="27" name="Oval 120"/>
            <p:cNvSpPr>
              <a:spLocks noChangeArrowheads="1"/>
            </p:cNvSpPr>
            <p:nvPr userDrawn="1"/>
          </p:nvSpPr>
          <p:spPr bwMode="auto">
            <a:xfrm>
              <a:off x="544" y="438"/>
              <a:ext cx="770" cy="762"/>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pPr>
              <a:endParaRPr lang="en-US" altLang="en-US" dirty="0">
                <a:solidFill>
                  <a:srgbClr val="003896"/>
                </a:solidFill>
              </a:endParaRPr>
            </a:p>
          </p:txBody>
        </p:sp>
        <p:sp>
          <p:nvSpPr>
            <p:cNvPr id="28" name="Oval 121"/>
            <p:cNvSpPr>
              <a:spLocks noChangeArrowheads="1"/>
            </p:cNvSpPr>
            <p:nvPr userDrawn="1"/>
          </p:nvSpPr>
          <p:spPr bwMode="auto">
            <a:xfrm>
              <a:off x="637" y="438"/>
              <a:ext cx="763" cy="762"/>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pPr>
              <a:endParaRPr lang="en-US" altLang="en-US" dirty="0">
                <a:solidFill>
                  <a:srgbClr val="003896"/>
                </a:solidFill>
              </a:endParaRPr>
            </a:p>
          </p:txBody>
        </p:sp>
        <p:sp>
          <p:nvSpPr>
            <p:cNvPr id="29" name="Oval 122"/>
            <p:cNvSpPr>
              <a:spLocks noChangeArrowheads="1"/>
            </p:cNvSpPr>
            <p:nvPr userDrawn="1"/>
          </p:nvSpPr>
          <p:spPr bwMode="auto">
            <a:xfrm>
              <a:off x="264" y="2002"/>
              <a:ext cx="1213" cy="1205"/>
            </a:xfrm>
            <a:prstGeom prst="ellipse">
              <a:avLst/>
            </a:prstGeom>
            <a:solidFill>
              <a:srgbClr val="83725B"/>
            </a:solid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pPr>
              <a:endParaRPr lang="en-US" altLang="en-US" dirty="0">
                <a:solidFill>
                  <a:srgbClr val="003896"/>
                </a:solidFill>
              </a:endParaRPr>
            </a:p>
          </p:txBody>
        </p:sp>
        <p:sp>
          <p:nvSpPr>
            <p:cNvPr id="30" name="Oval 123"/>
            <p:cNvSpPr>
              <a:spLocks noChangeArrowheads="1"/>
            </p:cNvSpPr>
            <p:nvPr userDrawn="1"/>
          </p:nvSpPr>
          <p:spPr bwMode="auto">
            <a:xfrm>
              <a:off x="303" y="2033"/>
              <a:ext cx="1135" cy="1143"/>
            </a:xfrm>
            <a:prstGeom prst="ellipse">
              <a:avLst/>
            </a:prstGeom>
            <a:solidFill>
              <a:srgbClr val="83725B"/>
            </a:solid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pPr>
              <a:endParaRPr lang="en-US" altLang="en-US" dirty="0">
                <a:solidFill>
                  <a:srgbClr val="003896"/>
                </a:solidFill>
              </a:endParaRPr>
            </a:p>
          </p:txBody>
        </p:sp>
        <p:sp>
          <p:nvSpPr>
            <p:cNvPr id="31" name="Oval 124"/>
            <p:cNvSpPr>
              <a:spLocks noChangeArrowheads="1"/>
            </p:cNvSpPr>
            <p:nvPr userDrawn="1"/>
          </p:nvSpPr>
          <p:spPr bwMode="auto">
            <a:xfrm>
              <a:off x="248" y="1963"/>
              <a:ext cx="1245" cy="124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pPr>
              <a:endParaRPr lang="en-US" altLang="en-US" dirty="0">
                <a:solidFill>
                  <a:srgbClr val="003896"/>
                </a:solidFill>
              </a:endParaRPr>
            </a:p>
          </p:txBody>
        </p:sp>
        <p:sp>
          <p:nvSpPr>
            <p:cNvPr id="32" name="Oval 125"/>
            <p:cNvSpPr>
              <a:spLocks noChangeArrowheads="1"/>
            </p:cNvSpPr>
            <p:nvPr userDrawn="1"/>
          </p:nvSpPr>
          <p:spPr bwMode="auto">
            <a:xfrm>
              <a:off x="209" y="1963"/>
              <a:ext cx="1237" cy="124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pPr>
              <a:endParaRPr lang="en-US" altLang="en-US" dirty="0">
                <a:solidFill>
                  <a:srgbClr val="003896"/>
                </a:solidFill>
              </a:endParaRPr>
            </a:p>
          </p:txBody>
        </p:sp>
        <p:sp>
          <p:nvSpPr>
            <p:cNvPr id="33" name="Oval 126"/>
            <p:cNvSpPr>
              <a:spLocks noChangeArrowheads="1"/>
            </p:cNvSpPr>
            <p:nvPr userDrawn="1"/>
          </p:nvSpPr>
          <p:spPr bwMode="auto">
            <a:xfrm>
              <a:off x="271" y="1986"/>
              <a:ext cx="1245"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pPr>
              <a:endParaRPr lang="en-US" altLang="en-US" dirty="0">
                <a:solidFill>
                  <a:srgbClr val="003896"/>
                </a:solidFill>
              </a:endParaRPr>
            </a:p>
          </p:txBody>
        </p:sp>
        <p:sp>
          <p:nvSpPr>
            <p:cNvPr id="34" name="Oval 127"/>
            <p:cNvSpPr>
              <a:spLocks noChangeArrowheads="1"/>
            </p:cNvSpPr>
            <p:nvPr userDrawn="1"/>
          </p:nvSpPr>
          <p:spPr bwMode="auto">
            <a:xfrm>
              <a:off x="232" y="1947"/>
              <a:ext cx="1245"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pPr>
              <a:endParaRPr lang="en-US" altLang="en-US" dirty="0">
                <a:solidFill>
                  <a:srgbClr val="003896"/>
                </a:solidFill>
              </a:endParaRPr>
            </a:p>
          </p:txBody>
        </p:sp>
        <p:sp>
          <p:nvSpPr>
            <p:cNvPr id="35" name="Oval 128" descr="new smal workers"/>
            <p:cNvSpPr>
              <a:spLocks noChangeArrowheads="1"/>
            </p:cNvSpPr>
            <p:nvPr userDrawn="1"/>
          </p:nvSpPr>
          <p:spPr bwMode="auto">
            <a:xfrm>
              <a:off x="304" y="2033"/>
              <a:ext cx="1135" cy="1143"/>
            </a:xfrm>
            <a:prstGeom prst="ellipse">
              <a:avLst/>
            </a:prstGeom>
            <a:blipFill dpi="0" rotWithShape="1">
              <a:blip r:embed="rId6">
                <a:lum contrast="12000"/>
              </a:blip>
              <a:srcRect/>
              <a:stretch>
                <a:fillRect/>
              </a:stretch>
            </a:blipFill>
            <a:ln>
              <a:noFill/>
            </a:ln>
            <a:extLst>
              <a:ext uri="{91240B29-F687-4F45-9708-019B960494DF}">
                <a14:hiddenLine xmlns:a14="http://schemas.microsoft.com/office/drawing/2010/main" w="0">
                  <a:solidFill>
                    <a:srgbClr val="83725B"/>
                  </a:solidFill>
                  <a:round/>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pPr>
              <a:endParaRPr lang="en-US" altLang="en-US" dirty="0">
                <a:solidFill>
                  <a:srgbClr val="003896"/>
                </a:solidFill>
              </a:endParaRPr>
            </a:p>
          </p:txBody>
        </p:sp>
        <p:sp>
          <p:nvSpPr>
            <p:cNvPr id="36" name="Oval 129"/>
            <p:cNvSpPr>
              <a:spLocks noChangeArrowheads="1"/>
            </p:cNvSpPr>
            <p:nvPr userDrawn="1"/>
          </p:nvSpPr>
          <p:spPr bwMode="auto">
            <a:xfrm>
              <a:off x="162" y="2017"/>
              <a:ext cx="1238"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pPr>
              <a:endParaRPr lang="en-US" altLang="en-US" dirty="0">
                <a:solidFill>
                  <a:srgbClr val="003896"/>
                </a:solidFill>
              </a:endParaRPr>
            </a:p>
          </p:txBody>
        </p:sp>
        <p:sp>
          <p:nvSpPr>
            <p:cNvPr id="37" name="Oval 130"/>
            <p:cNvSpPr>
              <a:spLocks noChangeArrowheads="1"/>
            </p:cNvSpPr>
            <p:nvPr userDrawn="1"/>
          </p:nvSpPr>
          <p:spPr bwMode="auto">
            <a:xfrm>
              <a:off x="310" y="1947"/>
              <a:ext cx="1245"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pPr>
              <a:endParaRPr lang="en-US" altLang="en-US" dirty="0">
                <a:solidFill>
                  <a:srgbClr val="003896"/>
                </a:solidFill>
              </a:endParaRPr>
            </a:p>
          </p:txBody>
        </p:sp>
        <p:sp>
          <p:nvSpPr>
            <p:cNvPr id="38" name="Oval 131"/>
            <p:cNvSpPr>
              <a:spLocks noChangeArrowheads="1"/>
            </p:cNvSpPr>
            <p:nvPr userDrawn="1"/>
          </p:nvSpPr>
          <p:spPr bwMode="auto">
            <a:xfrm>
              <a:off x="303" y="2017"/>
              <a:ext cx="1244"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pPr>
              <a:endParaRPr lang="en-US" altLang="en-US" dirty="0">
                <a:solidFill>
                  <a:srgbClr val="003896"/>
                </a:solidFill>
              </a:endParaRPr>
            </a:p>
          </p:txBody>
        </p:sp>
        <p:sp>
          <p:nvSpPr>
            <p:cNvPr id="39" name="Oval 132"/>
            <p:cNvSpPr>
              <a:spLocks noChangeArrowheads="1"/>
            </p:cNvSpPr>
            <p:nvPr userDrawn="1"/>
          </p:nvSpPr>
          <p:spPr bwMode="auto">
            <a:xfrm>
              <a:off x="614" y="2990"/>
              <a:ext cx="1003" cy="1011"/>
            </a:xfrm>
            <a:prstGeom prst="ellipse">
              <a:avLst/>
            </a:prstGeom>
            <a:solidFill>
              <a:srgbClr val="83725B"/>
            </a:solid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pPr>
              <a:endParaRPr lang="en-US" altLang="en-US" dirty="0">
                <a:solidFill>
                  <a:srgbClr val="003896"/>
                </a:solidFill>
              </a:endParaRPr>
            </a:p>
          </p:txBody>
        </p:sp>
        <p:sp>
          <p:nvSpPr>
            <p:cNvPr id="40" name="Oval 133"/>
            <p:cNvSpPr>
              <a:spLocks noChangeArrowheads="1"/>
            </p:cNvSpPr>
            <p:nvPr userDrawn="1"/>
          </p:nvSpPr>
          <p:spPr bwMode="auto">
            <a:xfrm>
              <a:off x="645" y="3021"/>
              <a:ext cx="941" cy="949"/>
            </a:xfrm>
            <a:prstGeom prst="ellipse">
              <a:avLst/>
            </a:prstGeom>
            <a:solidFill>
              <a:srgbClr val="83725B"/>
            </a:solid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pPr>
              <a:endParaRPr lang="en-US" altLang="en-US" dirty="0">
                <a:solidFill>
                  <a:srgbClr val="003896"/>
                </a:solidFill>
              </a:endParaRPr>
            </a:p>
          </p:txBody>
        </p:sp>
        <p:sp>
          <p:nvSpPr>
            <p:cNvPr id="41" name="Oval 134"/>
            <p:cNvSpPr>
              <a:spLocks noChangeArrowheads="1"/>
            </p:cNvSpPr>
            <p:nvPr userDrawn="1"/>
          </p:nvSpPr>
          <p:spPr bwMode="auto">
            <a:xfrm>
              <a:off x="598" y="2959"/>
              <a:ext cx="1035" cy="103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pPr>
              <a:endParaRPr lang="en-US" altLang="en-US" dirty="0">
                <a:solidFill>
                  <a:srgbClr val="003896"/>
                </a:solidFill>
              </a:endParaRPr>
            </a:p>
          </p:txBody>
        </p:sp>
        <p:sp>
          <p:nvSpPr>
            <p:cNvPr id="42" name="Oval 135"/>
            <p:cNvSpPr>
              <a:spLocks noChangeArrowheads="1"/>
            </p:cNvSpPr>
            <p:nvPr userDrawn="1"/>
          </p:nvSpPr>
          <p:spPr bwMode="auto">
            <a:xfrm>
              <a:off x="567" y="2959"/>
              <a:ext cx="1027" cy="103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pPr>
              <a:endParaRPr lang="en-US" altLang="en-US" dirty="0">
                <a:solidFill>
                  <a:srgbClr val="003896"/>
                </a:solidFill>
              </a:endParaRPr>
            </a:p>
          </p:txBody>
        </p:sp>
        <p:sp>
          <p:nvSpPr>
            <p:cNvPr id="43" name="Oval 136"/>
            <p:cNvSpPr>
              <a:spLocks noChangeArrowheads="1"/>
            </p:cNvSpPr>
            <p:nvPr userDrawn="1"/>
          </p:nvSpPr>
          <p:spPr bwMode="auto">
            <a:xfrm>
              <a:off x="622" y="2982"/>
              <a:ext cx="1027"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pPr>
              <a:endParaRPr lang="en-US" altLang="en-US" dirty="0">
                <a:solidFill>
                  <a:srgbClr val="003896"/>
                </a:solidFill>
              </a:endParaRPr>
            </a:p>
          </p:txBody>
        </p:sp>
        <p:sp>
          <p:nvSpPr>
            <p:cNvPr id="44" name="Oval 137"/>
            <p:cNvSpPr>
              <a:spLocks noChangeArrowheads="1"/>
            </p:cNvSpPr>
            <p:nvPr userDrawn="1"/>
          </p:nvSpPr>
          <p:spPr bwMode="auto">
            <a:xfrm>
              <a:off x="583" y="2951"/>
              <a:ext cx="1034"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pPr>
              <a:endParaRPr lang="en-US" altLang="en-US" dirty="0">
                <a:solidFill>
                  <a:srgbClr val="003896"/>
                </a:solidFill>
              </a:endParaRPr>
            </a:p>
          </p:txBody>
        </p:sp>
        <p:sp>
          <p:nvSpPr>
            <p:cNvPr id="45" name="Oval 138" descr="boom"/>
            <p:cNvSpPr>
              <a:spLocks noChangeArrowheads="1"/>
            </p:cNvSpPr>
            <p:nvPr userDrawn="1"/>
          </p:nvSpPr>
          <p:spPr bwMode="auto">
            <a:xfrm>
              <a:off x="638" y="3018"/>
              <a:ext cx="949" cy="957"/>
            </a:xfrm>
            <a:prstGeom prst="ellipse">
              <a:avLst/>
            </a:prstGeom>
            <a:blipFill dpi="0" rotWithShape="1">
              <a:blip r:embed="rId7">
                <a:lum contrast="6000"/>
              </a:blip>
              <a:srcRect/>
              <a:stretch>
                <a:fillRect/>
              </a:stretch>
            </a:blipFill>
            <a:ln>
              <a:noFill/>
            </a:ln>
            <a:extLst>
              <a:ext uri="{91240B29-F687-4F45-9708-019B960494DF}">
                <a14:hiddenLine xmlns:a14="http://schemas.microsoft.com/office/drawing/2010/main" w="9525">
                  <a:solidFill>
                    <a:srgbClr val="83725B"/>
                  </a:solidFill>
                  <a:miter lim="800000"/>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pPr>
              <a:endParaRPr lang="en-US" altLang="en-US" dirty="0">
                <a:solidFill>
                  <a:srgbClr val="003896"/>
                </a:solidFill>
              </a:endParaRPr>
            </a:p>
          </p:txBody>
        </p:sp>
        <p:sp>
          <p:nvSpPr>
            <p:cNvPr id="46" name="Oval 139"/>
            <p:cNvSpPr>
              <a:spLocks noChangeArrowheads="1"/>
            </p:cNvSpPr>
            <p:nvPr userDrawn="1"/>
          </p:nvSpPr>
          <p:spPr bwMode="auto">
            <a:xfrm>
              <a:off x="528" y="3005"/>
              <a:ext cx="1027"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pPr>
              <a:endParaRPr lang="en-US" altLang="en-US" dirty="0">
                <a:solidFill>
                  <a:srgbClr val="003896"/>
                </a:solidFill>
              </a:endParaRPr>
            </a:p>
          </p:txBody>
        </p:sp>
        <p:sp>
          <p:nvSpPr>
            <p:cNvPr id="47" name="Oval 140"/>
            <p:cNvSpPr>
              <a:spLocks noChangeArrowheads="1"/>
            </p:cNvSpPr>
            <p:nvPr userDrawn="1"/>
          </p:nvSpPr>
          <p:spPr bwMode="auto">
            <a:xfrm>
              <a:off x="645" y="3005"/>
              <a:ext cx="1035"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pPr>
              <a:endParaRPr lang="en-US" altLang="en-US" dirty="0">
                <a:solidFill>
                  <a:srgbClr val="003896"/>
                </a:solidFill>
              </a:endParaRPr>
            </a:p>
          </p:txBody>
        </p:sp>
        <p:sp>
          <p:nvSpPr>
            <p:cNvPr id="48" name="Oval 141"/>
            <p:cNvSpPr>
              <a:spLocks noChangeArrowheads="1"/>
            </p:cNvSpPr>
            <p:nvPr userDrawn="1"/>
          </p:nvSpPr>
          <p:spPr bwMode="auto">
            <a:xfrm>
              <a:off x="653" y="2951"/>
              <a:ext cx="1027"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pPr>
              <a:endParaRPr lang="en-US" altLang="en-US" dirty="0">
                <a:solidFill>
                  <a:srgbClr val="003896"/>
                </a:solidFill>
              </a:endParaRPr>
            </a:p>
          </p:txBody>
        </p:sp>
      </p:grpSp>
      <p:sp>
        <p:nvSpPr>
          <p:cNvPr id="3075" name="Rectangle 3"/>
          <p:cNvSpPr>
            <a:spLocks noGrp="1" noChangeArrowheads="1"/>
          </p:cNvSpPr>
          <p:nvPr>
            <p:ph type="ctrTitle"/>
          </p:nvPr>
        </p:nvSpPr>
        <p:spPr>
          <a:xfrm>
            <a:off x="3059117" y="3271842"/>
            <a:ext cx="5545137" cy="676275"/>
          </a:xfrm>
        </p:spPr>
        <p:txBody>
          <a:bodyPr anchor="b"/>
          <a:lstStyle>
            <a:lvl1pPr>
              <a:defRPr>
                <a:solidFill>
                  <a:srgbClr val="003896"/>
                </a:solidFill>
              </a:defRPr>
            </a:lvl1pPr>
          </a:lstStyle>
          <a:p>
            <a:pPr lvl="0"/>
            <a:r>
              <a:rPr lang="en-ZA" noProof="0" smtClean="0"/>
              <a:t>Click to edit Master title style</a:t>
            </a:r>
          </a:p>
        </p:txBody>
      </p:sp>
      <p:sp>
        <p:nvSpPr>
          <p:cNvPr id="3076" name="Rectangle 4"/>
          <p:cNvSpPr>
            <a:spLocks noGrp="1" noChangeArrowheads="1"/>
          </p:cNvSpPr>
          <p:nvPr>
            <p:ph type="subTitle" idx="1"/>
          </p:nvPr>
        </p:nvSpPr>
        <p:spPr>
          <a:xfrm>
            <a:off x="3059117" y="4092583"/>
            <a:ext cx="5545137" cy="2220913"/>
          </a:xfrm>
        </p:spPr>
        <p:txBody>
          <a:bodyPr/>
          <a:lstStyle>
            <a:lvl1pPr marL="0" indent="0">
              <a:buFontTx/>
              <a:buNone/>
              <a:defRPr sz="1800">
                <a:solidFill>
                  <a:srgbClr val="83725B"/>
                </a:solidFill>
              </a:defRPr>
            </a:lvl1pPr>
          </a:lstStyle>
          <a:p>
            <a:pPr lvl="0"/>
            <a:r>
              <a:rPr lang="en-ZA" noProof="0" smtClean="0"/>
              <a:t>Click to edit Master subtitle style</a:t>
            </a:r>
          </a:p>
        </p:txBody>
      </p:sp>
    </p:spTree>
    <p:extLst>
      <p:ext uri="{BB962C8B-B14F-4D97-AF65-F5344CB8AC3E}">
        <p14:creationId xmlns:p14="http://schemas.microsoft.com/office/powerpoint/2010/main" val="2952117000"/>
      </p:ext>
    </p:extLst>
  </p:cSld>
  <p:clrMapOvr>
    <a:masterClrMapping/>
  </p:clrMapOvr>
  <p:transition spd="slow">
    <p:fad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ZA" dirty="0"/>
          </a:p>
        </p:txBody>
      </p:sp>
      <p:sp>
        <p:nvSpPr>
          <p:cNvPr id="4" name="Rectangle 37"/>
          <p:cNvSpPr>
            <a:spLocks noGrp="1" noChangeArrowheads="1"/>
          </p:cNvSpPr>
          <p:nvPr>
            <p:ph type="dt" sz="half" idx="10"/>
          </p:nvPr>
        </p:nvSpPr>
        <p:spPr/>
        <p:txBody>
          <a:bodyPr/>
          <a:lstStyle>
            <a:lvl1pPr>
              <a:defRPr/>
            </a:lvl1pPr>
          </a:lstStyle>
          <a:p>
            <a:pPr>
              <a:defRPr/>
            </a:pPr>
            <a:r>
              <a:rPr lang="en-US" dirty="0"/>
              <a:t>20 May 2014</a:t>
            </a:r>
            <a:endParaRPr lang="en-ZA" dirty="0"/>
          </a:p>
        </p:txBody>
      </p:sp>
      <p:sp>
        <p:nvSpPr>
          <p:cNvPr id="5" name="Rectangle 39"/>
          <p:cNvSpPr>
            <a:spLocks noGrp="1" noChangeArrowheads="1"/>
          </p:cNvSpPr>
          <p:nvPr>
            <p:ph type="sldNum" sz="quarter" idx="11"/>
          </p:nvPr>
        </p:nvSpPr>
        <p:spPr/>
        <p:txBody>
          <a:bodyPr/>
          <a:lstStyle>
            <a:lvl1pPr>
              <a:defRPr/>
            </a:lvl1pPr>
          </a:lstStyle>
          <a:p>
            <a:pPr>
              <a:defRPr/>
            </a:pPr>
            <a:fld id="{3917857D-601F-43BB-96C8-1B46B8737E50}" type="slidenum">
              <a:rPr lang="en-ZA"/>
              <a:pPr>
                <a:defRPr/>
              </a:pPr>
              <a:t>‹#›</a:t>
            </a:fld>
            <a:endParaRPr lang="en-ZA" dirty="0"/>
          </a:p>
        </p:txBody>
      </p:sp>
    </p:spTree>
    <p:extLst>
      <p:ext uri="{BB962C8B-B14F-4D97-AF65-F5344CB8AC3E}">
        <p14:creationId xmlns:p14="http://schemas.microsoft.com/office/powerpoint/2010/main" val="1583511306"/>
      </p:ext>
    </p:extLst>
  </p:cSld>
  <p:clrMapOvr>
    <a:masterClrMapping/>
  </p:clrMapOvr>
  <p:transition spd="slow">
    <p:fad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8"/>
            <a:ext cx="7772400" cy="1362075"/>
          </a:xfrm>
        </p:spPr>
        <p:txBody>
          <a:bodyPr anchor="t"/>
          <a:lstStyle>
            <a:lvl1pPr algn="l">
              <a:defRPr sz="4000" b="1" cap="all"/>
            </a:lvl1pPr>
          </a:lstStyle>
          <a:p>
            <a:r>
              <a:rPr lang="en-US" smtClean="0"/>
              <a:t>Click to edit Master title style</a:t>
            </a:r>
            <a:endParaRPr lang="en-ZA"/>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37"/>
          <p:cNvSpPr>
            <a:spLocks noGrp="1" noChangeArrowheads="1"/>
          </p:cNvSpPr>
          <p:nvPr>
            <p:ph type="dt" sz="half" idx="10"/>
          </p:nvPr>
        </p:nvSpPr>
        <p:spPr>
          <a:ln/>
        </p:spPr>
        <p:txBody>
          <a:bodyPr/>
          <a:lstStyle>
            <a:lvl1pPr>
              <a:defRPr/>
            </a:lvl1pPr>
          </a:lstStyle>
          <a:p>
            <a:pPr>
              <a:defRPr/>
            </a:pPr>
            <a:endParaRPr lang="en-ZA" dirty="0"/>
          </a:p>
        </p:txBody>
      </p:sp>
      <p:sp>
        <p:nvSpPr>
          <p:cNvPr id="5" name="Rectangle 39"/>
          <p:cNvSpPr>
            <a:spLocks noGrp="1" noChangeArrowheads="1"/>
          </p:cNvSpPr>
          <p:nvPr>
            <p:ph type="sldNum" sz="quarter" idx="11"/>
          </p:nvPr>
        </p:nvSpPr>
        <p:spPr>
          <a:ln/>
        </p:spPr>
        <p:txBody>
          <a:bodyPr/>
          <a:lstStyle>
            <a:lvl1pPr>
              <a:defRPr/>
            </a:lvl1pPr>
          </a:lstStyle>
          <a:p>
            <a:pPr>
              <a:defRPr/>
            </a:pPr>
            <a:fld id="{132F839E-B3DC-476A-8D9F-23043BB1FACA}" type="slidenum">
              <a:rPr lang="en-ZA"/>
              <a:pPr>
                <a:defRPr/>
              </a:pPr>
              <a:t>‹#›</a:t>
            </a:fld>
            <a:endParaRPr lang="en-ZA" dirty="0"/>
          </a:p>
        </p:txBody>
      </p:sp>
    </p:spTree>
    <p:extLst>
      <p:ext uri="{BB962C8B-B14F-4D97-AF65-F5344CB8AC3E}">
        <p14:creationId xmlns:p14="http://schemas.microsoft.com/office/powerpoint/2010/main" val="1109411766"/>
      </p:ext>
    </p:extLst>
  </p:cSld>
  <p:clrMapOvr>
    <a:masterClrMapping/>
  </p:clrMapOvr>
  <p:transition spd="slow">
    <p:fad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Content Placeholder 2"/>
          <p:cNvSpPr>
            <a:spLocks noGrp="1"/>
          </p:cNvSpPr>
          <p:nvPr>
            <p:ph sz="half" idx="1"/>
          </p:nvPr>
        </p:nvSpPr>
        <p:spPr>
          <a:xfrm>
            <a:off x="436563" y="1436692"/>
            <a:ext cx="4113212" cy="50450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Content Placeholder 3"/>
          <p:cNvSpPr>
            <a:spLocks noGrp="1"/>
          </p:cNvSpPr>
          <p:nvPr>
            <p:ph sz="half" idx="2"/>
          </p:nvPr>
        </p:nvSpPr>
        <p:spPr>
          <a:xfrm>
            <a:off x="4702179" y="1436692"/>
            <a:ext cx="4113213" cy="50450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5" name="Rectangle 37"/>
          <p:cNvSpPr>
            <a:spLocks noGrp="1" noChangeArrowheads="1"/>
          </p:cNvSpPr>
          <p:nvPr>
            <p:ph type="dt" sz="half" idx="10"/>
          </p:nvPr>
        </p:nvSpPr>
        <p:spPr>
          <a:ln/>
        </p:spPr>
        <p:txBody>
          <a:bodyPr/>
          <a:lstStyle>
            <a:lvl1pPr>
              <a:defRPr/>
            </a:lvl1pPr>
          </a:lstStyle>
          <a:p>
            <a:pPr>
              <a:defRPr/>
            </a:pPr>
            <a:endParaRPr lang="en-ZA" dirty="0"/>
          </a:p>
        </p:txBody>
      </p:sp>
      <p:sp>
        <p:nvSpPr>
          <p:cNvPr id="6" name="Rectangle 39"/>
          <p:cNvSpPr>
            <a:spLocks noGrp="1" noChangeArrowheads="1"/>
          </p:cNvSpPr>
          <p:nvPr>
            <p:ph type="sldNum" sz="quarter" idx="11"/>
          </p:nvPr>
        </p:nvSpPr>
        <p:spPr>
          <a:ln/>
        </p:spPr>
        <p:txBody>
          <a:bodyPr/>
          <a:lstStyle>
            <a:lvl1pPr>
              <a:defRPr/>
            </a:lvl1pPr>
          </a:lstStyle>
          <a:p>
            <a:pPr>
              <a:defRPr/>
            </a:pPr>
            <a:fld id="{747C18C8-C136-46A0-9569-6602B26788B7}" type="slidenum">
              <a:rPr lang="en-ZA"/>
              <a:pPr>
                <a:defRPr/>
              </a:pPr>
              <a:t>‹#›</a:t>
            </a:fld>
            <a:endParaRPr lang="en-ZA" dirty="0"/>
          </a:p>
        </p:txBody>
      </p:sp>
    </p:spTree>
    <p:extLst>
      <p:ext uri="{BB962C8B-B14F-4D97-AF65-F5344CB8AC3E}">
        <p14:creationId xmlns:p14="http://schemas.microsoft.com/office/powerpoint/2010/main" val="3187664872"/>
      </p:ext>
    </p:extLst>
  </p:cSld>
  <p:clrMapOvr>
    <a:masterClrMapping/>
  </p:clrMapOvr>
  <p:transition spd="slow">
    <p:fade/>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ZA"/>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5" name="Text Placeholder 4"/>
          <p:cNvSpPr>
            <a:spLocks noGrp="1"/>
          </p:cNvSpPr>
          <p:nvPr>
            <p:ph type="body" sz="quarter" idx="3"/>
          </p:nvPr>
        </p:nvSpPr>
        <p:spPr>
          <a:xfrm>
            <a:off x="4645029"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9"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7" name="Rectangle 37"/>
          <p:cNvSpPr>
            <a:spLocks noGrp="1" noChangeArrowheads="1"/>
          </p:cNvSpPr>
          <p:nvPr>
            <p:ph type="dt" sz="half" idx="10"/>
          </p:nvPr>
        </p:nvSpPr>
        <p:spPr>
          <a:ln/>
        </p:spPr>
        <p:txBody>
          <a:bodyPr/>
          <a:lstStyle>
            <a:lvl1pPr>
              <a:defRPr/>
            </a:lvl1pPr>
          </a:lstStyle>
          <a:p>
            <a:pPr>
              <a:defRPr/>
            </a:pPr>
            <a:endParaRPr lang="en-ZA" dirty="0"/>
          </a:p>
        </p:txBody>
      </p:sp>
      <p:sp>
        <p:nvSpPr>
          <p:cNvPr id="8" name="Rectangle 39"/>
          <p:cNvSpPr>
            <a:spLocks noGrp="1" noChangeArrowheads="1"/>
          </p:cNvSpPr>
          <p:nvPr>
            <p:ph type="sldNum" sz="quarter" idx="11"/>
          </p:nvPr>
        </p:nvSpPr>
        <p:spPr>
          <a:ln/>
        </p:spPr>
        <p:txBody>
          <a:bodyPr/>
          <a:lstStyle>
            <a:lvl1pPr>
              <a:defRPr/>
            </a:lvl1pPr>
          </a:lstStyle>
          <a:p>
            <a:pPr>
              <a:defRPr/>
            </a:pPr>
            <a:fld id="{5ADE3912-0470-4379-AFA6-406792908370}" type="slidenum">
              <a:rPr lang="en-ZA"/>
              <a:pPr>
                <a:defRPr/>
              </a:pPr>
              <a:t>‹#›</a:t>
            </a:fld>
            <a:endParaRPr lang="en-ZA" dirty="0"/>
          </a:p>
        </p:txBody>
      </p:sp>
    </p:spTree>
    <p:extLst>
      <p:ext uri="{BB962C8B-B14F-4D97-AF65-F5344CB8AC3E}">
        <p14:creationId xmlns:p14="http://schemas.microsoft.com/office/powerpoint/2010/main" val="1093504502"/>
      </p:ext>
    </p:extLst>
  </p:cSld>
  <p:clrMapOvr>
    <a:masterClrMapping/>
  </p:clrMapOvr>
  <p:transition spd="slow">
    <p:fade/>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Rectangle 37"/>
          <p:cNvSpPr>
            <a:spLocks noGrp="1" noChangeArrowheads="1"/>
          </p:cNvSpPr>
          <p:nvPr>
            <p:ph type="dt" sz="half" idx="10"/>
          </p:nvPr>
        </p:nvSpPr>
        <p:spPr>
          <a:ln/>
        </p:spPr>
        <p:txBody>
          <a:bodyPr/>
          <a:lstStyle>
            <a:lvl1pPr>
              <a:defRPr/>
            </a:lvl1pPr>
          </a:lstStyle>
          <a:p>
            <a:pPr>
              <a:defRPr/>
            </a:pPr>
            <a:endParaRPr lang="en-ZA" dirty="0"/>
          </a:p>
        </p:txBody>
      </p:sp>
      <p:sp>
        <p:nvSpPr>
          <p:cNvPr id="4" name="Rectangle 39"/>
          <p:cNvSpPr>
            <a:spLocks noGrp="1" noChangeArrowheads="1"/>
          </p:cNvSpPr>
          <p:nvPr>
            <p:ph type="sldNum" sz="quarter" idx="11"/>
          </p:nvPr>
        </p:nvSpPr>
        <p:spPr>
          <a:ln/>
        </p:spPr>
        <p:txBody>
          <a:bodyPr/>
          <a:lstStyle>
            <a:lvl1pPr>
              <a:defRPr/>
            </a:lvl1pPr>
          </a:lstStyle>
          <a:p>
            <a:pPr>
              <a:defRPr/>
            </a:pPr>
            <a:fld id="{FC5BE2C9-BCF0-4A54-8A10-16A46C75D10C}" type="slidenum">
              <a:rPr lang="en-ZA"/>
              <a:pPr>
                <a:defRPr/>
              </a:pPr>
              <a:t>‹#›</a:t>
            </a:fld>
            <a:endParaRPr lang="en-ZA" dirty="0"/>
          </a:p>
        </p:txBody>
      </p:sp>
    </p:spTree>
    <p:extLst>
      <p:ext uri="{BB962C8B-B14F-4D97-AF65-F5344CB8AC3E}">
        <p14:creationId xmlns:p14="http://schemas.microsoft.com/office/powerpoint/2010/main" val="4015561577"/>
      </p:ext>
    </p:extLst>
  </p:cSld>
  <p:clrMapOvr>
    <a:masterClrMapping/>
  </p:clrMapOvr>
  <p:transition spd="slow">
    <p:fade/>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pPr>
              <a:defRPr/>
            </a:pPr>
            <a:endParaRPr lang="en-ZA" dirty="0"/>
          </a:p>
        </p:txBody>
      </p:sp>
      <p:sp>
        <p:nvSpPr>
          <p:cNvPr id="3" name="Footer Placeholder 2"/>
          <p:cNvSpPr>
            <a:spLocks noGrp="1"/>
          </p:cNvSpPr>
          <p:nvPr>
            <p:ph type="ftr" sz="quarter" idx="11"/>
          </p:nvPr>
        </p:nvSpPr>
        <p:spPr>
          <a:xfrm>
            <a:off x="3132138" y="6453188"/>
            <a:ext cx="2879725" cy="268287"/>
          </a:xfrm>
          <a:prstGeom prst="rect">
            <a:avLst/>
          </a:prstGeom>
        </p:spPr>
        <p:txBody>
          <a:bodyPr/>
          <a:lstStyle>
            <a:lvl1pPr>
              <a:defRPr>
                <a:solidFill>
                  <a:srgbClr val="003896"/>
                </a:solidFill>
              </a:defRPr>
            </a:lvl1pPr>
          </a:lstStyle>
          <a:p>
            <a:pPr fontAlgn="base">
              <a:spcBef>
                <a:spcPct val="0"/>
              </a:spcBef>
              <a:spcAft>
                <a:spcPct val="0"/>
              </a:spcAft>
              <a:defRPr/>
            </a:pPr>
            <a:endParaRPr lang="en-ZA" dirty="0"/>
          </a:p>
        </p:txBody>
      </p:sp>
      <p:sp>
        <p:nvSpPr>
          <p:cNvPr id="4" name="Slide Number Placeholder 3"/>
          <p:cNvSpPr>
            <a:spLocks noGrp="1"/>
          </p:cNvSpPr>
          <p:nvPr>
            <p:ph type="sldNum" sz="quarter" idx="12"/>
          </p:nvPr>
        </p:nvSpPr>
        <p:spPr/>
        <p:txBody>
          <a:bodyPr/>
          <a:lstStyle>
            <a:lvl1pPr>
              <a:defRPr/>
            </a:lvl1pPr>
          </a:lstStyle>
          <a:p>
            <a:pPr>
              <a:defRPr/>
            </a:pPr>
            <a:fld id="{6F3C3805-3796-4E19-8D20-C6881871B791}" type="slidenum">
              <a:rPr lang="en-ZA"/>
              <a:pPr>
                <a:defRPr/>
              </a:pPr>
              <a:t>‹#›</a:t>
            </a:fld>
            <a:endParaRPr lang="en-ZA" dirty="0"/>
          </a:p>
        </p:txBody>
      </p:sp>
    </p:spTree>
    <p:extLst>
      <p:ext uri="{BB962C8B-B14F-4D97-AF65-F5344CB8AC3E}">
        <p14:creationId xmlns:p14="http://schemas.microsoft.com/office/powerpoint/2010/main" val="1579572783"/>
      </p:ext>
    </p:extLst>
  </p:cSld>
  <p:clrMapOvr>
    <a:masterClrMapping/>
  </p:clrMapOvr>
  <p:transition spd="slow">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ZA" dirty="0"/>
          </a:p>
        </p:txBody>
      </p:sp>
      <p:sp>
        <p:nvSpPr>
          <p:cNvPr id="4" name="Rectangle 37"/>
          <p:cNvSpPr>
            <a:spLocks noGrp="1" noChangeArrowheads="1"/>
          </p:cNvSpPr>
          <p:nvPr>
            <p:ph type="dt" sz="half" idx="10"/>
          </p:nvPr>
        </p:nvSpPr>
        <p:spPr>
          <a:ln/>
        </p:spPr>
        <p:txBody>
          <a:bodyPr/>
          <a:lstStyle>
            <a:lvl1pPr>
              <a:defRPr/>
            </a:lvl1pPr>
          </a:lstStyle>
          <a:p>
            <a:pPr>
              <a:defRPr/>
            </a:pPr>
            <a:endParaRPr lang="en-ZA" dirty="0"/>
          </a:p>
        </p:txBody>
      </p:sp>
      <p:sp>
        <p:nvSpPr>
          <p:cNvPr id="5" name="Rectangle 39"/>
          <p:cNvSpPr>
            <a:spLocks noGrp="1" noChangeArrowheads="1"/>
          </p:cNvSpPr>
          <p:nvPr>
            <p:ph type="sldNum" sz="quarter" idx="11"/>
          </p:nvPr>
        </p:nvSpPr>
        <p:spPr>
          <a:ln/>
        </p:spPr>
        <p:txBody>
          <a:bodyPr/>
          <a:lstStyle>
            <a:lvl1pPr>
              <a:defRPr/>
            </a:lvl1pPr>
          </a:lstStyle>
          <a:p>
            <a:pPr>
              <a:defRPr/>
            </a:pPr>
            <a:fld id="{678564A8-7BA0-418D-97A7-F9708A6C5786}" type="slidenum">
              <a:rPr lang="en-ZA"/>
              <a:pPr>
                <a:defRPr/>
              </a:pPr>
              <a:t>‹#›</a:t>
            </a:fld>
            <a:endParaRPr lang="en-ZA" dirty="0"/>
          </a:p>
        </p:txBody>
      </p:sp>
    </p:spTree>
    <p:extLst>
      <p:ext uri="{BB962C8B-B14F-4D97-AF65-F5344CB8AC3E}">
        <p14:creationId xmlns:p14="http://schemas.microsoft.com/office/powerpoint/2010/main" val="2061470042"/>
      </p:ext>
    </p:extLst>
  </p:cSld>
  <p:clrMapOvr>
    <a:masterClrMapping/>
  </p:clrMapOvr>
  <p:transition spd="slow">
    <p:fade/>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ZA"/>
          </a:p>
        </p:txBody>
      </p:sp>
      <p:sp>
        <p:nvSpPr>
          <p:cNvPr id="3" name="Content Placeholder 2"/>
          <p:cNvSpPr>
            <a:spLocks noGrp="1"/>
          </p:cNvSpPr>
          <p:nvPr>
            <p:ph idx="1"/>
          </p:nvPr>
        </p:nvSpPr>
        <p:spPr>
          <a:xfrm>
            <a:off x="3575051" y="273058"/>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Text Placeholder 3"/>
          <p:cNvSpPr>
            <a:spLocks noGrp="1"/>
          </p:cNvSpPr>
          <p:nvPr>
            <p:ph type="body" sz="half" idx="2"/>
          </p:nvPr>
        </p:nvSpPr>
        <p:spPr>
          <a:xfrm>
            <a:off x="457200" y="1435103"/>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37"/>
          <p:cNvSpPr>
            <a:spLocks noGrp="1" noChangeArrowheads="1"/>
          </p:cNvSpPr>
          <p:nvPr>
            <p:ph type="dt" sz="half" idx="10"/>
          </p:nvPr>
        </p:nvSpPr>
        <p:spPr>
          <a:ln/>
        </p:spPr>
        <p:txBody>
          <a:bodyPr/>
          <a:lstStyle>
            <a:lvl1pPr>
              <a:defRPr/>
            </a:lvl1pPr>
          </a:lstStyle>
          <a:p>
            <a:pPr>
              <a:defRPr/>
            </a:pPr>
            <a:endParaRPr lang="en-ZA" dirty="0"/>
          </a:p>
        </p:txBody>
      </p:sp>
      <p:sp>
        <p:nvSpPr>
          <p:cNvPr id="6" name="Rectangle 39"/>
          <p:cNvSpPr>
            <a:spLocks noGrp="1" noChangeArrowheads="1"/>
          </p:cNvSpPr>
          <p:nvPr>
            <p:ph type="sldNum" sz="quarter" idx="11"/>
          </p:nvPr>
        </p:nvSpPr>
        <p:spPr>
          <a:ln/>
        </p:spPr>
        <p:txBody>
          <a:bodyPr/>
          <a:lstStyle>
            <a:lvl1pPr>
              <a:defRPr/>
            </a:lvl1pPr>
          </a:lstStyle>
          <a:p>
            <a:pPr>
              <a:defRPr/>
            </a:pPr>
            <a:fld id="{27864C45-D9D8-4896-8B40-7A30EBEBAE87}" type="slidenum">
              <a:rPr lang="en-ZA"/>
              <a:pPr>
                <a:defRPr/>
              </a:pPr>
              <a:t>‹#›</a:t>
            </a:fld>
            <a:endParaRPr lang="en-ZA" dirty="0"/>
          </a:p>
        </p:txBody>
      </p:sp>
    </p:spTree>
    <p:extLst>
      <p:ext uri="{BB962C8B-B14F-4D97-AF65-F5344CB8AC3E}">
        <p14:creationId xmlns:p14="http://schemas.microsoft.com/office/powerpoint/2010/main" val="183429382"/>
      </p:ext>
    </p:extLst>
  </p:cSld>
  <p:clrMapOvr>
    <a:masterClrMapping/>
  </p:clrMapOvr>
  <p:transition spd="slow">
    <p:fade/>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ZA"/>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ZA"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37"/>
          <p:cNvSpPr>
            <a:spLocks noGrp="1" noChangeArrowheads="1"/>
          </p:cNvSpPr>
          <p:nvPr>
            <p:ph type="dt" sz="half" idx="10"/>
          </p:nvPr>
        </p:nvSpPr>
        <p:spPr>
          <a:ln/>
        </p:spPr>
        <p:txBody>
          <a:bodyPr/>
          <a:lstStyle>
            <a:lvl1pPr>
              <a:defRPr/>
            </a:lvl1pPr>
          </a:lstStyle>
          <a:p>
            <a:pPr>
              <a:defRPr/>
            </a:pPr>
            <a:endParaRPr lang="en-ZA" dirty="0"/>
          </a:p>
        </p:txBody>
      </p:sp>
      <p:sp>
        <p:nvSpPr>
          <p:cNvPr id="6" name="Rectangle 39"/>
          <p:cNvSpPr>
            <a:spLocks noGrp="1" noChangeArrowheads="1"/>
          </p:cNvSpPr>
          <p:nvPr>
            <p:ph type="sldNum" sz="quarter" idx="11"/>
          </p:nvPr>
        </p:nvSpPr>
        <p:spPr>
          <a:ln/>
        </p:spPr>
        <p:txBody>
          <a:bodyPr/>
          <a:lstStyle>
            <a:lvl1pPr>
              <a:defRPr/>
            </a:lvl1pPr>
          </a:lstStyle>
          <a:p>
            <a:pPr>
              <a:defRPr/>
            </a:pPr>
            <a:fld id="{DDEDBD19-E6A9-43AE-8B86-44A25698ADFD}" type="slidenum">
              <a:rPr lang="en-ZA"/>
              <a:pPr>
                <a:defRPr/>
              </a:pPr>
              <a:t>‹#›</a:t>
            </a:fld>
            <a:endParaRPr lang="en-ZA" dirty="0"/>
          </a:p>
        </p:txBody>
      </p:sp>
    </p:spTree>
    <p:extLst>
      <p:ext uri="{BB962C8B-B14F-4D97-AF65-F5344CB8AC3E}">
        <p14:creationId xmlns:p14="http://schemas.microsoft.com/office/powerpoint/2010/main" val="1497730711"/>
      </p:ext>
    </p:extLst>
  </p:cSld>
  <p:clrMapOvr>
    <a:masterClrMapping/>
  </p:clrMapOvr>
  <p:transition spd="slow">
    <p:fade/>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Rectangle 37"/>
          <p:cNvSpPr>
            <a:spLocks noGrp="1" noChangeArrowheads="1"/>
          </p:cNvSpPr>
          <p:nvPr>
            <p:ph type="dt" sz="half" idx="10"/>
          </p:nvPr>
        </p:nvSpPr>
        <p:spPr>
          <a:ln/>
        </p:spPr>
        <p:txBody>
          <a:bodyPr/>
          <a:lstStyle>
            <a:lvl1pPr>
              <a:defRPr/>
            </a:lvl1pPr>
          </a:lstStyle>
          <a:p>
            <a:pPr>
              <a:defRPr/>
            </a:pPr>
            <a:endParaRPr lang="en-ZA" dirty="0"/>
          </a:p>
        </p:txBody>
      </p:sp>
      <p:sp>
        <p:nvSpPr>
          <p:cNvPr id="5" name="Rectangle 39"/>
          <p:cNvSpPr>
            <a:spLocks noGrp="1" noChangeArrowheads="1"/>
          </p:cNvSpPr>
          <p:nvPr>
            <p:ph type="sldNum" sz="quarter" idx="11"/>
          </p:nvPr>
        </p:nvSpPr>
        <p:spPr>
          <a:ln/>
        </p:spPr>
        <p:txBody>
          <a:bodyPr/>
          <a:lstStyle>
            <a:lvl1pPr>
              <a:defRPr/>
            </a:lvl1pPr>
          </a:lstStyle>
          <a:p>
            <a:pPr>
              <a:defRPr/>
            </a:pPr>
            <a:fld id="{C66522C8-D54A-41CA-90F1-ADDFC262A03C}" type="slidenum">
              <a:rPr lang="en-ZA"/>
              <a:pPr>
                <a:defRPr/>
              </a:pPr>
              <a:t>‹#›</a:t>
            </a:fld>
            <a:endParaRPr lang="en-ZA" dirty="0"/>
          </a:p>
        </p:txBody>
      </p:sp>
    </p:spTree>
    <p:extLst>
      <p:ext uri="{BB962C8B-B14F-4D97-AF65-F5344CB8AC3E}">
        <p14:creationId xmlns:p14="http://schemas.microsoft.com/office/powerpoint/2010/main" val="3064324922"/>
      </p:ext>
    </p:extLst>
  </p:cSld>
  <p:clrMapOvr>
    <a:masterClrMapping/>
  </p:clrMapOvr>
  <p:transition spd="slow">
    <p:fade/>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21475" y="166696"/>
            <a:ext cx="2093913" cy="6315075"/>
          </a:xfrm>
        </p:spPr>
        <p:txBody>
          <a:bodyPr vert="eaVert"/>
          <a:lstStyle/>
          <a:p>
            <a:r>
              <a:rPr lang="en-US" smtClean="0"/>
              <a:t>Click to edit Master title style</a:t>
            </a:r>
            <a:endParaRPr lang="en-ZA"/>
          </a:p>
        </p:txBody>
      </p:sp>
      <p:sp>
        <p:nvSpPr>
          <p:cNvPr id="3" name="Vertical Text Placeholder 2"/>
          <p:cNvSpPr>
            <a:spLocks noGrp="1"/>
          </p:cNvSpPr>
          <p:nvPr>
            <p:ph type="body" orient="vert" idx="1"/>
          </p:nvPr>
        </p:nvSpPr>
        <p:spPr>
          <a:xfrm>
            <a:off x="436563" y="166696"/>
            <a:ext cx="6132512" cy="631507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Rectangle 37"/>
          <p:cNvSpPr>
            <a:spLocks noGrp="1" noChangeArrowheads="1"/>
          </p:cNvSpPr>
          <p:nvPr>
            <p:ph type="dt" sz="half" idx="10"/>
          </p:nvPr>
        </p:nvSpPr>
        <p:spPr>
          <a:ln/>
        </p:spPr>
        <p:txBody>
          <a:bodyPr/>
          <a:lstStyle>
            <a:lvl1pPr>
              <a:defRPr/>
            </a:lvl1pPr>
          </a:lstStyle>
          <a:p>
            <a:pPr>
              <a:defRPr/>
            </a:pPr>
            <a:endParaRPr lang="en-ZA" dirty="0"/>
          </a:p>
        </p:txBody>
      </p:sp>
      <p:sp>
        <p:nvSpPr>
          <p:cNvPr id="5" name="Rectangle 39"/>
          <p:cNvSpPr>
            <a:spLocks noGrp="1" noChangeArrowheads="1"/>
          </p:cNvSpPr>
          <p:nvPr>
            <p:ph type="sldNum" sz="quarter" idx="11"/>
          </p:nvPr>
        </p:nvSpPr>
        <p:spPr>
          <a:ln/>
        </p:spPr>
        <p:txBody>
          <a:bodyPr/>
          <a:lstStyle>
            <a:lvl1pPr>
              <a:defRPr/>
            </a:lvl1pPr>
          </a:lstStyle>
          <a:p>
            <a:pPr>
              <a:defRPr/>
            </a:pPr>
            <a:fld id="{ECD1FA64-9AAB-4B40-AF35-7854D63F80CA}" type="slidenum">
              <a:rPr lang="en-ZA"/>
              <a:pPr>
                <a:defRPr/>
              </a:pPr>
              <a:t>‹#›</a:t>
            </a:fld>
            <a:endParaRPr lang="en-ZA" dirty="0"/>
          </a:p>
        </p:txBody>
      </p:sp>
    </p:spTree>
    <p:extLst>
      <p:ext uri="{BB962C8B-B14F-4D97-AF65-F5344CB8AC3E}">
        <p14:creationId xmlns:p14="http://schemas.microsoft.com/office/powerpoint/2010/main" val="1208377237"/>
      </p:ext>
    </p:extLst>
  </p:cSld>
  <p:clrMapOvr>
    <a:masterClrMapping/>
  </p:clrMapOvr>
  <p:transition spd="slow">
    <p:fade/>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type="objOnly" preserve="1">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436564" y="166696"/>
            <a:ext cx="8378825" cy="63150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3" name="Date Placeholder 2"/>
          <p:cNvSpPr>
            <a:spLocks noGrp="1"/>
          </p:cNvSpPr>
          <p:nvPr>
            <p:ph type="dt" sz="half" idx="10"/>
          </p:nvPr>
        </p:nvSpPr>
        <p:spPr/>
        <p:txBody>
          <a:bodyPr/>
          <a:lstStyle>
            <a:lvl1pPr>
              <a:defRPr/>
            </a:lvl1pPr>
          </a:lstStyle>
          <a:p>
            <a:pPr>
              <a:defRPr/>
            </a:pPr>
            <a:endParaRPr lang="en-ZA" dirty="0"/>
          </a:p>
        </p:txBody>
      </p:sp>
      <p:sp>
        <p:nvSpPr>
          <p:cNvPr id="4" name="Slide Number Placeholder 4"/>
          <p:cNvSpPr>
            <a:spLocks noGrp="1"/>
          </p:cNvSpPr>
          <p:nvPr>
            <p:ph type="sldNum" sz="quarter" idx="11"/>
          </p:nvPr>
        </p:nvSpPr>
        <p:spPr>
          <a:xfrm>
            <a:off x="3851275" y="6453188"/>
            <a:ext cx="1008063" cy="268287"/>
          </a:xfrm>
        </p:spPr>
        <p:txBody>
          <a:bodyPr/>
          <a:lstStyle>
            <a:lvl1pPr>
              <a:defRPr/>
            </a:lvl1pPr>
          </a:lstStyle>
          <a:p>
            <a:pPr>
              <a:defRPr/>
            </a:pPr>
            <a:fld id="{D303B53A-A6BC-451F-803D-D01ED7272289}" type="slidenum">
              <a:rPr lang="en-ZA"/>
              <a:pPr>
                <a:defRPr/>
              </a:pPr>
              <a:t>‹#›</a:t>
            </a:fld>
            <a:endParaRPr lang="en-ZA" dirty="0"/>
          </a:p>
        </p:txBody>
      </p:sp>
    </p:spTree>
    <p:extLst>
      <p:ext uri="{BB962C8B-B14F-4D97-AF65-F5344CB8AC3E}">
        <p14:creationId xmlns:p14="http://schemas.microsoft.com/office/powerpoint/2010/main" val="3840706309"/>
      </p:ext>
    </p:extLst>
  </p:cSld>
  <p:clrMapOvr>
    <a:masterClrMapping/>
  </p:clrMapOvr>
  <p:transition spd="slow">
    <p:fade/>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type="title" preserve="1">
  <p:cSld name="1_Title Slide">
    <p:spTree>
      <p:nvGrpSpPr>
        <p:cNvPr id="1" name=""/>
        <p:cNvGrpSpPr/>
        <p:nvPr/>
      </p:nvGrpSpPr>
      <p:grpSpPr>
        <a:xfrm>
          <a:off x="0" y="0"/>
          <a:ext cx="0" cy="0"/>
          <a:chOff x="0" y="0"/>
          <a:chExt cx="0" cy="0"/>
        </a:xfrm>
      </p:grpSpPr>
      <p:pic>
        <p:nvPicPr>
          <p:cNvPr id="4" name="Picture 43" descr="logo small"/>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7662863" y="341313"/>
            <a:ext cx="1173162"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17" descr="topsolid"/>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0" y="0"/>
            <a:ext cx="7591425" cy="969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3012" name="Rectangle 2"/>
          <p:cNvSpPr>
            <a:spLocks noGrp="1" noChangeArrowheads="1"/>
          </p:cNvSpPr>
          <p:nvPr>
            <p:ph type="ctrTitle"/>
          </p:nvPr>
        </p:nvSpPr>
        <p:spPr>
          <a:xfrm>
            <a:off x="685800" y="2130425"/>
            <a:ext cx="7772400" cy="1470025"/>
          </a:xfrm>
        </p:spPr>
        <p:txBody>
          <a:bodyPr/>
          <a:lstStyle>
            <a:lvl1pPr>
              <a:defRPr smtClean="0"/>
            </a:lvl1pPr>
          </a:lstStyle>
          <a:p>
            <a:pPr lvl="0"/>
            <a:r>
              <a:rPr lang="en-GB" noProof="0"/>
              <a:t>Click to edit Master title style</a:t>
            </a:r>
          </a:p>
        </p:txBody>
      </p:sp>
      <p:sp>
        <p:nvSpPr>
          <p:cNvPr id="43013" name="Rectangle 3"/>
          <p:cNvSpPr>
            <a:spLocks noGrp="1" noChangeArrowheads="1"/>
          </p:cNvSpPr>
          <p:nvPr>
            <p:ph type="subTitle" idx="1"/>
          </p:nvPr>
        </p:nvSpPr>
        <p:spPr>
          <a:xfrm>
            <a:off x="1371600" y="3886200"/>
            <a:ext cx="6400800" cy="1752600"/>
          </a:xfrm>
        </p:spPr>
        <p:txBody>
          <a:bodyPr/>
          <a:lstStyle>
            <a:lvl1pPr marL="0" indent="0" algn="ctr">
              <a:buFontTx/>
              <a:buNone/>
              <a:defRPr smtClean="0"/>
            </a:lvl1pPr>
          </a:lstStyle>
          <a:p>
            <a:pPr lvl="0"/>
            <a:r>
              <a:rPr lang="en-GB" noProof="0"/>
              <a:t>Click to edit Master subtitle style</a:t>
            </a:r>
          </a:p>
        </p:txBody>
      </p:sp>
      <p:sp>
        <p:nvSpPr>
          <p:cNvPr id="6" name="Rectangle 37"/>
          <p:cNvSpPr>
            <a:spLocks noGrp="1" noChangeArrowheads="1"/>
          </p:cNvSpPr>
          <p:nvPr>
            <p:ph type="dt" sz="half" idx="10"/>
          </p:nvPr>
        </p:nvSpPr>
        <p:spPr>
          <a:xfrm>
            <a:off x="457200" y="6245225"/>
            <a:ext cx="2133600" cy="476250"/>
          </a:xfrm>
        </p:spPr>
        <p:txBody>
          <a:bodyPr/>
          <a:lstStyle>
            <a:lvl1pPr>
              <a:defRPr sz="1000">
                <a:solidFill>
                  <a:srgbClr val="83725B"/>
                </a:solidFill>
              </a:defRPr>
            </a:lvl1pPr>
          </a:lstStyle>
          <a:p>
            <a:pPr>
              <a:defRPr/>
            </a:pPr>
            <a:fld id="{56865ED6-80A7-465A-BC24-C2F7C99C9ED4}" type="datetime1">
              <a:rPr lang="en-ZA"/>
              <a:pPr>
                <a:defRPr/>
              </a:pPr>
              <a:t>2022/09/14</a:t>
            </a:fld>
            <a:endParaRPr lang="en-ZA" dirty="0"/>
          </a:p>
        </p:txBody>
      </p:sp>
      <p:sp>
        <p:nvSpPr>
          <p:cNvPr id="7" name="Rectangle 38"/>
          <p:cNvSpPr>
            <a:spLocks noGrp="1" noChangeArrowheads="1"/>
          </p:cNvSpPr>
          <p:nvPr>
            <p:ph type="ftr" sz="quarter" idx="11"/>
          </p:nvPr>
        </p:nvSpPr>
        <p:spPr>
          <a:xfrm>
            <a:off x="3124200" y="6245225"/>
            <a:ext cx="2895600" cy="476250"/>
          </a:xfrm>
          <a:prstGeom prst="rect">
            <a:avLst/>
          </a:prstGeom>
        </p:spPr>
        <p:txBody>
          <a:bodyPr/>
          <a:lstStyle>
            <a:lvl1pPr>
              <a:defRPr/>
            </a:lvl1pPr>
          </a:lstStyle>
          <a:p>
            <a:pPr fontAlgn="base">
              <a:spcBef>
                <a:spcPct val="0"/>
              </a:spcBef>
              <a:spcAft>
                <a:spcPct val="0"/>
              </a:spcAft>
              <a:defRPr/>
            </a:pPr>
            <a:endParaRPr lang="en-GB" dirty="0">
              <a:solidFill>
                <a:srgbClr val="003896"/>
              </a:solidFill>
            </a:endParaRPr>
          </a:p>
        </p:txBody>
      </p:sp>
      <p:sp>
        <p:nvSpPr>
          <p:cNvPr id="8" name="Rectangle 39"/>
          <p:cNvSpPr>
            <a:spLocks noGrp="1" noChangeArrowheads="1"/>
          </p:cNvSpPr>
          <p:nvPr>
            <p:ph type="sldNum" sz="quarter" idx="12"/>
          </p:nvPr>
        </p:nvSpPr>
        <p:spPr>
          <a:xfrm>
            <a:off x="6553200" y="6245225"/>
            <a:ext cx="2133600" cy="476250"/>
          </a:xfrm>
          <a:prstGeom prst="rect">
            <a:avLst/>
          </a:prstGeom>
        </p:spPr>
        <p:txBody>
          <a:bodyPr/>
          <a:lstStyle>
            <a:lvl1pPr algn="r">
              <a:defRPr sz="1000">
                <a:solidFill>
                  <a:srgbClr val="83725B"/>
                </a:solidFill>
              </a:defRPr>
            </a:lvl1pPr>
          </a:lstStyle>
          <a:p>
            <a:pPr fontAlgn="base">
              <a:spcBef>
                <a:spcPct val="0"/>
              </a:spcBef>
              <a:spcAft>
                <a:spcPct val="0"/>
              </a:spcAft>
              <a:defRPr/>
            </a:pPr>
            <a:fld id="{DCBDB52D-6B58-484F-9F13-DEBFF31B012D}" type="slidenum">
              <a:rPr lang="en-ZA"/>
              <a:pPr fontAlgn="base">
                <a:spcBef>
                  <a:spcPct val="0"/>
                </a:spcBef>
                <a:spcAft>
                  <a:spcPct val="0"/>
                </a:spcAft>
                <a:defRPr/>
              </a:pPr>
              <a:t>‹#›</a:t>
            </a:fld>
            <a:endParaRPr lang="en-ZA" dirty="0"/>
          </a:p>
        </p:txBody>
      </p:sp>
    </p:spTree>
    <p:extLst>
      <p:ext uri="{BB962C8B-B14F-4D97-AF65-F5344CB8AC3E}">
        <p14:creationId xmlns:p14="http://schemas.microsoft.com/office/powerpoint/2010/main" val="4162989022"/>
      </p:ext>
    </p:extLst>
  </p:cSld>
  <p:clrMapOvr>
    <a:masterClrMapping/>
  </p:clrMapOvr>
  <p:transition spd="slow">
    <p:fade/>
  </p:transition>
  <p:hf hdr="0" ftr="0"/>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 name="Group 150"/>
          <p:cNvGrpSpPr>
            <a:grpSpLocks/>
          </p:cNvGrpSpPr>
          <p:nvPr userDrawn="1"/>
        </p:nvGrpSpPr>
        <p:grpSpPr bwMode="auto">
          <a:xfrm>
            <a:off x="-4763" y="0"/>
            <a:ext cx="9148763" cy="6858000"/>
            <a:chOff x="-3" y="0"/>
            <a:chExt cx="5763" cy="4320"/>
          </a:xfrm>
        </p:grpSpPr>
        <p:pic>
          <p:nvPicPr>
            <p:cNvPr id="5" name="Picture 148" descr="logo small"/>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088" y="326"/>
              <a:ext cx="1352" cy="3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Rectangle 91"/>
            <p:cNvSpPr>
              <a:spLocks noChangeArrowheads="1"/>
            </p:cNvSpPr>
            <p:nvPr userDrawn="1"/>
          </p:nvSpPr>
          <p:spPr bwMode="auto">
            <a:xfrm>
              <a:off x="-3" y="0"/>
              <a:ext cx="5763" cy="4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pPr>
              <a:endParaRPr lang="en-US" altLang="en-US" dirty="0">
                <a:solidFill>
                  <a:srgbClr val="003896"/>
                </a:solidFill>
              </a:endParaRPr>
            </a:p>
          </p:txBody>
        </p:sp>
        <p:pic>
          <p:nvPicPr>
            <p:cNvPr id="7" name="Picture 23" descr="dd"/>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3" y="0"/>
              <a:ext cx="1150" cy="4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Oval 101"/>
            <p:cNvSpPr>
              <a:spLocks noChangeArrowheads="1"/>
            </p:cNvSpPr>
            <p:nvPr userDrawn="1"/>
          </p:nvSpPr>
          <p:spPr bwMode="auto">
            <a:xfrm>
              <a:off x="232" y="819"/>
              <a:ext cx="1448" cy="1447"/>
            </a:xfrm>
            <a:prstGeom prst="ellipse">
              <a:avLst/>
            </a:prstGeom>
            <a:solidFill>
              <a:srgbClr val="83725B"/>
            </a:solidFill>
            <a:ln w="9525">
              <a:solidFill>
                <a:srgbClr val="83725B"/>
              </a:solidFill>
              <a:round/>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pPr>
              <a:endParaRPr lang="en-US" altLang="en-US" dirty="0">
                <a:solidFill>
                  <a:srgbClr val="003896"/>
                </a:solidFill>
              </a:endParaRPr>
            </a:p>
          </p:txBody>
        </p:sp>
        <p:sp>
          <p:nvSpPr>
            <p:cNvPr id="9" name="Oval 102" descr="coolers"/>
            <p:cNvSpPr>
              <a:spLocks noChangeArrowheads="1"/>
            </p:cNvSpPr>
            <p:nvPr userDrawn="1"/>
          </p:nvSpPr>
          <p:spPr bwMode="auto">
            <a:xfrm>
              <a:off x="275" y="858"/>
              <a:ext cx="1362" cy="1369"/>
            </a:xfrm>
            <a:prstGeom prst="ellipse">
              <a:avLst/>
            </a:prstGeom>
            <a:blipFill dpi="0" rotWithShape="1">
              <a:blip r:embed="rId4"/>
              <a:srcRect/>
              <a:stretch>
                <a:fillRect/>
              </a:stretch>
            </a:blip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pPr>
              <a:endParaRPr lang="en-US" altLang="en-US" dirty="0">
                <a:solidFill>
                  <a:srgbClr val="003896"/>
                </a:solidFill>
              </a:endParaRPr>
            </a:p>
          </p:txBody>
        </p:sp>
        <p:sp>
          <p:nvSpPr>
            <p:cNvPr id="10" name="Oval 103"/>
            <p:cNvSpPr>
              <a:spLocks noChangeArrowheads="1"/>
            </p:cNvSpPr>
            <p:nvPr userDrawn="1"/>
          </p:nvSpPr>
          <p:spPr bwMode="auto">
            <a:xfrm>
              <a:off x="217" y="772"/>
              <a:ext cx="1486"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pPr>
              <a:endParaRPr lang="en-US" altLang="en-US" dirty="0">
                <a:solidFill>
                  <a:srgbClr val="003896"/>
                </a:solidFill>
              </a:endParaRPr>
            </a:p>
          </p:txBody>
        </p:sp>
        <p:sp>
          <p:nvSpPr>
            <p:cNvPr id="11" name="Oval 104"/>
            <p:cNvSpPr>
              <a:spLocks noChangeArrowheads="1"/>
            </p:cNvSpPr>
            <p:nvPr userDrawn="1"/>
          </p:nvSpPr>
          <p:spPr bwMode="auto">
            <a:xfrm>
              <a:off x="162" y="772"/>
              <a:ext cx="1487"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pPr>
              <a:endParaRPr lang="en-US" altLang="en-US" dirty="0">
                <a:solidFill>
                  <a:srgbClr val="003896"/>
                </a:solidFill>
              </a:endParaRPr>
            </a:p>
          </p:txBody>
        </p:sp>
        <p:sp>
          <p:nvSpPr>
            <p:cNvPr id="12" name="Oval 105"/>
            <p:cNvSpPr>
              <a:spLocks noChangeArrowheads="1"/>
            </p:cNvSpPr>
            <p:nvPr userDrawn="1"/>
          </p:nvSpPr>
          <p:spPr bwMode="auto">
            <a:xfrm>
              <a:off x="240" y="803"/>
              <a:ext cx="1486"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pPr>
              <a:endParaRPr lang="en-US" altLang="en-US" dirty="0">
                <a:solidFill>
                  <a:srgbClr val="003896"/>
                </a:solidFill>
              </a:endParaRPr>
            </a:p>
          </p:txBody>
        </p:sp>
        <p:sp>
          <p:nvSpPr>
            <p:cNvPr id="13" name="Oval 106"/>
            <p:cNvSpPr>
              <a:spLocks noChangeArrowheads="1"/>
            </p:cNvSpPr>
            <p:nvPr userDrawn="1"/>
          </p:nvSpPr>
          <p:spPr bwMode="auto">
            <a:xfrm>
              <a:off x="194" y="757"/>
              <a:ext cx="1486" cy="1486"/>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pPr>
              <a:endParaRPr lang="en-US" altLang="en-US" dirty="0">
                <a:solidFill>
                  <a:srgbClr val="003896"/>
                </a:solidFill>
              </a:endParaRPr>
            </a:p>
          </p:txBody>
        </p:sp>
        <p:sp>
          <p:nvSpPr>
            <p:cNvPr id="14" name="Oval 107"/>
            <p:cNvSpPr>
              <a:spLocks noChangeArrowheads="1"/>
            </p:cNvSpPr>
            <p:nvPr userDrawn="1"/>
          </p:nvSpPr>
          <p:spPr bwMode="auto">
            <a:xfrm>
              <a:off x="279" y="834"/>
              <a:ext cx="1486"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pPr>
              <a:endParaRPr lang="en-US" altLang="en-US" dirty="0">
                <a:solidFill>
                  <a:srgbClr val="003896"/>
                </a:solidFill>
              </a:endParaRPr>
            </a:p>
          </p:txBody>
        </p:sp>
        <p:sp>
          <p:nvSpPr>
            <p:cNvPr id="15" name="Oval 108"/>
            <p:cNvSpPr>
              <a:spLocks noChangeArrowheads="1"/>
            </p:cNvSpPr>
            <p:nvPr userDrawn="1"/>
          </p:nvSpPr>
          <p:spPr bwMode="auto">
            <a:xfrm>
              <a:off x="108" y="834"/>
              <a:ext cx="1486"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pPr>
              <a:endParaRPr lang="en-US" altLang="en-US" dirty="0">
                <a:solidFill>
                  <a:srgbClr val="003896"/>
                </a:solidFill>
              </a:endParaRPr>
            </a:p>
          </p:txBody>
        </p:sp>
        <p:sp>
          <p:nvSpPr>
            <p:cNvPr id="16" name="Oval 109"/>
            <p:cNvSpPr>
              <a:spLocks noChangeArrowheads="1"/>
            </p:cNvSpPr>
            <p:nvPr userDrawn="1"/>
          </p:nvSpPr>
          <p:spPr bwMode="auto">
            <a:xfrm>
              <a:off x="287" y="757"/>
              <a:ext cx="1486" cy="1486"/>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pPr>
              <a:endParaRPr lang="en-US" altLang="en-US" dirty="0">
                <a:solidFill>
                  <a:srgbClr val="003896"/>
                </a:solidFill>
              </a:endParaRPr>
            </a:p>
          </p:txBody>
        </p:sp>
        <p:sp>
          <p:nvSpPr>
            <p:cNvPr id="17" name="Oval 110"/>
            <p:cNvSpPr>
              <a:spLocks noChangeArrowheads="1"/>
            </p:cNvSpPr>
            <p:nvPr userDrawn="1"/>
          </p:nvSpPr>
          <p:spPr bwMode="auto">
            <a:xfrm>
              <a:off x="614" y="422"/>
              <a:ext cx="739" cy="747"/>
            </a:xfrm>
            <a:prstGeom prst="ellipse">
              <a:avLst/>
            </a:prstGeom>
            <a:solidFill>
              <a:srgbClr val="83725B"/>
            </a:solid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pPr>
              <a:endParaRPr lang="en-US" altLang="en-US" dirty="0">
                <a:solidFill>
                  <a:srgbClr val="003896"/>
                </a:solidFill>
              </a:endParaRPr>
            </a:p>
          </p:txBody>
        </p:sp>
        <p:sp>
          <p:nvSpPr>
            <p:cNvPr id="18" name="Oval 111"/>
            <p:cNvSpPr>
              <a:spLocks noChangeArrowheads="1"/>
            </p:cNvSpPr>
            <p:nvPr userDrawn="1"/>
          </p:nvSpPr>
          <p:spPr bwMode="auto">
            <a:xfrm>
              <a:off x="629" y="445"/>
              <a:ext cx="708" cy="708"/>
            </a:xfrm>
            <a:prstGeom prst="ellipse">
              <a:avLst/>
            </a:prstGeom>
            <a:solidFill>
              <a:srgbClr val="8C7F6D"/>
            </a:solid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pPr>
              <a:endParaRPr lang="en-US" altLang="en-US" dirty="0">
                <a:solidFill>
                  <a:srgbClr val="003896"/>
                </a:solidFill>
              </a:endParaRPr>
            </a:p>
          </p:txBody>
        </p:sp>
        <p:sp>
          <p:nvSpPr>
            <p:cNvPr id="19" name="Oval 112"/>
            <p:cNvSpPr>
              <a:spLocks noChangeArrowheads="1"/>
            </p:cNvSpPr>
            <p:nvPr userDrawn="1"/>
          </p:nvSpPr>
          <p:spPr bwMode="auto">
            <a:xfrm>
              <a:off x="598" y="399"/>
              <a:ext cx="770" cy="770"/>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pPr>
              <a:endParaRPr lang="en-US" altLang="en-US" dirty="0">
                <a:solidFill>
                  <a:srgbClr val="003896"/>
                </a:solidFill>
              </a:endParaRPr>
            </a:p>
          </p:txBody>
        </p:sp>
        <p:sp>
          <p:nvSpPr>
            <p:cNvPr id="20" name="Oval 113"/>
            <p:cNvSpPr>
              <a:spLocks noChangeArrowheads="1"/>
            </p:cNvSpPr>
            <p:nvPr userDrawn="1"/>
          </p:nvSpPr>
          <p:spPr bwMode="auto">
            <a:xfrm>
              <a:off x="575" y="399"/>
              <a:ext cx="762" cy="770"/>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pPr>
              <a:endParaRPr lang="en-US" altLang="en-US" dirty="0">
                <a:solidFill>
                  <a:srgbClr val="003896"/>
                </a:solidFill>
              </a:endParaRPr>
            </a:p>
          </p:txBody>
        </p:sp>
        <p:sp>
          <p:nvSpPr>
            <p:cNvPr id="21" name="Oval 114"/>
            <p:cNvSpPr>
              <a:spLocks noChangeArrowheads="1"/>
            </p:cNvSpPr>
            <p:nvPr userDrawn="1"/>
          </p:nvSpPr>
          <p:spPr bwMode="auto">
            <a:xfrm>
              <a:off x="614" y="414"/>
              <a:ext cx="770" cy="771"/>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pPr>
              <a:endParaRPr lang="en-US" altLang="en-US" dirty="0">
                <a:solidFill>
                  <a:srgbClr val="003896"/>
                </a:solidFill>
              </a:endParaRPr>
            </a:p>
          </p:txBody>
        </p:sp>
        <p:sp>
          <p:nvSpPr>
            <p:cNvPr id="22" name="Oval 115"/>
            <p:cNvSpPr>
              <a:spLocks noChangeArrowheads="1"/>
            </p:cNvSpPr>
            <p:nvPr userDrawn="1"/>
          </p:nvSpPr>
          <p:spPr bwMode="auto">
            <a:xfrm>
              <a:off x="590" y="391"/>
              <a:ext cx="763" cy="770"/>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pPr>
              <a:endParaRPr lang="en-US" altLang="en-US" dirty="0">
                <a:solidFill>
                  <a:srgbClr val="003896"/>
                </a:solidFill>
              </a:endParaRPr>
            </a:p>
          </p:txBody>
        </p:sp>
        <p:sp>
          <p:nvSpPr>
            <p:cNvPr id="23" name="Oval 116"/>
            <p:cNvSpPr>
              <a:spLocks noChangeArrowheads="1"/>
            </p:cNvSpPr>
            <p:nvPr userDrawn="1"/>
          </p:nvSpPr>
          <p:spPr bwMode="auto">
            <a:xfrm>
              <a:off x="629" y="445"/>
              <a:ext cx="708" cy="708"/>
            </a:xfrm>
            <a:prstGeom prst="ellipse">
              <a:avLst/>
            </a:prstGeom>
            <a:solidFill>
              <a:srgbClr val="83725B"/>
            </a:solid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pPr>
              <a:endParaRPr lang="en-US" altLang="en-US" dirty="0">
                <a:solidFill>
                  <a:srgbClr val="003896"/>
                </a:solidFill>
              </a:endParaRPr>
            </a:p>
          </p:txBody>
        </p:sp>
        <p:sp>
          <p:nvSpPr>
            <p:cNvPr id="24" name="Oval 117"/>
            <p:cNvSpPr>
              <a:spLocks noChangeArrowheads="1"/>
            </p:cNvSpPr>
            <p:nvPr userDrawn="1"/>
          </p:nvSpPr>
          <p:spPr bwMode="auto">
            <a:xfrm>
              <a:off x="637" y="445"/>
              <a:ext cx="693" cy="693"/>
            </a:xfrm>
            <a:prstGeom prst="ellipse">
              <a:avLst/>
            </a:prstGeom>
            <a:noFill/>
            <a:ln w="0">
              <a:solidFill>
                <a:srgbClr val="83725B"/>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pPr>
              <a:endParaRPr lang="en-US" altLang="en-US" dirty="0">
                <a:solidFill>
                  <a:srgbClr val="003896"/>
                </a:solidFill>
              </a:endParaRPr>
            </a:p>
          </p:txBody>
        </p:sp>
        <p:sp>
          <p:nvSpPr>
            <p:cNvPr id="25" name="Oval 118" descr="face"/>
            <p:cNvSpPr>
              <a:spLocks noChangeArrowheads="1"/>
            </p:cNvSpPr>
            <p:nvPr userDrawn="1"/>
          </p:nvSpPr>
          <p:spPr bwMode="auto">
            <a:xfrm>
              <a:off x="633" y="445"/>
              <a:ext cx="700" cy="701"/>
            </a:xfrm>
            <a:prstGeom prst="ellipse">
              <a:avLst/>
            </a:prstGeom>
            <a:blipFill dpi="0" rotWithShape="1">
              <a:blip r:embed="rId5">
                <a:lum contrast="6000"/>
              </a:blip>
              <a:srcRect/>
              <a:stretch>
                <a:fillRect/>
              </a:stretch>
            </a:blip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pPr>
              <a:endParaRPr lang="en-US" altLang="en-US" dirty="0">
                <a:solidFill>
                  <a:srgbClr val="003896"/>
                </a:solidFill>
              </a:endParaRPr>
            </a:p>
          </p:txBody>
        </p:sp>
        <p:sp>
          <p:nvSpPr>
            <p:cNvPr id="26" name="Oval 119"/>
            <p:cNvSpPr>
              <a:spLocks noChangeArrowheads="1"/>
            </p:cNvSpPr>
            <p:nvPr userDrawn="1"/>
          </p:nvSpPr>
          <p:spPr bwMode="auto">
            <a:xfrm>
              <a:off x="637" y="391"/>
              <a:ext cx="770" cy="770"/>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pPr>
              <a:endParaRPr lang="en-US" altLang="en-US" dirty="0">
                <a:solidFill>
                  <a:srgbClr val="003896"/>
                </a:solidFill>
              </a:endParaRPr>
            </a:p>
          </p:txBody>
        </p:sp>
        <p:sp>
          <p:nvSpPr>
            <p:cNvPr id="27" name="Oval 120"/>
            <p:cNvSpPr>
              <a:spLocks noChangeArrowheads="1"/>
            </p:cNvSpPr>
            <p:nvPr userDrawn="1"/>
          </p:nvSpPr>
          <p:spPr bwMode="auto">
            <a:xfrm>
              <a:off x="544" y="438"/>
              <a:ext cx="770" cy="762"/>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pPr>
              <a:endParaRPr lang="en-US" altLang="en-US" dirty="0">
                <a:solidFill>
                  <a:srgbClr val="003896"/>
                </a:solidFill>
              </a:endParaRPr>
            </a:p>
          </p:txBody>
        </p:sp>
        <p:sp>
          <p:nvSpPr>
            <p:cNvPr id="28" name="Oval 121"/>
            <p:cNvSpPr>
              <a:spLocks noChangeArrowheads="1"/>
            </p:cNvSpPr>
            <p:nvPr userDrawn="1"/>
          </p:nvSpPr>
          <p:spPr bwMode="auto">
            <a:xfrm>
              <a:off x="637" y="438"/>
              <a:ext cx="763" cy="762"/>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pPr>
              <a:endParaRPr lang="en-US" altLang="en-US" dirty="0">
                <a:solidFill>
                  <a:srgbClr val="003896"/>
                </a:solidFill>
              </a:endParaRPr>
            </a:p>
          </p:txBody>
        </p:sp>
        <p:sp>
          <p:nvSpPr>
            <p:cNvPr id="29" name="Oval 122"/>
            <p:cNvSpPr>
              <a:spLocks noChangeArrowheads="1"/>
            </p:cNvSpPr>
            <p:nvPr userDrawn="1"/>
          </p:nvSpPr>
          <p:spPr bwMode="auto">
            <a:xfrm>
              <a:off x="264" y="2002"/>
              <a:ext cx="1213" cy="1205"/>
            </a:xfrm>
            <a:prstGeom prst="ellipse">
              <a:avLst/>
            </a:prstGeom>
            <a:solidFill>
              <a:srgbClr val="83725B"/>
            </a:solid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pPr>
              <a:endParaRPr lang="en-US" altLang="en-US" dirty="0">
                <a:solidFill>
                  <a:srgbClr val="003896"/>
                </a:solidFill>
              </a:endParaRPr>
            </a:p>
          </p:txBody>
        </p:sp>
        <p:sp>
          <p:nvSpPr>
            <p:cNvPr id="30" name="Oval 123"/>
            <p:cNvSpPr>
              <a:spLocks noChangeArrowheads="1"/>
            </p:cNvSpPr>
            <p:nvPr userDrawn="1"/>
          </p:nvSpPr>
          <p:spPr bwMode="auto">
            <a:xfrm>
              <a:off x="303" y="2033"/>
              <a:ext cx="1135" cy="1143"/>
            </a:xfrm>
            <a:prstGeom prst="ellipse">
              <a:avLst/>
            </a:prstGeom>
            <a:solidFill>
              <a:srgbClr val="83725B"/>
            </a:solid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pPr>
              <a:endParaRPr lang="en-US" altLang="en-US" dirty="0">
                <a:solidFill>
                  <a:srgbClr val="003896"/>
                </a:solidFill>
              </a:endParaRPr>
            </a:p>
          </p:txBody>
        </p:sp>
        <p:sp>
          <p:nvSpPr>
            <p:cNvPr id="31" name="Oval 124"/>
            <p:cNvSpPr>
              <a:spLocks noChangeArrowheads="1"/>
            </p:cNvSpPr>
            <p:nvPr userDrawn="1"/>
          </p:nvSpPr>
          <p:spPr bwMode="auto">
            <a:xfrm>
              <a:off x="248" y="1963"/>
              <a:ext cx="1245" cy="124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pPr>
              <a:endParaRPr lang="en-US" altLang="en-US" dirty="0">
                <a:solidFill>
                  <a:srgbClr val="003896"/>
                </a:solidFill>
              </a:endParaRPr>
            </a:p>
          </p:txBody>
        </p:sp>
        <p:sp>
          <p:nvSpPr>
            <p:cNvPr id="32" name="Oval 125"/>
            <p:cNvSpPr>
              <a:spLocks noChangeArrowheads="1"/>
            </p:cNvSpPr>
            <p:nvPr userDrawn="1"/>
          </p:nvSpPr>
          <p:spPr bwMode="auto">
            <a:xfrm>
              <a:off x="209" y="1963"/>
              <a:ext cx="1237" cy="124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pPr>
              <a:endParaRPr lang="en-US" altLang="en-US" dirty="0">
                <a:solidFill>
                  <a:srgbClr val="003896"/>
                </a:solidFill>
              </a:endParaRPr>
            </a:p>
          </p:txBody>
        </p:sp>
        <p:sp>
          <p:nvSpPr>
            <p:cNvPr id="33" name="Oval 126"/>
            <p:cNvSpPr>
              <a:spLocks noChangeArrowheads="1"/>
            </p:cNvSpPr>
            <p:nvPr userDrawn="1"/>
          </p:nvSpPr>
          <p:spPr bwMode="auto">
            <a:xfrm>
              <a:off x="271" y="1986"/>
              <a:ext cx="1245"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pPr>
              <a:endParaRPr lang="en-US" altLang="en-US" dirty="0">
                <a:solidFill>
                  <a:srgbClr val="003896"/>
                </a:solidFill>
              </a:endParaRPr>
            </a:p>
          </p:txBody>
        </p:sp>
        <p:sp>
          <p:nvSpPr>
            <p:cNvPr id="34" name="Oval 127"/>
            <p:cNvSpPr>
              <a:spLocks noChangeArrowheads="1"/>
            </p:cNvSpPr>
            <p:nvPr userDrawn="1"/>
          </p:nvSpPr>
          <p:spPr bwMode="auto">
            <a:xfrm>
              <a:off x="232" y="1947"/>
              <a:ext cx="1245"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pPr>
              <a:endParaRPr lang="en-US" altLang="en-US" dirty="0">
                <a:solidFill>
                  <a:srgbClr val="003896"/>
                </a:solidFill>
              </a:endParaRPr>
            </a:p>
          </p:txBody>
        </p:sp>
        <p:sp>
          <p:nvSpPr>
            <p:cNvPr id="35" name="Oval 128" descr="new smal workers"/>
            <p:cNvSpPr>
              <a:spLocks noChangeArrowheads="1"/>
            </p:cNvSpPr>
            <p:nvPr userDrawn="1"/>
          </p:nvSpPr>
          <p:spPr bwMode="auto">
            <a:xfrm>
              <a:off x="304" y="2033"/>
              <a:ext cx="1135" cy="1143"/>
            </a:xfrm>
            <a:prstGeom prst="ellipse">
              <a:avLst/>
            </a:prstGeom>
            <a:blipFill dpi="0" rotWithShape="1">
              <a:blip r:embed="rId6">
                <a:lum contrast="12000"/>
              </a:blip>
              <a:srcRect/>
              <a:stretch>
                <a:fillRect/>
              </a:stretch>
            </a:blipFill>
            <a:ln>
              <a:noFill/>
            </a:ln>
            <a:extLst>
              <a:ext uri="{91240B29-F687-4F45-9708-019B960494DF}">
                <a14:hiddenLine xmlns:a14="http://schemas.microsoft.com/office/drawing/2010/main" w="0">
                  <a:solidFill>
                    <a:srgbClr val="000000"/>
                  </a:solidFill>
                  <a:round/>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pPr>
              <a:endParaRPr lang="en-US" altLang="en-US" dirty="0">
                <a:solidFill>
                  <a:srgbClr val="003896"/>
                </a:solidFill>
              </a:endParaRPr>
            </a:p>
          </p:txBody>
        </p:sp>
        <p:sp>
          <p:nvSpPr>
            <p:cNvPr id="36" name="Oval 129"/>
            <p:cNvSpPr>
              <a:spLocks noChangeArrowheads="1"/>
            </p:cNvSpPr>
            <p:nvPr userDrawn="1"/>
          </p:nvSpPr>
          <p:spPr bwMode="auto">
            <a:xfrm>
              <a:off x="162" y="2017"/>
              <a:ext cx="1238"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pPr>
              <a:endParaRPr lang="en-US" altLang="en-US" dirty="0">
                <a:solidFill>
                  <a:srgbClr val="003896"/>
                </a:solidFill>
              </a:endParaRPr>
            </a:p>
          </p:txBody>
        </p:sp>
        <p:sp>
          <p:nvSpPr>
            <p:cNvPr id="37" name="Oval 130"/>
            <p:cNvSpPr>
              <a:spLocks noChangeArrowheads="1"/>
            </p:cNvSpPr>
            <p:nvPr userDrawn="1"/>
          </p:nvSpPr>
          <p:spPr bwMode="auto">
            <a:xfrm>
              <a:off x="310" y="1947"/>
              <a:ext cx="1245"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pPr>
              <a:endParaRPr lang="en-US" altLang="en-US" dirty="0">
                <a:solidFill>
                  <a:srgbClr val="003896"/>
                </a:solidFill>
              </a:endParaRPr>
            </a:p>
          </p:txBody>
        </p:sp>
        <p:sp>
          <p:nvSpPr>
            <p:cNvPr id="38" name="Oval 131"/>
            <p:cNvSpPr>
              <a:spLocks noChangeArrowheads="1"/>
            </p:cNvSpPr>
            <p:nvPr userDrawn="1"/>
          </p:nvSpPr>
          <p:spPr bwMode="auto">
            <a:xfrm>
              <a:off x="303" y="2017"/>
              <a:ext cx="1244"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pPr>
              <a:endParaRPr lang="en-US" altLang="en-US" dirty="0">
                <a:solidFill>
                  <a:srgbClr val="003896"/>
                </a:solidFill>
              </a:endParaRPr>
            </a:p>
          </p:txBody>
        </p:sp>
        <p:sp>
          <p:nvSpPr>
            <p:cNvPr id="39" name="Oval 132"/>
            <p:cNvSpPr>
              <a:spLocks noChangeArrowheads="1"/>
            </p:cNvSpPr>
            <p:nvPr userDrawn="1"/>
          </p:nvSpPr>
          <p:spPr bwMode="auto">
            <a:xfrm>
              <a:off x="614" y="2990"/>
              <a:ext cx="1003" cy="1011"/>
            </a:xfrm>
            <a:prstGeom prst="ellipse">
              <a:avLst/>
            </a:prstGeom>
            <a:solidFill>
              <a:srgbClr val="83725B"/>
            </a:solid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pPr>
              <a:endParaRPr lang="en-US" altLang="en-US" dirty="0">
                <a:solidFill>
                  <a:srgbClr val="003896"/>
                </a:solidFill>
              </a:endParaRPr>
            </a:p>
          </p:txBody>
        </p:sp>
        <p:sp>
          <p:nvSpPr>
            <p:cNvPr id="40" name="Oval 133"/>
            <p:cNvSpPr>
              <a:spLocks noChangeArrowheads="1"/>
            </p:cNvSpPr>
            <p:nvPr userDrawn="1"/>
          </p:nvSpPr>
          <p:spPr bwMode="auto">
            <a:xfrm>
              <a:off x="645" y="3021"/>
              <a:ext cx="941" cy="949"/>
            </a:xfrm>
            <a:prstGeom prst="ellipse">
              <a:avLst/>
            </a:prstGeom>
            <a:solidFill>
              <a:srgbClr val="83725B"/>
            </a:solid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pPr>
              <a:endParaRPr lang="en-US" altLang="en-US" dirty="0">
                <a:solidFill>
                  <a:srgbClr val="003896"/>
                </a:solidFill>
              </a:endParaRPr>
            </a:p>
          </p:txBody>
        </p:sp>
        <p:sp>
          <p:nvSpPr>
            <p:cNvPr id="41" name="Oval 134"/>
            <p:cNvSpPr>
              <a:spLocks noChangeArrowheads="1"/>
            </p:cNvSpPr>
            <p:nvPr userDrawn="1"/>
          </p:nvSpPr>
          <p:spPr bwMode="auto">
            <a:xfrm>
              <a:off x="598" y="2959"/>
              <a:ext cx="1035" cy="103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pPr>
              <a:endParaRPr lang="en-US" altLang="en-US" dirty="0">
                <a:solidFill>
                  <a:srgbClr val="003896"/>
                </a:solidFill>
              </a:endParaRPr>
            </a:p>
          </p:txBody>
        </p:sp>
        <p:sp>
          <p:nvSpPr>
            <p:cNvPr id="42" name="Oval 135"/>
            <p:cNvSpPr>
              <a:spLocks noChangeArrowheads="1"/>
            </p:cNvSpPr>
            <p:nvPr userDrawn="1"/>
          </p:nvSpPr>
          <p:spPr bwMode="auto">
            <a:xfrm>
              <a:off x="567" y="2959"/>
              <a:ext cx="1027" cy="103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pPr>
              <a:endParaRPr lang="en-US" altLang="en-US" dirty="0">
                <a:solidFill>
                  <a:srgbClr val="003896"/>
                </a:solidFill>
              </a:endParaRPr>
            </a:p>
          </p:txBody>
        </p:sp>
        <p:sp>
          <p:nvSpPr>
            <p:cNvPr id="43" name="Oval 136"/>
            <p:cNvSpPr>
              <a:spLocks noChangeArrowheads="1"/>
            </p:cNvSpPr>
            <p:nvPr userDrawn="1"/>
          </p:nvSpPr>
          <p:spPr bwMode="auto">
            <a:xfrm>
              <a:off x="622" y="2982"/>
              <a:ext cx="1027"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pPr>
              <a:endParaRPr lang="en-US" altLang="en-US" dirty="0">
                <a:solidFill>
                  <a:srgbClr val="003896"/>
                </a:solidFill>
              </a:endParaRPr>
            </a:p>
          </p:txBody>
        </p:sp>
        <p:sp>
          <p:nvSpPr>
            <p:cNvPr id="44" name="Oval 137"/>
            <p:cNvSpPr>
              <a:spLocks noChangeArrowheads="1"/>
            </p:cNvSpPr>
            <p:nvPr userDrawn="1"/>
          </p:nvSpPr>
          <p:spPr bwMode="auto">
            <a:xfrm>
              <a:off x="583" y="2951"/>
              <a:ext cx="1034"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pPr>
              <a:endParaRPr lang="en-US" altLang="en-US" dirty="0">
                <a:solidFill>
                  <a:srgbClr val="003896"/>
                </a:solidFill>
              </a:endParaRPr>
            </a:p>
          </p:txBody>
        </p:sp>
        <p:sp>
          <p:nvSpPr>
            <p:cNvPr id="45" name="Oval 138" descr="boom"/>
            <p:cNvSpPr>
              <a:spLocks noChangeArrowheads="1"/>
            </p:cNvSpPr>
            <p:nvPr userDrawn="1"/>
          </p:nvSpPr>
          <p:spPr bwMode="auto">
            <a:xfrm>
              <a:off x="638" y="3018"/>
              <a:ext cx="949" cy="957"/>
            </a:xfrm>
            <a:prstGeom prst="ellipse">
              <a:avLst/>
            </a:prstGeom>
            <a:blipFill dpi="0" rotWithShape="1">
              <a:blip r:embed="rId7">
                <a:lum contrast="6000"/>
              </a:blip>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pPr>
              <a:endParaRPr lang="en-US" altLang="en-US" dirty="0">
                <a:solidFill>
                  <a:srgbClr val="003896"/>
                </a:solidFill>
              </a:endParaRPr>
            </a:p>
          </p:txBody>
        </p:sp>
        <p:sp>
          <p:nvSpPr>
            <p:cNvPr id="46" name="Oval 139"/>
            <p:cNvSpPr>
              <a:spLocks noChangeArrowheads="1"/>
            </p:cNvSpPr>
            <p:nvPr userDrawn="1"/>
          </p:nvSpPr>
          <p:spPr bwMode="auto">
            <a:xfrm>
              <a:off x="528" y="3005"/>
              <a:ext cx="1027"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pPr>
              <a:endParaRPr lang="en-US" altLang="en-US" dirty="0">
                <a:solidFill>
                  <a:srgbClr val="003896"/>
                </a:solidFill>
              </a:endParaRPr>
            </a:p>
          </p:txBody>
        </p:sp>
        <p:sp>
          <p:nvSpPr>
            <p:cNvPr id="47" name="Oval 140"/>
            <p:cNvSpPr>
              <a:spLocks noChangeArrowheads="1"/>
            </p:cNvSpPr>
            <p:nvPr userDrawn="1"/>
          </p:nvSpPr>
          <p:spPr bwMode="auto">
            <a:xfrm>
              <a:off x="645" y="3005"/>
              <a:ext cx="1035"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pPr>
              <a:endParaRPr lang="en-US" altLang="en-US" dirty="0">
                <a:solidFill>
                  <a:srgbClr val="003896"/>
                </a:solidFill>
              </a:endParaRPr>
            </a:p>
          </p:txBody>
        </p:sp>
        <p:sp>
          <p:nvSpPr>
            <p:cNvPr id="48" name="Oval 141"/>
            <p:cNvSpPr>
              <a:spLocks noChangeArrowheads="1"/>
            </p:cNvSpPr>
            <p:nvPr userDrawn="1"/>
          </p:nvSpPr>
          <p:spPr bwMode="auto">
            <a:xfrm>
              <a:off x="653" y="2951"/>
              <a:ext cx="1027"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pPr>
              <a:endParaRPr lang="en-US" altLang="en-US" dirty="0">
                <a:solidFill>
                  <a:srgbClr val="003896"/>
                </a:solidFill>
              </a:endParaRPr>
            </a:p>
          </p:txBody>
        </p:sp>
      </p:grpSp>
      <p:sp>
        <p:nvSpPr>
          <p:cNvPr id="3075" name="Rectangle 3"/>
          <p:cNvSpPr>
            <a:spLocks noGrp="1" noChangeArrowheads="1"/>
          </p:cNvSpPr>
          <p:nvPr>
            <p:ph type="ctrTitle"/>
          </p:nvPr>
        </p:nvSpPr>
        <p:spPr>
          <a:xfrm>
            <a:off x="3059113" y="3271838"/>
            <a:ext cx="5545137" cy="676275"/>
          </a:xfrm>
        </p:spPr>
        <p:txBody>
          <a:bodyPr anchor="b"/>
          <a:lstStyle>
            <a:lvl1pPr>
              <a:defRPr>
                <a:solidFill>
                  <a:srgbClr val="003896"/>
                </a:solidFill>
              </a:defRPr>
            </a:lvl1pPr>
          </a:lstStyle>
          <a:p>
            <a:r>
              <a:rPr lang="en-ZA"/>
              <a:t>Click to edit Master title style</a:t>
            </a:r>
          </a:p>
        </p:txBody>
      </p:sp>
      <p:sp>
        <p:nvSpPr>
          <p:cNvPr id="3076" name="Rectangle 4"/>
          <p:cNvSpPr>
            <a:spLocks noGrp="1" noChangeArrowheads="1"/>
          </p:cNvSpPr>
          <p:nvPr>
            <p:ph type="subTitle" idx="1"/>
          </p:nvPr>
        </p:nvSpPr>
        <p:spPr>
          <a:xfrm>
            <a:off x="3059113" y="4092575"/>
            <a:ext cx="5545137" cy="2220913"/>
          </a:xfrm>
        </p:spPr>
        <p:txBody>
          <a:bodyPr/>
          <a:lstStyle>
            <a:lvl1pPr marL="0" indent="0">
              <a:buFontTx/>
              <a:buNone/>
              <a:defRPr sz="1800">
                <a:solidFill>
                  <a:srgbClr val="83725B"/>
                </a:solidFill>
              </a:defRPr>
            </a:lvl1pPr>
          </a:lstStyle>
          <a:p>
            <a:r>
              <a:rPr lang="en-ZA"/>
              <a:t>Click to edit Master subtitle style</a:t>
            </a:r>
          </a:p>
        </p:txBody>
      </p:sp>
    </p:spTree>
    <p:extLst>
      <p:ext uri="{BB962C8B-B14F-4D97-AF65-F5344CB8AC3E}">
        <p14:creationId xmlns:p14="http://schemas.microsoft.com/office/powerpoint/2010/main" val="3037115609"/>
      </p:ext>
    </p:extLst>
  </p:cSld>
  <p:clrMapOvr>
    <a:masterClrMapping/>
  </p:clrMapOvr>
  <p:transition spd="slow">
    <p:fade/>
  </p:transition>
</p:sldLayout>
</file>

<file path=ppt/slideLayouts/slideLayout2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37"/>
          <p:cNvSpPr>
            <a:spLocks noGrp="1" noChangeArrowheads="1"/>
          </p:cNvSpPr>
          <p:nvPr>
            <p:ph type="dt" sz="half" idx="10"/>
          </p:nvPr>
        </p:nvSpPr>
        <p:spPr/>
        <p:txBody>
          <a:bodyPr/>
          <a:lstStyle>
            <a:lvl1pPr>
              <a:defRPr/>
            </a:lvl1pPr>
          </a:lstStyle>
          <a:p>
            <a:pPr>
              <a:defRPr/>
            </a:pPr>
            <a:fld id="{5C509E05-94D8-4B8D-8C07-1D7906655C7E}" type="datetime1">
              <a:rPr lang="en-ZA"/>
              <a:pPr>
                <a:defRPr/>
              </a:pPr>
              <a:t>2022/09/14</a:t>
            </a:fld>
            <a:endParaRPr lang="en-ZA" dirty="0"/>
          </a:p>
        </p:txBody>
      </p:sp>
      <p:sp>
        <p:nvSpPr>
          <p:cNvPr id="5" name="Rectangle 38"/>
          <p:cNvSpPr>
            <a:spLocks noGrp="1" noChangeArrowheads="1"/>
          </p:cNvSpPr>
          <p:nvPr>
            <p:ph type="ftr" sz="quarter" idx="11"/>
          </p:nvPr>
        </p:nvSpPr>
        <p:spPr>
          <a:xfrm>
            <a:off x="3132138" y="6453188"/>
            <a:ext cx="2879725" cy="268287"/>
          </a:xfrm>
          <a:prstGeom prst="rect">
            <a:avLst/>
          </a:prstGeom>
        </p:spPr>
        <p:txBody>
          <a:bodyPr/>
          <a:lstStyle>
            <a:lvl1pPr>
              <a:defRPr/>
            </a:lvl1pPr>
          </a:lstStyle>
          <a:p>
            <a:pPr fontAlgn="base">
              <a:spcBef>
                <a:spcPct val="0"/>
              </a:spcBef>
              <a:spcAft>
                <a:spcPct val="0"/>
              </a:spcAft>
              <a:defRPr/>
            </a:pPr>
            <a:endParaRPr lang="en-GB" dirty="0">
              <a:solidFill>
                <a:srgbClr val="003896"/>
              </a:solidFill>
            </a:endParaRPr>
          </a:p>
        </p:txBody>
      </p:sp>
      <p:sp>
        <p:nvSpPr>
          <p:cNvPr id="6" name="Rectangle 39"/>
          <p:cNvSpPr>
            <a:spLocks noGrp="1" noChangeArrowheads="1"/>
          </p:cNvSpPr>
          <p:nvPr>
            <p:ph type="sldNum" sz="quarter" idx="12"/>
          </p:nvPr>
        </p:nvSpPr>
        <p:spPr>
          <a:xfrm>
            <a:off x="3795713" y="6453188"/>
            <a:ext cx="992187" cy="268287"/>
          </a:xfrm>
          <a:prstGeom prst="rect">
            <a:avLst/>
          </a:prstGeom>
        </p:spPr>
        <p:txBody>
          <a:bodyPr/>
          <a:lstStyle>
            <a:lvl1pPr>
              <a:defRPr/>
            </a:lvl1pPr>
          </a:lstStyle>
          <a:p>
            <a:pPr fontAlgn="base">
              <a:spcBef>
                <a:spcPct val="0"/>
              </a:spcBef>
              <a:spcAft>
                <a:spcPct val="0"/>
              </a:spcAft>
              <a:defRPr/>
            </a:pPr>
            <a:fld id="{BB2DFE41-A0CD-4E67-91FA-A162FB8012F0}" type="slidenum">
              <a:rPr lang="en-ZA">
                <a:solidFill>
                  <a:srgbClr val="003896"/>
                </a:solidFill>
              </a:rPr>
              <a:pPr fontAlgn="base">
                <a:spcBef>
                  <a:spcPct val="0"/>
                </a:spcBef>
                <a:spcAft>
                  <a:spcPct val="0"/>
                </a:spcAft>
                <a:defRPr/>
              </a:pPr>
              <a:t>‹#›</a:t>
            </a:fld>
            <a:endParaRPr lang="en-ZA" dirty="0">
              <a:solidFill>
                <a:srgbClr val="003896"/>
              </a:solidFill>
            </a:endParaRPr>
          </a:p>
        </p:txBody>
      </p:sp>
    </p:spTree>
    <p:extLst>
      <p:ext uri="{BB962C8B-B14F-4D97-AF65-F5344CB8AC3E}">
        <p14:creationId xmlns:p14="http://schemas.microsoft.com/office/powerpoint/2010/main" val="460923476"/>
      </p:ext>
    </p:extLst>
  </p:cSld>
  <p:clrMapOvr>
    <a:masterClrMapping/>
  </p:clrMapOvr>
  <p:transition spd="slow">
    <p:fade/>
  </p:transition>
</p:sldLayout>
</file>

<file path=ppt/slideLayouts/slideLayout2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37"/>
          <p:cNvSpPr>
            <a:spLocks noGrp="1" noChangeArrowheads="1"/>
          </p:cNvSpPr>
          <p:nvPr>
            <p:ph type="dt" sz="half" idx="10"/>
          </p:nvPr>
        </p:nvSpPr>
        <p:spPr/>
        <p:txBody>
          <a:bodyPr/>
          <a:lstStyle>
            <a:lvl1pPr>
              <a:defRPr/>
            </a:lvl1pPr>
          </a:lstStyle>
          <a:p>
            <a:pPr>
              <a:defRPr/>
            </a:pPr>
            <a:fld id="{11BF67CC-901E-4E12-A5C1-020413480624}" type="datetime1">
              <a:rPr lang="en-ZA"/>
              <a:pPr>
                <a:defRPr/>
              </a:pPr>
              <a:t>2022/09/14</a:t>
            </a:fld>
            <a:endParaRPr lang="en-ZA" dirty="0"/>
          </a:p>
        </p:txBody>
      </p:sp>
      <p:sp>
        <p:nvSpPr>
          <p:cNvPr id="5" name="Rectangle 38"/>
          <p:cNvSpPr>
            <a:spLocks noGrp="1" noChangeArrowheads="1"/>
          </p:cNvSpPr>
          <p:nvPr>
            <p:ph type="ftr" sz="quarter" idx="11"/>
          </p:nvPr>
        </p:nvSpPr>
        <p:spPr>
          <a:xfrm>
            <a:off x="3132138" y="6453188"/>
            <a:ext cx="2879725" cy="268287"/>
          </a:xfrm>
          <a:prstGeom prst="rect">
            <a:avLst/>
          </a:prstGeom>
        </p:spPr>
        <p:txBody>
          <a:bodyPr/>
          <a:lstStyle>
            <a:lvl1pPr>
              <a:defRPr/>
            </a:lvl1pPr>
          </a:lstStyle>
          <a:p>
            <a:pPr fontAlgn="base">
              <a:spcBef>
                <a:spcPct val="0"/>
              </a:spcBef>
              <a:spcAft>
                <a:spcPct val="0"/>
              </a:spcAft>
              <a:defRPr/>
            </a:pPr>
            <a:endParaRPr lang="en-GB" dirty="0">
              <a:solidFill>
                <a:srgbClr val="003896"/>
              </a:solidFill>
            </a:endParaRPr>
          </a:p>
        </p:txBody>
      </p:sp>
      <p:sp>
        <p:nvSpPr>
          <p:cNvPr id="6" name="Rectangle 39"/>
          <p:cNvSpPr>
            <a:spLocks noGrp="1" noChangeArrowheads="1"/>
          </p:cNvSpPr>
          <p:nvPr>
            <p:ph type="sldNum" sz="quarter" idx="12"/>
          </p:nvPr>
        </p:nvSpPr>
        <p:spPr>
          <a:xfrm>
            <a:off x="3795713" y="6453188"/>
            <a:ext cx="992187" cy="268287"/>
          </a:xfrm>
          <a:prstGeom prst="rect">
            <a:avLst/>
          </a:prstGeom>
        </p:spPr>
        <p:txBody>
          <a:bodyPr/>
          <a:lstStyle>
            <a:lvl1pPr>
              <a:defRPr/>
            </a:lvl1pPr>
          </a:lstStyle>
          <a:p>
            <a:pPr fontAlgn="base">
              <a:spcBef>
                <a:spcPct val="0"/>
              </a:spcBef>
              <a:spcAft>
                <a:spcPct val="0"/>
              </a:spcAft>
              <a:defRPr/>
            </a:pPr>
            <a:fld id="{AFFE4E5F-EB02-49B7-AEFA-74D4FC888979}" type="slidenum">
              <a:rPr lang="en-ZA">
                <a:solidFill>
                  <a:srgbClr val="003896"/>
                </a:solidFill>
              </a:rPr>
              <a:pPr fontAlgn="base">
                <a:spcBef>
                  <a:spcPct val="0"/>
                </a:spcBef>
                <a:spcAft>
                  <a:spcPct val="0"/>
                </a:spcAft>
                <a:defRPr/>
              </a:pPr>
              <a:t>‹#›</a:t>
            </a:fld>
            <a:endParaRPr lang="en-ZA" dirty="0">
              <a:solidFill>
                <a:srgbClr val="003896"/>
              </a:solidFill>
            </a:endParaRPr>
          </a:p>
        </p:txBody>
      </p:sp>
    </p:spTree>
    <p:extLst>
      <p:ext uri="{BB962C8B-B14F-4D97-AF65-F5344CB8AC3E}">
        <p14:creationId xmlns:p14="http://schemas.microsoft.com/office/powerpoint/2010/main" val="1473721804"/>
      </p:ext>
    </p:extLst>
  </p:cSld>
  <p:clrMapOvr>
    <a:masterClrMapping/>
  </p:clrMapOvr>
  <p:transition spd="slow">
    <p:fade/>
  </p:transition>
</p:sldLayout>
</file>

<file path=ppt/slideLayouts/slideLayout2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36563" y="1436688"/>
            <a:ext cx="4113212" cy="50450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702175" y="1436688"/>
            <a:ext cx="4113213" cy="50450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37"/>
          <p:cNvSpPr>
            <a:spLocks noGrp="1" noChangeArrowheads="1"/>
          </p:cNvSpPr>
          <p:nvPr>
            <p:ph type="dt" sz="half" idx="10"/>
          </p:nvPr>
        </p:nvSpPr>
        <p:spPr/>
        <p:txBody>
          <a:bodyPr/>
          <a:lstStyle>
            <a:lvl1pPr>
              <a:defRPr/>
            </a:lvl1pPr>
          </a:lstStyle>
          <a:p>
            <a:pPr>
              <a:defRPr/>
            </a:pPr>
            <a:fld id="{311017A7-03D5-42E1-8FA3-960509F4BA8A}" type="datetime1">
              <a:rPr lang="en-ZA"/>
              <a:pPr>
                <a:defRPr/>
              </a:pPr>
              <a:t>2022/09/14</a:t>
            </a:fld>
            <a:endParaRPr lang="en-ZA" dirty="0"/>
          </a:p>
        </p:txBody>
      </p:sp>
      <p:sp>
        <p:nvSpPr>
          <p:cNvPr id="6" name="Rectangle 38"/>
          <p:cNvSpPr>
            <a:spLocks noGrp="1" noChangeArrowheads="1"/>
          </p:cNvSpPr>
          <p:nvPr>
            <p:ph type="ftr" sz="quarter" idx="11"/>
          </p:nvPr>
        </p:nvSpPr>
        <p:spPr>
          <a:xfrm>
            <a:off x="3132138" y="6453188"/>
            <a:ext cx="2879725" cy="268287"/>
          </a:xfrm>
          <a:prstGeom prst="rect">
            <a:avLst/>
          </a:prstGeom>
        </p:spPr>
        <p:txBody>
          <a:bodyPr/>
          <a:lstStyle>
            <a:lvl1pPr>
              <a:defRPr/>
            </a:lvl1pPr>
          </a:lstStyle>
          <a:p>
            <a:pPr fontAlgn="base">
              <a:spcBef>
                <a:spcPct val="0"/>
              </a:spcBef>
              <a:spcAft>
                <a:spcPct val="0"/>
              </a:spcAft>
              <a:defRPr/>
            </a:pPr>
            <a:endParaRPr lang="en-GB" dirty="0">
              <a:solidFill>
                <a:srgbClr val="003896"/>
              </a:solidFill>
            </a:endParaRPr>
          </a:p>
        </p:txBody>
      </p:sp>
      <p:sp>
        <p:nvSpPr>
          <p:cNvPr id="7" name="Rectangle 39"/>
          <p:cNvSpPr>
            <a:spLocks noGrp="1" noChangeArrowheads="1"/>
          </p:cNvSpPr>
          <p:nvPr>
            <p:ph type="sldNum" sz="quarter" idx="12"/>
          </p:nvPr>
        </p:nvSpPr>
        <p:spPr>
          <a:xfrm>
            <a:off x="3795713" y="6453188"/>
            <a:ext cx="992187" cy="268287"/>
          </a:xfrm>
          <a:prstGeom prst="rect">
            <a:avLst/>
          </a:prstGeom>
        </p:spPr>
        <p:txBody>
          <a:bodyPr/>
          <a:lstStyle>
            <a:lvl1pPr>
              <a:defRPr/>
            </a:lvl1pPr>
          </a:lstStyle>
          <a:p>
            <a:pPr fontAlgn="base">
              <a:spcBef>
                <a:spcPct val="0"/>
              </a:spcBef>
              <a:spcAft>
                <a:spcPct val="0"/>
              </a:spcAft>
              <a:defRPr/>
            </a:pPr>
            <a:fld id="{C6795815-EC9C-47CE-B4BD-2E25F6174D3D}" type="slidenum">
              <a:rPr lang="en-ZA">
                <a:solidFill>
                  <a:srgbClr val="003896"/>
                </a:solidFill>
              </a:rPr>
              <a:pPr fontAlgn="base">
                <a:spcBef>
                  <a:spcPct val="0"/>
                </a:spcBef>
                <a:spcAft>
                  <a:spcPct val="0"/>
                </a:spcAft>
                <a:defRPr/>
              </a:pPr>
              <a:t>‹#›</a:t>
            </a:fld>
            <a:endParaRPr lang="en-ZA" dirty="0">
              <a:solidFill>
                <a:srgbClr val="003896"/>
              </a:solidFill>
            </a:endParaRPr>
          </a:p>
        </p:txBody>
      </p:sp>
    </p:spTree>
    <p:extLst>
      <p:ext uri="{BB962C8B-B14F-4D97-AF65-F5344CB8AC3E}">
        <p14:creationId xmlns:p14="http://schemas.microsoft.com/office/powerpoint/2010/main" val="3786273260"/>
      </p:ext>
    </p:extLst>
  </p:cSld>
  <p:clrMapOvr>
    <a:masterClrMapping/>
  </p:clrMapOvr>
  <p:transition spd="slow">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8"/>
            <a:ext cx="7772400" cy="1362075"/>
          </a:xfrm>
        </p:spPr>
        <p:txBody>
          <a:bodyPr anchor="t"/>
          <a:lstStyle>
            <a:lvl1pPr algn="l">
              <a:defRPr sz="4000" b="1" cap="all"/>
            </a:lvl1pPr>
          </a:lstStyle>
          <a:p>
            <a:r>
              <a:rPr lang="en-US" smtClean="0"/>
              <a:t>Click to edit Master title style</a:t>
            </a:r>
            <a:endParaRPr lang="en-ZA"/>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37"/>
          <p:cNvSpPr>
            <a:spLocks noGrp="1" noChangeArrowheads="1"/>
          </p:cNvSpPr>
          <p:nvPr>
            <p:ph type="dt" sz="half" idx="10"/>
          </p:nvPr>
        </p:nvSpPr>
        <p:spPr>
          <a:ln/>
        </p:spPr>
        <p:txBody>
          <a:bodyPr/>
          <a:lstStyle>
            <a:lvl1pPr>
              <a:defRPr/>
            </a:lvl1pPr>
          </a:lstStyle>
          <a:p>
            <a:pPr>
              <a:defRPr/>
            </a:pPr>
            <a:endParaRPr lang="en-ZA" dirty="0"/>
          </a:p>
        </p:txBody>
      </p:sp>
      <p:sp>
        <p:nvSpPr>
          <p:cNvPr id="5" name="Rectangle 39"/>
          <p:cNvSpPr>
            <a:spLocks noGrp="1" noChangeArrowheads="1"/>
          </p:cNvSpPr>
          <p:nvPr>
            <p:ph type="sldNum" sz="quarter" idx="11"/>
          </p:nvPr>
        </p:nvSpPr>
        <p:spPr>
          <a:ln/>
        </p:spPr>
        <p:txBody>
          <a:bodyPr/>
          <a:lstStyle>
            <a:lvl1pPr>
              <a:defRPr/>
            </a:lvl1pPr>
          </a:lstStyle>
          <a:p>
            <a:pPr>
              <a:defRPr/>
            </a:pPr>
            <a:fld id="{266F038A-0A6A-4D80-8C21-DD7994CFC44C}" type="slidenum">
              <a:rPr lang="en-ZA"/>
              <a:pPr>
                <a:defRPr/>
              </a:pPr>
              <a:t>‹#›</a:t>
            </a:fld>
            <a:endParaRPr lang="en-ZA" dirty="0"/>
          </a:p>
        </p:txBody>
      </p:sp>
    </p:spTree>
    <p:extLst>
      <p:ext uri="{BB962C8B-B14F-4D97-AF65-F5344CB8AC3E}">
        <p14:creationId xmlns:p14="http://schemas.microsoft.com/office/powerpoint/2010/main" val="2455454200"/>
      </p:ext>
    </p:extLst>
  </p:cSld>
  <p:clrMapOvr>
    <a:masterClrMapping/>
  </p:clrMapOvr>
  <p:transition spd="slow">
    <p:fade/>
  </p:transition>
</p:sldLayout>
</file>

<file path=ppt/slideLayouts/slideLayout3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37"/>
          <p:cNvSpPr>
            <a:spLocks noGrp="1" noChangeArrowheads="1"/>
          </p:cNvSpPr>
          <p:nvPr>
            <p:ph type="dt" sz="half" idx="10"/>
          </p:nvPr>
        </p:nvSpPr>
        <p:spPr/>
        <p:txBody>
          <a:bodyPr/>
          <a:lstStyle>
            <a:lvl1pPr>
              <a:defRPr/>
            </a:lvl1pPr>
          </a:lstStyle>
          <a:p>
            <a:pPr>
              <a:defRPr/>
            </a:pPr>
            <a:fld id="{A38E1F0E-1912-403F-AD3B-C647F06FAA99}" type="datetime1">
              <a:rPr lang="en-ZA"/>
              <a:pPr>
                <a:defRPr/>
              </a:pPr>
              <a:t>2022/09/14</a:t>
            </a:fld>
            <a:endParaRPr lang="en-ZA" dirty="0"/>
          </a:p>
        </p:txBody>
      </p:sp>
      <p:sp>
        <p:nvSpPr>
          <p:cNvPr id="8" name="Rectangle 38"/>
          <p:cNvSpPr>
            <a:spLocks noGrp="1" noChangeArrowheads="1"/>
          </p:cNvSpPr>
          <p:nvPr>
            <p:ph type="ftr" sz="quarter" idx="11"/>
          </p:nvPr>
        </p:nvSpPr>
        <p:spPr>
          <a:xfrm>
            <a:off x="3132138" y="6453188"/>
            <a:ext cx="2879725" cy="268287"/>
          </a:xfrm>
          <a:prstGeom prst="rect">
            <a:avLst/>
          </a:prstGeom>
        </p:spPr>
        <p:txBody>
          <a:bodyPr/>
          <a:lstStyle>
            <a:lvl1pPr>
              <a:defRPr/>
            </a:lvl1pPr>
          </a:lstStyle>
          <a:p>
            <a:pPr fontAlgn="base">
              <a:spcBef>
                <a:spcPct val="0"/>
              </a:spcBef>
              <a:spcAft>
                <a:spcPct val="0"/>
              </a:spcAft>
              <a:defRPr/>
            </a:pPr>
            <a:endParaRPr lang="en-GB" dirty="0">
              <a:solidFill>
                <a:srgbClr val="003896"/>
              </a:solidFill>
            </a:endParaRPr>
          </a:p>
        </p:txBody>
      </p:sp>
      <p:sp>
        <p:nvSpPr>
          <p:cNvPr id="9" name="Rectangle 39"/>
          <p:cNvSpPr>
            <a:spLocks noGrp="1" noChangeArrowheads="1"/>
          </p:cNvSpPr>
          <p:nvPr>
            <p:ph type="sldNum" sz="quarter" idx="12"/>
          </p:nvPr>
        </p:nvSpPr>
        <p:spPr>
          <a:xfrm>
            <a:off x="3795713" y="6453188"/>
            <a:ext cx="992187" cy="268287"/>
          </a:xfrm>
          <a:prstGeom prst="rect">
            <a:avLst/>
          </a:prstGeom>
        </p:spPr>
        <p:txBody>
          <a:bodyPr/>
          <a:lstStyle>
            <a:lvl1pPr>
              <a:defRPr/>
            </a:lvl1pPr>
          </a:lstStyle>
          <a:p>
            <a:pPr fontAlgn="base">
              <a:spcBef>
                <a:spcPct val="0"/>
              </a:spcBef>
              <a:spcAft>
                <a:spcPct val="0"/>
              </a:spcAft>
              <a:defRPr/>
            </a:pPr>
            <a:fld id="{22755EE0-8B8E-40FB-8ACC-9FBAB14ABE81}" type="slidenum">
              <a:rPr lang="en-ZA">
                <a:solidFill>
                  <a:srgbClr val="003896"/>
                </a:solidFill>
              </a:rPr>
              <a:pPr fontAlgn="base">
                <a:spcBef>
                  <a:spcPct val="0"/>
                </a:spcBef>
                <a:spcAft>
                  <a:spcPct val="0"/>
                </a:spcAft>
                <a:defRPr/>
              </a:pPr>
              <a:t>‹#›</a:t>
            </a:fld>
            <a:endParaRPr lang="en-ZA" dirty="0">
              <a:solidFill>
                <a:srgbClr val="003896"/>
              </a:solidFill>
            </a:endParaRPr>
          </a:p>
        </p:txBody>
      </p:sp>
    </p:spTree>
    <p:extLst>
      <p:ext uri="{BB962C8B-B14F-4D97-AF65-F5344CB8AC3E}">
        <p14:creationId xmlns:p14="http://schemas.microsoft.com/office/powerpoint/2010/main" val="2852547348"/>
      </p:ext>
    </p:extLst>
  </p:cSld>
  <p:clrMapOvr>
    <a:masterClrMapping/>
  </p:clrMapOvr>
  <p:transition spd="slow">
    <p:fade/>
  </p:transition>
</p:sldLayout>
</file>

<file path=ppt/slideLayouts/slideLayout3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37"/>
          <p:cNvSpPr>
            <a:spLocks noGrp="1" noChangeArrowheads="1"/>
          </p:cNvSpPr>
          <p:nvPr>
            <p:ph type="dt" sz="half" idx="10"/>
          </p:nvPr>
        </p:nvSpPr>
        <p:spPr/>
        <p:txBody>
          <a:bodyPr/>
          <a:lstStyle>
            <a:lvl1pPr>
              <a:defRPr/>
            </a:lvl1pPr>
          </a:lstStyle>
          <a:p>
            <a:pPr>
              <a:defRPr/>
            </a:pPr>
            <a:fld id="{536C7024-26F9-4202-8C35-8755DD467512}" type="datetime1">
              <a:rPr lang="en-ZA"/>
              <a:pPr>
                <a:defRPr/>
              </a:pPr>
              <a:t>2022/09/14</a:t>
            </a:fld>
            <a:endParaRPr lang="en-ZA" dirty="0"/>
          </a:p>
        </p:txBody>
      </p:sp>
      <p:sp>
        <p:nvSpPr>
          <p:cNvPr id="4" name="Rectangle 38"/>
          <p:cNvSpPr>
            <a:spLocks noGrp="1" noChangeArrowheads="1"/>
          </p:cNvSpPr>
          <p:nvPr>
            <p:ph type="ftr" sz="quarter" idx="11"/>
          </p:nvPr>
        </p:nvSpPr>
        <p:spPr>
          <a:xfrm>
            <a:off x="3132138" y="6453188"/>
            <a:ext cx="2879725" cy="268287"/>
          </a:xfrm>
          <a:prstGeom prst="rect">
            <a:avLst/>
          </a:prstGeom>
        </p:spPr>
        <p:txBody>
          <a:bodyPr/>
          <a:lstStyle>
            <a:lvl1pPr>
              <a:defRPr/>
            </a:lvl1pPr>
          </a:lstStyle>
          <a:p>
            <a:pPr fontAlgn="base">
              <a:spcBef>
                <a:spcPct val="0"/>
              </a:spcBef>
              <a:spcAft>
                <a:spcPct val="0"/>
              </a:spcAft>
              <a:defRPr/>
            </a:pPr>
            <a:endParaRPr lang="en-GB" dirty="0">
              <a:solidFill>
                <a:srgbClr val="003896"/>
              </a:solidFill>
            </a:endParaRPr>
          </a:p>
        </p:txBody>
      </p:sp>
      <p:sp>
        <p:nvSpPr>
          <p:cNvPr id="5" name="Rectangle 39"/>
          <p:cNvSpPr>
            <a:spLocks noGrp="1" noChangeArrowheads="1"/>
          </p:cNvSpPr>
          <p:nvPr>
            <p:ph type="sldNum" sz="quarter" idx="12"/>
          </p:nvPr>
        </p:nvSpPr>
        <p:spPr>
          <a:xfrm>
            <a:off x="3795713" y="6453188"/>
            <a:ext cx="992187" cy="268287"/>
          </a:xfrm>
          <a:prstGeom prst="rect">
            <a:avLst/>
          </a:prstGeom>
        </p:spPr>
        <p:txBody>
          <a:bodyPr/>
          <a:lstStyle>
            <a:lvl1pPr>
              <a:defRPr/>
            </a:lvl1pPr>
          </a:lstStyle>
          <a:p>
            <a:pPr fontAlgn="base">
              <a:spcBef>
                <a:spcPct val="0"/>
              </a:spcBef>
              <a:spcAft>
                <a:spcPct val="0"/>
              </a:spcAft>
              <a:defRPr/>
            </a:pPr>
            <a:fld id="{9F99C28D-F345-4B6F-9914-8FAA628ED4C4}" type="slidenum">
              <a:rPr lang="en-ZA">
                <a:solidFill>
                  <a:srgbClr val="003896"/>
                </a:solidFill>
              </a:rPr>
              <a:pPr fontAlgn="base">
                <a:spcBef>
                  <a:spcPct val="0"/>
                </a:spcBef>
                <a:spcAft>
                  <a:spcPct val="0"/>
                </a:spcAft>
                <a:defRPr/>
              </a:pPr>
              <a:t>‹#›</a:t>
            </a:fld>
            <a:endParaRPr lang="en-ZA" dirty="0">
              <a:solidFill>
                <a:srgbClr val="003896"/>
              </a:solidFill>
            </a:endParaRPr>
          </a:p>
        </p:txBody>
      </p:sp>
    </p:spTree>
    <p:extLst>
      <p:ext uri="{BB962C8B-B14F-4D97-AF65-F5344CB8AC3E}">
        <p14:creationId xmlns:p14="http://schemas.microsoft.com/office/powerpoint/2010/main" val="171317344"/>
      </p:ext>
    </p:extLst>
  </p:cSld>
  <p:clrMapOvr>
    <a:masterClrMapping/>
  </p:clrMapOvr>
  <p:transition spd="slow">
    <p:fade/>
  </p:transition>
</p:sldLayout>
</file>

<file path=ppt/slideLayouts/slideLayout3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37"/>
          <p:cNvSpPr>
            <a:spLocks noGrp="1" noChangeArrowheads="1"/>
          </p:cNvSpPr>
          <p:nvPr>
            <p:ph type="dt" sz="half" idx="10"/>
          </p:nvPr>
        </p:nvSpPr>
        <p:spPr/>
        <p:txBody>
          <a:bodyPr/>
          <a:lstStyle>
            <a:lvl1pPr>
              <a:defRPr/>
            </a:lvl1pPr>
          </a:lstStyle>
          <a:p>
            <a:pPr>
              <a:defRPr/>
            </a:pPr>
            <a:fld id="{B820DCD8-E9A2-4BBA-8A80-07BA394F612C}" type="datetime1">
              <a:rPr lang="en-ZA"/>
              <a:pPr>
                <a:defRPr/>
              </a:pPr>
              <a:t>2022/09/14</a:t>
            </a:fld>
            <a:endParaRPr lang="en-ZA" dirty="0"/>
          </a:p>
        </p:txBody>
      </p:sp>
      <p:sp>
        <p:nvSpPr>
          <p:cNvPr id="3" name="Rectangle 38"/>
          <p:cNvSpPr>
            <a:spLocks noGrp="1" noChangeArrowheads="1"/>
          </p:cNvSpPr>
          <p:nvPr>
            <p:ph type="ftr" sz="quarter" idx="11"/>
          </p:nvPr>
        </p:nvSpPr>
        <p:spPr>
          <a:xfrm>
            <a:off x="3132138" y="6453188"/>
            <a:ext cx="2879725" cy="268287"/>
          </a:xfrm>
          <a:prstGeom prst="rect">
            <a:avLst/>
          </a:prstGeom>
        </p:spPr>
        <p:txBody>
          <a:bodyPr/>
          <a:lstStyle>
            <a:lvl1pPr>
              <a:defRPr/>
            </a:lvl1pPr>
          </a:lstStyle>
          <a:p>
            <a:pPr fontAlgn="base">
              <a:spcBef>
                <a:spcPct val="0"/>
              </a:spcBef>
              <a:spcAft>
                <a:spcPct val="0"/>
              </a:spcAft>
              <a:defRPr/>
            </a:pPr>
            <a:endParaRPr lang="en-GB" dirty="0">
              <a:solidFill>
                <a:srgbClr val="003896"/>
              </a:solidFill>
            </a:endParaRPr>
          </a:p>
        </p:txBody>
      </p:sp>
      <p:sp>
        <p:nvSpPr>
          <p:cNvPr id="4" name="Rectangle 39"/>
          <p:cNvSpPr>
            <a:spLocks noGrp="1" noChangeArrowheads="1"/>
          </p:cNvSpPr>
          <p:nvPr>
            <p:ph type="sldNum" sz="quarter" idx="12"/>
          </p:nvPr>
        </p:nvSpPr>
        <p:spPr>
          <a:xfrm>
            <a:off x="3795713" y="6453188"/>
            <a:ext cx="992187" cy="268287"/>
          </a:xfrm>
          <a:prstGeom prst="rect">
            <a:avLst/>
          </a:prstGeom>
        </p:spPr>
        <p:txBody>
          <a:bodyPr/>
          <a:lstStyle>
            <a:lvl1pPr>
              <a:defRPr/>
            </a:lvl1pPr>
          </a:lstStyle>
          <a:p>
            <a:pPr fontAlgn="base">
              <a:spcBef>
                <a:spcPct val="0"/>
              </a:spcBef>
              <a:spcAft>
                <a:spcPct val="0"/>
              </a:spcAft>
              <a:defRPr/>
            </a:pPr>
            <a:fld id="{E0C0B77C-C12A-45AC-95BF-FD01AD149649}" type="slidenum">
              <a:rPr lang="en-ZA">
                <a:solidFill>
                  <a:srgbClr val="003896"/>
                </a:solidFill>
              </a:rPr>
              <a:pPr fontAlgn="base">
                <a:spcBef>
                  <a:spcPct val="0"/>
                </a:spcBef>
                <a:spcAft>
                  <a:spcPct val="0"/>
                </a:spcAft>
                <a:defRPr/>
              </a:pPr>
              <a:t>‹#›</a:t>
            </a:fld>
            <a:endParaRPr lang="en-ZA" dirty="0">
              <a:solidFill>
                <a:srgbClr val="003896"/>
              </a:solidFill>
            </a:endParaRPr>
          </a:p>
        </p:txBody>
      </p:sp>
    </p:spTree>
    <p:extLst>
      <p:ext uri="{BB962C8B-B14F-4D97-AF65-F5344CB8AC3E}">
        <p14:creationId xmlns:p14="http://schemas.microsoft.com/office/powerpoint/2010/main" val="247901285"/>
      </p:ext>
    </p:extLst>
  </p:cSld>
  <p:clrMapOvr>
    <a:masterClrMapping/>
  </p:clrMapOvr>
  <p:transition spd="slow">
    <p:fade/>
  </p:transition>
</p:sldLayout>
</file>

<file path=ppt/slideLayouts/slideLayout3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37"/>
          <p:cNvSpPr>
            <a:spLocks noGrp="1" noChangeArrowheads="1"/>
          </p:cNvSpPr>
          <p:nvPr>
            <p:ph type="dt" sz="half" idx="10"/>
          </p:nvPr>
        </p:nvSpPr>
        <p:spPr/>
        <p:txBody>
          <a:bodyPr/>
          <a:lstStyle>
            <a:lvl1pPr>
              <a:defRPr/>
            </a:lvl1pPr>
          </a:lstStyle>
          <a:p>
            <a:pPr>
              <a:defRPr/>
            </a:pPr>
            <a:fld id="{9476060F-5935-456C-9E69-002D26DEA1BE}" type="datetime1">
              <a:rPr lang="en-ZA"/>
              <a:pPr>
                <a:defRPr/>
              </a:pPr>
              <a:t>2022/09/14</a:t>
            </a:fld>
            <a:endParaRPr lang="en-ZA" dirty="0"/>
          </a:p>
        </p:txBody>
      </p:sp>
      <p:sp>
        <p:nvSpPr>
          <p:cNvPr id="6" name="Rectangle 38"/>
          <p:cNvSpPr>
            <a:spLocks noGrp="1" noChangeArrowheads="1"/>
          </p:cNvSpPr>
          <p:nvPr>
            <p:ph type="ftr" sz="quarter" idx="11"/>
          </p:nvPr>
        </p:nvSpPr>
        <p:spPr>
          <a:xfrm>
            <a:off x="3132138" y="6453188"/>
            <a:ext cx="2879725" cy="268287"/>
          </a:xfrm>
          <a:prstGeom prst="rect">
            <a:avLst/>
          </a:prstGeom>
        </p:spPr>
        <p:txBody>
          <a:bodyPr/>
          <a:lstStyle>
            <a:lvl1pPr>
              <a:defRPr/>
            </a:lvl1pPr>
          </a:lstStyle>
          <a:p>
            <a:pPr fontAlgn="base">
              <a:spcBef>
                <a:spcPct val="0"/>
              </a:spcBef>
              <a:spcAft>
                <a:spcPct val="0"/>
              </a:spcAft>
              <a:defRPr/>
            </a:pPr>
            <a:endParaRPr lang="en-GB" dirty="0">
              <a:solidFill>
                <a:srgbClr val="003896"/>
              </a:solidFill>
            </a:endParaRPr>
          </a:p>
        </p:txBody>
      </p:sp>
      <p:sp>
        <p:nvSpPr>
          <p:cNvPr id="7" name="Rectangle 39"/>
          <p:cNvSpPr>
            <a:spLocks noGrp="1" noChangeArrowheads="1"/>
          </p:cNvSpPr>
          <p:nvPr>
            <p:ph type="sldNum" sz="quarter" idx="12"/>
          </p:nvPr>
        </p:nvSpPr>
        <p:spPr>
          <a:xfrm>
            <a:off x="3795713" y="6453188"/>
            <a:ext cx="992187" cy="268287"/>
          </a:xfrm>
          <a:prstGeom prst="rect">
            <a:avLst/>
          </a:prstGeom>
        </p:spPr>
        <p:txBody>
          <a:bodyPr/>
          <a:lstStyle>
            <a:lvl1pPr>
              <a:defRPr/>
            </a:lvl1pPr>
          </a:lstStyle>
          <a:p>
            <a:pPr fontAlgn="base">
              <a:spcBef>
                <a:spcPct val="0"/>
              </a:spcBef>
              <a:spcAft>
                <a:spcPct val="0"/>
              </a:spcAft>
              <a:defRPr/>
            </a:pPr>
            <a:fld id="{419E55B4-1D96-4D61-9674-92DB9CAE4452}" type="slidenum">
              <a:rPr lang="en-ZA">
                <a:solidFill>
                  <a:srgbClr val="003896"/>
                </a:solidFill>
              </a:rPr>
              <a:pPr fontAlgn="base">
                <a:spcBef>
                  <a:spcPct val="0"/>
                </a:spcBef>
                <a:spcAft>
                  <a:spcPct val="0"/>
                </a:spcAft>
                <a:defRPr/>
              </a:pPr>
              <a:t>‹#›</a:t>
            </a:fld>
            <a:endParaRPr lang="en-ZA" dirty="0">
              <a:solidFill>
                <a:srgbClr val="003896"/>
              </a:solidFill>
            </a:endParaRPr>
          </a:p>
        </p:txBody>
      </p:sp>
    </p:spTree>
    <p:extLst>
      <p:ext uri="{BB962C8B-B14F-4D97-AF65-F5344CB8AC3E}">
        <p14:creationId xmlns:p14="http://schemas.microsoft.com/office/powerpoint/2010/main" val="2912368035"/>
      </p:ext>
    </p:extLst>
  </p:cSld>
  <p:clrMapOvr>
    <a:masterClrMapping/>
  </p:clrMapOvr>
  <p:transition spd="slow">
    <p:fade/>
  </p:transition>
</p:sldLayout>
</file>

<file path=ppt/slideLayouts/slideLayout3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37"/>
          <p:cNvSpPr>
            <a:spLocks noGrp="1" noChangeArrowheads="1"/>
          </p:cNvSpPr>
          <p:nvPr>
            <p:ph type="dt" sz="half" idx="10"/>
          </p:nvPr>
        </p:nvSpPr>
        <p:spPr/>
        <p:txBody>
          <a:bodyPr/>
          <a:lstStyle>
            <a:lvl1pPr>
              <a:defRPr/>
            </a:lvl1pPr>
          </a:lstStyle>
          <a:p>
            <a:pPr>
              <a:defRPr/>
            </a:pPr>
            <a:fld id="{F9CDD1C5-EB98-4597-85AC-32EB43552750}" type="datetime1">
              <a:rPr lang="en-ZA"/>
              <a:pPr>
                <a:defRPr/>
              </a:pPr>
              <a:t>2022/09/14</a:t>
            </a:fld>
            <a:endParaRPr lang="en-ZA" dirty="0"/>
          </a:p>
        </p:txBody>
      </p:sp>
      <p:sp>
        <p:nvSpPr>
          <p:cNvPr id="6" name="Rectangle 38"/>
          <p:cNvSpPr>
            <a:spLocks noGrp="1" noChangeArrowheads="1"/>
          </p:cNvSpPr>
          <p:nvPr>
            <p:ph type="ftr" sz="quarter" idx="11"/>
          </p:nvPr>
        </p:nvSpPr>
        <p:spPr>
          <a:xfrm>
            <a:off x="3132138" y="6453188"/>
            <a:ext cx="2879725" cy="268287"/>
          </a:xfrm>
          <a:prstGeom prst="rect">
            <a:avLst/>
          </a:prstGeom>
        </p:spPr>
        <p:txBody>
          <a:bodyPr/>
          <a:lstStyle>
            <a:lvl1pPr>
              <a:defRPr/>
            </a:lvl1pPr>
          </a:lstStyle>
          <a:p>
            <a:pPr fontAlgn="base">
              <a:spcBef>
                <a:spcPct val="0"/>
              </a:spcBef>
              <a:spcAft>
                <a:spcPct val="0"/>
              </a:spcAft>
              <a:defRPr/>
            </a:pPr>
            <a:endParaRPr lang="en-GB" dirty="0">
              <a:solidFill>
                <a:srgbClr val="003896"/>
              </a:solidFill>
            </a:endParaRPr>
          </a:p>
        </p:txBody>
      </p:sp>
      <p:sp>
        <p:nvSpPr>
          <p:cNvPr id="7" name="Rectangle 39"/>
          <p:cNvSpPr>
            <a:spLocks noGrp="1" noChangeArrowheads="1"/>
          </p:cNvSpPr>
          <p:nvPr>
            <p:ph type="sldNum" sz="quarter" idx="12"/>
          </p:nvPr>
        </p:nvSpPr>
        <p:spPr>
          <a:xfrm>
            <a:off x="3795713" y="6453188"/>
            <a:ext cx="992187" cy="268287"/>
          </a:xfrm>
          <a:prstGeom prst="rect">
            <a:avLst/>
          </a:prstGeom>
        </p:spPr>
        <p:txBody>
          <a:bodyPr/>
          <a:lstStyle>
            <a:lvl1pPr>
              <a:defRPr/>
            </a:lvl1pPr>
          </a:lstStyle>
          <a:p>
            <a:pPr fontAlgn="base">
              <a:spcBef>
                <a:spcPct val="0"/>
              </a:spcBef>
              <a:spcAft>
                <a:spcPct val="0"/>
              </a:spcAft>
              <a:defRPr/>
            </a:pPr>
            <a:fld id="{6485CF7C-D291-4C7E-A2AE-72278CE260C6}" type="slidenum">
              <a:rPr lang="en-ZA">
                <a:solidFill>
                  <a:srgbClr val="003896"/>
                </a:solidFill>
              </a:rPr>
              <a:pPr fontAlgn="base">
                <a:spcBef>
                  <a:spcPct val="0"/>
                </a:spcBef>
                <a:spcAft>
                  <a:spcPct val="0"/>
                </a:spcAft>
                <a:defRPr/>
              </a:pPr>
              <a:t>‹#›</a:t>
            </a:fld>
            <a:endParaRPr lang="en-ZA" dirty="0">
              <a:solidFill>
                <a:srgbClr val="003896"/>
              </a:solidFill>
            </a:endParaRPr>
          </a:p>
        </p:txBody>
      </p:sp>
    </p:spTree>
    <p:extLst>
      <p:ext uri="{BB962C8B-B14F-4D97-AF65-F5344CB8AC3E}">
        <p14:creationId xmlns:p14="http://schemas.microsoft.com/office/powerpoint/2010/main" val="3644136869"/>
      </p:ext>
    </p:extLst>
  </p:cSld>
  <p:clrMapOvr>
    <a:masterClrMapping/>
  </p:clrMapOvr>
  <p:transition spd="slow">
    <p:fade/>
  </p:transition>
</p:sldLayout>
</file>

<file path=ppt/slideLayouts/slideLayout3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37"/>
          <p:cNvSpPr>
            <a:spLocks noGrp="1" noChangeArrowheads="1"/>
          </p:cNvSpPr>
          <p:nvPr>
            <p:ph type="dt" sz="half" idx="10"/>
          </p:nvPr>
        </p:nvSpPr>
        <p:spPr/>
        <p:txBody>
          <a:bodyPr/>
          <a:lstStyle>
            <a:lvl1pPr>
              <a:defRPr/>
            </a:lvl1pPr>
          </a:lstStyle>
          <a:p>
            <a:pPr>
              <a:defRPr/>
            </a:pPr>
            <a:fld id="{3ABB8231-992C-4EF8-A290-B126AC87B2C1}" type="datetime1">
              <a:rPr lang="en-ZA"/>
              <a:pPr>
                <a:defRPr/>
              </a:pPr>
              <a:t>2022/09/14</a:t>
            </a:fld>
            <a:endParaRPr lang="en-ZA" dirty="0"/>
          </a:p>
        </p:txBody>
      </p:sp>
      <p:sp>
        <p:nvSpPr>
          <p:cNvPr id="5" name="Rectangle 38"/>
          <p:cNvSpPr>
            <a:spLocks noGrp="1" noChangeArrowheads="1"/>
          </p:cNvSpPr>
          <p:nvPr>
            <p:ph type="ftr" sz="quarter" idx="11"/>
          </p:nvPr>
        </p:nvSpPr>
        <p:spPr>
          <a:xfrm>
            <a:off x="3132138" y="6453188"/>
            <a:ext cx="2879725" cy="268287"/>
          </a:xfrm>
          <a:prstGeom prst="rect">
            <a:avLst/>
          </a:prstGeom>
        </p:spPr>
        <p:txBody>
          <a:bodyPr/>
          <a:lstStyle>
            <a:lvl1pPr>
              <a:defRPr/>
            </a:lvl1pPr>
          </a:lstStyle>
          <a:p>
            <a:pPr fontAlgn="base">
              <a:spcBef>
                <a:spcPct val="0"/>
              </a:spcBef>
              <a:spcAft>
                <a:spcPct val="0"/>
              </a:spcAft>
              <a:defRPr/>
            </a:pPr>
            <a:endParaRPr lang="en-GB" dirty="0">
              <a:solidFill>
                <a:srgbClr val="003896"/>
              </a:solidFill>
            </a:endParaRPr>
          </a:p>
        </p:txBody>
      </p:sp>
      <p:sp>
        <p:nvSpPr>
          <p:cNvPr id="6" name="Rectangle 39"/>
          <p:cNvSpPr>
            <a:spLocks noGrp="1" noChangeArrowheads="1"/>
          </p:cNvSpPr>
          <p:nvPr>
            <p:ph type="sldNum" sz="quarter" idx="12"/>
          </p:nvPr>
        </p:nvSpPr>
        <p:spPr>
          <a:xfrm>
            <a:off x="3795713" y="6453188"/>
            <a:ext cx="992187" cy="268287"/>
          </a:xfrm>
          <a:prstGeom prst="rect">
            <a:avLst/>
          </a:prstGeom>
        </p:spPr>
        <p:txBody>
          <a:bodyPr/>
          <a:lstStyle>
            <a:lvl1pPr>
              <a:defRPr/>
            </a:lvl1pPr>
          </a:lstStyle>
          <a:p>
            <a:pPr fontAlgn="base">
              <a:spcBef>
                <a:spcPct val="0"/>
              </a:spcBef>
              <a:spcAft>
                <a:spcPct val="0"/>
              </a:spcAft>
              <a:defRPr/>
            </a:pPr>
            <a:fld id="{A4F9357A-3A33-45CA-8092-13198E5A3BD2}" type="slidenum">
              <a:rPr lang="en-ZA">
                <a:solidFill>
                  <a:srgbClr val="003896"/>
                </a:solidFill>
              </a:rPr>
              <a:pPr fontAlgn="base">
                <a:spcBef>
                  <a:spcPct val="0"/>
                </a:spcBef>
                <a:spcAft>
                  <a:spcPct val="0"/>
                </a:spcAft>
                <a:defRPr/>
              </a:pPr>
              <a:t>‹#›</a:t>
            </a:fld>
            <a:endParaRPr lang="en-ZA" dirty="0">
              <a:solidFill>
                <a:srgbClr val="003896"/>
              </a:solidFill>
            </a:endParaRPr>
          </a:p>
        </p:txBody>
      </p:sp>
    </p:spTree>
    <p:extLst>
      <p:ext uri="{BB962C8B-B14F-4D97-AF65-F5344CB8AC3E}">
        <p14:creationId xmlns:p14="http://schemas.microsoft.com/office/powerpoint/2010/main" val="343977125"/>
      </p:ext>
    </p:extLst>
  </p:cSld>
  <p:clrMapOvr>
    <a:masterClrMapping/>
  </p:clrMapOvr>
  <p:transition spd="slow">
    <p:fade/>
  </p:transition>
</p:sldLayout>
</file>

<file path=ppt/slideLayouts/slideLayout3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21475" y="166688"/>
            <a:ext cx="2093913" cy="631507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36563" y="166688"/>
            <a:ext cx="6132512" cy="631507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37"/>
          <p:cNvSpPr>
            <a:spLocks noGrp="1" noChangeArrowheads="1"/>
          </p:cNvSpPr>
          <p:nvPr>
            <p:ph type="dt" sz="half" idx="10"/>
          </p:nvPr>
        </p:nvSpPr>
        <p:spPr/>
        <p:txBody>
          <a:bodyPr/>
          <a:lstStyle>
            <a:lvl1pPr>
              <a:defRPr/>
            </a:lvl1pPr>
          </a:lstStyle>
          <a:p>
            <a:pPr>
              <a:defRPr/>
            </a:pPr>
            <a:fld id="{27617770-E8F3-4D98-9071-82E70ABA396A}" type="datetime1">
              <a:rPr lang="en-ZA"/>
              <a:pPr>
                <a:defRPr/>
              </a:pPr>
              <a:t>2022/09/14</a:t>
            </a:fld>
            <a:endParaRPr lang="en-ZA" dirty="0"/>
          </a:p>
        </p:txBody>
      </p:sp>
      <p:sp>
        <p:nvSpPr>
          <p:cNvPr id="5" name="Rectangle 38"/>
          <p:cNvSpPr>
            <a:spLocks noGrp="1" noChangeArrowheads="1"/>
          </p:cNvSpPr>
          <p:nvPr>
            <p:ph type="ftr" sz="quarter" idx="11"/>
          </p:nvPr>
        </p:nvSpPr>
        <p:spPr>
          <a:xfrm>
            <a:off x="3132138" y="6453188"/>
            <a:ext cx="2879725" cy="268287"/>
          </a:xfrm>
          <a:prstGeom prst="rect">
            <a:avLst/>
          </a:prstGeom>
        </p:spPr>
        <p:txBody>
          <a:bodyPr/>
          <a:lstStyle>
            <a:lvl1pPr>
              <a:defRPr/>
            </a:lvl1pPr>
          </a:lstStyle>
          <a:p>
            <a:pPr fontAlgn="base">
              <a:spcBef>
                <a:spcPct val="0"/>
              </a:spcBef>
              <a:spcAft>
                <a:spcPct val="0"/>
              </a:spcAft>
              <a:defRPr/>
            </a:pPr>
            <a:endParaRPr lang="en-GB" dirty="0">
              <a:solidFill>
                <a:srgbClr val="003896"/>
              </a:solidFill>
            </a:endParaRPr>
          </a:p>
        </p:txBody>
      </p:sp>
      <p:sp>
        <p:nvSpPr>
          <p:cNvPr id="6" name="Rectangle 39"/>
          <p:cNvSpPr>
            <a:spLocks noGrp="1" noChangeArrowheads="1"/>
          </p:cNvSpPr>
          <p:nvPr>
            <p:ph type="sldNum" sz="quarter" idx="12"/>
          </p:nvPr>
        </p:nvSpPr>
        <p:spPr>
          <a:xfrm>
            <a:off x="3795713" y="6453188"/>
            <a:ext cx="992187" cy="268287"/>
          </a:xfrm>
          <a:prstGeom prst="rect">
            <a:avLst/>
          </a:prstGeom>
        </p:spPr>
        <p:txBody>
          <a:bodyPr/>
          <a:lstStyle>
            <a:lvl1pPr>
              <a:defRPr/>
            </a:lvl1pPr>
          </a:lstStyle>
          <a:p>
            <a:pPr fontAlgn="base">
              <a:spcBef>
                <a:spcPct val="0"/>
              </a:spcBef>
              <a:spcAft>
                <a:spcPct val="0"/>
              </a:spcAft>
              <a:defRPr/>
            </a:pPr>
            <a:fld id="{DB19FD4D-5FFF-4960-A521-BB7A1C7BF4A8}" type="slidenum">
              <a:rPr lang="en-ZA">
                <a:solidFill>
                  <a:srgbClr val="003896"/>
                </a:solidFill>
              </a:rPr>
              <a:pPr fontAlgn="base">
                <a:spcBef>
                  <a:spcPct val="0"/>
                </a:spcBef>
                <a:spcAft>
                  <a:spcPct val="0"/>
                </a:spcAft>
                <a:defRPr/>
              </a:pPr>
              <a:t>‹#›</a:t>
            </a:fld>
            <a:endParaRPr lang="en-ZA" dirty="0">
              <a:solidFill>
                <a:srgbClr val="003896"/>
              </a:solidFill>
            </a:endParaRPr>
          </a:p>
        </p:txBody>
      </p:sp>
    </p:spTree>
    <p:extLst>
      <p:ext uri="{BB962C8B-B14F-4D97-AF65-F5344CB8AC3E}">
        <p14:creationId xmlns:p14="http://schemas.microsoft.com/office/powerpoint/2010/main" val="3174688975"/>
      </p:ext>
    </p:extLst>
  </p:cSld>
  <p:clrMapOvr>
    <a:masterClrMapping/>
  </p:clrMapOvr>
  <p:transition spd="slow">
    <p:fade/>
  </p:transition>
</p:sldLayout>
</file>

<file path=ppt/slideLayouts/slideLayout37.xml><?xml version="1.0" encoding="utf-8"?>
<p:sldLayout xmlns:a="http://schemas.openxmlformats.org/drawingml/2006/main" xmlns:r="http://schemas.openxmlformats.org/officeDocument/2006/relationships" xmlns:p="http://schemas.openxmlformats.org/presentationml/2006/main" type="objOnly" preserve="1">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436563" y="166688"/>
            <a:ext cx="8378825" cy="63150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 name="Rectangle 37"/>
          <p:cNvSpPr>
            <a:spLocks noGrp="1" noChangeArrowheads="1"/>
          </p:cNvSpPr>
          <p:nvPr>
            <p:ph type="dt" sz="half" idx="10"/>
          </p:nvPr>
        </p:nvSpPr>
        <p:spPr/>
        <p:txBody>
          <a:bodyPr/>
          <a:lstStyle>
            <a:lvl1pPr>
              <a:defRPr/>
            </a:lvl1pPr>
          </a:lstStyle>
          <a:p>
            <a:pPr>
              <a:defRPr/>
            </a:pPr>
            <a:fld id="{115DB646-B48F-429F-942C-0D621776DD88}" type="datetime1">
              <a:rPr lang="en-ZA"/>
              <a:pPr>
                <a:defRPr/>
              </a:pPr>
              <a:t>2022/09/14</a:t>
            </a:fld>
            <a:endParaRPr lang="en-ZA" dirty="0"/>
          </a:p>
        </p:txBody>
      </p:sp>
      <p:sp>
        <p:nvSpPr>
          <p:cNvPr id="4" name="Rectangle 38"/>
          <p:cNvSpPr>
            <a:spLocks noGrp="1" noChangeArrowheads="1"/>
          </p:cNvSpPr>
          <p:nvPr>
            <p:ph type="ftr" sz="quarter" idx="11"/>
          </p:nvPr>
        </p:nvSpPr>
        <p:spPr>
          <a:xfrm>
            <a:off x="3132138" y="6453188"/>
            <a:ext cx="2879725" cy="268287"/>
          </a:xfrm>
          <a:prstGeom prst="rect">
            <a:avLst/>
          </a:prstGeom>
        </p:spPr>
        <p:txBody>
          <a:bodyPr/>
          <a:lstStyle>
            <a:lvl1pPr>
              <a:defRPr/>
            </a:lvl1pPr>
          </a:lstStyle>
          <a:p>
            <a:pPr fontAlgn="base">
              <a:spcBef>
                <a:spcPct val="0"/>
              </a:spcBef>
              <a:spcAft>
                <a:spcPct val="0"/>
              </a:spcAft>
              <a:defRPr/>
            </a:pPr>
            <a:endParaRPr lang="en-GB" dirty="0">
              <a:solidFill>
                <a:srgbClr val="003896"/>
              </a:solidFill>
            </a:endParaRPr>
          </a:p>
        </p:txBody>
      </p:sp>
      <p:sp>
        <p:nvSpPr>
          <p:cNvPr id="5" name="Rectangle 39"/>
          <p:cNvSpPr>
            <a:spLocks noGrp="1" noChangeArrowheads="1"/>
          </p:cNvSpPr>
          <p:nvPr>
            <p:ph type="sldNum" sz="quarter" idx="12"/>
          </p:nvPr>
        </p:nvSpPr>
        <p:spPr>
          <a:xfrm>
            <a:off x="3795713" y="6453188"/>
            <a:ext cx="992187" cy="268287"/>
          </a:xfrm>
          <a:prstGeom prst="rect">
            <a:avLst/>
          </a:prstGeom>
        </p:spPr>
        <p:txBody>
          <a:bodyPr/>
          <a:lstStyle>
            <a:lvl1pPr>
              <a:defRPr/>
            </a:lvl1pPr>
          </a:lstStyle>
          <a:p>
            <a:pPr fontAlgn="base">
              <a:spcBef>
                <a:spcPct val="0"/>
              </a:spcBef>
              <a:spcAft>
                <a:spcPct val="0"/>
              </a:spcAft>
              <a:defRPr/>
            </a:pPr>
            <a:fld id="{2FC26BA0-A588-47A3-89AC-543E400F463C}" type="slidenum">
              <a:rPr lang="en-ZA">
                <a:solidFill>
                  <a:srgbClr val="003896"/>
                </a:solidFill>
              </a:rPr>
              <a:pPr fontAlgn="base">
                <a:spcBef>
                  <a:spcPct val="0"/>
                </a:spcBef>
                <a:spcAft>
                  <a:spcPct val="0"/>
                </a:spcAft>
                <a:defRPr/>
              </a:pPr>
              <a:t>‹#›</a:t>
            </a:fld>
            <a:endParaRPr lang="en-ZA" dirty="0">
              <a:solidFill>
                <a:srgbClr val="003896"/>
              </a:solidFill>
            </a:endParaRPr>
          </a:p>
        </p:txBody>
      </p:sp>
    </p:spTree>
    <p:extLst>
      <p:ext uri="{BB962C8B-B14F-4D97-AF65-F5344CB8AC3E}">
        <p14:creationId xmlns:p14="http://schemas.microsoft.com/office/powerpoint/2010/main" val="3581394753"/>
      </p:ext>
    </p:extLst>
  </p:cSld>
  <p:clrMapOvr>
    <a:masterClrMapping/>
  </p:clrMapOvr>
  <p:transition spd="slow">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Content Placeholder 2"/>
          <p:cNvSpPr>
            <a:spLocks noGrp="1"/>
          </p:cNvSpPr>
          <p:nvPr>
            <p:ph sz="half" idx="1"/>
          </p:nvPr>
        </p:nvSpPr>
        <p:spPr>
          <a:xfrm>
            <a:off x="436563" y="1436692"/>
            <a:ext cx="4113212" cy="50450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Content Placeholder 3"/>
          <p:cNvSpPr>
            <a:spLocks noGrp="1"/>
          </p:cNvSpPr>
          <p:nvPr>
            <p:ph sz="half" idx="2"/>
          </p:nvPr>
        </p:nvSpPr>
        <p:spPr>
          <a:xfrm>
            <a:off x="4702179" y="1436692"/>
            <a:ext cx="4113213" cy="50450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5" name="Rectangle 37"/>
          <p:cNvSpPr>
            <a:spLocks noGrp="1" noChangeArrowheads="1"/>
          </p:cNvSpPr>
          <p:nvPr>
            <p:ph type="dt" sz="half" idx="10"/>
          </p:nvPr>
        </p:nvSpPr>
        <p:spPr>
          <a:ln/>
        </p:spPr>
        <p:txBody>
          <a:bodyPr/>
          <a:lstStyle>
            <a:lvl1pPr>
              <a:defRPr/>
            </a:lvl1pPr>
          </a:lstStyle>
          <a:p>
            <a:pPr>
              <a:defRPr/>
            </a:pPr>
            <a:endParaRPr lang="en-ZA" dirty="0"/>
          </a:p>
        </p:txBody>
      </p:sp>
      <p:sp>
        <p:nvSpPr>
          <p:cNvPr id="6" name="Rectangle 39"/>
          <p:cNvSpPr>
            <a:spLocks noGrp="1" noChangeArrowheads="1"/>
          </p:cNvSpPr>
          <p:nvPr>
            <p:ph type="sldNum" sz="quarter" idx="11"/>
          </p:nvPr>
        </p:nvSpPr>
        <p:spPr>
          <a:ln/>
        </p:spPr>
        <p:txBody>
          <a:bodyPr/>
          <a:lstStyle>
            <a:lvl1pPr>
              <a:defRPr/>
            </a:lvl1pPr>
          </a:lstStyle>
          <a:p>
            <a:pPr>
              <a:defRPr/>
            </a:pPr>
            <a:fld id="{428E28E4-EA35-4E73-962C-7C0929625951}" type="slidenum">
              <a:rPr lang="en-ZA"/>
              <a:pPr>
                <a:defRPr/>
              </a:pPr>
              <a:t>‹#›</a:t>
            </a:fld>
            <a:endParaRPr lang="en-ZA" dirty="0"/>
          </a:p>
        </p:txBody>
      </p:sp>
    </p:spTree>
    <p:extLst>
      <p:ext uri="{BB962C8B-B14F-4D97-AF65-F5344CB8AC3E}">
        <p14:creationId xmlns:p14="http://schemas.microsoft.com/office/powerpoint/2010/main" val="3123983325"/>
      </p:ext>
    </p:extLst>
  </p:cSld>
  <p:clrMapOvr>
    <a:masterClrMapping/>
  </p:clrMapOvr>
  <p:transition spd="slow">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ZA"/>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5" name="Text Placeholder 4"/>
          <p:cNvSpPr>
            <a:spLocks noGrp="1"/>
          </p:cNvSpPr>
          <p:nvPr>
            <p:ph type="body" sz="quarter" idx="3"/>
          </p:nvPr>
        </p:nvSpPr>
        <p:spPr>
          <a:xfrm>
            <a:off x="4645029"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9"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7" name="Rectangle 37"/>
          <p:cNvSpPr>
            <a:spLocks noGrp="1" noChangeArrowheads="1"/>
          </p:cNvSpPr>
          <p:nvPr>
            <p:ph type="dt" sz="half" idx="10"/>
          </p:nvPr>
        </p:nvSpPr>
        <p:spPr>
          <a:ln/>
        </p:spPr>
        <p:txBody>
          <a:bodyPr/>
          <a:lstStyle>
            <a:lvl1pPr>
              <a:defRPr/>
            </a:lvl1pPr>
          </a:lstStyle>
          <a:p>
            <a:pPr>
              <a:defRPr/>
            </a:pPr>
            <a:endParaRPr lang="en-ZA" dirty="0"/>
          </a:p>
        </p:txBody>
      </p:sp>
      <p:sp>
        <p:nvSpPr>
          <p:cNvPr id="8" name="Rectangle 39"/>
          <p:cNvSpPr>
            <a:spLocks noGrp="1" noChangeArrowheads="1"/>
          </p:cNvSpPr>
          <p:nvPr>
            <p:ph type="sldNum" sz="quarter" idx="11"/>
          </p:nvPr>
        </p:nvSpPr>
        <p:spPr>
          <a:ln/>
        </p:spPr>
        <p:txBody>
          <a:bodyPr/>
          <a:lstStyle>
            <a:lvl1pPr>
              <a:defRPr/>
            </a:lvl1pPr>
          </a:lstStyle>
          <a:p>
            <a:pPr>
              <a:defRPr/>
            </a:pPr>
            <a:fld id="{352FA9FF-802B-4283-82F9-AF3E3B4C70E5}" type="slidenum">
              <a:rPr lang="en-ZA"/>
              <a:pPr>
                <a:defRPr/>
              </a:pPr>
              <a:t>‹#›</a:t>
            </a:fld>
            <a:endParaRPr lang="en-ZA" dirty="0"/>
          </a:p>
        </p:txBody>
      </p:sp>
    </p:spTree>
    <p:extLst>
      <p:ext uri="{BB962C8B-B14F-4D97-AF65-F5344CB8AC3E}">
        <p14:creationId xmlns:p14="http://schemas.microsoft.com/office/powerpoint/2010/main" val="3396325593"/>
      </p:ext>
    </p:extLst>
  </p:cSld>
  <p:clrMapOvr>
    <a:masterClrMapping/>
  </p:clrMapOvr>
  <p:transition spd="slow">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Rectangle 37"/>
          <p:cNvSpPr>
            <a:spLocks noGrp="1" noChangeArrowheads="1"/>
          </p:cNvSpPr>
          <p:nvPr>
            <p:ph type="dt" sz="half" idx="10"/>
          </p:nvPr>
        </p:nvSpPr>
        <p:spPr>
          <a:ln/>
        </p:spPr>
        <p:txBody>
          <a:bodyPr/>
          <a:lstStyle>
            <a:lvl1pPr>
              <a:defRPr/>
            </a:lvl1pPr>
          </a:lstStyle>
          <a:p>
            <a:pPr>
              <a:defRPr/>
            </a:pPr>
            <a:endParaRPr lang="en-ZA" dirty="0"/>
          </a:p>
        </p:txBody>
      </p:sp>
      <p:sp>
        <p:nvSpPr>
          <p:cNvPr id="4" name="Rectangle 39"/>
          <p:cNvSpPr>
            <a:spLocks noGrp="1" noChangeArrowheads="1"/>
          </p:cNvSpPr>
          <p:nvPr>
            <p:ph type="sldNum" sz="quarter" idx="11"/>
          </p:nvPr>
        </p:nvSpPr>
        <p:spPr>
          <a:ln/>
        </p:spPr>
        <p:txBody>
          <a:bodyPr/>
          <a:lstStyle>
            <a:lvl1pPr>
              <a:defRPr/>
            </a:lvl1pPr>
          </a:lstStyle>
          <a:p>
            <a:pPr>
              <a:defRPr/>
            </a:pPr>
            <a:fld id="{F18CC4F1-22CE-4763-90FD-A21FBE3C8566}" type="slidenum">
              <a:rPr lang="en-ZA"/>
              <a:pPr>
                <a:defRPr/>
              </a:pPr>
              <a:t>‹#›</a:t>
            </a:fld>
            <a:endParaRPr lang="en-ZA" dirty="0"/>
          </a:p>
        </p:txBody>
      </p:sp>
    </p:spTree>
    <p:extLst>
      <p:ext uri="{BB962C8B-B14F-4D97-AF65-F5344CB8AC3E}">
        <p14:creationId xmlns:p14="http://schemas.microsoft.com/office/powerpoint/2010/main" val="3282882850"/>
      </p:ext>
    </p:extLst>
  </p:cSld>
  <p:clrMapOvr>
    <a:masterClrMapping/>
  </p:clrMapOvr>
  <p:transition spd="slow">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pPr>
              <a:defRPr/>
            </a:pPr>
            <a:endParaRPr lang="en-ZA" dirty="0"/>
          </a:p>
        </p:txBody>
      </p:sp>
      <p:sp>
        <p:nvSpPr>
          <p:cNvPr id="3" name="Footer Placeholder 2"/>
          <p:cNvSpPr>
            <a:spLocks noGrp="1"/>
          </p:cNvSpPr>
          <p:nvPr>
            <p:ph type="ftr" sz="quarter" idx="11"/>
          </p:nvPr>
        </p:nvSpPr>
        <p:spPr>
          <a:xfrm>
            <a:off x="3132138" y="6453188"/>
            <a:ext cx="2879725" cy="268287"/>
          </a:xfrm>
          <a:prstGeom prst="rect">
            <a:avLst/>
          </a:prstGeom>
        </p:spPr>
        <p:txBody>
          <a:bodyPr/>
          <a:lstStyle>
            <a:lvl1pPr>
              <a:defRPr/>
            </a:lvl1pPr>
          </a:lstStyle>
          <a:p>
            <a:pPr fontAlgn="base">
              <a:spcBef>
                <a:spcPct val="0"/>
              </a:spcBef>
              <a:spcAft>
                <a:spcPct val="0"/>
              </a:spcAft>
              <a:defRPr/>
            </a:pPr>
            <a:endParaRPr lang="en-ZA" dirty="0">
              <a:solidFill>
                <a:srgbClr val="003896"/>
              </a:solidFill>
            </a:endParaRPr>
          </a:p>
        </p:txBody>
      </p:sp>
      <p:sp>
        <p:nvSpPr>
          <p:cNvPr id="4" name="Slide Number Placeholder 3"/>
          <p:cNvSpPr>
            <a:spLocks noGrp="1"/>
          </p:cNvSpPr>
          <p:nvPr>
            <p:ph type="sldNum" sz="quarter" idx="12"/>
          </p:nvPr>
        </p:nvSpPr>
        <p:spPr/>
        <p:txBody>
          <a:bodyPr/>
          <a:lstStyle>
            <a:lvl1pPr>
              <a:defRPr/>
            </a:lvl1pPr>
          </a:lstStyle>
          <a:p>
            <a:pPr>
              <a:defRPr/>
            </a:pPr>
            <a:fld id="{850DAD12-50D8-42F7-8011-597CFF2FE8D6}" type="slidenum">
              <a:rPr lang="en-ZA"/>
              <a:pPr>
                <a:defRPr/>
              </a:pPr>
              <a:t>‹#›</a:t>
            </a:fld>
            <a:endParaRPr lang="en-ZA" dirty="0"/>
          </a:p>
        </p:txBody>
      </p:sp>
    </p:spTree>
    <p:extLst>
      <p:ext uri="{BB962C8B-B14F-4D97-AF65-F5344CB8AC3E}">
        <p14:creationId xmlns:p14="http://schemas.microsoft.com/office/powerpoint/2010/main" val="1821010656"/>
      </p:ext>
    </p:extLst>
  </p:cSld>
  <p:clrMapOvr>
    <a:masterClrMapping/>
  </p:clrMapOvr>
  <p:transition spd="slow">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ZA"/>
          </a:p>
        </p:txBody>
      </p:sp>
      <p:sp>
        <p:nvSpPr>
          <p:cNvPr id="3" name="Content Placeholder 2"/>
          <p:cNvSpPr>
            <a:spLocks noGrp="1"/>
          </p:cNvSpPr>
          <p:nvPr>
            <p:ph idx="1"/>
          </p:nvPr>
        </p:nvSpPr>
        <p:spPr>
          <a:xfrm>
            <a:off x="3575051" y="273058"/>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Text Placeholder 3"/>
          <p:cNvSpPr>
            <a:spLocks noGrp="1"/>
          </p:cNvSpPr>
          <p:nvPr>
            <p:ph type="body" sz="half" idx="2"/>
          </p:nvPr>
        </p:nvSpPr>
        <p:spPr>
          <a:xfrm>
            <a:off x="457200" y="1435103"/>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37"/>
          <p:cNvSpPr>
            <a:spLocks noGrp="1" noChangeArrowheads="1"/>
          </p:cNvSpPr>
          <p:nvPr>
            <p:ph type="dt" sz="half" idx="10"/>
          </p:nvPr>
        </p:nvSpPr>
        <p:spPr>
          <a:ln/>
        </p:spPr>
        <p:txBody>
          <a:bodyPr/>
          <a:lstStyle>
            <a:lvl1pPr>
              <a:defRPr/>
            </a:lvl1pPr>
          </a:lstStyle>
          <a:p>
            <a:pPr>
              <a:defRPr/>
            </a:pPr>
            <a:endParaRPr lang="en-ZA" dirty="0"/>
          </a:p>
        </p:txBody>
      </p:sp>
      <p:sp>
        <p:nvSpPr>
          <p:cNvPr id="6" name="Rectangle 39"/>
          <p:cNvSpPr>
            <a:spLocks noGrp="1" noChangeArrowheads="1"/>
          </p:cNvSpPr>
          <p:nvPr>
            <p:ph type="sldNum" sz="quarter" idx="11"/>
          </p:nvPr>
        </p:nvSpPr>
        <p:spPr>
          <a:ln/>
        </p:spPr>
        <p:txBody>
          <a:bodyPr/>
          <a:lstStyle>
            <a:lvl1pPr>
              <a:defRPr/>
            </a:lvl1pPr>
          </a:lstStyle>
          <a:p>
            <a:pPr>
              <a:defRPr/>
            </a:pPr>
            <a:fld id="{B9F4BD90-9270-43DC-B579-A58A981EE58D}" type="slidenum">
              <a:rPr lang="en-ZA"/>
              <a:pPr>
                <a:defRPr/>
              </a:pPr>
              <a:t>‹#›</a:t>
            </a:fld>
            <a:endParaRPr lang="en-ZA" dirty="0"/>
          </a:p>
        </p:txBody>
      </p:sp>
    </p:spTree>
    <p:extLst>
      <p:ext uri="{BB962C8B-B14F-4D97-AF65-F5344CB8AC3E}">
        <p14:creationId xmlns:p14="http://schemas.microsoft.com/office/powerpoint/2010/main" val="61478211"/>
      </p:ext>
    </p:extLst>
  </p:cSld>
  <p:clrMapOvr>
    <a:masterClrMapping/>
  </p:clrMapOvr>
  <p:transition spd="slow">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ZA"/>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ZA"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37"/>
          <p:cNvSpPr>
            <a:spLocks noGrp="1" noChangeArrowheads="1"/>
          </p:cNvSpPr>
          <p:nvPr>
            <p:ph type="dt" sz="half" idx="10"/>
          </p:nvPr>
        </p:nvSpPr>
        <p:spPr>
          <a:ln/>
        </p:spPr>
        <p:txBody>
          <a:bodyPr/>
          <a:lstStyle>
            <a:lvl1pPr>
              <a:defRPr/>
            </a:lvl1pPr>
          </a:lstStyle>
          <a:p>
            <a:pPr>
              <a:defRPr/>
            </a:pPr>
            <a:endParaRPr lang="en-ZA" dirty="0"/>
          </a:p>
        </p:txBody>
      </p:sp>
      <p:sp>
        <p:nvSpPr>
          <p:cNvPr id="6" name="Rectangle 39"/>
          <p:cNvSpPr>
            <a:spLocks noGrp="1" noChangeArrowheads="1"/>
          </p:cNvSpPr>
          <p:nvPr>
            <p:ph type="sldNum" sz="quarter" idx="11"/>
          </p:nvPr>
        </p:nvSpPr>
        <p:spPr>
          <a:ln/>
        </p:spPr>
        <p:txBody>
          <a:bodyPr/>
          <a:lstStyle>
            <a:lvl1pPr>
              <a:defRPr/>
            </a:lvl1pPr>
          </a:lstStyle>
          <a:p>
            <a:pPr>
              <a:defRPr/>
            </a:pPr>
            <a:fld id="{F7C69BEE-0357-475C-81AD-F4C1F5460805}" type="slidenum">
              <a:rPr lang="en-ZA"/>
              <a:pPr>
                <a:defRPr/>
              </a:pPr>
              <a:t>‹#›</a:t>
            </a:fld>
            <a:endParaRPr lang="en-ZA" dirty="0"/>
          </a:p>
        </p:txBody>
      </p:sp>
    </p:spTree>
    <p:extLst>
      <p:ext uri="{BB962C8B-B14F-4D97-AF65-F5344CB8AC3E}">
        <p14:creationId xmlns:p14="http://schemas.microsoft.com/office/powerpoint/2010/main" val="2253724367"/>
      </p:ext>
    </p:extLst>
  </p:cSld>
  <p:clrMapOvr>
    <a:masterClrMapping/>
  </p:clrMapOvr>
  <p:transition spd="slow">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3.jpe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theme" Target="../theme/theme2.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6" Type="http://schemas.openxmlformats.org/officeDocument/2006/relationships/image" Target="../media/image3.jpeg"/><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5" Type="http://schemas.openxmlformats.org/officeDocument/2006/relationships/image" Target="../media/image2.jpeg"/><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 Id="rId14" Type="http://schemas.openxmlformats.org/officeDocument/2006/relationships/image" Target="../media/image1.jpeg"/></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2.xml"/><Relationship Id="rId13" Type="http://schemas.openxmlformats.org/officeDocument/2006/relationships/slideLayout" Target="../slideLayouts/slideLayout37.xml"/><Relationship Id="rId3" Type="http://schemas.openxmlformats.org/officeDocument/2006/relationships/slideLayout" Target="../slideLayouts/slideLayout27.xml"/><Relationship Id="rId7" Type="http://schemas.openxmlformats.org/officeDocument/2006/relationships/slideLayout" Target="../slideLayouts/slideLayout31.xml"/><Relationship Id="rId12" Type="http://schemas.openxmlformats.org/officeDocument/2006/relationships/slideLayout" Target="../slideLayouts/slideLayout36.xml"/><Relationship Id="rId2" Type="http://schemas.openxmlformats.org/officeDocument/2006/relationships/slideLayout" Target="../slideLayouts/slideLayout26.xml"/><Relationship Id="rId16" Type="http://schemas.openxmlformats.org/officeDocument/2006/relationships/image" Target="../media/image2.jpeg"/><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slideLayout" Target="../slideLayouts/slideLayout35.xml"/><Relationship Id="rId5" Type="http://schemas.openxmlformats.org/officeDocument/2006/relationships/slideLayout" Target="../slideLayouts/slideLayout29.xml"/><Relationship Id="rId15" Type="http://schemas.openxmlformats.org/officeDocument/2006/relationships/image" Target="../media/image10.jpeg"/><Relationship Id="rId10" Type="http://schemas.openxmlformats.org/officeDocument/2006/relationships/slideLayout" Target="../slideLayouts/slideLayout34.xml"/><Relationship Id="rId4" Type="http://schemas.openxmlformats.org/officeDocument/2006/relationships/slideLayout" Target="../slideLayouts/slideLayout28.xml"/><Relationship Id="rId9" Type="http://schemas.openxmlformats.org/officeDocument/2006/relationships/slideLayout" Target="../slideLayouts/slideLayout33.xml"/><Relationship Id="rId14" Type="http://schemas.openxmlformats.org/officeDocument/2006/relationships/theme" Target="../theme/theme3.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026" name="Picture 43" descr="logo small"/>
          <p:cNvPicPr>
            <a:picLocks noChangeAspect="1" noChangeArrowheads="1"/>
          </p:cNvPicPr>
          <p:nvPr userDrawn="1"/>
        </p:nvPicPr>
        <p:blipFill>
          <a:blip r:embed="rId14">
            <a:extLst>
              <a:ext uri="{28A0092B-C50C-407E-A947-70E740481C1C}">
                <a14:useLocalDpi xmlns:a14="http://schemas.microsoft.com/office/drawing/2010/main" val="0"/>
              </a:ext>
            </a:extLst>
          </a:blip>
          <a:srcRect/>
          <a:stretch>
            <a:fillRect/>
          </a:stretch>
        </p:blipFill>
        <p:spPr bwMode="auto">
          <a:xfrm>
            <a:off x="7662863" y="341313"/>
            <a:ext cx="1173162"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7" name="Picture 17" descr="topsolid"/>
          <p:cNvPicPr>
            <a:picLocks noChangeAspect="1" noChangeArrowheads="1"/>
          </p:cNvPicPr>
          <p:nvPr userDrawn="1"/>
        </p:nvPicPr>
        <p:blipFill>
          <a:blip r:embed="rId15">
            <a:extLst>
              <a:ext uri="{28A0092B-C50C-407E-A947-70E740481C1C}">
                <a14:useLocalDpi xmlns:a14="http://schemas.microsoft.com/office/drawing/2010/main" val="0"/>
              </a:ext>
            </a:extLst>
          </a:blip>
          <a:srcRect/>
          <a:stretch>
            <a:fillRect/>
          </a:stretch>
        </p:blipFill>
        <p:spPr bwMode="auto">
          <a:xfrm>
            <a:off x="0" y="0"/>
            <a:ext cx="7591425" cy="969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8" name="Rectangle 2"/>
          <p:cNvSpPr>
            <a:spLocks noGrp="1" noChangeArrowheads="1"/>
          </p:cNvSpPr>
          <p:nvPr>
            <p:ph type="title"/>
          </p:nvPr>
        </p:nvSpPr>
        <p:spPr bwMode="auto">
          <a:xfrm>
            <a:off x="436563" y="166688"/>
            <a:ext cx="6519862" cy="666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ZA" altLang="en-US" smtClean="0"/>
              <a:t>Click to edit Master title style</a:t>
            </a:r>
          </a:p>
        </p:txBody>
      </p:sp>
      <p:sp>
        <p:nvSpPr>
          <p:cNvPr id="1029" name="Rectangle 3"/>
          <p:cNvSpPr>
            <a:spLocks noGrp="1" noChangeArrowheads="1"/>
          </p:cNvSpPr>
          <p:nvPr>
            <p:ph type="body" idx="1"/>
          </p:nvPr>
        </p:nvSpPr>
        <p:spPr bwMode="auto">
          <a:xfrm>
            <a:off x="436563" y="1436688"/>
            <a:ext cx="8378825" cy="5045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ZA" altLang="en-US" smtClean="0"/>
              <a:t>Click to edit Master text styles</a:t>
            </a:r>
          </a:p>
          <a:p>
            <a:pPr lvl="1"/>
            <a:r>
              <a:rPr lang="en-ZA" altLang="en-US" smtClean="0"/>
              <a:t>Second level</a:t>
            </a:r>
          </a:p>
          <a:p>
            <a:pPr lvl="2"/>
            <a:r>
              <a:rPr lang="en-ZA" altLang="en-US" smtClean="0"/>
              <a:t>Third level</a:t>
            </a:r>
          </a:p>
          <a:p>
            <a:pPr lvl="3"/>
            <a:r>
              <a:rPr lang="en-ZA" altLang="en-US" smtClean="0"/>
              <a:t>Fourth level</a:t>
            </a:r>
          </a:p>
          <a:p>
            <a:pPr lvl="4"/>
            <a:r>
              <a:rPr lang="en-ZA" altLang="en-US" smtClean="0"/>
              <a:t>Fifth level</a:t>
            </a:r>
          </a:p>
        </p:txBody>
      </p:sp>
      <p:sp>
        <p:nvSpPr>
          <p:cNvPr id="1061" name="Rectangle 37"/>
          <p:cNvSpPr>
            <a:spLocks noGrp="1" noChangeArrowheads="1"/>
          </p:cNvSpPr>
          <p:nvPr>
            <p:ph type="dt" sz="half" idx="2"/>
          </p:nvPr>
        </p:nvSpPr>
        <p:spPr bwMode="auto">
          <a:xfrm>
            <a:off x="457200" y="6453188"/>
            <a:ext cx="1738313" cy="2682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000">
                <a:solidFill>
                  <a:srgbClr val="83725B"/>
                </a:solidFill>
              </a:defRPr>
            </a:lvl1pPr>
          </a:lstStyle>
          <a:p>
            <a:pPr fontAlgn="base">
              <a:spcBef>
                <a:spcPct val="0"/>
              </a:spcBef>
              <a:spcAft>
                <a:spcPct val="0"/>
              </a:spcAft>
              <a:defRPr/>
            </a:pPr>
            <a:endParaRPr lang="en-ZA" dirty="0"/>
          </a:p>
        </p:txBody>
      </p:sp>
      <p:sp>
        <p:nvSpPr>
          <p:cNvPr id="1063" name="Rectangle 39"/>
          <p:cNvSpPr>
            <a:spLocks noGrp="1" noChangeArrowheads="1"/>
          </p:cNvSpPr>
          <p:nvPr>
            <p:ph type="sldNum" sz="quarter" idx="4"/>
          </p:nvPr>
        </p:nvSpPr>
        <p:spPr bwMode="auto">
          <a:xfrm>
            <a:off x="3924300" y="6453188"/>
            <a:ext cx="935038" cy="2682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ctr">
              <a:defRPr sz="1000">
                <a:solidFill>
                  <a:srgbClr val="83725B"/>
                </a:solidFill>
              </a:defRPr>
            </a:lvl1pPr>
          </a:lstStyle>
          <a:p>
            <a:pPr fontAlgn="base">
              <a:spcBef>
                <a:spcPct val="0"/>
              </a:spcBef>
              <a:spcAft>
                <a:spcPct val="0"/>
              </a:spcAft>
              <a:defRPr/>
            </a:pPr>
            <a:fld id="{523966FF-8ADC-4A68-BAC0-41626DFA67BB}" type="slidenum">
              <a:rPr lang="en-ZA"/>
              <a:pPr fontAlgn="base">
                <a:spcBef>
                  <a:spcPct val="0"/>
                </a:spcBef>
                <a:spcAft>
                  <a:spcPct val="0"/>
                </a:spcAft>
                <a:defRPr/>
              </a:pPr>
              <a:t>‹#›</a:t>
            </a:fld>
            <a:endParaRPr lang="en-ZA" dirty="0"/>
          </a:p>
        </p:txBody>
      </p:sp>
      <p:pic>
        <p:nvPicPr>
          <p:cNvPr id="1032" name="Picture 1"/>
          <p:cNvPicPr>
            <a:picLocks noChangeAspect="1"/>
          </p:cNvPicPr>
          <p:nvPr userDrawn="1"/>
        </p:nvPicPr>
        <p:blipFill>
          <a:blip r:embed="rId16" cstate="print">
            <a:extLst>
              <a:ext uri="{28A0092B-C50C-407E-A947-70E740481C1C}">
                <a14:useLocalDpi xmlns:a14="http://schemas.microsoft.com/office/drawing/2010/main" val="0"/>
              </a:ext>
            </a:extLst>
          </a:blip>
          <a:srcRect/>
          <a:stretch>
            <a:fillRect/>
          </a:stretch>
        </p:blipFill>
        <p:spPr bwMode="auto">
          <a:xfrm>
            <a:off x="8250238" y="6318250"/>
            <a:ext cx="549275" cy="403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78207886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transition spd="slow">
    <p:fade/>
  </p:transition>
  <p:timing>
    <p:tnLst>
      <p:par>
        <p:cTn id="1" dur="indefinite" restart="never" nodeType="tmRoot"/>
      </p:par>
    </p:tnLst>
  </p:timing>
  <p:hf hdr="0" ftr="0"/>
  <p:txStyles>
    <p:titleStyle>
      <a:lvl1pPr algn="l" rtl="0" eaLnBrk="0" fontAlgn="base" hangingPunct="0">
        <a:lnSpc>
          <a:spcPct val="85000"/>
        </a:lnSpc>
        <a:spcBef>
          <a:spcPct val="0"/>
        </a:spcBef>
        <a:spcAft>
          <a:spcPct val="0"/>
        </a:spcAft>
        <a:defRPr sz="2400">
          <a:solidFill>
            <a:schemeClr val="bg1"/>
          </a:solidFill>
          <a:latin typeface="+mj-lt"/>
          <a:ea typeface="+mj-ea"/>
          <a:cs typeface="+mj-cs"/>
        </a:defRPr>
      </a:lvl1pPr>
      <a:lvl2pPr algn="l" rtl="0" eaLnBrk="0" fontAlgn="base" hangingPunct="0">
        <a:lnSpc>
          <a:spcPct val="85000"/>
        </a:lnSpc>
        <a:spcBef>
          <a:spcPct val="0"/>
        </a:spcBef>
        <a:spcAft>
          <a:spcPct val="0"/>
        </a:spcAft>
        <a:defRPr sz="2400">
          <a:solidFill>
            <a:schemeClr val="bg1"/>
          </a:solidFill>
          <a:latin typeface="Arial" charset="0"/>
          <a:cs typeface="Arial" charset="0"/>
        </a:defRPr>
      </a:lvl2pPr>
      <a:lvl3pPr algn="l" rtl="0" eaLnBrk="0" fontAlgn="base" hangingPunct="0">
        <a:lnSpc>
          <a:spcPct val="85000"/>
        </a:lnSpc>
        <a:spcBef>
          <a:spcPct val="0"/>
        </a:spcBef>
        <a:spcAft>
          <a:spcPct val="0"/>
        </a:spcAft>
        <a:defRPr sz="2400">
          <a:solidFill>
            <a:schemeClr val="bg1"/>
          </a:solidFill>
          <a:latin typeface="Arial" charset="0"/>
          <a:cs typeface="Arial" charset="0"/>
        </a:defRPr>
      </a:lvl3pPr>
      <a:lvl4pPr algn="l" rtl="0" eaLnBrk="0" fontAlgn="base" hangingPunct="0">
        <a:lnSpc>
          <a:spcPct val="85000"/>
        </a:lnSpc>
        <a:spcBef>
          <a:spcPct val="0"/>
        </a:spcBef>
        <a:spcAft>
          <a:spcPct val="0"/>
        </a:spcAft>
        <a:defRPr sz="2400">
          <a:solidFill>
            <a:schemeClr val="bg1"/>
          </a:solidFill>
          <a:latin typeface="Arial" charset="0"/>
          <a:cs typeface="Arial" charset="0"/>
        </a:defRPr>
      </a:lvl4pPr>
      <a:lvl5pPr algn="l" rtl="0" eaLnBrk="0" fontAlgn="base" hangingPunct="0">
        <a:lnSpc>
          <a:spcPct val="85000"/>
        </a:lnSpc>
        <a:spcBef>
          <a:spcPct val="0"/>
        </a:spcBef>
        <a:spcAft>
          <a:spcPct val="0"/>
        </a:spcAft>
        <a:defRPr sz="2400">
          <a:solidFill>
            <a:schemeClr val="bg1"/>
          </a:solidFill>
          <a:latin typeface="Arial" charset="0"/>
          <a:cs typeface="Arial" charset="0"/>
        </a:defRPr>
      </a:lvl5pPr>
      <a:lvl6pPr marL="457200" algn="l" rtl="0" fontAlgn="base">
        <a:lnSpc>
          <a:spcPct val="85000"/>
        </a:lnSpc>
        <a:spcBef>
          <a:spcPct val="0"/>
        </a:spcBef>
        <a:spcAft>
          <a:spcPct val="0"/>
        </a:spcAft>
        <a:defRPr sz="2400">
          <a:solidFill>
            <a:schemeClr val="bg1"/>
          </a:solidFill>
          <a:latin typeface="Arial" charset="0"/>
          <a:cs typeface="Arial" charset="0"/>
        </a:defRPr>
      </a:lvl6pPr>
      <a:lvl7pPr marL="914400" algn="l" rtl="0" fontAlgn="base">
        <a:lnSpc>
          <a:spcPct val="85000"/>
        </a:lnSpc>
        <a:spcBef>
          <a:spcPct val="0"/>
        </a:spcBef>
        <a:spcAft>
          <a:spcPct val="0"/>
        </a:spcAft>
        <a:defRPr sz="2400">
          <a:solidFill>
            <a:schemeClr val="bg1"/>
          </a:solidFill>
          <a:latin typeface="Arial" charset="0"/>
          <a:cs typeface="Arial" charset="0"/>
        </a:defRPr>
      </a:lvl7pPr>
      <a:lvl8pPr marL="1371600" algn="l" rtl="0" fontAlgn="base">
        <a:lnSpc>
          <a:spcPct val="85000"/>
        </a:lnSpc>
        <a:spcBef>
          <a:spcPct val="0"/>
        </a:spcBef>
        <a:spcAft>
          <a:spcPct val="0"/>
        </a:spcAft>
        <a:defRPr sz="2400">
          <a:solidFill>
            <a:schemeClr val="bg1"/>
          </a:solidFill>
          <a:latin typeface="Arial" charset="0"/>
          <a:cs typeface="Arial" charset="0"/>
        </a:defRPr>
      </a:lvl8pPr>
      <a:lvl9pPr marL="1828800" algn="l" rtl="0" fontAlgn="base">
        <a:lnSpc>
          <a:spcPct val="85000"/>
        </a:lnSpc>
        <a:spcBef>
          <a:spcPct val="0"/>
        </a:spcBef>
        <a:spcAft>
          <a:spcPct val="0"/>
        </a:spcAft>
        <a:defRPr sz="2400">
          <a:solidFill>
            <a:schemeClr val="bg1"/>
          </a:solidFill>
          <a:latin typeface="Arial" charset="0"/>
          <a:cs typeface="Arial" charset="0"/>
        </a:defRPr>
      </a:lvl9pPr>
    </p:titleStyle>
    <p:bodyStyle>
      <a:lvl1pPr marL="266700" indent="-266700" algn="l" rtl="0" eaLnBrk="0" fontAlgn="base" hangingPunct="0">
        <a:lnSpc>
          <a:spcPct val="90000"/>
        </a:lnSpc>
        <a:spcBef>
          <a:spcPct val="100000"/>
        </a:spcBef>
        <a:spcAft>
          <a:spcPct val="0"/>
        </a:spcAft>
        <a:buClr>
          <a:srgbClr val="8C7F6D"/>
        </a:buClr>
        <a:buChar char="•"/>
        <a:defRPr sz="2000">
          <a:solidFill>
            <a:srgbClr val="003896"/>
          </a:solidFill>
          <a:latin typeface="+mn-lt"/>
          <a:ea typeface="+mn-ea"/>
          <a:cs typeface="+mn-cs"/>
        </a:defRPr>
      </a:lvl1pPr>
      <a:lvl2pPr marL="717550" indent="-271463" algn="l" rtl="0" eaLnBrk="0" fontAlgn="base" hangingPunct="0">
        <a:lnSpc>
          <a:spcPct val="90000"/>
        </a:lnSpc>
        <a:spcBef>
          <a:spcPct val="100000"/>
        </a:spcBef>
        <a:spcAft>
          <a:spcPct val="0"/>
        </a:spcAft>
        <a:buClr>
          <a:srgbClr val="8C7F6D"/>
        </a:buClr>
        <a:buChar char="•"/>
        <a:defRPr>
          <a:solidFill>
            <a:srgbClr val="003896"/>
          </a:solidFill>
          <a:latin typeface="+mn-lt"/>
          <a:cs typeface="+mn-cs"/>
        </a:defRPr>
      </a:lvl2pPr>
      <a:lvl3pPr marL="1076325" indent="-179388" algn="l" rtl="0" eaLnBrk="0" fontAlgn="base" hangingPunct="0">
        <a:lnSpc>
          <a:spcPct val="90000"/>
        </a:lnSpc>
        <a:spcBef>
          <a:spcPct val="100000"/>
        </a:spcBef>
        <a:spcAft>
          <a:spcPct val="0"/>
        </a:spcAft>
        <a:buClr>
          <a:srgbClr val="8C7F6D"/>
        </a:buClr>
        <a:buChar char="•"/>
        <a:defRPr sz="1600">
          <a:solidFill>
            <a:srgbClr val="003896"/>
          </a:solidFill>
          <a:latin typeface="+mn-lt"/>
          <a:cs typeface="+mn-cs"/>
        </a:defRPr>
      </a:lvl3pPr>
      <a:lvl4pPr marL="1435100" indent="-179388" algn="l" rtl="0" eaLnBrk="0" fontAlgn="base" hangingPunct="0">
        <a:lnSpc>
          <a:spcPct val="90000"/>
        </a:lnSpc>
        <a:spcBef>
          <a:spcPct val="100000"/>
        </a:spcBef>
        <a:spcAft>
          <a:spcPct val="0"/>
        </a:spcAft>
        <a:buClr>
          <a:srgbClr val="8C7F6D"/>
        </a:buClr>
        <a:buChar char="•"/>
        <a:defRPr sz="1400">
          <a:solidFill>
            <a:srgbClr val="003896"/>
          </a:solidFill>
          <a:latin typeface="+mn-lt"/>
          <a:cs typeface="+mn-cs"/>
        </a:defRPr>
      </a:lvl4pPr>
      <a:lvl5pPr marL="1793875" indent="-179388" algn="l" rtl="0" eaLnBrk="0" fontAlgn="base" hangingPunct="0">
        <a:lnSpc>
          <a:spcPct val="90000"/>
        </a:lnSpc>
        <a:spcBef>
          <a:spcPct val="100000"/>
        </a:spcBef>
        <a:spcAft>
          <a:spcPct val="0"/>
        </a:spcAft>
        <a:buClr>
          <a:srgbClr val="8C7F6D"/>
        </a:buClr>
        <a:buChar char="•"/>
        <a:defRPr sz="1400">
          <a:solidFill>
            <a:srgbClr val="003896"/>
          </a:solidFill>
          <a:latin typeface="+mn-lt"/>
          <a:cs typeface="+mn-cs"/>
        </a:defRPr>
      </a:lvl5pPr>
      <a:lvl6pPr marL="2251075" indent="-179388" algn="l" rtl="0" fontAlgn="base">
        <a:lnSpc>
          <a:spcPct val="90000"/>
        </a:lnSpc>
        <a:spcBef>
          <a:spcPct val="100000"/>
        </a:spcBef>
        <a:spcAft>
          <a:spcPct val="0"/>
        </a:spcAft>
        <a:buClr>
          <a:srgbClr val="8C7F6D"/>
        </a:buClr>
        <a:buChar char="•"/>
        <a:defRPr sz="1400">
          <a:solidFill>
            <a:srgbClr val="003896"/>
          </a:solidFill>
          <a:latin typeface="+mn-lt"/>
          <a:cs typeface="+mn-cs"/>
        </a:defRPr>
      </a:lvl6pPr>
      <a:lvl7pPr marL="2708275" indent="-179388" algn="l" rtl="0" fontAlgn="base">
        <a:lnSpc>
          <a:spcPct val="90000"/>
        </a:lnSpc>
        <a:spcBef>
          <a:spcPct val="100000"/>
        </a:spcBef>
        <a:spcAft>
          <a:spcPct val="0"/>
        </a:spcAft>
        <a:buClr>
          <a:srgbClr val="8C7F6D"/>
        </a:buClr>
        <a:buChar char="•"/>
        <a:defRPr sz="1400">
          <a:solidFill>
            <a:srgbClr val="003896"/>
          </a:solidFill>
          <a:latin typeface="+mn-lt"/>
          <a:cs typeface="+mn-cs"/>
        </a:defRPr>
      </a:lvl7pPr>
      <a:lvl8pPr marL="3165475" indent="-179388" algn="l" rtl="0" fontAlgn="base">
        <a:lnSpc>
          <a:spcPct val="90000"/>
        </a:lnSpc>
        <a:spcBef>
          <a:spcPct val="100000"/>
        </a:spcBef>
        <a:spcAft>
          <a:spcPct val="0"/>
        </a:spcAft>
        <a:buClr>
          <a:srgbClr val="8C7F6D"/>
        </a:buClr>
        <a:buChar char="•"/>
        <a:defRPr sz="1400">
          <a:solidFill>
            <a:srgbClr val="003896"/>
          </a:solidFill>
          <a:latin typeface="+mn-lt"/>
          <a:cs typeface="+mn-cs"/>
        </a:defRPr>
      </a:lvl8pPr>
      <a:lvl9pPr marL="3622675" indent="-179388" algn="l" rtl="0" fontAlgn="base">
        <a:lnSpc>
          <a:spcPct val="90000"/>
        </a:lnSpc>
        <a:spcBef>
          <a:spcPct val="100000"/>
        </a:spcBef>
        <a:spcAft>
          <a:spcPct val="0"/>
        </a:spcAft>
        <a:buClr>
          <a:srgbClr val="8C7F6D"/>
        </a:buClr>
        <a:buChar char="•"/>
        <a:defRPr sz="1400">
          <a:solidFill>
            <a:srgbClr val="003896"/>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050" name="Picture 43" descr="logo small"/>
          <p:cNvPicPr>
            <a:picLocks noChangeAspect="1" noChangeArrowheads="1"/>
          </p:cNvPicPr>
          <p:nvPr userDrawn="1"/>
        </p:nvPicPr>
        <p:blipFill>
          <a:blip r:embed="rId14">
            <a:extLst>
              <a:ext uri="{28A0092B-C50C-407E-A947-70E740481C1C}">
                <a14:useLocalDpi xmlns:a14="http://schemas.microsoft.com/office/drawing/2010/main" val="0"/>
              </a:ext>
            </a:extLst>
          </a:blip>
          <a:srcRect/>
          <a:stretch>
            <a:fillRect/>
          </a:stretch>
        </p:blipFill>
        <p:spPr bwMode="auto">
          <a:xfrm>
            <a:off x="7662863" y="341313"/>
            <a:ext cx="1173162"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51" name="Picture 17" descr="topsolid"/>
          <p:cNvPicPr>
            <a:picLocks noChangeAspect="1" noChangeArrowheads="1"/>
          </p:cNvPicPr>
          <p:nvPr userDrawn="1"/>
        </p:nvPicPr>
        <p:blipFill>
          <a:blip r:embed="rId15">
            <a:extLst>
              <a:ext uri="{28A0092B-C50C-407E-A947-70E740481C1C}">
                <a14:useLocalDpi xmlns:a14="http://schemas.microsoft.com/office/drawing/2010/main" val="0"/>
              </a:ext>
            </a:extLst>
          </a:blip>
          <a:srcRect/>
          <a:stretch>
            <a:fillRect/>
          </a:stretch>
        </p:blipFill>
        <p:spPr bwMode="auto">
          <a:xfrm>
            <a:off x="0" y="0"/>
            <a:ext cx="7591425" cy="969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52" name="Rectangle 2"/>
          <p:cNvSpPr>
            <a:spLocks noGrp="1" noChangeArrowheads="1"/>
          </p:cNvSpPr>
          <p:nvPr>
            <p:ph type="title"/>
          </p:nvPr>
        </p:nvSpPr>
        <p:spPr bwMode="auto">
          <a:xfrm>
            <a:off x="436563" y="166688"/>
            <a:ext cx="6519862" cy="666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ZA" altLang="en-US" smtClean="0"/>
              <a:t>Click to edit Master title style</a:t>
            </a:r>
          </a:p>
        </p:txBody>
      </p:sp>
      <p:sp>
        <p:nvSpPr>
          <p:cNvPr id="2053" name="Rectangle 3"/>
          <p:cNvSpPr>
            <a:spLocks noGrp="1" noChangeArrowheads="1"/>
          </p:cNvSpPr>
          <p:nvPr>
            <p:ph type="body" idx="1"/>
          </p:nvPr>
        </p:nvSpPr>
        <p:spPr bwMode="auto">
          <a:xfrm>
            <a:off x="436563" y="1436688"/>
            <a:ext cx="8378825" cy="5045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ZA" altLang="en-US" smtClean="0"/>
              <a:t>Click to edit Master text styles</a:t>
            </a:r>
          </a:p>
          <a:p>
            <a:pPr lvl="1"/>
            <a:r>
              <a:rPr lang="en-ZA" altLang="en-US" smtClean="0"/>
              <a:t>Second level</a:t>
            </a:r>
          </a:p>
          <a:p>
            <a:pPr lvl="2"/>
            <a:r>
              <a:rPr lang="en-ZA" altLang="en-US" smtClean="0"/>
              <a:t>Third level</a:t>
            </a:r>
          </a:p>
          <a:p>
            <a:pPr lvl="3"/>
            <a:r>
              <a:rPr lang="en-ZA" altLang="en-US" smtClean="0"/>
              <a:t>Fourth level</a:t>
            </a:r>
          </a:p>
          <a:p>
            <a:pPr lvl="4"/>
            <a:r>
              <a:rPr lang="en-ZA" altLang="en-US" smtClean="0"/>
              <a:t>Fifth level</a:t>
            </a:r>
          </a:p>
        </p:txBody>
      </p:sp>
      <p:sp>
        <p:nvSpPr>
          <p:cNvPr id="1061" name="Rectangle 37"/>
          <p:cNvSpPr>
            <a:spLocks noGrp="1" noChangeArrowheads="1"/>
          </p:cNvSpPr>
          <p:nvPr>
            <p:ph type="dt" sz="half" idx="2"/>
          </p:nvPr>
        </p:nvSpPr>
        <p:spPr bwMode="auto">
          <a:xfrm>
            <a:off x="457200" y="6453188"/>
            <a:ext cx="1738313" cy="2682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000">
                <a:solidFill>
                  <a:srgbClr val="83725B"/>
                </a:solidFill>
              </a:defRPr>
            </a:lvl1pPr>
          </a:lstStyle>
          <a:p>
            <a:pPr fontAlgn="base">
              <a:spcBef>
                <a:spcPct val="0"/>
              </a:spcBef>
              <a:spcAft>
                <a:spcPct val="0"/>
              </a:spcAft>
              <a:defRPr/>
            </a:pPr>
            <a:endParaRPr lang="en-ZA" dirty="0"/>
          </a:p>
        </p:txBody>
      </p:sp>
      <p:sp>
        <p:nvSpPr>
          <p:cNvPr id="1063" name="Rectangle 39"/>
          <p:cNvSpPr>
            <a:spLocks noGrp="1" noChangeArrowheads="1"/>
          </p:cNvSpPr>
          <p:nvPr>
            <p:ph type="sldNum" sz="quarter" idx="4"/>
          </p:nvPr>
        </p:nvSpPr>
        <p:spPr bwMode="auto">
          <a:xfrm>
            <a:off x="3924300" y="6453188"/>
            <a:ext cx="935038" cy="2682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ctr">
              <a:defRPr sz="1000">
                <a:solidFill>
                  <a:srgbClr val="83725B"/>
                </a:solidFill>
              </a:defRPr>
            </a:lvl1pPr>
          </a:lstStyle>
          <a:p>
            <a:pPr fontAlgn="base">
              <a:spcBef>
                <a:spcPct val="0"/>
              </a:spcBef>
              <a:spcAft>
                <a:spcPct val="0"/>
              </a:spcAft>
              <a:defRPr/>
            </a:pPr>
            <a:fld id="{B9BE6D17-096A-42D4-8D02-EDD0D28CED56}" type="slidenum">
              <a:rPr lang="en-ZA"/>
              <a:pPr fontAlgn="base">
                <a:spcBef>
                  <a:spcPct val="0"/>
                </a:spcBef>
                <a:spcAft>
                  <a:spcPct val="0"/>
                </a:spcAft>
                <a:defRPr/>
              </a:pPr>
              <a:t>‹#›</a:t>
            </a:fld>
            <a:endParaRPr lang="en-ZA" dirty="0"/>
          </a:p>
        </p:txBody>
      </p:sp>
      <p:pic>
        <p:nvPicPr>
          <p:cNvPr id="2056" name="Picture 1"/>
          <p:cNvPicPr>
            <a:picLocks noChangeAspect="1"/>
          </p:cNvPicPr>
          <p:nvPr userDrawn="1"/>
        </p:nvPicPr>
        <p:blipFill>
          <a:blip r:embed="rId16" cstate="print">
            <a:extLst>
              <a:ext uri="{28A0092B-C50C-407E-A947-70E740481C1C}">
                <a14:useLocalDpi xmlns:a14="http://schemas.microsoft.com/office/drawing/2010/main" val="0"/>
              </a:ext>
            </a:extLst>
          </a:blip>
          <a:srcRect/>
          <a:stretch>
            <a:fillRect/>
          </a:stretch>
        </p:blipFill>
        <p:spPr bwMode="auto">
          <a:xfrm>
            <a:off x="8250238" y="6318250"/>
            <a:ext cx="549275" cy="403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017388941"/>
      </p:ext>
    </p:extLst>
  </p:cSld>
  <p:clrMap bg1="lt1" tx1="dk1" bg2="lt2" tx2="dk2" accent1="accent1" accent2="accent2" accent3="accent3" accent4="accent4" accent5="accent5" accent6="accent6" hlink="hlink" folHlink="folHlink"/>
  <p:sldLayoutIdLst>
    <p:sldLayoutId id="2147483674" r:id="rId1"/>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 id="2147483685" r:id="rId12"/>
  </p:sldLayoutIdLst>
  <p:transition spd="slow">
    <p:fade/>
  </p:transition>
  <p:timing>
    <p:tnLst>
      <p:par>
        <p:cTn id="1" dur="indefinite" restart="never" nodeType="tmRoot"/>
      </p:par>
    </p:tnLst>
  </p:timing>
  <p:hf hdr="0" ftr="0"/>
  <p:txStyles>
    <p:titleStyle>
      <a:lvl1pPr algn="l" rtl="0" eaLnBrk="0" fontAlgn="base" hangingPunct="0">
        <a:lnSpc>
          <a:spcPct val="85000"/>
        </a:lnSpc>
        <a:spcBef>
          <a:spcPct val="0"/>
        </a:spcBef>
        <a:spcAft>
          <a:spcPct val="0"/>
        </a:spcAft>
        <a:defRPr sz="2400">
          <a:solidFill>
            <a:schemeClr val="bg1"/>
          </a:solidFill>
          <a:latin typeface="+mj-lt"/>
          <a:ea typeface="+mj-ea"/>
          <a:cs typeface="+mj-cs"/>
        </a:defRPr>
      </a:lvl1pPr>
      <a:lvl2pPr algn="l" rtl="0" eaLnBrk="0" fontAlgn="base" hangingPunct="0">
        <a:lnSpc>
          <a:spcPct val="85000"/>
        </a:lnSpc>
        <a:spcBef>
          <a:spcPct val="0"/>
        </a:spcBef>
        <a:spcAft>
          <a:spcPct val="0"/>
        </a:spcAft>
        <a:defRPr sz="2400">
          <a:solidFill>
            <a:schemeClr val="bg1"/>
          </a:solidFill>
          <a:latin typeface="Arial" charset="0"/>
          <a:cs typeface="Arial" charset="0"/>
        </a:defRPr>
      </a:lvl2pPr>
      <a:lvl3pPr algn="l" rtl="0" eaLnBrk="0" fontAlgn="base" hangingPunct="0">
        <a:lnSpc>
          <a:spcPct val="85000"/>
        </a:lnSpc>
        <a:spcBef>
          <a:spcPct val="0"/>
        </a:spcBef>
        <a:spcAft>
          <a:spcPct val="0"/>
        </a:spcAft>
        <a:defRPr sz="2400">
          <a:solidFill>
            <a:schemeClr val="bg1"/>
          </a:solidFill>
          <a:latin typeface="Arial" charset="0"/>
          <a:cs typeface="Arial" charset="0"/>
        </a:defRPr>
      </a:lvl3pPr>
      <a:lvl4pPr algn="l" rtl="0" eaLnBrk="0" fontAlgn="base" hangingPunct="0">
        <a:lnSpc>
          <a:spcPct val="85000"/>
        </a:lnSpc>
        <a:spcBef>
          <a:spcPct val="0"/>
        </a:spcBef>
        <a:spcAft>
          <a:spcPct val="0"/>
        </a:spcAft>
        <a:defRPr sz="2400">
          <a:solidFill>
            <a:schemeClr val="bg1"/>
          </a:solidFill>
          <a:latin typeface="Arial" charset="0"/>
          <a:cs typeface="Arial" charset="0"/>
        </a:defRPr>
      </a:lvl4pPr>
      <a:lvl5pPr algn="l" rtl="0" eaLnBrk="0" fontAlgn="base" hangingPunct="0">
        <a:lnSpc>
          <a:spcPct val="85000"/>
        </a:lnSpc>
        <a:spcBef>
          <a:spcPct val="0"/>
        </a:spcBef>
        <a:spcAft>
          <a:spcPct val="0"/>
        </a:spcAft>
        <a:defRPr sz="2400">
          <a:solidFill>
            <a:schemeClr val="bg1"/>
          </a:solidFill>
          <a:latin typeface="Arial" charset="0"/>
          <a:cs typeface="Arial" charset="0"/>
        </a:defRPr>
      </a:lvl5pPr>
      <a:lvl6pPr marL="457200" algn="l" rtl="0" fontAlgn="base">
        <a:lnSpc>
          <a:spcPct val="85000"/>
        </a:lnSpc>
        <a:spcBef>
          <a:spcPct val="0"/>
        </a:spcBef>
        <a:spcAft>
          <a:spcPct val="0"/>
        </a:spcAft>
        <a:defRPr sz="2400">
          <a:solidFill>
            <a:schemeClr val="bg1"/>
          </a:solidFill>
          <a:latin typeface="Arial" charset="0"/>
          <a:cs typeface="Arial" charset="0"/>
        </a:defRPr>
      </a:lvl6pPr>
      <a:lvl7pPr marL="914400" algn="l" rtl="0" fontAlgn="base">
        <a:lnSpc>
          <a:spcPct val="85000"/>
        </a:lnSpc>
        <a:spcBef>
          <a:spcPct val="0"/>
        </a:spcBef>
        <a:spcAft>
          <a:spcPct val="0"/>
        </a:spcAft>
        <a:defRPr sz="2400">
          <a:solidFill>
            <a:schemeClr val="bg1"/>
          </a:solidFill>
          <a:latin typeface="Arial" charset="0"/>
          <a:cs typeface="Arial" charset="0"/>
        </a:defRPr>
      </a:lvl7pPr>
      <a:lvl8pPr marL="1371600" algn="l" rtl="0" fontAlgn="base">
        <a:lnSpc>
          <a:spcPct val="85000"/>
        </a:lnSpc>
        <a:spcBef>
          <a:spcPct val="0"/>
        </a:spcBef>
        <a:spcAft>
          <a:spcPct val="0"/>
        </a:spcAft>
        <a:defRPr sz="2400">
          <a:solidFill>
            <a:schemeClr val="bg1"/>
          </a:solidFill>
          <a:latin typeface="Arial" charset="0"/>
          <a:cs typeface="Arial" charset="0"/>
        </a:defRPr>
      </a:lvl8pPr>
      <a:lvl9pPr marL="1828800" algn="l" rtl="0" fontAlgn="base">
        <a:lnSpc>
          <a:spcPct val="85000"/>
        </a:lnSpc>
        <a:spcBef>
          <a:spcPct val="0"/>
        </a:spcBef>
        <a:spcAft>
          <a:spcPct val="0"/>
        </a:spcAft>
        <a:defRPr sz="2400">
          <a:solidFill>
            <a:schemeClr val="bg1"/>
          </a:solidFill>
          <a:latin typeface="Arial" charset="0"/>
          <a:cs typeface="Arial" charset="0"/>
        </a:defRPr>
      </a:lvl9pPr>
    </p:titleStyle>
    <p:bodyStyle>
      <a:lvl1pPr marL="266700" indent="-266700" algn="l" rtl="0" eaLnBrk="0" fontAlgn="base" hangingPunct="0">
        <a:lnSpc>
          <a:spcPct val="90000"/>
        </a:lnSpc>
        <a:spcBef>
          <a:spcPct val="100000"/>
        </a:spcBef>
        <a:spcAft>
          <a:spcPct val="0"/>
        </a:spcAft>
        <a:buClr>
          <a:srgbClr val="8C7F6D"/>
        </a:buClr>
        <a:buChar char="•"/>
        <a:defRPr sz="2000">
          <a:solidFill>
            <a:srgbClr val="003896"/>
          </a:solidFill>
          <a:latin typeface="+mn-lt"/>
          <a:ea typeface="+mn-ea"/>
          <a:cs typeface="+mn-cs"/>
        </a:defRPr>
      </a:lvl1pPr>
      <a:lvl2pPr marL="717550" indent="-271463" algn="l" rtl="0" eaLnBrk="0" fontAlgn="base" hangingPunct="0">
        <a:lnSpc>
          <a:spcPct val="90000"/>
        </a:lnSpc>
        <a:spcBef>
          <a:spcPct val="100000"/>
        </a:spcBef>
        <a:spcAft>
          <a:spcPct val="0"/>
        </a:spcAft>
        <a:buClr>
          <a:srgbClr val="8C7F6D"/>
        </a:buClr>
        <a:buChar char="•"/>
        <a:defRPr>
          <a:solidFill>
            <a:srgbClr val="003896"/>
          </a:solidFill>
          <a:latin typeface="+mn-lt"/>
          <a:cs typeface="+mn-cs"/>
        </a:defRPr>
      </a:lvl2pPr>
      <a:lvl3pPr marL="1076325" indent="-179388" algn="l" rtl="0" eaLnBrk="0" fontAlgn="base" hangingPunct="0">
        <a:lnSpc>
          <a:spcPct val="90000"/>
        </a:lnSpc>
        <a:spcBef>
          <a:spcPct val="100000"/>
        </a:spcBef>
        <a:spcAft>
          <a:spcPct val="0"/>
        </a:spcAft>
        <a:buClr>
          <a:srgbClr val="8C7F6D"/>
        </a:buClr>
        <a:buChar char="•"/>
        <a:defRPr sz="1600">
          <a:solidFill>
            <a:srgbClr val="003896"/>
          </a:solidFill>
          <a:latin typeface="+mn-lt"/>
          <a:cs typeface="+mn-cs"/>
        </a:defRPr>
      </a:lvl3pPr>
      <a:lvl4pPr marL="1435100" indent="-179388" algn="l" rtl="0" eaLnBrk="0" fontAlgn="base" hangingPunct="0">
        <a:lnSpc>
          <a:spcPct val="90000"/>
        </a:lnSpc>
        <a:spcBef>
          <a:spcPct val="100000"/>
        </a:spcBef>
        <a:spcAft>
          <a:spcPct val="0"/>
        </a:spcAft>
        <a:buClr>
          <a:srgbClr val="8C7F6D"/>
        </a:buClr>
        <a:buChar char="•"/>
        <a:defRPr sz="1400">
          <a:solidFill>
            <a:srgbClr val="003896"/>
          </a:solidFill>
          <a:latin typeface="+mn-lt"/>
          <a:cs typeface="+mn-cs"/>
        </a:defRPr>
      </a:lvl4pPr>
      <a:lvl5pPr marL="1793875" indent="-179388" algn="l" rtl="0" eaLnBrk="0" fontAlgn="base" hangingPunct="0">
        <a:lnSpc>
          <a:spcPct val="90000"/>
        </a:lnSpc>
        <a:spcBef>
          <a:spcPct val="100000"/>
        </a:spcBef>
        <a:spcAft>
          <a:spcPct val="0"/>
        </a:spcAft>
        <a:buClr>
          <a:srgbClr val="8C7F6D"/>
        </a:buClr>
        <a:buChar char="•"/>
        <a:defRPr sz="1400">
          <a:solidFill>
            <a:srgbClr val="003896"/>
          </a:solidFill>
          <a:latin typeface="+mn-lt"/>
          <a:cs typeface="+mn-cs"/>
        </a:defRPr>
      </a:lvl5pPr>
      <a:lvl6pPr marL="2251075" indent="-179388" algn="l" rtl="0" fontAlgn="base">
        <a:lnSpc>
          <a:spcPct val="90000"/>
        </a:lnSpc>
        <a:spcBef>
          <a:spcPct val="100000"/>
        </a:spcBef>
        <a:spcAft>
          <a:spcPct val="0"/>
        </a:spcAft>
        <a:buClr>
          <a:srgbClr val="8C7F6D"/>
        </a:buClr>
        <a:buChar char="•"/>
        <a:defRPr sz="1400">
          <a:solidFill>
            <a:srgbClr val="003896"/>
          </a:solidFill>
          <a:latin typeface="+mn-lt"/>
          <a:cs typeface="+mn-cs"/>
        </a:defRPr>
      </a:lvl6pPr>
      <a:lvl7pPr marL="2708275" indent="-179388" algn="l" rtl="0" fontAlgn="base">
        <a:lnSpc>
          <a:spcPct val="90000"/>
        </a:lnSpc>
        <a:spcBef>
          <a:spcPct val="100000"/>
        </a:spcBef>
        <a:spcAft>
          <a:spcPct val="0"/>
        </a:spcAft>
        <a:buClr>
          <a:srgbClr val="8C7F6D"/>
        </a:buClr>
        <a:buChar char="•"/>
        <a:defRPr sz="1400">
          <a:solidFill>
            <a:srgbClr val="003896"/>
          </a:solidFill>
          <a:latin typeface="+mn-lt"/>
          <a:cs typeface="+mn-cs"/>
        </a:defRPr>
      </a:lvl7pPr>
      <a:lvl8pPr marL="3165475" indent="-179388" algn="l" rtl="0" fontAlgn="base">
        <a:lnSpc>
          <a:spcPct val="90000"/>
        </a:lnSpc>
        <a:spcBef>
          <a:spcPct val="100000"/>
        </a:spcBef>
        <a:spcAft>
          <a:spcPct val="0"/>
        </a:spcAft>
        <a:buClr>
          <a:srgbClr val="8C7F6D"/>
        </a:buClr>
        <a:buChar char="•"/>
        <a:defRPr sz="1400">
          <a:solidFill>
            <a:srgbClr val="003896"/>
          </a:solidFill>
          <a:latin typeface="+mn-lt"/>
          <a:cs typeface="+mn-cs"/>
        </a:defRPr>
      </a:lvl8pPr>
      <a:lvl9pPr marL="3622675" indent="-179388" algn="l" rtl="0" fontAlgn="base">
        <a:lnSpc>
          <a:spcPct val="90000"/>
        </a:lnSpc>
        <a:spcBef>
          <a:spcPct val="100000"/>
        </a:spcBef>
        <a:spcAft>
          <a:spcPct val="0"/>
        </a:spcAft>
        <a:buClr>
          <a:srgbClr val="8C7F6D"/>
        </a:buClr>
        <a:buChar char="•"/>
        <a:defRPr sz="1400">
          <a:solidFill>
            <a:srgbClr val="003896"/>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5122" name="Picture 43" descr="logo small"/>
          <p:cNvPicPr>
            <a:picLocks noChangeAspect="1" noChangeArrowheads="1"/>
          </p:cNvPicPr>
          <p:nvPr userDrawn="1"/>
        </p:nvPicPr>
        <p:blipFill>
          <a:blip r:embed="rId15">
            <a:extLst>
              <a:ext uri="{28A0092B-C50C-407E-A947-70E740481C1C}">
                <a14:useLocalDpi xmlns:a14="http://schemas.microsoft.com/office/drawing/2010/main" val="0"/>
              </a:ext>
            </a:extLst>
          </a:blip>
          <a:srcRect/>
          <a:stretch>
            <a:fillRect/>
          </a:stretch>
        </p:blipFill>
        <p:spPr bwMode="auto">
          <a:xfrm>
            <a:off x="7662863" y="341313"/>
            <a:ext cx="1173162"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23" name="Picture 17" descr="topsolid"/>
          <p:cNvPicPr>
            <a:picLocks noChangeAspect="1" noChangeArrowheads="1"/>
          </p:cNvPicPr>
          <p:nvPr userDrawn="1"/>
        </p:nvPicPr>
        <p:blipFill>
          <a:blip r:embed="rId16">
            <a:extLst>
              <a:ext uri="{28A0092B-C50C-407E-A947-70E740481C1C}">
                <a14:useLocalDpi xmlns:a14="http://schemas.microsoft.com/office/drawing/2010/main" val="0"/>
              </a:ext>
            </a:extLst>
          </a:blip>
          <a:srcRect/>
          <a:stretch>
            <a:fillRect/>
          </a:stretch>
        </p:blipFill>
        <p:spPr bwMode="auto">
          <a:xfrm>
            <a:off x="0" y="0"/>
            <a:ext cx="7591425" cy="969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124" name="Rectangle 2"/>
          <p:cNvSpPr>
            <a:spLocks noGrp="1" noChangeArrowheads="1"/>
          </p:cNvSpPr>
          <p:nvPr>
            <p:ph type="title"/>
          </p:nvPr>
        </p:nvSpPr>
        <p:spPr bwMode="auto">
          <a:xfrm>
            <a:off x="436563" y="166688"/>
            <a:ext cx="6519862" cy="666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ZA" altLang="en-US"/>
              <a:t>Click to edit Master title style</a:t>
            </a:r>
          </a:p>
        </p:txBody>
      </p:sp>
      <p:sp>
        <p:nvSpPr>
          <p:cNvPr id="5125" name="Rectangle 3"/>
          <p:cNvSpPr>
            <a:spLocks noGrp="1" noChangeArrowheads="1"/>
          </p:cNvSpPr>
          <p:nvPr>
            <p:ph type="body" idx="1"/>
          </p:nvPr>
        </p:nvSpPr>
        <p:spPr bwMode="auto">
          <a:xfrm>
            <a:off x="436563" y="1436688"/>
            <a:ext cx="8378825" cy="5045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ZA" altLang="en-US"/>
              <a:t>Click to edit Master text styles</a:t>
            </a:r>
          </a:p>
          <a:p>
            <a:pPr lvl="1"/>
            <a:r>
              <a:rPr lang="en-ZA" altLang="en-US"/>
              <a:t>Second level</a:t>
            </a:r>
          </a:p>
          <a:p>
            <a:pPr lvl="2"/>
            <a:r>
              <a:rPr lang="en-ZA" altLang="en-US"/>
              <a:t>Third level</a:t>
            </a:r>
          </a:p>
          <a:p>
            <a:pPr lvl="3"/>
            <a:r>
              <a:rPr lang="en-ZA" altLang="en-US"/>
              <a:t>Fourth level</a:t>
            </a:r>
          </a:p>
          <a:p>
            <a:pPr lvl="4"/>
            <a:r>
              <a:rPr lang="en-ZA" altLang="en-US"/>
              <a:t>Fifth level</a:t>
            </a:r>
          </a:p>
        </p:txBody>
      </p:sp>
      <p:sp>
        <p:nvSpPr>
          <p:cNvPr id="1061" name="Rectangle 37"/>
          <p:cNvSpPr>
            <a:spLocks noGrp="1" noChangeArrowheads="1"/>
          </p:cNvSpPr>
          <p:nvPr>
            <p:ph type="dt" sz="half" idx="2"/>
          </p:nvPr>
        </p:nvSpPr>
        <p:spPr bwMode="auto">
          <a:xfrm>
            <a:off x="457200" y="6453188"/>
            <a:ext cx="1738313" cy="268287"/>
          </a:xfrm>
          <a:prstGeom prst="rect">
            <a:avLst/>
          </a:prstGeom>
          <a:noFill/>
          <a:ln w="9525" algn="ctr">
            <a:noFill/>
            <a:miter lim="800000"/>
            <a:headEnd/>
            <a:tailEnd/>
          </a:ln>
          <a:effectLst/>
        </p:spPr>
        <p:txBody>
          <a:bodyPr vert="horz" wrap="square" lIns="91440" tIns="45720" rIns="91440" bIns="45720" numCol="1" anchor="b" anchorCtr="0" compatLnSpc="1">
            <a:prstTxWarp prst="textNoShape">
              <a:avLst/>
            </a:prstTxWarp>
          </a:bodyPr>
          <a:lstStyle>
            <a:lvl1pPr>
              <a:defRPr sz="1000">
                <a:solidFill>
                  <a:srgbClr val="83725B"/>
                </a:solidFill>
              </a:defRPr>
            </a:lvl1pPr>
          </a:lstStyle>
          <a:p>
            <a:pPr fontAlgn="base">
              <a:spcBef>
                <a:spcPct val="0"/>
              </a:spcBef>
              <a:spcAft>
                <a:spcPct val="0"/>
              </a:spcAft>
              <a:defRPr/>
            </a:pPr>
            <a:fld id="{73F56AAC-1F47-44F7-BB61-8EEF5702B5A6}" type="datetime1">
              <a:rPr lang="en-ZA"/>
              <a:pPr fontAlgn="base">
                <a:spcBef>
                  <a:spcPct val="0"/>
                </a:spcBef>
                <a:spcAft>
                  <a:spcPct val="0"/>
                </a:spcAft>
                <a:defRPr/>
              </a:pPr>
              <a:t>2022/09/14</a:t>
            </a:fld>
            <a:endParaRPr lang="en-ZA" dirty="0"/>
          </a:p>
        </p:txBody>
      </p:sp>
      <p:sp>
        <p:nvSpPr>
          <p:cNvPr id="8" name="Slide Number Placeholder 3"/>
          <p:cNvSpPr txBox="1">
            <a:spLocks noGrp="1"/>
          </p:cNvSpPr>
          <p:nvPr userDrawn="1"/>
        </p:nvSpPr>
        <p:spPr bwMode="auto">
          <a:xfrm>
            <a:off x="7164388" y="6453188"/>
            <a:ext cx="1651000" cy="268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nchor="b"/>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r" eaLnBrk="1" fontAlgn="base" hangingPunct="1">
              <a:spcBef>
                <a:spcPct val="0"/>
              </a:spcBef>
              <a:spcAft>
                <a:spcPct val="0"/>
              </a:spcAft>
            </a:pPr>
            <a:fld id="{8FC4F4BA-AB16-4AF3-B536-1F9C715209E6}" type="slidenum">
              <a:rPr lang="en-ZA" altLang="en-US" sz="1000">
                <a:solidFill>
                  <a:srgbClr val="83725B"/>
                </a:solidFill>
              </a:rPr>
              <a:pPr algn="r" eaLnBrk="1" fontAlgn="base" hangingPunct="1">
                <a:spcBef>
                  <a:spcPct val="0"/>
                </a:spcBef>
                <a:spcAft>
                  <a:spcPct val="0"/>
                </a:spcAft>
              </a:pPr>
              <a:t>‹#›</a:t>
            </a:fld>
            <a:endParaRPr lang="en-ZA" altLang="en-US" sz="1000" dirty="0">
              <a:solidFill>
                <a:srgbClr val="83725B"/>
              </a:solidFill>
            </a:endParaRPr>
          </a:p>
        </p:txBody>
      </p:sp>
    </p:spTree>
    <p:extLst>
      <p:ext uri="{BB962C8B-B14F-4D97-AF65-F5344CB8AC3E}">
        <p14:creationId xmlns:p14="http://schemas.microsoft.com/office/powerpoint/2010/main" val="2942246352"/>
      </p:ext>
    </p:extLst>
  </p:cSld>
  <p:clrMap bg1="lt1" tx1="dk1" bg2="lt2" tx2="dk2" accent1="accent1" accent2="accent2" accent3="accent3" accent4="accent4" accent5="accent5" accent6="accent6" hlink="hlink" folHlink="folHlink"/>
  <p:sldLayoutIdLst>
    <p:sldLayoutId id="2147483687" r:id="rId1"/>
    <p:sldLayoutId id="2147483688" r:id="rId2"/>
    <p:sldLayoutId id="2147483689" r:id="rId3"/>
    <p:sldLayoutId id="2147483690" r:id="rId4"/>
    <p:sldLayoutId id="2147483691" r:id="rId5"/>
    <p:sldLayoutId id="2147483692" r:id="rId6"/>
    <p:sldLayoutId id="2147483693" r:id="rId7"/>
    <p:sldLayoutId id="2147483694" r:id="rId8"/>
    <p:sldLayoutId id="2147483695" r:id="rId9"/>
    <p:sldLayoutId id="2147483696" r:id="rId10"/>
    <p:sldLayoutId id="2147483697" r:id="rId11"/>
    <p:sldLayoutId id="2147483698" r:id="rId12"/>
    <p:sldLayoutId id="2147483699" r:id="rId13"/>
  </p:sldLayoutIdLst>
  <p:transition spd="slow">
    <p:fade/>
  </p:transition>
  <p:hf hdr="0" ftr="0"/>
  <p:txStyles>
    <p:titleStyle>
      <a:lvl1pPr algn="l" rtl="0" eaLnBrk="0" fontAlgn="base" hangingPunct="0">
        <a:lnSpc>
          <a:spcPct val="85000"/>
        </a:lnSpc>
        <a:spcBef>
          <a:spcPct val="0"/>
        </a:spcBef>
        <a:spcAft>
          <a:spcPct val="0"/>
        </a:spcAft>
        <a:defRPr sz="2400">
          <a:solidFill>
            <a:schemeClr val="bg1"/>
          </a:solidFill>
          <a:latin typeface="+mj-lt"/>
          <a:ea typeface="+mj-ea"/>
          <a:cs typeface="+mj-cs"/>
        </a:defRPr>
      </a:lvl1pPr>
      <a:lvl2pPr algn="l" rtl="0" eaLnBrk="0" fontAlgn="base" hangingPunct="0">
        <a:lnSpc>
          <a:spcPct val="85000"/>
        </a:lnSpc>
        <a:spcBef>
          <a:spcPct val="0"/>
        </a:spcBef>
        <a:spcAft>
          <a:spcPct val="0"/>
        </a:spcAft>
        <a:defRPr sz="2400">
          <a:solidFill>
            <a:schemeClr val="bg1"/>
          </a:solidFill>
          <a:latin typeface="Arial" charset="0"/>
          <a:cs typeface="Arial" charset="0"/>
        </a:defRPr>
      </a:lvl2pPr>
      <a:lvl3pPr algn="l" rtl="0" eaLnBrk="0" fontAlgn="base" hangingPunct="0">
        <a:lnSpc>
          <a:spcPct val="85000"/>
        </a:lnSpc>
        <a:spcBef>
          <a:spcPct val="0"/>
        </a:spcBef>
        <a:spcAft>
          <a:spcPct val="0"/>
        </a:spcAft>
        <a:defRPr sz="2400">
          <a:solidFill>
            <a:schemeClr val="bg1"/>
          </a:solidFill>
          <a:latin typeface="Arial" charset="0"/>
          <a:cs typeface="Arial" charset="0"/>
        </a:defRPr>
      </a:lvl3pPr>
      <a:lvl4pPr algn="l" rtl="0" eaLnBrk="0" fontAlgn="base" hangingPunct="0">
        <a:lnSpc>
          <a:spcPct val="85000"/>
        </a:lnSpc>
        <a:spcBef>
          <a:spcPct val="0"/>
        </a:spcBef>
        <a:spcAft>
          <a:spcPct val="0"/>
        </a:spcAft>
        <a:defRPr sz="2400">
          <a:solidFill>
            <a:schemeClr val="bg1"/>
          </a:solidFill>
          <a:latin typeface="Arial" charset="0"/>
          <a:cs typeface="Arial" charset="0"/>
        </a:defRPr>
      </a:lvl4pPr>
      <a:lvl5pPr algn="l" rtl="0" eaLnBrk="0" fontAlgn="base" hangingPunct="0">
        <a:lnSpc>
          <a:spcPct val="85000"/>
        </a:lnSpc>
        <a:spcBef>
          <a:spcPct val="0"/>
        </a:spcBef>
        <a:spcAft>
          <a:spcPct val="0"/>
        </a:spcAft>
        <a:defRPr sz="2400">
          <a:solidFill>
            <a:schemeClr val="bg1"/>
          </a:solidFill>
          <a:latin typeface="Arial" charset="0"/>
          <a:cs typeface="Arial" charset="0"/>
        </a:defRPr>
      </a:lvl5pPr>
      <a:lvl6pPr marL="457200" algn="l" rtl="0" fontAlgn="base">
        <a:lnSpc>
          <a:spcPct val="85000"/>
        </a:lnSpc>
        <a:spcBef>
          <a:spcPct val="0"/>
        </a:spcBef>
        <a:spcAft>
          <a:spcPct val="0"/>
        </a:spcAft>
        <a:defRPr sz="2400">
          <a:solidFill>
            <a:schemeClr val="bg1"/>
          </a:solidFill>
          <a:latin typeface="Arial" charset="0"/>
          <a:cs typeface="Arial" charset="0"/>
        </a:defRPr>
      </a:lvl6pPr>
      <a:lvl7pPr marL="914400" algn="l" rtl="0" fontAlgn="base">
        <a:lnSpc>
          <a:spcPct val="85000"/>
        </a:lnSpc>
        <a:spcBef>
          <a:spcPct val="0"/>
        </a:spcBef>
        <a:spcAft>
          <a:spcPct val="0"/>
        </a:spcAft>
        <a:defRPr sz="2400">
          <a:solidFill>
            <a:schemeClr val="bg1"/>
          </a:solidFill>
          <a:latin typeface="Arial" charset="0"/>
          <a:cs typeface="Arial" charset="0"/>
        </a:defRPr>
      </a:lvl7pPr>
      <a:lvl8pPr marL="1371600" algn="l" rtl="0" fontAlgn="base">
        <a:lnSpc>
          <a:spcPct val="85000"/>
        </a:lnSpc>
        <a:spcBef>
          <a:spcPct val="0"/>
        </a:spcBef>
        <a:spcAft>
          <a:spcPct val="0"/>
        </a:spcAft>
        <a:defRPr sz="2400">
          <a:solidFill>
            <a:schemeClr val="bg1"/>
          </a:solidFill>
          <a:latin typeface="Arial" charset="0"/>
          <a:cs typeface="Arial" charset="0"/>
        </a:defRPr>
      </a:lvl8pPr>
      <a:lvl9pPr marL="1828800" algn="l" rtl="0" fontAlgn="base">
        <a:lnSpc>
          <a:spcPct val="85000"/>
        </a:lnSpc>
        <a:spcBef>
          <a:spcPct val="0"/>
        </a:spcBef>
        <a:spcAft>
          <a:spcPct val="0"/>
        </a:spcAft>
        <a:defRPr sz="2400">
          <a:solidFill>
            <a:schemeClr val="bg1"/>
          </a:solidFill>
          <a:latin typeface="Arial" charset="0"/>
          <a:cs typeface="Arial" charset="0"/>
        </a:defRPr>
      </a:lvl9pPr>
    </p:titleStyle>
    <p:bodyStyle>
      <a:lvl1pPr marL="266700" indent="-266700" algn="l" rtl="0" eaLnBrk="0" fontAlgn="base" hangingPunct="0">
        <a:lnSpc>
          <a:spcPct val="90000"/>
        </a:lnSpc>
        <a:spcBef>
          <a:spcPct val="100000"/>
        </a:spcBef>
        <a:spcAft>
          <a:spcPct val="0"/>
        </a:spcAft>
        <a:buClr>
          <a:srgbClr val="8C7F6D"/>
        </a:buClr>
        <a:buChar char="•"/>
        <a:defRPr sz="2000">
          <a:solidFill>
            <a:srgbClr val="003896"/>
          </a:solidFill>
          <a:latin typeface="+mn-lt"/>
          <a:ea typeface="+mn-ea"/>
          <a:cs typeface="+mn-cs"/>
        </a:defRPr>
      </a:lvl1pPr>
      <a:lvl2pPr marL="717550" indent="-271463" algn="l" rtl="0" eaLnBrk="0" fontAlgn="base" hangingPunct="0">
        <a:lnSpc>
          <a:spcPct val="90000"/>
        </a:lnSpc>
        <a:spcBef>
          <a:spcPct val="100000"/>
        </a:spcBef>
        <a:spcAft>
          <a:spcPct val="0"/>
        </a:spcAft>
        <a:buClr>
          <a:srgbClr val="8C7F6D"/>
        </a:buClr>
        <a:buChar char="•"/>
        <a:defRPr sz="2800">
          <a:solidFill>
            <a:srgbClr val="003896"/>
          </a:solidFill>
          <a:latin typeface="+mn-lt"/>
          <a:cs typeface="+mn-cs"/>
        </a:defRPr>
      </a:lvl2pPr>
      <a:lvl3pPr marL="1076325" indent="-179388" algn="l" rtl="0" eaLnBrk="0" fontAlgn="base" hangingPunct="0">
        <a:lnSpc>
          <a:spcPct val="90000"/>
        </a:lnSpc>
        <a:spcBef>
          <a:spcPct val="100000"/>
        </a:spcBef>
        <a:spcAft>
          <a:spcPct val="0"/>
        </a:spcAft>
        <a:buClr>
          <a:srgbClr val="8C7F6D"/>
        </a:buClr>
        <a:buChar char="•"/>
        <a:defRPr sz="1600">
          <a:solidFill>
            <a:srgbClr val="003896"/>
          </a:solidFill>
          <a:latin typeface="+mn-lt"/>
          <a:cs typeface="+mn-cs"/>
        </a:defRPr>
      </a:lvl3pPr>
      <a:lvl4pPr marL="1435100" indent="-179388" algn="l" rtl="0" eaLnBrk="0" fontAlgn="base" hangingPunct="0">
        <a:lnSpc>
          <a:spcPct val="90000"/>
        </a:lnSpc>
        <a:spcBef>
          <a:spcPct val="100000"/>
        </a:spcBef>
        <a:spcAft>
          <a:spcPct val="0"/>
        </a:spcAft>
        <a:buClr>
          <a:srgbClr val="8C7F6D"/>
        </a:buClr>
        <a:buChar char="•"/>
        <a:defRPr sz="1400">
          <a:solidFill>
            <a:srgbClr val="003896"/>
          </a:solidFill>
          <a:latin typeface="+mn-lt"/>
          <a:cs typeface="+mn-cs"/>
        </a:defRPr>
      </a:lvl4pPr>
      <a:lvl5pPr marL="1793875" indent="-179388" algn="l" rtl="0" eaLnBrk="0" fontAlgn="base" hangingPunct="0">
        <a:lnSpc>
          <a:spcPct val="90000"/>
        </a:lnSpc>
        <a:spcBef>
          <a:spcPct val="100000"/>
        </a:spcBef>
        <a:spcAft>
          <a:spcPct val="0"/>
        </a:spcAft>
        <a:buClr>
          <a:srgbClr val="8C7F6D"/>
        </a:buClr>
        <a:buChar char="•"/>
        <a:defRPr sz="1400">
          <a:solidFill>
            <a:srgbClr val="003896"/>
          </a:solidFill>
          <a:latin typeface="+mn-lt"/>
          <a:cs typeface="+mn-cs"/>
        </a:defRPr>
      </a:lvl5pPr>
      <a:lvl6pPr marL="2251075" indent="-179388" algn="l" rtl="0" fontAlgn="base">
        <a:lnSpc>
          <a:spcPct val="90000"/>
        </a:lnSpc>
        <a:spcBef>
          <a:spcPct val="100000"/>
        </a:spcBef>
        <a:spcAft>
          <a:spcPct val="0"/>
        </a:spcAft>
        <a:buClr>
          <a:srgbClr val="8C7F6D"/>
        </a:buClr>
        <a:buChar char="•"/>
        <a:defRPr sz="1400">
          <a:solidFill>
            <a:srgbClr val="003896"/>
          </a:solidFill>
          <a:latin typeface="+mn-lt"/>
          <a:cs typeface="+mn-cs"/>
        </a:defRPr>
      </a:lvl6pPr>
      <a:lvl7pPr marL="2708275" indent="-179388" algn="l" rtl="0" fontAlgn="base">
        <a:lnSpc>
          <a:spcPct val="90000"/>
        </a:lnSpc>
        <a:spcBef>
          <a:spcPct val="100000"/>
        </a:spcBef>
        <a:spcAft>
          <a:spcPct val="0"/>
        </a:spcAft>
        <a:buClr>
          <a:srgbClr val="8C7F6D"/>
        </a:buClr>
        <a:buChar char="•"/>
        <a:defRPr sz="1400">
          <a:solidFill>
            <a:srgbClr val="003896"/>
          </a:solidFill>
          <a:latin typeface="+mn-lt"/>
          <a:cs typeface="+mn-cs"/>
        </a:defRPr>
      </a:lvl7pPr>
      <a:lvl8pPr marL="3165475" indent="-179388" algn="l" rtl="0" fontAlgn="base">
        <a:lnSpc>
          <a:spcPct val="90000"/>
        </a:lnSpc>
        <a:spcBef>
          <a:spcPct val="100000"/>
        </a:spcBef>
        <a:spcAft>
          <a:spcPct val="0"/>
        </a:spcAft>
        <a:buClr>
          <a:srgbClr val="8C7F6D"/>
        </a:buClr>
        <a:buChar char="•"/>
        <a:defRPr sz="1400">
          <a:solidFill>
            <a:srgbClr val="003896"/>
          </a:solidFill>
          <a:latin typeface="+mn-lt"/>
          <a:cs typeface="+mn-cs"/>
        </a:defRPr>
      </a:lvl8pPr>
      <a:lvl9pPr marL="3622675" indent="-179388" algn="l" rtl="0" fontAlgn="base">
        <a:lnSpc>
          <a:spcPct val="90000"/>
        </a:lnSpc>
        <a:spcBef>
          <a:spcPct val="100000"/>
        </a:spcBef>
        <a:spcAft>
          <a:spcPct val="0"/>
        </a:spcAft>
        <a:buClr>
          <a:srgbClr val="8C7F6D"/>
        </a:buClr>
        <a:buChar char="•"/>
        <a:defRPr sz="1400">
          <a:solidFill>
            <a:srgbClr val="003896"/>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17.jpeg"/></Relationships>
</file>

<file path=ppt/slides/_rels/slide10.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7.xml"/><Relationship Id="rId1" Type="http://schemas.openxmlformats.org/officeDocument/2006/relationships/slideLayout" Target="../slideLayouts/slideLayout1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4.xml"/></Relationships>
</file>

<file path=ppt/slides/_rels/slide3.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7.xml"/></Relationships>
</file>

<file path=ppt/slides/_rels/slide4.xml.rels><?xml version="1.0" encoding="UTF-8" standalone="yes"?>
<Relationships xmlns="http://schemas.openxmlformats.org/package/2006/relationships"><Relationship Id="rId2" Type="http://schemas.openxmlformats.org/officeDocument/2006/relationships/image" Target="../media/image19.emf"/><Relationship Id="rId1" Type="http://schemas.openxmlformats.org/officeDocument/2006/relationships/slideLayout" Target="../slideLayouts/slideLayout27.xml"/></Relationships>
</file>

<file path=ppt/slides/_rels/slide5.xml.rels><?xml version="1.0" encoding="UTF-8" standalone="yes"?>
<Relationships xmlns="http://schemas.openxmlformats.org/package/2006/relationships"><Relationship Id="rId2" Type="http://schemas.openxmlformats.org/officeDocument/2006/relationships/image" Target="../media/image20.emf"/><Relationship Id="rId1" Type="http://schemas.openxmlformats.org/officeDocument/2006/relationships/slideLayout" Target="../slideLayouts/slideLayout2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4.xml"/></Relationships>
</file>

<file path=ppt/slides/slide1.xml><?xml version="1.0" encoding="utf-8"?>
<p:sld xmlns:a="http://schemas.openxmlformats.org/drawingml/2006/main" xmlns:r="http://schemas.openxmlformats.org/officeDocument/2006/relationships" xmlns:p="http://schemas.openxmlformats.org/presentationml/2006/main" showMasterSp="0">
  <p:cSld>
    <p:bg>
      <p:bgPr>
        <a:blipFill dpi="0" rotWithShape="0">
          <a:blip r:embed="rId3"/>
          <a:srcRect/>
          <a:stretch>
            <a:fillRect/>
          </a:stretch>
        </a:blipFill>
        <a:effectLst/>
      </p:bgPr>
    </p:bg>
    <p:spTree>
      <p:nvGrpSpPr>
        <p:cNvPr id="1" name=""/>
        <p:cNvGrpSpPr/>
        <p:nvPr/>
      </p:nvGrpSpPr>
      <p:grpSpPr>
        <a:xfrm>
          <a:off x="0" y="0"/>
          <a:ext cx="0" cy="0"/>
          <a:chOff x="0" y="0"/>
          <a:chExt cx="0" cy="0"/>
        </a:xfrm>
      </p:grpSpPr>
      <p:pic>
        <p:nvPicPr>
          <p:cNvPr id="19458" name="Picture 56"/>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435600" y="6213475"/>
            <a:ext cx="3197225" cy="314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459" name="Rectangle 2"/>
          <p:cNvSpPr>
            <a:spLocks noGrp="1" noChangeArrowheads="1"/>
          </p:cNvSpPr>
          <p:nvPr>
            <p:ph type="ctrTitle"/>
          </p:nvPr>
        </p:nvSpPr>
        <p:spPr>
          <a:xfrm>
            <a:off x="3059113" y="2636912"/>
            <a:ext cx="5545137" cy="676275"/>
          </a:xfrm>
        </p:spPr>
        <p:txBody>
          <a:bodyPr anchor="ctr"/>
          <a:lstStyle/>
          <a:p>
            <a:pPr algn="ctr" eaLnBrk="1" hangingPunct="1"/>
            <a:r>
              <a:rPr lang="en-US" altLang="en-US" dirty="0" smtClean="0"/>
              <a:t>Sales and Forecasting Tracking Tool</a:t>
            </a:r>
            <a:endParaRPr lang="en-US" altLang="en-US" dirty="0" smtClean="0"/>
          </a:p>
        </p:txBody>
      </p:sp>
      <p:sp>
        <p:nvSpPr>
          <p:cNvPr id="5" name="Rectangle 2"/>
          <p:cNvSpPr txBox="1">
            <a:spLocks noChangeArrowheads="1"/>
          </p:cNvSpPr>
          <p:nvPr/>
        </p:nvSpPr>
        <p:spPr bwMode="auto">
          <a:xfrm>
            <a:off x="3211513" y="3284984"/>
            <a:ext cx="5545137" cy="676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algn="l" rtl="0" eaLnBrk="0" fontAlgn="base" hangingPunct="0">
              <a:lnSpc>
                <a:spcPct val="85000"/>
              </a:lnSpc>
              <a:spcBef>
                <a:spcPct val="0"/>
              </a:spcBef>
              <a:spcAft>
                <a:spcPct val="0"/>
              </a:spcAft>
              <a:defRPr sz="2400">
                <a:solidFill>
                  <a:srgbClr val="003896"/>
                </a:solidFill>
                <a:latin typeface="+mj-lt"/>
                <a:ea typeface="+mj-ea"/>
                <a:cs typeface="+mj-cs"/>
              </a:defRPr>
            </a:lvl1pPr>
            <a:lvl2pPr algn="l" rtl="0" eaLnBrk="0" fontAlgn="base" hangingPunct="0">
              <a:lnSpc>
                <a:spcPct val="85000"/>
              </a:lnSpc>
              <a:spcBef>
                <a:spcPct val="0"/>
              </a:spcBef>
              <a:spcAft>
                <a:spcPct val="0"/>
              </a:spcAft>
              <a:defRPr sz="2400">
                <a:solidFill>
                  <a:schemeClr val="bg1"/>
                </a:solidFill>
                <a:latin typeface="Arial" charset="0"/>
                <a:cs typeface="Arial" charset="0"/>
              </a:defRPr>
            </a:lvl2pPr>
            <a:lvl3pPr algn="l" rtl="0" eaLnBrk="0" fontAlgn="base" hangingPunct="0">
              <a:lnSpc>
                <a:spcPct val="85000"/>
              </a:lnSpc>
              <a:spcBef>
                <a:spcPct val="0"/>
              </a:spcBef>
              <a:spcAft>
                <a:spcPct val="0"/>
              </a:spcAft>
              <a:defRPr sz="2400">
                <a:solidFill>
                  <a:schemeClr val="bg1"/>
                </a:solidFill>
                <a:latin typeface="Arial" charset="0"/>
                <a:cs typeface="Arial" charset="0"/>
              </a:defRPr>
            </a:lvl3pPr>
            <a:lvl4pPr algn="l" rtl="0" eaLnBrk="0" fontAlgn="base" hangingPunct="0">
              <a:lnSpc>
                <a:spcPct val="85000"/>
              </a:lnSpc>
              <a:spcBef>
                <a:spcPct val="0"/>
              </a:spcBef>
              <a:spcAft>
                <a:spcPct val="0"/>
              </a:spcAft>
              <a:defRPr sz="2400">
                <a:solidFill>
                  <a:schemeClr val="bg1"/>
                </a:solidFill>
                <a:latin typeface="Arial" charset="0"/>
                <a:cs typeface="Arial" charset="0"/>
              </a:defRPr>
            </a:lvl4pPr>
            <a:lvl5pPr algn="l" rtl="0" eaLnBrk="0" fontAlgn="base" hangingPunct="0">
              <a:lnSpc>
                <a:spcPct val="85000"/>
              </a:lnSpc>
              <a:spcBef>
                <a:spcPct val="0"/>
              </a:spcBef>
              <a:spcAft>
                <a:spcPct val="0"/>
              </a:spcAft>
              <a:defRPr sz="2400">
                <a:solidFill>
                  <a:schemeClr val="bg1"/>
                </a:solidFill>
                <a:latin typeface="Arial" charset="0"/>
                <a:cs typeface="Arial" charset="0"/>
              </a:defRPr>
            </a:lvl5pPr>
            <a:lvl6pPr marL="457200" algn="l" rtl="0" fontAlgn="base">
              <a:lnSpc>
                <a:spcPct val="85000"/>
              </a:lnSpc>
              <a:spcBef>
                <a:spcPct val="0"/>
              </a:spcBef>
              <a:spcAft>
                <a:spcPct val="0"/>
              </a:spcAft>
              <a:defRPr sz="2400">
                <a:solidFill>
                  <a:schemeClr val="bg1"/>
                </a:solidFill>
                <a:latin typeface="Arial" charset="0"/>
                <a:cs typeface="Arial" charset="0"/>
              </a:defRPr>
            </a:lvl6pPr>
            <a:lvl7pPr marL="914400" algn="l" rtl="0" fontAlgn="base">
              <a:lnSpc>
                <a:spcPct val="85000"/>
              </a:lnSpc>
              <a:spcBef>
                <a:spcPct val="0"/>
              </a:spcBef>
              <a:spcAft>
                <a:spcPct val="0"/>
              </a:spcAft>
              <a:defRPr sz="2400">
                <a:solidFill>
                  <a:schemeClr val="bg1"/>
                </a:solidFill>
                <a:latin typeface="Arial" charset="0"/>
                <a:cs typeface="Arial" charset="0"/>
              </a:defRPr>
            </a:lvl7pPr>
            <a:lvl8pPr marL="1371600" algn="l" rtl="0" fontAlgn="base">
              <a:lnSpc>
                <a:spcPct val="85000"/>
              </a:lnSpc>
              <a:spcBef>
                <a:spcPct val="0"/>
              </a:spcBef>
              <a:spcAft>
                <a:spcPct val="0"/>
              </a:spcAft>
              <a:defRPr sz="2400">
                <a:solidFill>
                  <a:schemeClr val="bg1"/>
                </a:solidFill>
                <a:latin typeface="Arial" charset="0"/>
                <a:cs typeface="Arial" charset="0"/>
              </a:defRPr>
            </a:lvl8pPr>
            <a:lvl9pPr marL="1828800" algn="l" rtl="0" fontAlgn="base">
              <a:lnSpc>
                <a:spcPct val="85000"/>
              </a:lnSpc>
              <a:spcBef>
                <a:spcPct val="0"/>
              </a:spcBef>
              <a:spcAft>
                <a:spcPct val="0"/>
              </a:spcAft>
              <a:defRPr sz="2400">
                <a:solidFill>
                  <a:schemeClr val="bg1"/>
                </a:solidFill>
                <a:latin typeface="Arial" charset="0"/>
                <a:cs typeface="Arial" charset="0"/>
              </a:defRPr>
            </a:lvl9pPr>
          </a:lstStyle>
          <a:p>
            <a:pPr algn="ctr" eaLnBrk="1" hangingPunct="1"/>
            <a:r>
              <a:rPr lang="en-US" altLang="en-US" sz="2000" kern="0" dirty="0" smtClean="0"/>
              <a:t>Clarification Session: </a:t>
            </a:r>
            <a:r>
              <a:rPr lang="en-US" altLang="en-US" sz="2000" kern="0" dirty="0" smtClean="0"/>
              <a:t>Technical Evaluation</a:t>
            </a:r>
            <a:endParaRPr lang="en-US" altLang="en-US" sz="2000" kern="0" dirty="0" smtClean="0"/>
          </a:p>
        </p:txBody>
      </p:sp>
    </p:spTree>
    <p:extLst>
      <p:ext uri="{BB962C8B-B14F-4D97-AF65-F5344CB8AC3E}">
        <p14:creationId xmlns:p14="http://schemas.microsoft.com/office/powerpoint/2010/main" val="2240629400"/>
      </p:ext>
    </p:extLst>
  </p:cSld>
  <p:clrMapOvr>
    <a:masterClrMapping/>
  </p:clrMapOvr>
  <p:transition spd="slow">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8" name="Slide Number Placeholder 4"/>
          <p:cNvSpPr>
            <a:spLocks noGrp="1"/>
          </p:cNvSpPr>
          <p:nvPr>
            <p:ph type="sldNum" sz="quarter" idx="11"/>
          </p:nvPr>
        </p:nvSpPr>
        <p:spPr>
          <a:noFill/>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44DC71BB-77F2-41AE-846E-4653B7511851}" type="slidenum">
              <a:rPr lang="en-ZA" altLang="en-US" smtClean="0">
                <a:solidFill>
                  <a:srgbClr val="83725B"/>
                </a:solidFill>
              </a:rPr>
              <a:pPr eaLnBrk="1" hangingPunct="1"/>
              <a:t>10</a:t>
            </a:fld>
            <a:endParaRPr lang="en-ZA" altLang="en-US" dirty="0" smtClean="0">
              <a:solidFill>
                <a:srgbClr val="83725B"/>
              </a:solidFill>
            </a:endParaRPr>
          </a:p>
        </p:txBody>
      </p:sp>
      <p:sp>
        <p:nvSpPr>
          <p:cNvPr id="31749" name="Date Placeholder 3"/>
          <p:cNvSpPr txBox="1">
            <a:spLocks/>
          </p:cNvSpPr>
          <p:nvPr/>
        </p:nvSpPr>
        <p:spPr bwMode="auto">
          <a:xfrm>
            <a:off x="539750" y="6457950"/>
            <a:ext cx="1738313" cy="268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pPr>
            <a:endParaRPr lang="en-US" altLang="en-US" sz="1000" dirty="0">
              <a:solidFill>
                <a:srgbClr val="83725B"/>
              </a:solidFill>
            </a:endParaRPr>
          </a:p>
        </p:txBody>
      </p:sp>
      <p:sp>
        <p:nvSpPr>
          <p:cNvPr id="7" name="Rectangle 6"/>
          <p:cNvSpPr/>
          <p:nvPr/>
        </p:nvSpPr>
        <p:spPr>
          <a:xfrm>
            <a:off x="7956376" y="6093296"/>
            <a:ext cx="1080120" cy="69269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dirty="0"/>
          </a:p>
        </p:txBody>
      </p:sp>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376613" y="2471738"/>
            <a:ext cx="2390775" cy="19145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Title 1"/>
          <p:cNvSpPr>
            <a:spLocks noGrp="1"/>
          </p:cNvSpPr>
          <p:nvPr>
            <p:ph type="title"/>
          </p:nvPr>
        </p:nvSpPr>
        <p:spPr>
          <a:xfrm>
            <a:off x="179512" y="166688"/>
            <a:ext cx="6519862" cy="666750"/>
          </a:xfrm>
        </p:spPr>
        <p:txBody>
          <a:bodyPr/>
          <a:lstStyle/>
          <a:p>
            <a:r>
              <a:rPr lang="en-ZA" altLang="en-US" dirty="0" smtClean="0"/>
              <a:t>Questions</a:t>
            </a:r>
          </a:p>
        </p:txBody>
      </p:sp>
    </p:spTree>
    <p:extLst>
      <p:ext uri="{BB962C8B-B14F-4D97-AF65-F5344CB8AC3E}">
        <p14:creationId xmlns:p14="http://schemas.microsoft.com/office/powerpoint/2010/main" val="2914148135"/>
      </p:ext>
    </p:extLst>
  </p:cSld>
  <p:clrMapOvr>
    <a:masterClrMapping/>
  </p:clrMapOvr>
  <p:transition spd="slow">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p:txBody>
          <a:bodyPr/>
          <a:lstStyle/>
          <a:p>
            <a:r>
              <a:rPr lang="en-ZA" altLang="en-US" dirty="0" smtClean="0"/>
              <a:t>Background</a:t>
            </a:r>
          </a:p>
        </p:txBody>
      </p:sp>
      <p:sp>
        <p:nvSpPr>
          <p:cNvPr id="3" name="Content Placeholder 2"/>
          <p:cNvSpPr>
            <a:spLocks noGrp="1"/>
          </p:cNvSpPr>
          <p:nvPr>
            <p:ph idx="1"/>
          </p:nvPr>
        </p:nvSpPr>
        <p:spPr>
          <a:xfrm>
            <a:off x="251520" y="1192213"/>
            <a:ext cx="8663880" cy="4757067"/>
          </a:xfrm>
        </p:spPr>
        <p:txBody>
          <a:bodyPr anchor="ctr"/>
          <a:lstStyle/>
          <a:p>
            <a:r>
              <a:rPr lang="en-GB" sz="1100" dirty="0"/>
              <a:t>A need arose in the Distribution Division for a new technology to be introduced to meet the growing needs of Eskom Sales Forecasting. A sales forecasting and tracking tool is an integral part of a forecasting function in any business. The function of sales and revenue forecasting is conducted by a team of forecasting specialists in Distribution Retail business that are tasked with the responsibility of understanding how Eskom sales will perform in the future years and inform executive decision making in this regard. These specialists have been utilising an Oracle Hyperion Essbase solution which has been in the organisation for the past 17 years. The solution was conceptualised and custom developed during the late 90’s by contractors who has since left Eskom. Various changes and updates done over the years to align the solution to ever changing organisational needs have rendered the solution complex to manage and support. </a:t>
            </a:r>
            <a:endParaRPr lang="en-ZA" sz="1100" dirty="0"/>
          </a:p>
          <a:p>
            <a:r>
              <a:rPr lang="en-GB" sz="1100" dirty="0"/>
              <a:t>Sales forecasting estimates sales volumes and calculates associated revenue. The team uses the current tool to generate key data outputs, which are followed by a series of manual interventions to produce reports that are consumed by several departments within Eskom to meet their respective departmental objectives. The departments enlisted below consumes the output generated from the system with the exception of Transmission Long Term planning that queries the tool directly; </a:t>
            </a:r>
            <a:endParaRPr lang="en-ZA" sz="1100" dirty="0"/>
          </a:p>
          <a:p>
            <a:pPr lvl="0"/>
            <a:r>
              <a:rPr lang="en-GB" sz="1100" dirty="0"/>
              <a:t>Pricing: Tariff Design Time of Use </a:t>
            </a:r>
            <a:endParaRPr lang="en-ZA" sz="1100" dirty="0"/>
          </a:p>
          <a:p>
            <a:pPr lvl="0"/>
            <a:r>
              <a:rPr lang="en-GB" sz="1100" dirty="0"/>
              <a:t>Pricing: Pricing Intelligence </a:t>
            </a:r>
            <a:endParaRPr lang="en-ZA" sz="1100" dirty="0"/>
          </a:p>
          <a:p>
            <a:pPr lvl="0"/>
            <a:r>
              <a:rPr lang="en-GB" sz="1100" dirty="0"/>
              <a:t>Pricing: Transmission Long term planning </a:t>
            </a:r>
            <a:endParaRPr lang="en-ZA" sz="1100" dirty="0"/>
          </a:p>
          <a:p>
            <a:pPr lvl="0"/>
            <a:r>
              <a:rPr lang="en-GB" sz="1100" dirty="0"/>
              <a:t>Energy Losses </a:t>
            </a:r>
            <a:endParaRPr lang="en-ZA" sz="1100" dirty="0"/>
          </a:p>
          <a:p>
            <a:pPr lvl="0"/>
            <a:r>
              <a:rPr lang="en-GB" sz="1100" dirty="0"/>
              <a:t>South African Energy International </a:t>
            </a:r>
            <a:endParaRPr lang="en-ZA" sz="1100" dirty="0"/>
          </a:p>
          <a:p>
            <a:pPr lvl="0"/>
            <a:r>
              <a:rPr lang="en-GB" sz="1100" dirty="0"/>
              <a:t>Finance </a:t>
            </a:r>
            <a:endParaRPr lang="en-ZA" sz="1100" dirty="0"/>
          </a:p>
          <a:p>
            <a:pPr lvl="0"/>
            <a:r>
              <a:rPr lang="en-GB" sz="1100" dirty="0"/>
              <a:t>Generation (Production Plan)</a:t>
            </a:r>
            <a:endParaRPr lang="en-ZA" sz="1100" dirty="0"/>
          </a:p>
          <a:p>
            <a:pPr lvl="0"/>
            <a:r>
              <a:rPr lang="en-GB" sz="1100" dirty="0"/>
              <a:t>Regulation (MYPD submissions) </a:t>
            </a:r>
            <a:endParaRPr lang="en-ZA" sz="1100" dirty="0"/>
          </a:p>
          <a:p>
            <a:r>
              <a:rPr lang="en-GB" sz="1100" dirty="0"/>
              <a:t>Planning and Strategy</a:t>
            </a:r>
            <a:endParaRPr lang="en-ZA" sz="1100" dirty="0"/>
          </a:p>
        </p:txBody>
      </p:sp>
      <p:sp>
        <p:nvSpPr>
          <p:cNvPr id="20484" name="Slide Number Placeholder 4"/>
          <p:cNvSpPr>
            <a:spLocks noGrp="1"/>
          </p:cNvSpPr>
          <p:nvPr>
            <p:ph type="sldNum" sz="quarter" idx="11"/>
          </p:nvPr>
        </p:nvSpPr>
        <p:spPr>
          <a:noFill/>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050E23AF-CC5D-447A-8025-BCD803D25A0E}" type="slidenum">
              <a:rPr lang="en-ZA" altLang="en-US" smtClean="0">
                <a:solidFill>
                  <a:srgbClr val="83725B"/>
                </a:solidFill>
              </a:rPr>
              <a:pPr eaLnBrk="1" hangingPunct="1"/>
              <a:t>2</a:t>
            </a:fld>
            <a:endParaRPr lang="en-ZA" altLang="en-US" dirty="0" smtClean="0">
              <a:solidFill>
                <a:srgbClr val="83725B"/>
              </a:solidFill>
            </a:endParaRPr>
          </a:p>
        </p:txBody>
      </p:sp>
      <p:sp>
        <p:nvSpPr>
          <p:cNvPr id="20499" name="Date Placeholder 3"/>
          <p:cNvSpPr txBox="1">
            <a:spLocks/>
          </p:cNvSpPr>
          <p:nvPr/>
        </p:nvSpPr>
        <p:spPr bwMode="auto">
          <a:xfrm>
            <a:off x="539750" y="6453188"/>
            <a:ext cx="1738313" cy="2682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pPr>
            <a:endParaRPr lang="en-US" altLang="en-US" sz="1000" dirty="0">
              <a:solidFill>
                <a:srgbClr val="83725B"/>
              </a:solidFill>
            </a:endParaRPr>
          </a:p>
        </p:txBody>
      </p:sp>
      <p:sp>
        <p:nvSpPr>
          <p:cNvPr id="2" name="Rectangle 1"/>
          <p:cNvSpPr/>
          <p:nvPr/>
        </p:nvSpPr>
        <p:spPr>
          <a:xfrm>
            <a:off x="7956376" y="6093296"/>
            <a:ext cx="1080120" cy="69269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dirty="0"/>
          </a:p>
        </p:txBody>
      </p:sp>
    </p:spTree>
    <p:extLst>
      <p:ext uri="{BB962C8B-B14F-4D97-AF65-F5344CB8AC3E}">
        <p14:creationId xmlns:p14="http://schemas.microsoft.com/office/powerpoint/2010/main" val="2512189566"/>
      </p:ext>
    </p:extLst>
  </p:cSld>
  <p:clrMapOvr>
    <a:masterClrMapping/>
  </p:clrMapOvr>
  <p:transition spd="slow">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System </a:t>
            </a:r>
            <a:r>
              <a:rPr lang="en-US" dirty="0" smtClean="0"/>
              <a:t>Scope</a:t>
            </a:r>
            <a:endParaRPr lang="en-ZA" dirty="0"/>
          </a:p>
        </p:txBody>
      </p:sp>
      <p:pic>
        <p:nvPicPr>
          <p:cNvPr id="5" name="Content Placeholder 4"/>
          <p:cNvPicPr>
            <a:picLocks noGrp="1" noChangeAspect="1"/>
          </p:cNvPicPr>
          <p:nvPr>
            <p:ph idx="1"/>
          </p:nvPr>
        </p:nvPicPr>
        <p:blipFill>
          <a:blip r:embed="rId2"/>
          <a:stretch>
            <a:fillRect/>
          </a:stretch>
        </p:blipFill>
        <p:spPr>
          <a:xfrm>
            <a:off x="1835696" y="984634"/>
            <a:ext cx="5156515" cy="5497129"/>
          </a:xfrm>
          <a:prstGeom prst="rect">
            <a:avLst/>
          </a:prstGeom>
        </p:spPr>
      </p:pic>
      <p:sp>
        <p:nvSpPr>
          <p:cNvPr id="3" name="Slide Number Placeholder 2"/>
          <p:cNvSpPr>
            <a:spLocks noGrp="1"/>
          </p:cNvSpPr>
          <p:nvPr>
            <p:ph type="sldNum" sz="quarter" idx="4294967295"/>
          </p:nvPr>
        </p:nvSpPr>
        <p:spPr>
          <a:xfrm>
            <a:off x="0" y="6453188"/>
            <a:ext cx="1738313" cy="268287"/>
          </a:xfrm>
          <a:prstGeom prst="rect">
            <a:avLst/>
          </a:prstGeom>
        </p:spPr>
        <p:txBody>
          <a:bodyPr/>
          <a:lstStyle/>
          <a:p>
            <a:fld id="{7CE51681-DCE4-4B32-B8C5-3B57EC9B4860}" type="slidenum">
              <a:rPr lang="en-GB" altLang="en-US" smtClean="0"/>
              <a:pPr/>
              <a:t>3</a:t>
            </a:fld>
            <a:endParaRPr lang="en-GB" altLang="en-US"/>
          </a:p>
        </p:txBody>
      </p:sp>
    </p:spTree>
    <p:extLst>
      <p:ext uri="{BB962C8B-B14F-4D97-AF65-F5344CB8AC3E}">
        <p14:creationId xmlns:p14="http://schemas.microsoft.com/office/powerpoint/2010/main" val="2016691471"/>
      </p:ext>
    </p:extLst>
  </p:cSld>
  <p:clrMapOvr>
    <a:masterClrMapping/>
  </p:clrMapOvr>
  <p:transition spd="slow">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t>Gatekeepers returnable</a:t>
            </a:r>
            <a:endParaRPr lang="en-ZA" dirty="0"/>
          </a:p>
        </p:txBody>
      </p:sp>
      <p:pic>
        <p:nvPicPr>
          <p:cNvPr id="6" name="Content Placeholder 5"/>
          <p:cNvPicPr>
            <a:picLocks noGrp="1" noChangeAspect="1"/>
          </p:cNvPicPr>
          <p:nvPr>
            <p:ph idx="1"/>
          </p:nvPr>
        </p:nvPicPr>
        <p:blipFill>
          <a:blip r:embed="rId2"/>
          <a:stretch>
            <a:fillRect/>
          </a:stretch>
        </p:blipFill>
        <p:spPr>
          <a:xfrm>
            <a:off x="323528" y="1340768"/>
            <a:ext cx="8378825" cy="1390972"/>
          </a:xfrm>
          <a:prstGeom prst="rect">
            <a:avLst/>
          </a:prstGeom>
        </p:spPr>
      </p:pic>
      <p:sp>
        <p:nvSpPr>
          <p:cNvPr id="4" name="Date Placeholder 3"/>
          <p:cNvSpPr>
            <a:spLocks noGrp="1"/>
          </p:cNvSpPr>
          <p:nvPr>
            <p:ph type="dt" sz="half" idx="10"/>
          </p:nvPr>
        </p:nvSpPr>
        <p:spPr/>
        <p:txBody>
          <a:bodyPr/>
          <a:lstStyle/>
          <a:p>
            <a:pPr>
              <a:defRPr/>
            </a:pPr>
            <a:fld id="{5C509E05-94D8-4B8D-8C07-1D7906655C7E}" type="datetime1">
              <a:rPr lang="en-ZA" smtClean="0"/>
              <a:pPr>
                <a:defRPr/>
              </a:pPr>
              <a:t>2022/09/14</a:t>
            </a:fld>
            <a:endParaRPr lang="en-ZA" dirty="0"/>
          </a:p>
        </p:txBody>
      </p:sp>
      <p:sp>
        <p:nvSpPr>
          <p:cNvPr id="5" name="Slide Number Placeholder 4"/>
          <p:cNvSpPr>
            <a:spLocks noGrp="1"/>
          </p:cNvSpPr>
          <p:nvPr>
            <p:ph type="sldNum" sz="quarter" idx="12"/>
          </p:nvPr>
        </p:nvSpPr>
        <p:spPr/>
        <p:txBody>
          <a:bodyPr/>
          <a:lstStyle/>
          <a:p>
            <a:pPr fontAlgn="base">
              <a:spcBef>
                <a:spcPct val="0"/>
              </a:spcBef>
              <a:spcAft>
                <a:spcPct val="0"/>
              </a:spcAft>
              <a:defRPr/>
            </a:pPr>
            <a:fld id="{BB2DFE41-A0CD-4E67-91FA-A162FB8012F0}" type="slidenum">
              <a:rPr lang="en-ZA" smtClean="0">
                <a:solidFill>
                  <a:srgbClr val="003896"/>
                </a:solidFill>
              </a:rPr>
              <a:pPr fontAlgn="base">
                <a:spcBef>
                  <a:spcPct val="0"/>
                </a:spcBef>
                <a:spcAft>
                  <a:spcPct val="0"/>
                </a:spcAft>
                <a:defRPr/>
              </a:pPr>
              <a:t>4</a:t>
            </a:fld>
            <a:endParaRPr lang="en-ZA" dirty="0">
              <a:solidFill>
                <a:srgbClr val="003896"/>
              </a:solidFill>
            </a:endParaRPr>
          </a:p>
        </p:txBody>
      </p:sp>
      <p:sp>
        <p:nvSpPr>
          <p:cNvPr id="7" name="TextBox 6"/>
          <p:cNvSpPr txBox="1"/>
          <p:nvPr/>
        </p:nvSpPr>
        <p:spPr>
          <a:xfrm>
            <a:off x="436563" y="3383281"/>
            <a:ext cx="8599933" cy="1200329"/>
          </a:xfrm>
          <a:prstGeom prst="rect">
            <a:avLst/>
          </a:prstGeom>
          <a:noFill/>
        </p:spPr>
        <p:txBody>
          <a:bodyPr wrap="square" rtlCol="0">
            <a:spAutoFit/>
          </a:bodyPr>
          <a:lstStyle/>
          <a:p>
            <a:r>
              <a:rPr lang="en-ZA" dirty="0" smtClean="0"/>
              <a:t>NB. Provide / Attach Reference letter for implementing the proposed Sales and Forecasting tracking tool at another site.</a:t>
            </a:r>
          </a:p>
          <a:p>
            <a:endParaRPr lang="en-ZA" dirty="0"/>
          </a:p>
          <a:p>
            <a:r>
              <a:rPr lang="en-ZA" dirty="0" smtClean="0"/>
              <a:t>If this requirement is NOT met, the tenderer will be disqualified!</a:t>
            </a:r>
            <a:endParaRPr lang="en-ZA" dirty="0"/>
          </a:p>
        </p:txBody>
      </p:sp>
    </p:spTree>
    <p:extLst>
      <p:ext uri="{BB962C8B-B14F-4D97-AF65-F5344CB8AC3E}">
        <p14:creationId xmlns:p14="http://schemas.microsoft.com/office/powerpoint/2010/main" val="3770979055"/>
      </p:ext>
    </p:extLst>
  </p:cSld>
  <p:clrMapOvr>
    <a:masterClrMapping/>
  </p:clrMapOvr>
  <p:transition spd="slow">
    <p:fad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t>Evaluation Process</a:t>
            </a:r>
            <a:endParaRPr lang="en-ZA" dirty="0"/>
          </a:p>
        </p:txBody>
      </p:sp>
      <p:pic>
        <p:nvPicPr>
          <p:cNvPr id="6" name="Content Placeholder 5"/>
          <p:cNvPicPr>
            <a:picLocks noGrp="1" noChangeAspect="1"/>
          </p:cNvPicPr>
          <p:nvPr>
            <p:ph idx="1"/>
          </p:nvPr>
        </p:nvPicPr>
        <p:blipFill>
          <a:blip r:embed="rId2"/>
          <a:stretch>
            <a:fillRect/>
          </a:stretch>
        </p:blipFill>
        <p:spPr>
          <a:xfrm>
            <a:off x="179512" y="1268760"/>
            <a:ext cx="8880715" cy="1008112"/>
          </a:xfrm>
          <a:prstGeom prst="rect">
            <a:avLst/>
          </a:prstGeom>
        </p:spPr>
      </p:pic>
      <p:sp>
        <p:nvSpPr>
          <p:cNvPr id="4" name="Date Placeholder 3"/>
          <p:cNvSpPr>
            <a:spLocks noGrp="1"/>
          </p:cNvSpPr>
          <p:nvPr>
            <p:ph type="dt" sz="half" idx="10"/>
          </p:nvPr>
        </p:nvSpPr>
        <p:spPr/>
        <p:txBody>
          <a:bodyPr/>
          <a:lstStyle/>
          <a:p>
            <a:pPr>
              <a:defRPr/>
            </a:pPr>
            <a:fld id="{5C509E05-94D8-4B8D-8C07-1D7906655C7E}" type="datetime1">
              <a:rPr lang="en-ZA" smtClean="0"/>
              <a:pPr>
                <a:defRPr/>
              </a:pPr>
              <a:t>2022/09/14</a:t>
            </a:fld>
            <a:endParaRPr lang="en-ZA" dirty="0"/>
          </a:p>
        </p:txBody>
      </p:sp>
      <p:sp>
        <p:nvSpPr>
          <p:cNvPr id="5" name="Slide Number Placeholder 4"/>
          <p:cNvSpPr>
            <a:spLocks noGrp="1"/>
          </p:cNvSpPr>
          <p:nvPr>
            <p:ph type="sldNum" sz="quarter" idx="12"/>
          </p:nvPr>
        </p:nvSpPr>
        <p:spPr/>
        <p:txBody>
          <a:bodyPr/>
          <a:lstStyle/>
          <a:p>
            <a:pPr fontAlgn="base">
              <a:spcBef>
                <a:spcPct val="0"/>
              </a:spcBef>
              <a:spcAft>
                <a:spcPct val="0"/>
              </a:spcAft>
              <a:defRPr/>
            </a:pPr>
            <a:fld id="{BB2DFE41-A0CD-4E67-91FA-A162FB8012F0}" type="slidenum">
              <a:rPr lang="en-ZA" smtClean="0">
                <a:solidFill>
                  <a:srgbClr val="003896"/>
                </a:solidFill>
              </a:rPr>
              <a:pPr fontAlgn="base">
                <a:spcBef>
                  <a:spcPct val="0"/>
                </a:spcBef>
                <a:spcAft>
                  <a:spcPct val="0"/>
                </a:spcAft>
                <a:defRPr/>
              </a:pPr>
              <a:t>5</a:t>
            </a:fld>
            <a:endParaRPr lang="en-ZA" dirty="0">
              <a:solidFill>
                <a:srgbClr val="003896"/>
              </a:solidFill>
            </a:endParaRPr>
          </a:p>
        </p:txBody>
      </p:sp>
      <p:sp>
        <p:nvSpPr>
          <p:cNvPr id="7" name="TextBox 6"/>
          <p:cNvSpPr txBox="1"/>
          <p:nvPr/>
        </p:nvSpPr>
        <p:spPr>
          <a:xfrm>
            <a:off x="323528" y="2924944"/>
            <a:ext cx="8808822" cy="923330"/>
          </a:xfrm>
          <a:prstGeom prst="rect">
            <a:avLst/>
          </a:prstGeom>
          <a:noFill/>
        </p:spPr>
        <p:txBody>
          <a:bodyPr wrap="none" rtlCol="0">
            <a:noAutofit/>
          </a:bodyPr>
          <a:lstStyle/>
          <a:p>
            <a:pPr marL="285750" indent="-285750">
              <a:buFontTx/>
              <a:buChar char="-"/>
            </a:pPr>
            <a:r>
              <a:rPr lang="en-ZA" dirty="0" smtClean="0"/>
              <a:t>Evaluation is in 2 parts (1. Response evaluation and 2. Product </a:t>
            </a:r>
            <a:r>
              <a:rPr lang="en-ZA" dirty="0"/>
              <a:t>d</a:t>
            </a:r>
            <a:r>
              <a:rPr lang="en-ZA" dirty="0" smtClean="0"/>
              <a:t>emo evaluation).</a:t>
            </a:r>
          </a:p>
          <a:p>
            <a:pPr marL="285750" indent="-285750">
              <a:buFontTx/>
              <a:buChar char="-"/>
            </a:pPr>
            <a:r>
              <a:rPr lang="en-ZA" dirty="0" smtClean="0"/>
              <a:t>Threshold for Part 1 – Response evaluation is 75%.</a:t>
            </a:r>
          </a:p>
          <a:p>
            <a:pPr marL="285750" indent="-285750">
              <a:buFontTx/>
              <a:buChar char="-"/>
            </a:pPr>
            <a:r>
              <a:rPr lang="en-ZA" dirty="0" smtClean="0"/>
              <a:t>Only those who score 75% and above will be invited for Part 2 – Product demo.</a:t>
            </a:r>
            <a:endParaRPr lang="en-ZA" dirty="0"/>
          </a:p>
        </p:txBody>
      </p:sp>
    </p:spTree>
    <p:extLst>
      <p:ext uri="{BB962C8B-B14F-4D97-AF65-F5344CB8AC3E}">
        <p14:creationId xmlns:p14="http://schemas.microsoft.com/office/powerpoint/2010/main" val="1003233689"/>
      </p:ext>
    </p:extLst>
  </p:cSld>
  <p:clrMapOvr>
    <a:masterClrMapping/>
  </p:clrMapOvr>
  <p:transition spd="slow">
    <p:fad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p:cNvSpPr>
            <a:spLocks noGrp="1"/>
          </p:cNvSpPr>
          <p:nvPr>
            <p:ph type="title"/>
          </p:nvPr>
        </p:nvSpPr>
        <p:spPr>
          <a:xfrm>
            <a:off x="140370" y="166688"/>
            <a:ext cx="6519862" cy="666750"/>
          </a:xfrm>
        </p:spPr>
        <p:txBody>
          <a:bodyPr/>
          <a:lstStyle/>
          <a:p>
            <a:r>
              <a:rPr lang="en-ZA" altLang="en-US" dirty="0" smtClean="0"/>
              <a:t>Evaluation Responses guideline </a:t>
            </a:r>
            <a:endParaRPr lang="en-ZA" altLang="en-US" dirty="0" smtClean="0"/>
          </a:p>
        </p:txBody>
      </p:sp>
      <p:sp>
        <p:nvSpPr>
          <p:cNvPr id="21507" name="Slide Number Placeholder 4"/>
          <p:cNvSpPr>
            <a:spLocks noGrp="1"/>
          </p:cNvSpPr>
          <p:nvPr>
            <p:ph type="sldNum" sz="quarter" idx="11"/>
          </p:nvPr>
        </p:nvSpPr>
        <p:spPr>
          <a:noFill/>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B076C250-04DD-454A-882F-2B8403185994}" type="slidenum">
              <a:rPr lang="en-ZA" altLang="en-US" smtClean="0">
                <a:solidFill>
                  <a:srgbClr val="83725B"/>
                </a:solidFill>
              </a:rPr>
              <a:pPr eaLnBrk="1" hangingPunct="1"/>
              <a:t>6</a:t>
            </a:fld>
            <a:endParaRPr lang="en-ZA" altLang="en-US" dirty="0" smtClean="0">
              <a:solidFill>
                <a:srgbClr val="83725B"/>
              </a:solidFill>
            </a:endParaRPr>
          </a:p>
        </p:txBody>
      </p:sp>
      <p:sp>
        <p:nvSpPr>
          <p:cNvPr id="21522" name="Date Placeholder 3"/>
          <p:cNvSpPr txBox="1">
            <a:spLocks/>
          </p:cNvSpPr>
          <p:nvPr/>
        </p:nvSpPr>
        <p:spPr bwMode="auto">
          <a:xfrm>
            <a:off x="436563" y="6492875"/>
            <a:ext cx="1738312" cy="268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pPr>
            <a:endParaRPr lang="en-US" altLang="en-US" sz="1000" dirty="0">
              <a:solidFill>
                <a:srgbClr val="83725B"/>
              </a:solidFill>
            </a:endParaRPr>
          </a:p>
        </p:txBody>
      </p:sp>
      <p:sp>
        <p:nvSpPr>
          <p:cNvPr id="7" name="Rectangle 6"/>
          <p:cNvSpPr/>
          <p:nvPr/>
        </p:nvSpPr>
        <p:spPr>
          <a:xfrm>
            <a:off x="7956376" y="6093296"/>
            <a:ext cx="1080120" cy="69269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dirty="0"/>
          </a:p>
        </p:txBody>
      </p:sp>
      <p:graphicFrame>
        <p:nvGraphicFramePr>
          <p:cNvPr id="2" name="Table 1"/>
          <p:cNvGraphicFramePr>
            <a:graphicFrameLocks noGrp="1"/>
          </p:cNvGraphicFramePr>
          <p:nvPr>
            <p:extLst>
              <p:ext uri="{D42A27DB-BD31-4B8C-83A1-F6EECF244321}">
                <p14:modId xmlns:p14="http://schemas.microsoft.com/office/powerpoint/2010/main" val="1896312059"/>
              </p:ext>
            </p:extLst>
          </p:nvPr>
        </p:nvGraphicFramePr>
        <p:xfrm>
          <a:off x="179512" y="1196752"/>
          <a:ext cx="8712968" cy="2656840"/>
        </p:xfrm>
        <a:graphic>
          <a:graphicData uri="http://schemas.openxmlformats.org/drawingml/2006/table">
            <a:tbl>
              <a:tblPr firstRow="1" bandRow="1">
                <a:tableStyleId>{5C22544A-7EE6-4342-B048-85BDC9FD1C3A}</a:tableStyleId>
              </a:tblPr>
              <a:tblGrid>
                <a:gridCol w="410947">
                  <a:extLst>
                    <a:ext uri="{9D8B030D-6E8A-4147-A177-3AD203B41FA5}">
                      <a16:colId xmlns:a16="http://schemas.microsoft.com/office/drawing/2014/main" val="20000"/>
                    </a:ext>
                  </a:extLst>
                </a:gridCol>
                <a:gridCol w="2165350">
                  <a:extLst>
                    <a:ext uri="{9D8B030D-6E8A-4147-A177-3AD203B41FA5}">
                      <a16:colId xmlns:a16="http://schemas.microsoft.com/office/drawing/2014/main" val="20001"/>
                    </a:ext>
                  </a:extLst>
                </a:gridCol>
                <a:gridCol w="6136671">
                  <a:extLst>
                    <a:ext uri="{9D8B030D-6E8A-4147-A177-3AD203B41FA5}">
                      <a16:colId xmlns:a16="http://schemas.microsoft.com/office/drawing/2014/main" val="20002"/>
                    </a:ext>
                  </a:extLst>
                </a:gridCol>
              </a:tblGrid>
              <a:tr h="370840">
                <a:tc>
                  <a:txBody>
                    <a:bodyPr/>
                    <a:lstStyle/>
                    <a:p>
                      <a:r>
                        <a:rPr lang="en-US" sz="1100" dirty="0" smtClean="0">
                          <a:latin typeface="+mn-lt"/>
                        </a:rPr>
                        <a:t>#</a:t>
                      </a:r>
                      <a:endParaRPr lang="en-ZA" sz="1100" dirty="0">
                        <a:latin typeface="+mn-lt"/>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100" dirty="0" smtClean="0">
                          <a:latin typeface="+mn-lt"/>
                        </a:rPr>
                        <a:t>Response section</a:t>
                      </a:r>
                      <a:endParaRPr lang="en-ZA" sz="1100" dirty="0" smtClean="0">
                        <a:latin typeface="+mn-lt"/>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100" dirty="0" smtClean="0">
                          <a:latin typeface="+mn-lt"/>
                        </a:rPr>
                        <a:t>Important notes</a:t>
                      </a:r>
                      <a:endParaRPr lang="en-ZA" sz="1100" dirty="0" smtClean="0">
                        <a:latin typeface="+mn-lt"/>
                      </a:endParaRPr>
                    </a:p>
                  </a:txBody>
                  <a:tcPr/>
                </a:tc>
                <a:extLst>
                  <a:ext uri="{0D108BD9-81ED-4DB2-BD59-A6C34878D82A}">
                    <a16:rowId xmlns:a16="http://schemas.microsoft.com/office/drawing/2014/main" val="10000"/>
                  </a:ext>
                </a:extLst>
              </a:tr>
              <a:tr h="370840">
                <a:tc>
                  <a:txBody>
                    <a:bodyPr/>
                    <a:lstStyle/>
                    <a:p>
                      <a:pPr marL="0" lvl="0" indent="0" algn="l">
                        <a:spcBef>
                          <a:spcPts val="1800"/>
                        </a:spcBef>
                        <a:spcAft>
                          <a:spcPts val="0"/>
                        </a:spcAft>
                        <a:buFont typeface="+mj-lt"/>
                        <a:buNone/>
                        <a:tabLst>
                          <a:tab pos="274320" algn="l"/>
                          <a:tab pos="457200" algn="l"/>
                        </a:tabLst>
                      </a:pPr>
                      <a:r>
                        <a:rPr lang="en-US" sz="1100" b="1" kern="1600" dirty="0" smtClean="0">
                          <a:effectLst/>
                          <a:latin typeface="+mn-lt"/>
                        </a:rPr>
                        <a:t>1.</a:t>
                      </a:r>
                      <a:endParaRPr lang="en-ZA" sz="1100" b="1" kern="1600" dirty="0">
                        <a:effectLst/>
                        <a:latin typeface="+mn-lt"/>
                      </a:endParaRPr>
                    </a:p>
                  </a:txBody>
                  <a:tcPr marL="114300" marR="114300" marT="0" marB="0" anchor="ctr"/>
                </a:tc>
                <a:tc>
                  <a:txBody>
                    <a:bodyPr/>
                    <a:lstStyle/>
                    <a:p>
                      <a:pPr marL="0" marR="0" lvl="0" indent="0" algn="l" defTabSz="914400" rtl="0" eaLnBrk="1" fontAlgn="auto" latinLnBrk="0" hangingPunct="1">
                        <a:lnSpc>
                          <a:spcPct val="100000"/>
                        </a:lnSpc>
                        <a:spcBef>
                          <a:spcPts val="1800"/>
                        </a:spcBef>
                        <a:spcAft>
                          <a:spcPts val="0"/>
                        </a:spcAft>
                        <a:buClrTx/>
                        <a:buSzTx/>
                        <a:buFont typeface="+mj-lt"/>
                        <a:buNone/>
                        <a:tabLst>
                          <a:tab pos="274320" algn="l"/>
                          <a:tab pos="457200" algn="l"/>
                        </a:tabLst>
                        <a:defRPr/>
                      </a:pPr>
                      <a:r>
                        <a:rPr lang="en-ZA" sz="1100" b="1" kern="1600" dirty="0" smtClean="0">
                          <a:solidFill>
                            <a:schemeClr val="dk1"/>
                          </a:solidFill>
                          <a:effectLst/>
                          <a:latin typeface="+mn-lt"/>
                          <a:ea typeface="+mn-ea"/>
                          <a:cs typeface="+mn-cs"/>
                        </a:rPr>
                        <a:t>Part 1 – Technical evaluation</a:t>
                      </a:r>
                      <a:endParaRPr lang="en-US" sz="1100" b="1" kern="1600" dirty="0" smtClean="0">
                        <a:solidFill>
                          <a:schemeClr val="dk1"/>
                        </a:solidFill>
                        <a:effectLst/>
                        <a:latin typeface="+mn-lt"/>
                        <a:ea typeface="+mn-ea"/>
                        <a:cs typeface="+mn-cs"/>
                      </a:endParaRPr>
                    </a:p>
                    <a:p>
                      <a:pPr marL="0" marR="0" lvl="0" indent="0" algn="l" defTabSz="914400" rtl="0" eaLnBrk="1" fontAlgn="auto" latinLnBrk="0" hangingPunct="1">
                        <a:lnSpc>
                          <a:spcPct val="100000"/>
                        </a:lnSpc>
                        <a:spcBef>
                          <a:spcPts val="1800"/>
                        </a:spcBef>
                        <a:spcAft>
                          <a:spcPts val="0"/>
                        </a:spcAft>
                        <a:buClrTx/>
                        <a:buSzTx/>
                        <a:buFont typeface="+mj-lt"/>
                        <a:buNone/>
                        <a:tabLst>
                          <a:tab pos="274320" algn="l"/>
                          <a:tab pos="457200" algn="l"/>
                        </a:tabLst>
                        <a:defRPr/>
                      </a:pPr>
                      <a:endParaRPr lang="en-US" sz="1100" b="1" kern="1600" dirty="0" smtClean="0">
                        <a:solidFill>
                          <a:schemeClr val="dk1"/>
                        </a:solidFill>
                        <a:effectLst/>
                        <a:latin typeface="+mn-lt"/>
                        <a:ea typeface="+mn-ea"/>
                        <a:cs typeface="+mn-cs"/>
                      </a:endParaRPr>
                    </a:p>
                  </a:txBody>
                  <a:tcPr marL="114300" marR="114300" marT="0" marB="0" anchor="ctr"/>
                </a:tc>
                <a:tc rowSpan="3">
                  <a:txBody>
                    <a:bodyPr/>
                    <a:lstStyle/>
                    <a:p>
                      <a:pPr marL="171450" indent="-171450" algn="just">
                        <a:buFontTx/>
                        <a:buChar char="-"/>
                      </a:pPr>
                      <a:r>
                        <a:rPr lang="en-US" sz="1100" baseline="0" dirty="0" smtClean="0">
                          <a:latin typeface="+mn-lt"/>
                        </a:rPr>
                        <a:t>Three responses can be given, 1. FULLY compliant, 2. PARTIALLY compliant, or 3. NO compliance.</a:t>
                      </a:r>
                    </a:p>
                    <a:p>
                      <a:pPr marL="171450" marR="0" lvl="0" indent="-171450" algn="just" defTabSz="914400" rtl="0" eaLnBrk="1" fontAlgn="auto" latinLnBrk="0" hangingPunct="1">
                        <a:lnSpc>
                          <a:spcPct val="100000"/>
                        </a:lnSpc>
                        <a:spcBef>
                          <a:spcPts val="0"/>
                        </a:spcBef>
                        <a:spcAft>
                          <a:spcPts val="0"/>
                        </a:spcAft>
                        <a:buClrTx/>
                        <a:buSzTx/>
                        <a:buFontTx/>
                        <a:buChar char="-"/>
                        <a:tabLst/>
                        <a:defRPr/>
                      </a:pPr>
                      <a:r>
                        <a:rPr lang="en-US" sz="1100" dirty="0" smtClean="0">
                          <a:latin typeface="+mn-lt"/>
                        </a:rPr>
                        <a:t>Elaborate with more details / information,</a:t>
                      </a:r>
                      <a:r>
                        <a:rPr lang="en-US" sz="1100" baseline="0" dirty="0" smtClean="0">
                          <a:latin typeface="+mn-lt"/>
                        </a:rPr>
                        <a:t> and </a:t>
                      </a:r>
                      <a:r>
                        <a:rPr lang="en-US" sz="1100" dirty="0" smtClean="0">
                          <a:latin typeface="+mn-lt"/>
                        </a:rPr>
                        <a:t>preferably refer to the sections of your</a:t>
                      </a:r>
                      <a:r>
                        <a:rPr lang="en-US" sz="1100" baseline="0" dirty="0" smtClean="0">
                          <a:latin typeface="+mn-lt"/>
                        </a:rPr>
                        <a:t> proposal in the comments column to support your responses.</a:t>
                      </a:r>
                    </a:p>
                    <a:p>
                      <a:pPr marL="171450" indent="-171450" algn="just">
                        <a:buFontTx/>
                        <a:buChar char="-"/>
                      </a:pPr>
                      <a:endParaRPr lang="en-US" sz="1100" baseline="0" dirty="0" smtClean="0">
                        <a:latin typeface="+mn-lt"/>
                      </a:endParaRPr>
                    </a:p>
                    <a:p>
                      <a:pPr marL="171450" indent="-171450" algn="just">
                        <a:buFontTx/>
                        <a:buChar char="-"/>
                      </a:pPr>
                      <a:endParaRPr lang="en-US" sz="1100" dirty="0" smtClean="0">
                        <a:latin typeface="+mn-lt"/>
                      </a:endParaRPr>
                    </a:p>
                  </a:txBody>
                  <a:tcPr/>
                </a:tc>
                <a:extLst>
                  <a:ext uri="{0D108BD9-81ED-4DB2-BD59-A6C34878D82A}">
                    <a16:rowId xmlns:a16="http://schemas.microsoft.com/office/drawing/2014/main" val="10001"/>
                  </a:ext>
                </a:extLst>
              </a:tr>
              <a:tr h="370840">
                <a:tc>
                  <a:txBody>
                    <a:bodyPr/>
                    <a:lstStyle/>
                    <a:p>
                      <a:pPr marL="0" lvl="0" indent="0" algn="l">
                        <a:spcBef>
                          <a:spcPts val="1800"/>
                        </a:spcBef>
                        <a:spcAft>
                          <a:spcPts val="0"/>
                        </a:spcAft>
                        <a:buFont typeface="+mj-lt"/>
                        <a:buNone/>
                        <a:tabLst>
                          <a:tab pos="274320" algn="l"/>
                          <a:tab pos="457200" algn="l"/>
                        </a:tabLst>
                      </a:pPr>
                      <a:r>
                        <a:rPr lang="en-ZA" sz="1100" b="1" kern="1600" dirty="0" smtClean="0">
                          <a:effectLst/>
                          <a:latin typeface="+mn-lt"/>
                        </a:rPr>
                        <a:t>2.</a:t>
                      </a:r>
                      <a:endParaRPr lang="en-ZA" sz="1100" b="1" kern="1600" dirty="0">
                        <a:effectLst/>
                        <a:latin typeface="+mn-lt"/>
                      </a:endParaRPr>
                    </a:p>
                  </a:txBody>
                  <a:tcPr marL="114300" marR="114300" marT="0" marB="0" anchor="ctr"/>
                </a:tc>
                <a:tc>
                  <a:txBody>
                    <a:bodyPr/>
                    <a:lstStyle/>
                    <a:p>
                      <a:pPr marL="0" marR="0" lvl="0" indent="0" algn="l" defTabSz="914400" rtl="0" eaLnBrk="1" fontAlgn="auto" latinLnBrk="0" hangingPunct="1">
                        <a:lnSpc>
                          <a:spcPct val="100000"/>
                        </a:lnSpc>
                        <a:spcBef>
                          <a:spcPts val="1800"/>
                        </a:spcBef>
                        <a:spcAft>
                          <a:spcPts val="0"/>
                        </a:spcAft>
                        <a:buClrTx/>
                        <a:buSzTx/>
                        <a:buFont typeface="+mj-lt"/>
                        <a:buNone/>
                        <a:tabLst>
                          <a:tab pos="274320" algn="l"/>
                          <a:tab pos="457200" algn="l"/>
                        </a:tabLst>
                        <a:defRPr/>
                      </a:pPr>
                      <a:r>
                        <a:rPr lang="en-ZA" sz="1100" b="1" kern="1600" dirty="0" smtClean="0">
                          <a:solidFill>
                            <a:schemeClr val="dk1"/>
                          </a:solidFill>
                          <a:effectLst/>
                          <a:latin typeface="+mn-lt"/>
                          <a:ea typeface="+mn-ea"/>
                          <a:cs typeface="+mn-cs"/>
                        </a:rPr>
                        <a:t>Part 1 – Integration and Testing</a:t>
                      </a:r>
                    </a:p>
                    <a:p>
                      <a:pPr marL="0" marR="0" lvl="0" indent="0" algn="l" defTabSz="914400" rtl="0" eaLnBrk="1" fontAlgn="auto" latinLnBrk="0" hangingPunct="1">
                        <a:lnSpc>
                          <a:spcPct val="100000"/>
                        </a:lnSpc>
                        <a:spcBef>
                          <a:spcPts val="1800"/>
                        </a:spcBef>
                        <a:spcAft>
                          <a:spcPts val="0"/>
                        </a:spcAft>
                        <a:buClrTx/>
                        <a:buSzTx/>
                        <a:buFont typeface="+mj-lt"/>
                        <a:buNone/>
                        <a:tabLst>
                          <a:tab pos="274320" algn="l"/>
                          <a:tab pos="457200" algn="l"/>
                        </a:tabLst>
                        <a:defRPr/>
                      </a:pPr>
                      <a:endParaRPr lang="en-US" sz="1100" b="1" kern="1600" dirty="0" smtClean="0">
                        <a:solidFill>
                          <a:schemeClr val="dk1"/>
                        </a:solidFill>
                        <a:effectLst/>
                        <a:latin typeface="+mn-lt"/>
                        <a:ea typeface="+mn-ea"/>
                        <a:cs typeface="+mn-cs"/>
                      </a:endParaRPr>
                    </a:p>
                  </a:txBody>
                  <a:tcPr marL="114300" marR="114300" marT="0" marB="0" anchor="ctr"/>
                </a:tc>
                <a:tc vMerge="1">
                  <a:txBody>
                    <a:bodyPr/>
                    <a:lstStyle/>
                    <a:p>
                      <a:pPr algn="just"/>
                      <a:endParaRPr lang="en-US" sz="1100" dirty="0" smtClean="0">
                        <a:latin typeface="+mn-lt"/>
                      </a:endParaRPr>
                    </a:p>
                  </a:txBody>
                  <a:tcPr/>
                </a:tc>
                <a:extLst>
                  <a:ext uri="{0D108BD9-81ED-4DB2-BD59-A6C34878D82A}">
                    <a16:rowId xmlns:a16="http://schemas.microsoft.com/office/drawing/2014/main" val="698956553"/>
                  </a:ext>
                </a:extLst>
              </a:tr>
              <a:tr h="370840">
                <a:tc>
                  <a:txBody>
                    <a:bodyPr/>
                    <a:lstStyle/>
                    <a:p>
                      <a:pPr marL="0" lvl="0" indent="0" algn="l">
                        <a:spcBef>
                          <a:spcPts val="1800"/>
                        </a:spcBef>
                        <a:spcAft>
                          <a:spcPts val="0"/>
                        </a:spcAft>
                        <a:buFont typeface="+mj-lt"/>
                        <a:buNone/>
                        <a:tabLst>
                          <a:tab pos="274320" algn="l"/>
                          <a:tab pos="457200" algn="l"/>
                        </a:tabLst>
                      </a:pPr>
                      <a:r>
                        <a:rPr lang="en-ZA" sz="1100" b="1" kern="1600" dirty="0" smtClean="0">
                          <a:effectLst/>
                          <a:latin typeface="+mn-lt"/>
                        </a:rPr>
                        <a:t>3.</a:t>
                      </a:r>
                      <a:endParaRPr lang="en-ZA" sz="1100" b="1" kern="1600" dirty="0">
                        <a:effectLst/>
                        <a:latin typeface="+mn-lt"/>
                      </a:endParaRPr>
                    </a:p>
                  </a:txBody>
                  <a:tcPr marL="114300" marR="114300" marT="0" marB="0" anchor="ctr"/>
                </a:tc>
                <a:tc>
                  <a:txBody>
                    <a:bodyPr/>
                    <a:lstStyle/>
                    <a:p>
                      <a:pPr marL="0" marR="0" lvl="0" indent="0" algn="l" defTabSz="914400" rtl="0" eaLnBrk="1" fontAlgn="auto" latinLnBrk="0" hangingPunct="1">
                        <a:lnSpc>
                          <a:spcPct val="100000"/>
                        </a:lnSpc>
                        <a:spcBef>
                          <a:spcPts val="1800"/>
                        </a:spcBef>
                        <a:spcAft>
                          <a:spcPts val="0"/>
                        </a:spcAft>
                        <a:buClrTx/>
                        <a:buSzTx/>
                        <a:buFont typeface="+mj-lt"/>
                        <a:buNone/>
                        <a:tabLst>
                          <a:tab pos="274320" algn="l"/>
                          <a:tab pos="457200" algn="l"/>
                        </a:tabLst>
                        <a:defRPr/>
                      </a:pPr>
                      <a:r>
                        <a:rPr lang="en-ZA" sz="1100" b="1" kern="1600" dirty="0" smtClean="0">
                          <a:solidFill>
                            <a:schemeClr val="dk1"/>
                          </a:solidFill>
                          <a:effectLst/>
                          <a:latin typeface="+mn-lt"/>
                          <a:ea typeface="+mn-ea"/>
                          <a:cs typeface="+mn-cs"/>
                        </a:rPr>
                        <a:t>Part 1 – Cloud</a:t>
                      </a:r>
                      <a:endParaRPr lang="en-US" sz="1100" b="1" kern="1600" dirty="0" smtClean="0">
                        <a:solidFill>
                          <a:schemeClr val="dk1"/>
                        </a:solidFill>
                        <a:effectLst/>
                        <a:latin typeface="+mn-lt"/>
                        <a:ea typeface="+mn-ea"/>
                        <a:cs typeface="+mn-cs"/>
                      </a:endParaRPr>
                    </a:p>
                    <a:p>
                      <a:pPr marL="0" marR="0" lvl="0" indent="0" algn="l" defTabSz="914400" rtl="0" eaLnBrk="1" fontAlgn="auto" latinLnBrk="0" hangingPunct="1">
                        <a:lnSpc>
                          <a:spcPct val="100000"/>
                        </a:lnSpc>
                        <a:spcBef>
                          <a:spcPts val="1800"/>
                        </a:spcBef>
                        <a:spcAft>
                          <a:spcPts val="0"/>
                        </a:spcAft>
                        <a:buClrTx/>
                        <a:buSzTx/>
                        <a:buFont typeface="+mj-lt"/>
                        <a:buNone/>
                        <a:tabLst>
                          <a:tab pos="274320" algn="l"/>
                          <a:tab pos="457200" algn="l"/>
                        </a:tabLst>
                        <a:defRPr/>
                      </a:pPr>
                      <a:endParaRPr lang="en-US" sz="1100" b="1" kern="1600" dirty="0" smtClean="0">
                        <a:solidFill>
                          <a:schemeClr val="dk1"/>
                        </a:solidFill>
                        <a:effectLst/>
                        <a:latin typeface="+mn-lt"/>
                        <a:ea typeface="+mn-ea"/>
                        <a:cs typeface="+mn-cs"/>
                      </a:endParaRPr>
                    </a:p>
                  </a:txBody>
                  <a:tcPr marL="114300" marR="114300" marT="0" marB="0" anchor="ctr"/>
                </a:tc>
                <a:tc vMerge="1">
                  <a:txBody>
                    <a:bodyPr/>
                    <a:lstStyle/>
                    <a:p>
                      <a:pPr algn="just"/>
                      <a:endParaRPr lang="en-US" sz="1100" dirty="0" smtClean="0">
                        <a:latin typeface="+mn-lt"/>
                      </a:endParaRPr>
                    </a:p>
                  </a:txBody>
                  <a:tcPr/>
                </a:tc>
                <a:extLst>
                  <a:ext uri="{0D108BD9-81ED-4DB2-BD59-A6C34878D82A}">
                    <a16:rowId xmlns:a16="http://schemas.microsoft.com/office/drawing/2014/main" val="1212180443"/>
                  </a:ext>
                </a:extLst>
              </a:tr>
              <a:tr h="370840">
                <a:tc>
                  <a:txBody>
                    <a:bodyPr/>
                    <a:lstStyle/>
                    <a:p>
                      <a:pPr marL="0" lvl="0" indent="0" algn="l">
                        <a:spcBef>
                          <a:spcPts val="1800"/>
                        </a:spcBef>
                        <a:spcAft>
                          <a:spcPts val="0"/>
                        </a:spcAft>
                        <a:buFont typeface="+mj-lt"/>
                        <a:buNone/>
                        <a:tabLst>
                          <a:tab pos="274320" algn="l"/>
                          <a:tab pos="457200" algn="l"/>
                        </a:tabLst>
                      </a:pPr>
                      <a:r>
                        <a:rPr lang="en-ZA" sz="1100" b="1" kern="1600" dirty="0" smtClean="0">
                          <a:effectLst/>
                          <a:latin typeface="+mn-lt"/>
                        </a:rPr>
                        <a:t>4.</a:t>
                      </a:r>
                      <a:endParaRPr lang="en-ZA" sz="1100" b="1" kern="1600" dirty="0">
                        <a:effectLst/>
                        <a:latin typeface="+mn-lt"/>
                      </a:endParaRPr>
                    </a:p>
                  </a:txBody>
                  <a:tcPr marL="114300" marR="114300" marT="0" marB="0" anchor="ctr"/>
                </a:tc>
                <a:tc>
                  <a:txBody>
                    <a:bodyPr/>
                    <a:lstStyle/>
                    <a:p>
                      <a:pPr marL="0" marR="0" lvl="0" indent="0" algn="l" defTabSz="914400" rtl="0" eaLnBrk="1" fontAlgn="auto" latinLnBrk="0" hangingPunct="1">
                        <a:lnSpc>
                          <a:spcPct val="100000"/>
                        </a:lnSpc>
                        <a:spcBef>
                          <a:spcPts val="1800"/>
                        </a:spcBef>
                        <a:spcAft>
                          <a:spcPts val="0"/>
                        </a:spcAft>
                        <a:buClrTx/>
                        <a:buSzTx/>
                        <a:buFont typeface="+mj-lt"/>
                        <a:buNone/>
                        <a:tabLst>
                          <a:tab pos="274320" algn="l"/>
                          <a:tab pos="457200" algn="l"/>
                        </a:tabLst>
                        <a:defRPr/>
                      </a:pPr>
                      <a:r>
                        <a:rPr lang="en-ZA" sz="1100" b="1" kern="1600" dirty="0" smtClean="0">
                          <a:effectLst/>
                          <a:latin typeface="+mn-lt"/>
                        </a:rPr>
                        <a:t>Part 2 – Demo</a:t>
                      </a:r>
                      <a:endParaRPr lang="en-US" sz="1100" b="0" dirty="0" smtClean="0">
                        <a:latin typeface="+mn-lt"/>
                      </a:endParaRPr>
                    </a:p>
                  </a:txBody>
                  <a:tcPr marL="114300" marR="114300" marT="0" marB="0" anchor="ctr"/>
                </a:tc>
                <a:tc>
                  <a:txBody>
                    <a:bodyPr/>
                    <a:lstStyle/>
                    <a:p>
                      <a:pPr algn="just"/>
                      <a:r>
                        <a:rPr lang="en-US" sz="1100" dirty="0" smtClean="0">
                          <a:latin typeface="+mn-lt"/>
                        </a:rPr>
                        <a:t>This tab gives an indication of what needs to be demonstrated</a:t>
                      </a:r>
                      <a:r>
                        <a:rPr lang="en-US" sz="1100" baseline="0" dirty="0" smtClean="0">
                          <a:latin typeface="+mn-lt"/>
                        </a:rPr>
                        <a:t> if the vendor meets the Part 1 threshold of 75%.</a:t>
                      </a:r>
                      <a:endParaRPr lang="en-US" sz="1100" dirty="0" smtClean="0">
                        <a:latin typeface="+mn-lt"/>
                      </a:endParaRPr>
                    </a:p>
                  </a:txBody>
                  <a:tcPr/>
                </a:tc>
                <a:extLst>
                  <a:ext uri="{0D108BD9-81ED-4DB2-BD59-A6C34878D82A}">
                    <a16:rowId xmlns:a16="http://schemas.microsoft.com/office/drawing/2014/main" val="1248280208"/>
                  </a:ext>
                </a:extLst>
              </a:tr>
            </a:tbl>
          </a:graphicData>
        </a:graphic>
      </p:graphicFrame>
    </p:spTree>
    <p:extLst>
      <p:ext uri="{BB962C8B-B14F-4D97-AF65-F5344CB8AC3E}">
        <p14:creationId xmlns:p14="http://schemas.microsoft.com/office/powerpoint/2010/main" val="535517470"/>
      </p:ext>
    </p:extLst>
  </p:cSld>
  <p:clrMapOvr>
    <a:masterClrMapping/>
  </p:clrMapOvr>
  <p:transition spd="slow">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p:cNvSpPr>
            <a:spLocks noGrp="1"/>
          </p:cNvSpPr>
          <p:nvPr>
            <p:ph type="title"/>
          </p:nvPr>
        </p:nvSpPr>
        <p:spPr>
          <a:xfrm>
            <a:off x="140370" y="166688"/>
            <a:ext cx="6519862" cy="666750"/>
          </a:xfrm>
        </p:spPr>
        <p:txBody>
          <a:bodyPr/>
          <a:lstStyle/>
          <a:p>
            <a:r>
              <a:rPr lang="en-ZA" altLang="en-US" dirty="0" smtClean="0"/>
              <a:t>High L</a:t>
            </a:r>
            <a:r>
              <a:rPr lang="en-ZA" altLang="en-US" dirty="0" smtClean="0"/>
              <a:t>evel </a:t>
            </a:r>
            <a:r>
              <a:rPr lang="en-ZA" altLang="en-US" dirty="0" smtClean="0"/>
              <a:t>Scope of Work</a:t>
            </a:r>
            <a:endParaRPr lang="en-ZA" altLang="en-US" dirty="0" smtClean="0"/>
          </a:p>
        </p:txBody>
      </p:sp>
      <p:sp>
        <p:nvSpPr>
          <p:cNvPr id="21507" name="Slide Number Placeholder 4"/>
          <p:cNvSpPr>
            <a:spLocks noGrp="1"/>
          </p:cNvSpPr>
          <p:nvPr>
            <p:ph type="sldNum" sz="quarter" idx="11"/>
          </p:nvPr>
        </p:nvSpPr>
        <p:spPr>
          <a:noFill/>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B076C250-04DD-454A-882F-2B8403185994}" type="slidenum">
              <a:rPr lang="en-ZA" altLang="en-US" smtClean="0">
                <a:solidFill>
                  <a:srgbClr val="83725B"/>
                </a:solidFill>
              </a:rPr>
              <a:pPr eaLnBrk="1" hangingPunct="1"/>
              <a:t>7</a:t>
            </a:fld>
            <a:endParaRPr lang="en-ZA" altLang="en-US" dirty="0" smtClean="0">
              <a:solidFill>
                <a:srgbClr val="83725B"/>
              </a:solidFill>
            </a:endParaRPr>
          </a:p>
        </p:txBody>
      </p:sp>
      <p:sp>
        <p:nvSpPr>
          <p:cNvPr id="21522" name="Date Placeholder 3"/>
          <p:cNvSpPr txBox="1">
            <a:spLocks/>
          </p:cNvSpPr>
          <p:nvPr/>
        </p:nvSpPr>
        <p:spPr bwMode="auto">
          <a:xfrm>
            <a:off x="436563" y="6492875"/>
            <a:ext cx="1738312" cy="268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pPr>
            <a:endParaRPr lang="en-US" altLang="en-US" sz="1000" dirty="0">
              <a:solidFill>
                <a:srgbClr val="83725B"/>
              </a:solidFill>
            </a:endParaRPr>
          </a:p>
        </p:txBody>
      </p:sp>
      <p:sp>
        <p:nvSpPr>
          <p:cNvPr id="7" name="Rectangle 6"/>
          <p:cNvSpPr/>
          <p:nvPr/>
        </p:nvSpPr>
        <p:spPr>
          <a:xfrm>
            <a:off x="7956376" y="6093296"/>
            <a:ext cx="1080120" cy="69269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dirty="0"/>
          </a:p>
        </p:txBody>
      </p:sp>
      <p:graphicFrame>
        <p:nvGraphicFramePr>
          <p:cNvPr id="2" name="Table 1"/>
          <p:cNvGraphicFramePr>
            <a:graphicFrameLocks noGrp="1"/>
          </p:cNvGraphicFramePr>
          <p:nvPr>
            <p:extLst>
              <p:ext uri="{D42A27DB-BD31-4B8C-83A1-F6EECF244321}">
                <p14:modId xmlns:p14="http://schemas.microsoft.com/office/powerpoint/2010/main" val="2084370069"/>
              </p:ext>
            </p:extLst>
          </p:nvPr>
        </p:nvGraphicFramePr>
        <p:xfrm>
          <a:off x="179512" y="1196752"/>
          <a:ext cx="8712968" cy="5039360"/>
        </p:xfrm>
        <a:graphic>
          <a:graphicData uri="http://schemas.openxmlformats.org/drawingml/2006/table">
            <a:tbl>
              <a:tblPr firstRow="1" bandRow="1">
                <a:tableStyleId>{5C22544A-7EE6-4342-B048-85BDC9FD1C3A}</a:tableStyleId>
              </a:tblPr>
              <a:tblGrid>
                <a:gridCol w="410947">
                  <a:extLst>
                    <a:ext uri="{9D8B030D-6E8A-4147-A177-3AD203B41FA5}">
                      <a16:colId xmlns:a16="http://schemas.microsoft.com/office/drawing/2014/main" val="20000"/>
                    </a:ext>
                  </a:extLst>
                </a:gridCol>
                <a:gridCol w="2165350">
                  <a:extLst>
                    <a:ext uri="{9D8B030D-6E8A-4147-A177-3AD203B41FA5}">
                      <a16:colId xmlns:a16="http://schemas.microsoft.com/office/drawing/2014/main" val="20001"/>
                    </a:ext>
                  </a:extLst>
                </a:gridCol>
                <a:gridCol w="6136671">
                  <a:extLst>
                    <a:ext uri="{9D8B030D-6E8A-4147-A177-3AD203B41FA5}">
                      <a16:colId xmlns:a16="http://schemas.microsoft.com/office/drawing/2014/main" val="20002"/>
                    </a:ext>
                  </a:extLst>
                </a:gridCol>
              </a:tblGrid>
              <a:tr h="370840">
                <a:tc>
                  <a:txBody>
                    <a:bodyPr/>
                    <a:lstStyle/>
                    <a:p>
                      <a:r>
                        <a:rPr lang="en-US" sz="1100" dirty="0" smtClean="0">
                          <a:latin typeface="+mn-lt"/>
                        </a:rPr>
                        <a:t>#</a:t>
                      </a:r>
                      <a:endParaRPr lang="en-ZA" sz="1100" dirty="0">
                        <a:latin typeface="+mn-lt"/>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100" dirty="0" smtClean="0">
                          <a:latin typeface="+mn-lt"/>
                        </a:rPr>
                        <a:t>Scope Item</a:t>
                      </a:r>
                      <a:endParaRPr lang="en-ZA" sz="1100" dirty="0" smtClean="0">
                        <a:latin typeface="+mn-lt"/>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100" dirty="0" smtClean="0">
                          <a:latin typeface="+mn-lt"/>
                        </a:rPr>
                        <a:t>Requirements</a:t>
                      </a:r>
                      <a:endParaRPr lang="en-ZA" sz="1100" dirty="0" smtClean="0">
                        <a:latin typeface="+mn-lt"/>
                      </a:endParaRPr>
                    </a:p>
                  </a:txBody>
                  <a:tcPr/>
                </a:tc>
                <a:extLst>
                  <a:ext uri="{0D108BD9-81ED-4DB2-BD59-A6C34878D82A}">
                    <a16:rowId xmlns:a16="http://schemas.microsoft.com/office/drawing/2014/main" val="10000"/>
                  </a:ext>
                </a:extLst>
              </a:tr>
              <a:tr h="370840">
                <a:tc>
                  <a:txBody>
                    <a:bodyPr/>
                    <a:lstStyle/>
                    <a:p>
                      <a:pPr marL="0" lvl="0" indent="0" algn="l">
                        <a:spcBef>
                          <a:spcPts val="1800"/>
                        </a:spcBef>
                        <a:spcAft>
                          <a:spcPts val="0"/>
                        </a:spcAft>
                        <a:buFont typeface="+mj-lt"/>
                        <a:buNone/>
                        <a:tabLst>
                          <a:tab pos="274320" algn="l"/>
                          <a:tab pos="457200" algn="l"/>
                        </a:tabLst>
                      </a:pPr>
                      <a:r>
                        <a:rPr lang="en-US" sz="1100" b="1" kern="1600" dirty="0" smtClean="0">
                          <a:effectLst/>
                          <a:latin typeface="+mn-lt"/>
                        </a:rPr>
                        <a:t>1.</a:t>
                      </a:r>
                      <a:endParaRPr lang="en-ZA" sz="1100" b="1" kern="1600" dirty="0">
                        <a:effectLst/>
                        <a:latin typeface="+mn-lt"/>
                      </a:endParaRPr>
                    </a:p>
                  </a:txBody>
                  <a:tcPr marL="114300" marR="114300" marT="0" marB="0" anchor="ctr"/>
                </a:tc>
                <a:tc>
                  <a:txBody>
                    <a:bodyPr/>
                    <a:lstStyle/>
                    <a:p>
                      <a:pPr marL="0" marR="0" lvl="0" indent="0" algn="l" defTabSz="914400" rtl="0" eaLnBrk="1" fontAlgn="auto" latinLnBrk="0" hangingPunct="1">
                        <a:lnSpc>
                          <a:spcPct val="100000"/>
                        </a:lnSpc>
                        <a:spcBef>
                          <a:spcPts val="1800"/>
                        </a:spcBef>
                        <a:spcAft>
                          <a:spcPts val="0"/>
                        </a:spcAft>
                        <a:buClrTx/>
                        <a:buSzTx/>
                        <a:buFont typeface="+mj-lt"/>
                        <a:buNone/>
                        <a:tabLst>
                          <a:tab pos="274320" algn="l"/>
                          <a:tab pos="457200" algn="l"/>
                        </a:tabLst>
                        <a:defRPr/>
                      </a:pPr>
                      <a:r>
                        <a:rPr lang="en-GB" sz="1100" b="1" kern="1600" dirty="0" smtClean="0">
                          <a:solidFill>
                            <a:schemeClr val="dk1"/>
                          </a:solidFill>
                          <a:effectLst/>
                          <a:latin typeface="+mn-lt"/>
                          <a:ea typeface="+mn-ea"/>
                          <a:cs typeface="+mn-cs"/>
                        </a:rPr>
                        <a:t>Software Licensing </a:t>
                      </a:r>
                      <a:endParaRPr lang="en-US" sz="1100" b="1" kern="1600" dirty="0" smtClean="0">
                        <a:solidFill>
                          <a:schemeClr val="dk1"/>
                        </a:solidFill>
                        <a:effectLst/>
                        <a:latin typeface="+mn-lt"/>
                        <a:ea typeface="+mn-ea"/>
                        <a:cs typeface="+mn-cs"/>
                      </a:endParaRPr>
                    </a:p>
                  </a:txBody>
                  <a:tcPr marL="114300" marR="114300" marT="0" marB="0" anchor="ctr"/>
                </a:tc>
                <a:tc>
                  <a:txBody>
                    <a:bodyPr/>
                    <a:lstStyle/>
                    <a:p>
                      <a:pPr marL="0" algn="just" defTabSz="914400" rtl="0" eaLnBrk="1" latinLnBrk="0" hangingPunct="1"/>
                      <a:r>
                        <a:rPr lang="en-GB" sz="1100" kern="1200" dirty="0" smtClean="0">
                          <a:solidFill>
                            <a:schemeClr val="dk1"/>
                          </a:solidFill>
                          <a:latin typeface="+mn-lt"/>
                          <a:ea typeface="+mn-ea"/>
                          <a:cs typeface="+mn-cs"/>
                        </a:rPr>
                        <a:t>Provision of the necessary software licences with maintenance &amp; support for a period of 5 years</a:t>
                      </a:r>
                      <a:endParaRPr lang="en-US" sz="1100" kern="1200" dirty="0" smtClean="0">
                        <a:solidFill>
                          <a:schemeClr val="dk1"/>
                        </a:solidFill>
                        <a:latin typeface="+mn-lt"/>
                        <a:ea typeface="+mn-ea"/>
                        <a:cs typeface="+mn-cs"/>
                      </a:endParaRPr>
                    </a:p>
                  </a:txBody>
                  <a:tcPr/>
                </a:tc>
                <a:extLst>
                  <a:ext uri="{0D108BD9-81ED-4DB2-BD59-A6C34878D82A}">
                    <a16:rowId xmlns:a16="http://schemas.microsoft.com/office/drawing/2014/main" val="10001"/>
                  </a:ext>
                </a:extLst>
              </a:tr>
              <a:tr h="370840">
                <a:tc>
                  <a:txBody>
                    <a:bodyPr/>
                    <a:lstStyle/>
                    <a:p>
                      <a:pPr marL="0" lvl="0" indent="0" algn="l">
                        <a:spcBef>
                          <a:spcPts val="1800"/>
                        </a:spcBef>
                        <a:spcAft>
                          <a:spcPts val="0"/>
                        </a:spcAft>
                        <a:buFont typeface="+mj-lt"/>
                        <a:buNone/>
                        <a:tabLst>
                          <a:tab pos="274320" algn="l"/>
                          <a:tab pos="457200" algn="l"/>
                        </a:tabLst>
                      </a:pPr>
                      <a:r>
                        <a:rPr lang="en-ZA" sz="1100" b="1" kern="1600" dirty="0" smtClean="0">
                          <a:effectLst/>
                          <a:latin typeface="+mn-lt"/>
                        </a:rPr>
                        <a:t>2.</a:t>
                      </a:r>
                      <a:endParaRPr lang="en-ZA" sz="1100" b="1" kern="1600" dirty="0">
                        <a:effectLst/>
                        <a:latin typeface="+mn-lt"/>
                      </a:endParaRPr>
                    </a:p>
                  </a:txBody>
                  <a:tcPr marL="114300" marR="114300" marT="0" marB="0" anchor="ctr"/>
                </a:tc>
                <a:tc>
                  <a:txBody>
                    <a:bodyPr/>
                    <a:lstStyle/>
                    <a:p>
                      <a:pPr marL="0" marR="0" lvl="0" indent="0" algn="l" defTabSz="914400" rtl="0" eaLnBrk="1" fontAlgn="auto" latinLnBrk="0" hangingPunct="1">
                        <a:lnSpc>
                          <a:spcPct val="100000"/>
                        </a:lnSpc>
                        <a:spcBef>
                          <a:spcPts val="1800"/>
                        </a:spcBef>
                        <a:spcAft>
                          <a:spcPts val="0"/>
                        </a:spcAft>
                        <a:buClrTx/>
                        <a:buSzTx/>
                        <a:buFont typeface="+mj-lt"/>
                        <a:buNone/>
                        <a:tabLst>
                          <a:tab pos="274320" algn="l"/>
                          <a:tab pos="457200" algn="l"/>
                        </a:tabLst>
                        <a:defRPr/>
                      </a:pPr>
                      <a:r>
                        <a:rPr lang="en-GB" sz="1100" b="1" kern="1600" dirty="0" smtClean="0">
                          <a:solidFill>
                            <a:schemeClr val="dk1"/>
                          </a:solidFill>
                          <a:effectLst/>
                          <a:latin typeface="+mn-lt"/>
                          <a:ea typeface="+mn-ea"/>
                          <a:cs typeface="+mn-cs"/>
                        </a:rPr>
                        <a:t>Solution Design</a:t>
                      </a:r>
                      <a:endParaRPr lang="en-US" sz="1100" b="0" dirty="0" smtClean="0">
                        <a:latin typeface="+mn-lt"/>
                      </a:endParaRPr>
                    </a:p>
                  </a:txBody>
                  <a:tcPr marL="114300" marR="114300" marT="0" marB="0" anchor="ctr"/>
                </a:tc>
                <a:tc>
                  <a:txBody>
                    <a:bodyPr/>
                    <a:lstStyle/>
                    <a:p>
                      <a:pPr algn="just"/>
                      <a:r>
                        <a:rPr lang="en-GB" sz="1100" dirty="0" smtClean="0">
                          <a:effectLst/>
                          <a:latin typeface="Arial" panose="020B0604020202020204" pitchFamily="34" charset="0"/>
                          <a:ea typeface="Times New Roman" panose="02020603050405020304" pitchFamily="18" charset="0"/>
                        </a:rPr>
                        <a:t>Prepare the functional specifications for the solution, </a:t>
                      </a:r>
                      <a:br>
                        <a:rPr lang="en-GB" sz="1100" dirty="0" smtClean="0">
                          <a:effectLst/>
                          <a:latin typeface="Arial" panose="020B0604020202020204" pitchFamily="34" charset="0"/>
                          <a:ea typeface="Times New Roman" panose="02020603050405020304" pitchFamily="18" charset="0"/>
                        </a:rPr>
                      </a:br>
                      <a:r>
                        <a:rPr lang="en-GB" sz="1100" dirty="0" smtClean="0">
                          <a:effectLst/>
                          <a:latin typeface="Arial" panose="020B0604020202020204" pitchFamily="34" charset="0"/>
                          <a:ea typeface="Times New Roman" panose="02020603050405020304" pitchFamily="18" charset="0"/>
                        </a:rPr>
                        <a:t>the detailed / physical solution design and submissions to the Architecture design review committee.</a:t>
                      </a:r>
                      <a:endParaRPr lang="en-US" sz="1100" dirty="0" smtClean="0">
                        <a:latin typeface="+mn-lt"/>
                      </a:endParaRPr>
                    </a:p>
                  </a:txBody>
                  <a:tcPr/>
                </a:tc>
                <a:extLst>
                  <a:ext uri="{0D108BD9-81ED-4DB2-BD59-A6C34878D82A}">
                    <a16:rowId xmlns:a16="http://schemas.microsoft.com/office/drawing/2014/main" val="698956553"/>
                  </a:ext>
                </a:extLst>
              </a:tr>
              <a:tr h="370840">
                <a:tc>
                  <a:txBody>
                    <a:bodyPr/>
                    <a:lstStyle/>
                    <a:p>
                      <a:pPr marL="0" lvl="0" indent="0" algn="l">
                        <a:spcBef>
                          <a:spcPts val="1800"/>
                        </a:spcBef>
                        <a:spcAft>
                          <a:spcPts val="0"/>
                        </a:spcAft>
                        <a:buFont typeface="+mj-lt"/>
                        <a:buNone/>
                        <a:tabLst>
                          <a:tab pos="274320" algn="l"/>
                          <a:tab pos="457200" algn="l"/>
                        </a:tabLst>
                      </a:pPr>
                      <a:r>
                        <a:rPr lang="en-ZA" sz="1100" b="1" kern="1600" dirty="0" smtClean="0">
                          <a:effectLst/>
                          <a:latin typeface="+mn-lt"/>
                        </a:rPr>
                        <a:t>3.</a:t>
                      </a:r>
                      <a:endParaRPr lang="en-ZA" sz="1100" b="1" kern="1600" dirty="0">
                        <a:effectLst/>
                        <a:latin typeface="+mn-lt"/>
                      </a:endParaRPr>
                    </a:p>
                  </a:txBody>
                  <a:tcPr marL="114300" marR="114300" marT="0" marB="0" anchor="ctr"/>
                </a:tc>
                <a:tc>
                  <a:txBody>
                    <a:bodyPr/>
                    <a:lstStyle/>
                    <a:p>
                      <a:pPr marL="0" marR="0" lvl="0" indent="0" algn="l" defTabSz="914400" rtl="0" eaLnBrk="1" fontAlgn="auto" latinLnBrk="0" hangingPunct="1">
                        <a:lnSpc>
                          <a:spcPct val="100000"/>
                        </a:lnSpc>
                        <a:spcBef>
                          <a:spcPts val="1800"/>
                        </a:spcBef>
                        <a:spcAft>
                          <a:spcPts val="0"/>
                        </a:spcAft>
                        <a:buClrTx/>
                        <a:buSzTx/>
                        <a:buFont typeface="+mj-lt"/>
                        <a:buNone/>
                        <a:tabLst>
                          <a:tab pos="274320" algn="l"/>
                          <a:tab pos="457200" algn="l"/>
                        </a:tabLst>
                        <a:defRPr/>
                      </a:pPr>
                      <a:r>
                        <a:rPr lang="en-GB" sz="1100" b="1" dirty="0" smtClean="0">
                          <a:effectLst/>
                          <a:latin typeface="Arial" panose="020B0604020202020204" pitchFamily="34" charset="0"/>
                          <a:ea typeface="Times New Roman" panose="02020603050405020304" pitchFamily="18" charset="0"/>
                        </a:rPr>
                        <a:t>Hardware </a:t>
                      </a:r>
                      <a:endParaRPr lang="en-US" sz="1100" b="1" dirty="0" smtClean="0">
                        <a:latin typeface="+mn-lt"/>
                      </a:endParaRPr>
                    </a:p>
                  </a:txBody>
                  <a:tcPr marL="114300" marR="114300" marT="0" marB="0" anchor="ctr"/>
                </a:tc>
                <a:tc>
                  <a:txBody>
                    <a:bodyPr/>
                    <a:lstStyle/>
                    <a:p>
                      <a:pPr marL="0" algn="just" defTabSz="914400" rtl="0" eaLnBrk="1" latinLnBrk="0" hangingPunct="1">
                        <a:lnSpc>
                          <a:spcPct val="150000"/>
                        </a:lnSpc>
                        <a:spcAft>
                          <a:spcPts val="0"/>
                        </a:spcAft>
                        <a:tabLst>
                          <a:tab pos="252095" algn="l"/>
                          <a:tab pos="504190" algn="l"/>
                          <a:tab pos="756285" algn="l"/>
                          <a:tab pos="1007745" algn="l"/>
                          <a:tab pos="1259840" algn="l"/>
                          <a:tab pos="1511935" algn="l"/>
                          <a:tab pos="1764030" algn="l"/>
                          <a:tab pos="2016125" algn="l"/>
                          <a:tab pos="2268220" algn="l"/>
                          <a:tab pos="2771775" algn="l"/>
                        </a:tabLst>
                      </a:pPr>
                      <a:r>
                        <a:rPr lang="en-GB" sz="1100" kern="1200" dirty="0" smtClean="0">
                          <a:solidFill>
                            <a:schemeClr val="dk1"/>
                          </a:solidFill>
                          <a:latin typeface="+mn-lt"/>
                          <a:ea typeface="+mn-ea"/>
                          <a:cs typeface="+mn-cs"/>
                        </a:rPr>
                        <a:t>Provide the necessary hardware for the solution for all the non-prod, prod &amp; additional environments as needed. The hardware supplied must meet the growth, sizing, and availability and design requirements.</a:t>
                      </a:r>
                      <a:endParaRPr lang="en-ZA" sz="1100" kern="1200" dirty="0" smtClean="0">
                        <a:solidFill>
                          <a:schemeClr val="dk1"/>
                        </a:solidFill>
                        <a:latin typeface="+mn-lt"/>
                        <a:ea typeface="+mn-ea"/>
                        <a:cs typeface="+mn-cs"/>
                      </a:endParaRPr>
                    </a:p>
                    <a:p>
                      <a:pPr marL="0" lvl="0" indent="-342900" algn="just" defTabSz="914400" rtl="0" eaLnBrk="1" latinLnBrk="0" hangingPunct="1">
                        <a:lnSpc>
                          <a:spcPct val="150000"/>
                        </a:lnSpc>
                        <a:spcBef>
                          <a:spcPts val="600"/>
                        </a:spcBef>
                        <a:spcAft>
                          <a:spcPts val="600"/>
                        </a:spcAft>
                        <a:buFont typeface="Symbol" panose="05050102010706020507" pitchFamily="18" charset="2"/>
                        <a:buChar char=""/>
                        <a:tabLst>
                          <a:tab pos="252095" algn="l"/>
                          <a:tab pos="504190" algn="l"/>
                          <a:tab pos="756285" algn="l"/>
                          <a:tab pos="1007745" algn="l"/>
                          <a:tab pos="1259840" algn="l"/>
                          <a:tab pos="1511935" algn="l"/>
                          <a:tab pos="1764030" algn="l"/>
                          <a:tab pos="2016125" algn="l"/>
                          <a:tab pos="2268220" algn="l"/>
                          <a:tab pos="2771775" algn="l"/>
                          <a:tab pos="252095" algn="l"/>
                          <a:tab pos="504190" algn="l"/>
                          <a:tab pos="756285" algn="l"/>
                          <a:tab pos="1007745" algn="l"/>
                          <a:tab pos="1259840" algn="l"/>
                          <a:tab pos="1511935" algn="l"/>
                          <a:tab pos="1764030" algn="l"/>
                          <a:tab pos="2016125" algn="l"/>
                          <a:tab pos="2268220" algn="l"/>
                          <a:tab pos="2771775" algn="l"/>
                          <a:tab pos="3023870" algn="l"/>
                          <a:tab pos="3275965" algn="l"/>
                          <a:tab pos="3528060" algn="l"/>
                          <a:tab pos="3780155" algn="l"/>
                          <a:tab pos="4032250" algn="l"/>
                          <a:tab pos="4283710" algn="l"/>
                          <a:tab pos="4535805" algn="l"/>
                          <a:tab pos="4787900" algn="l"/>
                          <a:tab pos="5039995" algn="l"/>
                          <a:tab pos="5292090" algn="l"/>
                          <a:tab pos="5544185" algn="l"/>
                          <a:tab pos="5796280" algn="l"/>
                        </a:tabLst>
                      </a:pPr>
                      <a:r>
                        <a:rPr lang="en-GB" sz="1100" kern="1200" dirty="0" smtClean="0">
                          <a:solidFill>
                            <a:schemeClr val="dk1"/>
                          </a:solidFill>
                          <a:latin typeface="+mn-lt"/>
                          <a:ea typeface="+mn-ea"/>
                          <a:cs typeface="+mn-cs"/>
                        </a:rPr>
                        <a:t>Non prod - development (sandbox), testing (QA), pre-production (sized as production), disaster recovery </a:t>
                      </a:r>
                      <a:endParaRPr lang="en-ZA" sz="1100" kern="1200" dirty="0" smtClean="0">
                        <a:solidFill>
                          <a:schemeClr val="dk1"/>
                        </a:solidFill>
                        <a:latin typeface="+mn-lt"/>
                        <a:ea typeface="+mn-ea"/>
                        <a:cs typeface="+mn-cs"/>
                      </a:endParaRPr>
                    </a:p>
                    <a:p>
                      <a:pPr marL="0" lvl="0" indent="-342900" algn="just" defTabSz="914400" rtl="0" eaLnBrk="1" latinLnBrk="0" hangingPunct="1">
                        <a:lnSpc>
                          <a:spcPct val="150000"/>
                        </a:lnSpc>
                        <a:spcBef>
                          <a:spcPts val="600"/>
                        </a:spcBef>
                        <a:spcAft>
                          <a:spcPts val="600"/>
                        </a:spcAft>
                        <a:buFont typeface="Symbol" panose="05050102010706020507" pitchFamily="18" charset="2"/>
                        <a:buChar char=""/>
                        <a:tabLst>
                          <a:tab pos="252095" algn="l"/>
                          <a:tab pos="504190" algn="l"/>
                          <a:tab pos="756285" algn="l"/>
                          <a:tab pos="1007745" algn="l"/>
                          <a:tab pos="1259840" algn="l"/>
                          <a:tab pos="1511935" algn="l"/>
                          <a:tab pos="1764030" algn="l"/>
                          <a:tab pos="2016125" algn="l"/>
                          <a:tab pos="2268220" algn="l"/>
                          <a:tab pos="2771775" algn="l"/>
                          <a:tab pos="252095" algn="l"/>
                          <a:tab pos="504190" algn="l"/>
                          <a:tab pos="756285" algn="l"/>
                          <a:tab pos="1007745" algn="l"/>
                          <a:tab pos="1259840" algn="l"/>
                          <a:tab pos="1511935" algn="l"/>
                          <a:tab pos="1764030" algn="l"/>
                          <a:tab pos="2016125" algn="l"/>
                          <a:tab pos="2268220" algn="l"/>
                          <a:tab pos="2771775" algn="l"/>
                          <a:tab pos="3023870" algn="l"/>
                          <a:tab pos="3275965" algn="l"/>
                          <a:tab pos="3528060" algn="l"/>
                          <a:tab pos="3780155" algn="l"/>
                          <a:tab pos="4032250" algn="l"/>
                          <a:tab pos="4283710" algn="l"/>
                          <a:tab pos="4535805" algn="l"/>
                          <a:tab pos="4787900" algn="l"/>
                          <a:tab pos="5039995" algn="l"/>
                          <a:tab pos="5292090" algn="l"/>
                          <a:tab pos="5544185" algn="l"/>
                          <a:tab pos="5796280" algn="l"/>
                        </a:tabLst>
                      </a:pPr>
                      <a:r>
                        <a:rPr lang="en-GB" sz="1100" kern="1200" dirty="0" smtClean="0">
                          <a:solidFill>
                            <a:schemeClr val="dk1"/>
                          </a:solidFill>
                          <a:latin typeface="+mn-lt"/>
                          <a:ea typeface="+mn-ea"/>
                          <a:cs typeface="+mn-cs"/>
                        </a:rPr>
                        <a:t>Prod - production environments.</a:t>
                      </a:r>
                      <a:endParaRPr lang="en-US" sz="1100" kern="1200" dirty="0" smtClean="0">
                        <a:solidFill>
                          <a:schemeClr val="dk1"/>
                        </a:solidFill>
                        <a:latin typeface="+mn-lt"/>
                        <a:ea typeface="+mn-ea"/>
                        <a:cs typeface="+mn-cs"/>
                      </a:endParaRPr>
                    </a:p>
                  </a:txBody>
                  <a:tcPr/>
                </a:tc>
                <a:extLst>
                  <a:ext uri="{0D108BD9-81ED-4DB2-BD59-A6C34878D82A}">
                    <a16:rowId xmlns:a16="http://schemas.microsoft.com/office/drawing/2014/main" val="1212180443"/>
                  </a:ext>
                </a:extLst>
              </a:tr>
              <a:tr h="370840">
                <a:tc>
                  <a:txBody>
                    <a:bodyPr/>
                    <a:lstStyle/>
                    <a:p>
                      <a:pPr marL="0" lvl="0" indent="0" algn="l">
                        <a:spcBef>
                          <a:spcPts val="1800"/>
                        </a:spcBef>
                        <a:spcAft>
                          <a:spcPts val="0"/>
                        </a:spcAft>
                        <a:buFont typeface="+mj-lt"/>
                        <a:buNone/>
                        <a:tabLst>
                          <a:tab pos="274320" algn="l"/>
                          <a:tab pos="457200" algn="l"/>
                        </a:tabLst>
                      </a:pPr>
                      <a:r>
                        <a:rPr lang="en-ZA" sz="1100" b="1" kern="1600" dirty="0" smtClean="0">
                          <a:effectLst/>
                          <a:latin typeface="+mn-lt"/>
                        </a:rPr>
                        <a:t>4.</a:t>
                      </a:r>
                      <a:endParaRPr lang="en-ZA" sz="1100" b="1" kern="1600" dirty="0">
                        <a:effectLst/>
                        <a:latin typeface="+mn-lt"/>
                      </a:endParaRPr>
                    </a:p>
                  </a:txBody>
                  <a:tcPr marL="114300" marR="114300" marT="0" marB="0" anchor="ctr"/>
                </a:tc>
                <a:tc>
                  <a:txBody>
                    <a:bodyPr/>
                    <a:lstStyle/>
                    <a:p>
                      <a:pPr marL="0" marR="0" lvl="0" indent="0" algn="l" defTabSz="914400" rtl="0" eaLnBrk="1" fontAlgn="auto" latinLnBrk="0" hangingPunct="1">
                        <a:lnSpc>
                          <a:spcPct val="100000"/>
                        </a:lnSpc>
                        <a:spcBef>
                          <a:spcPts val="1800"/>
                        </a:spcBef>
                        <a:spcAft>
                          <a:spcPts val="0"/>
                        </a:spcAft>
                        <a:buClrTx/>
                        <a:buSzTx/>
                        <a:buFont typeface="+mj-lt"/>
                        <a:buNone/>
                        <a:tabLst>
                          <a:tab pos="274320" algn="l"/>
                          <a:tab pos="457200" algn="l"/>
                        </a:tabLst>
                        <a:defRPr/>
                      </a:pPr>
                      <a:r>
                        <a:rPr lang="en-GB" sz="1100" b="1" kern="1200" dirty="0" smtClean="0">
                          <a:solidFill>
                            <a:schemeClr val="dk1"/>
                          </a:solidFill>
                          <a:effectLst/>
                          <a:latin typeface="Arial" panose="020B0604020202020204" pitchFamily="34" charset="0"/>
                          <a:ea typeface="Times New Roman" panose="02020603050405020304" pitchFamily="18" charset="0"/>
                          <a:cs typeface="+mn-cs"/>
                        </a:rPr>
                        <a:t>Development </a:t>
                      </a:r>
                      <a:endParaRPr lang="en-US" sz="1100" b="1" kern="1200" dirty="0" smtClean="0">
                        <a:solidFill>
                          <a:schemeClr val="dk1"/>
                        </a:solidFill>
                        <a:effectLst/>
                        <a:latin typeface="Arial" panose="020B0604020202020204" pitchFamily="34" charset="0"/>
                        <a:ea typeface="Times New Roman" panose="02020603050405020304" pitchFamily="18" charset="0"/>
                        <a:cs typeface="+mn-cs"/>
                      </a:endParaRPr>
                    </a:p>
                  </a:txBody>
                  <a:tcPr marL="114300" marR="114300" marT="0" marB="0" anchor="ctr"/>
                </a:tc>
                <a:tc>
                  <a:txBody>
                    <a:bodyPr/>
                    <a:lstStyle/>
                    <a:p>
                      <a:pPr algn="just"/>
                      <a:r>
                        <a:rPr lang="en-GB" sz="1100" dirty="0" smtClean="0">
                          <a:effectLst/>
                          <a:latin typeface="Arial" panose="020B0604020202020204" pitchFamily="34" charset="0"/>
                          <a:ea typeface="Times New Roman" panose="02020603050405020304" pitchFamily="18" charset="0"/>
                        </a:rPr>
                        <a:t>Custom development as required to meet the business requirements (specific functionality and integration that is required).  Development must be modular (add-ons) so as to not compromise upgrades of the commercial application. </a:t>
                      </a:r>
                      <a:endParaRPr lang="en-US" sz="1100" dirty="0" smtClean="0">
                        <a:latin typeface="+mn-lt"/>
                      </a:endParaRPr>
                    </a:p>
                  </a:txBody>
                  <a:tcPr/>
                </a:tc>
                <a:extLst>
                  <a:ext uri="{0D108BD9-81ED-4DB2-BD59-A6C34878D82A}">
                    <a16:rowId xmlns:a16="http://schemas.microsoft.com/office/drawing/2014/main" val="1248280208"/>
                  </a:ext>
                </a:extLst>
              </a:tr>
              <a:tr h="370840">
                <a:tc>
                  <a:txBody>
                    <a:bodyPr/>
                    <a:lstStyle/>
                    <a:p>
                      <a:pPr marL="0" lvl="0" indent="0" algn="l">
                        <a:spcBef>
                          <a:spcPts val="1800"/>
                        </a:spcBef>
                        <a:spcAft>
                          <a:spcPts val="0"/>
                        </a:spcAft>
                        <a:buFont typeface="+mj-lt"/>
                        <a:buNone/>
                        <a:tabLst>
                          <a:tab pos="274320" algn="l"/>
                          <a:tab pos="457200" algn="l"/>
                        </a:tabLst>
                      </a:pPr>
                      <a:r>
                        <a:rPr lang="en-ZA" sz="1100" b="1" kern="1600" dirty="0" smtClean="0">
                          <a:effectLst/>
                          <a:latin typeface="+mn-lt"/>
                        </a:rPr>
                        <a:t>5.</a:t>
                      </a:r>
                      <a:endParaRPr lang="en-ZA" sz="1100" b="1" kern="1600" dirty="0">
                        <a:effectLst/>
                        <a:latin typeface="+mn-lt"/>
                      </a:endParaRPr>
                    </a:p>
                  </a:txBody>
                  <a:tcPr marL="114300" marR="114300" marT="0" marB="0" anchor="ctr"/>
                </a:tc>
                <a:tc>
                  <a:txBody>
                    <a:bodyPr/>
                    <a:lstStyle/>
                    <a:p>
                      <a:pPr marL="0" marR="0" lvl="0" indent="0" algn="l" defTabSz="914400" rtl="0" eaLnBrk="1" fontAlgn="auto" latinLnBrk="0" hangingPunct="1">
                        <a:lnSpc>
                          <a:spcPct val="100000"/>
                        </a:lnSpc>
                        <a:spcBef>
                          <a:spcPts val="1800"/>
                        </a:spcBef>
                        <a:spcAft>
                          <a:spcPts val="0"/>
                        </a:spcAft>
                        <a:buClrTx/>
                        <a:buSzTx/>
                        <a:buFont typeface="+mj-lt"/>
                        <a:buNone/>
                        <a:tabLst>
                          <a:tab pos="274320" algn="l"/>
                          <a:tab pos="457200" algn="l"/>
                        </a:tabLst>
                        <a:defRPr/>
                      </a:pPr>
                      <a:r>
                        <a:rPr lang="en-GB" sz="1100" b="1" kern="1200" dirty="0" smtClean="0">
                          <a:solidFill>
                            <a:schemeClr val="dk1"/>
                          </a:solidFill>
                          <a:effectLst/>
                          <a:latin typeface="Arial" panose="020B0604020202020204" pitchFamily="34" charset="0"/>
                          <a:ea typeface="Times New Roman" panose="02020603050405020304" pitchFamily="18" charset="0"/>
                          <a:cs typeface="+mn-cs"/>
                        </a:rPr>
                        <a:t>Configuration </a:t>
                      </a:r>
                      <a:endParaRPr lang="en-US" sz="1100" b="1" kern="1200" dirty="0" smtClean="0">
                        <a:solidFill>
                          <a:schemeClr val="dk1"/>
                        </a:solidFill>
                        <a:effectLst/>
                        <a:latin typeface="Arial" panose="020B0604020202020204" pitchFamily="34" charset="0"/>
                        <a:ea typeface="Times New Roman" panose="02020603050405020304" pitchFamily="18" charset="0"/>
                        <a:cs typeface="+mn-cs"/>
                      </a:endParaRPr>
                    </a:p>
                  </a:txBody>
                  <a:tcPr marL="114300" marR="114300" marT="0" marB="0" anchor="ctr"/>
                </a:tc>
                <a:tc>
                  <a:txBody>
                    <a:bodyPr/>
                    <a:lstStyle/>
                    <a:p>
                      <a:pPr algn="just"/>
                      <a:r>
                        <a:rPr lang="en-GB" sz="1100" dirty="0" smtClean="0">
                          <a:effectLst/>
                          <a:latin typeface="Arial" panose="020B0604020202020204" pitchFamily="34" charset="0"/>
                          <a:ea typeface="Times New Roman" panose="02020603050405020304" pitchFamily="18" charset="0"/>
                        </a:rPr>
                        <a:t>Configure all required functional and non-functional settings in the solution to ensure optimal and secure operations</a:t>
                      </a:r>
                      <a:endParaRPr lang="en-US" sz="1100" dirty="0" smtClean="0">
                        <a:latin typeface="+mn-lt"/>
                      </a:endParaRPr>
                    </a:p>
                  </a:txBody>
                  <a:tcPr/>
                </a:tc>
                <a:extLst>
                  <a:ext uri="{0D108BD9-81ED-4DB2-BD59-A6C34878D82A}">
                    <a16:rowId xmlns:a16="http://schemas.microsoft.com/office/drawing/2014/main" val="2689039575"/>
                  </a:ext>
                </a:extLst>
              </a:tr>
              <a:tr h="370840">
                <a:tc>
                  <a:txBody>
                    <a:bodyPr/>
                    <a:lstStyle/>
                    <a:p>
                      <a:pPr marL="0" lvl="0" indent="0" algn="l">
                        <a:spcBef>
                          <a:spcPts val="1800"/>
                        </a:spcBef>
                        <a:spcAft>
                          <a:spcPts val="0"/>
                        </a:spcAft>
                        <a:buFont typeface="+mj-lt"/>
                        <a:buNone/>
                        <a:tabLst>
                          <a:tab pos="274320" algn="l"/>
                          <a:tab pos="457200" algn="l"/>
                        </a:tabLst>
                      </a:pPr>
                      <a:r>
                        <a:rPr lang="en-ZA" sz="1100" b="1" kern="1600" dirty="0" smtClean="0">
                          <a:effectLst/>
                          <a:latin typeface="+mn-lt"/>
                        </a:rPr>
                        <a:t>6.</a:t>
                      </a:r>
                      <a:endParaRPr lang="en-ZA" sz="1100" b="1" kern="1600" dirty="0">
                        <a:effectLst/>
                        <a:latin typeface="+mn-lt"/>
                      </a:endParaRPr>
                    </a:p>
                  </a:txBody>
                  <a:tcPr marL="114300" marR="114300" marT="0" marB="0" anchor="ctr"/>
                </a:tc>
                <a:tc>
                  <a:txBody>
                    <a:bodyPr/>
                    <a:lstStyle/>
                    <a:p>
                      <a:pPr marL="0" marR="0" lvl="0" indent="0" algn="l" defTabSz="914400" rtl="0" eaLnBrk="1" fontAlgn="auto" latinLnBrk="0" hangingPunct="1">
                        <a:lnSpc>
                          <a:spcPct val="100000"/>
                        </a:lnSpc>
                        <a:spcBef>
                          <a:spcPts val="1800"/>
                        </a:spcBef>
                        <a:spcAft>
                          <a:spcPts val="0"/>
                        </a:spcAft>
                        <a:buClrTx/>
                        <a:buSzTx/>
                        <a:buFont typeface="+mj-lt"/>
                        <a:buNone/>
                        <a:tabLst>
                          <a:tab pos="274320" algn="l"/>
                          <a:tab pos="457200" algn="l"/>
                        </a:tabLst>
                        <a:defRPr/>
                      </a:pPr>
                      <a:r>
                        <a:rPr lang="en-GB" sz="1100" b="1" kern="1200" dirty="0" smtClean="0">
                          <a:solidFill>
                            <a:schemeClr val="dk1"/>
                          </a:solidFill>
                          <a:effectLst/>
                          <a:latin typeface="Arial" panose="020B0604020202020204" pitchFamily="34" charset="0"/>
                          <a:ea typeface="Times New Roman" panose="02020603050405020304" pitchFamily="18" charset="0"/>
                          <a:cs typeface="+mn-cs"/>
                        </a:rPr>
                        <a:t>Data Take On/Migration</a:t>
                      </a:r>
                      <a:endParaRPr lang="en-US" sz="1100" b="1" kern="1200" dirty="0" smtClean="0">
                        <a:solidFill>
                          <a:schemeClr val="dk1"/>
                        </a:solidFill>
                        <a:effectLst/>
                        <a:latin typeface="Arial" panose="020B0604020202020204" pitchFamily="34" charset="0"/>
                        <a:ea typeface="Times New Roman" panose="02020603050405020304" pitchFamily="18" charset="0"/>
                        <a:cs typeface="+mn-cs"/>
                      </a:endParaRPr>
                    </a:p>
                  </a:txBody>
                  <a:tcPr marL="114300" marR="114300" marT="0" marB="0" anchor="ctr"/>
                </a:tc>
                <a:tc>
                  <a:txBody>
                    <a:bodyPr/>
                    <a:lstStyle/>
                    <a:p>
                      <a:pPr algn="just"/>
                      <a:r>
                        <a:rPr lang="en-GB" sz="1100" dirty="0" smtClean="0">
                          <a:effectLst/>
                          <a:latin typeface="Arial" panose="020B0604020202020204" pitchFamily="34" charset="0"/>
                          <a:ea typeface="Times New Roman" panose="02020603050405020304" pitchFamily="18" charset="0"/>
                        </a:rPr>
                        <a:t>Data take on/migration the data from the existing solution (i.e. Topline – Essbase, and DDW) into the new solution</a:t>
                      </a:r>
                      <a:endParaRPr lang="en-US" sz="1100" dirty="0" smtClean="0">
                        <a:latin typeface="+mn-lt"/>
                      </a:endParaRPr>
                    </a:p>
                  </a:txBody>
                  <a:tcPr/>
                </a:tc>
                <a:extLst>
                  <a:ext uri="{0D108BD9-81ED-4DB2-BD59-A6C34878D82A}">
                    <a16:rowId xmlns:a16="http://schemas.microsoft.com/office/drawing/2014/main" val="737876312"/>
                  </a:ext>
                </a:extLst>
              </a:tr>
              <a:tr h="370840">
                <a:tc>
                  <a:txBody>
                    <a:bodyPr/>
                    <a:lstStyle/>
                    <a:p>
                      <a:pPr marL="0" lvl="0" indent="0" algn="l">
                        <a:spcBef>
                          <a:spcPts val="1800"/>
                        </a:spcBef>
                        <a:spcAft>
                          <a:spcPts val="0"/>
                        </a:spcAft>
                        <a:buFont typeface="+mj-lt"/>
                        <a:buNone/>
                        <a:tabLst>
                          <a:tab pos="274320" algn="l"/>
                          <a:tab pos="457200" algn="l"/>
                        </a:tabLst>
                      </a:pPr>
                      <a:r>
                        <a:rPr lang="en-ZA" sz="1100" b="1" kern="1600" dirty="0" smtClean="0">
                          <a:effectLst/>
                          <a:latin typeface="+mn-lt"/>
                        </a:rPr>
                        <a:t>7.</a:t>
                      </a:r>
                      <a:endParaRPr lang="en-ZA" sz="1100" b="1" kern="1600" dirty="0">
                        <a:effectLst/>
                        <a:latin typeface="+mn-lt"/>
                      </a:endParaRPr>
                    </a:p>
                  </a:txBody>
                  <a:tcPr marL="114300" marR="114300" marT="0" marB="0" anchor="ctr"/>
                </a:tc>
                <a:tc>
                  <a:txBody>
                    <a:bodyPr/>
                    <a:lstStyle/>
                    <a:p>
                      <a:pPr marL="0" marR="0" lvl="0" indent="0" algn="l" defTabSz="914400" rtl="0" eaLnBrk="1" fontAlgn="auto" latinLnBrk="0" hangingPunct="1">
                        <a:lnSpc>
                          <a:spcPct val="100000"/>
                        </a:lnSpc>
                        <a:spcBef>
                          <a:spcPts val="1800"/>
                        </a:spcBef>
                        <a:spcAft>
                          <a:spcPts val="0"/>
                        </a:spcAft>
                        <a:buClrTx/>
                        <a:buSzTx/>
                        <a:buFont typeface="+mj-lt"/>
                        <a:buNone/>
                        <a:tabLst>
                          <a:tab pos="274320" algn="l"/>
                          <a:tab pos="457200" algn="l"/>
                        </a:tabLst>
                        <a:defRPr/>
                      </a:pPr>
                      <a:r>
                        <a:rPr lang="en-GB" sz="1100" b="1" dirty="0" smtClean="0">
                          <a:effectLst/>
                          <a:latin typeface="Arial" panose="020B0604020202020204" pitchFamily="34" charset="0"/>
                          <a:ea typeface="Times New Roman" panose="02020603050405020304" pitchFamily="18" charset="0"/>
                        </a:rPr>
                        <a:t>Process Updates &amp;</a:t>
                      </a:r>
                      <a:r>
                        <a:rPr lang="en-GB" sz="1100" b="1" baseline="0" dirty="0" smtClean="0">
                          <a:effectLst/>
                          <a:latin typeface="Arial" panose="020B0604020202020204" pitchFamily="34" charset="0"/>
                          <a:ea typeface="Times New Roman" panose="02020603050405020304" pitchFamily="18" charset="0"/>
                        </a:rPr>
                        <a:t> </a:t>
                      </a:r>
                      <a:r>
                        <a:rPr lang="en-GB" sz="1100" b="1" dirty="0" smtClean="0">
                          <a:effectLst/>
                          <a:latin typeface="Arial" panose="020B0604020202020204" pitchFamily="34" charset="0"/>
                          <a:ea typeface="Times New Roman" panose="02020603050405020304" pitchFamily="18" charset="0"/>
                        </a:rPr>
                        <a:t>Improvements </a:t>
                      </a:r>
                      <a:endParaRPr lang="en-US" sz="1100" b="1" kern="1200" dirty="0" smtClean="0">
                        <a:solidFill>
                          <a:schemeClr val="dk1"/>
                        </a:solidFill>
                        <a:effectLst/>
                        <a:latin typeface="Arial" panose="020B0604020202020204" pitchFamily="34" charset="0"/>
                        <a:ea typeface="Times New Roman" panose="02020603050405020304" pitchFamily="18" charset="0"/>
                        <a:cs typeface="+mn-cs"/>
                      </a:endParaRPr>
                    </a:p>
                  </a:txBody>
                  <a:tcPr marL="114300" marR="114300" marT="0" marB="0" anchor="ctr"/>
                </a:tc>
                <a:tc>
                  <a:txBody>
                    <a:bodyPr/>
                    <a:lstStyle/>
                    <a:p>
                      <a:pPr algn="just"/>
                      <a:r>
                        <a:rPr lang="en-GB" sz="1100" dirty="0" smtClean="0">
                          <a:effectLst/>
                          <a:latin typeface="Arial" panose="020B0604020202020204" pitchFamily="34" charset="0"/>
                          <a:ea typeface="Times New Roman" panose="02020603050405020304" pitchFamily="18" charset="0"/>
                        </a:rPr>
                        <a:t>Updates to existing processes and integration with existing processes &amp; systems (as required) to ensure the solution is robust, extensible, and sustainable.</a:t>
                      </a:r>
                      <a:endParaRPr lang="en-US" sz="1100" dirty="0" smtClean="0">
                        <a:latin typeface="+mn-lt"/>
                      </a:endParaRPr>
                    </a:p>
                  </a:txBody>
                  <a:tcPr/>
                </a:tc>
                <a:extLst>
                  <a:ext uri="{0D108BD9-81ED-4DB2-BD59-A6C34878D82A}">
                    <a16:rowId xmlns:a16="http://schemas.microsoft.com/office/drawing/2014/main" val="2521159198"/>
                  </a:ext>
                </a:extLst>
              </a:tr>
            </a:tbl>
          </a:graphicData>
        </a:graphic>
      </p:graphicFrame>
    </p:spTree>
    <p:extLst>
      <p:ext uri="{BB962C8B-B14F-4D97-AF65-F5344CB8AC3E}">
        <p14:creationId xmlns:p14="http://schemas.microsoft.com/office/powerpoint/2010/main" val="1247062817"/>
      </p:ext>
    </p:extLst>
  </p:cSld>
  <p:clrMapOvr>
    <a:masterClrMapping/>
  </p:clrMapOvr>
  <p:transition spd="slow">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p:cNvSpPr>
            <a:spLocks noGrp="1"/>
          </p:cNvSpPr>
          <p:nvPr>
            <p:ph type="title"/>
          </p:nvPr>
        </p:nvSpPr>
        <p:spPr>
          <a:xfrm>
            <a:off x="140370" y="166688"/>
            <a:ext cx="6519862" cy="666750"/>
          </a:xfrm>
        </p:spPr>
        <p:txBody>
          <a:bodyPr/>
          <a:lstStyle/>
          <a:p>
            <a:r>
              <a:rPr lang="en-ZA" altLang="en-US" dirty="0" smtClean="0"/>
              <a:t>High L</a:t>
            </a:r>
            <a:r>
              <a:rPr lang="en-ZA" altLang="en-US" dirty="0" smtClean="0"/>
              <a:t>evel </a:t>
            </a:r>
            <a:r>
              <a:rPr lang="en-ZA" altLang="en-US" dirty="0" smtClean="0"/>
              <a:t>Scope of Work</a:t>
            </a:r>
            <a:endParaRPr lang="en-ZA" altLang="en-US" dirty="0" smtClean="0"/>
          </a:p>
        </p:txBody>
      </p:sp>
      <p:sp>
        <p:nvSpPr>
          <p:cNvPr id="21507" name="Slide Number Placeholder 4"/>
          <p:cNvSpPr>
            <a:spLocks noGrp="1"/>
          </p:cNvSpPr>
          <p:nvPr>
            <p:ph type="sldNum" sz="quarter" idx="11"/>
          </p:nvPr>
        </p:nvSpPr>
        <p:spPr>
          <a:noFill/>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B076C250-04DD-454A-882F-2B8403185994}" type="slidenum">
              <a:rPr lang="en-ZA" altLang="en-US" smtClean="0">
                <a:solidFill>
                  <a:srgbClr val="83725B"/>
                </a:solidFill>
              </a:rPr>
              <a:pPr eaLnBrk="1" hangingPunct="1"/>
              <a:t>8</a:t>
            </a:fld>
            <a:endParaRPr lang="en-ZA" altLang="en-US" dirty="0" smtClean="0">
              <a:solidFill>
                <a:srgbClr val="83725B"/>
              </a:solidFill>
            </a:endParaRPr>
          </a:p>
        </p:txBody>
      </p:sp>
      <p:sp>
        <p:nvSpPr>
          <p:cNvPr id="21522" name="Date Placeholder 3"/>
          <p:cNvSpPr txBox="1">
            <a:spLocks/>
          </p:cNvSpPr>
          <p:nvPr/>
        </p:nvSpPr>
        <p:spPr bwMode="auto">
          <a:xfrm>
            <a:off x="436563" y="6492875"/>
            <a:ext cx="1738312" cy="268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pPr>
            <a:endParaRPr lang="en-US" altLang="en-US" sz="1000" dirty="0">
              <a:solidFill>
                <a:srgbClr val="83725B"/>
              </a:solidFill>
            </a:endParaRPr>
          </a:p>
        </p:txBody>
      </p:sp>
      <p:sp>
        <p:nvSpPr>
          <p:cNvPr id="7" name="Rectangle 6"/>
          <p:cNvSpPr/>
          <p:nvPr/>
        </p:nvSpPr>
        <p:spPr>
          <a:xfrm>
            <a:off x="7956376" y="6093296"/>
            <a:ext cx="1080120" cy="69269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dirty="0"/>
          </a:p>
        </p:txBody>
      </p:sp>
      <p:graphicFrame>
        <p:nvGraphicFramePr>
          <p:cNvPr id="2" name="Table 1"/>
          <p:cNvGraphicFramePr>
            <a:graphicFrameLocks noGrp="1"/>
          </p:cNvGraphicFramePr>
          <p:nvPr>
            <p:extLst>
              <p:ext uri="{D42A27DB-BD31-4B8C-83A1-F6EECF244321}">
                <p14:modId xmlns:p14="http://schemas.microsoft.com/office/powerpoint/2010/main" val="3618688495"/>
              </p:ext>
            </p:extLst>
          </p:nvPr>
        </p:nvGraphicFramePr>
        <p:xfrm>
          <a:off x="179512" y="1196752"/>
          <a:ext cx="8712968" cy="5557520"/>
        </p:xfrm>
        <a:graphic>
          <a:graphicData uri="http://schemas.openxmlformats.org/drawingml/2006/table">
            <a:tbl>
              <a:tblPr firstRow="1" bandRow="1">
                <a:tableStyleId>{5C22544A-7EE6-4342-B048-85BDC9FD1C3A}</a:tableStyleId>
              </a:tblPr>
              <a:tblGrid>
                <a:gridCol w="410947">
                  <a:extLst>
                    <a:ext uri="{9D8B030D-6E8A-4147-A177-3AD203B41FA5}">
                      <a16:colId xmlns:a16="http://schemas.microsoft.com/office/drawing/2014/main" val="20000"/>
                    </a:ext>
                  </a:extLst>
                </a:gridCol>
                <a:gridCol w="2165350">
                  <a:extLst>
                    <a:ext uri="{9D8B030D-6E8A-4147-A177-3AD203B41FA5}">
                      <a16:colId xmlns:a16="http://schemas.microsoft.com/office/drawing/2014/main" val="20001"/>
                    </a:ext>
                  </a:extLst>
                </a:gridCol>
                <a:gridCol w="6136671">
                  <a:extLst>
                    <a:ext uri="{9D8B030D-6E8A-4147-A177-3AD203B41FA5}">
                      <a16:colId xmlns:a16="http://schemas.microsoft.com/office/drawing/2014/main" val="20002"/>
                    </a:ext>
                  </a:extLst>
                </a:gridCol>
              </a:tblGrid>
              <a:tr h="370840">
                <a:tc>
                  <a:txBody>
                    <a:bodyPr/>
                    <a:lstStyle/>
                    <a:p>
                      <a:r>
                        <a:rPr lang="en-US" sz="1100" dirty="0" smtClean="0">
                          <a:latin typeface="+mn-lt"/>
                        </a:rPr>
                        <a:t>#</a:t>
                      </a:r>
                      <a:endParaRPr lang="en-ZA" sz="1100" dirty="0">
                        <a:latin typeface="+mn-lt"/>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100" dirty="0" smtClean="0">
                          <a:latin typeface="+mn-lt"/>
                        </a:rPr>
                        <a:t>Scope Item</a:t>
                      </a:r>
                      <a:endParaRPr lang="en-ZA" sz="1100" dirty="0" smtClean="0">
                        <a:latin typeface="+mn-lt"/>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100" dirty="0" smtClean="0">
                          <a:latin typeface="+mn-lt"/>
                        </a:rPr>
                        <a:t>Requirements</a:t>
                      </a:r>
                      <a:endParaRPr lang="en-ZA" sz="1100" dirty="0" smtClean="0">
                        <a:latin typeface="+mn-lt"/>
                      </a:endParaRPr>
                    </a:p>
                  </a:txBody>
                  <a:tcPr/>
                </a:tc>
                <a:extLst>
                  <a:ext uri="{0D108BD9-81ED-4DB2-BD59-A6C34878D82A}">
                    <a16:rowId xmlns:a16="http://schemas.microsoft.com/office/drawing/2014/main" val="10000"/>
                  </a:ext>
                </a:extLst>
              </a:tr>
              <a:tr h="370840">
                <a:tc>
                  <a:txBody>
                    <a:bodyPr/>
                    <a:lstStyle/>
                    <a:p>
                      <a:pPr marL="0" lvl="0" indent="0" algn="l">
                        <a:spcBef>
                          <a:spcPts val="1800"/>
                        </a:spcBef>
                        <a:spcAft>
                          <a:spcPts val="0"/>
                        </a:spcAft>
                        <a:buFont typeface="+mj-lt"/>
                        <a:buNone/>
                        <a:tabLst>
                          <a:tab pos="274320" algn="l"/>
                          <a:tab pos="457200" algn="l"/>
                        </a:tabLst>
                      </a:pPr>
                      <a:r>
                        <a:rPr lang="en-US" sz="1100" b="1" kern="1600" dirty="0" smtClean="0">
                          <a:effectLst/>
                          <a:latin typeface="+mn-lt"/>
                        </a:rPr>
                        <a:t>8.</a:t>
                      </a:r>
                      <a:endParaRPr lang="en-ZA" sz="1100" b="1" kern="1600" dirty="0">
                        <a:effectLst/>
                        <a:latin typeface="+mn-lt"/>
                      </a:endParaRPr>
                    </a:p>
                  </a:txBody>
                  <a:tcPr marL="114300" marR="114300" marT="0" marB="0" anchor="ctr"/>
                </a:tc>
                <a:tc>
                  <a:txBody>
                    <a:bodyPr/>
                    <a:lstStyle/>
                    <a:p>
                      <a:pPr marL="0" marR="0" lvl="0" indent="0" algn="l" defTabSz="914400" rtl="0" eaLnBrk="1" fontAlgn="auto" latinLnBrk="0" hangingPunct="1">
                        <a:lnSpc>
                          <a:spcPct val="100000"/>
                        </a:lnSpc>
                        <a:spcBef>
                          <a:spcPts val="1800"/>
                        </a:spcBef>
                        <a:spcAft>
                          <a:spcPts val="0"/>
                        </a:spcAft>
                        <a:buClrTx/>
                        <a:buSzTx/>
                        <a:buFont typeface="+mj-lt"/>
                        <a:buNone/>
                        <a:tabLst>
                          <a:tab pos="274320" algn="l"/>
                          <a:tab pos="457200" algn="l"/>
                        </a:tabLst>
                        <a:defRPr/>
                      </a:pPr>
                      <a:r>
                        <a:rPr lang="en-GB" sz="1100" b="1" dirty="0" smtClean="0">
                          <a:effectLst/>
                          <a:latin typeface="Arial" panose="020B0604020202020204" pitchFamily="34" charset="0"/>
                          <a:ea typeface="Times New Roman" panose="02020603050405020304" pitchFamily="18" charset="0"/>
                        </a:rPr>
                        <a:t>Implementation </a:t>
                      </a:r>
                      <a:endParaRPr lang="en-US" sz="1100" b="1" kern="1600" dirty="0" smtClean="0">
                        <a:solidFill>
                          <a:schemeClr val="dk1"/>
                        </a:solidFill>
                        <a:effectLst/>
                        <a:latin typeface="+mn-lt"/>
                        <a:ea typeface="+mn-ea"/>
                        <a:cs typeface="+mn-cs"/>
                      </a:endParaRPr>
                    </a:p>
                  </a:txBody>
                  <a:tcPr marL="114300" marR="114300" marT="0" marB="0" anchor="ctr"/>
                </a:tc>
                <a:tc>
                  <a:txBody>
                    <a:bodyPr/>
                    <a:lstStyle/>
                    <a:p>
                      <a:pPr marL="0" algn="just" defTabSz="914400" rtl="0" eaLnBrk="1" latinLnBrk="0" hangingPunct="1"/>
                      <a:r>
                        <a:rPr lang="en-GB" sz="1100" dirty="0" smtClean="0">
                          <a:effectLst/>
                          <a:latin typeface="Arial" panose="020B0604020202020204" pitchFamily="34" charset="0"/>
                          <a:ea typeface="Times New Roman" panose="02020603050405020304" pitchFamily="18" charset="0"/>
                        </a:rPr>
                        <a:t>Implement the solution on all of the stated non-prod &amp; production environments.</a:t>
                      </a:r>
                      <a:endParaRPr lang="en-US" sz="1100" kern="1200" dirty="0" smtClean="0">
                        <a:solidFill>
                          <a:schemeClr val="dk1"/>
                        </a:solidFill>
                        <a:latin typeface="+mn-lt"/>
                        <a:ea typeface="+mn-ea"/>
                        <a:cs typeface="+mn-cs"/>
                      </a:endParaRPr>
                    </a:p>
                  </a:txBody>
                  <a:tcPr/>
                </a:tc>
                <a:extLst>
                  <a:ext uri="{0D108BD9-81ED-4DB2-BD59-A6C34878D82A}">
                    <a16:rowId xmlns:a16="http://schemas.microsoft.com/office/drawing/2014/main" val="10001"/>
                  </a:ext>
                </a:extLst>
              </a:tr>
              <a:tr h="370840">
                <a:tc>
                  <a:txBody>
                    <a:bodyPr/>
                    <a:lstStyle/>
                    <a:p>
                      <a:pPr marL="0" lvl="0" indent="0" algn="l">
                        <a:spcBef>
                          <a:spcPts val="1800"/>
                        </a:spcBef>
                        <a:spcAft>
                          <a:spcPts val="0"/>
                        </a:spcAft>
                        <a:buFont typeface="+mj-lt"/>
                        <a:buNone/>
                        <a:tabLst>
                          <a:tab pos="274320" algn="l"/>
                          <a:tab pos="457200" algn="l"/>
                        </a:tabLst>
                      </a:pPr>
                      <a:r>
                        <a:rPr lang="en-ZA" sz="1100" b="1" kern="1600" dirty="0" smtClean="0">
                          <a:effectLst/>
                          <a:latin typeface="+mn-lt"/>
                        </a:rPr>
                        <a:t>9.</a:t>
                      </a:r>
                      <a:endParaRPr lang="en-ZA" sz="1100" b="1" kern="1600" dirty="0">
                        <a:effectLst/>
                        <a:latin typeface="+mn-lt"/>
                      </a:endParaRPr>
                    </a:p>
                  </a:txBody>
                  <a:tcPr marL="114300" marR="114300" marT="0" marB="0" anchor="ctr"/>
                </a:tc>
                <a:tc>
                  <a:txBody>
                    <a:bodyPr/>
                    <a:lstStyle/>
                    <a:p>
                      <a:pPr marL="0" marR="0" lvl="0" indent="0" algn="l" defTabSz="914400" rtl="0" eaLnBrk="1" fontAlgn="auto" latinLnBrk="0" hangingPunct="1">
                        <a:lnSpc>
                          <a:spcPct val="100000"/>
                        </a:lnSpc>
                        <a:spcBef>
                          <a:spcPts val="1800"/>
                        </a:spcBef>
                        <a:spcAft>
                          <a:spcPts val="0"/>
                        </a:spcAft>
                        <a:buClrTx/>
                        <a:buSzTx/>
                        <a:buFont typeface="+mj-lt"/>
                        <a:buNone/>
                        <a:tabLst>
                          <a:tab pos="274320" algn="l"/>
                          <a:tab pos="457200" algn="l"/>
                        </a:tabLst>
                        <a:defRPr/>
                      </a:pPr>
                      <a:r>
                        <a:rPr lang="en-GB" sz="1100" b="1" dirty="0" smtClean="0">
                          <a:effectLst/>
                          <a:latin typeface="Arial" panose="020B0604020202020204" pitchFamily="34" charset="0"/>
                          <a:ea typeface="Times New Roman" panose="02020603050405020304" pitchFamily="18" charset="0"/>
                        </a:rPr>
                        <a:t>Integration </a:t>
                      </a:r>
                      <a:endParaRPr lang="en-US" sz="1100" b="1" dirty="0" smtClean="0">
                        <a:latin typeface="+mn-lt"/>
                      </a:endParaRPr>
                    </a:p>
                  </a:txBody>
                  <a:tcPr marL="114300" marR="114300" marT="0" marB="0" anchor="ctr"/>
                </a:tc>
                <a:tc>
                  <a:txBody>
                    <a:bodyPr/>
                    <a:lstStyle/>
                    <a:p>
                      <a:pPr algn="just"/>
                      <a:r>
                        <a:rPr lang="en-GB" sz="1100" b="1" dirty="0" smtClean="0">
                          <a:effectLst/>
                          <a:latin typeface="Arial" panose="020B0604020202020204" pitchFamily="34" charset="0"/>
                          <a:ea typeface="Times New Roman" panose="02020603050405020304" pitchFamily="18" charset="0"/>
                        </a:rPr>
                        <a:t>Integration</a:t>
                      </a:r>
                      <a:r>
                        <a:rPr lang="en-GB" sz="1100" dirty="0" smtClean="0">
                          <a:effectLst/>
                          <a:latin typeface="Arial" panose="020B0604020202020204" pitchFamily="34" charset="0"/>
                          <a:ea typeface="Times New Roman" panose="02020603050405020304" pitchFamily="18" charset="0"/>
                        </a:rPr>
                        <a:t> into these systems will be critical for the success of the Sales and forecasting project. It includes but not limited to:</a:t>
                      </a:r>
                    </a:p>
                    <a:p>
                      <a:pPr marL="171450" indent="-171450" algn="just">
                        <a:buFontTx/>
                        <a:buChar char="-"/>
                      </a:pPr>
                      <a:r>
                        <a:rPr lang="en-GB" sz="1100" dirty="0" smtClean="0">
                          <a:effectLst/>
                          <a:latin typeface="Arial" panose="020B0604020202020204" pitchFamily="34" charset="0"/>
                          <a:ea typeface="Times New Roman" panose="02020603050405020304" pitchFamily="18" charset="0"/>
                        </a:rPr>
                        <a:t>Oracle Fusion 12c and IBM WebSphere (Data Power) middleware.</a:t>
                      </a:r>
                    </a:p>
                    <a:p>
                      <a:pPr marL="171450" indent="-171450" algn="just">
                        <a:buFontTx/>
                        <a:buChar char="-"/>
                      </a:pPr>
                      <a:r>
                        <a:rPr lang="en-GB" sz="1100" dirty="0" smtClean="0">
                          <a:effectLst/>
                          <a:latin typeface="Arial" panose="020B0604020202020204" pitchFamily="34" charset="0"/>
                          <a:ea typeface="Times New Roman" panose="02020603050405020304" pitchFamily="18" charset="0"/>
                        </a:rPr>
                        <a:t>The vendor will also create or update CIM messages and capture in Enterprise Architect (EA) tool.</a:t>
                      </a:r>
                    </a:p>
                    <a:p>
                      <a:pPr marL="171450" indent="-171450" algn="just">
                        <a:buFontTx/>
                        <a:buChar char="-"/>
                      </a:pPr>
                      <a:r>
                        <a:rPr lang="en-GB" sz="1100" dirty="0" smtClean="0">
                          <a:effectLst/>
                          <a:latin typeface="Arial" panose="020B0604020202020204" pitchFamily="34" charset="0"/>
                          <a:ea typeface="Times New Roman" panose="02020603050405020304" pitchFamily="18" charset="0"/>
                        </a:rPr>
                        <a:t>External interfaces to integrate using Oracle Fusion 12c and IBM WebSphere (Data Power), thus the vendor should be well skilled to work with the mentioned technologies.</a:t>
                      </a:r>
                    </a:p>
                    <a:p>
                      <a:pPr marL="171450" indent="-171450" algn="just">
                        <a:buFontTx/>
                        <a:buChar char="-"/>
                      </a:pPr>
                      <a:r>
                        <a:rPr lang="en-GB" sz="1100" dirty="0" smtClean="0">
                          <a:effectLst/>
                          <a:latin typeface="Arial" panose="020B0604020202020204" pitchFamily="34" charset="0"/>
                          <a:ea typeface="Times New Roman" panose="02020603050405020304" pitchFamily="18" charset="0"/>
                        </a:rPr>
                        <a:t>The Integration Centre of Excellence (ICOE) governance process must be followed for all approvals. Kindly reference “SOA Workgroup artefacts”.</a:t>
                      </a:r>
                      <a:endParaRPr lang="en-US" sz="1100" dirty="0" smtClean="0">
                        <a:latin typeface="+mn-lt"/>
                      </a:endParaRPr>
                    </a:p>
                  </a:txBody>
                  <a:tcPr/>
                </a:tc>
                <a:extLst>
                  <a:ext uri="{0D108BD9-81ED-4DB2-BD59-A6C34878D82A}">
                    <a16:rowId xmlns:a16="http://schemas.microsoft.com/office/drawing/2014/main" val="698956553"/>
                  </a:ext>
                </a:extLst>
              </a:tr>
              <a:tr h="370840">
                <a:tc>
                  <a:txBody>
                    <a:bodyPr/>
                    <a:lstStyle/>
                    <a:p>
                      <a:pPr marL="0" lvl="0" indent="0" algn="l">
                        <a:spcBef>
                          <a:spcPts val="1800"/>
                        </a:spcBef>
                        <a:spcAft>
                          <a:spcPts val="0"/>
                        </a:spcAft>
                        <a:buFont typeface="+mj-lt"/>
                        <a:buNone/>
                        <a:tabLst>
                          <a:tab pos="274320" algn="l"/>
                          <a:tab pos="457200" algn="l"/>
                        </a:tabLst>
                      </a:pPr>
                      <a:r>
                        <a:rPr lang="en-ZA" sz="1100" b="1" kern="1600" dirty="0" smtClean="0">
                          <a:effectLst/>
                          <a:latin typeface="+mn-lt"/>
                        </a:rPr>
                        <a:t>10</a:t>
                      </a:r>
                      <a:endParaRPr lang="en-ZA" sz="1100" b="1" kern="1600" dirty="0">
                        <a:effectLst/>
                        <a:latin typeface="+mn-lt"/>
                      </a:endParaRPr>
                    </a:p>
                  </a:txBody>
                  <a:tcPr marL="114300" marR="114300" marT="0" marB="0" anchor="ctr"/>
                </a:tc>
                <a:tc>
                  <a:txBody>
                    <a:bodyPr/>
                    <a:lstStyle/>
                    <a:p>
                      <a:pPr marL="0" marR="0" lvl="0" indent="0" algn="l" defTabSz="914400" rtl="0" eaLnBrk="1" fontAlgn="auto" latinLnBrk="0" hangingPunct="1">
                        <a:lnSpc>
                          <a:spcPct val="100000"/>
                        </a:lnSpc>
                        <a:spcBef>
                          <a:spcPts val="1800"/>
                        </a:spcBef>
                        <a:spcAft>
                          <a:spcPts val="0"/>
                        </a:spcAft>
                        <a:buClrTx/>
                        <a:buSzTx/>
                        <a:buFont typeface="+mj-lt"/>
                        <a:buNone/>
                        <a:tabLst>
                          <a:tab pos="274320" algn="l"/>
                          <a:tab pos="457200" algn="l"/>
                        </a:tabLst>
                        <a:defRPr/>
                      </a:pPr>
                      <a:r>
                        <a:rPr lang="en-GB" sz="1100" b="1" dirty="0" smtClean="0">
                          <a:effectLst/>
                          <a:latin typeface="Arial" panose="020B0604020202020204" pitchFamily="34" charset="0"/>
                          <a:ea typeface="Times New Roman" panose="02020603050405020304" pitchFamily="18" charset="0"/>
                        </a:rPr>
                        <a:t>Testing </a:t>
                      </a:r>
                      <a:endParaRPr lang="en-US" sz="1100" b="1" dirty="0" smtClean="0">
                        <a:latin typeface="+mn-lt"/>
                      </a:endParaRPr>
                    </a:p>
                  </a:txBody>
                  <a:tcPr marL="114300" marR="114300" marT="0" marB="0" anchor="ctr"/>
                </a:tc>
                <a:tc>
                  <a:txBody>
                    <a:bodyPr/>
                    <a:lstStyle/>
                    <a:p>
                      <a:pPr marL="171450" lvl="0" indent="-171450" algn="just" defTabSz="914400" rtl="0" eaLnBrk="1" latinLnBrk="0" hangingPunct="1">
                        <a:lnSpc>
                          <a:spcPct val="150000"/>
                        </a:lnSpc>
                        <a:spcAft>
                          <a:spcPts val="0"/>
                        </a:spcAft>
                        <a:buFontTx/>
                        <a:buChar char="-"/>
                        <a:tabLst>
                          <a:tab pos="252095" algn="l"/>
                          <a:tab pos="504190" algn="l"/>
                          <a:tab pos="756285" algn="l"/>
                          <a:tab pos="1007745" algn="l"/>
                          <a:tab pos="1259840" algn="l"/>
                          <a:tab pos="1511935" algn="l"/>
                          <a:tab pos="1764030" algn="l"/>
                          <a:tab pos="2016125" algn="l"/>
                          <a:tab pos="2268220" algn="l"/>
                          <a:tab pos="2771775" algn="l"/>
                          <a:tab pos="457200" algn="l"/>
                        </a:tabLst>
                      </a:pPr>
                      <a:r>
                        <a:rPr lang="en-GB" sz="1100" kern="1200" dirty="0" smtClean="0">
                          <a:solidFill>
                            <a:schemeClr val="dk1"/>
                          </a:solidFill>
                          <a:effectLst/>
                          <a:latin typeface="Arial" panose="020B0604020202020204" pitchFamily="34" charset="0"/>
                          <a:ea typeface="Times New Roman" panose="02020603050405020304" pitchFamily="18" charset="0"/>
                          <a:cs typeface="+mn-cs"/>
                        </a:rPr>
                        <a:t>All Test Analysis (Test Requirements), Test Design (Test Cases and Test Scenarios), Test Execution and defect management must be done in ALM, in line with the Eskom’s Testing Standard.</a:t>
                      </a:r>
                    </a:p>
                    <a:p>
                      <a:pPr marL="171450" lvl="0" indent="-171450" algn="just" defTabSz="914400" rtl="0" eaLnBrk="1" latinLnBrk="0" hangingPunct="1">
                        <a:lnSpc>
                          <a:spcPct val="150000"/>
                        </a:lnSpc>
                        <a:spcAft>
                          <a:spcPts val="0"/>
                        </a:spcAft>
                        <a:buFontTx/>
                        <a:buChar char="-"/>
                        <a:tabLst>
                          <a:tab pos="252095" algn="l"/>
                          <a:tab pos="504190" algn="l"/>
                          <a:tab pos="756285" algn="l"/>
                          <a:tab pos="1007745" algn="l"/>
                          <a:tab pos="1259840" algn="l"/>
                          <a:tab pos="1511935" algn="l"/>
                          <a:tab pos="1764030" algn="l"/>
                          <a:tab pos="2016125" algn="l"/>
                          <a:tab pos="2268220" algn="l"/>
                          <a:tab pos="2771775" algn="l"/>
                          <a:tab pos="457200" algn="l"/>
                        </a:tabLst>
                      </a:pPr>
                      <a:r>
                        <a:rPr lang="en-GB" sz="1100" kern="1200" dirty="0" smtClean="0">
                          <a:solidFill>
                            <a:schemeClr val="dk1"/>
                          </a:solidFill>
                          <a:effectLst/>
                          <a:latin typeface="Arial" panose="020B0604020202020204" pitchFamily="34" charset="0"/>
                          <a:ea typeface="Times New Roman" panose="02020603050405020304" pitchFamily="18" charset="0"/>
                          <a:cs typeface="+mn-cs"/>
                        </a:rPr>
                        <a:t>Performance testing must be done using </a:t>
                      </a:r>
                      <a:r>
                        <a:rPr lang="en-GB" sz="1100" kern="1200" dirty="0" err="1" smtClean="0">
                          <a:solidFill>
                            <a:schemeClr val="dk1"/>
                          </a:solidFill>
                          <a:effectLst/>
                          <a:latin typeface="Arial" panose="020B0604020202020204" pitchFamily="34" charset="0"/>
                          <a:ea typeface="Times New Roman" panose="02020603050405020304" pitchFamily="18" charset="0"/>
                          <a:cs typeface="+mn-cs"/>
                        </a:rPr>
                        <a:t>LoadRunner</a:t>
                      </a:r>
                      <a:endParaRPr lang="en-ZA" sz="1100" kern="1200" dirty="0" smtClean="0">
                        <a:solidFill>
                          <a:schemeClr val="dk1"/>
                        </a:solidFill>
                        <a:effectLst/>
                        <a:latin typeface="Arial" panose="020B0604020202020204" pitchFamily="34" charset="0"/>
                        <a:ea typeface="Times New Roman" panose="02020603050405020304" pitchFamily="18" charset="0"/>
                        <a:cs typeface="+mn-cs"/>
                      </a:endParaRPr>
                    </a:p>
                    <a:p>
                      <a:pPr marL="171450" lvl="0" indent="-171450" algn="just" defTabSz="914400" rtl="0" eaLnBrk="1" latinLnBrk="0" hangingPunct="1">
                        <a:lnSpc>
                          <a:spcPct val="150000"/>
                        </a:lnSpc>
                        <a:spcAft>
                          <a:spcPts val="0"/>
                        </a:spcAft>
                        <a:buFontTx/>
                        <a:buChar char="-"/>
                        <a:tabLst>
                          <a:tab pos="252095" algn="l"/>
                          <a:tab pos="504190" algn="l"/>
                          <a:tab pos="756285" algn="l"/>
                          <a:tab pos="1007745" algn="l"/>
                          <a:tab pos="1259840" algn="l"/>
                          <a:tab pos="1511935" algn="l"/>
                          <a:tab pos="1764030" algn="l"/>
                          <a:tab pos="2016125" algn="l"/>
                          <a:tab pos="2268220" algn="l"/>
                          <a:tab pos="2771775" algn="l"/>
                          <a:tab pos="457200" algn="l"/>
                        </a:tabLst>
                      </a:pPr>
                      <a:r>
                        <a:rPr lang="en-GB" sz="1100" kern="1200" dirty="0" smtClean="0">
                          <a:solidFill>
                            <a:schemeClr val="dk1"/>
                          </a:solidFill>
                          <a:effectLst/>
                          <a:latin typeface="Arial" panose="020B0604020202020204" pitchFamily="34" charset="0"/>
                          <a:ea typeface="Times New Roman" panose="02020603050405020304" pitchFamily="18" charset="0"/>
                          <a:cs typeface="+mn-cs"/>
                        </a:rPr>
                        <a:t>All functional and Non-functional test assets to reside in ALM.</a:t>
                      </a:r>
                    </a:p>
                    <a:p>
                      <a:pPr marL="171450" lvl="0" indent="-171450" algn="just" defTabSz="914400" rtl="0" eaLnBrk="1" latinLnBrk="0" hangingPunct="1">
                        <a:lnSpc>
                          <a:spcPct val="150000"/>
                        </a:lnSpc>
                        <a:spcAft>
                          <a:spcPts val="0"/>
                        </a:spcAft>
                        <a:buFontTx/>
                        <a:buChar char="-"/>
                        <a:tabLst>
                          <a:tab pos="252095" algn="l"/>
                          <a:tab pos="504190" algn="l"/>
                          <a:tab pos="756285" algn="l"/>
                          <a:tab pos="1007745" algn="l"/>
                          <a:tab pos="1259840" algn="l"/>
                          <a:tab pos="1511935" algn="l"/>
                          <a:tab pos="1764030" algn="l"/>
                          <a:tab pos="2016125" algn="l"/>
                          <a:tab pos="2268220" algn="l"/>
                          <a:tab pos="2771775" algn="l"/>
                          <a:tab pos="457200" algn="l"/>
                        </a:tabLst>
                      </a:pPr>
                      <a:r>
                        <a:rPr lang="en-GB" sz="1100" kern="1200" dirty="0" smtClean="0">
                          <a:solidFill>
                            <a:schemeClr val="dk1"/>
                          </a:solidFill>
                          <a:effectLst/>
                          <a:latin typeface="Arial" panose="020B0604020202020204" pitchFamily="34" charset="0"/>
                          <a:ea typeface="Times New Roman" panose="02020603050405020304" pitchFamily="18" charset="0"/>
                          <a:cs typeface="+mn-cs"/>
                        </a:rPr>
                        <a:t>Unit, System Integration Testing, Non-functional testing, User Acceptance Testing</a:t>
                      </a:r>
                      <a:endParaRPr lang="en-ZA" sz="1000" dirty="0" smtClean="0">
                        <a:effectLst/>
                        <a:latin typeface="Arial" panose="020B0604020202020204" pitchFamily="34" charset="0"/>
                        <a:ea typeface="Times New Roman" panose="02020603050405020304" pitchFamily="18" charset="0"/>
                      </a:endParaRPr>
                    </a:p>
                  </a:txBody>
                  <a:tcPr/>
                </a:tc>
                <a:extLst>
                  <a:ext uri="{0D108BD9-81ED-4DB2-BD59-A6C34878D82A}">
                    <a16:rowId xmlns:a16="http://schemas.microsoft.com/office/drawing/2014/main" val="1212180443"/>
                  </a:ext>
                </a:extLst>
              </a:tr>
              <a:tr h="370840">
                <a:tc>
                  <a:txBody>
                    <a:bodyPr/>
                    <a:lstStyle/>
                    <a:p>
                      <a:pPr marL="0" lvl="0" indent="0" algn="l">
                        <a:spcBef>
                          <a:spcPts val="1800"/>
                        </a:spcBef>
                        <a:spcAft>
                          <a:spcPts val="0"/>
                        </a:spcAft>
                        <a:buFont typeface="+mj-lt"/>
                        <a:buNone/>
                        <a:tabLst>
                          <a:tab pos="274320" algn="l"/>
                          <a:tab pos="457200" algn="l"/>
                        </a:tabLst>
                      </a:pPr>
                      <a:r>
                        <a:rPr lang="en-ZA" sz="1100" b="1" kern="1600" dirty="0" smtClean="0">
                          <a:effectLst/>
                          <a:latin typeface="+mn-lt"/>
                        </a:rPr>
                        <a:t>11</a:t>
                      </a:r>
                      <a:endParaRPr lang="en-ZA" sz="1100" b="1" kern="1600" dirty="0">
                        <a:effectLst/>
                        <a:latin typeface="+mn-lt"/>
                      </a:endParaRPr>
                    </a:p>
                  </a:txBody>
                  <a:tcPr marL="114300" marR="114300" marT="0" marB="0" anchor="ctr"/>
                </a:tc>
                <a:tc>
                  <a:txBody>
                    <a:bodyPr/>
                    <a:lstStyle/>
                    <a:p>
                      <a:pPr marL="0" marR="0" lvl="0" indent="0" algn="l" defTabSz="914400" rtl="0" eaLnBrk="1" fontAlgn="auto" latinLnBrk="0" hangingPunct="1">
                        <a:lnSpc>
                          <a:spcPct val="100000"/>
                        </a:lnSpc>
                        <a:spcBef>
                          <a:spcPts val="1800"/>
                        </a:spcBef>
                        <a:spcAft>
                          <a:spcPts val="0"/>
                        </a:spcAft>
                        <a:buClrTx/>
                        <a:buSzTx/>
                        <a:buFont typeface="+mj-lt"/>
                        <a:buNone/>
                        <a:tabLst>
                          <a:tab pos="274320" algn="l"/>
                          <a:tab pos="457200" algn="l"/>
                        </a:tabLst>
                        <a:defRPr/>
                      </a:pPr>
                      <a:r>
                        <a:rPr lang="en-GB" sz="1100" b="1" dirty="0" smtClean="0">
                          <a:effectLst/>
                          <a:latin typeface="Arial" panose="020B0604020202020204" pitchFamily="34" charset="0"/>
                          <a:ea typeface="Times New Roman" panose="02020603050405020304" pitchFamily="18" charset="0"/>
                        </a:rPr>
                        <a:t>Human Change &amp; Communication Management </a:t>
                      </a:r>
                      <a:endParaRPr lang="en-US" sz="1100" b="1" kern="1200" dirty="0" smtClean="0">
                        <a:solidFill>
                          <a:schemeClr val="dk1"/>
                        </a:solidFill>
                        <a:effectLst/>
                        <a:latin typeface="Arial" panose="020B0604020202020204" pitchFamily="34" charset="0"/>
                        <a:ea typeface="Times New Roman" panose="02020603050405020304" pitchFamily="18" charset="0"/>
                        <a:cs typeface="+mn-cs"/>
                      </a:endParaRPr>
                    </a:p>
                  </a:txBody>
                  <a:tcPr marL="114300" marR="114300" marT="0" marB="0" anchor="ctr"/>
                </a:tc>
                <a:tc>
                  <a:txBody>
                    <a:bodyPr/>
                    <a:lstStyle/>
                    <a:p>
                      <a:pPr algn="just"/>
                      <a:r>
                        <a:rPr lang="en-GB" sz="1100" dirty="0" smtClean="0">
                          <a:effectLst/>
                          <a:latin typeface="Arial" panose="020B0604020202020204" pitchFamily="34" charset="0"/>
                          <a:ea typeface="Times New Roman" panose="02020603050405020304" pitchFamily="18" charset="0"/>
                        </a:rPr>
                        <a:t>Change &amp; </a:t>
                      </a:r>
                      <a:r>
                        <a:rPr lang="en-GB" sz="1100" dirty="0" err="1" smtClean="0">
                          <a:effectLst/>
                          <a:latin typeface="Arial" panose="020B0604020202020204" pitchFamily="34" charset="0"/>
                          <a:ea typeface="Times New Roman" panose="02020603050405020304" pitchFamily="18" charset="0"/>
                        </a:rPr>
                        <a:t>Comms</a:t>
                      </a:r>
                      <a:r>
                        <a:rPr lang="en-GB" sz="1100" dirty="0" smtClean="0">
                          <a:effectLst/>
                          <a:latin typeface="Arial" panose="020B0604020202020204" pitchFamily="34" charset="0"/>
                          <a:ea typeface="Times New Roman" panose="02020603050405020304" pitchFamily="18" charset="0"/>
                        </a:rPr>
                        <a:t> management as required. The Business and End Users of the system must be properly communicated with and all necessary aspects of human change management as it pertains to the new system must take place. </a:t>
                      </a:r>
                      <a:endParaRPr lang="en-US" sz="1100" dirty="0" smtClean="0">
                        <a:latin typeface="+mn-lt"/>
                      </a:endParaRPr>
                    </a:p>
                  </a:txBody>
                  <a:tcPr/>
                </a:tc>
                <a:extLst>
                  <a:ext uri="{0D108BD9-81ED-4DB2-BD59-A6C34878D82A}">
                    <a16:rowId xmlns:a16="http://schemas.microsoft.com/office/drawing/2014/main" val="1248280208"/>
                  </a:ext>
                </a:extLst>
              </a:tr>
              <a:tr h="370840">
                <a:tc>
                  <a:txBody>
                    <a:bodyPr/>
                    <a:lstStyle/>
                    <a:p>
                      <a:pPr marL="0" lvl="0" indent="0" algn="l">
                        <a:spcBef>
                          <a:spcPts val="1800"/>
                        </a:spcBef>
                        <a:spcAft>
                          <a:spcPts val="0"/>
                        </a:spcAft>
                        <a:buFont typeface="+mj-lt"/>
                        <a:buNone/>
                        <a:tabLst>
                          <a:tab pos="274320" algn="l"/>
                          <a:tab pos="457200" algn="l"/>
                        </a:tabLst>
                      </a:pPr>
                      <a:r>
                        <a:rPr lang="en-ZA" sz="1100" b="1" kern="1600" dirty="0" smtClean="0">
                          <a:effectLst/>
                          <a:latin typeface="+mn-lt"/>
                        </a:rPr>
                        <a:t>12</a:t>
                      </a:r>
                      <a:endParaRPr lang="en-ZA" sz="1100" b="1" kern="1600" dirty="0">
                        <a:effectLst/>
                        <a:latin typeface="+mn-lt"/>
                      </a:endParaRPr>
                    </a:p>
                  </a:txBody>
                  <a:tcPr marL="114300" marR="114300" marT="0" marB="0" anchor="ctr"/>
                </a:tc>
                <a:tc>
                  <a:txBody>
                    <a:bodyPr/>
                    <a:lstStyle/>
                    <a:p>
                      <a:pPr marL="0" marR="0" lvl="0" indent="0" algn="l" defTabSz="914400" rtl="0" eaLnBrk="1" fontAlgn="auto" latinLnBrk="0" hangingPunct="1">
                        <a:lnSpc>
                          <a:spcPct val="100000"/>
                        </a:lnSpc>
                        <a:spcBef>
                          <a:spcPts val="1800"/>
                        </a:spcBef>
                        <a:spcAft>
                          <a:spcPts val="0"/>
                        </a:spcAft>
                        <a:buClrTx/>
                        <a:buSzTx/>
                        <a:buFont typeface="+mj-lt"/>
                        <a:buNone/>
                        <a:tabLst>
                          <a:tab pos="274320" algn="l"/>
                          <a:tab pos="457200" algn="l"/>
                        </a:tabLst>
                        <a:defRPr/>
                      </a:pPr>
                      <a:r>
                        <a:rPr lang="en-GB" sz="1100" b="1" dirty="0" smtClean="0">
                          <a:effectLst/>
                          <a:latin typeface="Arial" panose="020B0604020202020204" pitchFamily="34" charset="0"/>
                          <a:ea typeface="Times New Roman" panose="02020603050405020304" pitchFamily="18" charset="0"/>
                        </a:rPr>
                        <a:t>End User Training </a:t>
                      </a:r>
                      <a:endParaRPr lang="en-US" sz="1100" b="1" kern="1200" dirty="0" smtClean="0">
                        <a:solidFill>
                          <a:schemeClr val="dk1"/>
                        </a:solidFill>
                        <a:effectLst/>
                        <a:latin typeface="Arial" panose="020B0604020202020204" pitchFamily="34" charset="0"/>
                        <a:ea typeface="Times New Roman" panose="02020603050405020304" pitchFamily="18" charset="0"/>
                        <a:cs typeface="+mn-cs"/>
                      </a:endParaRPr>
                    </a:p>
                  </a:txBody>
                  <a:tcPr marL="114300" marR="114300" marT="0" marB="0" anchor="ctr"/>
                </a:tc>
                <a:tc>
                  <a:txBody>
                    <a:bodyPr/>
                    <a:lstStyle/>
                    <a:p>
                      <a:pPr algn="just"/>
                      <a:r>
                        <a:rPr lang="en-GB" sz="1100" dirty="0" smtClean="0">
                          <a:effectLst/>
                          <a:latin typeface="Arial" panose="020B0604020202020204" pitchFamily="34" charset="0"/>
                          <a:ea typeface="Times New Roman" panose="02020603050405020304" pitchFamily="18" charset="0"/>
                        </a:rPr>
                        <a:t>End User Training at all levels as required. Classroom-based and/or web-based training is required. </a:t>
                      </a:r>
                      <a:endParaRPr lang="en-US" sz="1100" dirty="0" smtClean="0">
                        <a:latin typeface="+mn-lt"/>
                      </a:endParaRPr>
                    </a:p>
                  </a:txBody>
                  <a:tcPr/>
                </a:tc>
                <a:extLst>
                  <a:ext uri="{0D108BD9-81ED-4DB2-BD59-A6C34878D82A}">
                    <a16:rowId xmlns:a16="http://schemas.microsoft.com/office/drawing/2014/main" val="2689039575"/>
                  </a:ext>
                </a:extLst>
              </a:tr>
              <a:tr h="370840">
                <a:tc>
                  <a:txBody>
                    <a:bodyPr/>
                    <a:lstStyle/>
                    <a:p>
                      <a:pPr marL="0" lvl="0" indent="0" algn="l">
                        <a:spcBef>
                          <a:spcPts val="1800"/>
                        </a:spcBef>
                        <a:spcAft>
                          <a:spcPts val="0"/>
                        </a:spcAft>
                        <a:buFont typeface="+mj-lt"/>
                        <a:buNone/>
                        <a:tabLst>
                          <a:tab pos="274320" algn="l"/>
                          <a:tab pos="457200" algn="l"/>
                        </a:tabLst>
                      </a:pPr>
                      <a:r>
                        <a:rPr lang="en-ZA" sz="1100" b="1" kern="1600" dirty="0" smtClean="0">
                          <a:effectLst/>
                          <a:latin typeface="+mn-lt"/>
                        </a:rPr>
                        <a:t>13</a:t>
                      </a:r>
                      <a:endParaRPr lang="en-ZA" sz="1100" b="1" kern="1600" dirty="0">
                        <a:effectLst/>
                        <a:latin typeface="+mn-lt"/>
                      </a:endParaRPr>
                    </a:p>
                  </a:txBody>
                  <a:tcPr marL="114300" marR="114300" marT="0" marB="0" anchor="ctr"/>
                </a:tc>
                <a:tc>
                  <a:txBody>
                    <a:bodyPr/>
                    <a:lstStyle/>
                    <a:p>
                      <a:pPr marL="0" marR="0" lvl="0" indent="0" algn="l" defTabSz="914400" rtl="0" eaLnBrk="1" fontAlgn="auto" latinLnBrk="0" hangingPunct="1">
                        <a:lnSpc>
                          <a:spcPct val="100000"/>
                        </a:lnSpc>
                        <a:spcBef>
                          <a:spcPts val="1800"/>
                        </a:spcBef>
                        <a:spcAft>
                          <a:spcPts val="0"/>
                        </a:spcAft>
                        <a:buClrTx/>
                        <a:buSzTx/>
                        <a:buFont typeface="+mj-lt"/>
                        <a:buNone/>
                        <a:tabLst>
                          <a:tab pos="274320" algn="l"/>
                          <a:tab pos="457200" algn="l"/>
                        </a:tabLst>
                        <a:defRPr/>
                      </a:pPr>
                      <a:r>
                        <a:rPr lang="en-GB" sz="1100" b="1" dirty="0" smtClean="0">
                          <a:effectLst/>
                          <a:latin typeface="Arial" panose="020B0604020202020204" pitchFamily="34" charset="0"/>
                          <a:ea typeface="Times New Roman" panose="02020603050405020304" pitchFamily="18" charset="0"/>
                        </a:rPr>
                        <a:t>Eskom Support Staff Training</a:t>
                      </a:r>
                      <a:endParaRPr lang="en-US" sz="1100" b="1" kern="1200" dirty="0" smtClean="0">
                        <a:solidFill>
                          <a:schemeClr val="dk1"/>
                        </a:solidFill>
                        <a:effectLst/>
                        <a:latin typeface="Arial" panose="020B0604020202020204" pitchFamily="34" charset="0"/>
                        <a:ea typeface="Times New Roman" panose="02020603050405020304" pitchFamily="18" charset="0"/>
                        <a:cs typeface="+mn-cs"/>
                      </a:endParaRPr>
                    </a:p>
                  </a:txBody>
                  <a:tcPr marL="114300" marR="114300" marT="0" marB="0" anchor="ctr"/>
                </a:tc>
                <a:tc>
                  <a:txBody>
                    <a:bodyPr/>
                    <a:lstStyle/>
                    <a:p>
                      <a:pPr algn="just"/>
                      <a:r>
                        <a:rPr lang="en-GB" sz="1100" dirty="0" smtClean="0">
                          <a:effectLst/>
                          <a:latin typeface="Arial" panose="020B0604020202020204" pitchFamily="34" charset="0"/>
                          <a:ea typeface="Times New Roman" panose="02020603050405020304" pitchFamily="18" charset="0"/>
                        </a:rPr>
                        <a:t>Support Staff Training. Knowledge transfer of assigned Eskom staff through all stages of the project lifecycle and using a defined skills transfer program. Classroom-based and/or web-based training is also required. </a:t>
                      </a:r>
                      <a:endParaRPr lang="en-US" sz="1100" dirty="0" smtClean="0">
                        <a:latin typeface="+mn-lt"/>
                      </a:endParaRPr>
                    </a:p>
                  </a:txBody>
                  <a:tcPr/>
                </a:tc>
                <a:extLst>
                  <a:ext uri="{0D108BD9-81ED-4DB2-BD59-A6C34878D82A}">
                    <a16:rowId xmlns:a16="http://schemas.microsoft.com/office/drawing/2014/main" val="737876312"/>
                  </a:ext>
                </a:extLst>
              </a:tr>
            </a:tbl>
          </a:graphicData>
        </a:graphic>
      </p:graphicFrame>
    </p:spTree>
    <p:extLst>
      <p:ext uri="{BB962C8B-B14F-4D97-AF65-F5344CB8AC3E}">
        <p14:creationId xmlns:p14="http://schemas.microsoft.com/office/powerpoint/2010/main" val="4069243481"/>
      </p:ext>
    </p:extLst>
  </p:cSld>
  <p:clrMapOvr>
    <a:masterClrMapping/>
  </p:clrMapOvr>
  <p:transition spd="slow">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p:cNvSpPr>
            <a:spLocks noGrp="1"/>
          </p:cNvSpPr>
          <p:nvPr>
            <p:ph type="title"/>
          </p:nvPr>
        </p:nvSpPr>
        <p:spPr>
          <a:xfrm>
            <a:off x="140370" y="166688"/>
            <a:ext cx="6519862" cy="666750"/>
          </a:xfrm>
        </p:spPr>
        <p:txBody>
          <a:bodyPr/>
          <a:lstStyle/>
          <a:p>
            <a:r>
              <a:rPr lang="en-ZA" altLang="en-US" dirty="0" smtClean="0"/>
              <a:t>High L</a:t>
            </a:r>
            <a:r>
              <a:rPr lang="en-ZA" altLang="en-US" dirty="0" smtClean="0"/>
              <a:t>evel </a:t>
            </a:r>
            <a:r>
              <a:rPr lang="en-ZA" altLang="en-US" dirty="0" smtClean="0"/>
              <a:t>Scope of Work</a:t>
            </a:r>
            <a:endParaRPr lang="en-ZA" altLang="en-US" dirty="0" smtClean="0"/>
          </a:p>
        </p:txBody>
      </p:sp>
      <p:sp>
        <p:nvSpPr>
          <p:cNvPr id="21507" name="Slide Number Placeholder 4"/>
          <p:cNvSpPr>
            <a:spLocks noGrp="1"/>
          </p:cNvSpPr>
          <p:nvPr>
            <p:ph type="sldNum" sz="quarter" idx="11"/>
          </p:nvPr>
        </p:nvSpPr>
        <p:spPr>
          <a:noFill/>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B076C250-04DD-454A-882F-2B8403185994}" type="slidenum">
              <a:rPr lang="en-ZA" altLang="en-US" smtClean="0">
                <a:solidFill>
                  <a:srgbClr val="83725B"/>
                </a:solidFill>
              </a:rPr>
              <a:pPr eaLnBrk="1" hangingPunct="1"/>
              <a:t>9</a:t>
            </a:fld>
            <a:endParaRPr lang="en-ZA" altLang="en-US" dirty="0" smtClean="0">
              <a:solidFill>
                <a:srgbClr val="83725B"/>
              </a:solidFill>
            </a:endParaRPr>
          </a:p>
        </p:txBody>
      </p:sp>
      <p:sp>
        <p:nvSpPr>
          <p:cNvPr id="21522" name="Date Placeholder 3"/>
          <p:cNvSpPr txBox="1">
            <a:spLocks/>
          </p:cNvSpPr>
          <p:nvPr/>
        </p:nvSpPr>
        <p:spPr bwMode="auto">
          <a:xfrm>
            <a:off x="436563" y="6492875"/>
            <a:ext cx="1738312" cy="268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pPr>
            <a:endParaRPr lang="en-US" altLang="en-US" sz="1000" dirty="0">
              <a:solidFill>
                <a:srgbClr val="83725B"/>
              </a:solidFill>
            </a:endParaRPr>
          </a:p>
        </p:txBody>
      </p:sp>
      <p:sp>
        <p:nvSpPr>
          <p:cNvPr id="7" name="Rectangle 6"/>
          <p:cNvSpPr/>
          <p:nvPr/>
        </p:nvSpPr>
        <p:spPr>
          <a:xfrm>
            <a:off x="7956376" y="6093296"/>
            <a:ext cx="1080120" cy="69269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dirty="0"/>
          </a:p>
        </p:txBody>
      </p:sp>
      <p:graphicFrame>
        <p:nvGraphicFramePr>
          <p:cNvPr id="2" name="Table 1"/>
          <p:cNvGraphicFramePr>
            <a:graphicFrameLocks noGrp="1"/>
          </p:cNvGraphicFramePr>
          <p:nvPr>
            <p:extLst>
              <p:ext uri="{D42A27DB-BD31-4B8C-83A1-F6EECF244321}">
                <p14:modId xmlns:p14="http://schemas.microsoft.com/office/powerpoint/2010/main" val="2415921111"/>
              </p:ext>
            </p:extLst>
          </p:nvPr>
        </p:nvGraphicFramePr>
        <p:xfrm>
          <a:off x="179512" y="1196752"/>
          <a:ext cx="8712968" cy="2062480"/>
        </p:xfrm>
        <a:graphic>
          <a:graphicData uri="http://schemas.openxmlformats.org/drawingml/2006/table">
            <a:tbl>
              <a:tblPr firstRow="1" bandRow="1">
                <a:tableStyleId>{5C22544A-7EE6-4342-B048-85BDC9FD1C3A}</a:tableStyleId>
              </a:tblPr>
              <a:tblGrid>
                <a:gridCol w="410947">
                  <a:extLst>
                    <a:ext uri="{9D8B030D-6E8A-4147-A177-3AD203B41FA5}">
                      <a16:colId xmlns:a16="http://schemas.microsoft.com/office/drawing/2014/main" val="20000"/>
                    </a:ext>
                  </a:extLst>
                </a:gridCol>
                <a:gridCol w="2165350">
                  <a:extLst>
                    <a:ext uri="{9D8B030D-6E8A-4147-A177-3AD203B41FA5}">
                      <a16:colId xmlns:a16="http://schemas.microsoft.com/office/drawing/2014/main" val="20001"/>
                    </a:ext>
                  </a:extLst>
                </a:gridCol>
                <a:gridCol w="6136671">
                  <a:extLst>
                    <a:ext uri="{9D8B030D-6E8A-4147-A177-3AD203B41FA5}">
                      <a16:colId xmlns:a16="http://schemas.microsoft.com/office/drawing/2014/main" val="20002"/>
                    </a:ext>
                  </a:extLst>
                </a:gridCol>
              </a:tblGrid>
              <a:tr h="370840">
                <a:tc>
                  <a:txBody>
                    <a:bodyPr/>
                    <a:lstStyle/>
                    <a:p>
                      <a:r>
                        <a:rPr lang="en-US" sz="1100" dirty="0" smtClean="0">
                          <a:latin typeface="+mn-lt"/>
                        </a:rPr>
                        <a:t>#</a:t>
                      </a:r>
                      <a:endParaRPr lang="en-ZA" sz="1100" dirty="0">
                        <a:latin typeface="+mn-lt"/>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100" dirty="0" smtClean="0">
                          <a:latin typeface="+mn-lt"/>
                        </a:rPr>
                        <a:t>Scope Item</a:t>
                      </a:r>
                      <a:endParaRPr lang="en-ZA" sz="1100" dirty="0" smtClean="0">
                        <a:latin typeface="+mn-lt"/>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100" dirty="0" smtClean="0">
                          <a:latin typeface="+mn-lt"/>
                        </a:rPr>
                        <a:t>Requirements</a:t>
                      </a:r>
                      <a:endParaRPr lang="en-ZA" sz="1100" dirty="0" smtClean="0">
                        <a:latin typeface="+mn-lt"/>
                      </a:endParaRPr>
                    </a:p>
                  </a:txBody>
                  <a:tcPr/>
                </a:tc>
                <a:extLst>
                  <a:ext uri="{0D108BD9-81ED-4DB2-BD59-A6C34878D82A}">
                    <a16:rowId xmlns:a16="http://schemas.microsoft.com/office/drawing/2014/main" val="10000"/>
                  </a:ext>
                </a:extLst>
              </a:tr>
              <a:tr h="370840">
                <a:tc>
                  <a:txBody>
                    <a:bodyPr/>
                    <a:lstStyle/>
                    <a:p>
                      <a:pPr marL="0" lvl="0" indent="0" algn="l">
                        <a:spcBef>
                          <a:spcPts val="1800"/>
                        </a:spcBef>
                        <a:spcAft>
                          <a:spcPts val="0"/>
                        </a:spcAft>
                        <a:buFont typeface="+mj-lt"/>
                        <a:buNone/>
                        <a:tabLst>
                          <a:tab pos="274320" algn="l"/>
                          <a:tab pos="457200" algn="l"/>
                        </a:tabLst>
                      </a:pPr>
                      <a:r>
                        <a:rPr lang="en-ZA" sz="1100" b="1" kern="1600" dirty="0" smtClean="0">
                          <a:effectLst/>
                          <a:latin typeface="+mn-lt"/>
                        </a:rPr>
                        <a:t>14</a:t>
                      </a:r>
                      <a:endParaRPr lang="en-ZA" sz="1100" b="1" kern="1600" dirty="0">
                        <a:effectLst/>
                        <a:latin typeface="+mn-lt"/>
                      </a:endParaRPr>
                    </a:p>
                  </a:txBody>
                  <a:tcPr marL="114300" marR="114300" marT="0" marB="0" anchor="ctr"/>
                </a:tc>
                <a:tc>
                  <a:txBody>
                    <a:bodyPr/>
                    <a:lstStyle/>
                    <a:p>
                      <a:pPr marL="0" marR="0" lvl="0" indent="0" algn="l" defTabSz="914400" rtl="0" eaLnBrk="1" fontAlgn="auto" latinLnBrk="0" hangingPunct="1">
                        <a:lnSpc>
                          <a:spcPct val="100000"/>
                        </a:lnSpc>
                        <a:spcBef>
                          <a:spcPts val="1800"/>
                        </a:spcBef>
                        <a:spcAft>
                          <a:spcPts val="0"/>
                        </a:spcAft>
                        <a:buClrTx/>
                        <a:buSzTx/>
                        <a:buFont typeface="+mj-lt"/>
                        <a:buNone/>
                        <a:tabLst>
                          <a:tab pos="274320" algn="l"/>
                          <a:tab pos="457200" algn="l"/>
                        </a:tabLst>
                        <a:defRPr/>
                      </a:pPr>
                      <a:r>
                        <a:rPr lang="en-GB" sz="1100" dirty="0" smtClean="0">
                          <a:effectLst/>
                          <a:latin typeface="Arial" panose="020B0604020202020204" pitchFamily="34" charset="0"/>
                          <a:ea typeface="Times New Roman" panose="02020603050405020304" pitchFamily="18" charset="0"/>
                        </a:rPr>
                        <a:t>Stabilisation </a:t>
                      </a:r>
                      <a:endParaRPr lang="en-US" sz="1100" b="1" kern="1600" dirty="0" smtClean="0">
                        <a:solidFill>
                          <a:schemeClr val="dk1"/>
                        </a:solidFill>
                        <a:effectLst/>
                        <a:latin typeface="+mn-lt"/>
                        <a:ea typeface="+mn-ea"/>
                        <a:cs typeface="+mn-cs"/>
                      </a:endParaRPr>
                    </a:p>
                  </a:txBody>
                  <a:tcPr marL="114300" marR="114300" marT="0" marB="0" anchor="ctr"/>
                </a:tc>
                <a:tc>
                  <a:txBody>
                    <a:bodyPr/>
                    <a:lstStyle/>
                    <a:p>
                      <a:pPr marL="0" algn="just" defTabSz="914400" rtl="0" eaLnBrk="1" latinLnBrk="0" hangingPunct="1"/>
                      <a:r>
                        <a:rPr lang="en-GB" sz="1100" kern="1200" dirty="0" smtClean="0">
                          <a:solidFill>
                            <a:schemeClr val="dk1"/>
                          </a:solidFill>
                          <a:effectLst/>
                          <a:latin typeface="Arial" panose="020B0604020202020204" pitchFamily="34" charset="0"/>
                          <a:ea typeface="Times New Roman" panose="02020603050405020304" pitchFamily="18" charset="0"/>
                          <a:cs typeface="+mn-cs"/>
                        </a:rPr>
                        <a:t>Once the solution is implemented in production a 3 months stabilisation period is required by the</a:t>
                      </a:r>
                      <a:r>
                        <a:rPr lang="en-GB" sz="1100" kern="1200" baseline="0" dirty="0" smtClean="0">
                          <a:solidFill>
                            <a:schemeClr val="dk1"/>
                          </a:solidFill>
                          <a:effectLst/>
                          <a:latin typeface="Arial" panose="020B0604020202020204" pitchFamily="34" charset="0"/>
                          <a:ea typeface="Times New Roman" panose="02020603050405020304" pitchFamily="18" charset="0"/>
                          <a:cs typeface="+mn-cs"/>
                        </a:rPr>
                        <a:t> </a:t>
                      </a:r>
                      <a:r>
                        <a:rPr lang="en-GB" sz="1100" kern="1200" dirty="0" smtClean="0">
                          <a:solidFill>
                            <a:schemeClr val="dk1"/>
                          </a:solidFill>
                          <a:effectLst/>
                          <a:latin typeface="Arial" panose="020B0604020202020204" pitchFamily="34" charset="0"/>
                          <a:ea typeface="Times New Roman" panose="02020603050405020304" pitchFamily="18" charset="0"/>
                          <a:cs typeface="+mn-cs"/>
                        </a:rPr>
                        <a:t>Vendor. During this time Vendor must develop the monthly reports that will be submitted to Eskom reporting on the SLA metrics achieved</a:t>
                      </a:r>
                      <a:endParaRPr lang="en-US" sz="1100" kern="1200" dirty="0" smtClean="0">
                        <a:solidFill>
                          <a:schemeClr val="dk1"/>
                        </a:solidFill>
                        <a:effectLst/>
                        <a:latin typeface="Arial" panose="020B0604020202020204" pitchFamily="34" charset="0"/>
                        <a:ea typeface="Times New Roman" panose="02020603050405020304" pitchFamily="18" charset="0"/>
                        <a:cs typeface="+mn-cs"/>
                      </a:endParaRPr>
                    </a:p>
                  </a:txBody>
                  <a:tcPr/>
                </a:tc>
                <a:extLst>
                  <a:ext uri="{0D108BD9-81ED-4DB2-BD59-A6C34878D82A}">
                    <a16:rowId xmlns:a16="http://schemas.microsoft.com/office/drawing/2014/main" val="10001"/>
                  </a:ext>
                </a:extLst>
              </a:tr>
              <a:tr h="370840">
                <a:tc>
                  <a:txBody>
                    <a:bodyPr/>
                    <a:lstStyle/>
                    <a:p>
                      <a:pPr marL="0" lvl="0" indent="0" algn="l">
                        <a:spcBef>
                          <a:spcPts val="1800"/>
                        </a:spcBef>
                        <a:spcAft>
                          <a:spcPts val="0"/>
                        </a:spcAft>
                        <a:buFont typeface="+mj-lt"/>
                        <a:buNone/>
                        <a:tabLst>
                          <a:tab pos="274320" algn="l"/>
                          <a:tab pos="457200" algn="l"/>
                        </a:tabLst>
                      </a:pPr>
                      <a:r>
                        <a:rPr lang="en-ZA" sz="1100" b="1" kern="1600" dirty="0" smtClean="0">
                          <a:effectLst/>
                          <a:latin typeface="+mn-lt"/>
                        </a:rPr>
                        <a:t>15</a:t>
                      </a:r>
                      <a:endParaRPr lang="en-ZA" sz="1100" b="1" kern="1600" dirty="0">
                        <a:effectLst/>
                        <a:latin typeface="+mn-lt"/>
                      </a:endParaRPr>
                    </a:p>
                  </a:txBody>
                  <a:tcPr marL="114300" marR="114300" marT="0" marB="0" anchor="ctr"/>
                </a:tc>
                <a:tc>
                  <a:txBody>
                    <a:bodyPr/>
                    <a:lstStyle/>
                    <a:p>
                      <a:pPr marL="0" marR="0" lvl="0" indent="0" algn="l" defTabSz="914400" rtl="0" eaLnBrk="1" fontAlgn="auto" latinLnBrk="0" hangingPunct="1">
                        <a:lnSpc>
                          <a:spcPct val="100000"/>
                        </a:lnSpc>
                        <a:spcBef>
                          <a:spcPts val="1800"/>
                        </a:spcBef>
                        <a:spcAft>
                          <a:spcPts val="0"/>
                        </a:spcAft>
                        <a:buClrTx/>
                        <a:buSzTx/>
                        <a:buFont typeface="+mj-lt"/>
                        <a:buNone/>
                        <a:tabLst>
                          <a:tab pos="274320" algn="l"/>
                          <a:tab pos="457200" algn="l"/>
                        </a:tabLst>
                        <a:defRPr/>
                      </a:pPr>
                      <a:r>
                        <a:rPr lang="en-GB" sz="1100" dirty="0" smtClean="0">
                          <a:effectLst/>
                          <a:latin typeface="Arial" panose="020B0604020202020204" pitchFamily="34" charset="0"/>
                          <a:ea typeface="Times New Roman" panose="02020603050405020304" pitchFamily="18" charset="0"/>
                        </a:rPr>
                        <a:t>Support and Maintenance </a:t>
                      </a:r>
                      <a:endParaRPr lang="en-US" sz="1100" b="0" dirty="0" smtClean="0">
                        <a:latin typeface="+mn-lt"/>
                      </a:endParaRPr>
                    </a:p>
                  </a:txBody>
                  <a:tcPr marL="114300" marR="114300" marT="0" marB="0" anchor="ctr"/>
                </a:tc>
                <a:tc>
                  <a:txBody>
                    <a:bodyPr/>
                    <a:lstStyle/>
                    <a:p>
                      <a:pPr algn="just"/>
                      <a:r>
                        <a:rPr lang="en-GB" sz="1100" dirty="0" smtClean="0">
                          <a:effectLst/>
                          <a:latin typeface="Arial" panose="020B0604020202020204" pitchFamily="34" charset="0"/>
                          <a:ea typeface="Times New Roman" panose="02020603050405020304" pitchFamily="18" charset="0"/>
                        </a:rPr>
                        <a:t>Ensure SLA is concluded and includes all SLA metrics/requirements. SLA kicks in during the stabilisation period and thereafter.</a:t>
                      </a:r>
                      <a:r>
                        <a:rPr lang="en-GB" sz="1100" baseline="0" dirty="0" smtClean="0">
                          <a:effectLst/>
                          <a:latin typeface="Arial" panose="020B0604020202020204" pitchFamily="34" charset="0"/>
                          <a:ea typeface="Times New Roman" panose="02020603050405020304" pitchFamily="18" charset="0"/>
                        </a:rPr>
                        <a:t> </a:t>
                      </a:r>
                      <a:r>
                        <a:rPr lang="en-GB" sz="1100" dirty="0" smtClean="0">
                          <a:effectLst/>
                          <a:latin typeface="Arial" panose="020B0604020202020204" pitchFamily="34" charset="0"/>
                          <a:ea typeface="Times New Roman" panose="02020603050405020304" pitchFamily="18" charset="0"/>
                        </a:rPr>
                        <a:t>During this time Vendor must develop the monthly reports that will Monthly reporting of SLA metrics achieved. Contract will be drawn up with penalties for not meeting SLA metrics.</a:t>
                      </a:r>
                      <a:r>
                        <a:rPr lang="en-GB" sz="1100" baseline="0" dirty="0" smtClean="0">
                          <a:effectLst/>
                          <a:latin typeface="Arial" panose="020B0604020202020204" pitchFamily="34" charset="0"/>
                          <a:ea typeface="Times New Roman" panose="02020603050405020304" pitchFamily="18" charset="0"/>
                        </a:rPr>
                        <a:t> </a:t>
                      </a:r>
                      <a:r>
                        <a:rPr lang="en-GB" sz="1100" dirty="0" smtClean="0">
                          <a:effectLst/>
                          <a:latin typeface="Arial" panose="020B0604020202020204" pitchFamily="34" charset="0"/>
                          <a:ea typeface="Times New Roman" panose="02020603050405020304" pitchFamily="18" charset="0"/>
                        </a:rPr>
                        <a:t>SLA to be drawn up such that Eskom reserves the right to terminate the contract and/or apply penalties if service quality</a:t>
                      </a:r>
                      <a:r>
                        <a:rPr lang="en-GB" sz="1100" baseline="0" dirty="0" smtClean="0">
                          <a:effectLst/>
                          <a:latin typeface="Arial" panose="020B0604020202020204" pitchFamily="34" charset="0"/>
                          <a:ea typeface="Times New Roman" panose="02020603050405020304" pitchFamily="18" charset="0"/>
                        </a:rPr>
                        <a:t> </a:t>
                      </a:r>
                      <a:r>
                        <a:rPr lang="en-GB" sz="1100" dirty="0" smtClean="0">
                          <a:effectLst/>
                          <a:latin typeface="Arial" panose="020B0604020202020204" pitchFamily="34" charset="0"/>
                          <a:ea typeface="Times New Roman" panose="02020603050405020304" pitchFamily="18" charset="0"/>
                        </a:rPr>
                        <a:t>levels are repeatedly not met and if issues encountered induce long term service disruptions.</a:t>
                      </a:r>
                      <a:endParaRPr lang="en-US" sz="1100" dirty="0" smtClean="0">
                        <a:latin typeface="+mn-lt"/>
                      </a:endParaRPr>
                    </a:p>
                  </a:txBody>
                  <a:tcPr/>
                </a:tc>
                <a:extLst>
                  <a:ext uri="{0D108BD9-81ED-4DB2-BD59-A6C34878D82A}">
                    <a16:rowId xmlns:a16="http://schemas.microsoft.com/office/drawing/2014/main" val="698956553"/>
                  </a:ext>
                </a:extLst>
              </a:tr>
            </a:tbl>
          </a:graphicData>
        </a:graphic>
      </p:graphicFrame>
    </p:spTree>
    <p:extLst>
      <p:ext uri="{BB962C8B-B14F-4D97-AF65-F5344CB8AC3E}">
        <p14:creationId xmlns:p14="http://schemas.microsoft.com/office/powerpoint/2010/main" val="1328993449"/>
      </p:ext>
    </p:extLst>
  </p:cSld>
  <p:clrMapOvr>
    <a:masterClrMapping/>
  </p:clrMapOvr>
  <p:transition spd="slow">
    <p:fade/>
  </p:transition>
  <p:timing>
    <p:tnLst>
      <p:par>
        <p:cTn id="1" dur="indefinite" restart="never" nodeType="tmRoot"/>
      </p:par>
    </p:tnLst>
  </p:timing>
</p:sld>
</file>

<file path=ppt/theme/theme1.xml><?xml version="1.0" encoding="utf-8"?>
<a:theme xmlns:a="http://schemas.openxmlformats.org/drawingml/2006/main" name="Default Design">
  <a:themeElements>
    <a:clrScheme name="">
      <a:dk1>
        <a:srgbClr val="003896"/>
      </a:dk1>
      <a:lt1>
        <a:srgbClr val="FFFFFF"/>
      </a:lt1>
      <a:dk2>
        <a:srgbClr val="FFFFFF"/>
      </a:dk2>
      <a:lt2>
        <a:srgbClr val="DDDDDD"/>
      </a:lt2>
      <a:accent1>
        <a:srgbClr val="003896"/>
      </a:accent1>
      <a:accent2>
        <a:srgbClr val="83725B"/>
      </a:accent2>
      <a:accent3>
        <a:srgbClr val="FFFFFF"/>
      </a:accent3>
      <a:accent4>
        <a:srgbClr val="002E7F"/>
      </a:accent4>
      <a:accent5>
        <a:srgbClr val="AAAEC9"/>
      </a:accent5>
      <a:accent6>
        <a:srgbClr val="766752"/>
      </a:accent6>
      <a:hlink>
        <a:srgbClr val="83725B"/>
      </a:hlink>
      <a:folHlink>
        <a:srgbClr val="858705"/>
      </a:folHlink>
    </a:clrScheme>
    <a:fontScheme name="Default Design">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Default Design 13">
        <a:dk1>
          <a:srgbClr val="000000"/>
        </a:dk1>
        <a:lt1>
          <a:srgbClr val="FFFFFF"/>
        </a:lt1>
        <a:dk2>
          <a:srgbClr val="FFFFFF"/>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14">
        <a:dk1>
          <a:srgbClr val="003896"/>
        </a:dk1>
        <a:lt1>
          <a:srgbClr val="FFFFFF"/>
        </a:lt1>
        <a:dk2>
          <a:srgbClr val="FFFFFF"/>
        </a:dk2>
        <a:lt2>
          <a:srgbClr val="808080"/>
        </a:lt2>
        <a:accent1>
          <a:srgbClr val="BBE0E3"/>
        </a:accent1>
        <a:accent2>
          <a:srgbClr val="333399"/>
        </a:accent2>
        <a:accent3>
          <a:srgbClr val="FFFFFF"/>
        </a:accent3>
        <a:accent4>
          <a:srgbClr val="002E7F"/>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15">
        <a:dk1>
          <a:srgbClr val="003896"/>
        </a:dk1>
        <a:lt1>
          <a:srgbClr val="FFFFFF"/>
        </a:lt1>
        <a:dk2>
          <a:srgbClr val="FFFFFF"/>
        </a:dk2>
        <a:lt2>
          <a:srgbClr val="808080"/>
        </a:lt2>
        <a:accent1>
          <a:srgbClr val="BBE0E3"/>
        </a:accent1>
        <a:accent2>
          <a:srgbClr val="333399"/>
        </a:accent2>
        <a:accent3>
          <a:srgbClr val="FFFFFF"/>
        </a:accent3>
        <a:accent4>
          <a:srgbClr val="002E7F"/>
        </a:accent4>
        <a:accent5>
          <a:srgbClr val="DAEDEF"/>
        </a:accent5>
        <a:accent6>
          <a:srgbClr val="2D2D8A"/>
        </a:accent6>
        <a:hlink>
          <a:srgbClr val="83725B"/>
        </a:hlink>
        <a:folHlink>
          <a:srgbClr val="99CC00"/>
        </a:folHlink>
      </a:clrScheme>
      <a:clrMap bg1="lt1" tx1="dk1" bg2="lt2" tx2="dk2" accent1="accent1" accent2="accent2" accent3="accent3" accent4="accent4" accent5="accent5" accent6="accent6" hlink="hlink" folHlink="folHlink"/>
    </a:extraClrScheme>
    <a:extraClrScheme>
      <a:clrScheme name="Default Design 16">
        <a:dk1>
          <a:srgbClr val="003896"/>
        </a:dk1>
        <a:lt1>
          <a:srgbClr val="FFFFFF"/>
        </a:lt1>
        <a:dk2>
          <a:srgbClr val="FFFFFF"/>
        </a:dk2>
        <a:lt2>
          <a:srgbClr val="808080"/>
        </a:lt2>
        <a:accent1>
          <a:srgbClr val="BBE0E3"/>
        </a:accent1>
        <a:accent2>
          <a:srgbClr val="333399"/>
        </a:accent2>
        <a:accent3>
          <a:srgbClr val="FFFFFF"/>
        </a:accent3>
        <a:accent4>
          <a:srgbClr val="002E7F"/>
        </a:accent4>
        <a:accent5>
          <a:srgbClr val="DAEDEF"/>
        </a:accent5>
        <a:accent6>
          <a:srgbClr val="2D2D8A"/>
        </a:accent6>
        <a:hlink>
          <a:srgbClr val="83725B"/>
        </a:hlink>
        <a:folHlink>
          <a:srgbClr val="858705"/>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Default Design">
  <a:themeElements>
    <a:clrScheme name="">
      <a:dk1>
        <a:srgbClr val="003896"/>
      </a:dk1>
      <a:lt1>
        <a:srgbClr val="FFFFFF"/>
      </a:lt1>
      <a:dk2>
        <a:srgbClr val="FFFFFF"/>
      </a:dk2>
      <a:lt2>
        <a:srgbClr val="DDDDDD"/>
      </a:lt2>
      <a:accent1>
        <a:srgbClr val="003896"/>
      </a:accent1>
      <a:accent2>
        <a:srgbClr val="83725B"/>
      </a:accent2>
      <a:accent3>
        <a:srgbClr val="FFFFFF"/>
      </a:accent3>
      <a:accent4>
        <a:srgbClr val="002E7F"/>
      </a:accent4>
      <a:accent5>
        <a:srgbClr val="AAAEC9"/>
      </a:accent5>
      <a:accent6>
        <a:srgbClr val="766752"/>
      </a:accent6>
      <a:hlink>
        <a:srgbClr val="83725B"/>
      </a:hlink>
      <a:folHlink>
        <a:srgbClr val="858705"/>
      </a:folHlink>
    </a:clrScheme>
    <a:fontScheme name="Default Design">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Default Design 13">
        <a:dk1>
          <a:srgbClr val="000000"/>
        </a:dk1>
        <a:lt1>
          <a:srgbClr val="FFFFFF"/>
        </a:lt1>
        <a:dk2>
          <a:srgbClr val="FFFFFF"/>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14">
        <a:dk1>
          <a:srgbClr val="003896"/>
        </a:dk1>
        <a:lt1>
          <a:srgbClr val="FFFFFF"/>
        </a:lt1>
        <a:dk2>
          <a:srgbClr val="FFFFFF"/>
        </a:dk2>
        <a:lt2>
          <a:srgbClr val="808080"/>
        </a:lt2>
        <a:accent1>
          <a:srgbClr val="BBE0E3"/>
        </a:accent1>
        <a:accent2>
          <a:srgbClr val="333399"/>
        </a:accent2>
        <a:accent3>
          <a:srgbClr val="FFFFFF"/>
        </a:accent3>
        <a:accent4>
          <a:srgbClr val="002E7F"/>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15">
        <a:dk1>
          <a:srgbClr val="003896"/>
        </a:dk1>
        <a:lt1>
          <a:srgbClr val="FFFFFF"/>
        </a:lt1>
        <a:dk2>
          <a:srgbClr val="FFFFFF"/>
        </a:dk2>
        <a:lt2>
          <a:srgbClr val="808080"/>
        </a:lt2>
        <a:accent1>
          <a:srgbClr val="BBE0E3"/>
        </a:accent1>
        <a:accent2>
          <a:srgbClr val="333399"/>
        </a:accent2>
        <a:accent3>
          <a:srgbClr val="FFFFFF"/>
        </a:accent3>
        <a:accent4>
          <a:srgbClr val="002E7F"/>
        </a:accent4>
        <a:accent5>
          <a:srgbClr val="DAEDEF"/>
        </a:accent5>
        <a:accent6>
          <a:srgbClr val="2D2D8A"/>
        </a:accent6>
        <a:hlink>
          <a:srgbClr val="83725B"/>
        </a:hlink>
        <a:folHlink>
          <a:srgbClr val="99CC00"/>
        </a:folHlink>
      </a:clrScheme>
      <a:clrMap bg1="lt1" tx1="dk1" bg2="lt2" tx2="dk2" accent1="accent1" accent2="accent2" accent3="accent3" accent4="accent4" accent5="accent5" accent6="accent6" hlink="hlink" folHlink="folHlink"/>
    </a:extraClrScheme>
    <a:extraClrScheme>
      <a:clrScheme name="Default Design 16">
        <a:dk1>
          <a:srgbClr val="003896"/>
        </a:dk1>
        <a:lt1>
          <a:srgbClr val="FFFFFF"/>
        </a:lt1>
        <a:dk2>
          <a:srgbClr val="FFFFFF"/>
        </a:dk2>
        <a:lt2>
          <a:srgbClr val="808080"/>
        </a:lt2>
        <a:accent1>
          <a:srgbClr val="BBE0E3"/>
        </a:accent1>
        <a:accent2>
          <a:srgbClr val="333399"/>
        </a:accent2>
        <a:accent3>
          <a:srgbClr val="FFFFFF"/>
        </a:accent3>
        <a:accent4>
          <a:srgbClr val="002E7F"/>
        </a:accent4>
        <a:accent5>
          <a:srgbClr val="DAEDEF"/>
        </a:accent5>
        <a:accent6>
          <a:srgbClr val="2D2D8A"/>
        </a:accent6>
        <a:hlink>
          <a:srgbClr val="83725B"/>
        </a:hlink>
        <a:folHlink>
          <a:srgbClr val="858705"/>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2_Default Design">
  <a:themeElements>
    <a:clrScheme name="">
      <a:dk1>
        <a:srgbClr val="003896"/>
      </a:dk1>
      <a:lt1>
        <a:srgbClr val="FFFFFF"/>
      </a:lt1>
      <a:dk2>
        <a:srgbClr val="FFFFFF"/>
      </a:dk2>
      <a:lt2>
        <a:srgbClr val="DDDDDD"/>
      </a:lt2>
      <a:accent1>
        <a:srgbClr val="003896"/>
      </a:accent1>
      <a:accent2>
        <a:srgbClr val="83725B"/>
      </a:accent2>
      <a:accent3>
        <a:srgbClr val="FFFFFF"/>
      </a:accent3>
      <a:accent4>
        <a:srgbClr val="002E7F"/>
      </a:accent4>
      <a:accent5>
        <a:srgbClr val="AAAEC9"/>
      </a:accent5>
      <a:accent6>
        <a:srgbClr val="766752"/>
      </a:accent6>
      <a:hlink>
        <a:srgbClr val="83725B"/>
      </a:hlink>
      <a:folHlink>
        <a:srgbClr val="858705"/>
      </a:folHlink>
    </a:clrScheme>
    <a:fontScheme name="Default Design">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Default Design 13">
        <a:dk1>
          <a:srgbClr val="000000"/>
        </a:dk1>
        <a:lt1>
          <a:srgbClr val="FFFFFF"/>
        </a:lt1>
        <a:dk2>
          <a:srgbClr val="FFFFFF"/>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14">
        <a:dk1>
          <a:srgbClr val="003896"/>
        </a:dk1>
        <a:lt1>
          <a:srgbClr val="FFFFFF"/>
        </a:lt1>
        <a:dk2>
          <a:srgbClr val="FFFFFF"/>
        </a:dk2>
        <a:lt2>
          <a:srgbClr val="808080"/>
        </a:lt2>
        <a:accent1>
          <a:srgbClr val="BBE0E3"/>
        </a:accent1>
        <a:accent2>
          <a:srgbClr val="333399"/>
        </a:accent2>
        <a:accent3>
          <a:srgbClr val="FFFFFF"/>
        </a:accent3>
        <a:accent4>
          <a:srgbClr val="002E7F"/>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15">
        <a:dk1>
          <a:srgbClr val="003896"/>
        </a:dk1>
        <a:lt1>
          <a:srgbClr val="FFFFFF"/>
        </a:lt1>
        <a:dk2>
          <a:srgbClr val="FFFFFF"/>
        </a:dk2>
        <a:lt2>
          <a:srgbClr val="808080"/>
        </a:lt2>
        <a:accent1>
          <a:srgbClr val="BBE0E3"/>
        </a:accent1>
        <a:accent2>
          <a:srgbClr val="333399"/>
        </a:accent2>
        <a:accent3>
          <a:srgbClr val="FFFFFF"/>
        </a:accent3>
        <a:accent4>
          <a:srgbClr val="002E7F"/>
        </a:accent4>
        <a:accent5>
          <a:srgbClr val="DAEDEF"/>
        </a:accent5>
        <a:accent6>
          <a:srgbClr val="2D2D8A"/>
        </a:accent6>
        <a:hlink>
          <a:srgbClr val="83725B"/>
        </a:hlink>
        <a:folHlink>
          <a:srgbClr val="99CC00"/>
        </a:folHlink>
      </a:clrScheme>
      <a:clrMap bg1="lt1" tx1="dk1" bg2="lt2" tx2="dk2" accent1="accent1" accent2="accent2" accent3="accent3" accent4="accent4" accent5="accent5" accent6="accent6" hlink="hlink" folHlink="folHlink"/>
    </a:extraClrScheme>
    <a:extraClrScheme>
      <a:clrScheme name="Default Design 16">
        <a:dk1>
          <a:srgbClr val="003896"/>
        </a:dk1>
        <a:lt1>
          <a:srgbClr val="FFFFFF"/>
        </a:lt1>
        <a:dk2>
          <a:srgbClr val="FFFFFF"/>
        </a:dk2>
        <a:lt2>
          <a:srgbClr val="808080"/>
        </a:lt2>
        <a:accent1>
          <a:srgbClr val="BBE0E3"/>
        </a:accent1>
        <a:accent2>
          <a:srgbClr val="333399"/>
        </a:accent2>
        <a:accent3>
          <a:srgbClr val="FFFFFF"/>
        </a:accent3>
        <a:accent4>
          <a:srgbClr val="002E7F"/>
        </a:accent4>
        <a:accent5>
          <a:srgbClr val="DAEDEF"/>
        </a:accent5>
        <a:accent6>
          <a:srgbClr val="2D2D8A"/>
        </a:accent6>
        <a:hlink>
          <a:srgbClr val="83725B"/>
        </a:hlink>
        <a:folHlink>
          <a:srgbClr val="858705"/>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933C8631C35AE34CBA10B82325235576" ma:contentTypeVersion="14" ma:contentTypeDescription="Create a new document." ma:contentTypeScope="" ma:versionID="f4863b8f08d4328850dba8b117656564">
  <xsd:schema xmlns:xsd="http://www.w3.org/2001/XMLSchema" xmlns:xs="http://www.w3.org/2001/XMLSchema" xmlns:p="http://schemas.microsoft.com/office/2006/metadata/properties" xmlns:ns3="de8a0d97-43cd-4f1b-bb02-12dca3d4d4d6" xmlns:ns4="8c0621de-ee91-41c9-baf5-e3ceed139f7d" targetNamespace="http://schemas.microsoft.com/office/2006/metadata/properties" ma:root="true" ma:fieldsID="b81b27966f86ccb59bce7772ad94528d" ns3:_="" ns4:_="">
    <xsd:import namespace="de8a0d97-43cd-4f1b-bb02-12dca3d4d4d6"/>
    <xsd:import namespace="8c0621de-ee91-41c9-baf5-e3ceed139f7d"/>
    <xsd:element name="properties">
      <xsd:complexType>
        <xsd:sequence>
          <xsd:element name="documentManagement">
            <xsd:complexType>
              <xsd:all>
                <xsd:element ref="ns3:SharedWithUsers" minOccurs="0"/>
                <xsd:element ref="ns3:SharedWithDetails" minOccurs="0"/>
                <xsd:element ref="ns3:SharingHintHash" minOccurs="0"/>
                <xsd:element ref="ns4:MediaServiceMetadata" minOccurs="0"/>
                <xsd:element ref="ns4:MediaServiceFastMetadata" minOccurs="0"/>
                <xsd:element ref="ns4:MediaServiceDateTaken" minOccurs="0"/>
                <xsd:element ref="ns4:MediaServiceAutoTags" minOccurs="0"/>
                <xsd:element ref="ns4:MediaServiceOCR" minOccurs="0"/>
                <xsd:element ref="ns4:MediaServiceGenerationTime" minOccurs="0"/>
                <xsd:element ref="ns4:MediaServiceEventHashCode" minOccurs="0"/>
                <xsd:element ref="ns4:MediaServiceAutoKeyPoints" minOccurs="0"/>
                <xsd:element ref="ns4:MediaServiceKeyPoints" minOccurs="0"/>
                <xsd:element ref="ns4:MediaLengthInSeconds" minOccurs="0"/>
                <xsd:element ref="ns4:MediaServiceLocat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e8a0d97-43cd-4f1b-bb02-12dca3d4d4d6" elementFormDefault="qualified">
    <xsd:import namespace="http://schemas.microsoft.com/office/2006/documentManagement/types"/>
    <xsd:import namespace="http://schemas.microsoft.com/office/infopath/2007/PartnerControls"/>
    <xsd:element name="SharedWithUsers" ma:index="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internalName="SharedWithDetails" ma:readOnly="true">
      <xsd:simpleType>
        <xsd:restriction base="dms:Note">
          <xsd:maxLength value="255"/>
        </xsd:restriction>
      </xsd:simpleType>
    </xsd:element>
    <xsd:element name="SharingHintHash" ma:index="10" nillable="true" ma:displayName="Sharing Hint Hash" ma:hidden="true" ma:internalName="SharingHintHash"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8c0621de-ee91-41c9-baf5-e3ceed139f7d" elementFormDefault="qualified">
    <xsd:import namespace="http://schemas.microsoft.com/office/2006/documentManagement/types"/>
    <xsd:import namespace="http://schemas.microsoft.com/office/infopath/2007/PartnerControls"/>
    <xsd:element name="MediaServiceMetadata" ma:index="11" nillable="true" ma:displayName="MediaServiceMetadata" ma:hidden="true" ma:internalName="MediaServiceMetadata" ma:readOnly="true">
      <xsd:simpleType>
        <xsd:restriction base="dms:Note"/>
      </xsd:simpleType>
    </xsd:element>
    <xsd:element name="MediaServiceFastMetadata" ma:index="12" nillable="true" ma:displayName="MediaServiceFastMetadata" ma:hidden="true" ma:internalName="MediaServiceFastMetadata" ma:readOnly="true">
      <xsd:simpleType>
        <xsd:restriction base="dms:Note"/>
      </xsd:simpleType>
    </xsd:element>
    <xsd:element name="MediaServiceDateTaken" ma:index="13" nillable="true" ma:displayName="MediaServiceDateTaken" ma:hidden="true" ma:internalName="MediaServiceDateTaken" ma:readOnly="true">
      <xsd:simpleType>
        <xsd:restriction base="dms:Text"/>
      </xsd:simpleType>
    </xsd:element>
    <xsd:element name="MediaServiceAutoTags" ma:index="14" nillable="true" ma:displayName="Tags" ma:internalName="MediaServiceAutoTags" ma:readOnly="true">
      <xsd:simpleType>
        <xsd:restriction base="dms:Text"/>
      </xsd:simpleType>
    </xsd:element>
    <xsd:element name="MediaServiceOCR" ma:index="15" nillable="true" ma:displayName="Extracted Text" ma:internalName="MediaServiceOCR" ma:readOnly="true">
      <xsd:simpleType>
        <xsd:restriction base="dms:Note">
          <xsd:maxLength value="255"/>
        </xsd:restriction>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element name="MediaLengthInSeconds" ma:index="20" nillable="true" ma:displayName="MediaLengthInSeconds" ma:hidden="true" ma:internalName="MediaLengthInSeconds" ma:readOnly="true">
      <xsd:simpleType>
        <xsd:restriction base="dms:Unknown"/>
      </xsd:simpleType>
    </xsd:element>
    <xsd:element name="MediaServiceLocation" ma:index="21" nillable="true" ma:displayName="Location" ma:internalName="MediaServiceLocation"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4DC632D5-B0EC-4279-8616-7753C16384D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de8a0d97-43cd-4f1b-bb02-12dca3d4d4d6"/>
    <ds:schemaRef ds:uri="8c0621de-ee91-41c9-baf5-e3ceed139f7d"/>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5982BB5C-C844-4707-9337-9CD8B8C89775}">
  <ds:schemaRefs>
    <ds:schemaRef ds:uri="http://schemas.microsoft.com/sharepoint/v3/contenttype/forms"/>
  </ds:schemaRefs>
</ds:datastoreItem>
</file>

<file path=customXml/itemProps3.xml><?xml version="1.0" encoding="utf-8"?>
<ds:datastoreItem xmlns:ds="http://schemas.openxmlformats.org/officeDocument/2006/customXml" ds:itemID="{7F4C64D3-EFDE-4B4A-9F0B-C548C3FC7A20}">
  <ds:schemaRefs>
    <ds:schemaRef ds:uri="http://purl.org/dc/dcmitype/"/>
    <ds:schemaRef ds:uri="http://purl.org/dc/terms/"/>
    <ds:schemaRef ds:uri="http://purl.org/dc/elements/1.1/"/>
    <ds:schemaRef ds:uri="http://schemas.microsoft.com/office/2006/metadata/properties"/>
    <ds:schemaRef ds:uri="http://schemas.microsoft.com/office/2006/documentManagement/types"/>
    <ds:schemaRef ds:uri="http://schemas.microsoft.com/office/infopath/2007/PartnerControls"/>
    <ds:schemaRef ds:uri="http://schemas.openxmlformats.org/package/2006/metadata/core-properties"/>
    <ds:schemaRef ds:uri="8c0621de-ee91-41c9-baf5-e3ceed139f7d"/>
    <ds:schemaRef ds:uri="de8a0d97-43cd-4f1b-bb02-12dca3d4d4d6"/>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otalTime>5644</TotalTime>
  <Words>1169</Words>
  <Application>Microsoft Office PowerPoint</Application>
  <PresentationFormat>On-screen Show (4:3)</PresentationFormat>
  <Paragraphs>123</Paragraphs>
  <Slides>10</Slides>
  <Notes>7</Notes>
  <HiddenSlides>0</HiddenSlides>
  <MMClips>0</MMClips>
  <ScaleCrop>false</ScaleCrop>
  <HeadingPairs>
    <vt:vector size="6" baseType="variant">
      <vt:variant>
        <vt:lpstr>Fonts Used</vt:lpstr>
      </vt:variant>
      <vt:variant>
        <vt:i4>4</vt:i4>
      </vt:variant>
      <vt:variant>
        <vt:lpstr>Theme</vt:lpstr>
      </vt:variant>
      <vt:variant>
        <vt:i4>3</vt:i4>
      </vt:variant>
      <vt:variant>
        <vt:lpstr>Slide Titles</vt:lpstr>
      </vt:variant>
      <vt:variant>
        <vt:i4>10</vt:i4>
      </vt:variant>
    </vt:vector>
  </HeadingPairs>
  <TitlesOfParts>
    <vt:vector size="17" baseType="lpstr">
      <vt:lpstr>Arial</vt:lpstr>
      <vt:lpstr>Calibri</vt:lpstr>
      <vt:lpstr>Symbol</vt:lpstr>
      <vt:lpstr>Times New Roman</vt:lpstr>
      <vt:lpstr>Default Design</vt:lpstr>
      <vt:lpstr>1_Default Design</vt:lpstr>
      <vt:lpstr>2_Default Design</vt:lpstr>
      <vt:lpstr>Sales and Forecasting Tracking Tool</vt:lpstr>
      <vt:lpstr>Background</vt:lpstr>
      <vt:lpstr>System Scope</vt:lpstr>
      <vt:lpstr>Gatekeepers returnable</vt:lpstr>
      <vt:lpstr>Evaluation Process</vt:lpstr>
      <vt:lpstr>Evaluation Responses guideline </vt:lpstr>
      <vt:lpstr>High Level Scope of Work</vt:lpstr>
      <vt:lpstr>High Level Scope of Work</vt:lpstr>
      <vt:lpstr>High Level Scope of Work</vt:lpstr>
      <vt:lpstr>Questions</vt:lpstr>
    </vt:vector>
  </TitlesOfParts>
  <Company>Eskom</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Technical</dc:title>
  <dc:creator>Latetia Venter</dc:creator>
  <cp:lastModifiedBy>Thabo Mashegoane</cp:lastModifiedBy>
  <cp:revision>90</cp:revision>
  <dcterms:created xsi:type="dcterms:W3CDTF">2019-04-29T10:11:28Z</dcterms:created>
  <dcterms:modified xsi:type="dcterms:W3CDTF">2022-09-14T12:20:28Z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0x010100933C8631C35AE34CBA10B82325235576</vt:lpwstr>
  </property>
</Properties>
</file>