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5.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6.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7.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8.xml" ContentType="application/vnd.openxmlformats-officedocument.them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9.xml" ContentType="application/vnd.openxmlformats-officedocument.theme+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10.xml" ContentType="application/vnd.openxmlformats-officedocument.them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10" r:id="rId2"/>
    <p:sldMasterId id="2147483824" r:id="rId3"/>
    <p:sldMasterId id="2147484216" r:id="rId4"/>
    <p:sldMasterId id="2147484230" r:id="rId5"/>
    <p:sldMasterId id="2147484612" r:id="rId6"/>
    <p:sldMasterId id="2147484652" r:id="rId7"/>
    <p:sldMasterId id="2147489112" r:id="rId8"/>
    <p:sldMasterId id="2147490158" r:id="rId9"/>
    <p:sldMasterId id="2147497471" r:id="rId10"/>
    <p:sldMasterId id="2147497474" r:id="rId11"/>
  </p:sldMasterIdLst>
  <p:notesMasterIdLst>
    <p:notesMasterId r:id="rId33"/>
  </p:notesMasterIdLst>
  <p:handoutMasterIdLst>
    <p:handoutMasterId r:id="rId34"/>
  </p:handoutMasterIdLst>
  <p:sldIdLst>
    <p:sldId id="1268" r:id="rId12"/>
    <p:sldId id="317" r:id="rId13"/>
    <p:sldId id="503" r:id="rId14"/>
    <p:sldId id="504" r:id="rId15"/>
    <p:sldId id="507" r:id="rId16"/>
    <p:sldId id="508" r:id="rId17"/>
    <p:sldId id="509" r:id="rId18"/>
    <p:sldId id="1335" r:id="rId19"/>
    <p:sldId id="1340" r:id="rId20"/>
    <p:sldId id="1347" r:id="rId21"/>
    <p:sldId id="1348" r:id="rId22"/>
    <p:sldId id="1349" r:id="rId23"/>
    <p:sldId id="1341" r:id="rId24"/>
    <p:sldId id="1342" r:id="rId25"/>
    <p:sldId id="1350" r:id="rId26"/>
    <p:sldId id="1344" r:id="rId27"/>
    <p:sldId id="1330" r:id="rId28"/>
    <p:sldId id="1332" r:id="rId29"/>
    <p:sldId id="1345" r:id="rId30"/>
    <p:sldId id="1346" r:id="rId31"/>
    <p:sldId id="1303" r:id="rId32"/>
  </p:sldIdLst>
  <p:sldSz cx="9144000" cy="6858000" type="screen4x3"/>
  <p:notesSz cx="7010400" cy="9296400"/>
  <p:custDataLst>
    <p:tags r:id="rId35"/>
  </p:custDataLst>
  <p:defaultTextStyle>
    <a:defPPr>
      <a:defRPr lang="en-ZA"/>
    </a:defPPr>
    <a:lvl1pPr algn="ctr" rtl="0" fontAlgn="base">
      <a:spcBef>
        <a:spcPct val="0"/>
      </a:spcBef>
      <a:spcAft>
        <a:spcPct val="0"/>
      </a:spcAft>
      <a:defRPr sz="1600" kern="1200">
        <a:solidFill>
          <a:srgbClr val="FFFFFF"/>
        </a:solidFill>
        <a:latin typeface="Arial" charset="0"/>
        <a:ea typeface="+mn-ea"/>
        <a:cs typeface="Arial" charset="0"/>
      </a:defRPr>
    </a:lvl1pPr>
    <a:lvl2pPr marL="457200" algn="ctr" rtl="0" fontAlgn="base">
      <a:spcBef>
        <a:spcPct val="0"/>
      </a:spcBef>
      <a:spcAft>
        <a:spcPct val="0"/>
      </a:spcAft>
      <a:defRPr sz="1600" kern="1200">
        <a:solidFill>
          <a:srgbClr val="FFFFFF"/>
        </a:solidFill>
        <a:latin typeface="Arial" charset="0"/>
        <a:ea typeface="+mn-ea"/>
        <a:cs typeface="Arial" charset="0"/>
      </a:defRPr>
    </a:lvl2pPr>
    <a:lvl3pPr marL="914400" algn="ctr" rtl="0" fontAlgn="base">
      <a:spcBef>
        <a:spcPct val="0"/>
      </a:spcBef>
      <a:spcAft>
        <a:spcPct val="0"/>
      </a:spcAft>
      <a:defRPr sz="1600" kern="1200">
        <a:solidFill>
          <a:srgbClr val="FFFFFF"/>
        </a:solidFill>
        <a:latin typeface="Arial" charset="0"/>
        <a:ea typeface="+mn-ea"/>
        <a:cs typeface="Arial" charset="0"/>
      </a:defRPr>
    </a:lvl3pPr>
    <a:lvl4pPr marL="1371600" algn="ctr" rtl="0" fontAlgn="base">
      <a:spcBef>
        <a:spcPct val="0"/>
      </a:spcBef>
      <a:spcAft>
        <a:spcPct val="0"/>
      </a:spcAft>
      <a:defRPr sz="1600" kern="1200">
        <a:solidFill>
          <a:srgbClr val="FFFFFF"/>
        </a:solidFill>
        <a:latin typeface="Arial" charset="0"/>
        <a:ea typeface="+mn-ea"/>
        <a:cs typeface="Arial" charset="0"/>
      </a:defRPr>
    </a:lvl4pPr>
    <a:lvl5pPr marL="1828800" algn="ctr" rtl="0" fontAlgn="base">
      <a:spcBef>
        <a:spcPct val="0"/>
      </a:spcBef>
      <a:spcAft>
        <a:spcPct val="0"/>
      </a:spcAft>
      <a:defRPr sz="1600" kern="1200">
        <a:solidFill>
          <a:srgbClr val="FFFFFF"/>
        </a:solidFill>
        <a:latin typeface="Arial" charset="0"/>
        <a:ea typeface="+mn-ea"/>
        <a:cs typeface="Arial" charset="0"/>
      </a:defRPr>
    </a:lvl5pPr>
    <a:lvl6pPr marL="2286000" algn="l" defTabSz="914400" rtl="0" eaLnBrk="1" latinLnBrk="0" hangingPunct="1">
      <a:defRPr sz="1600" kern="1200">
        <a:solidFill>
          <a:srgbClr val="FFFFFF"/>
        </a:solidFill>
        <a:latin typeface="Arial" charset="0"/>
        <a:ea typeface="+mn-ea"/>
        <a:cs typeface="Arial" charset="0"/>
      </a:defRPr>
    </a:lvl6pPr>
    <a:lvl7pPr marL="2743200" algn="l" defTabSz="914400" rtl="0" eaLnBrk="1" latinLnBrk="0" hangingPunct="1">
      <a:defRPr sz="1600" kern="1200">
        <a:solidFill>
          <a:srgbClr val="FFFFFF"/>
        </a:solidFill>
        <a:latin typeface="Arial" charset="0"/>
        <a:ea typeface="+mn-ea"/>
        <a:cs typeface="Arial" charset="0"/>
      </a:defRPr>
    </a:lvl7pPr>
    <a:lvl8pPr marL="3200400" algn="l" defTabSz="914400" rtl="0" eaLnBrk="1" latinLnBrk="0" hangingPunct="1">
      <a:defRPr sz="1600" kern="1200">
        <a:solidFill>
          <a:srgbClr val="FFFFFF"/>
        </a:solidFill>
        <a:latin typeface="Arial" charset="0"/>
        <a:ea typeface="+mn-ea"/>
        <a:cs typeface="Arial" charset="0"/>
      </a:defRPr>
    </a:lvl8pPr>
    <a:lvl9pPr marL="3657600" algn="l" defTabSz="914400" rtl="0" eaLnBrk="1" latinLnBrk="0" hangingPunct="1">
      <a:defRPr sz="1600" kern="1200">
        <a:solidFill>
          <a:srgbClr val="FFFFFF"/>
        </a:solidFill>
        <a:latin typeface="Arial" charset="0"/>
        <a:ea typeface="+mn-ea"/>
        <a:cs typeface="Arial" charset="0"/>
      </a:defRPr>
    </a:lvl9pPr>
  </p:defaultTextStyle>
  <p:extLst>
    <p:ext uri="{EFAFB233-063F-42B5-8137-9DF3F51BA10A}">
      <p15:sldGuideLst xmlns:p15="http://schemas.microsoft.com/office/powerpoint/2012/main">
        <p15:guide id="1" orient="horz" pos="1253">
          <p15:clr>
            <a:srgbClr val="A4A3A4"/>
          </p15:clr>
        </p15:guide>
        <p15:guide id="2" orient="horz" pos="890">
          <p15:clr>
            <a:srgbClr val="A4A3A4"/>
          </p15:clr>
        </p15:guide>
        <p15:guide id="3" orient="horz" pos="3657">
          <p15:clr>
            <a:srgbClr val="A4A3A4"/>
          </p15:clr>
        </p15:guide>
        <p15:guide id="4" orient="horz" pos="1752">
          <p15:clr>
            <a:srgbClr val="A4A3A4"/>
          </p15:clr>
        </p15:guide>
        <p15:guide id="5" orient="horz" pos="4156">
          <p15:clr>
            <a:srgbClr val="A4A3A4"/>
          </p15:clr>
        </p15:guide>
        <p15:guide id="6" orient="horz" pos="3475">
          <p15:clr>
            <a:srgbClr val="A4A3A4"/>
          </p15:clr>
        </p15:guide>
        <p15:guide id="7" pos="5556">
          <p15:clr>
            <a:srgbClr val="A4A3A4"/>
          </p15:clr>
        </p15:guide>
        <p15:guide id="8" pos="5420">
          <p15:clr>
            <a:srgbClr val="A4A3A4"/>
          </p15:clr>
        </p15:guide>
        <p15:guide id="9" pos="340">
          <p15:clr>
            <a:srgbClr val="A4A3A4"/>
          </p15:clr>
        </p15:guide>
        <p15:guide id="10" pos="576">
          <p15:clr>
            <a:srgbClr val="A4A3A4"/>
          </p15:clr>
        </p15:guide>
        <p15:guide id="11" pos="4105">
          <p15:clr>
            <a:srgbClr val="A4A3A4"/>
          </p15:clr>
        </p15:guide>
      </p15:sldGuideLst>
    </p:ext>
    <p:ext uri="{2D200454-40CA-4A62-9FC3-DE9A4176ACB9}">
      <p15:notesGuideLst xmlns:p15="http://schemas.microsoft.com/office/powerpoint/2012/main">
        <p15:guide id="1" orient="horz" pos="3126">
          <p15:clr>
            <a:srgbClr val="A4A3A4"/>
          </p15:clr>
        </p15:guide>
        <p15:guide id="2" pos="2142">
          <p15:clr>
            <a:srgbClr val="A4A3A4"/>
          </p15:clr>
        </p15:guide>
        <p15:guide id="3" orient="horz" pos="2927">
          <p15:clr>
            <a:srgbClr val="A4A3A4"/>
          </p15:clr>
        </p15:guide>
        <p15:guide id="4" pos="220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ice, Laura J." initials="LJR"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E7E8EF"/>
    <a:srgbClr val="CBCEDD"/>
    <a:srgbClr val="ED1903"/>
    <a:srgbClr val="B2B2B2"/>
    <a:srgbClr val="83725B"/>
    <a:srgbClr val="003896"/>
    <a:srgbClr val="C0C0C0"/>
    <a:srgbClr val="996633"/>
    <a:srgbClr val="463D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97" autoAdjust="0"/>
    <p:restoredTop sz="95976" autoAdjust="0"/>
  </p:normalViewPr>
  <p:slideViewPr>
    <p:cSldViewPr snapToObjects="1">
      <p:cViewPr varScale="1">
        <p:scale>
          <a:sx n="68" d="100"/>
          <a:sy n="68" d="100"/>
        </p:scale>
        <p:origin x="1344" y="60"/>
      </p:cViewPr>
      <p:guideLst>
        <p:guide orient="horz" pos="1253"/>
        <p:guide orient="horz" pos="890"/>
        <p:guide orient="horz" pos="3657"/>
        <p:guide orient="horz" pos="1752"/>
        <p:guide orient="horz" pos="4156"/>
        <p:guide orient="horz" pos="3475"/>
        <p:guide pos="5556"/>
        <p:guide pos="5420"/>
        <p:guide pos="340"/>
        <p:guide pos="576"/>
        <p:guide pos="4105"/>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Objects="1">
      <p:cViewPr varScale="1">
        <p:scale>
          <a:sx n="39" d="100"/>
          <a:sy n="39" d="100"/>
        </p:scale>
        <p:origin x="-1968" y="-114"/>
      </p:cViewPr>
      <p:guideLst>
        <p:guide orient="horz" pos="3126"/>
        <p:guide pos="2142"/>
        <p:guide orient="horz" pos="2927"/>
        <p:guide pos="220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theme" Target="theme/theme1.xml"/><Relationship Id="rId21" Type="http://schemas.openxmlformats.org/officeDocument/2006/relationships/slide" Target="slides/slide10.xml"/><Relationship Id="rId34" Type="http://schemas.openxmlformats.org/officeDocument/2006/relationships/handoutMaster" Target="handoutMasters/handoutMaster1.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notesMaster" Target="notesMasters/notesMaster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commentAuthors" Target="commentAuthors.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tags" Target="tags/tag1.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7602" name="Rectangle 2"/>
          <p:cNvSpPr>
            <a:spLocks noGrp="1" noChangeArrowheads="1"/>
          </p:cNvSpPr>
          <p:nvPr>
            <p:ph type="hdr" sz="quarter"/>
          </p:nvPr>
        </p:nvSpPr>
        <p:spPr bwMode="auto">
          <a:xfrm>
            <a:off x="1" y="0"/>
            <a:ext cx="3036793" cy="465348"/>
          </a:xfrm>
          <a:prstGeom prst="rect">
            <a:avLst/>
          </a:prstGeom>
          <a:noFill/>
          <a:ln w="9525">
            <a:noFill/>
            <a:miter lim="800000"/>
            <a:headEnd/>
            <a:tailEnd/>
          </a:ln>
          <a:effectLst/>
        </p:spPr>
        <p:txBody>
          <a:bodyPr vert="horz" wrap="square" lIns="95551" tIns="47775" rIns="95551" bIns="47775" numCol="1" anchor="t" anchorCtr="0" compatLnSpc="1">
            <a:prstTxWarp prst="textNoShape">
              <a:avLst/>
            </a:prstTxWarp>
          </a:bodyPr>
          <a:lstStyle>
            <a:lvl1pPr algn="l" defTabSz="956125" eaLnBrk="1" hangingPunct="1">
              <a:lnSpc>
                <a:spcPct val="100000"/>
              </a:lnSpc>
              <a:spcBef>
                <a:spcPct val="0"/>
              </a:spcBef>
              <a:buClrTx/>
              <a:defRPr sz="1300">
                <a:solidFill>
                  <a:schemeClr val="tx1"/>
                </a:solidFill>
                <a:latin typeface="Arial" charset="0"/>
                <a:cs typeface="Arial" charset="0"/>
              </a:defRPr>
            </a:lvl1pPr>
          </a:lstStyle>
          <a:p>
            <a:pPr>
              <a:defRPr/>
            </a:pPr>
            <a:endParaRPr lang="en-GB" dirty="0"/>
          </a:p>
        </p:txBody>
      </p:sp>
      <p:sp>
        <p:nvSpPr>
          <p:cNvPr id="537603" name="Rectangle 3"/>
          <p:cNvSpPr>
            <a:spLocks noGrp="1" noChangeArrowheads="1"/>
          </p:cNvSpPr>
          <p:nvPr>
            <p:ph type="dt" sz="quarter" idx="1"/>
          </p:nvPr>
        </p:nvSpPr>
        <p:spPr bwMode="auto">
          <a:xfrm>
            <a:off x="3973607" y="0"/>
            <a:ext cx="3035141" cy="465348"/>
          </a:xfrm>
          <a:prstGeom prst="rect">
            <a:avLst/>
          </a:prstGeom>
          <a:noFill/>
          <a:ln w="9525">
            <a:noFill/>
            <a:miter lim="800000"/>
            <a:headEnd/>
            <a:tailEnd/>
          </a:ln>
          <a:effectLst/>
        </p:spPr>
        <p:txBody>
          <a:bodyPr vert="horz" wrap="square" lIns="95551" tIns="47775" rIns="95551" bIns="47775" numCol="1" anchor="t" anchorCtr="0" compatLnSpc="1">
            <a:prstTxWarp prst="textNoShape">
              <a:avLst/>
            </a:prstTxWarp>
          </a:bodyPr>
          <a:lstStyle>
            <a:lvl1pPr algn="r" defTabSz="956125" eaLnBrk="1" hangingPunct="1">
              <a:lnSpc>
                <a:spcPct val="100000"/>
              </a:lnSpc>
              <a:spcBef>
                <a:spcPct val="0"/>
              </a:spcBef>
              <a:buClrTx/>
              <a:defRPr sz="1300">
                <a:solidFill>
                  <a:schemeClr val="tx1"/>
                </a:solidFill>
                <a:latin typeface="Arial" charset="0"/>
                <a:cs typeface="Arial" charset="0"/>
              </a:defRPr>
            </a:lvl1pPr>
          </a:lstStyle>
          <a:p>
            <a:pPr>
              <a:defRPr/>
            </a:pPr>
            <a:endParaRPr lang="en-GB" dirty="0"/>
          </a:p>
        </p:txBody>
      </p:sp>
      <p:sp>
        <p:nvSpPr>
          <p:cNvPr id="537604" name="Rectangle 4"/>
          <p:cNvSpPr>
            <a:spLocks noGrp="1" noChangeArrowheads="1"/>
          </p:cNvSpPr>
          <p:nvPr>
            <p:ph type="ftr" sz="quarter" idx="2"/>
          </p:nvPr>
        </p:nvSpPr>
        <p:spPr bwMode="auto">
          <a:xfrm>
            <a:off x="1" y="8829547"/>
            <a:ext cx="3036793" cy="465347"/>
          </a:xfrm>
          <a:prstGeom prst="rect">
            <a:avLst/>
          </a:prstGeom>
          <a:noFill/>
          <a:ln w="9525">
            <a:noFill/>
            <a:miter lim="800000"/>
            <a:headEnd/>
            <a:tailEnd/>
          </a:ln>
          <a:effectLst/>
        </p:spPr>
        <p:txBody>
          <a:bodyPr vert="horz" wrap="square" lIns="95551" tIns="47775" rIns="95551" bIns="47775" numCol="1" anchor="b" anchorCtr="0" compatLnSpc="1">
            <a:prstTxWarp prst="textNoShape">
              <a:avLst/>
            </a:prstTxWarp>
          </a:bodyPr>
          <a:lstStyle>
            <a:lvl1pPr algn="l" defTabSz="956125" eaLnBrk="1" hangingPunct="1">
              <a:lnSpc>
                <a:spcPct val="100000"/>
              </a:lnSpc>
              <a:spcBef>
                <a:spcPct val="0"/>
              </a:spcBef>
              <a:buClrTx/>
              <a:defRPr sz="1300">
                <a:solidFill>
                  <a:schemeClr val="tx1"/>
                </a:solidFill>
                <a:latin typeface="Arial" charset="0"/>
                <a:cs typeface="Arial" charset="0"/>
              </a:defRPr>
            </a:lvl1pPr>
          </a:lstStyle>
          <a:p>
            <a:pPr>
              <a:defRPr/>
            </a:pPr>
            <a:endParaRPr lang="en-GB" dirty="0"/>
          </a:p>
        </p:txBody>
      </p:sp>
      <p:sp>
        <p:nvSpPr>
          <p:cNvPr id="537605" name="Rectangle 5"/>
          <p:cNvSpPr>
            <a:spLocks noGrp="1" noChangeArrowheads="1"/>
          </p:cNvSpPr>
          <p:nvPr>
            <p:ph type="sldNum" sz="quarter" idx="3"/>
          </p:nvPr>
        </p:nvSpPr>
        <p:spPr bwMode="auto">
          <a:xfrm>
            <a:off x="3973607" y="8829547"/>
            <a:ext cx="3035141" cy="465347"/>
          </a:xfrm>
          <a:prstGeom prst="rect">
            <a:avLst/>
          </a:prstGeom>
          <a:noFill/>
          <a:ln w="9525">
            <a:noFill/>
            <a:miter lim="800000"/>
            <a:headEnd/>
            <a:tailEnd/>
          </a:ln>
          <a:effectLst/>
        </p:spPr>
        <p:txBody>
          <a:bodyPr vert="horz" wrap="square" lIns="95551" tIns="47775" rIns="95551" bIns="47775" numCol="1" anchor="b" anchorCtr="0" compatLnSpc="1">
            <a:prstTxWarp prst="textNoShape">
              <a:avLst/>
            </a:prstTxWarp>
          </a:bodyPr>
          <a:lstStyle>
            <a:lvl1pPr algn="r" defTabSz="956125" eaLnBrk="1" hangingPunct="1">
              <a:lnSpc>
                <a:spcPct val="100000"/>
              </a:lnSpc>
              <a:spcBef>
                <a:spcPct val="0"/>
              </a:spcBef>
              <a:buClrTx/>
              <a:defRPr sz="1300">
                <a:solidFill>
                  <a:schemeClr val="tx1"/>
                </a:solidFill>
                <a:latin typeface="Arial" charset="0"/>
                <a:cs typeface="Arial" charset="0"/>
              </a:defRPr>
            </a:lvl1pPr>
          </a:lstStyle>
          <a:p>
            <a:pPr>
              <a:defRPr/>
            </a:pPr>
            <a:fld id="{A8B1D441-4DAA-4B31-8F8F-1AC11C56EF94}" type="slidenum">
              <a:rPr lang="en-GB"/>
              <a:pPr>
                <a:defRPr/>
              </a:pPr>
              <a:t>‹#›</a:t>
            </a:fld>
            <a:endParaRPr lang="en-GB" dirty="0"/>
          </a:p>
        </p:txBody>
      </p:sp>
    </p:spTree>
    <p:extLst>
      <p:ext uri="{BB962C8B-B14F-4D97-AF65-F5344CB8AC3E}">
        <p14:creationId xmlns:p14="http://schemas.microsoft.com/office/powerpoint/2010/main" val="3182434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8386" name="Rectangle 2"/>
          <p:cNvSpPr>
            <a:spLocks noGrp="1" noChangeArrowheads="1"/>
          </p:cNvSpPr>
          <p:nvPr>
            <p:ph type="hdr" sz="quarter"/>
          </p:nvPr>
        </p:nvSpPr>
        <p:spPr bwMode="auto">
          <a:xfrm>
            <a:off x="1" y="0"/>
            <a:ext cx="3036793" cy="465348"/>
          </a:xfrm>
          <a:prstGeom prst="rect">
            <a:avLst/>
          </a:prstGeom>
          <a:noFill/>
          <a:ln w="9525">
            <a:noFill/>
            <a:miter lim="800000"/>
            <a:headEnd/>
            <a:tailEnd/>
          </a:ln>
          <a:effectLst/>
        </p:spPr>
        <p:txBody>
          <a:bodyPr vert="horz" wrap="square" lIns="95551" tIns="47775" rIns="95551" bIns="47775" numCol="1" anchor="t" anchorCtr="0" compatLnSpc="1">
            <a:prstTxWarp prst="textNoShape">
              <a:avLst/>
            </a:prstTxWarp>
          </a:bodyPr>
          <a:lstStyle>
            <a:lvl1pPr algn="l" defTabSz="956125" eaLnBrk="1" hangingPunct="1">
              <a:lnSpc>
                <a:spcPct val="100000"/>
              </a:lnSpc>
              <a:spcBef>
                <a:spcPct val="0"/>
              </a:spcBef>
              <a:buClrTx/>
              <a:defRPr sz="1300">
                <a:solidFill>
                  <a:schemeClr val="tx1"/>
                </a:solidFill>
                <a:latin typeface="Arial" charset="0"/>
                <a:cs typeface="Arial" charset="0"/>
              </a:defRPr>
            </a:lvl1pPr>
          </a:lstStyle>
          <a:p>
            <a:pPr>
              <a:defRPr/>
            </a:pPr>
            <a:endParaRPr lang="en-ZA" dirty="0"/>
          </a:p>
        </p:txBody>
      </p:sp>
      <p:sp>
        <p:nvSpPr>
          <p:cNvPr id="528387" name="Rectangle 3"/>
          <p:cNvSpPr>
            <a:spLocks noGrp="1" noChangeArrowheads="1"/>
          </p:cNvSpPr>
          <p:nvPr>
            <p:ph type="dt" idx="1"/>
          </p:nvPr>
        </p:nvSpPr>
        <p:spPr bwMode="auto">
          <a:xfrm>
            <a:off x="3973607" y="0"/>
            <a:ext cx="3035141" cy="465348"/>
          </a:xfrm>
          <a:prstGeom prst="rect">
            <a:avLst/>
          </a:prstGeom>
          <a:noFill/>
          <a:ln w="9525">
            <a:noFill/>
            <a:miter lim="800000"/>
            <a:headEnd/>
            <a:tailEnd/>
          </a:ln>
          <a:effectLst/>
        </p:spPr>
        <p:txBody>
          <a:bodyPr vert="horz" wrap="square" lIns="95551" tIns="47775" rIns="95551" bIns="47775" numCol="1" anchor="t" anchorCtr="0" compatLnSpc="1">
            <a:prstTxWarp prst="textNoShape">
              <a:avLst/>
            </a:prstTxWarp>
          </a:bodyPr>
          <a:lstStyle>
            <a:lvl1pPr algn="r" defTabSz="956125" eaLnBrk="1" hangingPunct="1">
              <a:lnSpc>
                <a:spcPct val="100000"/>
              </a:lnSpc>
              <a:spcBef>
                <a:spcPct val="0"/>
              </a:spcBef>
              <a:buClrTx/>
              <a:defRPr sz="1300">
                <a:solidFill>
                  <a:schemeClr val="tx1"/>
                </a:solidFill>
                <a:latin typeface="Arial" charset="0"/>
                <a:cs typeface="Arial" charset="0"/>
              </a:defRPr>
            </a:lvl1pPr>
          </a:lstStyle>
          <a:p>
            <a:pPr>
              <a:defRPr/>
            </a:pPr>
            <a:endParaRPr lang="en-ZA" dirty="0"/>
          </a:p>
        </p:txBody>
      </p:sp>
      <p:sp>
        <p:nvSpPr>
          <p:cNvPr id="125956" name="Rectangle 4"/>
          <p:cNvSpPr>
            <a:spLocks noGrp="1" noRot="1" noChangeAspect="1" noChangeArrowheads="1" noTextEdit="1"/>
          </p:cNvSpPr>
          <p:nvPr>
            <p:ph type="sldImg" idx="2"/>
          </p:nvPr>
        </p:nvSpPr>
        <p:spPr bwMode="auto">
          <a:xfrm>
            <a:off x="1181100" y="696913"/>
            <a:ext cx="4649788" cy="34877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8389" name="Rectangle 5"/>
          <p:cNvSpPr>
            <a:spLocks noGrp="1" noChangeArrowheads="1"/>
          </p:cNvSpPr>
          <p:nvPr>
            <p:ph type="body" sz="quarter" idx="3"/>
          </p:nvPr>
        </p:nvSpPr>
        <p:spPr bwMode="auto">
          <a:xfrm>
            <a:off x="700546" y="4415527"/>
            <a:ext cx="5609311" cy="4183605"/>
          </a:xfrm>
          <a:prstGeom prst="rect">
            <a:avLst/>
          </a:prstGeom>
          <a:noFill/>
          <a:ln w="9525">
            <a:noFill/>
            <a:miter lim="800000"/>
            <a:headEnd/>
            <a:tailEnd/>
          </a:ln>
          <a:effectLst/>
        </p:spPr>
        <p:txBody>
          <a:bodyPr vert="horz" wrap="square" lIns="95551" tIns="47775" rIns="95551" bIns="47775" numCol="1" anchor="t" anchorCtr="0" compatLnSpc="1">
            <a:prstTxWarp prst="textNoShape">
              <a:avLst/>
            </a:prstTxWarp>
          </a:bodyPr>
          <a:lstStyle/>
          <a:p>
            <a:pPr lvl="0"/>
            <a:r>
              <a:rPr lang="en-ZA" noProof="0"/>
              <a:t>Click to edit Master text styles</a:t>
            </a:r>
          </a:p>
          <a:p>
            <a:pPr lvl="1"/>
            <a:r>
              <a:rPr lang="en-ZA" noProof="0"/>
              <a:t>Second level</a:t>
            </a:r>
          </a:p>
          <a:p>
            <a:pPr lvl="2"/>
            <a:r>
              <a:rPr lang="en-ZA" noProof="0"/>
              <a:t>Third level</a:t>
            </a:r>
          </a:p>
          <a:p>
            <a:pPr lvl="3"/>
            <a:r>
              <a:rPr lang="en-ZA" noProof="0"/>
              <a:t>Fourth level</a:t>
            </a:r>
          </a:p>
          <a:p>
            <a:pPr lvl="4"/>
            <a:r>
              <a:rPr lang="en-ZA" noProof="0"/>
              <a:t>Fifth level</a:t>
            </a:r>
          </a:p>
        </p:txBody>
      </p:sp>
      <p:sp>
        <p:nvSpPr>
          <p:cNvPr id="528390" name="Rectangle 6"/>
          <p:cNvSpPr>
            <a:spLocks noGrp="1" noChangeArrowheads="1"/>
          </p:cNvSpPr>
          <p:nvPr>
            <p:ph type="ftr" sz="quarter" idx="4"/>
          </p:nvPr>
        </p:nvSpPr>
        <p:spPr bwMode="auto">
          <a:xfrm>
            <a:off x="1" y="8829547"/>
            <a:ext cx="3036793" cy="465347"/>
          </a:xfrm>
          <a:prstGeom prst="rect">
            <a:avLst/>
          </a:prstGeom>
          <a:noFill/>
          <a:ln w="9525">
            <a:noFill/>
            <a:miter lim="800000"/>
            <a:headEnd/>
            <a:tailEnd/>
          </a:ln>
          <a:effectLst/>
        </p:spPr>
        <p:txBody>
          <a:bodyPr vert="horz" wrap="square" lIns="95551" tIns="47775" rIns="95551" bIns="47775" numCol="1" anchor="b" anchorCtr="0" compatLnSpc="1">
            <a:prstTxWarp prst="textNoShape">
              <a:avLst/>
            </a:prstTxWarp>
          </a:bodyPr>
          <a:lstStyle>
            <a:lvl1pPr algn="l" defTabSz="956125" eaLnBrk="1" hangingPunct="1">
              <a:lnSpc>
                <a:spcPct val="100000"/>
              </a:lnSpc>
              <a:spcBef>
                <a:spcPct val="0"/>
              </a:spcBef>
              <a:buClrTx/>
              <a:defRPr sz="1300">
                <a:solidFill>
                  <a:schemeClr val="tx1"/>
                </a:solidFill>
                <a:latin typeface="Arial" charset="0"/>
                <a:cs typeface="Arial" charset="0"/>
              </a:defRPr>
            </a:lvl1pPr>
          </a:lstStyle>
          <a:p>
            <a:pPr>
              <a:defRPr/>
            </a:pPr>
            <a:endParaRPr lang="en-ZA" dirty="0"/>
          </a:p>
        </p:txBody>
      </p:sp>
      <p:sp>
        <p:nvSpPr>
          <p:cNvPr id="528391" name="Rectangle 7"/>
          <p:cNvSpPr>
            <a:spLocks noGrp="1" noChangeArrowheads="1"/>
          </p:cNvSpPr>
          <p:nvPr>
            <p:ph type="sldNum" sz="quarter" idx="5"/>
          </p:nvPr>
        </p:nvSpPr>
        <p:spPr bwMode="auto">
          <a:xfrm>
            <a:off x="3973607" y="8829547"/>
            <a:ext cx="3035141" cy="465347"/>
          </a:xfrm>
          <a:prstGeom prst="rect">
            <a:avLst/>
          </a:prstGeom>
          <a:noFill/>
          <a:ln w="9525">
            <a:noFill/>
            <a:miter lim="800000"/>
            <a:headEnd/>
            <a:tailEnd/>
          </a:ln>
          <a:effectLst/>
        </p:spPr>
        <p:txBody>
          <a:bodyPr vert="horz" wrap="square" lIns="95551" tIns="47775" rIns="95551" bIns="47775" numCol="1" anchor="b" anchorCtr="0" compatLnSpc="1">
            <a:prstTxWarp prst="textNoShape">
              <a:avLst/>
            </a:prstTxWarp>
          </a:bodyPr>
          <a:lstStyle>
            <a:lvl1pPr algn="r" defTabSz="956125" eaLnBrk="1" hangingPunct="1">
              <a:lnSpc>
                <a:spcPct val="100000"/>
              </a:lnSpc>
              <a:spcBef>
                <a:spcPct val="0"/>
              </a:spcBef>
              <a:buClrTx/>
              <a:defRPr sz="1300">
                <a:solidFill>
                  <a:schemeClr val="tx1"/>
                </a:solidFill>
                <a:latin typeface="Arial" charset="0"/>
                <a:cs typeface="Arial" charset="0"/>
              </a:defRPr>
            </a:lvl1pPr>
          </a:lstStyle>
          <a:p>
            <a:pPr>
              <a:defRPr/>
            </a:pPr>
            <a:fld id="{FAE149F4-D873-47AC-BD34-AB5D0EE6354B}" type="slidenum">
              <a:rPr lang="en-ZA"/>
              <a:pPr>
                <a:defRPr/>
              </a:pPr>
              <a:t>‹#›</a:t>
            </a:fld>
            <a:endParaRPr lang="en-ZA" dirty="0"/>
          </a:p>
        </p:txBody>
      </p:sp>
    </p:spTree>
    <p:extLst>
      <p:ext uri="{BB962C8B-B14F-4D97-AF65-F5344CB8AC3E}">
        <p14:creationId xmlns:p14="http://schemas.microsoft.com/office/powerpoint/2010/main" val="17741375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pPr>
              <a:defRPr/>
            </a:pPr>
            <a:fld id="{FAE149F4-D873-47AC-BD34-AB5D0EE6354B}" type="slidenum">
              <a:rPr lang="en-ZA" smtClean="0"/>
              <a:pPr>
                <a:defRPr/>
              </a:pPr>
              <a:t>13</a:t>
            </a:fld>
            <a:endParaRPr lang="en-ZA" dirty="0"/>
          </a:p>
        </p:txBody>
      </p:sp>
    </p:spTree>
    <p:extLst>
      <p:ext uri="{BB962C8B-B14F-4D97-AF65-F5344CB8AC3E}">
        <p14:creationId xmlns:p14="http://schemas.microsoft.com/office/powerpoint/2010/main" val="1955170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pPr marL="0" marR="0" lvl="0" indent="0" algn="r" defTabSz="956125" rtl="0" eaLnBrk="1" fontAlgn="base" latinLnBrk="0" hangingPunct="1">
              <a:lnSpc>
                <a:spcPct val="100000"/>
              </a:lnSpc>
              <a:spcBef>
                <a:spcPct val="0"/>
              </a:spcBef>
              <a:spcAft>
                <a:spcPct val="0"/>
              </a:spcAft>
              <a:buClrTx/>
              <a:buSzTx/>
              <a:buFontTx/>
              <a:buNone/>
              <a:tabLst/>
              <a:defRPr/>
            </a:pPr>
            <a:fld id="{FAE149F4-D873-47AC-BD34-AB5D0EE6354B}" type="slidenum">
              <a:rPr kumimoji="0" lang="en-ZA" sz="1300" b="0" i="0" u="none" strike="noStrike" kern="1200" cap="none" spc="0" normalizeH="0" baseline="0" noProof="0" smtClean="0">
                <a:ln>
                  <a:noFill/>
                </a:ln>
                <a:solidFill>
                  <a:srgbClr val="000000"/>
                </a:solidFill>
                <a:effectLst/>
                <a:uLnTx/>
                <a:uFillTx/>
                <a:latin typeface="Arial" charset="0"/>
                <a:ea typeface="+mn-ea"/>
                <a:cs typeface="Arial" charset="0"/>
              </a:rPr>
              <a:pPr marL="0" marR="0" lvl="0" indent="0" algn="r" defTabSz="956125" rtl="0" eaLnBrk="1" fontAlgn="base" latinLnBrk="0" hangingPunct="1">
                <a:lnSpc>
                  <a:spcPct val="100000"/>
                </a:lnSpc>
                <a:spcBef>
                  <a:spcPct val="0"/>
                </a:spcBef>
                <a:spcAft>
                  <a:spcPct val="0"/>
                </a:spcAft>
                <a:buClrTx/>
                <a:buSzTx/>
                <a:buFontTx/>
                <a:buNone/>
                <a:tabLst/>
                <a:defRPr/>
              </a:pPr>
              <a:t>15</a:t>
            </a:fld>
            <a:endParaRPr kumimoji="0" lang="en-ZA" sz="1300" b="0" i="0" u="none" strike="noStrike" kern="1200" cap="none" spc="0" normalizeH="0" baseline="0" noProof="0" dirty="0">
              <a:ln>
                <a:noFill/>
              </a:ln>
              <a:solidFill>
                <a:srgbClr val="000000"/>
              </a:solidFill>
              <a:effectLst/>
              <a:uLnTx/>
              <a:uFillTx/>
              <a:latin typeface="Arial" charset="0"/>
              <a:ea typeface="+mn-ea"/>
              <a:cs typeface="Arial" charset="0"/>
            </a:endParaRPr>
          </a:p>
        </p:txBody>
      </p:sp>
    </p:spTree>
    <p:extLst>
      <p:ext uri="{BB962C8B-B14F-4D97-AF65-F5344CB8AC3E}">
        <p14:creationId xmlns:p14="http://schemas.microsoft.com/office/powerpoint/2010/main" val="24906723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lvl1pPr defTabSz="965930" eaLnBrk="0" hangingPunct="0">
              <a:defRPr>
                <a:solidFill>
                  <a:schemeClr val="tx1"/>
                </a:solidFill>
                <a:latin typeface="Arial" charset="0"/>
                <a:cs typeface="Arial" charset="0"/>
              </a:defRPr>
            </a:lvl1pPr>
            <a:lvl2pPr marL="753426" indent="-289779" defTabSz="965930" eaLnBrk="0" hangingPunct="0">
              <a:defRPr>
                <a:solidFill>
                  <a:schemeClr val="tx1"/>
                </a:solidFill>
                <a:latin typeface="Arial" charset="0"/>
                <a:cs typeface="Arial" charset="0"/>
              </a:defRPr>
            </a:lvl2pPr>
            <a:lvl3pPr marL="1159116" indent="-231823" defTabSz="965930" eaLnBrk="0" hangingPunct="0">
              <a:defRPr>
                <a:solidFill>
                  <a:schemeClr val="tx1"/>
                </a:solidFill>
                <a:latin typeface="Arial" charset="0"/>
                <a:cs typeface="Arial" charset="0"/>
              </a:defRPr>
            </a:lvl3pPr>
            <a:lvl4pPr marL="1622763" indent="-231823" defTabSz="965930" eaLnBrk="0" hangingPunct="0">
              <a:defRPr>
                <a:solidFill>
                  <a:schemeClr val="tx1"/>
                </a:solidFill>
                <a:latin typeface="Arial" charset="0"/>
                <a:cs typeface="Arial" charset="0"/>
              </a:defRPr>
            </a:lvl4pPr>
            <a:lvl5pPr marL="2086409" indent="-231823" defTabSz="965930" eaLnBrk="0" hangingPunct="0">
              <a:defRPr>
                <a:solidFill>
                  <a:schemeClr val="tx1"/>
                </a:solidFill>
                <a:latin typeface="Arial" charset="0"/>
                <a:cs typeface="Arial" charset="0"/>
              </a:defRPr>
            </a:lvl5pPr>
            <a:lvl6pPr marL="2550056" indent="-231823" defTabSz="965930" eaLnBrk="0" fontAlgn="base" hangingPunct="0">
              <a:spcBef>
                <a:spcPct val="0"/>
              </a:spcBef>
              <a:spcAft>
                <a:spcPct val="0"/>
              </a:spcAft>
              <a:defRPr>
                <a:solidFill>
                  <a:schemeClr val="tx1"/>
                </a:solidFill>
                <a:latin typeface="Arial" charset="0"/>
                <a:cs typeface="Arial" charset="0"/>
              </a:defRPr>
            </a:lvl6pPr>
            <a:lvl7pPr marL="3013702" indent="-231823" defTabSz="965930" eaLnBrk="0" fontAlgn="base" hangingPunct="0">
              <a:spcBef>
                <a:spcPct val="0"/>
              </a:spcBef>
              <a:spcAft>
                <a:spcPct val="0"/>
              </a:spcAft>
              <a:defRPr>
                <a:solidFill>
                  <a:schemeClr val="tx1"/>
                </a:solidFill>
                <a:latin typeface="Arial" charset="0"/>
                <a:cs typeface="Arial" charset="0"/>
              </a:defRPr>
            </a:lvl7pPr>
            <a:lvl8pPr marL="3477349" indent="-231823" defTabSz="965930" eaLnBrk="0" fontAlgn="base" hangingPunct="0">
              <a:spcBef>
                <a:spcPct val="0"/>
              </a:spcBef>
              <a:spcAft>
                <a:spcPct val="0"/>
              </a:spcAft>
              <a:defRPr>
                <a:solidFill>
                  <a:schemeClr val="tx1"/>
                </a:solidFill>
                <a:latin typeface="Arial" charset="0"/>
                <a:cs typeface="Arial" charset="0"/>
              </a:defRPr>
            </a:lvl8pPr>
            <a:lvl9pPr marL="3940995" indent="-231823" defTabSz="965930" eaLnBrk="0" fontAlgn="base" hangingPunct="0">
              <a:spcBef>
                <a:spcPct val="0"/>
              </a:spcBef>
              <a:spcAft>
                <a:spcPct val="0"/>
              </a:spcAft>
              <a:defRPr>
                <a:solidFill>
                  <a:schemeClr val="tx1"/>
                </a:solidFill>
                <a:latin typeface="Arial" charset="0"/>
                <a:cs typeface="Arial" charset="0"/>
              </a:defRPr>
            </a:lvl9pPr>
          </a:lstStyle>
          <a:p>
            <a:pPr eaLnBrk="1" hangingPunct="1"/>
            <a:fld id="{1C7B1C3F-085E-48EB-9B44-428F3EAD29C4}" type="slidenum">
              <a:rPr lang="en-ZA" smtClean="0"/>
              <a:pPr eaLnBrk="1" hangingPunct="1"/>
              <a:t>21</a:t>
            </a:fld>
            <a:endParaRPr lang="en-ZA"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en-GB" dirty="0"/>
          </a:p>
        </p:txBody>
      </p:sp>
    </p:spTree>
    <p:extLst>
      <p:ext uri="{BB962C8B-B14F-4D97-AF65-F5344CB8AC3E}">
        <p14:creationId xmlns:p14="http://schemas.microsoft.com/office/powerpoint/2010/main" val="13399529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image" Target="../media/image30.emf"/><Relationship Id="rId3" Type="http://schemas.openxmlformats.org/officeDocument/2006/relationships/tags" Target="../tags/tag44.xml"/><Relationship Id="rId7" Type="http://schemas.openxmlformats.org/officeDocument/2006/relationships/tags" Target="../tags/tag48.xml"/><Relationship Id="rId12" Type="http://schemas.openxmlformats.org/officeDocument/2006/relationships/oleObject" Target="../embeddings/oleObject4.bin"/><Relationship Id="rId2" Type="http://schemas.openxmlformats.org/officeDocument/2006/relationships/tags" Target="../tags/tag43.xml"/><Relationship Id="rId1" Type="http://schemas.openxmlformats.org/officeDocument/2006/relationships/vmlDrawing" Target="../drawings/vmlDrawing3.vml"/><Relationship Id="rId6" Type="http://schemas.openxmlformats.org/officeDocument/2006/relationships/tags" Target="../tags/tag47.xml"/><Relationship Id="rId11" Type="http://schemas.openxmlformats.org/officeDocument/2006/relationships/image" Target="../media/image15.png"/><Relationship Id="rId5" Type="http://schemas.openxmlformats.org/officeDocument/2006/relationships/tags" Target="../tags/tag46.xml"/><Relationship Id="rId10" Type="http://schemas.openxmlformats.org/officeDocument/2006/relationships/image" Target="../media/image14.png"/><Relationship Id="rId4" Type="http://schemas.openxmlformats.org/officeDocument/2006/relationships/tags" Target="../tags/tag45.xml"/><Relationship Id="rId9" Type="http://schemas.openxmlformats.org/officeDocument/2006/relationships/oleObject" Target="../embeddings/oleObject3.bin"/></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9.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35.png"/><Relationship Id="rId1" Type="http://schemas.openxmlformats.org/officeDocument/2006/relationships/slideMaster" Target="../slideMasters/slideMaster10.xml"/><Relationship Id="rId6" Type="http://schemas.openxmlformats.org/officeDocument/2006/relationships/image" Target="../media/image19.jpeg"/><Relationship Id="rId5" Type="http://schemas.openxmlformats.org/officeDocument/2006/relationships/image" Target="../media/image37.jpeg"/><Relationship Id="rId4" Type="http://schemas.openxmlformats.org/officeDocument/2006/relationships/image" Target="../media/image36.jpeg"/></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41.jpeg"/><Relationship Id="rId7" Type="http://schemas.openxmlformats.org/officeDocument/2006/relationships/image" Target="../media/image44.jpeg"/><Relationship Id="rId2" Type="http://schemas.openxmlformats.org/officeDocument/2006/relationships/image" Target="../media/image40.jpeg"/><Relationship Id="rId1" Type="http://schemas.openxmlformats.org/officeDocument/2006/relationships/slideMaster" Target="../slideMasters/slideMaster11.xml"/><Relationship Id="rId6" Type="http://schemas.openxmlformats.org/officeDocument/2006/relationships/image" Target="../media/image43.jpeg"/><Relationship Id="rId5" Type="http://schemas.openxmlformats.org/officeDocument/2006/relationships/image" Target="../media/image18.jpeg"/><Relationship Id="rId4" Type="http://schemas.openxmlformats.org/officeDocument/2006/relationships/image" Target="../media/image42.jpeg"/></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Master" Target="../slideMasters/slideMaster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Master" Target="../slideMasters/slideMaster3.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Layouts/_rels/slideLayout2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2.xml"/></Relationships>
</file>

<file path=ppt/slideLayouts/_rels/slideLayout2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4.xml"/></Relationships>
</file>

<file path=ppt/slideLayouts/_rels/slideLayout3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5.xml"/></Relationships>
</file>

<file path=ppt/slideLayouts/_rels/slideLayout3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6.xml"/></Relationships>
</file>

<file path=ppt/slideLayouts/_rels/slideLayout3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7.xml"/></Relationships>
</file>

<file path=ppt/slideLayouts/_rels/slideLayout3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8.xml"/></Relationships>
</file>

<file path=ppt/slideLayouts/_rels/slideLayout3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39.xml"/></Relationships>
</file>

<file path=ppt/slideLayouts/_rels/slideLayout3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0.xml"/></Relationships>
</file>

<file path=ppt/slideLayouts/_rels/slideLayout3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4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24.jpeg"/><Relationship Id="rId2" Type="http://schemas.openxmlformats.org/officeDocument/2006/relationships/image" Target="../media/image3.jpeg"/><Relationship Id="rId1" Type="http://schemas.openxmlformats.org/officeDocument/2006/relationships/slideMaster" Target="../slideMasters/slideMaster4.xml"/><Relationship Id="rId6" Type="http://schemas.openxmlformats.org/officeDocument/2006/relationships/image" Target="../media/image23.jpeg"/><Relationship Id="rId5" Type="http://schemas.openxmlformats.org/officeDocument/2006/relationships/image" Target="../media/image18.jpeg"/><Relationship Id="rId4" Type="http://schemas.openxmlformats.org/officeDocument/2006/relationships/image" Target="../media/image22.jpe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27.jpeg"/><Relationship Id="rId2" Type="http://schemas.openxmlformats.org/officeDocument/2006/relationships/image" Target="../media/image3.jpeg"/><Relationship Id="rId1" Type="http://schemas.openxmlformats.org/officeDocument/2006/relationships/slideMaster" Target="../slideMasters/slideMaster5.xml"/><Relationship Id="rId6" Type="http://schemas.openxmlformats.org/officeDocument/2006/relationships/image" Target="../media/image26.jpeg"/><Relationship Id="rId5" Type="http://schemas.openxmlformats.org/officeDocument/2006/relationships/image" Target="../media/image18.jpeg"/><Relationship Id="rId4" Type="http://schemas.openxmlformats.org/officeDocument/2006/relationships/image" Target="../media/image25.jpe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24.jpeg"/><Relationship Id="rId2" Type="http://schemas.openxmlformats.org/officeDocument/2006/relationships/image" Target="../media/image3.jpeg"/><Relationship Id="rId1" Type="http://schemas.openxmlformats.org/officeDocument/2006/relationships/slideMaster" Target="../slideMasters/slideMaster6.xml"/><Relationship Id="rId6" Type="http://schemas.openxmlformats.org/officeDocument/2006/relationships/image" Target="../media/image23.jpeg"/><Relationship Id="rId5" Type="http://schemas.openxmlformats.org/officeDocument/2006/relationships/image" Target="../media/image18.jpeg"/><Relationship Id="rId4" Type="http://schemas.openxmlformats.org/officeDocument/2006/relationships/image" Target="../media/image22.jpe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27.jpeg"/><Relationship Id="rId2" Type="http://schemas.openxmlformats.org/officeDocument/2006/relationships/image" Target="../media/image3.jpeg"/><Relationship Id="rId1" Type="http://schemas.openxmlformats.org/officeDocument/2006/relationships/slideMaster" Target="../slideMasters/slideMaster7.xml"/><Relationship Id="rId6" Type="http://schemas.openxmlformats.org/officeDocument/2006/relationships/image" Target="../media/image12.jpeg"/><Relationship Id="rId5" Type="http://schemas.openxmlformats.org/officeDocument/2006/relationships/image" Target="../media/image28.jpeg"/><Relationship Id="rId4" Type="http://schemas.openxmlformats.org/officeDocument/2006/relationships/image" Target="../media/image10.jpe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8.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endParaRPr lang="en-US" sz="1800" dirty="0">
                <a:solidFill>
                  <a:schemeClr val="tx1"/>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pPr algn="l"/>
              <a:endParaRPr lang="en-US" sz="1800" dirty="0">
                <a:solidFill>
                  <a:schemeClr val="tx1"/>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chemeClr val="tx1"/>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pPr algn="l"/>
              <a:endParaRPr lang="en-US" sz="1800" dirty="0">
                <a:solidFill>
                  <a:schemeClr val="tx1"/>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pPr algn="l"/>
              <a:endParaRPr lang="en-US" sz="1800" dirty="0">
                <a:solidFill>
                  <a:schemeClr val="tx1"/>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pPr algn="l"/>
              <a:endParaRPr lang="en-US" sz="1800" dirty="0">
                <a:solidFill>
                  <a:schemeClr val="tx1"/>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chemeClr val="tx1"/>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pPr algn="l"/>
              <a:endParaRPr lang="en-US" sz="1800" dirty="0">
                <a:solidFill>
                  <a:schemeClr val="tx1"/>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pPr algn="l"/>
              <a:endParaRPr lang="en-US" sz="1800" dirty="0">
                <a:solidFill>
                  <a:schemeClr val="tx1"/>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chemeClr val="tx1"/>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pPr algn="l"/>
              <a:endParaRPr lang="en-US" sz="1800" dirty="0">
                <a:solidFill>
                  <a:schemeClr val="tx1"/>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pPr algn="l"/>
              <a:endParaRPr lang="en-US" sz="1800" dirty="0">
                <a:solidFill>
                  <a:schemeClr val="tx1"/>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chemeClr val="tx1"/>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chemeClr val="tx1"/>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1543775830"/>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A5CE8219-4DC4-48A0-8EC3-A5ECBB85E7D5}" type="datetime1">
              <a:rPr lang="en-ZA" smtClean="0"/>
              <a:t>2022/07/18</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D0A52579-9310-452B-8B84-F0B96E8FE363}" type="slidenum">
              <a:rPr lang="en-ZA"/>
              <a:pPr>
                <a:defRPr/>
              </a:pPr>
              <a:t>‹#›</a:t>
            </a:fld>
            <a:endParaRPr lang="en-ZA" dirty="0"/>
          </a:p>
        </p:txBody>
      </p:sp>
    </p:spTree>
    <p:extLst>
      <p:ext uri="{BB962C8B-B14F-4D97-AF65-F5344CB8AC3E}">
        <p14:creationId xmlns:p14="http://schemas.microsoft.com/office/powerpoint/2010/main" val="4023365460"/>
      </p:ext>
    </p:extLst>
  </p:cSld>
  <p:clrMapOvr>
    <a:masterClrMapping/>
  </p:clrMapOvr>
  <p:transition spd="slow">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03164785-3838-4BDF-9DEE-8BBC84A4C9AD}" type="datetime1">
              <a:rPr lang="en-ZA" smtClean="0"/>
              <a:t>2022/07/18</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EB4B8789-C16E-4F33-948F-74EA746D95E7}" type="slidenum">
              <a:rPr lang="en-ZA"/>
              <a:pPr>
                <a:defRPr/>
              </a:pPr>
              <a:t>‹#›</a:t>
            </a:fld>
            <a:endParaRPr lang="en-ZA" dirty="0"/>
          </a:p>
        </p:txBody>
      </p:sp>
    </p:spTree>
    <p:extLst>
      <p:ext uri="{BB962C8B-B14F-4D97-AF65-F5344CB8AC3E}">
        <p14:creationId xmlns:p14="http://schemas.microsoft.com/office/powerpoint/2010/main" val="3502109535"/>
      </p:ext>
    </p:extLst>
  </p:cSld>
  <p:clrMapOvr>
    <a:masterClrMapping/>
  </p:clrMapOvr>
  <p:transition spd="slow">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F87D88B6-7CEC-44F1-AD56-51CF5272BCDD}" type="datetime1">
              <a:rPr lang="en-ZA" smtClean="0"/>
              <a:t>2022/07/18</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60AEA58B-B65B-4D46-9212-CD4F8DFDA3AD}" type="slidenum">
              <a:rPr lang="en-ZA"/>
              <a:pPr>
                <a:defRPr/>
              </a:pPr>
              <a:t>‹#›</a:t>
            </a:fld>
            <a:endParaRPr lang="en-ZA" dirty="0"/>
          </a:p>
        </p:txBody>
      </p:sp>
    </p:spTree>
    <p:extLst>
      <p:ext uri="{BB962C8B-B14F-4D97-AF65-F5344CB8AC3E}">
        <p14:creationId xmlns:p14="http://schemas.microsoft.com/office/powerpoint/2010/main" val="2521445582"/>
      </p:ext>
    </p:extLst>
  </p:cSld>
  <p:clrMapOvr>
    <a:masterClrMapping/>
  </p:clrMapOvr>
  <p:transition spd="slow">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fld id="{A5931FBA-53F5-4759-BD48-987BA43CE28C}" type="datetime1">
              <a:rPr lang="en-ZA" smtClean="0"/>
              <a:t>2022/07/18</a:t>
            </a:fld>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2"/>
          </p:nvPr>
        </p:nvSpPr>
        <p:spPr>
          <a:ln/>
        </p:spPr>
        <p:txBody>
          <a:bodyPr/>
          <a:lstStyle>
            <a:lvl1pPr>
              <a:defRPr/>
            </a:lvl1pPr>
          </a:lstStyle>
          <a:p>
            <a:pPr>
              <a:defRPr/>
            </a:pPr>
            <a:fld id="{FB8EA182-D70D-4844-A9AF-E0B24ECE3970}" type="slidenum">
              <a:rPr lang="en-ZA"/>
              <a:pPr>
                <a:defRPr/>
              </a:pPr>
              <a:t>‹#›</a:t>
            </a:fld>
            <a:endParaRPr lang="en-ZA" dirty="0"/>
          </a:p>
        </p:txBody>
      </p:sp>
    </p:spTree>
    <p:extLst>
      <p:ext uri="{BB962C8B-B14F-4D97-AF65-F5344CB8AC3E}">
        <p14:creationId xmlns:p14="http://schemas.microsoft.com/office/powerpoint/2010/main" val="3369990980"/>
      </p:ext>
    </p:extLst>
  </p:cSld>
  <p:clrMapOvr>
    <a:masterClrMapping/>
  </p:clrMapOvr>
  <p:transition spd="slow">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userDrawn="1">
  <p:cSld name="Title and Text">
    <p:spTree>
      <p:nvGrpSpPr>
        <p:cNvPr id="1" name=""/>
        <p:cNvGrpSpPr/>
        <p:nvPr/>
      </p:nvGrpSpPr>
      <p:grpSpPr>
        <a:xfrm>
          <a:off x="0" y="0"/>
          <a:ext cx="0" cy="0"/>
          <a:chOff x="0" y="0"/>
          <a:chExt cx="0" cy="0"/>
        </a:xfrm>
      </p:grpSpPr>
      <p:graphicFrame>
        <p:nvGraphicFramePr>
          <p:cNvPr id="4" name="AutoShape 1"/>
          <p:cNvGraphicFramePr>
            <a:graphicFrameLocks/>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37538" name="think-cell Slide" r:id="rId9" imgW="0" imgH="0" progId="TCLayout.ActiveDocument.1">
                  <p:embed/>
                </p:oleObj>
              </mc:Choice>
              <mc:Fallback>
                <p:oleObj name="think-cell Slide" r:id="rId9"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6" name="Picture 142"/>
          <p:cNvPicPr>
            <a:picLocks noChangeArrowheads="1"/>
          </p:cNvPicPr>
          <p:nvPr>
            <p:custDataLst>
              <p:tags r:id="rId3"/>
            </p:custDataLst>
          </p:nvPr>
        </p:nvPicPr>
        <p:blipFill>
          <a:blip r:embed="rId10">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40"/>
          <p:cNvPicPr>
            <a:picLocks noChangeArrowheads="1"/>
          </p:cNvPicPr>
          <p:nvPr>
            <p:custDataLst>
              <p:tags r:id="rId4"/>
            </p:custDataLst>
          </p:nvPr>
        </p:nvPicPr>
        <p:blipFill>
          <a:blip r:embed="rId11">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1"/>
          <p:cNvSpPr>
            <a:spLocks noChangeArrowheads="1"/>
          </p:cNvSpPr>
          <p:nvPr>
            <p:custDataLst>
              <p:tags r:id="rId5"/>
            </p:custDataLst>
          </p:nvPr>
        </p:nvSpPr>
        <p:spPr bwMode="auto">
          <a:xfrm>
            <a:off x="7413625" y="6076950"/>
            <a:ext cx="177800" cy="177800"/>
          </a:xfrm>
          <a:prstGeom prst="ellipse">
            <a:avLst/>
          </a:prstGeom>
          <a:solidFill>
            <a:schemeClr val="bg1"/>
          </a:solidFill>
          <a:ln w="9525">
            <a:solidFill>
              <a:schemeClr val="bg1"/>
            </a:solidFill>
            <a:round/>
            <a:headEnd/>
            <a:tailEnd/>
          </a:ln>
        </p:spPr>
        <p:txBody>
          <a:bodyPr wrap="none" anchor="ctr"/>
          <a:lstStyle/>
          <a:p>
            <a:endParaRPr lang="de-DE" sz="1200">
              <a:solidFill>
                <a:srgbClr val="000000"/>
              </a:solidFill>
            </a:endParaRPr>
          </a:p>
        </p:txBody>
      </p:sp>
      <p:sp>
        <p:nvSpPr>
          <p:cNvPr id="9" name="Text Box 8"/>
          <p:cNvSpPr txBox="1">
            <a:spLocks noChangeArrowheads="1"/>
          </p:cNvSpPr>
          <p:nvPr>
            <p:custDataLst>
              <p:tags r:id="rId6"/>
            </p:custDataLst>
          </p:nvPr>
        </p:nvSpPr>
        <p:spPr bwMode="auto">
          <a:xfrm>
            <a:off x="8651875" y="6584950"/>
            <a:ext cx="190500" cy="133350"/>
          </a:xfrm>
          <a:prstGeom prst="rect">
            <a:avLst/>
          </a:prstGeom>
          <a:noFill/>
          <a:ln>
            <a:noFill/>
          </a:ln>
        </p:spPr>
        <p:txBody>
          <a:bodyPr wrap="none" lIns="0" tIns="0" rIns="0" bIns="0"/>
          <a:lstStyle>
            <a:lvl1pPr eaLnBrk="0" hangingPunct="0">
              <a:defRPr sz="2400">
                <a:solidFill>
                  <a:srgbClr val="003896"/>
                </a:solidFill>
                <a:latin typeface="Arial" pitchFamily="34" charset="0"/>
                <a:cs typeface="Arial" pitchFamily="34" charset="0"/>
              </a:defRPr>
            </a:lvl1pPr>
            <a:lvl2pPr marL="742950" indent="-285750" eaLnBrk="0" hangingPunct="0">
              <a:defRPr sz="2400">
                <a:solidFill>
                  <a:srgbClr val="003896"/>
                </a:solidFill>
                <a:latin typeface="Arial" pitchFamily="34" charset="0"/>
                <a:cs typeface="Arial" pitchFamily="34" charset="0"/>
              </a:defRPr>
            </a:lvl2pPr>
            <a:lvl3pPr marL="1143000" indent="-228600" eaLnBrk="0" hangingPunct="0">
              <a:defRPr sz="2400">
                <a:solidFill>
                  <a:srgbClr val="003896"/>
                </a:solidFill>
                <a:latin typeface="Arial" pitchFamily="34" charset="0"/>
                <a:cs typeface="Arial" pitchFamily="34" charset="0"/>
              </a:defRPr>
            </a:lvl3pPr>
            <a:lvl4pPr marL="1600200" indent="-228600" eaLnBrk="0" hangingPunct="0">
              <a:defRPr sz="2400">
                <a:solidFill>
                  <a:srgbClr val="003896"/>
                </a:solidFill>
                <a:latin typeface="Arial" pitchFamily="34" charset="0"/>
                <a:cs typeface="Arial" pitchFamily="34" charset="0"/>
              </a:defRPr>
            </a:lvl4pPr>
            <a:lvl5pPr marL="2057400" indent="-228600" eaLnBrk="0" hangingPunct="0">
              <a:defRPr sz="2400">
                <a:solidFill>
                  <a:srgbClr val="003896"/>
                </a:solidFill>
                <a:latin typeface="Arial" pitchFamily="34" charset="0"/>
                <a:cs typeface="Arial" pitchFamily="34" charset="0"/>
              </a:defRPr>
            </a:lvl5pPr>
            <a:lvl6pPr marL="2514600" indent="-228600" eaLnBrk="0" fontAlgn="base" hangingPunct="0">
              <a:lnSpc>
                <a:spcPct val="150000"/>
              </a:lnSpc>
              <a:spcBef>
                <a:spcPct val="0"/>
              </a:spcBef>
              <a:spcAft>
                <a:spcPct val="0"/>
              </a:spcAft>
              <a:buClr>
                <a:srgbClr val="8C7F6D"/>
              </a:buClr>
              <a:defRPr sz="2400">
                <a:solidFill>
                  <a:srgbClr val="003896"/>
                </a:solidFill>
                <a:latin typeface="Arial" pitchFamily="34" charset="0"/>
                <a:cs typeface="Arial" pitchFamily="34" charset="0"/>
              </a:defRPr>
            </a:lvl6pPr>
            <a:lvl7pPr marL="2971800" indent="-228600" eaLnBrk="0" fontAlgn="base" hangingPunct="0">
              <a:lnSpc>
                <a:spcPct val="150000"/>
              </a:lnSpc>
              <a:spcBef>
                <a:spcPct val="0"/>
              </a:spcBef>
              <a:spcAft>
                <a:spcPct val="0"/>
              </a:spcAft>
              <a:buClr>
                <a:srgbClr val="8C7F6D"/>
              </a:buClr>
              <a:defRPr sz="2400">
                <a:solidFill>
                  <a:srgbClr val="003896"/>
                </a:solidFill>
                <a:latin typeface="Arial" pitchFamily="34" charset="0"/>
                <a:cs typeface="Arial" pitchFamily="34" charset="0"/>
              </a:defRPr>
            </a:lvl7pPr>
            <a:lvl8pPr marL="3429000" indent="-228600" eaLnBrk="0" fontAlgn="base" hangingPunct="0">
              <a:lnSpc>
                <a:spcPct val="150000"/>
              </a:lnSpc>
              <a:spcBef>
                <a:spcPct val="0"/>
              </a:spcBef>
              <a:spcAft>
                <a:spcPct val="0"/>
              </a:spcAft>
              <a:buClr>
                <a:srgbClr val="8C7F6D"/>
              </a:buClr>
              <a:defRPr sz="2400">
                <a:solidFill>
                  <a:srgbClr val="003896"/>
                </a:solidFill>
                <a:latin typeface="Arial" pitchFamily="34" charset="0"/>
                <a:cs typeface="Arial" pitchFamily="34" charset="0"/>
              </a:defRPr>
            </a:lvl8pPr>
            <a:lvl9pPr marL="3886200" indent="-228600" eaLnBrk="0" fontAlgn="base" hangingPunct="0">
              <a:lnSpc>
                <a:spcPct val="150000"/>
              </a:lnSpc>
              <a:spcBef>
                <a:spcPct val="0"/>
              </a:spcBef>
              <a:spcAft>
                <a:spcPct val="0"/>
              </a:spcAft>
              <a:buClr>
                <a:srgbClr val="8C7F6D"/>
              </a:buClr>
              <a:defRPr sz="2400">
                <a:solidFill>
                  <a:srgbClr val="003896"/>
                </a:solidFill>
                <a:latin typeface="Arial" pitchFamily="34" charset="0"/>
                <a:cs typeface="Arial" pitchFamily="34" charset="0"/>
              </a:defRPr>
            </a:lvl9pPr>
          </a:lstStyle>
          <a:p>
            <a:pPr algn="r" eaLnBrk="1" hangingPunct="1">
              <a:defRPr/>
            </a:pPr>
            <a:fld id="{6CAEF679-F3A1-4522-B68C-2368D5DB6F5D}" type="slidenum">
              <a:rPr lang="de-CH" sz="1000">
                <a:solidFill>
                  <a:srgbClr val="83725B"/>
                </a:solidFill>
              </a:rPr>
              <a:pPr algn="r" eaLnBrk="1" hangingPunct="1">
                <a:defRPr/>
              </a:pPr>
              <a:t>‹#›</a:t>
            </a:fld>
            <a:endParaRPr lang="de-CH" sz="1000">
              <a:solidFill>
                <a:srgbClr val="83725B"/>
              </a:solidFill>
            </a:endParaRPr>
          </a:p>
        </p:txBody>
      </p:sp>
      <p:graphicFrame>
        <p:nvGraphicFramePr>
          <p:cNvPr id="10" name="Object 2"/>
          <p:cNvGraphicFramePr>
            <a:graphicFrameLocks noChangeAspect="1"/>
          </p:cNvGraphicFramePr>
          <p:nvPr>
            <p:custDataLst>
              <p:tags r:id="rId7"/>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37539" name="think-cell Slide" r:id="rId12" imgW="360" imgH="360" progId="">
                  <p:embed/>
                </p:oleObj>
              </mc:Choice>
              <mc:Fallback>
                <p:oleObj name="think-cell Slide" r:id="rId12" imgW="360" imgH="360" progId="">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Text Placeholder 4"/>
          <p:cNvSpPr>
            <a:spLocks noGrp="1"/>
          </p:cNvSpPr>
          <p:nvPr>
            <p:ph type="body" sz="quarter" idx="10"/>
          </p:nvPr>
        </p:nvSpPr>
        <p:spPr>
          <a:xfrm>
            <a:off x="200025" y="1589088"/>
            <a:ext cx="8623300" cy="42529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2" name="Title 1"/>
          <p:cNvSpPr>
            <a:spLocks noGrp="1"/>
          </p:cNvSpPr>
          <p:nvPr>
            <p:ph type="title"/>
          </p:nvPr>
        </p:nvSpPr>
        <p:spPr/>
        <p:txBody>
          <a:bodyPr/>
          <a:lstStyle/>
          <a:p>
            <a:r>
              <a:rPr lang="en-US"/>
              <a:t>Click to edit Master title style</a:t>
            </a:r>
            <a:endParaRPr lang="de-DE"/>
          </a:p>
        </p:txBody>
      </p:sp>
    </p:spTree>
    <p:extLst>
      <p:ext uri="{BB962C8B-B14F-4D97-AF65-F5344CB8AC3E}">
        <p14:creationId xmlns:p14="http://schemas.microsoft.com/office/powerpoint/2010/main" val="314703322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endParaRPr 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pPr algn="l"/>
              <a:endParaRPr 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pPr algn="l"/>
              <a:endParaRPr 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grpSp>
      <p:sp>
        <p:nvSpPr>
          <p:cNvPr id="3075" name="Rectangle 3"/>
          <p:cNvSpPr>
            <a:spLocks noGrp="1" noChangeArrowheads="1"/>
          </p:cNvSpPr>
          <p:nvPr>
            <p:ph type="ctrTitle"/>
          </p:nvPr>
        </p:nvSpPr>
        <p:spPr>
          <a:xfrm>
            <a:off x="3059131" y="3271856"/>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31" y="4092577"/>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3912919759"/>
      </p:ext>
    </p:extLst>
  </p:cSld>
  <p:clrMapOvr>
    <a:masterClrMapping/>
  </p:clrMapOvr>
  <p:transition spd="slow">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1420481926"/>
      </p:ext>
    </p:extLst>
  </p:cSld>
  <p:clrMapOvr>
    <a:masterClrMapping/>
  </p:clrMapOvr>
  <p:transition spd="slow">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itle Slide">
    <p:bg bwMode="auto">
      <p:bgPr>
        <a:solidFill>
          <a:schemeClr val="bg1"/>
        </a:solidFill>
        <a:effectLst/>
      </p:bgPr>
    </p:bg>
    <p:spTree>
      <p:nvGrpSpPr>
        <p:cNvPr id="1" name=""/>
        <p:cNvGrpSpPr/>
        <p:nvPr/>
      </p:nvGrpSpPr>
      <p:grpSpPr>
        <a:xfrm>
          <a:off x="0" y="0"/>
          <a:ext cx="0" cy="0"/>
          <a:chOff x="0" y="0"/>
          <a:chExt cx="0" cy="0"/>
        </a:xfrm>
      </p:grpSpPr>
      <p:sp>
        <p:nvSpPr>
          <p:cNvPr id="4" name="Working Draft Text" hidden="1"/>
          <p:cNvSpPr txBox="1">
            <a:spLocks noChangeArrowheads="1"/>
          </p:cNvSpPr>
          <p:nvPr/>
        </p:nvSpPr>
        <p:spPr bwMode="auto">
          <a:xfrm>
            <a:off x="3108490" y="377573"/>
            <a:ext cx="1014109" cy="1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l" eaLnBrk="1" hangingPunct="1">
              <a:defRPr/>
            </a:pPr>
            <a:r>
              <a:rPr lang="en-ZA" sz="900" b="1" dirty="0">
                <a:solidFill>
                  <a:srgbClr val="003896"/>
                </a:solidFill>
                <a:latin typeface="Arial"/>
                <a:cs typeface="+mn-cs"/>
              </a:rPr>
              <a:t>WORKING DRAFT</a:t>
            </a:r>
          </a:p>
        </p:txBody>
      </p:sp>
      <p:sp>
        <p:nvSpPr>
          <p:cNvPr id="6" name="Working Draft" hidden="1"/>
          <p:cNvSpPr txBox="1">
            <a:spLocks noChangeArrowheads="1"/>
          </p:cNvSpPr>
          <p:nvPr/>
        </p:nvSpPr>
        <p:spPr bwMode="auto">
          <a:xfrm>
            <a:off x="3108490" y="536308"/>
            <a:ext cx="3282950"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l" eaLnBrk="1" hangingPunct="1">
              <a:defRPr/>
            </a:pPr>
            <a:r>
              <a:rPr lang="en-US" sz="900" dirty="0">
                <a:solidFill>
                  <a:srgbClr val="003896"/>
                </a:solidFill>
                <a:latin typeface="Arial"/>
                <a:cs typeface="+mn-cs"/>
              </a:rPr>
              <a:t>Last Modified 2016-06-09 09:58 AM South Africa Standard Time</a:t>
            </a:r>
            <a:endParaRPr lang="en-ZA" sz="900" dirty="0">
              <a:solidFill>
                <a:srgbClr val="003896"/>
              </a:solidFill>
              <a:latin typeface="Arial"/>
              <a:cs typeface="+mn-cs"/>
            </a:endParaRPr>
          </a:p>
        </p:txBody>
      </p:sp>
      <p:sp>
        <p:nvSpPr>
          <p:cNvPr id="7" name="Printed" hidden="1"/>
          <p:cNvSpPr txBox="1">
            <a:spLocks noChangeArrowheads="1"/>
          </p:cNvSpPr>
          <p:nvPr/>
        </p:nvSpPr>
        <p:spPr bwMode="auto">
          <a:xfrm>
            <a:off x="3108490" y="696664"/>
            <a:ext cx="2949525"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l" eaLnBrk="1" hangingPunct="1">
              <a:defRPr/>
            </a:pPr>
            <a:r>
              <a:rPr lang="en-ZA" sz="900" dirty="0">
                <a:solidFill>
                  <a:srgbClr val="003896"/>
                </a:solidFill>
                <a:latin typeface="Arial"/>
                <a:cs typeface="+mn-cs"/>
              </a:rPr>
              <a:t>Printed 2014/10/02 10:18 AM South Africa Standard Time</a:t>
            </a:r>
          </a:p>
        </p:txBody>
      </p:sp>
      <p:grpSp>
        <p:nvGrpSpPr>
          <p:cNvPr id="2" name="McK Title Elements" hidden="1"/>
          <p:cNvGrpSpPr/>
          <p:nvPr userDrawn="1"/>
        </p:nvGrpSpPr>
        <p:grpSpPr bwMode="auto">
          <a:xfrm>
            <a:off x="3108490" y="5160233"/>
            <a:ext cx="5036084" cy="494022"/>
            <a:chOff x="3108490" y="5160233"/>
            <a:chExt cx="5036084" cy="494022"/>
          </a:xfrm>
        </p:grpSpPr>
        <p:sp>
          <p:nvSpPr>
            <p:cNvPr id="9" name="McK Document type"/>
            <p:cNvSpPr txBox="1">
              <a:spLocks noChangeArrowheads="1"/>
            </p:cNvSpPr>
            <p:nvPr/>
          </p:nvSpPr>
          <p:spPr bwMode="auto">
            <a:xfrm>
              <a:off x="3108490" y="5160233"/>
              <a:ext cx="5036084" cy="220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l" eaLnBrk="1" hangingPunct="1">
                <a:defRPr/>
              </a:pPr>
              <a:r>
                <a:rPr lang="en-ZA" sz="1400" dirty="0">
                  <a:solidFill>
                    <a:srgbClr val="003896"/>
                  </a:solidFill>
                  <a:latin typeface="Arial"/>
                  <a:cs typeface="+mn-cs"/>
                </a:rPr>
                <a:t>Document type</a:t>
              </a:r>
            </a:p>
          </p:txBody>
        </p:sp>
        <p:sp>
          <p:nvSpPr>
            <p:cNvPr id="10" name="McK Date"/>
            <p:cNvSpPr txBox="1">
              <a:spLocks noChangeArrowheads="1"/>
            </p:cNvSpPr>
            <p:nvPr/>
          </p:nvSpPr>
          <p:spPr bwMode="auto">
            <a:xfrm>
              <a:off x="3108490" y="5433970"/>
              <a:ext cx="5036084" cy="220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l" eaLnBrk="1" hangingPunct="1">
                <a:defRPr/>
              </a:pPr>
              <a:r>
                <a:rPr lang="en-ZA" sz="1400" dirty="0">
                  <a:solidFill>
                    <a:srgbClr val="003896"/>
                  </a:solidFill>
                  <a:latin typeface="Arial"/>
                  <a:cs typeface="+mn-cs"/>
                </a:rPr>
                <a:t>Date</a:t>
              </a:r>
            </a:p>
          </p:txBody>
        </p:sp>
      </p:grpSp>
      <p:sp>
        <p:nvSpPr>
          <p:cNvPr id="13314" name="Rectangle 1026"/>
          <p:cNvSpPr>
            <a:spLocks noGrp="1" noChangeArrowheads="1"/>
          </p:cNvSpPr>
          <p:nvPr>
            <p:ph type="ctrTitle"/>
          </p:nvPr>
        </p:nvSpPr>
        <p:spPr bwMode="auto">
          <a:xfrm>
            <a:off x="3108490" y="2306242"/>
            <a:ext cx="5714752" cy="507831"/>
          </a:xfrm>
          <a:prstGeom prst="rect">
            <a:avLst/>
          </a:prstGeom>
        </p:spPr>
        <p:txBody>
          <a:bodyPr anchor="t">
            <a:spAutoFit/>
          </a:bodyPr>
          <a:lstStyle>
            <a:lvl1pPr>
              <a:defRPr sz="3300" b="0" baseline="0">
                <a:solidFill>
                  <a:schemeClr val="tx1"/>
                </a:solidFill>
                <a:latin typeface="+mj-lt"/>
                <a:ea typeface="+mj-ea"/>
              </a:defRPr>
            </a:lvl1pPr>
          </a:lstStyle>
          <a:p>
            <a:pPr lvl="0"/>
            <a:r>
              <a:rPr lang="en-ZA" noProof="0"/>
              <a:t>Click to edit Master title style</a:t>
            </a:r>
            <a:endParaRPr lang="en-ZA" noProof="0" dirty="0"/>
          </a:p>
        </p:txBody>
      </p:sp>
      <p:sp>
        <p:nvSpPr>
          <p:cNvPr id="13315" name="Rectangle 1027"/>
          <p:cNvSpPr>
            <a:spLocks noGrp="1" noChangeArrowheads="1"/>
          </p:cNvSpPr>
          <p:nvPr>
            <p:ph type="subTitle" idx="1"/>
          </p:nvPr>
        </p:nvSpPr>
        <p:spPr bwMode="auto">
          <a:xfrm>
            <a:off x="3108490" y="3877243"/>
            <a:ext cx="5714752" cy="219820"/>
          </a:xfrm>
        </p:spPr>
        <p:txBody>
          <a:bodyPr>
            <a:spAutoFit/>
          </a:bodyPr>
          <a:lstStyle>
            <a:lvl1pPr>
              <a:defRPr sz="1400" baseline="0">
                <a:solidFill>
                  <a:schemeClr val="tx2"/>
                </a:solidFill>
                <a:latin typeface="+mj-lt"/>
                <a:ea typeface="+mj-ea"/>
              </a:defRPr>
            </a:lvl1pPr>
          </a:lstStyle>
          <a:p>
            <a:pPr lvl="0"/>
            <a:r>
              <a:rPr lang="en-ZA" noProof="0"/>
              <a:t>Click to edit Master subtitle style</a:t>
            </a:r>
          </a:p>
        </p:txBody>
      </p:sp>
      <p:pic>
        <p:nvPicPr>
          <p:cNvPr id="20" name="Picture 172"/>
          <p:cNvPicPr>
            <a:picLocks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800850" y="319088"/>
            <a:ext cx="2146300" cy="54451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Group 2"/>
          <p:cNvGrpSpPr/>
          <p:nvPr userDrawn="1"/>
        </p:nvGrpSpPr>
        <p:grpSpPr>
          <a:xfrm>
            <a:off x="-4763" y="0"/>
            <a:ext cx="2819401" cy="6858000"/>
            <a:chOff x="-4763" y="0"/>
            <a:chExt cx="2819401" cy="6858000"/>
          </a:xfrm>
        </p:grpSpPr>
        <p:pic>
          <p:nvPicPr>
            <p:cNvPr id="19"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763" y="0"/>
              <a:ext cx="1825626" cy="6858000"/>
            </a:xfrm>
            <a:prstGeom prst="rect">
              <a:avLst/>
            </a:prstGeom>
            <a:noFill/>
            <a:extLst>
              <a:ext uri="{909E8E84-426E-40DD-AFC4-6F175D3DCCD1}">
                <a14:hiddenFill xmlns:a14="http://schemas.microsoft.com/office/drawing/2010/main">
                  <a:solidFill>
                    <a:srgbClr val="FFFFFF"/>
                  </a:solidFill>
                </a14:hiddenFill>
              </a:ext>
            </a:extLst>
          </p:spPr>
        </p:pic>
        <p:sp>
          <p:nvSpPr>
            <p:cNvPr id="21" name="Oval 101"/>
            <p:cNvSpPr>
              <a:spLocks noChangeArrowheads="1"/>
            </p:cNvSpPr>
            <p:nvPr userDrawn="1"/>
          </p:nvSpPr>
          <p:spPr bwMode="auto">
            <a:xfrm>
              <a:off x="368300" y="1300163"/>
              <a:ext cx="2298700" cy="2297112"/>
            </a:xfrm>
            <a:prstGeom prst="ellipse">
              <a:avLst/>
            </a:prstGeom>
            <a:solidFill>
              <a:srgbClr val="83725B"/>
            </a:solidFill>
            <a:ln w="9525">
              <a:solidFill>
                <a:srgbClr val="83725B"/>
              </a:solidFill>
              <a:round/>
              <a:headEnd/>
              <a:tailEnd/>
            </a:ln>
          </p:spPr>
          <p:txBody>
            <a:bodyPr/>
            <a:lstStyle/>
            <a:p>
              <a:pPr algn="l"/>
              <a:endParaRPr lang="en-ZA" dirty="0">
                <a:solidFill>
                  <a:srgbClr val="003896"/>
                </a:solidFill>
                <a:cs typeface="+mn-cs"/>
              </a:endParaRPr>
            </a:p>
          </p:txBody>
        </p:sp>
        <p:sp>
          <p:nvSpPr>
            <p:cNvPr id="22" name="Oval 102" descr="coolers"/>
            <p:cNvSpPr>
              <a:spLocks noChangeArrowheads="1"/>
            </p:cNvSpPr>
            <p:nvPr userDrawn="1"/>
          </p:nvSpPr>
          <p:spPr bwMode="auto">
            <a:xfrm>
              <a:off x="436563" y="1362075"/>
              <a:ext cx="2162175" cy="2173288"/>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p>
              <a:pPr algn="l"/>
              <a:endParaRPr lang="en-ZA" dirty="0">
                <a:solidFill>
                  <a:srgbClr val="003896"/>
                </a:solidFill>
                <a:cs typeface="+mn-cs"/>
              </a:endParaRPr>
            </a:p>
          </p:txBody>
        </p:sp>
        <p:sp>
          <p:nvSpPr>
            <p:cNvPr id="23" name="Oval 103"/>
            <p:cNvSpPr>
              <a:spLocks noChangeArrowheads="1"/>
            </p:cNvSpPr>
            <p:nvPr userDrawn="1"/>
          </p:nvSpPr>
          <p:spPr bwMode="auto">
            <a:xfrm>
              <a:off x="344488"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24" name="Oval 104"/>
            <p:cNvSpPr>
              <a:spLocks noChangeArrowheads="1"/>
            </p:cNvSpPr>
            <p:nvPr userDrawn="1"/>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25" name="Oval 105"/>
            <p:cNvSpPr>
              <a:spLocks noChangeArrowheads="1"/>
            </p:cNvSpPr>
            <p:nvPr userDrawn="1"/>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26" name="Oval 106"/>
            <p:cNvSpPr>
              <a:spLocks noChangeArrowheads="1"/>
            </p:cNvSpPr>
            <p:nvPr userDrawn="1"/>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27" name="Oval 107"/>
            <p:cNvSpPr>
              <a:spLocks noChangeArrowheads="1"/>
            </p:cNvSpPr>
            <p:nvPr userDrawn="1"/>
          </p:nvSpPr>
          <p:spPr bwMode="auto">
            <a:xfrm>
              <a:off x="442913"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28" name="Oval 108"/>
            <p:cNvSpPr>
              <a:spLocks noChangeArrowheads="1"/>
            </p:cNvSpPr>
            <p:nvPr userDrawn="1"/>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29" name="Oval 109"/>
            <p:cNvSpPr>
              <a:spLocks noChangeArrowheads="1"/>
            </p:cNvSpPr>
            <p:nvPr userDrawn="1"/>
          </p:nvSpPr>
          <p:spPr bwMode="auto">
            <a:xfrm>
              <a:off x="455613"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30" name="Oval 110"/>
            <p:cNvSpPr>
              <a:spLocks noChangeArrowheads="1"/>
            </p:cNvSpPr>
            <p:nvPr userDrawn="1"/>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p>
              <a:pPr algn="l"/>
              <a:endParaRPr lang="en-ZA" dirty="0">
                <a:solidFill>
                  <a:srgbClr val="003896"/>
                </a:solidFill>
                <a:cs typeface="+mn-cs"/>
              </a:endParaRPr>
            </a:p>
          </p:txBody>
        </p:sp>
        <p:sp>
          <p:nvSpPr>
            <p:cNvPr id="31" name="Oval 111"/>
            <p:cNvSpPr>
              <a:spLocks noChangeArrowheads="1"/>
            </p:cNvSpPr>
            <p:nvPr userDrawn="1"/>
          </p:nvSpPr>
          <p:spPr bwMode="auto">
            <a:xfrm>
              <a:off x="998538" y="706438"/>
              <a:ext cx="1123950" cy="1123950"/>
            </a:xfrm>
            <a:prstGeom prst="ellipse">
              <a:avLst/>
            </a:prstGeom>
            <a:solidFill>
              <a:srgbClr val="8C7F6D"/>
            </a:solidFill>
            <a:ln w="9525">
              <a:solidFill>
                <a:srgbClr val="83725B"/>
              </a:solidFill>
              <a:miter lim="800000"/>
              <a:headEnd/>
              <a:tailEnd/>
            </a:ln>
          </p:spPr>
          <p:txBody>
            <a:bodyPr/>
            <a:lstStyle/>
            <a:p>
              <a:pPr algn="l"/>
              <a:endParaRPr lang="en-ZA" dirty="0">
                <a:solidFill>
                  <a:srgbClr val="003896"/>
                </a:solidFill>
                <a:cs typeface="+mn-cs"/>
              </a:endParaRPr>
            </a:p>
          </p:txBody>
        </p:sp>
        <p:sp>
          <p:nvSpPr>
            <p:cNvPr id="32" name="Oval 112"/>
            <p:cNvSpPr>
              <a:spLocks noChangeArrowheads="1"/>
            </p:cNvSpPr>
            <p:nvPr userDrawn="1"/>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33" name="Oval 113"/>
            <p:cNvSpPr>
              <a:spLocks noChangeArrowheads="1"/>
            </p:cNvSpPr>
            <p:nvPr userDrawn="1"/>
          </p:nvSpPr>
          <p:spPr bwMode="auto">
            <a:xfrm>
              <a:off x="912813"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34" name="Oval 114"/>
            <p:cNvSpPr>
              <a:spLocks noChangeArrowheads="1"/>
            </p:cNvSpPr>
            <p:nvPr userDrawn="1"/>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35" name="Oval 115"/>
            <p:cNvSpPr>
              <a:spLocks noChangeArrowheads="1"/>
            </p:cNvSpPr>
            <p:nvPr userDrawn="1"/>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36" name="Oval 116"/>
            <p:cNvSpPr>
              <a:spLocks noChangeArrowheads="1"/>
            </p:cNvSpPr>
            <p:nvPr userDrawn="1"/>
          </p:nvSpPr>
          <p:spPr bwMode="auto">
            <a:xfrm>
              <a:off x="998538" y="706438"/>
              <a:ext cx="1123950" cy="1123950"/>
            </a:xfrm>
            <a:prstGeom prst="ellipse">
              <a:avLst/>
            </a:prstGeom>
            <a:solidFill>
              <a:srgbClr val="83725B"/>
            </a:solidFill>
            <a:ln w="9525">
              <a:solidFill>
                <a:srgbClr val="83725B"/>
              </a:solidFill>
              <a:miter lim="800000"/>
              <a:headEnd/>
              <a:tailEnd/>
            </a:ln>
          </p:spPr>
          <p:txBody>
            <a:bodyPr/>
            <a:lstStyle/>
            <a:p>
              <a:pPr algn="l"/>
              <a:endParaRPr lang="en-ZA" dirty="0">
                <a:solidFill>
                  <a:srgbClr val="003896"/>
                </a:solidFill>
                <a:cs typeface="+mn-cs"/>
              </a:endParaRPr>
            </a:p>
          </p:txBody>
        </p:sp>
        <p:sp>
          <p:nvSpPr>
            <p:cNvPr id="37" name="Oval 117"/>
            <p:cNvSpPr>
              <a:spLocks noChangeArrowheads="1"/>
            </p:cNvSpPr>
            <p:nvPr userDrawn="1"/>
          </p:nvSpPr>
          <p:spPr bwMode="auto">
            <a:xfrm>
              <a:off x="1011238" y="706438"/>
              <a:ext cx="1100137" cy="1100137"/>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38" name="Oval 118" descr="face"/>
            <p:cNvSpPr>
              <a:spLocks noChangeArrowheads="1"/>
            </p:cNvSpPr>
            <p:nvPr userDrawn="1"/>
          </p:nvSpPr>
          <p:spPr bwMode="auto">
            <a:xfrm>
              <a:off x="1004888" y="706438"/>
              <a:ext cx="1111250" cy="1112837"/>
            </a:xfrm>
            <a:prstGeom prst="ellipse">
              <a:avLst/>
            </a:prstGeom>
            <a:blipFill dpi="0" rotWithShape="1">
              <a:blip r:embed="rId5"/>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p>
              <a:pPr algn="l"/>
              <a:endParaRPr lang="en-ZA" dirty="0">
                <a:solidFill>
                  <a:srgbClr val="003896"/>
                </a:solidFill>
                <a:cs typeface="+mn-cs"/>
              </a:endParaRPr>
            </a:p>
          </p:txBody>
        </p:sp>
        <p:sp>
          <p:nvSpPr>
            <p:cNvPr id="39" name="Oval 119"/>
            <p:cNvSpPr>
              <a:spLocks noChangeArrowheads="1"/>
            </p:cNvSpPr>
            <p:nvPr userDrawn="1"/>
          </p:nvSpPr>
          <p:spPr bwMode="auto">
            <a:xfrm>
              <a:off x="1011238"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40" name="Oval 120"/>
            <p:cNvSpPr>
              <a:spLocks noChangeArrowheads="1"/>
            </p:cNvSpPr>
            <p:nvPr userDrawn="1"/>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41" name="Oval 121"/>
            <p:cNvSpPr>
              <a:spLocks noChangeArrowheads="1"/>
            </p:cNvSpPr>
            <p:nvPr userDrawn="1"/>
          </p:nvSpPr>
          <p:spPr bwMode="auto">
            <a:xfrm>
              <a:off x="1011238" y="695325"/>
              <a:ext cx="1211262"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42" name="Oval 122"/>
            <p:cNvSpPr>
              <a:spLocks noChangeArrowheads="1"/>
            </p:cNvSpPr>
            <p:nvPr userDrawn="1"/>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p>
              <a:pPr algn="l"/>
              <a:endParaRPr lang="en-ZA" dirty="0">
                <a:solidFill>
                  <a:srgbClr val="003896"/>
                </a:solidFill>
                <a:cs typeface="+mn-cs"/>
              </a:endParaRPr>
            </a:p>
          </p:txBody>
        </p:sp>
        <p:sp>
          <p:nvSpPr>
            <p:cNvPr id="43" name="Oval 123"/>
            <p:cNvSpPr>
              <a:spLocks noChangeArrowheads="1"/>
            </p:cNvSpPr>
            <p:nvPr userDrawn="1"/>
          </p:nvSpPr>
          <p:spPr bwMode="auto">
            <a:xfrm>
              <a:off x="481013" y="3227388"/>
              <a:ext cx="1801812" cy="1814512"/>
            </a:xfrm>
            <a:prstGeom prst="ellipse">
              <a:avLst/>
            </a:prstGeom>
            <a:solidFill>
              <a:srgbClr val="83725B"/>
            </a:solidFill>
            <a:ln w="9525">
              <a:solidFill>
                <a:srgbClr val="83725B"/>
              </a:solidFill>
              <a:miter lim="800000"/>
              <a:headEnd/>
              <a:tailEnd/>
            </a:ln>
          </p:spPr>
          <p:txBody>
            <a:bodyPr/>
            <a:lstStyle/>
            <a:p>
              <a:pPr algn="l"/>
              <a:endParaRPr lang="en-ZA" dirty="0">
                <a:solidFill>
                  <a:srgbClr val="003896"/>
                </a:solidFill>
                <a:cs typeface="+mn-cs"/>
              </a:endParaRPr>
            </a:p>
          </p:txBody>
        </p:sp>
        <p:sp>
          <p:nvSpPr>
            <p:cNvPr id="44" name="Oval 124"/>
            <p:cNvSpPr>
              <a:spLocks noChangeArrowheads="1"/>
            </p:cNvSpPr>
            <p:nvPr userDrawn="1"/>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45" name="Oval 125"/>
            <p:cNvSpPr>
              <a:spLocks noChangeArrowheads="1"/>
            </p:cNvSpPr>
            <p:nvPr userDrawn="1"/>
          </p:nvSpPr>
          <p:spPr bwMode="auto">
            <a:xfrm>
              <a:off x="331788" y="3116263"/>
              <a:ext cx="1963737"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46" name="Oval 126"/>
            <p:cNvSpPr>
              <a:spLocks noChangeArrowheads="1"/>
            </p:cNvSpPr>
            <p:nvPr userDrawn="1"/>
          </p:nvSpPr>
          <p:spPr bwMode="auto">
            <a:xfrm>
              <a:off x="430213" y="3152775"/>
              <a:ext cx="1976437"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47" name="Oval 127"/>
            <p:cNvSpPr>
              <a:spLocks noChangeArrowheads="1"/>
            </p:cNvSpPr>
            <p:nvPr userDrawn="1"/>
          </p:nvSpPr>
          <p:spPr bwMode="auto">
            <a:xfrm>
              <a:off x="368300" y="3090863"/>
              <a:ext cx="1976438"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48" name="Oval 128" descr="new smal workers"/>
            <p:cNvSpPr>
              <a:spLocks noChangeArrowheads="1"/>
            </p:cNvSpPr>
            <p:nvPr userDrawn="1"/>
          </p:nvSpPr>
          <p:spPr bwMode="auto">
            <a:xfrm>
              <a:off x="482600" y="3227388"/>
              <a:ext cx="1801813" cy="1814512"/>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p>
              <a:pPr algn="l"/>
              <a:endParaRPr lang="en-ZA" dirty="0">
                <a:solidFill>
                  <a:srgbClr val="003896"/>
                </a:solidFill>
                <a:cs typeface="+mn-cs"/>
              </a:endParaRPr>
            </a:p>
          </p:txBody>
        </p:sp>
        <p:sp>
          <p:nvSpPr>
            <p:cNvPr id="49" name="Oval 129"/>
            <p:cNvSpPr>
              <a:spLocks noChangeArrowheads="1"/>
            </p:cNvSpPr>
            <p:nvPr userDrawn="1"/>
          </p:nvSpPr>
          <p:spPr bwMode="auto">
            <a:xfrm>
              <a:off x="257175" y="3201988"/>
              <a:ext cx="1965325"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50" name="Oval 130"/>
            <p:cNvSpPr>
              <a:spLocks noChangeArrowheads="1"/>
            </p:cNvSpPr>
            <p:nvPr userDrawn="1"/>
          </p:nvSpPr>
          <p:spPr bwMode="auto">
            <a:xfrm>
              <a:off x="492125" y="3090863"/>
              <a:ext cx="1976438"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51" name="Oval 131"/>
            <p:cNvSpPr>
              <a:spLocks noChangeArrowheads="1"/>
            </p:cNvSpPr>
            <p:nvPr userDrawn="1"/>
          </p:nvSpPr>
          <p:spPr bwMode="auto">
            <a:xfrm>
              <a:off x="481013" y="3201988"/>
              <a:ext cx="1974850"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52" name="Oval 132"/>
            <p:cNvSpPr>
              <a:spLocks noChangeArrowheads="1"/>
            </p:cNvSpPr>
            <p:nvPr userDrawn="1"/>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p>
              <a:pPr algn="l"/>
              <a:endParaRPr lang="en-ZA" dirty="0">
                <a:solidFill>
                  <a:srgbClr val="003896"/>
                </a:solidFill>
                <a:cs typeface="+mn-cs"/>
              </a:endParaRPr>
            </a:p>
          </p:txBody>
        </p:sp>
        <p:sp>
          <p:nvSpPr>
            <p:cNvPr id="53" name="Oval 133"/>
            <p:cNvSpPr>
              <a:spLocks noChangeArrowheads="1"/>
            </p:cNvSpPr>
            <p:nvPr userDrawn="1"/>
          </p:nvSpPr>
          <p:spPr bwMode="auto">
            <a:xfrm>
              <a:off x="1023938" y="4795838"/>
              <a:ext cx="1493837" cy="1506537"/>
            </a:xfrm>
            <a:prstGeom prst="ellipse">
              <a:avLst/>
            </a:prstGeom>
            <a:solidFill>
              <a:srgbClr val="83725B"/>
            </a:solidFill>
            <a:ln w="9525">
              <a:solidFill>
                <a:srgbClr val="83725B"/>
              </a:solidFill>
              <a:miter lim="800000"/>
              <a:headEnd/>
              <a:tailEnd/>
            </a:ln>
          </p:spPr>
          <p:txBody>
            <a:bodyPr/>
            <a:lstStyle/>
            <a:p>
              <a:pPr algn="l"/>
              <a:endParaRPr lang="en-ZA" dirty="0">
                <a:solidFill>
                  <a:srgbClr val="003896"/>
                </a:solidFill>
                <a:cs typeface="+mn-cs"/>
              </a:endParaRPr>
            </a:p>
          </p:txBody>
        </p:sp>
        <p:sp>
          <p:nvSpPr>
            <p:cNvPr id="54" name="Oval 134"/>
            <p:cNvSpPr>
              <a:spLocks noChangeArrowheads="1"/>
            </p:cNvSpPr>
            <p:nvPr userDrawn="1"/>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55" name="Oval 135"/>
            <p:cNvSpPr>
              <a:spLocks noChangeArrowheads="1"/>
            </p:cNvSpPr>
            <p:nvPr userDrawn="1"/>
          </p:nvSpPr>
          <p:spPr bwMode="auto">
            <a:xfrm>
              <a:off x="900113" y="4697413"/>
              <a:ext cx="1630362"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56" name="Oval 136"/>
            <p:cNvSpPr>
              <a:spLocks noChangeArrowheads="1"/>
            </p:cNvSpPr>
            <p:nvPr userDrawn="1"/>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57" name="Oval 137"/>
            <p:cNvSpPr>
              <a:spLocks noChangeArrowheads="1"/>
            </p:cNvSpPr>
            <p:nvPr userDrawn="1"/>
          </p:nvSpPr>
          <p:spPr bwMode="auto">
            <a:xfrm>
              <a:off x="925513" y="4684713"/>
              <a:ext cx="1641475"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58" name="Oval 138" descr="boom"/>
            <p:cNvSpPr>
              <a:spLocks noChangeArrowheads="1"/>
            </p:cNvSpPr>
            <p:nvPr userDrawn="1"/>
          </p:nvSpPr>
          <p:spPr bwMode="auto">
            <a:xfrm>
              <a:off x="1012825" y="4791075"/>
              <a:ext cx="1506538" cy="1519238"/>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p>
              <a:pPr algn="l"/>
              <a:endParaRPr lang="en-ZA" dirty="0">
                <a:solidFill>
                  <a:srgbClr val="003896"/>
                </a:solidFill>
                <a:cs typeface="+mn-cs"/>
              </a:endParaRPr>
            </a:p>
          </p:txBody>
        </p:sp>
        <p:sp>
          <p:nvSpPr>
            <p:cNvPr id="59" name="Oval 139"/>
            <p:cNvSpPr>
              <a:spLocks noChangeArrowheads="1"/>
            </p:cNvSpPr>
            <p:nvPr userDrawn="1"/>
          </p:nvSpPr>
          <p:spPr bwMode="auto">
            <a:xfrm>
              <a:off x="838200" y="4770438"/>
              <a:ext cx="1630363"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60" name="Oval 140"/>
            <p:cNvSpPr>
              <a:spLocks noChangeArrowheads="1"/>
            </p:cNvSpPr>
            <p:nvPr userDrawn="1"/>
          </p:nvSpPr>
          <p:spPr bwMode="auto">
            <a:xfrm>
              <a:off x="1023938" y="4770438"/>
              <a:ext cx="1643062"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sp>
          <p:nvSpPr>
            <p:cNvPr id="61" name="Oval 141"/>
            <p:cNvSpPr>
              <a:spLocks noChangeArrowheads="1"/>
            </p:cNvSpPr>
            <p:nvPr userDrawn="1"/>
          </p:nvSpPr>
          <p:spPr bwMode="auto">
            <a:xfrm>
              <a:off x="1036638" y="4684713"/>
              <a:ext cx="1630362"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ZA" dirty="0">
                <a:solidFill>
                  <a:srgbClr val="003896"/>
                </a:solidFill>
                <a:cs typeface="+mn-cs"/>
              </a:endParaRPr>
            </a:p>
          </p:txBody>
        </p:sp>
      </p:grpSp>
      <p:pic>
        <p:nvPicPr>
          <p:cNvPr id="62" name="Picture 111"/>
          <p:cNvPicPr>
            <a:picLocks noChangeAspect="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4667250" y="6159500"/>
            <a:ext cx="4476750" cy="69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3" name="doc id"/>
          <p:cNvSpPr>
            <a:spLocks noChangeArrowheads="1"/>
          </p:cNvSpPr>
          <p:nvPr userDrawn="1"/>
        </p:nvSpPr>
        <p:spPr bwMode="auto">
          <a:xfrm>
            <a:off x="8153132" y="36513"/>
            <a:ext cx="657225" cy="122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p>
            <a:pPr algn="r" defTabSz="895350"/>
            <a:endParaRPr lang="en-ZA" sz="800" dirty="0">
              <a:solidFill>
                <a:srgbClr val="000000"/>
              </a:solidFill>
              <a:latin typeface="Arial"/>
              <a:cs typeface="+mn-cs"/>
            </a:endParaRPr>
          </a:p>
        </p:txBody>
      </p:sp>
    </p:spTree>
    <p:extLst>
      <p:ext uri="{BB962C8B-B14F-4D97-AF65-F5344CB8AC3E}">
        <p14:creationId xmlns:p14="http://schemas.microsoft.com/office/powerpoint/2010/main" val="366776875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McK 2. Slide Title"/>
          <p:cNvSpPr>
            <a:spLocks noGrp="1"/>
          </p:cNvSpPr>
          <p:nvPr>
            <p:ph type="title"/>
          </p:nvPr>
        </p:nvSpPr>
        <p:spPr/>
        <p:txBody>
          <a:bodyPr>
            <a:spAutoFit/>
          </a:bodyPr>
          <a:lstStyle/>
          <a:p>
            <a:r>
              <a:rPr lang="en-ZA" dirty="0"/>
              <a:t>Click to edit Master title style</a:t>
            </a:r>
          </a:p>
        </p:txBody>
      </p:sp>
      <p:sp>
        <p:nvSpPr>
          <p:cNvPr id="5" name="Slide Number"/>
          <p:cNvSpPr txBox="1">
            <a:spLocks/>
          </p:cNvSpPr>
          <p:nvPr userDrawn="1"/>
        </p:nvSpPr>
        <p:spPr>
          <a:xfrm>
            <a:off x="4493453" y="6631901"/>
            <a:ext cx="157094" cy="153888"/>
          </a:xfrm>
          <a:prstGeom prst="rect">
            <a:avLst/>
          </a:prstGeom>
        </p:spPr>
        <p:txBody>
          <a:bodyPr vert="horz" wrap="none" lIns="0" tIns="0" rIns="0" bIns="0" rtlCol="0" anchor="ctr">
            <a:spAutoFit/>
          </a:bodyPr>
          <a:lstStyle>
            <a:defPPr>
              <a:defRPr lang="en-US"/>
            </a:defPPr>
            <a:lvl1pPr>
              <a:defRPr sz="1000" baseline="0">
                <a:latin typeface="+mn-lt"/>
              </a:defRPr>
            </a:lvl1pPr>
          </a:lstStyle>
          <a:p>
            <a:fld id="{42C328C1-A84F-4A39-A664-DBA00541A8C6}" type="slidenum">
              <a:rPr lang="en-ZA" smtClean="0">
                <a:solidFill>
                  <a:srgbClr val="83725B"/>
                </a:solidFill>
                <a:cs typeface="+mn-cs"/>
              </a:rPr>
              <a:pPr/>
              <a:t>‹#›</a:t>
            </a:fld>
            <a:endParaRPr lang="en-ZA" dirty="0">
              <a:solidFill>
                <a:srgbClr val="83725B"/>
              </a:solidFill>
              <a:cs typeface="+mn-cs"/>
            </a:endParaRPr>
          </a:p>
        </p:txBody>
      </p:sp>
    </p:spTree>
    <p:extLst>
      <p:ext uri="{BB962C8B-B14F-4D97-AF65-F5344CB8AC3E}">
        <p14:creationId xmlns:p14="http://schemas.microsoft.com/office/powerpoint/2010/main" val="1344110075"/>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defRPr/>
              </a:pPr>
              <a:endParaRPr lang="en-US" altLang="en-US" sz="1800" dirty="0">
                <a:solidFill>
                  <a:srgbClr val="003896"/>
                </a:solidFill>
              </a:endParaRPr>
            </a:p>
          </p:txBody>
        </p:sp>
      </p:grpSp>
      <p:sp>
        <p:nvSpPr>
          <p:cNvPr id="3075" name="Rectangle 3"/>
          <p:cNvSpPr>
            <a:spLocks noGrp="1" noChangeArrowheads="1"/>
          </p:cNvSpPr>
          <p:nvPr>
            <p:ph type="ctrTitle"/>
          </p:nvPr>
        </p:nvSpPr>
        <p:spPr>
          <a:xfrm>
            <a:off x="3059117" y="3271841"/>
            <a:ext cx="5545137" cy="676276"/>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7" y="4092588"/>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989018628"/>
      </p:ext>
    </p:extLst>
  </p:cSld>
  <p:clrMapOvr>
    <a:masterClrMapping/>
  </p:clrMapOvr>
  <p:transition spd="slow">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algn="l">
              <a:defRPr/>
            </a:pPr>
            <a:endParaRPr lang="en-ZA" sz="1800" dirty="0"/>
          </a:p>
        </p:txBody>
      </p:sp>
      <p:sp>
        <p:nvSpPr>
          <p:cNvPr id="6" name="Slide Number Placeholder 5"/>
          <p:cNvSpPr>
            <a:spLocks noGrp="1"/>
          </p:cNvSpPr>
          <p:nvPr>
            <p:ph type="sldNum" sz="quarter" idx="12"/>
          </p:nvPr>
        </p:nvSpPr>
        <p:spPr/>
        <p:txBody>
          <a:bodyPr/>
          <a:lstStyle>
            <a:lvl1pPr>
              <a:defRPr/>
            </a:lvl1pPr>
          </a:lstStyle>
          <a:p>
            <a:pPr>
              <a:defRPr/>
            </a:pPr>
            <a:fld id="{46191F1D-0C2E-4335-BAD2-DA5187DECA42}" type="slidenum">
              <a:rPr lang="en-ZA"/>
              <a:pPr>
                <a:defRPr/>
              </a:pPr>
              <a:t>‹#›</a:t>
            </a:fld>
            <a:endParaRPr lang="en-ZA" dirty="0"/>
          </a:p>
        </p:txBody>
      </p:sp>
    </p:spTree>
    <p:extLst>
      <p:ext uri="{BB962C8B-B14F-4D97-AF65-F5344CB8AC3E}">
        <p14:creationId xmlns:p14="http://schemas.microsoft.com/office/powerpoint/2010/main" val="910779801"/>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33E25241-5C53-410C-BF49-009AE8C385F0}" type="datetime1">
              <a:rPr lang="en-ZA" smtClean="0"/>
              <a:t>2022/07/18</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689BE0AC-D005-4BAD-BDF6-FEC14D54BFD9}" type="slidenum">
              <a:rPr lang="en-ZA"/>
              <a:pPr>
                <a:defRPr/>
              </a:pPr>
              <a:t>‹#›</a:t>
            </a:fld>
            <a:endParaRPr lang="en-ZA" dirty="0"/>
          </a:p>
        </p:txBody>
      </p:sp>
    </p:spTree>
    <p:extLst>
      <p:ext uri="{BB962C8B-B14F-4D97-AF65-F5344CB8AC3E}">
        <p14:creationId xmlns:p14="http://schemas.microsoft.com/office/powerpoint/2010/main" val="3213830016"/>
      </p:ext>
    </p:extLst>
  </p:cSld>
  <p:clrMapOvr>
    <a:masterClrMapping/>
  </p:clrMapOvr>
  <p:transition spd="slow">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6"/>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algn="l">
              <a:defRPr/>
            </a:pPr>
            <a:endParaRPr lang="en-ZA" sz="1800" dirty="0"/>
          </a:p>
        </p:txBody>
      </p:sp>
      <p:sp>
        <p:nvSpPr>
          <p:cNvPr id="6" name="Slide Number Placeholder 5"/>
          <p:cNvSpPr>
            <a:spLocks noGrp="1"/>
          </p:cNvSpPr>
          <p:nvPr>
            <p:ph type="sldNum" sz="quarter" idx="12"/>
          </p:nvPr>
        </p:nvSpPr>
        <p:spPr/>
        <p:txBody>
          <a:bodyPr/>
          <a:lstStyle>
            <a:lvl1pPr>
              <a:defRPr/>
            </a:lvl1pPr>
          </a:lstStyle>
          <a:p>
            <a:pPr>
              <a:defRPr/>
            </a:pPr>
            <a:fld id="{601AF5A9-124B-4636-B2B8-6155539C6645}" type="slidenum">
              <a:rPr lang="en-ZA"/>
              <a:pPr>
                <a:defRPr/>
              </a:pPr>
              <a:t>‹#›</a:t>
            </a:fld>
            <a:endParaRPr lang="en-ZA" dirty="0"/>
          </a:p>
        </p:txBody>
      </p:sp>
    </p:spTree>
    <p:extLst>
      <p:ext uri="{BB962C8B-B14F-4D97-AF65-F5344CB8AC3E}">
        <p14:creationId xmlns:p14="http://schemas.microsoft.com/office/powerpoint/2010/main" val="3903951000"/>
      </p:ext>
    </p:extLst>
  </p:cSld>
  <p:clrMapOvr>
    <a:masterClrMapping/>
  </p:clrMapOvr>
  <p:transition spd="slow">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701"/>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95" y="1436701"/>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algn="l">
              <a:defRPr/>
            </a:pPr>
            <a:endParaRPr lang="en-ZA" sz="1800" dirty="0"/>
          </a:p>
        </p:txBody>
      </p:sp>
      <p:sp>
        <p:nvSpPr>
          <p:cNvPr id="7" name="Slide Number Placeholder 6"/>
          <p:cNvSpPr>
            <a:spLocks noGrp="1"/>
          </p:cNvSpPr>
          <p:nvPr>
            <p:ph type="sldNum" sz="quarter" idx="12"/>
          </p:nvPr>
        </p:nvSpPr>
        <p:spPr/>
        <p:txBody>
          <a:bodyPr/>
          <a:lstStyle>
            <a:lvl1pPr>
              <a:defRPr/>
            </a:lvl1pPr>
          </a:lstStyle>
          <a:p>
            <a:pPr>
              <a:defRPr/>
            </a:pPr>
            <a:fld id="{6243B07E-A7F0-4660-8D80-0986FCCD5D06}" type="slidenum">
              <a:rPr lang="en-ZA"/>
              <a:pPr>
                <a:defRPr/>
              </a:pPr>
              <a:t>‹#›</a:t>
            </a:fld>
            <a:endParaRPr lang="en-ZA" dirty="0"/>
          </a:p>
        </p:txBody>
      </p:sp>
    </p:spTree>
    <p:extLst>
      <p:ext uri="{BB962C8B-B14F-4D97-AF65-F5344CB8AC3E}">
        <p14:creationId xmlns:p14="http://schemas.microsoft.com/office/powerpoint/2010/main" val="2826181743"/>
      </p:ext>
    </p:extLst>
  </p:cSld>
  <p:clrMapOvr>
    <a:masterClrMapping/>
  </p:clrMapOvr>
  <p:transition spd="slow">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dirty="0"/>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algn="l">
              <a:defRPr/>
            </a:pPr>
            <a:endParaRPr lang="en-ZA" sz="1800" dirty="0"/>
          </a:p>
        </p:txBody>
      </p:sp>
      <p:sp>
        <p:nvSpPr>
          <p:cNvPr id="9" name="Slide Number Placeholder 8"/>
          <p:cNvSpPr>
            <a:spLocks noGrp="1"/>
          </p:cNvSpPr>
          <p:nvPr>
            <p:ph type="sldNum" sz="quarter" idx="12"/>
          </p:nvPr>
        </p:nvSpPr>
        <p:spPr/>
        <p:txBody>
          <a:bodyPr/>
          <a:lstStyle>
            <a:lvl1pPr>
              <a:defRPr/>
            </a:lvl1pPr>
          </a:lstStyle>
          <a:p>
            <a:pPr>
              <a:defRPr/>
            </a:pPr>
            <a:fld id="{B745D394-8EAD-4142-B2FA-96F4E898D1A9}" type="slidenum">
              <a:rPr lang="en-ZA"/>
              <a:pPr>
                <a:defRPr/>
              </a:pPr>
              <a:t>‹#›</a:t>
            </a:fld>
            <a:endParaRPr lang="en-ZA" dirty="0"/>
          </a:p>
        </p:txBody>
      </p:sp>
    </p:spTree>
    <p:extLst>
      <p:ext uri="{BB962C8B-B14F-4D97-AF65-F5344CB8AC3E}">
        <p14:creationId xmlns:p14="http://schemas.microsoft.com/office/powerpoint/2010/main" val="484259623"/>
      </p:ext>
    </p:extLst>
  </p:cSld>
  <p:clrMapOvr>
    <a:masterClrMapping/>
  </p:clrMapOvr>
  <p:transition spd="slow">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algn="l">
              <a:defRPr/>
            </a:pPr>
            <a:endParaRPr lang="en-ZA" sz="1800" dirty="0"/>
          </a:p>
        </p:txBody>
      </p:sp>
      <p:sp>
        <p:nvSpPr>
          <p:cNvPr id="5" name="Slide Number Placeholder 4"/>
          <p:cNvSpPr>
            <a:spLocks noGrp="1"/>
          </p:cNvSpPr>
          <p:nvPr>
            <p:ph type="sldNum" sz="quarter" idx="12"/>
          </p:nvPr>
        </p:nvSpPr>
        <p:spPr/>
        <p:txBody>
          <a:bodyPr/>
          <a:lstStyle>
            <a:lvl1pPr>
              <a:defRPr/>
            </a:lvl1pPr>
          </a:lstStyle>
          <a:p>
            <a:pPr>
              <a:defRPr/>
            </a:pPr>
            <a:fld id="{0DDC1530-D7F5-4737-ACC7-DABC41126978}" type="slidenum">
              <a:rPr lang="en-ZA"/>
              <a:pPr>
                <a:defRPr/>
              </a:pPr>
              <a:t>‹#›</a:t>
            </a:fld>
            <a:endParaRPr lang="en-ZA" dirty="0"/>
          </a:p>
        </p:txBody>
      </p:sp>
    </p:spTree>
    <p:extLst>
      <p:ext uri="{BB962C8B-B14F-4D97-AF65-F5344CB8AC3E}">
        <p14:creationId xmlns:p14="http://schemas.microsoft.com/office/powerpoint/2010/main" val="943826395"/>
      </p:ext>
    </p:extLst>
  </p:cSld>
  <p:clrMapOvr>
    <a:masterClrMapping/>
  </p:clrMapOvr>
  <p:transition spd="slow">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algn="l">
              <a:defRPr/>
            </a:pPr>
            <a:endParaRPr lang="en-ZA" sz="1800" dirty="0"/>
          </a:p>
        </p:txBody>
      </p:sp>
      <p:sp>
        <p:nvSpPr>
          <p:cNvPr id="4" name="Slide Number Placeholder 3"/>
          <p:cNvSpPr>
            <a:spLocks noGrp="1"/>
          </p:cNvSpPr>
          <p:nvPr>
            <p:ph type="sldNum" sz="quarter" idx="12"/>
          </p:nvPr>
        </p:nvSpPr>
        <p:spPr/>
        <p:txBody>
          <a:bodyPr/>
          <a:lstStyle>
            <a:lvl1pPr>
              <a:defRPr/>
            </a:lvl1pPr>
          </a:lstStyle>
          <a:p>
            <a:pPr>
              <a:defRPr/>
            </a:pPr>
            <a:fld id="{0CB5B0CF-4028-4429-8EF2-88DDE5FFE206}" type="slidenum">
              <a:rPr lang="en-ZA"/>
              <a:pPr>
                <a:defRPr/>
              </a:pPr>
              <a:t>‹#›</a:t>
            </a:fld>
            <a:endParaRPr lang="en-ZA" dirty="0"/>
          </a:p>
        </p:txBody>
      </p:sp>
    </p:spTree>
    <p:extLst>
      <p:ext uri="{BB962C8B-B14F-4D97-AF65-F5344CB8AC3E}">
        <p14:creationId xmlns:p14="http://schemas.microsoft.com/office/powerpoint/2010/main" val="2572498004"/>
      </p:ext>
    </p:extLst>
  </p:cSld>
  <p:clrMapOvr>
    <a:masterClrMapping/>
  </p:clrMapOvr>
  <p:transition spd="slow">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2"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algn="l">
              <a:defRPr/>
            </a:pPr>
            <a:endParaRPr lang="en-ZA" sz="1800" dirty="0"/>
          </a:p>
        </p:txBody>
      </p:sp>
      <p:sp>
        <p:nvSpPr>
          <p:cNvPr id="7" name="Slide Number Placeholder 6"/>
          <p:cNvSpPr>
            <a:spLocks noGrp="1"/>
          </p:cNvSpPr>
          <p:nvPr>
            <p:ph type="sldNum" sz="quarter" idx="12"/>
          </p:nvPr>
        </p:nvSpPr>
        <p:spPr/>
        <p:txBody>
          <a:bodyPr/>
          <a:lstStyle>
            <a:lvl1pPr>
              <a:defRPr/>
            </a:lvl1pPr>
          </a:lstStyle>
          <a:p>
            <a:pPr>
              <a:defRPr/>
            </a:pPr>
            <a:fld id="{6FE5E5A9-D5AE-4E08-8A7E-A5F4FE8B379B}" type="slidenum">
              <a:rPr lang="en-ZA"/>
              <a:pPr>
                <a:defRPr/>
              </a:pPr>
              <a:t>‹#›</a:t>
            </a:fld>
            <a:endParaRPr lang="en-ZA" dirty="0"/>
          </a:p>
        </p:txBody>
      </p:sp>
    </p:spTree>
    <p:extLst>
      <p:ext uri="{BB962C8B-B14F-4D97-AF65-F5344CB8AC3E}">
        <p14:creationId xmlns:p14="http://schemas.microsoft.com/office/powerpoint/2010/main" val="3963375124"/>
      </p:ext>
    </p:extLst>
  </p:cSld>
  <p:clrMapOvr>
    <a:masterClrMapping/>
  </p:clrMapOvr>
  <p:transition spd="slow">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algn="l">
              <a:defRPr/>
            </a:pPr>
            <a:endParaRPr lang="en-ZA" sz="1800" dirty="0"/>
          </a:p>
        </p:txBody>
      </p:sp>
      <p:sp>
        <p:nvSpPr>
          <p:cNvPr id="7" name="Slide Number Placeholder 6"/>
          <p:cNvSpPr>
            <a:spLocks noGrp="1"/>
          </p:cNvSpPr>
          <p:nvPr>
            <p:ph type="sldNum" sz="quarter" idx="12"/>
          </p:nvPr>
        </p:nvSpPr>
        <p:spPr/>
        <p:txBody>
          <a:bodyPr/>
          <a:lstStyle>
            <a:lvl1pPr>
              <a:defRPr/>
            </a:lvl1pPr>
          </a:lstStyle>
          <a:p>
            <a:pPr>
              <a:defRPr/>
            </a:pPr>
            <a:fld id="{B2B5637F-2966-4A0B-9732-39BC0BCBA391}" type="slidenum">
              <a:rPr lang="en-ZA"/>
              <a:pPr>
                <a:defRPr/>
              </a:pPr>
              <a:t>‹#›</a:t>
            </a:fld>
            <a:endParaRPr lang="en-ZA" dirty="0"/>
          </a:p>
        </p:txBody>
      </p:sp>
    </p:spTree>
    <p:extLst>
      <p:ext uri="{BB962C8B-B14F-4D97-AF65-F5344CB8AC3E}">
        <p14:creationId xmlns:p14="http://schemas.microsoft.com/office/powerpoint/2010/main" val="3101863018"/>
      </p:ext>
    </p:extLst>
  </p:cSld>
  <p:clrMapOvr>
    <a:masterClrMapping/>
  </p:clrMapOvr>
  <p:transition spd="slow">
    <p:fade/>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algn="l">
              <a:defRPr/>
            </a:pPr>
            <a:endParaRPr lang="en-ZA" sz="1800" dirty="0"/>
          </a:p>
        </p:txBody>
      </p:sp>
      <p:sp>
        <p:nvSpPr>
          <p:cNvPr id="6" name="Slide Number Placeholder 5"/>
          <p:cNvSpPr>
            <a:spLocks noGrp="1"/>
          </p:cNvSpPr>
          <p:nvPr>
            <p:ph type="sldNum" sz="quarter" idx="12"/>
          </p:nvPr>
        </p:nvSpPr>
        <p:spPr/>
        <p:txBody>
          <a:bodyPr/>
          <a:lstStyle>
            <a:lvl1pPr>
              <a:defRPr/>
            </a:lvl1pPr>
          </a:lstStyle>
          <a:p>
            <a:pPr>
              <a:defRPr/>
            </a:pPr>
            <a:fld id="{02F2B476-B71C-40C2-B6EF-6F181ADA313D}" type="slidenum">
              <a:rPr lang="en-ZA"/>
              <a:pPr>
                <a:defRPr/>
              </a:pPr>
              <a:t>‹#›</a:t>
            </a:fld>
            <a:endParaRPr lang="en-ZA" dirty="0"/>
          </a:p>
        </p:txBody>
      </p:sp>
    </p:spTree>
    <p:extLst>
      <p:ext uri="{BB962C8B-B14F-4D97-AF65-F5344CB8AC3E}">
        <p14:creationId xmlns:p14="http://schemas.microsoft.com/office/powerpoint/2010/main" val="2523189499"/>
      </p:ext>
    </p:extLst>
  </p:cSld>
  <p:clrMapOvr>
    <a:masterClrMapping/>
  </p:clrMapOvr>
  <p:transition spd="slow">
    <p:fade/>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8" y="166691"/>
            <a:ext cx="2093913" cy="6315076"/>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91"/>
            <a:ext cx="6132512" cy="63150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solidFill>
                  <a:srgbClr val="003896"/>
                </a:solidFill>
                <a:latin typeface="Arial" charset="0"/>
                <a:cs typeface="Arial" charset="0"/>
              </a:defRPr>
            </a:lvl1pPr>
          </a:lstStyle>
          <a:p>
            <a:pPr algn="l">
              <a:defRPr/>
            </a:pPr>
            <a:endParaRPr lang="en-ZA" sz="1800" dirty="0"/>
          </a:p>
        </p:txBody>
      </p:sp>
      <p:sp>
        <p:nvSpPr>
          <p:cNvPr id="6" name="Slide Number Placeholder 5"/>
          <p:cNvSpPr>
            <a:spLocks noGrp="1"/>
          </p:cNvSpPr>
          <p:nvPr>
            <p:ph type="sldNum" sz="quarter" idx="12"/>
          </p:nvPr>
        </p:nvSpPr>
        <p:spPr/>
        <p:txBody>
          <a:bodyPr/>
          <a:lstStyle>
            <a:lvl1pPr>
              <a:defRPr/>
            </a:lvl1pPr>
          </a:lstStyle>
          <a:p>
            <a:pPr>
              <a:defRPr/>
            </a:pPr>
            <a:fld id="{5E701873-FBFA-4722-8676-04F06533600D}" type="slidenum">
              <a:rPr lang="en-ZA"/>
              <a:pPr>
                <a:defRPr/>
              </a:pPr>
              <a:t>‹#›</a:t>
            </a:fld>
            <a:endParaRPr lang="en-ZA" dirty="0"/>
          </a:p>
        </p:txBody>
      </p:sp>
    </p:spTree>
    <p:extLst>
      <p:ext uri="{BB962C8B-B14F-4D97-AF65-F5344CB8AC3E}">
        <p14:creationId xmlns:p14="http://schemas.microsoft.com/office/powerpoint/2010/main" val="3492040055"/>
      </p:ext>
    </p:extLst>
  </p:cSld>
  <p:clrMapOvr>
    <a:masterClrMapping/>
  </p:clrMapOvr>
  <p:transition spd="slow">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91"/>
            <a:ext cx="8378825" cy="63150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4E9979F8-8BE9-48D6-8EE3-3A864DBA6E58}" type="slidenum">
              <a:rPr lang="en-ZA"/>
              <a:pPr>
                <a:defRPr/>
              </a:pPr>
              <a:t>‹#›</a:t>
            </a:fld>
            <a:endParaRPr lang="en-ZA" dirty="0"/>
          </a:p>
        </p:txBody>
      </p:sp>
    </p:spTree>
    <p:extLst>
      <p:ext uri="{BB962C8B-B14F-4D97-AF65-F5344CB8AC3E}">
        <p14:creationId xmlns:p14="http://schemas.microsoft.com/office/powerpoint/2010/main" val="112675724"/>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fld id="{620993D9-4F7F-487B-96FD-7C9AD3C636FE}" type="datetime1">
              <a:rPr lang="en-ZA" smtClean="0"/>
              <a:t>2022/07/18</a:t>
            </a:fld>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2"/>
          </p:nvPr>
        </p:nvSpPr>
        <p:spPr>
          <a:ln/>
        </p:spPr>
        <p:txBody>
          <a:bodyPr/>
          <a:lstStyle>
            <a:lvl1pPr>
              <a:defRPr/>
            </a:lvl1pPr>
          </a:lstStyle>
          <a:p>
            <a:pPr>
              <a:defRPr/>
            </a:pPr>
            <a:fld id="{91539B79-3331-4D11-AA3D-405623B21407}" type="slidenum">
              <a:rPr lang="en-ZA"/>
              <a:pPr>
                <a:defRPr/>
              </a:pPr>
              <a:t>‹#›</a:t>
            </a:fld>
            <a:endParaRPr lang="en-ZA" dirty="0"/>
          </a:p>
        </p:txBody>
      </p:sp>
    </p:spTree>
    <p:extLst>
      <p:ext uri="{BB962C8B-B14F-4D97-AF65-F5344CB8AC3E}">
        <p14:creationId xmlns:p14="http://schemas.microsoft.com/office/powerpoint/2010/main" val="1657962990"/>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4925" y="166688"/>
            <a:ext cx="6519863" cy="666750"/>
          </a:xfrm>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702175" y="1436688"/>
            <a:ext cx="4113213"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6"/>
          <p:cNvSpPr>
            <a:spLocks noGrp="1" noChangeArrowheads="1"/>
          </p:cNvSpPr>
          <p:nvPr>
            <p:ph type="dt" sz="half" idx="10"/>
          </p:nvPr>
        </p:nvSpPr>
        <p:spPr>
          <a:ln/>
        </p:spPr>
        <p:txBody>
          <a:bodyPr/>
          <a:lstStyle>
            <a:lvl1pPr>
              <a:defRPr/>
            </a:lvl1pPr>
          </a:lstStyle>
          <a:p>
            <a:pPr>
              <a:defRPr/>
            </a:pPr>
            <a:fld id="{BD4A7D1A-2559-4EF4-9586-8C06D20D8BA6}" type="datetime1">
              <a:rPr lang="en-ZA" smtClean="0"/>
              <a:t>2022/07/18</a:t>
            </a:fld>
            <a:endParaRPr lang="en-ZA" dirty="0"/>
          </a:p>
        </p:txBody>
      </p:sp>
      <p:sp>
        <p:nvSpPr>
          <p:cNvPr id="6" name="Rectangle 7"/>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8"/>
          <p:cNvSpPr>
            <a:spLocks noGrp="1" noChangeArrowheads="1"/>
          </p:cNvSpPr>
          <p:nvPr>
            <p:ph type="sldNum" sz="quarter" idx="12"/>
          </p:nvPr>
        </p:nvSpPr>
        <p:spPr>
          <a:ln/>
        </p:spPr>
        <p:txBody>
          <a:bodyPr/>
          <a:lstStyle>
            <a:lvl1pPr>
              <a:defRPr/>
            </a:lvl1pPr>
          </a:lstStyle>
          <a:p>
            <a:pPr>
              <a:defRPr/>
            </a:pPr>
            <a:fld id="{FE2B0D66-D48E-44D7-B127-14B085FE7A3A}" type="slidenum">
              <a:rPr lang="en-ZA"/>
              <a:pPr>
                <a:defRPr/>
              </a:pPr>
              <a:t>‹#›</a:t>
            </a:fld>
            <a:endParaRPr lang="en-ZA" dirty="0"/>
          </a:p>
        </p:txBody>
      </p:sp>
    </p:spTree>
    <p:extLst>
      <p:ext uri="{BB962C8B-B14F-4D97-AF65-F5344CB8AC3E}">
        <p14:creationId xmlns:p14="http://schemas.microsoft.com/office/powerpoint/2010/main" val="1758726282"/>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43"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7" descr="topsoli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Rectangle 2"/>
          <p:cNvSpPr>
            <a:spLocks noGrp="1" noChangeArrowheads="1"/>
          </p:cNvSpPr>
          <p:nvPr>
            <p:ph type="ctrTitle"/>
          </p:nvPr>
        </p:nvSpPr>
        <p:spPr>
          <a:xfrm>
            <a:off x="685800" y="2130425"/>
            <a:ext cx="7772400" cy="1470025"/>
          </a:xfrm>
        </p:spPr>
        <p:txBody>
          <a:bodyPr/>
          <a:lstStyle>
            <a:lvl1pPr>
              <a:defRPr smtClean="0"/>
            </a:lvl1pPr>
          </a:lstStyle>
          <a:p>
            <a:pPr lvl="0"/>
            <a:r>
              <a:rPr lang="en-US" noProof="0"/>
              <a:t>Click to edit Master title style</a:t>
            </a:r>
            <a:endParaRPr lang="en-GB" noProof="0"/>
          </a:p>
        </p:txBody>
      </p:sp>
      <p:sp>
        <p:nvSpPr>
          <p:cNvPr id="43013" name="Rectangle 3"/>
          <p:cNvSpPr>
            <a:spLocks noGrp="1" noChangeArrowheads="1"/>
          </p:cNvSpPr>
          <p:nvPr>
            <p:ph type="subTitle" idx="1"/>
          </p:nvPr>
        </p:nvSpPr>
        <p:spPr>
          <a:xfrm>
            <a:off x="1371600" y="3886200"/>
            <a:ext cx="6400800" cy="1752600"/>
          </a:xfrm>
        </p:spPr>
        <p:txBody>
          <a:bodyPr/>
          <a:lstStyle>
            <a:lvl1pPr marL="0" indent="0" algn="ctr">
              <a:buFontTx/>
              <a:buNone/>
              <a:defRPr smtClean="0"/>
            </a:lvl1pPr>
          </a:lstStyle>
          <a:p>
            <a:pPr lvl="0"/>
            <a:r>
              <a:rPr lang="en-US" noProof="0"/>
              <a:t>Click to edit Master subtitle style</a:t>
            </a:r>
            <a:endParaRPr lang="en-GB" noProof="0"/>
          </a:p>
        </p:txBody>
      </p:sp>
      <p:sp>
        <p:nvSpPr>
          <p:cNvPr id="6" name="Rectangle 37"/>
          <p:cNvSpPr>
            <a:spLocks noGrp="1" noChangeArrowheads="1"/>
          </p:cNvSpPr>
          <p:nvPr>
            <p:ph type="dt" sz="half" idx="10"/>
          </p:nvPr>
        </p:nvSpPr>
        <p:spPr>
          <a:xfrm>
            <a:off x="457200" y="6245225"/>
            <a:ext cx="2133600" cy="476250"/>
          </a:xfrm>
        </p:spPr>
        <p:txBody>
          <a:bodyPr/>
          <a:lstStyle>
            <a:lvl1pPr>
              <a:defRPr sz="1000">
                <a:solidFill>
                  <a:srgbClr val="83725B"/>
                </a:solidFill>
                <a:latin typeface="Arial" pitchFamily="34" charset="0"/>
                <a:cs typeface="Arial" pitchFamily="34" charset="0"/>
              </a:defRPr>
            </a:lvl1pPr>
          </a:lstStyle>
          <a:p>
            <a:pPr>
              <a:defRPr/>
            </a:pPr>
            <a:fld id="{F485C7CF-7273-4BFA-AFAE-D38B0972B193}" type="datetime1">
              <a:rPr lang="en-ZA" smtClean="0"/>
              <a:t>2022/07/18</a:t>
            </a:fld>
            <a:endParaRPr lang="en-ZA" dirty="0"/>
          </a:p>
        </p:txBody>
      </p:sp>
      <p:sp>
        <p:nvSpPr>
          <p:cNvPr id="7" name="Rectangle 38"/>
          <p:cNvSpPr>
            <a:spLocks noGrp="1" noChangeArrowheads="1"/>
          </p:cNvSpPr>
          <p:nvPr>
            <p:ph type="ftr" sz="quarter" idx="11"/>
          </p:nvPr>
        </p:nvSpPr>
        <p:spPr>
          <a:xfrm>
            <a:off x="3124200" y="6245225"/>
            <a:ext cx="2895600" cy="476250"/>
          </a:xfrm>
        </p:spPr>
        <p:txBody>
          <a:bodyPr/>
          <a:lstStyle>
            <a:lvl1pPr>
              <a:defRPr>
                <a:latin typeface="Arial" pitchFamily="34" charset="0"/>
                <a:cs typeface="Arial" pitchFamily="34" charset="0"/>
              </a:defRPr>
            </a:lvl1pPr>
          </a:lstStyle>
          <a:p>
            <a:pPr>
              <a:defRPr/>
            </a:pPr>
            <a:endParaRPr lang="en-GB" dirty="0"/>
          </a:p>
        </p:txBody>
      </p:sp>
      <p:sp>
        <p:nvSpPr>
          <p:cNvPr id="8" name="Rectangle 39"/>
          <p:cNvSpPr>
            <a:spLocks noGrp="1" noChangeArrowheads="1"/>
          </p:cNvSpPr>
          <p:nvPr>
            <p:ph type="sldNum" sz="quarter" idx="12"/>
          </p:nvPr>
        </p:nvSpPr>
        <p:spPr>
          <a:xfrm>
            <a:off x="6553200" y="6245225"/>
            <a:ext cx="2133600" cy="476250"/>
          </a:xfrm>
        </p:spPr>
        <p:txBody>
          <a:bodyPr/>
          <a:lstStyle>
            <a:lvl1pPr algn="r">
              <a:defRPr sz="1000">
                <a:solidFill>
                  <a:srgbClr val="83725B"/>
                </a:solidFill>
                <a:latin typeface="Arial" pitchFamily="34" charset="0"/>
                <a:cs typeface="Arial" pitchFamily="34" charset="0"/>
              </a:defRPr>
            </a:lvl1pPr>
          </a:lstStyle>
          <a:p>
            <a:pPr>
              <a:defRPr/>
            </a:pPr>
            <a:fld id="{51E7763C-F1DB-46C7-BB23-F497667110A1}" type="slidenum">
              <a:rPr lang="en-ZA"/>
              <a:pPr>
                <a:defRPr/>
              </a:pPr>
              <a:t>‹#›</a:t>
            </a:fld>
            <a:endParaRPr lang="en-ZA" dirty="0"/>
          </a:p>
        </p:txBody>
      </p:sp>
    </p:spTree>
    <p:extLst>
      <p:ext uri="{BB962C8B-B14F-4D97-AF65-F5344CB8AC3E}">
        <p14:creationId xmlns:p14="http://schemas.microsoft.com/office/powerpoint/2010/main" val="3826860237"/>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endParaRPr 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pPr algn="l"/>
              <a:endParaRPr 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pPr algn="l"/>
              <a:endParaRPr 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US"/>
              <a:t>Click to edit Master title style</a:t>
            </a:r>
            <a:endParaRPr lang="en-ZA"/>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US"/>
              <a:t>Click to edit Master subtitle style</a:t>
            </a:r>
            <a:endParaRPr lang="en-ZA"/>
          </a:p>
        </p:txBody>
      </p:sp>
    </p:spTree>
    <p:extLst>
      <p:ext uri="{BB962C8B-B14F-4D97-AF65-F5344CB8AC3E}">
        <p14:creationId xmlns:p14="http://schemas.microsoft.com/office/powerpoint/2010/main" val="2036693423"/>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atin typeface="Arial" pitchFamily="34" charset="0"/>
                <a:cs typeface="Arial" pitchFamily="34" charset="0"/>
              </a:defRPr>
            </a:lvl1pPr>
          </a:lstStyle>
          <a:p>
            <a:pPr>
              <a:defRPr/>
            </a:pPr>
            <a:fld id="{6DAD4105-DE49-4A26-A1C3-78A81EF73D85}" type="datetime1">
              <a:rPr lang="en-ZA" smtClean="0"/>
              <a:t>2022/07/18</a:t>
            </a:fld>
            <a:endParaRPr lang="en-ZA" dirty="0"/>
          </a:p>
        </p:txBody>
      </p:sp>
      <p:sp>
        <p:nvSpPr>
          <p:cNvPr id="5" name="Rectangle 38"/>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endParaRPr lang="en-GB" dirty="0"/>
          </a:p>
        </p:txBody>
      </p:sp>
      <p:sp>
        <p:nvSpPr>
          <p:cNvPr id="6" name="Rectangle 39"/>
          <p:cNvSpPr>
            <a:spLocks noGrp="1" noChangeArrowheads="1"/>
          </p:cNvSpPr>
          <p:nvPr>
            <p:ph type="sldNum" sz="quarter" idx="12"/>
          </p:nvPr>
        </p:nvSpPr>
        <p:spPr/>
        <p:txBody>
          <a:bodyPr/>
          <a:lstStyle>
            <a:lvl1pPr>
              <a:defRPr>
                <a:latin typeface="Arial" pitchFamily="34" charset="0"/>
                <a:cs typeface="Arial" pitchFamily="34" charset="0"/>
              </a:defRPr>
            </a:lvl1pPr>
          </a:lstStyle>
          <a:p>
            <a:pPr>
              <a:defRPr/>
            </a:pPr>
            <a:fld id="{6CD9B8DA-7F2D-43E7-8584-67DF1CB927D1}" type="slidenum">
              <a:rPr lang="en-ZA"/>
              <a:pPr>
                <a:defRPr/>
              </a:pPr>
              <a:t>‹#›</a:t>
            </a:fld>
            <a:endParaRPr lang="en-ZA" dirty="0"/>
          </a:p>
        </p:txBody>
      </p:sp>
    </p:spTree>
    <p:extLst>
      <p:ext uri="{BB962C8B-B14F-4D97-AF65-F5344CB8AC3E}">
        <p14:creationId xmlns:p14="http://schemas.microsoft.com/office/powerpoint/2010/main" val="2343300516"/>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p:txBody>
          <a:bodyPr/>
          <a:lstStyle>
            <a:lvl1pPr>
              <a:defRPr>
                <a:latin typeface="Arial" pitchFamily="34" charset="0"/>
                <a:cs typeface="Arial" pitchFamily="34" charset="0"/>
              </a:defRPr>
            </a:lvl1pPr>
          </a:lstStyle>
          <a:p>
            <a:pPr>
              <a:defRPr/>
            </a:pPr>
            <a:fld id="{DF3B44F5-ECF2-4A2D-902C-2EF393CD2B49}" type="datetime1">
              <a:rPr lang="en-ZA" smtClean="0"/>
              <a:t>2022/07/18</a:t>
            </a:fld>
            <a:endParaRPr lang="en-ZA" dirty="0"/>
          </a:p>
        </p:txBody>
      </p:sp>
      <p:sp>
        <p:nvSpPr>
          <p:cNvPr id="5" name="Rectangle 38"/>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endParaRPr lang="en-GB" dirty="0"/>
          </a:p>
        </p:txBody>
      </p:sp>
      <p:sp>
        <p:nvSpPr>
          <p:cNvPr id="6" name="Rectangle 39"/>
          <p:cNvSpPr>
            <a:spLocks noGrp="1" noChangeArrowheads="1"/>
          </p:cNvSpPr>
          <p:nvPr>
            <p:ph type="sldNum" sz="quarter" idx="12"/>
          </p:nvPr>
        </p:nvSpPr>
        <p:spPr/>
        <p:txBody>
          <a:bodyPr/>
          <a:lstStyle>
            <a:lvl1pPr>
              <a:defRPr>
                <a:latin typeface="Arial" pitchFamily="34" charset="0"/>
                <a:cs typeface="Arial" pitchFamily="34" charset="0"/>
              </a:defRPr>
            </a:lvl1pPr>
          </a:lstStyle>
          <a:p>
            <a:pPr>
              <a:defRPr/>
            </a:pPr>
            <a:fld id="{AA24A8AC-FCED-46E1-91E4-51D4A9D14C36}" type="slidenum">
              <a:rPr lang="en-ZA"/>
              <a:pPr>
                <a:defRPr/>
              </a:pPr>
              <a:t>‹#›</a:t>
            </a:fld>
            <a:endParaRPr lang="en-ZA" dirty="0"/>
          </a:p>
        </p:txBody>
      </p:sp>
    </p:spTree>
    <p:extLst>
      <p:ext uri="{BB962C8B-B14F-4D97-AF65-F5344CB8AC3E}">
        <p14:creationId xmlns:p14="http://schemas.microsoft.com/office/powerpoint/2010/main" val="3195398199"/>
      </p:ext>
    </p:extLst>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p:txBody>
          <a:bodyPr/>
          <a:lstStyle>
            <a:lvl1pPr>
              <a:defRPr>
                <a:latin typeface="Arial" pitchFamily="34" charset="0"/>
                <a:cs typeface="Arial" pitchFamily="34" charset="0"/>
              </a:defRPr>
            </a:lvl1pPr>
          </a:lstStyle>
          <a:p>
            <a:pPr>
              <a:defRPr/>
            </a:pPr>
            <a:fld id="{CB72E057-C1ED-4429-A717-666B1706460F}" type="datetime1">
              <a:rPr lang="en-ZA" smtClean="0"/>
              <a:t>2022/07/18</a:t>
            </a:fld>
            <a:endParaRPr lang="en-ZA" dirty="0"/>
          </a:p>
        </p:txBody>
      </p:sp>
      <p:sp>
        <p:nvSpPr>
          <p:cNvPr id="6" name="Rectangle 38"/>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endParaRPr lang="en-GB" dirty="0"/>
          </a:p>
        </p:txBody>
      </p:sp>
      <p:sp>
        <p:nvSpPr>
          <p:cNvPr id="7" name="Rectangle 39"/>
          <p:cNvSpPr>
            <a:spLocks noGrp="1" noChangeArrowheads="1"/>
          </p:cNvSpPr>
          <p:nvPr>
            <p:ph type="sldNum" sz="quarter" idx="12"/>
          </p:nvPr>
        </p:nvSpPr>
        <p:spPr/>
        <p:txBody>
          <a:bodyPr/>
          <a:lstStyle>
            <a:lvl1pPr>
              <a:defRPr>
                <a:latin typeface="Arial" pitchFamily="34" charset="0"/>
                <a:cs typeface="Arial" pitchFamily="34" charset="0"/>
              </a:defRPr>
            </a:lvl1pPr>
          </a:lstStyle>
          <a:p>
            <a:pPr>
              <a:defRPr/>
            </a:pPr>
            <a:fld id="{25397F6A-2282-42E9-9D4A-CC893FCD9E45}" type="slidenum">
              <a:rPr lang="en-ZA"/>
              <a:pPr>
                <a:defRPr/>
              </a:pPr>
              <a:t>‹#›</a:t>
            </a:fld>
            <a:endParaRPr lang="en-ZA" dirty="0"/>
          </a:p>
        </p:txBody>
      </p:sp>
    </p:spTree>
    <p:extLst>
      <p:ext uri="{BB962C8B-B14F-4D97-AF65-F5344CB8AC3E}">
        <p14:creationId xmlns:p14="http://schemas.microsoft.com/office/powerpoint/2010/main" val="3692828165"/>
      </p:ext>
    </p:extLst>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7"/>
          <p:cNvSpPr>
            <a:spLocks noGrp="1" noChangeArrowheads="1"/>
          </p:cNvSpPr>
          <p:nvPr>
            <p:ph type="dt" sz="half" idx="10"/>
          </p:nvPr>
        </p:nvSpPr>
        <p:spPr/>
        <p:txBody>
          <a:bodyPr/>
          <a:lstStyle>
            <a:lvl1pPr>
              <a:defRPr>
                <a:latin typeface="Arial" pitchFamily="34" charset="0"/>
                <a:cs typeface="Arial" pitchFamily="34" charset="0"/>
              </a:defRPr>
            </a:lvl1pPr>
          </a:lstStyle>
          <a:p>
            <a:pPr>
              <a:defRPr/>
            </a:pPr>
            <a:fld id="{17F3E3BD-D372-447B-8500-8F5592FCFE9B}" type="datetime1">
              <a:rPr lang="en-ZA" smtClean="0"/>
              <a:t>2022/07/18</a:t>
            </a:fld>
            <a:endParaRPr lang="en-ZA" dirty="0"/>
          </a:p>
        </p:txBody>
      </p:sp>
      <p:sp>
        <p:nvSpPr>
          <p:cNvPr id="8" name="Rectangle 38"/>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endParaRPr lang="en-GB" dirty="0"/>
          </a:p>
        </p:txBody>
      </p:sp>
      <p:sp>
        <p:nvSpPr>
          <p:cNvPr id="9" name="Rectangle 39"/>
          <p:cNvSpPr>
            <a:spLocks noGrp="1" noChangeArrowheads="1"/>
          </p:cNvSpPr>
          <p:nvPr>
            <p:ph type="sldNum" sz="quarter" idx="12"/>
          </p:nvPr>
        </p:nvSpPr>
        <p:spPr/>
        <p:txBody>
          <a:bodyPr/>
          <a:lstStyle>
            <a:lvl1pPr>
              <a:defRPr>
                <a:latin typeface="Arial" pitchFamily="34" charset="0"/>
                <a:cs typeface="Arial" pitchFamily="34" charset="0"/>
              </a:defRPr>
            </a:lvl1pPr>
          </a:lstStyle>
          <a:p>
            <a:pPr>
              <a:defRPr/>
            </a:pPr>
            <a:fld id="{AFD37216-EFF4-48F1-99D0-B62B27854FB1}" type="slidenum">
              <a:rPr lang="en-ZA"/>
              <a:pPr>
                <a:defRPr/>
              </a:pPr>
              <a:t>‹#›</a:t>
            </a:fld>
            <a:endParaRPr lang="en-ZA" dirty="0"/>
          </a:p>
        </p:txBody>
      </p:sp>
    </p:spTree>
    <p:extLst>
      <p:ext uri="{BB962C8B-B14F-4D97-AF65-F5344CB8AC3E}">
        <p14:creationId xmlns:p14="http://schemas.microsoft.com/office/powerpoint/2010/main" val="3387410361"/>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1FDFFD92-1CF2-408A-9E2C-430E87789F22}" type="datetime1">
              <a:rPr lang="en-ZA" smtClean="0"/>
              <a:t>2022/07/18</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B8C976E4-FDA6-4E22-B354-C50290A44441}" type="slidenum">
              <a:rPr lang="en-ZA"/>
              <a:pPr>
                <a:defRPr/>
              </a:pPr>
              <a:t>‹#›</a:t>
            </a:fld>
            <a:endParaRPr lang="en-ZA" dirty="0"/>
          </a:p>
        </p:txBody>
      </p:sp>
    </p:spTree>
    <p:extLst>
      <p:ext uri="{BB962C8B-B14F-4D97-AF65-F5344CB8AC3E}">
        <p14:creationId xmlns:p14="http://schemas.microsoft.com/office/powerpoint/2010/main" val="4208291443"/>
      </p:ext>
    </p:extLst>
  </p:cSld>
  <p:clrMapOvr>
    <a:masterClrMapping/>
  </p:clrMapOvr>
  <p:transitio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7"/>
          <p:cNvSpPr>
            <a:spLocks noGrp="1" noChangeArrowheads="1"/>
          </p:cNvSpPr>
          <p:nvPr>
            <p:ph type="dt" sz="half" idx="10"/>
          </p:nvPr>
        </p:nvSpPr>
        <p:spPr/>
        <p:txBody>
          <a:bodyPr/>
          <a:lstStyle>
            <a:lvl1pPr>
              <a:defRPr>
                <a:latin typeface="Arial" pitchFamily="34" charset="0"/>
                <a:cs typeface="Arial" pitchFamily="34" charset="0"/>
              </a:defRPr>
            </a:lvl1pPr>
          </a:lstStyle>
          <a:p>
            <a:pPr>
              <a:defRPr/>
            </a:pPr>
            <a:fld id="{B9122417-2108-4CCE-8968-57C6B305CF2C}" type="datetime1">
              <a:rPr lang="en-ZA" smtClean="0"/>
              <a:t>2022/07/18</a:t>
            </a:fld>
            <a:endParaRPr lang="en-ZA" dirty="0"/>
          </a:p>
        </p:txBody>
      </p:sp>
      <p:sp>
        <p:nvSpPr>
          <p:cNvPr id="4" name="Rectangle 38"/>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endParaRPr lang="en-GB" dirty="0"/>
          </a:p>
        </p:txBody>
      </p:sp>
      <p:sp>
        <p:nvSpPr>
          <p:cNvPr id="5" name="Rectangle 39"/>
          <p:cNvSpPr>
            <a:spLocks noGrp="1" noChangeArrowheads="1"/>
          </p:cNvSpPr>
          <p:nvPr>
            <p:ph type="sldNum" sz="quarter" idx="12"/>
          </p:nvPr>
        </p:nvSpPr>
        <p:spPr/>
        <p:txBody>
          <a:bodyPr/>
          <a:lstStyle>
            <a:lvl1pPr>
              <a:defRPr>
                <a:latin typeface="Arial" pitchFamily="34" charset="0"/>
                <a:cs typeface="Arial" pitchFamily="34" charset="0"/>
              </a:defRPr>
            </a:lvl1pPr>
          </a:lstStyle>
          <a:p>
            <a:pPr>
              <a:defRPr/>
            </a:pPr>
            <a:fld id="{41F66E07-D484-4634-A433-F81C2528F87C}" type="slidenum">
              <a:rPr lang="en-ZA"/>
              <a:pPr>
                <a:defRPr/>
              </a:pPr>
              <a:t>‹#›</a:t>
            </a:fld>
            <a:endParaRPr lang="en-ZA" dirty="0"/>
          </a:p>
        </p:txBody>
      </p:sp>
    </p:spTree>
    <p:extLst>
      <p:ext uri="{BB962C8B-B14F-4D97-AF65-F5344CB8AC3E}">
        <p14:creationId xmlns:p14="http://schemas.microsoft.com/office/powerpoint/2010/main" val="3107238846"/>
      </p:ext>
    </p:extLst>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p:txBody>
          <a:bodyPr/>
          <a:lstStyle>
            <a:lvl1pPr>
              <a:defRPr>
                <a:latin typeface="Arial" pitchFamily="34" charset="0"/>
                <a:cs typeface="Arial" pitchFamily="34" charset="0"/>
              </a:defRPr>
            </a:lvl1pPr>
          </a:lstStyle>
          <a:p>
            <a:pPr>
              <a:defRPr/>
            </a:pPr>
            <a:fld id="{36DA6934-7B14-4134-A9F7-F0B140C282EA}" type="datetime1">
              <a:rPr lang="en-ZA" smtClean="0"/>
              <a:t>2022/07/18</a:t>
            </a:fld>
            <a:endParaRPr lang="en-ZA" dirty="0"/>
          </a:p>
        </p:txBody>
      </p:sp>
      <p:sp>
        <p:nvSpPr>
          <p:cNvPr id="3" name="Rectangle 38"/>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endParaRPr lang="en-GB" dirty="0"/>
          </a:p>
        </p:txBody>
      </p:sp>
      <p:sp>
        <p:nvSpPr>
          <p:cNvPr id="4" name="Rectangle 39"/>
          <p:cNvSpPr>
            <a:spLocks noGrp="1" noChangeArrowheads="1"/>
          </p:cNvSpPr>
          <p:nvPr>
            <p:ph type="sldNum" sz="quarter" idx="12"/>
          </p:nvPr>
        </p:nvSpPr>
        <p:spPr/>
        <p:txBody>
          <a:bodyPr/>
          <a:lstStyle>
            <a:lvl1pPr>
              <a:defRPr>
                <a:latin typeface="Arial" pitchFamily="34" charset="0"/>
                <a:cs typeface="Arial" pitchFamily="34" charset="0"/>
              </a:defRPr>
            </a:lvl1pPr>
          </a:lstStyle>
          <a:p>
            <a:pPr>
              <a:defRPr/>
            </a:pPr>
            <a:fld id="{87168E0A-B4DD-4923-8035-54114B8202BE}" type="slidenum">
              <a:rPr lang="en-ZA"/>
              <a:pPr>
                <a:defRPr/>
              </a:pPr>
              <a:t>‹#›</a:t>
            </a:fld>
            <a:endParaRPr lang="en-ZA" dirty="0"/>
          </a:p>
        </p:txBody>
      </p:sp>
    </p:spTree>
    <p:extLst>
      <p:ext uri="{BB962C8B-B14F-4D97-AF65-F5344CB8AC3E}">
        <p14:creationId xmlns:p14="http://schemas.microsoft.com/office/powerpoint/2010/main" val="4006986054"/>
      </p:ext>
    </p:extLst>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atin typeface="Arial" pitchFamily="34" charset="0"/>
                <a:cs typeface="Arial" pitchFamily="34" charset="0"/>
              </a:defRPr>
            </a:lvl1pPr>
          </a:lstStyle>
          <a:p>
            <a:pPr>
              <a:defRPr/>
            </a:pPr>
            <a:fld id="{A087D46B-8B19-437F-B206-977B52018EEC}" type="datetime1">
              <a:rPr lang="en-ZA" smtClean="0"/>
              <a:t>2022/07/18</a:t>
            </a:fld>
            <a:endParaRPr lang="en-ZA" dirty="0"/>
          </a:p>
        </p:txBody>
      </p:sp>
      <p:sp>
        <p:nvSpPr>
          <p:cNvPr id="6" name="Rectangle 38"/>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endParaRPr lang="en-GB" dirty="0"/>
          </a:p>
        </p:txBody>
      </p:sp>
      <p:sp>
        <p:nvSpPr>
          <p:cNvPr id="7" name="Rectangle 39"/>
          <p:cNvSpPr>
            <a:spLocks noGrp="1" noChangeArrowheads="1"/>
          </p:cNvSpPr>
          <p:nvPr>
            <p:ph type="sldNum" sz="quarter" idx="12"/>
          </p:nvPr>
        </p:nvSpPr>
        <p:spPr/>
        <p:txBody>
          <a:bodyPr/>
          <a:lstStyle>
            <a:lvl1pPr>
              <a:defRPr>
                <a:latin typeface="Arial" pitchFamily="34" charset="0"/>
                <a:cs typeface="Arial" pitchFamily="34" charset="0"/>
              </a:defRPr>
            </a:lvl1pPr>
          </a:lstStyle>
          <a:p>
            <a:pPr>
              <a:defRPr/>
            </a:pPr>
            <a:fld id="{6922FDF8-5C60-402D-B6A1-F17FDD5CE0BE}" type="slidenum">
              <a:rPr lang="en-ZA"/>
              <a:pPr>
                <a:defRPr/>
              </a:pPr>
              <a:t>‹#›</a:t>
            </a:fld>
            <a:endParaRPr lang="en-ZA" dirty="0"/>
          </a:p>
        </p:txBody>
      </p:sp>
    </p:spTree>
    <p:extLst>
      <p:ext uri="{BB962C8B-B14F-4D97-AF65-F5344CB8AC3E}">
        <p14:creationId xmlns:p14="http://schemas.microsoft.com/office/powerpoint/2010/main" val="1564641353"/>
      </p:ext>
    </p:extLst>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defRPr>
                <a:latin typeface="Arial" pitchFamily="34" charset="0"/>
                <a:cs typeface="Arial" pitchFamily="34" charset="0"/>
              </a:defRPr>
            </a:lvl1pPr>
          </a:lstStyle>
          <a:p>
            <a:pPr>
              <a:defRPr/>
            </a:pPr>
            <a:fld id="{5170A1E9-7147-4879-9850-4EB01ED3144C}" type="datetime1">
              <a:rPr lang="en-ZA" smtClean="0"/>
              <a:t>2022/07/18</a:t>
            </a:fld>
            <a:endParaRPr lang="en-ZA" dirty="0"/>
          </a:p>
        </p:txBody>
      </p:sp>
      <p:sp>
        <p:nvSpPr>
          <p:cNvPr id="6" name="Rectangle 38"/>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endParaRPr lang="en-GB" dirty="0"/>
          </a:p>
        </p:txBody>
      </p:sp>
      <p:sp>
        <p:nvSpPr>
          <p:cNvPr id="7" name="Rectangle 39"/>
          <p:cNvSpPr>
            <a:spLocks noGrp="1" noChangeArrowheads="1"/>
          </p:cNvSpPr>
          <p:nvPr>
            <p:ph type="sldNum" sz="quarter" idx="12"/>
          </p:nvPr>
        </p:nvSpPr>
        <p:spPr/>
        <p:txBody>
          <a:bodyPr/>
          <a:lstStyle>
            <a:lvl1pPr>
              <a:defRPr>
                <a:latin typeface="Arial" pitchFamily="34" charset="0"/>
                <a:cs typeface="Arial" pitchFamily="34" charset="0"/>
              </a:defRPr>
            </a:lvl1pPr>
          </a:lstStyle>
          <a:p>
            <a:pPr>
              <a:defRPr/>
            </a:pPr>
            <a:fld id="{4A8471DB-F359-489C-8380-CFA971235BFF}" type="slidenum">
              <a:rPr lang="en-ZA"/>
              <a:pPr>
                <a:defRPr/>
              </a:pPr>
              <a:t>‹#›</a:t>
            </a:fld>
            <a:endParaRPr lang="en-ZA" dirty="0"/>
          </a:p>
        </p:txBody>
      </p:sp>
    </p:spTree>
    <p:extLst>
      <p:ext uri="{BB962C8B-B14F-4D97-AF65-F5344CB8AC3E}">
        <p14:creationId xmlns:p14="http://schemas.microsoft.com/office/powerpoint/2010/main" val="1469599403"/>
      </p:ext>
    </p:extLst>
  </p:cSld>
  <p:clrMapOvr>
    <a:masterClrMapping/>
  </p:clrMapOvr>
  <p:transitio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atin typeface="Arial" pitchFamily="34" charset="0"/>
                <a:cs typeface="Arial" pitchFamily="34" charset="0"/>
              </a:defRPr>
            </a:lvl1pPr>
          </a:lstStyle>
          <a:p>
            <a:pPr>
              <a:defRPr/>
            </a:pPr>
            <a:fld id="{6D05FBAB-44B2-4CBA-BCFD-B3FADB29D445}" type="datetime1">
              <a:rPr lang="en-ZA" smtClean="0"/>
              <a:t>2022/07/18</a:t>
            </a:fld>
            <a:endParaRPr lang="en-ZA" dirty="0"/>
          </a:p>
        </p:txBody>
      </p:sp>
      <p:sp>
        <p:nvSpPr>
          <p:cNvPr id="5" name="Rectangle 38"/>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endParaRPr lang="en-GB" dirty="0"/>
          </a:p>
        </p:txBody>
      </p:sp>
      <p:sp>
        <p:nvSpPr>
          <p:cNvPr id="6" name="Rectangle 39"/>
          <p:cNvSpPr>
            <a:spLocks noGrp="1" noChangeArrowheads="1"/>
          </p:cNvSpPr>
          <p:nvPr>
            <p:ph type="sldNum" sz="quarter" idx="12"/>
          </p:nvPr>
        </p:nvSpPr>
        <p:spPr/>
        <p:txBody>
          <a:bodyPr/>
          <a:lstStyle>
            <a:lvl1pPr>
              <a:defRPr>
                <a:latin typeface="Arial" pitchFamily="34" charset="0"/>
                <a:cs typeface="Arial" pitchFamily="34" charset="0"/>
              </a:defRPr>
            </a:lvl1pPr>
          </a:lstStyle>
          <a:p>
            <a:pPr>
              <a:defRPr/>
            </a:pPr>
            <a:fld id="{3EC071D7-B43F-43CD-AC4D-F3D9C0B02137}" type="slidenum">
              <a:rPr lang="en-ZA"/>
              <a:pPr>
                <a:defRPr/>
              </a:pPr>
              <a:t>‹#›</a:t>
            </a:fld>
            <a:endParaRPr lang="en-ZA" dirty="0"/>
          </a:p>
        </p:txBody>
      </p:sp>
    </p:spTree>
    <p:extLst>
      <p:ext uri="{BB962C8B-B14F-4D97-AF65-F5344CB8AC3E}">
        <p14:creationId xmlns:p14="http://schemas.microsoft.com/office/powerpoint/2010/main" val="875404166"/>
      </p:ext>
    </p:extLst>
  </p:cSld>
  <p:clrMapOvr>
    <a:masterClrMapping/>
  </p:clrMapOvr>
  <p:transitio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defRPr>
                <a:latin typeface="Arial" pitchFamily="34" charset="0"/>
                <a:cs typeface="Arial" pitchFamily="34" charset="0"/>
              </a:defRPr>
            </a:lvl1pPr>
          </a:lstStyle>
          <a:p>
            <a:pPr>
              <a:defRPr/>
            </a:pPr>
            <a:fld id="{468BE033-673F-4E3B-8ADE-1BD7C367F244}" type="datetime1">
              <a:rPr lang="en-ZA" smtClean="0"/>
              <a:t>2022/07/18</a:t>
            </a:fld>
            <a:endParaRPr lang="en-ZA" dirty="0"/>
          </a:p>
        </p:txBody>
      </p:sp>
      <p:sp>
        <p:nvSpPr>
          <p:cNvPr id="5" name="Rectangle 38"/>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endParaRPr lang="en-GB" dirty="0"/>
          </a:p>
        </p:txBody>
      </p:sp>
      <p:sp>
        <p:nvSpPr>
          <p:cNvPr id="6" name="Rectangle 39"/>
          <p:cNvSpPr>
            <a:spLocks noGrp="1" noChangeArrowheads="1"/>
          </p:cNvSpPr>
          <p:nvPr>
            <p:ph type="sldNum" sz="quarter" idx="12"/>
          </p:nvPr>
        </p:nvSpPr>
        <p:spPr/>
        <p:txBody>
          <a:bodyPr/>
          <a:lstStyle>
            <a:lvl1pPr>
              <a:defRPr>
                <a:latin typeface="Arial" pitchFamily="34" charset="0"/>
                <a:cs typeface="Arial" pitchFamily="34" charset="0"/>
              </a:defRPr>
            </a:lvl1pPr>
          </a:lstStyle>
          <a:p>
            <a:pPr>
              <a:defRPr/>
            </a:pPr>
            <a:fld id="{A9730948-852A-4D0E-9BCD-173934157F03}" type="slidenum">
              <a:rPr lang="en-ZA"/>
              <a:pPr>
                <a:defRPr/>
              </a:pPr>
              <a:t>‹#›</a:t>
            </a:fld>
            <a:endParaRPr lang="en-ZA" dirty="0"/>
          </a:p>
        </p:txBody>
      </p:sp>
    </p:spTree>
    <p:extLst>
      <p:ext uri="{BB962C8B-B14F-4D97-AF65-F5344CB8AC3E}">
        <p14:creationId xmlns:p14="http://schemas.microsoft.com/office/powerpoint/2010/main" val="3427394132"/>
      </p:ext>
    </p:extLst>
  </p:cSld>
  <p:clrMapOvr>
    <a:masterClrMapping/>
  </p:clrMapOvr>
  <p:transitio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37"/>
          <p:cNvSpPr>
            <a:spLocks noGrp="1" noChangeArrowheads="1"/>
          </p:cNvSpPr>
          <p:nvPr>
            <p:ph type="dt" sz="half" idx="10"/>
          </p:nvPr>
        </p:nvSpPr>
        <p:spPr/>
        <p:txBody>
          <a:bodyPr/>
          <a:lstStyle>
            <a:lvl1pPr>
              <a:defRPr>
                <a:latin typeface="Arial" pitchFamily="34" charset="0"/>
                <a:cs typeface="Arial" pitchFamily="34" charset="0"/>
              </a:defRPr>
            </a:lvl1pPr>
          </a:lstStyle>
          <a:p>
            <a:pPr>
              <a:defRPr/>
            </a:pPr>
            <a:fld id="{C55DAAC2-F546-4A6B-8440-943012EC6CDC}" type="datetime1">
              <a:rPr lang="en-ZA" smtClean="0"/>
              <a:t>2022/07/18</a:t>
            </a:fld>
            <a:endParaRPr lang="en-ZA" dirty="0"/>
          </a:p>
        </p:txBody>
      </p:sp>
      <p:sp>
        <p:nvSpPr>
          <p:cNvPr id="4" name="Rectangle 38"/>
          <p:cNvSpPr>
            <a:spLocks noGrp="1" noChangeArrowheads="1"/>
          </p:cNvSpPr>
          <p:nvPr>
            <p:ph type="ftr" sz="quarter" idx="11"/>
          </p:nvPr>
        </p:nvSpPr>
        <p:spPr/>
        <p:txBody>
          <a:bodyPr/>
          <a:lstStyle>
            <a:lvl1pPr>
              <a:defRPr>
                <a:latin typeface="Arial" pitchFamily="34" charset="0"/>
                <a:cs typeface="Arial" pitchFamily="34" charset="0"/>
              </a:defRPr>
            </a:lvl1pPr>
          </a:lstStyle>
          <a:p>
            <a:pPr>
              <a:defRPr/>
            </a:pPr>
            <a:endParaRPr lang="en-GB" dirty="0"/>
          </a:p>
        </p:txBody>
      </p:sp>
      <p:sp>
        <p:nvSpPr>
          <p:cNvPr id="5" name="Rectangle 39"/>
          <p:cNvSpPr>
            <a:spLocks noGrp="1" noChangeArrowheads="1"/>
          </p:cNvSpPr>
          <p:nvPr>
            <p:ph type="sldNum" sz="quarter" idx="12"/>
          </p:nvPr>
        </p:nvSpPr>
        <p:spPr/>
        <p:txBody>
          <a:bodyPr/>
          <a:lstStyle>
            <a:lvl1pPr>
              <a:defRPr>
                <a:latin typeface="Arial" pitchFamily="34" charset="0"/>
                <a:cs typeface="Arial" pitchFamily="34" charset="0"/>
              </a:defRPr>
            </a:lvl1pPr>
          </a:lstStyle>
          <a:p>
            <a:pPr>
              <a:defRPr/>
            </a:pPr>
            <a:fld id="{93EE13E2-6400-4033-A619-38C6C16719BC}" type="slidenum">
              <a:rPr lang="en-ZA"/>
              <a:pPr>
                <a:defRPr/>
              </a:pPr>
              <a:t>‹#›</a:t>
            </a:fld>
            <a:endParaRPr lang="en-ZA" dirty="0"/>
          </a:p>
        </p:txBody>
      </p:sp>
    </p:spTree>
    <p:extLst>
      <p:ext uri="{BB962C8B-B14F-4D97-AF65-F5344CB8AC3E}">
        <p14:creationId xmlns:p14="http://schemas.microsoft.com/office/powerpoint/2010/main" val="2249094440"/>
      </p:ext>
    </p:extLst>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1"/>
          <p:cNvSpPr>
            <a:spLocks noChangeArrowheads="1"/>
          </p:cNvSpPr>
          <p:nvPr/>
        </p:nvSpPr>
        <p:spPr bwMode="gray">
          <a:xfrm>
            <a:off x="-4763" y="0"/>
            <a:ext cx="91487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nchor="ctr"/>
          <a:lstStyle/>
          <a:p>
            <a:pPr defTabSz="912813"/>
            <a:endParaRPr lang="en-GB" sz="1200" dirty="0">
              <a:solidFill>
                <a:srgbClr val="003896"/>
              </a:solidFill>
            </a:endParaRPr>
          </a:p>
        </p:txBody>
      </p:sp>
      <p:pic>
        <p:nvPicPr>
          <p:cNvPr id="5" name="Picture 23" descr="d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63" y="0"/>
            <a:ext cx="182562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101"/>
          <p:cNvSpPr>
            <a:spLocks noChangeArrowheads="1"/>
          </p:cNvSpPr>
          <p:nvPr/>
        </p:nvSpPr>
        <p:spPr bwMode="gray">
          <a:xfrm>
            <a:off x="368300" y="1300163"/>
            <a:ext cx="2298700" cy="2297112"/>
          </a:xfrm>
          <a:prstGeom prst="ellipse">
            <a:avLst/>
          </a:prstGeom>
          <a:solidFill>
            <a:srgbClr val="83725B"/>
          </a:solidFill>
          <a:ln w="9525">
            <a:solidFill>
              <a:srgbClr val="83725B"/>
            </a:solidFill>
            <a:round/>
            <a:headEnd/>
            <a:tailEnd/>
          </a:ln>
        </p:spPr>
        <p:txBody>
          <a:bodyPr lIns="91430" tIns="45716" rIns="91430" bIns="45716"/>
          <a:lstStyle/>
          <a:p>
            <a:pPr defTabSz="912813"/>
            <a:endParaRPr lang="en-GB" sz="1200" dirty="0">
              <a:solidFill>
                <a:srgbClr val="003896"/>
              </a:solidFill>
            </a:endParaRPr>
          </a:p>
        </p:txBody>
      </p:sp>
      <p:sp>
        <p:nvSpPr>
          <p:cNvPr id="7" name="Oval 102" descr="coolers"/>
          <p:cNvSpPr>
            <a:spLocks noChangeArrowheads="1"/>
          </p:cNvSpPr>
          <p:nvPr/>
        </p:nvSpPr>
        <p:spPr bwMode="gray">
          <a:xfrm>
            <a:off x="438150" y="1362075"/>
            <a:ext cx="2160588" cy="2173288"/>
          </a:xfrm>
          <a:prstGeom prst="ellipse">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91430" tIns="45716" rIns="91430" bIns="45716"/>
          <a:lstStyle/>
          <a:p>
            <a:pPr defTabSz="912813"/>
            <a:endParaRPr lang="en-GB" sz="1200" dirty="0">
              <a:solidFill>
                <a:srgbClr val="003896"/>
              </a:solidFill>
            </a:endParaRPr>
          </a:p>
        </p:txBody>
      </p:sp>
      <p:sp>
        <p:nvSpPr>
          <p:cNvPr id="8" name="Oval 103"/>
          <p:cNvSpPr>
            <a:spLocks noChangeArrowheads="1"/>
          </p:cNvSpPr>
          <p:nvPr/>
        </p:nvSpPr>
        <p:spPr bwMode="gray">
          <a:xfrm>
            <a:off x="344488"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9" name="Oval 104"/>
          <p:cNvSpPr>
            <a:spLocks noChangeArrowheads="1"/>
          </p:cNvSpPr>
          <p:nvPr/>
        </p:nvSpPr>
        <p:spPr bwMode="gray">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10" name="Oval 105"/>
          <p:cNvSpPr>
            <a:spLocks noChangeArrowheads="1"/>
          </p:cNvSpPr>
          <p:nvPr/>
        </p:nvSpPr>
        <p:spPr bwMode="gray">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11" name="Oval 106"/>
          <p:cNvSpPr>
            <a:spLocks noChangeArrowheads="1"/>
          </p:cNvSpPr>
          <p:nvPr/>
        </p:nvSpPr>
        <p:spPr bwMode="gray">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12" name="Oval 107"/>
          <p:cNvSpPr>
            <a:spLocks noChangeArrowheads="1"/>
          </p:cNvSpPr>
          <p:nvPr/>
        </p:nvSpPr>
        <p:spPr bwMode="gray">
          <a:xfrm>
            <a:off x="442913"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13" name="Oval 108"/>
          <p:cNvSpPr>
            <a:spLocks noChangeArrowheads="1"/>
          </p:cNvSpPr>
          <p:nvPr/>
        </p:nvSpPr>
        <p:spPr bwMode="gray">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14" name="Oval 109"/>
          <p:cNvSpPr>
            <a:spLocks noChangeArrowheads="1"/>
          </p:cNvSpPr>
          <p:nvPr/>
        </p:nvSpPr>
        <p:spPr bwMode="gray">
          <a:xfrm>
            <a:off x="455613"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15" name="Oval 110"/>
          <p:cNvSpPr>
            <a:spLocks noChangeArrowheads="1"/>
          </p:cNvSpPr>
          <p:nvPr/>
        </p:nvSpPr>
        <p:spPr bwMode="gray">
          <a:xfrm>
            <a:off x="974725" y="669925"/>
            <a:ext cx="1173163" cy="1185863"/>
          </a:xfrm>
          <a:prstGeom prst="ellipse">
            <a:avLst/>
          </a:prstGeom>
          <a:solidFill>
            <a:srgbClr val="83725B"/>
          </a:solidFill>
          <a:ln w="9525">
            <a:solidFill>
              <a:srgbClr val="83725B"/>
            </a:solidFill>
            <a:miter lim="800000"/>
            <a:headEnd/>
            <a:tailEnd/>
          </a:ln>
        </p:spPr>
        <p:txBody>
          <a:bodyPr lIns="91430" tIns="45716" rIns="91430" bIns="45716"/>
          <a:lstStyle/>
          <a:p>
            <a:pPr defTabSz="912813"/>
            <a:endParaRPr lang="en-GB" sz="1200" dirty="0">
              <a:solidFill>
                <a:srgbClr val="003896"/>
              </a:solidFill>
            </a:endParaRPr>
          </a:p>
        </p:txBody>
      </p:sp>
      <p:sp>
        <p:nvSpPr>
          <p:cNvPr id="16" name="Oval 111"/>
          <p:cNvSpPr>
            <a:spLocks noChangeArrowheads="1"/>
          </p:cNvSpPr>
          <p:nvPr/>
        </p:nvSpPr>
        <p:spPr bwMode="gray">
          <a:xfrm>
            <a:off x="998538" y="706438"/>
            <a:ext cx="1123950" cy="1123950"/>
          </a:xfrm>
          <a:prstGeom prst="ellipse">
            <a:avLst/>
          </a:prstGeom>
          <a:solidFill>
            <a:srgbClr val="8C7F6D"/>
          </a:solidFill>
          <a:ln w="9525">
            <a:solidFill>
              <a:srgbClr val="83725B"/>
            </a:solidFill>
            <a:miter lim="800000"/>
            <a:headEnd/>
            <a:tailEnd/>
          </a:ln>
        </p:spPr>
        <p:txBody>
          <a:bodyPr lIns="91430" tIns="45716" rIns="91430" bIns="45716"/>
          <a:lstStyle/>
          <a:p>
            <a:pPr defTabSz="912813"/>
            <a:endParaRPr lang="en-GB" sz="1200" dirty="0">
              <a:solidFill>
                <a:srgbClr val="003896"/>
              </a:solidFill>
            </a:endParaRPr>
          </a:p>
        </p:txBody>
      </p:sp>
      <p:sp>
        <p:nvSpPr>
          <p:cNvPr id="17" name="Oval 112"/>
          <p:cNvSpPr>
            <a:spLocks noChangeArrowheads="1"/>
          </p:cNvSpPr>
          <p:nvPr/>
        </p:nvSpPr>
        <p:spPr bwMode="gray">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18" name="Oval 113"/>
          <p:cNvSpPr>
            <a:spLocks noChangeArrowheads="1"/>
          </p:cNvSpPr>
          <p:nvPr/>
        </p:nvSpPr>
        <p:spPr bwMode="gray">
          <a:xfrm>
            <a:off x="912813"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19" name="Oval 114"/>
          <p:cNvSpPr>
            <a:spLocks noChangeArrowheads="1"/>
          </p:cNvSpPr>
          <p:nvPr/>
        </p:nvSpPr>
        <p:spPr bwMode="gray">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20" name="Oval 115"/>
          <p:cNvSpPr>
            <a:spLocks noChangeArrowheads="1"/>
          </p:cNvSpPr>
          <p:nvPr/>
        </p:nvSpPr>
        <p:spPr bwMode="gray">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21" name="Oval 116"/>
          <p:cNvSpPr>
            <a:spLocks noChangeArrowheads="1"/>
          </p:cNvSpPr>
          <p:nvPr/>
        </p:nvSpPr>
        <p:spPr bwMode="gray">
          <a:xfrm>
            <a:off x="998538" y="706438"/>
            <a:ext cx="1123950" cy="1123950"/>
          </a:xfrm>
          <a:prstGeom prst="ellipse">
            <a:avLst/>
          </a:prstGeom>
          <a:solidFill>
            <a:srgbClr val="83725B"/>
          </a:solidFill>
          <a:ln w="9525">
            <a:solidFill>
              <a:srgbClr val="83725B"/>
            </a:solidFill>
            <a:miter lim="800000"/>
            <a:headEnd/>
            <a:tailEnd/>
          </a:ln>
        </p:spPr>
        <p:txBody>
          <a:bodyPr lIns="91430" tIns="45716" rIns="91430" bIns="45716"/>
          <a:lstStyle/>
          <a:p>
            <a:pPr defTabSz="912813"/>
            <a:endParaRPr lang="en-GB" sz="1200" dirty="0">
              <a:solidFill>
                <a:srgbClr val="003896"/>
              </a:solidFill>
            </a:endParaRPr>
          </a:p>
        </p:txBody>
      </p:sp>
      <p:sp>
        <p:nvSpPr>
          <p:cNvPr id="22" name="Oval 117"/>
          <p:cNvSpPr>
            <a:spLocks noChangeArrowheads="1"/>
          </p:cNvSpPr>
          <p:nvPr/>
        </p:nvSpPr>
        <p:spPr bwMode="gray">
          <a:xfrm>
            <a:off x="1011238" y="706438"/>
            <a:ext cx="1100137" cy="1100137"/>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23" name="Oval 118" descr="face"/>
          <p:cNvSpPr>
            <a:spLocks noChangeArrowheads="1"/>
          </p:cNvSpPr>
          <p:nvPr/>
        </p:nvSpPr>
        <p:spPr bwMode="gray">
          <a:xfrm>
            <a:off x="1004888" y="706438"/>
            <a:ext cx="1111250" cy="1112837"/>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91430" tIns="45716" rIns="91430" bIns="45716"/>
          <a:lstStyle/>
          <a:p>
            <a:pPr defTabSz="912813"/>
            <a:endParaRPr lang="en-GB" sz="1200" dirty="0">
              <a:solidFill>
                <a:srgbClr val="003896"/>
              </a:solidFill>
            </a:endParaRPr>
          </a:p>
        </p:txBody>
      </p:sp>
      <p:sp>
        <p:nvSpPr>
          <p:cNvPr id="24" name="Oval 119"/>
          <p:cNvSpPr>
            <a:spLocks noChangeArrowheads="1"/>
          </p:cNvSpPr>
          <p:nvPr/>
        </p:nvSpPr>
        <p:spPr bwMode="gray">
          <a:xfrm>
            <a:off x="1011238"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25" name="Oval 120"/>
          <p:cNvSpPr>
            <a:spLocks noChangeArrowheads="1"/>
          </p:cNvSpPr>
          <p:nvPr/>
        </p:nvSpPr>
        <p:spPr bwMode="gray">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26" name="Oval 121"/>
          <p:cNvSpPr>
            <a:spLocks noChangeArrowheads="1"/>
          </p:cNvSpPr>
          <p:nvPr/>
        </p:nvSpPr>
        <p:spPr bwMode="gray">
          <a:xfrm>
            <a:off x="1011238" y="695325"/>
            <a:ext cx="1211262"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27" name="Oval 122"/>
          <p:cNvSpPr>
            <a:spLocks noChangeArrowheads="1"/>
          </p:cNvSpPr>
          <p:nvPr/>
        </p:nvSpPr>
        <p:spPr bwMode="gray">
          <a:xfrm>
            <a:off x="419100" y="3178175"/>
            <a:ext cx="1925638" cy="1912938"/>
          </a:xfrm>
          <a:prstGeom prst="ellipse">
            <a:avLst/>
          </a:prstGeom>
          <a:solidFill>
            <a:srgbClr val="83725B"/>
          </a:solidFill>
          <a:ln w="9525">
            <a:solidFill>
              <a:srgbClr val="83725B"/>
            </a:solidFill>
            <a:miter lim="800000"/>
            <a:headEnd/>
            <a:tailEnd/>
          </a:ln>
        </p:spPr>
        <p:txBody>
          <a:bodyPr lIns="91430" tIns="45716" rIns="91430" bIns="45716"/>
          <a:lstStyle/>
          <a:p>
            <a:pPr defTabSz="912813"/>
            <a:endParaRPr lang="en-GB" sz="1200" dirty="0">
              <a:solidFill>
                <a:srgbClr val="003896"/>
              </a:solidFill>
            </a:endParaRPr>
          </a:p>
        </p:txBody>
      </p:sp>
      <p:sp>
        <p:nvSpPr>
          <p:cNvPr id="28" name="Oval 123"/>
          <p:cNvSpPr>
            <a:spLocks noChangeArrowheads="1"/>
          </p:cNvSpPr>
          <p:nvPr/>
        </p:nvSpPr>
        <p:spPr bwMode="gray">
          <a:xfrm>
            <a:off x="481013" y="3227388"/>
            <a:ext cx="1801812" cy="1814512"/>
          </a:xfrm>
          <a:prstGeom prst="ellipse">
            <a:avLst/>
          </a:prstGeom>
          <a:solidFill>
            <a:srgbClr val="83725B"/>
          </a:solidFill>
          <a:ln w="9525">
            <a:solidFill>
              <a:srgbClr val="83725B"/>
            </a:solidFill>
            <a:miter lim="800000"/>
            <a:headEnd/>
            <a:tailEnd/>
          </a:ln>
        </p:spPr>
        <p:txBody>
          <a:bodyPr lIns="91430" tIns="45716" rIns="91430" bIns="45716"/>
          <a:lstStyle/>
          <a:p>
            <a:pPr defTabSz="912813"/>
            <a:endParaRPr lang="en-GB" sz="1200" dirty="0">
              <a:solidFill>
                <a:srgbClr val="003896"/>
              </a:solidFill>
            </a:endParaRPr>
          </a:p>
        </p:txBody>
      </p:sp>
      <p:sp>
        <p:nvSpPr>
          <p:cNvPr id="29" name="Oval 124"/>
          <p:cNvSpPr>
            <a:spLocks noChangeArrowheads="1"/>
          </p:cNvSpPr>
          <p:nvPr/>
        </p:nvSpPr>
        <p:spPr bwMode="gray">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30" name="Oval 125"/>
          <p:cNvSpPr>
            <a:spLocks noChangeArrowheads="1"/>
          </p:cNvSpPr>
          <p:nvPr/>
        </p:nvSpPr>
        <p:spPr bwMode="gray">
          <a:xfrm>
            <a:off x="331788" y="3116263"/>
            <a:ext cx="1963737"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31" name="Oval 126"/>
          <p:cNvSpPr>
            <a:spLocks noChangeArrowheads="1"/>
          </p:cNvSpPr>
          <p:nvPr/>
        </p:nvSpPr>
        <p:spPr bwMode="gray">
          <a:xfrm>
            <a:off x="430213" y="3152775"/>
            <a:ext cx="1976437"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32" name="Oval 127"/>
          <p:cNvSpPr>
            <a:spLocks noChangeArrowheads="1"/>
          </p:cNvSpPr>
          <p:nvPr/>
        </p:nvSpPr>
        <p:spPr bwMode="gray">
          <a:xfrm>
            <a:off x="368300" y="3090863"/>
            <a:ext cx="1976438"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33" name="Oval 128" descr="new smal workers"/>
          <p:cNvSpPr>
            <a:spLocks noChangeArrowheads="1"/>
          </p:cNvSpPr>
          <p:nvPr/>
        </p:nvSpPr>
        <p:spPr bwMode="gray">
          <a:xfrm>
            <a:off x="482600" y="3227388"/>
            <a:ext cx="1801813" cy="1814512"/>
          </a:xfrm>
          <a:prstGeom prst="ellipse">
            <a:avLst/>
          </a:prstGeom>
          <a:blipFill dpi="0" rotWithShape="1">
            <a:blip r:embed="rId5">
              <a:lum contrast="12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91430" tIns="45716" rIns="91430" bIns="45716"/>
          <a:lstStyle/>
          <a:p>
            <a:pPr defTabSz="912813"/>
            <a:endParaRPr lang="en-GB" sz="1200" dirty="0">
              <a:solidFill>
                <a:srgbClr val="003896"/>
              </a:solidFill>
            </a:endParaRPr>
          </a:p>
        </p:txBody>
      </p:sp>
      <p:sp>
        <p:nvSpPr>
          <p:cNvPr id="34" name="Oval 129"/>
          <p:cNvSpPr>
            <a:spLocks noChangeArrowheads="1"/>
          </p:cNvSpPr>
          <p:nvPr/>
        </p:nvSpPr>
        <p:spPr bwMode="gray">
          <a:xfrm>
            <a:off x="257175" y="3201988"/>
            <a:ext cx="1965325"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35" name="Oval 130"/>
          <p:cNvSpPr>
            <a:spLocks noChangeArrowheads="1"/>
          </p:cNvSpPr>
          <p:nvPr/>
        </p:nvSpPr>
        <p:spPr bwMode="gray">
          <a:xfrm>
            <a:off x="492125" y="3090863"/>
            <a:ext cx="1976438"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36" name="Oval 131"/>
          <p:cNvSpPr>
            <a:spLocks noChangeArrowheads="1"/>
          </p:cNvSpPr>
          <p:nvPr/>
        </p:nvSpPr>
        <p:spPr bwMode="gray">
          <a:xfrm>
            <a:off x="481013" y="3201988"/>
            <a:ext cx="1974850"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37" name="Oval 132"/>
          <p:cNvSpPr>
            <a:spLocks noChangeArrowheads="1"/>
          </p:cNvSpPr>
          <p:nvPr/>
        </p:nvSpPr>
        <p:spPr bwMode="gray">
          <a:xfrm>
            <a:off x="974725" y="4746625"/>
            <a:ext cx="1592263" cy="1604963"/>
          </a:xfrm>
          <a:prstGeom prst="ellipse">
            <a:avLst/>
          </a:prstGeom>
          <a:solidFill>
            <a:srgbClr val="83725B"/>
          </a:solidFill>
          <a:ln w="9525">
            <a:solidFill>
              <a:srgbClr val="83725B"/>
            </a:solidFill>
            <a:miter lim="800000"/>
            <a:headEnd/>
            <a:tailEnd/>
          </a:ln>
        </p:spPr>
        <p:txBody>
          <a:bodyPr lIns="91430" tIns="45716" rIns="91430" bIns="45716"/>
          <a:lstStyle/>
          <a:p>
            <a:pPr defTabSz="912813"/>
            <a:endParaRPr lang="en-GB" sz="1200" dirty="0">
              <a:solidFill>
                <a:srgbClr val="003896"/>
              </a:solidFill>
            </a:endParaRPr>
          </a:p>
        </p:txBody>
      </p:sp>
      <p:sp>
        <p:nvSpPr>
          <p:cNvPr id="38" name="Oval 133"/>
          <p:cNvSpPr>
            <a:spLocks noChangeArrowheads="1"/>
          </p:cNvSpPr>
          <p:nvPr/>
        </p:nvSpPr>
        <p:spPr bwMode="gray">
          <a:xfrm>
            <a:off x="1023938" y="4795838"/>
            <a:ext cx="1493837" cy="1506537"/>
          </a:xfrm>
          <a:prstGeom prst="ellipse">
            <a:avLst/>
          </a:prstGeom>
          <a:solidFill>
            <a:srgbClr val="83725B"/>
          </a:solidFill>
          <a:ln w="9525">
            <a:solidFill>
              <a:srgbClr val="83725B"/>
            </a:solidFill>
            <a:miter lim="800000"/>
            <a:headEnd/>
            <a:tailEnd/>
          </a:ln>
        </p:spPr>
        <p:txBody>
          <a:bodyPr lIns="91430" tIns="45716" rIns="91430" bIns="45716"/>
          <a:lstStyle/>
          <a:p>
            <a:pPr defTabSz="912813"/>
            <a:endParaRPr lang="en-GB" sz="1200" dirty="0">
              <a:solidFill>
                <a:srgbClr val="003896"/>
              </a:solidFill>
            </a:endParaRPr>
          </a:p>
        </p:txBody>
      </p:sp>
      <p:sp>
        <p:nvSpPr>
          <p:cNvPr id="39" name="Oval 134"/>
          <p:cNvSpPr>
            <a:spLocks noChangeArrowheads="1"/>
          </p:cNvSpPr>
          <p:nvPr/>
        </p:nvSpPr>
        <p:spPr bwMode="gray">
          <a:xfrm>
            <a:off x="949325" y="4697413"/>
            <a:ext cx="1643063"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40" name="Oval 135"/>
          <p:cNvSpPr>
            <a:spLocks noChangeArrowheads="1"/>
          </p:cNvSpPr>
          <p:nvPr/>
        </p:nvSpPr>
        <p:spPr bwMode="gray">
          <a:xfrm>
            <a:off x="900113" y="4697413"/>
            <a:ext cx="1630362"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41" name="Oval 136"/>
          <p:cNvSpPr>
            <a:spLocks noChangeArrowheads="1"/>
          </p:cNvSpPr>
          <p:nvPr/>
        </p:nvSpPr>
        <p:spPr bwMode="gray">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42" name="Oval 137"/>
          <p:cNvSpPr>
            <a:spLocks noChangeArrowheads="1"/>
          </p:cNvSpPr>
          <p:nvPr/>
        </p:nvSpPr>
        <p:spPr bwMode="gray">
          <a:xfrm>
            <a:off x="925513" y="4684713"/>
            <a:ext cx="1641475"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43" name="Oval 138" descr="boom"/>
          <p:cNvSpPr>
            <a:spLocks noChangeArrowheads="1"/>
          </p:cNvSpPr>
          <p:nvPr/>
        </p:nvSpPr>
        <p:spPr bwMode="gray">
          <a:xfrm>
            <a:off x="1012825" y="4791075"/>
            <a:ext cx="1506538" cy="1519238"/>
          </a:xfrm>
          <a:prstGeom prst="ellipse">
            <a:avLst/>
          </a:prstGeom>
          <a:blipFill dpi="0" rotWithShape="1">
            <a:blip r:embed="rId6">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lIns="91430" tIns="45716" rIns="91430" bIns="45716"/>
          <a:lstStyle/>
          <a:p>
            <a:pPr defTabSz="912813"/>
            <a:endParaRPr lang="en-GB" sz="1200" dirty="0">
              <a:solidFill>
                <a:srgbClr val="003896"/>
              </a:solidFill>
            </a:endParaRPr>
          </a:p>
        </p:txBody>
      </p:sp>
      <p:sp>
        <p:nvSpPr>
          <p:cNvPr id="44" name="Oval 139"/>
          <p:cNvSpPr>
            <a:spLocks noChangeArrowheads="1"/>
          </p:cNvSpPr>
          <p:nvPr/>
        </p:nvSpPr>
        <p:spPr bwMode="gray">
          <a:xfrm>
            <a:off x="838200" y="4770438"/>
            <a:ext cx="1630363"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45" name="Oval 140"/>
          <p:cNvSpPr>
            <a:spLocks noChangeArrowheads="1"/>
          </p:cNvSpPr>
          <p:nvPr/>
        </p:nvSpPr>
        <p:spPr bwMode="gray">
          <a:xfrm>
            <a:off x="1023938" y="4770438"/>
            <a:ext cx="1643062"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46" name="Oval 141"/>
          <p:cNvSpPr>
            <a:spLocks noChangeArrowheads="1"/>
          </p:cNvSpPr>
          <p:nvPr/>
        </p:nvSpPr>
        <p:spPr bwMode="gray">
          <a:xfrm>
            <a:off x="1036638" y="4684713"/>
            <a:ext cx="1630362"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lIns="91430" tIns="45716" rIns="91430" bIns="45716"/>
          <a:lstStyle/>
          <a:p>
            <a:pPr defTabSz="912813"/>
            <a:endParaRPr lang="en-GB" sz="1200" dirty="0">
              <a:solidFill>
                <a:srgbClr val="003896"/>
              </a:solidFill>
            </a:endParaRPr>
          </a:p>
        </p:txBody>
      </p:sp>
      <p:sp>
        <p:nvSpPr>
          <p:cNvPr id="47" name="Working Draft Text" hidden="1"/>
          <p:cNvSpPr txBox="1">
            <a:spLocks noChangeArrowheads="1"/>
          </p:cNvSpPr>
          <p:nvPr/>
        </p:nvSpPr>
        <p:spPr bwMode="gray">
          <a:xfrm>
            <a:off x="3059113" y="1160463"/>
            <a:ext cx="984250" cy="136525"/>
          </a:xfrm>
          <a:prstGeom prst="rect">
            <a:avLst/>
          </a:prstGeom>
          <a:noFill/>
          <a:ln>
            <a:noFill/>
          </a:ln>
        </p:spPr>
        <p:txBody>
          <a:bodyPr wrap="none" lIns="0" tIns="0" rIns="0" bIns="0">
            <a:spAutoFit/>
          </a:bodyPr>
          <a:lstStyle>
            <a:lvl1pPr defTabSz="912813" eaLnBrk="0" hangingPunct="0">
              <a:defRPr sz="1200">
                <a:solidFill>
                  <a:schemeClr val="tx1"/>
                </a:solidFill>
                <a:latin typeface="Arial" pitchFamily="34" charset="0"/>
                <a:cs typeface="Arial" pitchFamily="34" charset="0"/>
              </a:defRPr>
            </a:lvl1pPr>
            <a:lvl2pPr marL="742950" indent="-285750" defTabSz="912813" eaLnBrk="0" hangingPunct="0">
              <a:defRPr sz="1200">
                <a:solidFill>
                  <a:schemeClr val="tx1"/>
                </a:solidFill>
                <a:latin typeface="Arial" pitchFamily="34" charset="0"/>
                <a:cs typeface="Arial" pitchFamily="34" charset="0"/>
              </a:defRPr>
            </a:lvl2pPr>
            <a:lvl3pPr marL="1143000" indent="-228600" defTabSz="912813" eaLnBrk="0" hangingPunct="0">
              <a:defRPr sz="1200">
                <a:solidFill>
                  <a:schemeClr val="tx1"/>
                </a:solidFill>
                <a:latin typeface="Arial" pitchFamily="34" charset="0"/>
                <a:cs typeface="Arial" pitchFamily="34" charset="0"/>
              </a:defRPr>
            </a:lvl3pPr>
            <a:lvl4pPr marL="1600200" indent="-228600" defTabSz="912813" eaLnBrk="0" hangingPunct="0">
              <a:defRPr sz="1200">
                <a:solidFill>
                  <a:schemeClr val="tx1"/>
                </a:solidFill>
                <a:latin typeface="Arial" pitchFamily="34" charset="0"/>
                <a:cs typeface="Arial" pitchFamily="34" charset="0"/>
              </a:defRPr>
            </a:lvl4pPr>
            <a:lvl5pPr marL="2057400" indent="-228600" defTabSz="912813" eaLnBrk="0" hangingPunct="0">
              <a:defRPr sz="1200">
                <a:solidFill>
                  <a:schemeClr val="tx1"/>
                </a:solidFill>
                <a:latin typeface="Arial" pitchFamily="34" charset="0"/>
                <a:cs typeface="Arial" pitchFamily="34" charset="0"/>
              </a:defRPr>
            </a:lvl5pPr>
            <a:lvl6pPr marL="25146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9pPr>
          </a:lstStyle>
          <a:p>
            <a:pPr algn="l" eaLnBrk="1" hangingPunct="1">
              <a:defRPr/>
            </a:pPr>
            <a:r>
              <a:rPr lang="en-ZA" sz="900" b="1" dirty="0">
                <a:solidFill>
                  <a:srgbClr val="003896"/>
                </a:solidFill>
              </a:rPr>
              <a:t>WORKING DRAFT</a:t>
            </a:r>
          </a:p>
        </p:txBody>
      </p:sp>
      <p:sp>
        <p:nvSpPr>
          <p:cNvPr id="48" name="Working Draft" hidden="1"/>
          <p:cNvSpPr txBox="1">
            <a:spLocks noChangeArrowheads="1"/>
          </p:cNvSpPr>
          <p:nvPr/>
        </p:nvSpPr>
        <p:spPr bwMode="gray">
          <a:xfrm>
            <a:off x="3059113" y="1314450"/>
            <a:ext cx="3282950" cy="138499"/>
          </a:xfrm>
          <a:prstGeom prst="rect">
            <a:avLst/>
          </a:prstGeom>
          <a:noFill/>
          <a:ln>
            <a:noFill/>
          </a:ln>
        </p:spPr>
        <p:txBody>
          <a:bodyPr wrap="none" lIns="0" tIns="0" rIns="0" bIns="0">
            <a:spAutoFit/>
          </a:bodyPr>
          <a:lstStyle>
            <a:lvl1pPr defTabSz="912813" eaLnBrk="0" hangingPunct="0">
              <a:defRPr sz="1200">
                <a:solidFill>
                  <a:schemeClr val="tx1"/>
                </a:solidFill>
                <a:latin typeface="Arial" pitchFamily="34" charset="0"/>
                <a:cs typeface="Arial" pitchFamily="34" charset="0"/>
              </a:defRPr>
            </a:lvl1pPr>
            <a:lvl2pPr marL="742950" indent="-285750" defTabSz="912813" eaLnBrk="0" hangingPunct="0">
              <a:defRPr sz="1200">
                <a:solidFill>
                  <a:schemeClr val="tx1"/>
                </a:solidFill>
                <a:latin typeface="Arial" pitchFamily="34" charset="0"/>
                <a:cs typeface="Arial" pitchFamily="34" charset="0"/>
              </a:defRPr>
            </a:lvl2pPr>
            <a:lvl3pPr marL="1143000" indent="-228600" defTabSz="912813" eaLnBrk="0" hangingPunct="0">
              <a:defRPr sz="1200">
                <a:solidFill>
                  <a:schemeClr val="tx1"/>
                </a:solidFill>
                <a:latin typeface="Arial" pitchFamily="34" charset="0"/>
                <a:cs typeface="Arial" pitchFamily="34" charset="0"/>
              </a:defRPr>
            </a:lvl3pPr>
            <a:lvl4pPr marL="1600200" indent="-228600" defTabSz="912813" eaLnBrk="0" hangingPunct="0">
              <a:defRPr sz="1200">
                <a:solidFill>
                  <a:schemeClr val="tx1"/>
                </a:solidFill>
                <a:latin typeface="Arial" pitchFamily="34" charset="0"/>
                <a:cs typeface="Arial" pitchFamily="34" charset="0"/>
              </a:defRPr>
            </a:lvl4pPr>
            <a:lvl5pPr marL="2057400" indent="-228600" defTabSz="912813" eaLnBrk="0" hangingPunct="0">
              <a:defRPr sz="1200">
                <a:solidFill>
                  <a:schemeClr val="tx1"/>
                </a:solidFill>
                <a:latin typeface="Arial" pitchFamily="34" charset="0"/>
                <a:cs typeface="Arial" pitchFamily="34" charset="0"/>
              </a:defRPr>
            </a:lvl5pPr>
            <a:lvl6pPr marL="25146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9pPr>
          </a:lstStyle>
          <a:p>
            <a:pPr algn="l" eaLnBrk="1" hangingPunct="1">
              <a:defRPr/>
            </a:pPr>
            <a:r>
              <a:rPr lang="en-US" sz="900" dirty="0">
                <a:solidFill>
                  <a:srgbClr val="003896"/>
                </a:solidFill>
              </a:rPr>
              <a:t>Last Modified 2016-06-09 09:58 AM South Africa Standard Time</a:t>
            </a:r>
            <a:endParaRPr lang="en-ZA" sz="900" dirty="0">
              <a:solidFill>
                <a:srgbClr val="003896"/>
              </a:solidFill>
            </a:endParaRPr>
          </a:p>
        </p:txBody>
      </p:sp>
      <p:sp>
        <p:nvSpPr>
          <p:cNvPr id="49" name="Printed" hidden="1"/>
          <p:cNvSpPr txBox="1">
            <a:spLocks noChangeArrowheads="1"/>
          </p:cNvSpPr>
          <p:nvPr/>
        </p:nvSpPr>
        <p:spPr bwMode="gray">
          <a:xfrm>
            <a:off x="3059113" y="1473200"/>
            <a:ext cx="2749550" cy="136525"/>
          </a:xfrm>
          <a:prstGeom prst="rect">
            <a:avLst/>
          </a:prstGeom>
          <a:noFill/>
          <a:ln>
            <a:noFill/>
          </a:ln>
        </p:spPr>
        <p:txBody>
          <a:bodyPr wrap="none" lIns="0" tIns="0" rIns="0" bIns="0">
            <a:spAutoFit/>
          </a:bodyPr>
          <a:lstStyle>
            <a:lvl1pPr defTabSz="912813" eaLnBrk="0" hangingPunct="0">
              <a:defRPr sz="1200">
                <a:solidFill>
                  <a:schemeClr val="tx1"/>
                </a:solidFill>
                <a:latin typeface="Arial" pitchFamily="34" charset="0"/>
                <a:cs typeface="Arial" pitchFamily="34" charset="0"/>
              </a:defRPr>
            </a:lvl1pPr>
            <a:lvl2pPr marL="742950" indent="-285750" defTabSz="912813" eaLnBrk="0" hangingPunct="0">
              <a:defRPr sz="1200">
                <a:solidFill>
                  <a:schemeClr val="tx1"/>
                </a:solidFill>
                <a:latin typeface="Arial" pitchFamily="34" charset="0"/>
                <a:cs typeface="Arial" pitchFamily="34" charset="0"/>
              </a:defRPr>
            </a:lvl2pPr>
            <a:lvl3pPr marL="1143000" indent="-228600" defTabSz="912813" eaLnBrk="0" hangingPunct="0">
              <a:defRPr sz="1200">
                <a:solidFill>
                  <a:schemeClr val="tx1"/>
                </a:solidFill>
                <a:latin typeface="Arial" pitchFamily="34" charset="0"/>
                <a:cs typeface="Arial" pitchFamily="34" charset="0"/>
              </a:defRPr>
            </a:lvl3pPr>
            <a:lvl4pPr marL="1600200" indent="-228600" defTabSz="912813" eaLnBrk="0" hangingPunct="0">
              <a:defRPr sz="1200">
                <a:solidFill>
                  <a:schemeClr val="tx1"/>
                </a:solidFill>
                <a:latin typeface="Arial" pitchFamily="34" charset="0"/>
                <a:cs typeface="Arial" pitchFamily="34" charset="0"/>
              </a:defRPr>
            </a:lvl4pPr>
            <a:lvl5pPr marL="2057400" indent="-228600" defTabSz="912813" eaLnBrk="0" hangingPunct="0">
              <a:defRPr sz="1200">
                <a:solidFill>
                  <a:schemeClr val="tx1"/>
                </a:solidFill>
                <a:latin typeface="Arial" pitchFamily="34" charset="0"/>
                <a:cs typeface="Arial" pitchFamily="34" charset="0"/>
              </a:defRPr>
            </a:lvl5pPr>
            <a:lvl6pPr marL="25146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9pPr>
          </a:lstStyle>
          <a:p>
            <a:pPr algn="l" eaLnBrk="1" hangingPunct="1">
              <a:defRPr/>
            </a:pPr>
            <a:r>
              <a:rPr lang="en-US" sz="900" dirty="0">
                <a:solidFill>
                  <a:srgbClr val="003896"/>
                </a:solidFill>
              </a:rPr>
              <a:t>Printed 10/10/19 08:39:02 South Africa Standard Time</a:t>
            </a:r>
            <a:endParaRPr lang="en-ZA" sz="900" dirty="0">
              <a:solidFill>
                <a:srgbClr val="003896"/>
              </a:solidFill>
            </a:endParaRPr>
          </a:p>
        </p:txBody>
      </p:sp>
      <p:grpSp>
        <p:nvGrpSpPr>
          <p:cNvPr id="50" name="McK Title Elements"/>
          <p:cNvGrpSpPr>
            <a:grpSpLocks/>
          </p:cNvGrpSpPr>
          <p:nvPr/>
        </p:nvGrpSpPr>
        <p:grpSpPr bwMode="auto">
          <a:xfrm>
            <a:off x="3059113" y="4933950"/>
            <a:ext cx="4935537" cy="477838"/>
            <a:chOff x="1927" y="3108"/>
            <a:chExt cx="3109" cy="301"/>
          </a:xfrm>
        </p:grpSpPr>
        <p:sp>
          <p:nvSpPr>
            <p:cNvPr id="51" name="McK Document type" hidden="1"/>
            <p:cNvSpPr txBox="1">
              <a:spLocks noChangeArrowheads="1"/>
            </p:cNvSpPr>
            <p:nvPr userDrawn="1"/>
          </p:nvSpPr>
          <p:spPr bwMode="gray">
            <a:xfrm>
              <a:off x="1927" y="3108"/>
              <a:ext cx="3109" cy="134"/>
            </a:xfrm>
            <a:prstGeom prst="rect">
              <a:avLst/>
            </a:prstGeom>
            <a:noFill/>
            <a:ln>
              <a:noFill/>
            </a:ln>
          </p:spPr>
          <p:txBody>
            <a:bodyPr lIns="0" tIns="0" rIns="0" bIns="0" anchor="b">
              <a:spAutoFit/>
            </a:bodyPr>
            <a:lstStyle>
              <a:lvl1pPr defTabSz="912813" eaLnBrk="0" hangingPunct="0">
                <a:defRPr sz="1200">
                  <a:solidFill>
                    <a:schemeClr val="tx1"/>
                  </a:solidFill>
                  <a:latin typeface="Arial" pitchFamily="34" charset="0"/>
                  <a:cs typeface="Arial" pitchFamily="34" charset="0"/>
                </a:defRPr>
              </a:lvl1pPr>
              <a:lvl2pPr marL="742950" indent="-285750" defTabSz="912813" eaLnBrk="0" hangingPunct="0">
                <a:defRPr sz="1200">
                  <a:solidFill>
                    <a:schemeClr val="tx1"/>
                  </a:solidFill>
                  <a:latin typeface="Arial" pitchFamily="34" charset="0"/>
                  <a:cs typeface="Arial" pitchFamily="34" charset="0"/>
                </a:defRPr>
              </a:lvl2pPr>
              <a:lvl3pPr marL="1143000" indent="-228600" defTabSz="912813" eaLnBrk="0" hangingPunct="0">
                <a:defRPr sz="1200">
                  <a:solidFill>
                    <a:schemeClr val="tx1"/>
                  </a:solidFill>
                  <a:latin typeface="Arial" pitchFamily="34" charset="0"/>
                  <a:cs typeface="Arial" pitchFamily="34" charset="0"/>
                </a:defRPr>
              </a:lvl3pPr>
              <a:lvl4pPr marL="1600200" indent="-228600" defTabSz="912813" eaLnBrk="0" hangingPunct="0">
                <a:defRPr sz="1200">
                  <a:solidFill>
                    <a:schemeClr val="tx1"/>
                  </a:solidFill>
                  <a:latin typeface="Arial" pitchFamily="34" charset="0"/>
                  <a:cs typeface="Arial" pitchFamily="34" charset="0"/>
                </a:defRPr>
              </a:lvl4pPr>
              <a:lvl5pPr marL="2057400" indent="-228600" defTabSz="912813" eaLnBrk="0" hangingPunct="0">
                <a:defRPr sz="1200">
                  <a:solidFill>
                    <a:schemeClr val="tx1"/>
                  </a:solidFill>
                  <a:latin typeface="Arial" pitchFamily="34" charset="0"/>
                  <a:cs typeface="Arial" pitchFamily="34" charset="0"/>
                </a:defRPr>
              </a:lvl5pPr>
              <a:lvl6pPr marL="25146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9pPr>
            </a:lstStyle>
            <a:p>
              <a:pPr algn="l" eaLnBrk="1" hangingPunct="1">
                <a:defRPr/>
              </a:pPr>
              <a:r>
                <a:rPr lang="en-ZA" sz="1400" dirty="0">
                  <a:solidFill>
                    <a:srgbClr val="003896"/>
                  </a:solidFill>
                </a:rPr>
                <a:t>Document type</a:t>
              </a:r>
            </a:p>
          </p:txBody>
        </p:sp>
        <p:sp>
          <p:nvSpPr>
            <p:cNvPr id="52" name="McK Date" hidden="1"/>
            <p:cNvSpPr txBox="1">
              <a:spLocks noChangeArrowheads="1"/>
            </p:cNvSpPr>
            <p:nvPr userDrawn="1"/>
          </p:nvSpPr>
          <p:spPr bwMode="gray">
            <a:xfrm>
              <a:off x="1927" y="3275"/>
              <a:ext cx="3109" cy="134"/>
            </a:xfrm>
            <a:prstGeom prst="rect">
              <a:avLst/>
            </a:prstGeom>
            <a:noFill/>
            <a:ln>
              <a:noFill/>
            </a:ln>
          </p:spPr>
          <p:txBody>
            <a:bodyPr lIns="0" tIns="0" rIns="0" bIns="0">
              <a:spAutoFit/>
            </a:bodyPr>
            <a:lstStyle>
              <a:lvl1pPr defTabSz="912813" eaLnBrk="0" hangingPunct="0">
                <a:defRPr sz="1200">
                  <a:solidFill>
                    <a:schemeClr val="tx1"/>
                  </a:solidFill>
                  <a:latin typeface="Arial" pitchFamily="34" charset="0"/>
                  <a:cs typeface="Arial" pitchFamily="34" charset="0"/>
                </a:defRPr>
              </a:lvl1pPr>
              <a:lvl2pPr marL="742950" indent="-285750" defTabSz="912813" eaLnBrk="0" hangingPunct="0">
                <a:defRPr sz="1200">
                  <a:solidFill>
                    <a:schemeClr val="tx1"/>
                  </a:solidFill>
                  <a:latin typeface="Arial" pitchFamily="34" charset="0"/>
                  <a:cs typeface="Arial" pitchFamily="34" charset="0"/>
                </a:defRPr>
              </a:lvl2pPr>
              <a:lvl3pPr marL="1143000" indent="-228600" defTabSz="912813" eaLnBrk="0" hangingPunct="0">
                <a:defRPr sz="1200">
                  <a:solidFill>
                    <a:schemeClr val="tx1"/>
                  </a:solidFill>
                  <a:latin typeface="Arial" pitchFamily="34" charset="0"/>
                  <a:cs typeface="Arial" pitchFamily="34" charset="0"/>
                </a:defRPr>
              </a:lvl3pPr>
              <a:lvl4pPr marL="1600200" indent="-228600" defTabSz="912813" eaLnBrk="0" hangingPunct="0">
                <a:defRPr sz="1200">
                  <a:solidFill>
                    <a:schemeClr val="tx1"/>
                  </a:solidFill>
                  <a:latin typeface="Arial" pitchFamily="34" charset="0"/>
                  <a:cs typeface="Arial" pitchFamily="34" charset="0"/>
                </a:defRPr>
              </a:lvl4pPr>
              <a:lvl5pPr marL="2057400" indent="-228600" defTabSz="912813" eaLnBrk="0" hangingPunct="0">
                <a:defRPr sz="1200">
                  <a:solidFill>
                    <a:schemeClr val="tx1"/>
                  </a:solidFill>
                  <a:latin typeface="Arial" pitchFamily="34" charset="0"/>
                  <a:cs typeface="Arial" pitchFamily="34" charset="0"/>
                </a:defRPr>
              </a:lvl5pPr>
              <a:lvl6pPr marL="25146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9pPr>
            </a:lstStyle>
            <a:p>
              <a:pPr algn="l" eaLnBrk="1" hangingPunct="1">
                <a:defRPr/>
              </a:pPr>
              <a:r>
                <a:rPr lang="en-ZA" sz="1400" dirty="0">
                  <a:solidFill>
                    <a:srgbClr val="003896"/>
                  </a:solidFill>
                </a:rPr>
                <a:t>Date</a:t>
              </a:r>
            </a:p>
          </p:txBody>
        </p:sp>
      </p:grpSp>
      <p:sp>
        <p:nvSpPr>
          <p:cNvPr id="53" name="doc id" hidden="1"/>
          <p:cNvSpPr>
            <a:spLocks noChangeArrowheads="1"/>
          </p:cNvSpPr>
          <p:nvPr/>
        </p:nvSpPr>
        <p:spPr bwMode="gray">
          <a:xfrm>
            <a:off x="8010525" y="47625"/>
            <a:ext cx="995363"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defTabSz="895350"/>
            <a:r>
              <a:rPr lang="en-ZA" sz="700" dirty="0">
                <a:solidFill>
                  <a:srgbClr val="000000"/>
                </a:solidFill>
              </a:rPr>
              <a:t>TVM-AAA123-20091218-</a:t>
            </a:r>
          </a:p>
        </p:txBody>
      </p:sp>
      <p:pic>
        <p:nvPicPr>
          <p:cNvPr id="54" name="Picture 172"/>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gray">
          <a:xfrm>
            <a:off x="6800850" y="319088"/>
            <a:ext cx="2146300" cy="54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ctrTitle"/>
          </p:nvPr>
        </p:nvSpPr>
        <p:spPr bwMode="gray">
          <a:xfrm>
            <a:off x="3059113" y="3636963"/>
            <a:ext cx="5545137" cy="309562"/>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bwMode="gray">
          <a:xfrm>
            <a:off x="3059113" y="4092575"/>
            <a:ext cx="5545137" cy="244475"/>
          </a:xfrm>
        </p:spPr>
        <p:txBody>
          <a:bodyPr/>
          <a:lstStyle>
            <a:lvl1pPr>
              <a:defRPr>
                <a:solidFill>
                  <a:srgbClr val="83725B"/>
                </a:solidFill>
              </a:defRPr>
            </a:lvl1pPr>
          </a:lstStyle>
          <a:p>
            <a:r>
              <a:rPr lang="en-ZA"/>
              <a:t>Click to edit Master subtitle style</a:t>
            </a:r>
          </a:p>
        </p:txBody>
      </p:sp>
    </p:spTree>
    <p:extLst>
      <p:ext uri="{BB962C8B-B14F-4D97-AF65-F5344CB8AC3E}">
        <p14:creationId xmlns:p14="http://schemas.microsoft.com/office/powerpoint/2010/main" val="2185157682"/>
      </p:ext>
    </p:extLst>
  </p:cSld>
  <p:clrMapOvr>
    <a:masterClrMapping/>
  </p:clrMapOvr>
  <p:transition spd="slow"/>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7E91E873-336F-4BE2-B664-2E36C48FFB39}" type="slidenum">
              <a:rPr lang="en-ZA"/>
              <a:pPr>
                <a:defRPr/>
              </a:pPr>
              <a:t>‹#›</a:t>
            </a:fld>
            <a:endParaRPr lang="en-ZA" dirty="0"/>
          </a:p>
        </p:txBody>
      </p:sp>
    </p:spTree>
    <p:extLst>
      <p:ext uri="{BB962C8B-B14F-4D97-AF65-F5344CB8AC3E}">
        <p14:creationId xmlns:p14="http://schemas.microsoft.com/office/powerpoint/2010/main" val="809772371"/>
      </p:ext>
    </p:extLst>
  </p:cSld>
  <p:clrMapOvr>
    <a:masterClrMapping/>
  </p:clrMapOvr>
  <p:transition spd="slow"/>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EC5701ED-7106-4ECD-A603-7E395EEC1B84}" type="slidenum">
              <a:rPr lang="en-ZA"/>
              <a:pPr>
                <a:defRPr/>
              </a:pPr>
              <a:t>‹#›</a:t>
            </a:fld>
            <a:endParaRPr lang="en-ZA" dirty="0"/>
          </a:p>
        </p:txBody>
      </p:sp>
    </p:spTree>
    <p:extLst>
      <p:ext uri="{BB962C8B-B14F-4D97-AF65-F5344CB8AC3E}">
        <p14:creationId xmlns:p14="http://schemas.microsoft.com/office/powerpoint/2010/main" val="1950034913"/>
      </p:ext>
    </p:extLst>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fld id="{0937843E-9914-4B08-9C1C-1E68E19ADF30}" type="datetime1">
              <a:rPr lang="en-ZA" smtClean="0"/>
              <a:t>2022/07/18</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50D9E9E0-45F8-4FF3-B1D4-4EF20CA92CD5}" type="slidenum">
              <a:rPr lang="en-ZA"/>
              <a:pPr>
                <a:defRPr/>
              </a:pPr>
              <a:t>‹#›</a:t>
            </a:fld>
            <a:endParaRPr lang="en-ZA" dirty="0"/>
          </a:p>
        </p:txBody>
      </p:sp>
    </p:spTree>
    <p:extLst>
      <p:ext uri="{BB962C8B-B14F-4D97-AF65-F5344CB8AC3E}">
        <p14:creationId xmlns:p14="http://schemas.microsoft.com/office/powerpoint/2010/main" val="2823629073"/>
      </p:ext>
    </p:extLst>
  </p:cSld>
  <p:clrMapOvr>
    <a:masterClrMapping/>
  </p:clrMapOvr>
  <p:transitio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8150" y="1890713"/>
            <a:ext cx="3314700"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3905250" y="1890713"/>
            <a:ext cx="3316288"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1C1DC7B5-D3EA-405D-A59E-032B40AB8C47}" type="slidenum">
              <a:rPr lang="en-ZA"/>
              <a:pPr>
                <a:defRPr/>
              </a:pPr>
              <a:t>‹#›</a:t>
            </a:fld>
            <a:endParaRPr lang="en-ZA" dirty="0"/>
          </a:p>
        </p:txBody>
      </p:sp>
    </p:spTree>
    <p:extLst>
      <p:ext uri="{BB962C8B-B14F-4D97-AF65-F5344CB8AC3E}">
        <p14:creationId xmlns:p14="http://schemas.microsoft.com/office/powerpoint/2010/main" val="3589788372"/>
      </p:ext>
    </p:extLst>
  </p:cSld>
  <p:clrMapOvr>
    <a:masterClrMapping/>
  </p:clrMapOvr>
  <p:transition spd="slow"/>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9"/>
          <p:cNvSpPr>
            <a:spLocks noGrp="1" noChangeArrowheads="1"/>
          </p:cNvSpPr>
          <p:nvPr>
            <p:ph type="sldNum" sz="quarter" idx="10"/>
            <p:custDataLst>
              <p:tags r:id="rId1"/>
            </p:custDataLst>
          </p:nvPr>
        </p:nvSpPr>
        <p:spPr>
          <a:ln/>
        </p:spPr>
        <p:txBody>
          <a:bodyPr/>
          <a:lstStyle>
            <a:lvl1pPr>
              <a:defRPr/>
            </a:lvl1pPr>
          </a:lstStyle>
          <a:p>
            <a:pPr>
              <a:defRPr/>
            </a:pPr>
            <a:fld id="{5A903DAE-B708-4BEE-B116-25FD16C3DCE2}" type="slidenum">
              <a:rPr lang="en-ZA"/>
              <a:pPr>
                <a:defRPr/>
              </a:pPr>
              <a:t>‹#›</a:t>
            </a:fld>
            <a:endParaRPr lang="en-ZA" dirty="0"/>
          </a:p>
        </p:txBody>
      </p:sp>
    </p:spTree>
    <p:extLst>
      <p:ext uri="{BB962C8B-B14F-4D97-AF65-F5344CB8AC3E}">
        <p14:creationId xmlns:p14="http://schemas.microsoft.com/office/powerpoint/2010/main" val="1258143851"/>
      </p:ext>
    </p:extLst>
  </p:cSld>
  <p:clrMapOvr>
    <a:masterClrMapping/>
  </p:clrMapOvr>
  <p:transition spd="slow"/>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9"/>
          <p:cNvSpPr>
            <a:spLocks noGrp="1" noChangeArrowheads="1"/>
          </p:cNvSpPr>
          <p:nvPr>
            <p:ph type="sldNum" sz="quarter" idx="10"/>
            <p:custDataLst>
              <p:tags r:id="rId1"/>
            </p:custDataLst>
          </p:nvPr>
        </p:nvSpPr>
        <p:spPr>
          <a:ln/>
        </p:spPr>
        <p:txBody>
          <a:bodyPr/>
          <a:lstStyle>
            <a:lvl1pPr>
              <a:defRPr/>
            </a:lvl1pPr>
          </a:lstStyle>
          <a:p>
            <a:pPr>
              <a:defRPr/>
            </a:pPr>
            <a:fld id="{2520F3BB-6E70-4434-8582-C0158E08145D}" type="slidenum">
              <a:rPr lang="en-ZA"/>
              <a:pPr>
                <a:defRPr/>
              </a:pPr>
              <a:t>‹#›</a:t>
            </a:fld>
            <a:endParaRPr lang="en-ZA" dirty="0"/>
          </a:p>
        </p:txBody>
      </p:sp>
    </p:spTree>
    <p:extLst>
      <p:ext uri="{BB962C8B-B14F-4D97-AF65-F5344CB8AC3E}">
        <p14:creationId xmlns:p14="http://schemas.microsoft.com/office/powerpoint/2010/main" val="3219642666"/>
      </p:ext>
    </p:extLst>
  </p:cSld>
  <p:clrMapOvr>
    <a:masterClrMapping/>
  </p:clrMapOvr>
  <p:transition spd="slow"/>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9"/>
          <p:cNvSpPr>
            <a:spLocks noGrp="1" noChangeArrowheads="1"/>
          </p:cNvSpPr>
          <p:nvPr>
            <p:ph type="sldNum" sz="quarter" idx="10"/>
            <p:custDataLst>
              <p:tags r:id="rId1"/>
            </p:custDataLst>
          </p:nvPr>
        </p:nvSpPr>
        <p:spPr>
          <a:ln/>
        </p:spPr>
        <p:txBody>
          <a:bodyPr/>
          <a:lstStyle>
            <a:lvl1pPr>
              <a:defRPr/>
            </a:lvl1pPr>
          </a:lstStyle>
          <a:p>
            <a:pPr>
              <a:defRPr/>
            </a:pPr>
            <a:fld id="{132830E8-8929-431F-8860-F836E5825248}" type="slidenum">
              <a:rPr lang="en-ZA"/>
              <a:pPr>
                <a:defRPr/>
              </a:pPr>
              <a:t>‹#›</a:t>
            </a:fld>
            <a:endParaRPr lang="en-ZA" dirty="0"/>
          </a:p>
        </p:txBody>
      </p:sp>
    </p:spTree>
    <p:extLst>
      <p:ext uri="{BB962C8B-B14F-4D97-AF65-F5344CB8AC3E}">
        <p14:creationId xmlns:p14="http://schemas.microsoft.com/office/powerpoint/2010/main" val="3814037250"/>
      </p:ext>
    </p:extLst>
  </p:cSld>
  <p:clrMapOvr>
    <a:masterClrMapping/>
  </p:clrMapOvr>
  <p:transition spd="slow"/>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9CEEBCC9-7D40-426E-8134-63CC3A250E20}" type="slidenum">
              <a:rPr lang="en-ZA"/>
              <a:pPr>
                <a:defRPr/>
              </a:pPr>
              <a:t>‹#›</a:t>
            </a:fld>
            <a:endParaRPr lang="en-ZA" dirty="0"/>
          </a:p>
        </p:txBody>
      </p:sp>
    </p:spTree>
    <p:extLst>
      <p:ext uri="{BB962C8B-B14F-4D97-AF65-F5344CB8AC3E}">
        <p14:creationId xmlns:p14="http://schemas.microsoft.com/office/powerpoint/2010/main" val="3567847237"/>
      </p:ext>
    </p:extLst>
  </p:cSld>
  <p:clrMapOvr>
    <a:masterClrMapping/>
  </p:clrMapOvr>
  <p:transition spd="slow"/>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6F9D0A2E-6FFA-4A6D-8451-DC9C7BE2A0A4}" type="slidenum">
              <a:rPr lang="en-ZA"/>
              <a:pPr>
                <a:defRPr/>
              </a:pPr>
              <a:t>‹#›</a:t>
            </a:fld>
            <a:endParaRPr lang="en-ZA" dirty="0"/>
          </a:p>
        </p:txBody>
      </p:sp>
    </p:spTree>
    <p:extLst>
      <p:ext uri="{BB962C8B-B14F-4D97-AF65-F5344CB8AC3E}">
        <p14:creationId xmlns:p14="http://schemas.microsoft.com/office/powerpoint/2010/main" val="2092452834"/>
      </p:ext>
    </p:extLst>
  </p:cSld>
  <p:clrMapOvr>
    <a:masterClrMapping/>
  </p:clrMapOvr>
  <p:transition spd="slow"/>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B708DC9B-08DD-40F3-8115-22DD86017292}" type="slidenum">
              <a:rPr lang="en-ZA"/>
              <a:pPr>
                <a:defRPr/>
              </a:pPr>
              <a:t>‹#›</a:t>
            </a:fld>
            <a:endParaRPr lang="en-ZA" dirty="0"/>
          </a:p>
        </p:txBody>
      </p:sp>
    </p:spTree>
    <p:extLst>
      <p:ext uri="{BB962C8B-B14F-4D97-AF65-F5344CB8AC3E}">
        <p14:creationId xmlns:p14="http://schemas.microsoft.com/office/powerpoint/2010/main" val="3984737600"/>
      </p:ext>
    </p:extLst>
  </p:cSld>
  <p:clrMapOvr>
    <a:masterClrMapping/>
  </p:clrMapOvr>
  <p:transition spd="slow"/>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67350" y="328613"/>
            <a:ext cx="1754188" cy="27844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200025" y="328613"/>
            <a:ext cx="5114925" cy="278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55CB5C31-38F8-4674-93B3-5AF61521A544}" type="slidenum">
              <a:rPr lang="en-ZA"/>
              <a:pPr>
                <a:defRPr/>
              </a:pPr>
              <a:t>‹#›</a:t>
            </a:fld>
            <a:endParaRPr lang="en-ZA" dirty="0"/>
          </a:p>
        </p:txBody>
      </p:sp>
    </p:spTree>
    <p:extLst>
      <p:ext uri="{BB962C8B-B14F-4D97-AF65-F5344CB8AC3E}">
        <p14:creationId xmlns:p14="http://schemas.microsoft.com/office/powerpoint/2010/main" val="1415618695"/>
      </p:ext>
    </p:extLst>
  </p:cSld>
  <p:clrMapOvr>
    <a:masterClrMapping/>
  </p:clrMapOvr>
  <p:transition spd="slow"/>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endParaRPr 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pPr algn="l"/>
              <a:endParaRPr 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pPr algn="l"/>
              <a:endParaRPr 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1202278617"/>
      </p:ext>
    </p:extLst>
  </p:cSld>
  <p:clrMapOvr>
    <a:masterClrMapping/>
  </p:clrMapOvr>
  <p:transition spd="slow">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p:txBody>
          <a:bodyPr/>
          <a:lstStyle>
            <a:lvl1pPr>
              <a:lnSpc>
                <a:spcPct val="150000"/>
              </a:lnSpc>
              <a:buClr>
                <a:srgbClr val="8C7F6D"/>
              </a:buClr>
              <a:defRPr/>
            </a:lvl1pPr>
          </a:lstStyle>
          <a:p>
            <a:pPr>
              <a:defRPr/>
            </a:pPr>
            <a:fld id="{753AF919-631A-402D-AA2F-CB53B6C0563C}" type="datetime1">
              <a:rPr lang="en-ZA" smtClean="0"/>
              <a:t>2022/07/18</a:t>
            </a:fld>
            <a:endParaRPr lang="en-ZA" dirty="0"/>
          </a:p>
        </p:txBody>
      </p:sp>
      <p:sp>
        <p:nvSpPr>
          <p:cNvPr id="5"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6"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FEABB3FA-68B8-481C-A63C-584E68169A79}" type="slidenum">
              <a:rPr lang="en-ZA"/>
              <a:pPr>
                <a:defRPr/>
              </a:pPr>
              <a:t>‹#›</a:t>
            </a:fld>
            <a:endParaRPr lang="en-ZA" dirty="0"/>
          </a:p>
        </p:txBody>
      </p:sp>
    </p:spTree>
    <p:extLst>
      <p:ext uri="{BB962C8B-B14F-4D97-AF65-F5344CB8AC3E}">
        <p14:creationId xmlns:p14="http://schemas.microsoft.com/office/powerpoint/2010/main" val="4283073958"/>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a:ln/>
        </p:spPr>
        <p:txBody>
          <a:bodyPr/>
          <a:lstStyle>
            <a:lvl1pPr>
              <a:defRPr/>
            </a:lvl1pPr>
          </a:lstStyle>
          <a:p>
            <a:pPr>
              <a:defRPr/>
            </a:pPr>
            <a:fld id="{FF84FC6B-FDDB-4039-B803-4808DF47D85F}" type="datetime1">
              <a:rPr lang="en-ZA" smtClean="0"/>
              <a:t>2022/07/18</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A9A7B20C-F609-45CD-82E6-96B41934178A}" type="slidenum">
              <a:rPr lang="en-ZA"/>
              <a:pPr>
                <a:defRPr/>
              </a:pPr>
              <a:t>‹#›</a:t>
            </a:fld>
            <a:endParaRPr lang="en-ZA" dirty="0"/>
          </a:p>
        </p:txBody>
      </p:sp>
    </p:spTree>
    <p:extLst>
      <p:ext uri="{BB962C8B-B14F-4D97-AF65-F5344CB8AC3E}">
        <p14:creationId xmlns:p14="http://schemas.microsoft.com/office/powerpoint/2010/main" val="2805788515"/>
      </p:ext>
    </p:extLst>
  </p:cSld>
  <p:clrMapOvr>
    <a:masterClrMapping/>
  </p:clrMapOvr>
  <p:transition spd="slow">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p:txBody>
          <a:bodyPr/>
          <a:lstStyle>
            <a:lvl1pPr>
              <a:lnSpc>
                <a:spcPct val="150000"/>
              </a:lnSpc>
              <a:buClr>
                <a:srgbClr val="8C7F6D"/>
              </a:buClr>
              <a:defRPr/>
            </a:lvl1pPr>
          </a:lstStyle>
          <a:p>
            <a:pPr>
              <a:defRPr/>
            </a:pPr>
            <a:fld id="{252EDBF1-5BAF-4E20-839F-0CAD24F47238}" type="datetime1">
              <a:rPr lang="en-ZA" smtClean="0"/>
              <a:t>2022/07/18</a:t>
            </a:fld>
            <a:endParaRPr lang="en-ZA" dirty="0"/>
          </a:p>
        </p:txBody>
      </p:sp>
      <p:sp>
        <p:nvSpPr>
          <p:cNvPr id="5"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6"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9D948AE2-7E61-4AF6-A1AF-39078D37BDDC}" type="slidenum">
              <a:rPr lang="en-ZA"/>
              <a:pPr>
                <a:defRPr/>
              </a:pPr>
              <a:t>‹#›</a:t>
            </a:fld>
            <a:endParaRPr lang="en-ZA" dirty="0"/>
          </a:p>
        </p:txBody>
      </p:sp>
    </p:spTree>
    <p:extLst>
      <p:ext uri="{BB962C8B-B14F-4D97-AF65-F5344CB8AC3E}">
        <p14:creationId xmlns:p14="http://schemas.microsoft.com/office/powerpoint/2010/main" val="2797786892"/>
      </p:ext>
    </p:extLst>
  </p:cSld>
  <p:clrMapOvr>
    <a:masterClrMapping/>
  </p:clrMapOvr>
  <p:transition spd="slow">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p:txBody>
          <a:bodyPr/>
          <a:lstStyle>
            <a:lvl1pPr>
              <a:lnSpc>
                <a:spcPct val="150000"/>
              </a:lnSpc>
              <a:buClr>
                <a:srgbClr val="8C7F6D"/>
              </a:buClr>
              <a:defRPr/>
            </a:lvl1pPr>
          </a:lstStyle>
          <a:p>
            <a:pPr>
              <a:defRPr/>
            </a:pPr>
            <a:fld id="{DBC6B304-6963-4A4E-A93D-DA49F3124DF9}" type="datetime1">
              <a:rPr lang="en-ZA" smtClean="0"/>
              <a:t>2022/07/18</a:t>
            </a:fld>
            <a:endParaRPr lang="en-ZA" dirty="0"/>
          </a:p>
        </p:txBody>
      </p:sp>
      <p:sp>
        <p:nvSpPr>
          <p:cNvPr id="6"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7"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D1627748-23DD-4891-A141-99541086F077}" type="slidenum">
              <a:rPr lang="en-ZA"/>
              <a:pPr>
                <a:defRPr/>
              </a:pPr>
              <a:t>‹#›</a:t>
            </a:fld>
            <a:endParaRPr lang="en-ZA" dirty="0"/>
          </a:p>
        </p:txBody>
      </p:sp>
    </p:spTree>
    <p:extLst>
      <p:ext uri="{BB962C8B-B14F-4D97-AF65-F5344CB8AC3E}">
        <p14:creationId xmlns:p14="http://schemas.microsoft.com/office/powerpoint/2010/main" val="3670923972"/>
      </p:ext>
    </p:extLst>
  </p:cSld>
  <p:clrMapOvr>
    <a:masterClrMapping/>
  </p:clrMapOvr>
  <p:transition spd="slow">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7"/>
          <p:cNvSpPr>
            <a:spLocks noGrp="1" noChangeArrowheads="1"/>
          </p:cNvSpPr>
          <p:nvPr>
            <p:ph type="dt" sz="half" idx="10"/>
          </p:nvPr>
        </p:nvSpPr>
        <p:spPr/>
        <p:txBody>
          <a:bodyPr/>
          <a:lstStyle>
            <a:lvl1pPr>
              <a:lnSpc>
                <a:spcPct val="150000"/>
              </a:lnSpc>
              <a:buClr>
                <a:srgbClr val="8C7F6D"/>
              </a:buClr>
              <a:defRPr/>
            </a:lvl1pPr>
          </a:lstStyle>
          <a:p>
            <a:pPr>
              <a:defRPr/>
            </a:pPr>
            <a:fld id="{6D024CBA-5384-4127-8824-241E25F66293}" type="datetime1">
              <a:rPr lang="en-ZA" smtClean="0"/>
              <a:t>2022/07/18</a:t>
            </a:fld>
            <a:endParaRPr lang="en-ZA" dirty="0"/>
          </a:p>
        </p:txBody>
      </p:sp>
      <p:sp>
        <p:nvSpPr>
          <p:cNvPr id="8"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9"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A308E0BF-FA00-4CE4-835B-EB21B7C7FF1D}" type="slidenum">
              <a:rPr lang="en-ZA"/>
              <a:pPr>
                <a:defRPr/>
              </a:pPr>
              <a:t>‹#›</a:t>
            </a:fld>
            <a:endParaRPr lang="en-ZA" dirty="0"/>
          </a:p>
        </p:txBody>
      </p:sp>
    </p:spTree>
    <p:extLst>
      <p:ext uri="{BB962C8B-B14F-4D97-AF65-F5344CB8AC3E}">
        <p14:creationId xmlns:p14="http://schemas.microsoft.com/office/powerpoint/2010/main" val="3148070793"/>
      </p:ext>
    </p:extLst>
  </p:cSld>
  <p:clrMapOvr>
    <a:masterClrMapping/>
  </p:clrMapOvr>
  <p:transition spd="slow">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7"/>
          <p:cNvSpPr>
            <a:spLocks noGrp="1" noChangeArrowheads="1"/>
          </p:cNvSpPr>
          <p:nvPr>
            <p:ph type="dt" sz="half" idx="10"/>
          </p:nvPr>
        </p:nvSpPr>
        <p:spPr/>
        <p:txBody>
          <a:bodyPr/>
          <a:lstStyle>
            <a:lvl1pPr>
              <a:lnSpc>
                <a:spcPct val="150000"/>
              </a:lnSpc>
              <a:buClr>
                <a:srgbClr val="8C7F6D"/>
              </a:buClr>
              <a:defRPr/>
            </a:lvl1pPr>
          </a:lstStyle>
          <a:p>
            <a:pPr>
              <a:defRPr/>
            </a:pPr>
            <a:fld id="{7FCFA26D-A41B-438C-A40E-51B10412BA34}" type="datetime1">
              <a:rPr lang="en-ZA" smtClean="0"/>
              <a:t>2022/07/18</a:t>
            </a:fld>
            <a:endParaRPr lang="en-ZA" dirty="0"/>
          </a:p>
        </p:txBody>
      </p:sp>
      <p:sp>
        <p:nvSpPr>
          <p:cNvPr id="4"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5"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95F54086-2E23-4CA2-B6E3-E21D355CCDD7}" type="slidenum">
              <a:rPr lang="en-ZA"/>
              <a:pPr>
                <a:defRPr/>
              </a:pPr>
              <a:t>‹#›</a:t>
            </a:fld>
            <a:endParaRPr lang="en-ZA" dirty="0"/>
          </a:p>
        </p:txBody>
      </p:sp>
    </p:spTree>
    <p:extLst>
      <p:ext uri="{BB962C8B-B14F-4D97-AF65-F5344CB8AC3E}">
        <p14:creationId xmlns:p14="http://schemas.microsoft.com/office/powerpoint/2010/main" val="241256352"/>
      </p:ext>
    </p:extLst>
  </p:cSld>
  <p:clrMapOvr>
    <a:masterClrMapping/>
  </p:clrMapOvr>
  <p:transition spd="slow">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p:txBody>
          <a:bodyPr/>
          <a:lstStyle>
            <a:lvl1pPr>
              <a:lnSpc>
                <a:spcPct val="150000"/>
              </a:lnSpc>
              <a:buClr>
                <a:srgbClr val="8C7F6D"/>
              </a:buClr>
              <a:defRPr/>
            </a:lvl1pPr>
          </a:lstStyle>
          <a:p>
            <a:pPr>
              <a:defRPr/>
            </a:pPr>
            <a:fld id="{89ABF0D2-95E4-4A25-AB97-AAF2C7140E14}" type="datetime1">
              <a:rPr lang="en-ZA" smtClean="0"/>
              <a:t>2022/07/18</a:t>
            </a:fld>
            <a:endParaRPr lang="en-ZA" dirty="0"/>
          </a:p>
        </p:txBody>
      </p:sp>
      <p:sp>
        <p:nvSpPr>
          <p:cNvPr id="3"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4"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3EE21012-B3A1-4FB6-A909-AF41AD5083A4}" type="slidenum">
              <a:rPr lang="en-ZA"/>
              <a:pPr>
                <a:defRPr/>
              </a:pPr>
              <a:t>‹#›</a:t>
            </a:fld>
            <a:endParaRPr lang="en-ZA" dirty="0"/>
          </a:p>
        </p:txBody>
      </p:sp>
    </p:spTree>
    <p:extLst>
      <p:ext uri="{BB962C8B-B14F-4D97-AF65-F5344CB8AC3E}">
        <p14:creationId xmlns:p14="http://schemas.microsoft.com/office/powerpoint/2010/main" val="3528236997"/>
      </p:ext>
    </p:extLst>
  </p:cSld>
  <p:clrMapOvr>
    <a:masterClrMapping/>
  </p:clrMapOvr>
  <p:transition spd="slow">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lnSpc>
                <a:spcPct val="150000"/>
              </a:lnSpc>
              <a:buClr>
                <a:srgbClr val="8C7F6D"/>
              </a:buClr>
              <a:defRPr/>
            </a:lvl1pPr>
          </a:lstStyle>
          <a:p>
            <a:pPr>
              <a:defRPr/>
            </a:pPr>
            <a:fld id="{11A84404-9A47-43B4-B1F8-78E49B84EBAD}" type="datetime1">
              <a:rPr lang="en-ZA" smtClean="0"/>
              <a:t>2022/07/18</a:t>
            </a:fld>
            <a:endParaRPr lang="en-ZA" dirty="0"/>
          </a:p>
        </p:txBody>
      </p:sp>
      <p:sp>
        <p:nvSpPr>
          <p:cNvPr id="6"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7"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929DC136-3DA5-4A48-81D3-227FD8AC7CCF}" type="slidenum">
              <a:rPr lang="en-ZA"/>
              <a:pPr>
                <a:defRPr/>
              </a:pPr>
              <a:t>‹#›</a:t>
            </a:fld>
            <a:endParaRPr lang="en-ZA" dirty="0"/>
          </a:p>
        </p:txBody>
      </p:sp>
    </p:spTree>
    <p:extLst>
      <p:ext uri="{BB962C8B-B14F-4D97-AF65-F5344CB8AC3E}">
        <p14:creationId xmlns:p14="http://schemas.microsoft.com/office/powerpoint/2010/main" val="1585889045"/>
      </p:ext>
    </p:extLst>
  </p:cSld>
  <p:clrMapOvr>
    <a:masterClrMapping/>
  </p:clrMapOvr>
  <p:transition spd="slow">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lnSpc>
                <a:spcPct val="150000"/>
              </a:lnSpc>
              <a:buClr>
                <a:srgbClr val="8C7F6D"/>
              </a:buClr>
              <a:defRPr/>
            </a:lvl1pPr>
          </a:lstStyle>
          <a:p>
            <a:pPr>
              <a:defRPr/>
            </a:pPr>
            <a:fld id="{11BE49DE-7B48-4A80-AB5F-7BF94F185B60}" type="datetime1">
              <a:rPr lang="en-ZA" smtClean="0"/>
              <a:t>2022/07/18</a:t>
            </a:fld>
            <a:endParaRPr lang="en-ZA" dirty="0"/>
          </a:p>
        </p:txBody>
      </p:sp>
      <p:sp>
        <p:nvSpPr>
          <p:cNvPr id="6"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7"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CE72F2D3-C8AF-477E-9119-C02408514AC9}" type="slidenum">
              <a:rPr lang="en-ZA"/>
              <a:pPr>
                <a:defRPr/>
              </a:pPr>
              <a:t>‹#›</a:t>
            </a:fld>
            <a:endParaRPr lang="en-ZA" dirty="0"/>
          </a:p>
        </p:txBody>
      </p:sp>
    </p:spTree>
    <p:extLst>
      <p:ext uri="{BB962C8B-B14F-4D97-AF65-F5344CB8AC3E}">
        <p14:creationId xmlns:p14="http://schemas.microsoft.com/office/powerpoint/2010/main" val="2053308718"/>
      </p:ext>
    </p:extLst>
  </p:cSld>
  <p:clrMapOvr>
    <a:masterClrMapping/>
  </p:clrMapOvr>
  <p:transition spd="slow">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p:txBody>
          <a:bodyPr/>
          <a:lstStyle>
            <a:lvl1pPr>
              <a:lnSpc>
                <a:spcPct val="150000"/>
              </a:lnSpc>
              <a:buClr>
                <a:srgbClr val="8C7F6D"/>
              </a:buClr>
              <a:defRPr/>
            </a:lvl1pPr>
          </a:lstStyle>
          <a:p>
            <a:pPr>
              <a:defRPr/>
            </a:pPr>
            <a:fld id="{79C508FB-361C-437B-B1DD-8FBDFBFC3EEE}" type="datetime1">
              <a:rPr lang="en-ZA" smtClean="0"/>
              <a:t>2022/07/18</a:t>
            </a:fld>
            <a:endParaRPr lang="en-ZA" dirty="0"/>
          </a:p>
        </p:txBody>
      </p:sp>
      <p:sp>
        <p:nvSpPr>
          <p:cNvPr id="5"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6"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C4359801-CFF7-4EBA-B1AC-E1E559B49F21}" type="slidenum">
              <a:rPr lang="en-ZA"/>
              <a:pPr>
                <a:defRPr/>
              </a:pPr>
              <a:t>‹#›</a:t>
            </a:fld>
            <a:endParaRPr lang="en-ZA" dirty="0"/>
          </a:p>
        </p:txBody>
      </p:sp>
    </p:spTree>
    <p:extLst>
      <p:ext uri="{BB962C8B-B14F-4D97-AF65-F5344CB8AC3E}">
        <p14:creationId xmlns:p14="http://schemas.microsoft.com/office/powerpoint/2010/main" val="1625650631"/>
      </p:ext>
    </p:extLst>
  </p:cSld>
  <p:clrMapOvr>
    <a:masterClrMapping/>
  </p:clrMapOvr>
  <p:transition spd="slow">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p:txBody>
          <a:bodyPr/>
          <a:lstStyle>
            <a:lvl1pPr>
              <a:lnSpc>
                <a:spcPct val="150000"/>
              </a:lnSpc>
              <a:buClr>
                <a:srgbClr val="8C7F6D"/>
              </a:buClr>
              <a:defRPr/>
            </a:lvl1pPr>
          </a:lstStyle>
          <a:p>
            <a:pPr>
              <a:defRPr/>
            </a:pPr>
            <a:fld id="{61108D80-F4D6-4962-9FA6-6B783172D476}" type="datetime1">
              <a:rPr lang="en-ZA" smtClean="0"/>
              <a:t>2022/07/18</a:t>
            </a:fld>
            <a:endParaRPr lang="en-ZA" dirty="0"/>
          </a:p>
        </p:txBody>
      </p:sp>
      <p:sp>
        <p:nvSpPr>
          <p:cNvPr id="5"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6"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D3A0D1B0-3043-4D6D-8467-2FA1BBF6C715}" type="slidenum">
              <a:rPr lang="en-ZA"/>
              <a:pPr>
                <a:defRPr/>
              </a:pPr>
              <a:t>‹#›</a:t>
            </a:fld>
            <a:endParaRPr lang="en-ZA" dirty="0"/>
          </a:p>
        </p:txBody>
      </p:sp>
    </p:spTree>
    <p:extLst>
      <p:ext uri="{BB962C8B-B14F-4D97-AF65-F5344CB8AC3E}">
        <p14:creationId xmlns:p14="http://schemas.microsoft.com/office/powerpoint/2010/main" val="671063733"/>
      </p:ext>
    </p:extLst>
  </p:cSld>
  <p:clrMapOvr>
    <a:masterClrMapping/>
  </p:clrMapOvr>
  <p:transition spd="slow">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Rectangle 37"/>
          <p:cNvSpPr>
            <a:spLocks noGrp="1" noChangeArrowheads="1"/>
          </p:cNvSpPr>
          <p:nvPr>
            <p:ph type="dt" sz="half" idx="10"/>
          </p:nvPr>
        </p:nvSpPr>
        <p:spPr/>
        <p:txBody>
          <a:bodyPr/>
          <a:lstStyle>
            <a:lvl1pPr>
              <a:lnSpc>
                <a:spcPct val="150000"/>
              </a:lnSpc>
              <a:buClr>
                <a:srgbClr val="8C7F6D"/>
              </a:buClr>
              <a:defRPr/>
            </a:lvl1pPr>
          </a:lstStyle>
          <a:p>
            <a:pPr>
              <a:defRPr/>
            </a:pPr>
            <a:fld id="{A515B4DF-09A5-46B2-A719-29B5C349E17E}" type="datetime1">
              <a:rPr lang="en-ZA" smtClean="0"/>
              <a:t>2022/07/18</a:t>
            </a:fld>
            <a:endParaRPr lang="en-ZA" dirty="0"/>
          </a:p>
        </p:txBody>
      </p:sp>
      <p:sp>
        <p:nvSpPr>
          <p:cNvPr id="4"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5"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F85DBD5D-A6FD-42D5-9368-997505AD4EE8}" type="slidenum">
              <a:rPr lang="en-ZA"/>
              <a:pPr>
                <a:defRPr/>
              </a:pPr>
              <a:t>‹#›</a:t>
            </a:fld>
            <a:endParaRPr lang="en-ZA" dirty="0"/>
          </a:p>
        </p:txBody>
      </p:sp>
    </p:spTree>
    <p:extLst>
      <p:ext uri="{BB962C8B-B14F-4D97-AF65-F5344CB8AC3E}">
        <p14:creationId xmlns:p14="http://schemas.microsoft.com/office/powerpoint/2010/main" val="23385837"/>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7"/>
          <p:cNvSpPr>
            <a:spLocks noGrp="1" noChangeArrowheads="1"/>
          </p:cNvSpPr>
          <p:nvPr>
            <p:ph type="dt" sz="half" idx="10"/>
          </p:nvPr>
        </p:nvSpPr>
        <p:spPr>
          <a:ln/>
        </p:spPr>
        <p:txBody>
          <a:bodyPr/>
          <a:lstStyle>
            <a:lvl1pPr>
              <a:defRPr/>
            </a:lvl1pPr>
          </a:lstStyle>
          <a:p>
            <a:pPr>
              <a:defRPr/>
            </a:pPr>
            <a:fld id="{61B1A583-1820-40DC-B775-10FDD952E848}" type="datetime1">
              <a:rPr lang="en-ZA" smtClean="0"/>
              <a:t>2022/07/18</a:t>
            </a:fld>
            <a:endParaRPr lang="en-ZA" dirty="0"/>
          </a:p>
        </p:txBody>
      </p:sp>
      <p:sp>
        <p:nvSpPr>
          <p:cNvPr id="8"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9" name="Rectangle 39"/>
          <p:cNvSpPr>
            <a:spLocks noGrp="1" noChangeArrowheads="1"/>
          </p:cNvSpPr>
          <p:nvPr>
            <p:ph type="sldNum" sz="quarter" idx="12"/>
          </p:nvPr>
        </p:nvSpPr>
        <p:spPr>
          <a:ln/>
        </p:spPr>
        <p:txBody>
          <a:bodyPr/>
          <a:lstStyle>
            <a:lvl1pPr>
              <a:defRPr/>
            </a:lvl1pPr>
          </a:lstStyle>
          <a:p>
            <a:pPr>
              <a:defRPr/>
            </a:pPr>
            <a:fld id="{DF35DE8B-E24C-434D-AB7E-1EB34D199C04}" type="slidenum">
              <a:rPr lang="en-ZA"/>
              <a:pPr>
                <a:defRPr/>
              </a:pPr>
              <a:t>‹#›</a:t>
            </a:fld>
            <a:endParaRPr lang="en-ZA" dirty="0"/>
          </a:p>
        </p:txBody>
      </p:sp>
    </p:spTree>
    <p:extLst>
      <p:ext uri="{BB962C8B-B14F-4D97-AF65-F5344CB8AC3E}">
        <p14:creationId xmlns:p14="http://schemas.microsoft.com/office/powerpoint/2010/main" val="1834383712"/>
      </p:ext>
    </p:extLst>
  </p:cSld>
  <p:clrMapOvr>
    <a:masterClrMapping/>
  </p:clrMapOvr>
  <p:transition spd="slow">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ext Placeholder 2"/>
          <p:cNvSpPr>
            <a:spLocks noGrp="1"/>
          </p:cNvSpPr>
          <p:nvPr>
            <p:ph type="body" sz="half" idx="1"/>
          </p:nvPr>
        </p:nvSpPr>
        <p:spPr>
          <a:xfrm>
            <a:off x="436563" y="1436688"/>
            <a:ext cx="4113212"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lnSpc>
                <a:spcPct val="150000"/>
              </a:lnSpc>
              <a:buClr>
                <a:srgbClr val="8C7F6D"/>
              </a:buClr>
              <a:defRPr/>
            </a:lvl1pPr>
          </a:lstStyle>
          <a:p>
            <a:pPr>
              <a:defRPr/>
            </a:pPr>
            <a:fld id="{44CFA194-742A-4AF7-BF65-BBF35918A841}" type="datetime1">
              <a:rPr lang="en-ZA" smtClean="0"/>
              <a:t>2022/07/18</a:t>
            </a:fld>
            <a:endParaRPr lang="en-GB" dirty="0"/>
          </a:p>
        </p:txBody>
      </p:sp>
      <p:sp>
        <p:nvSpPr>
          <p:cNvPr id="6" name="Footer Placeholder 5"/>
          <p:cNvSpPr>
            <a:spLocks noGrp="1"/>
          </p:cNvSpPr>
          <p:nvPr>
            <p:ph type="ftr" sz="quarter" idx="11"/>
          </p:nvPr>
        </p:nvSpPr>
        <p:spPr/>
        <p:txBody>
          <a:bodyPr/>
          <a:lstStyle>
            <a:lvl1pPr>
              <a:lnSpc>
                <a:spcPct val="150000"/>
              </a:lnSpc>
              <a:buClr>
                <a:srgbClr val="8C7F6D"/>
              </a:buClr>
              <a:defRPr/>
            </a:lvl1pPr>
          </a:lstStyle>
          <a:p>
            <a:pPr>
              <a:defRPr/>
            </a:pPr>
            <a:endParaRPr lang="en-GB" dirty="0"/>
          </a:p>
        </p:txBody>
      </p:sp>
      <p:sp>
        <p:nvSpPr>
          <p:cNvPr id="7" name="Slide Number Placeholder 6"/>
          <p:cNvSpPr>
            <a:spLocks noGrp="1"/>
          </p:cNvSpPr>
          <p:nvPr>
            <p:ph type="sldNum" sz="quarter" idx="12"/>
          </p:nvPr>
        </p:nvSpPr>
        <p:spPr/>
        <p:txBody>
          <a:bodyPr/>
          <a:lstStyle>
            <a:lvl1pPr>
              <a:lnSpc>
                <a:spcPct val="150000"/>
              </a:lnSpc>
              <a:buClr>
                <a:srgbClr val="8C7F6D"/>
              </a:buClr>
              <a:defRPr/>
            </a:lvl1pPr>
          </a:lstStyle>
          <a:p>
            <a:pPr>
              <a:defRPr/>
            </a:pPr>
            <a:fld id="{6FEBF2FC-15DA-4656-8078-EE740568A525}" type="slidenum">
              <a:rPr lang="en-ZA"/>
              <a:pPr>
                <a:defRPr/>
              </a:pPr>
              <a:t>‹#›</a:t>
            </a:fld>
            <a:endParaRPr lang="en-ZA" dirty="0"/>
          </a:p>
        </p:txBody>
      </p:sp>
    </p:spTree>
    <p:extLst>
      <p:ext uri="{BB962C8B-B14F-4D97-AF65-F5344CB8AC3E}">
        <p14:creationId xmlns:p14="http://schemas.microsoft.com/office/powerpoint/2010/main" val="2447974465"/>
      </p:ext>
    </p:extLst>
  </p:cSld>
  <p:clrMapOvr>
    <a:masterClrMapping/>
  </p:clrMapOvr>
  <p:transition spd="slow">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endParaRPr 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pPr algn="l"/>
              <a:endParaRPr 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pPr algn="l"/>
              <a:endParaRPr 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
        <p:nvSpPr>
          <p:cNvPr id="49" name="Date Placeholder 48"/>
          <p:cNvSpPr>
            <a:spLocks noGrp="1"/>
          </p:cNvSpPr>
          <p:nvPr>
            <p:ph type="dt" sz="half" idx="10"/>
          </p:nvPr>
        </p:nvSpPr>
        <p:spPr/>
        <p:txBody>
          <a:bodyPr/>
          <a:lstStyle>
            <a:lvl1pPr>
              <a:lnSpc>
                <a:spcPct val="150000"/>
              </a:lnSpc>
              <a:buClr>
                <a:srgbClr val="8C7F6D"/>
              </a:buClr>
              <a:defRPr>
                <a:latin typeface="Arial" charset="0"/>
                <a:cs typeface="Arial" charset="0"/>
              </a:defRPr>
            </a:lvl1pPr>
          </a:lstStyle>
          <a:p>
            <a:pPr>
              <a:defRPr/>
            </a:pPr>
            <a:fld id="{23D38E61-C4CD-4A85-A3F5-2BE51C1FDBD6}" type="datetime1">
              <a:rPr lang="en-ZA" smtClean="0"/>
              <a:t>2022/07/18</a:t>
            </a:fld>
            <a:endParaRPr lang="en-ZA" dirty="0"/>
          </a:p>
        </p:txBody>
      </p:sp>
      <p:sp>
        <p:nvSpPr>
          <p:cNvPr id="50" name="Slide Number Placeholder 49"/>
          <p:cNvSpPr>
            <a:spLocks noGrp="1"/>
          </p:cNvSpPr>
          <p:nvPr>
            <p:ph type="sldNum" sz="quarter" idx="11"/>
          </p:nvPr>
        </p:nvSpPr>
        <p:spPr/>
        <p:txBody>
          <a:bodyPr/>
          <a:lstStyle>
            <a:lvl1pPr>
              <a:lnSpc>
                <a:spcPct val="150000"/>
              </a:lnSpc>
              <a:buClr>
                <a:srgbClr val="8C7F6D"/>
              </a:buClr>
              <a:defRPr>
                <a:latin typeface="Arial" charset="0"/>
                <a:cs typeface="Arial" charset="0"/>
              </a:defRPr>
            </a:lvl1pPr>
          </a:lstStyle>
          <a:p>
            <a:pPr>
              <a:defRPr/>
            </a:pPr>
            <a:r>
              <a:rPr lang="en-ZA" dirty="0"/>
              <a:t>1</a:t>
            </a:r>
          </a:p>
        </p:txBody>
      </p:sp>
      <p:sp>
        <p:nvSpPr>
          <p:cNvPr id="51" name="Footer Placeholder 50"/>
          <p:cNvSpPr>
            <a:spLocks noGrp="1"/>
          </p:cNvSpPr>
          <p:nvPr>
            <p:ph type="ftr" sz="quarter" idx="12"/>
          </p:nvPr>
        </p:nvSpPr>
        <p:spPr/>
        <p:txBody>
          <a:bodyPr/>
          <a:lstStyle>
            <a:lvl1pPr>
              <a:lnSpc>
                <a:spcPct val="150000"/>
              </a:lnSpc>
              <a:buClr>
                <a:srgbClr val="8C7F6D"/>
              </a:buClr>
              <a:defRPr>
                <a:latin typeface="Arial" charset="0"/>
                <a:cs typeface="Arial" charset="0"/>
              </a:defRPr>
            </a:lvl1pPr>
          </a:lstStyle>
          <a:p>
            <a:pPr>
              <a:defRPr/>
            </a:pPr>
            <a:endParaRPr lang="en-ZA" dirty="0"/>
          </a:p>
        </p:txBody>
      </p:sp>
    </p:spTree>
    <p:extLst>
      <p:ext uri="{BB962C8B-B14F-4D97-AF65-F5344CB8AC3E}">
        <p14:creationId xmlns:p14="http://schemas.microsoft.com/office/powerpoint/2010/main" val="3374911990"/>
      </p:ext>
    </p:extLst>
  </p:cSld>
  <p:clrMapOvr>
    <a:masterClrMapping/>
  </p:clrMapOvr>
  <p:transition spd="slow">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p:txBody>
          <a:bodyPr/>
          <a:lstStyle>
            <a:lvl1pPr>
              <a:lnSpc>
                <a:spcPct val="150000"/>
              </a:lnSpc>
              <a:buClr>
                <a:srgbClr val="8C7F6D"/>
              </a:buClr>
              <a:defRPr>
                <a:latin typeface="Arial" charset="0"/>
                <a:cs typeface="Arial" charset="0"/>
              </a:defRPr>
            </a:lvl1pPr>
          </a:lstStyle>
          <a:p>
            <a:pPr>
              <a:defRPr/>
            </a:pPr>
            <a:fld id="{8540BCB1-0A3D-4301-87B9-0FCE8869ED7C}" type="datetime1">
              <a:rPr lang="en-ZA" smtClean="0"/>
              <a:t>2022/07/18</a:t>
            </a:fld>
            <a:endParaRPr lang="en-ZA" dirty="0"/>
          </a:p>
        </p:txBody>
      </p:sp>
      <p:sp>
        <p:nvSpPr>
          <p:cNvPr id="5" name="Rectangle 39"/>
          <p:cNvSpPr>
            <a:spLocks noGrp="1" noChangeArrowheads="1"/>
          </p:cNvSpPr>
          <p:nvPr>
            <p:ph type="sldNum" sz="quarter" idx="11"/>
          </p:nvPr>
        </p:nvSpPr>
        <p:spPr/>
        <p:txBody>
          <a:bodyPr/>
          <a:lstStyle>
            <a:lvl1pPr>
              <a:lnSpc>
                <a:spcPct val="150000"/>
              </a:lnSpc>
              <a:buClr>
                <a:srgbClr val="8C7F6D"/>
              </a:buClr>
              <a:defRPr>
                <a:latin typeface="Arial" charset="0"/>
                <a:cs typeface="Arial" charset="0"/>
              </a:defRPr>
            </a:lvl1pPr>
          </a:lstStyle>
          <a:p>
            <a:pPr>
              <a:defRPr/>
            </a:pPr>
            <a:fld id="{D34F1945-E8C2-40D3-BB79-1EE2B64436C5}" type="slidenum">
              <a:rPr lang="en-ZA"/>
              <a:pPr>
                <a:defRPr/>
              </a:pPr>
              <a:t>‹#›</a:t>
            </a:fld>
            <a:endParaRPr lang="en-ZA" dirty="0"/>
          </a:p>
        </p:txBody>
      </p:sp>
    </p:spTree>
    <p:extLst>
      <p:ext uri="{BB962C8B-B14F-4D97-AF65-F5344CB8AC3E}">
        <p14:creationId xmlns:p14="http://schemas.microsoft.com/office/powerpoint/2010/main" val="1609514311"/>
      </p:ext>
    </p:extLst>
  </p:cSld>
  <p:clrMapOvr>
    <a:masterClrMapping/>
  </p:clrMapOvr>
  <p:transition spd="slow">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p:txBody>
          <a:bodyPr/>
          <a:lstStyle>
            <a:lvl1pPr>
              <a:lnSpc>
                <a:spcPct val="150000"/>
              </a:lnSpc>
              <a:buClr>
                <a:srgbClr val="8C7F6D"/>
              </a:buClr>
              <a:defRPr>
                <a:latin typeface="Arial" charset="0"/>
                <a:cs typeface="Arial" charset="0"/>
              </a:defRPr>
            </a:lvl1pPr>
          </a:lstStyle>
          <a:p>
            <a:pPr>
              <a:defRPr/>
            </a:pPr>
            <a:fld id="{F267C60B-E410-46BB-A9BE-5BFFAF7094D7}" type="datetime1">
              <a:rPr lang="en-ZA" smtClean="0"/>
              <a:t>2022/07/18</a:t>
            </a:fld>
            <a:endParaRPr lang="en-ZA" dirty="0"/>
          </a:p>
        </p:txBody>
      </p:sp>
      <p:sp>
        <p:nvSpPr>
          <p:cNvPr id="5" name="Rectangle 38"/>
          <p:cNvSpPr>
            <a:spLocks noGrp="1" noChangeArrowheads="1"/>
          </p:cNvSpPr>
          <p:nvPr>
            <p:ph type="ftr" sz="quarter" idx="11"/>
          </p:nvPr>
        </p:nvSpPr>
        <p:spPr/>
        <p:txBody>
          <a:bodyPr/>
          <a:lstStyle>
            <a:lvl1pPr>
              <a:lnSpc>
                <a:spcPct val="150000"/>
              </a:lnSpc>
              <a:buClr>
                <a:srgbClr val="8C7F6D"/>
              </a:buClr>
              <a:defRPr>
                <a:latin typeface="Arial" charset="0"/>
                <a:cs typeface="Arial" charset="0"/>
              </a:defRPr>
            </a:lvl1pPr>
          </a:lstStyle>
          <a:p>
            <a:pPr>
              <a:defRPr/>
            </a:pPr>
            <a:endParaRPr lang="en-ZA" dirty="0"/>
          </a:p>
        </p:txBody>
      </p:sp>
      <p:sp>
        <p:nvSpPr>
          <p:cNvPr id="6" name="Rectangle 39"/>
          <p:cNvSpPr>
            <a:spLocks noGrp="1" noChangeArrowheads="1"/>
          </p:cNvSpPr>
          <p:nvPr>
            <p:ph type="sldNum" sz="quarter" idx="12"/>
          </p:nvPr>
        </p:nvSpPr>
        <p:spPr/>
        <p:txBody>
          <a:bodyPr/>
          <a:lstStyle>
            <a:lvl1pPr>
              <a:lnSpc>
                <a:spcPct val="150000"/>
              </a:lnSpc>
              <a:buClr>
                <a:srgbClr val="8C7F6D"/>
              </a:buClr>
              <a:defRPr>
                <a:latin typeface="Arial" charset="0"/>
                <a:cs typeface="Arial" charset="0"/>
              </a:defRPr>
            </a:lvl1pPr>
          </a:lstStyle>
          <a:p>
            <a:pPr>
              <a:defRPr/>
            </a:pPr>
            <a:fld id="{1822BAA8-E497-4D33-9091-48C9B4C99DF3}" type="slidenum">
              <a:rPr lang="en-ZA"/>
              <a:pPr>
                <a:defRPr/>
              </a:pPr>
              <a:t>‹#›</a:t>
            </a:fld>
            <a:endParaRPr lang="en-ZA" dirty="0"/>
          </a:p>
        </p:txBody>
      </p:sp>
    </p:spTree>
    <p:extLst>
      <p:ext uri="{BB962C8B-B14F-4D97-AF65-F5344CB8AC3E}">
        <p14:creationId xmlns:p14="http://schemas.microsoft.com/office/powerpoint/2010/main" val="2155870451"/>
      </p:ext>
    </p:extLst>
  </p:cSld>
  <p:clrMapOvr>
    <a:masterClrMapping/>
  </p:clrMapOvr>
  <p:transition spd="slow">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p:txBody>
          <a:bodyPr/>
          <a:lstStyle>
            <a:lvl1pPr>
              <a:lnSpc>
                <a:spcPct val="150000"/>
              </a:lnSpc>
              <a:buClr>
                <a:srgbClr val="8C7F6D"/>
              </a:buClr>
              <a:defRPr>
                <a:latin typeface="Arial" charset="0"/>
                <a:cs typeface="Arial" charset="0"/>
              </a:defRPr>
            </a:lvl1pPr>
          </a:lstStyle>
          <a:p>
            <a:pPr>
              <a:defRPr/>
            </a:pPr>
            <a:fld id="{526153CA-3868-4597-9892-0871E21FC53C}" type="datetime1">
              <a:rPr lang="en-ZA" smtClean="0"/>
              <a:t>2022/07/18</a:t>
            </a:fld>
            <a:endParaRPr lang="en-ZA" dirty="0"/>
          </a:p>
        </p:txBody>
      </p:sp>
      <p:sp>
        <p:nvSpPr>
          <p:cNvPr id="6" name="Rectangle 38"/>
          <p:cNvSpPr>
            <a:spLocks noGrp="1" noChangeArrowheads="1"/>
          </p:cNvSpPr>
          <p:nvPr>
            <p:ph type="ftr" sz="quarter" idx="11"/>
          </p:nvPr>
        </p:nvSpPr>
        <p:spPr/>
        <p:txBody>
          <a:bodyPr/>
          <a:lstStyle>
            <a:lvl1pPr>
              <a:lnSpc>
                <a:spcPct val="150000"/>
              </a:lnSpc>
              <a:buClr>
                <a:srgbClr val="8C7F6D"/>
              </a:buClr>
              <a:defRPr>
                <a:latin typeface="Arial" charset="0"/>
                <a:cs typeface="Arial" charset="0"/>
              </a:defRPr>
            </a:lvl1pPr>
          </a:lstStyle>
          <a:p>
            <a:pPr>
              <a:defRPr/>
            </a:pPr>
            <a:endParaRPr lang="en-ZA" dirty="0"/>
          </a:p>
        </p:txBody>
      </p:sp>
      <p:sp>
        <p:nvSpPr>
          <p:cNvPr id="7" name="Rectangle 39"/>
          <p:cNvSpPr>
            <a:spLocks noGrp="1" noChangeArrowheads="1"/>
          </p:cNvSpPr>
          <p:nvPr>
            <p:ph type="sldNum" sz="quarter" idx="12"/>
          </p:nvPr>
        </p:nvSpPr>
        <p:spPr/>
        <p:txBody>
          <a:bodyPr/>
          <a:lstStyle>
            <a:lvl1pPr>
              <a:lnSpc>
                <a:spcPct val="150000"/>
              </a:lnSpc>
              <a:buClr>
                <a:srgbClr val="8C7F6D"/>
              </a:buClr>
              <a:defRPr>
                <a:latin typeface="Arial" charset="0"/>
                <a:cs typeface="Arial" charset="0"/>
              </a:defRPr>
            </a:lvl1pPr>
          </a:lstStyle>
          <a:p>
            <a:pPr>
              <a:defRPr/>
            </a:pPr>
            <a:fld id="{40DA4420-731B-4C98-816C-15CB106D501C}" type="slidenum">
              <a:rPr lang="en-ZA"/>
              <a:pPr>
                <a:defRPr/>
              </a:pPr>
              <a:t>‹#›</a:t>
            </a:fld>
            <a:endParaRPr lang="en-ZA" dirty="0"/>
          </a:p>
        </p:txBody>
      </p:sp>
    </p:spTree>
    <p:extLst>
      <p:ext uri="{BB962C8B-B14F-4D97-AF65-F5344CB8AC3E}">
        <p14:creationId xmlns:p14="http://schemas.microsoft.com/office/powerpoint/2010/main" val="3029297450"/>
      </p:ext>
    </p:extLst>
  </p:cSld>
  <p:clrMapOvr>
    <a:masterClrMapping/>
  </p:clrMapOvr>
  <p:transition spd="slow">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7"/>
          <p:cNvSpPr>
            <a:spLocks noGrp="1" noChangeArrowheads="1"/>
          </p:cNvSpPr>
          <p:nvPr>
            <p:ph type="dt" sz="half" idx="10"/>
          </p:nvPr>
        </p:nvSpPr>
        <p:spPr/>
        <p:txBody>
          <a:bodyPr/>
          <a:lstStyle>
            <a:lvl1pPr>
              <a:lnSpc>
                <a:spcPct val="150000"/>
              </a:lnSpc>
              <a:buClr>
                <a:srgbClr val="8C7F6D"/>
              </a:buClr>
              <a:defRPr>
                <a:latin typeface="Arial" charset="0"/>
                <a:cs typeface="Arial" charset="0"/>
              </a:defRPr>
            </a:lvl1pPr>
          </a:lstStyle>
          <a:p>
            <a:pPr>
              <a:defRPr/>
            </a:pPr>
            <a:fld id="{48087E28-5C87-48E1-B12A-85AD0F953376}" type="datetime1">
              <a:rPr lang="en-ZA" smtClean="0"/>
              <a:t>2022/07/18</a:t>
            </a:fld>
            <a:endParaRPr lang="en-ZA" dirty="0"/>
          </a:p>
        </p:txBody>
      </p:sp>
      <p:sp>
        <p:nvSpPr>
          <p:cNvPr id="8" name="Rectangle 38"/>
          <p:cNvSpPr>
            <a:spLocks noGrp="1" noChangeArrowheads="1"/>
          </p:cNvSpPr>
          <p:nvPr>
            <p:ph type="ftr" sz="quarter" idx="11"/>
          </p:nvPr>
        </p:nvSpPr>
        <p:spPr/>
        <p:txBody>
          <a:bodyPr/>
          <a:lstStyle>
            <a:lvl1pPr>
              <a:lnSpc>
                <a:spcPct val="150000"/>
              </a:lnSpc>
              <a:buClr>
                <a:srgbClr val="8C7F6D"/>
              </a:buClr>
              <a:defRPr>
                <a:latin typeface="Arial" charset="0"/>
                <a:cs typeface="Arial" charset="0"/>
              </a:defRPr>
            </a:lvl1pPr>
          </a:lstStyle>
          <a:p>
            <a:pPr>
              <a:defRPr/>
            </a:pPr>
            <a:endParaRPr lang="en-ZA" dirty="0"/>
          </a:p>
        </p:txBody>
      </p:sp>
      <p:sp>
        <p:nvSpPr>
          <p:cNvPr id="9" name="Rectangle 39"/>
          <p:cNvSpPr>
            <a:spLocks noGrp="1" noChangeArrowheads="1"/>
          </p:cNvSpPr>
          <p:nvPr>
            <p:ph type="sldNum" sz="quarter" idx="12"/>
          </p:nvPr>
        </p:nvSpPr>
        <p:spPr/>
        <p:txBody>
          <a:bodyPr/>
          <a:lstStyle>
            <a:lvl1pPr>
              <a:lnSpc>
                <a:spcPct val="150000"/>
              </a:lnSpc>
              <a:buClr>
                <a:srgbClr val="8C7F6D"/>
              </a:buClr>
              <a:defRPr>
                <a:latin typeface="Arial" charset="0"/>
                <a:cs typeface="Arial" charset="0"/>
              </a:defRPr>
            </a:lvl1pPr>
          </a:lstStyle>
          <a:p>
            <a:pPr>
              <a:defRPr/>
            </a:pPr>
            <a:fld id="{DBEFBB20-14E4-46E0-83E4-D1F25F08C850}" type="slidenum">
              <a:rPr lang="en-ZA"/>
              <a:pPr>
                <a:defRPr/>
              </a:pPr>
              <a:t>‹#›</a:t>
            </a:fld>
            <a:endParaRPr lang="en-ZA" dirty="0"/>
          </a:p>
        </p:txBody>
      </p:sp>
    </p:spTree>
    <p:extLst>
      <p:ext uri="{BB962C8B-B14F-4D97-AF65-F5344CB8AC3E}">
        <p14:creationId xmlns:p14="http://schemas.microsoft.com/office/powerpoint/2010/main" val="1032776955"/>
      </p:ext>
    </p:extLst>
  </p:cSld>
  <p:clrMapOvr>
    <a:masterClrMapping/>
  </p:clrMapOvr>
  <p:transition spd="slow">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7"/>
          <p:cNvSpPr>
            <a:spLocks noGrp="1" noChangeArrowheads="1"/>
          </p:cNvSpPr>
          <p:nvPr>
            <p:ph type="dt" sz="half" idx="10"/>
          </p:nvPr>
        </p:nvSpPr>
        <p:spPr/>
        <p:txBody>
          <a:bodyPr/>
          <a:lstStyle>
            <a:lvl1pPr>
              <a:lnSpc>
                <a:spcPct val="150000"/>
              </a:lnSpc>
              <a:buClr>
                <a:srgbClr val="8C7F6D"/>
              </a:buClr>
              <a:defRPr>
                <a:latin typeface="Arial" charset="0"/>
                <a:cs typeface="Arial" charset="0"/>
              </a:defRPr>
            </a:lvl1pPr>
          </a:lstStyle>
          <a:p>
            <a:pPr>
              <a:defRPr/>
            </a:pPr>
            <a:fld id="{C3E6ACDF-72A0-42C4-A43B-26CDBC56D2A0}" type="datetime1">
              <a:rPr lang="en-ZA" smtClean="0"/>
              <a:t>2022/07/18</a:t>
            </a:fld>
            <a:endParaRPr lang="en-ZA" dirty="0"/>
          </a:p>
        </p:txBody>
      </p:sp>
      <p:sp>
        <p:nvSpPr>
          <p:cNvPr id="4" name="Rectangle 38"/>
          <p:cNvSpPr>
            <a:spLocks noGrp="1" noChangeArrowheads="1"/>
          </p:cNvSpPr>
          <p:nvPr>
            <p:ph type="ftr" sz="quarter" idx="11"/>
          </p:nvPr>
        </p:nvSpPr>
        <p:spPr/>
        <p:txBody>
          <a:bodyPr/>
          <a:lstStyle>
            <a:lvl1pPr>
              <a:lnSpc>
                <a:spcPct val="150000"/>
              </a:lnSpc>
              <a:buClr>
                <a:srgbClr val="8C7F6D"/>
              </a:buClr>
              <a:defRPr>
                <a:latin typeface="Arial" charset="0"/>
                <a:cs typeface="Arial" charset="0"/>
              </a:defRPr>
            </a:lvl1pPr>
          </a:lstStyle>
          <a:p>
            <a:pPr>
              <a:defRPr/>
            </a:pPr>
            <a:endParaRPr lang="en-ZA" dirty="0"/>
          </a:p>
        </p:txBody>
      </p:sp>
      <p:sp>
        <p:nvSpPr>
          <p:cNvPr id="5" name="Rectangle 39"/>
          <p:cNvSpPr>
            <a:spLocks noGrp="1" noChangeArrowheads="1"/>
          </p:cNvSpPr>
          <p:nvPr>
            <p:ph type="sldNum" sz="quarter" idx="12"/>
          </p:nvPr>
        </p:nvSpPr>
        <p:spPr/>
        <p:txBody>
          <a:bodyPr/>
          <a:lstStyle>
            <a:lvl1pPr>
              <a:lnSpc>
                <a:spcPct val="150000"/>
              </a:lnSpc>
              <a:buClr>
                <a:srgbClr val="8C7F6D"/>
              </a:buClr>
              <a:defRPr>
                <a:latin typeface="Arial" charset="0"/>
                <a:cs typeface="Arial" charset="0"/>
              </a:defRPr>
            </a:lvl1pPr>
          </a:lstStyle>
          <a:p>
            <a:pPr>
              <a:defRPr/>
            </a:pPr>
            <a:fld id="{49BB0582-0EBE-4D08-A4A4-4B2573BF1836}" type="slidenum">
              <a:rPr lang="en-ZA"/>
              <a:pPr>
                <a:defRPr/>
              </a:pPr>
              <a:t>‹#›</a:t>
            </a:fld>
            <a:endParaRPr lang="en-ZA" dirty="0"/>
          </a:p>
        </p:txBody>
      </p:sp>
    </p:spTree>
    <p:extLst>
      <p:ext uri="{BB962C8B-B14F-4D97-AF65-F5344CB8AC3E}">
        <p14:creationId xmlns:p14="http://schemas.microsoft.com/office/powerpoint/2010/main" val="2303697724"/>
      </p:ext>
    </p:extLst>
  </p:cSld>
  <p:clrMapOvr>
    <a:masterClrMapping/>
  </p:clrMapOvr>
  <p:transition spd="slow">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p:txBody>
          <a:bodyPr/>
          <a:lstStyle>
            <a:lvl1pPr>
              <a:lnSpc>
                <a:spcPct val="150000"/>
              </a:lnSpc>
              <a:buClr>
                <a:srgbClr val="8C7F6D"/>
              </a:buClr>
              <a:defRPr>
                <a:latin typeface="Arial" charset="0"/>
                <a:cs typeface="Arial" charset="0"/>
              </a:defRPr>
            </a:lvl1pPr>
          </a:lstStyle>
          <a:p>
            <a:pPr>
              <a:defRPr/>
            </a:pPr>
            <a:fld id="{1F6C9C19-3739-45EB-A0C9-9549325507AF}" type="datetime1">
              <a:rPr lang="en-ZA" smtClean="0"/>
              <a:t>2022/07/18</a:t>
            </a:fld>
            <a:endParaRPr lang="en-ZA" dirty="0"/>
          </a:p>
        </p:txBody>
      </p:sp>
      <p:sp>
        <p:nvSpPr>
          <p:cNvPr id="3" name="Rectangle 38"/>
          <p:cNvSpPr>
            <a:spLocks noGrp="1" noChangeArrowheads="1"/>
          </p:cNvSpPr>
          <p:nvPr>
            <p:ph type="ftr" sz="quarter" idx="11"/>
          </p:nvPr>
        </p:nvSpPr>
        <p:spPr/>
        <p:txBody>
          <a:bodyPr/>
          <a:lstStyle>
            <a:lvl1pPr>
              <a:lnSpc>
                <a:spcPct val="150000"/>
              </a:lnSpc>
              <a:buClr>
                <a:srgbClr val="8C7F6D"/>
              </a:buClr>
              <a:defRPr>
                <a:latin typeface="Arial" charset="0"/>
                <a:cs typeface="Arial" charset="0"/>
              </a:defRPr>
            </a:lvl1pPr>
          </a:lstStyle>
          <a:p>
            <a:pPr>
              <a:defRPr/>
            </a:pPr>
            <a:endParaRPr lang="en-ZA" dirty="0"/>
          </a:p>
        </p:txBody>
      </p:sp>
      <p:sp>
        <p:nvSpPr>
          <p:cNvPr id="4" name="Rectangle 39"/>
          <p:cNvSpPr>
            <a:spLocks noGrp="1" noChangeArrowheads="1"/>
          </p:cNvSpPr>
          <p:nvPr>
            <p:ph type="sldNum" sz="quarter" idx="12"/>
          </p:nvPr>
        </p:nvSpPr>
        <p:spPr/>
        <p:txBody>
          <a:bodyPr/>
          <a:lstStyle>
            <a:lvl1pPr>
              <a:lnSpc>
                <a:spcPct val="150000"/>
              </a:lnSpc>
              <a:buClr>
                <a:srgbClr val="8C7F6D"/>
              </a:buClr>
              <a:defRPr>
                <a:latin typeface="Arial" charset="0"/>
                <a:cs typeface="Arial" charset="0"/>
              </a:defRPr>
            </a:lvl1pPr>
          </a:lstStyle>
          <a:p>
            <a:pPr>
              <a:defRPr/>
            </a:pPr>
            <a:fld id="{85E30BDC-73B1-4ADF-A230-919D63B16CF7}" type="slidenum">
              <a:rPr lang="en-ZA"/>
              <a:pPr>
                <a:defRPr/>
              </a:pPr>
              <a:t>‹#›</a:t>
            </a:fld>
            <a:endParaRPr lang="en-ZA" dirty="0"/>
          </a:p>
        </p:txBody>
      </p:sp>
    </p:spTree>
    <p:extLst>
      <p:ext uri="{BB962C8B-B14F-4D97-AF65-F5344CB8AC3E}">
        <p14:creationId xmlns:p14="http://schemas.microsoft.com/office/powerpoint/2010/main" val="3699546619"/>
      </p:ext>
    </p:extLst>
  </p:cSld>
  <p:clrMapOvr>
    <a:masterClrMapping/>
  </p:clrMapOvr>
  <p:transition spd="slow">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lnSpc>
                <a:spcPct val="150000"/>
              </a:lnSpc>
              <a:buClr>
                <a:srgbClr val="8C7F6D"/>
              </a:buClr>
              <a:defRPr>
                <a:latin typeface="Arial" charset="0"/>
                <a:cs typeface="Arial" charset="0"/>
              </a:defRPr>
            </a:lvl1pPr>
          </a:lstStyle>
          <a:p>
            <a:pPr>
              <a:defRPr/>
            </a:pPr>
            <a:fld id="{D2588D48-DADA-474C-9D14-166E8DB23745}" type="datetime1">
              <a:rPr lang="en-ZA" smtClean="0"/>
              <a:t>2022/07/18</a:t>
            </a:fld>
            <a:endParaRPr lang="en-ZA" dirty="0"/>
          </a:p>
        </p:txBody>
      </p:sp>
      <p:sp>
        <p:nvSpPr>
          <p:cNvPr id="6" name="Rectangle 38"/>
          <p:cNvSpPr>
            <a:spLocks noGrp="1" noChangeArrowheads="1"/>
          </p:cNvSpPr>
          <p:nvPr>
            <p:ph type="ftr" sz="quarter" idx="11"/>
          </p:nvPr>
        </p:nvSpPr>
        <p:spPr/>
        <p:txBody>
          <a:bodyPr/>
          <a:lstStyle>
            <a:lvl1pPr>
              <a:lnSpc>
                <a:spcPct val="150000"/>
              </a:lnSpc>
              <a:buClr>
                <a:srgbClr val="8C7F6D"/>
              </a:buClr>
              <a:defRPr>
                <a:latin typeface="Arial" charset="0"/>
                <a:cs typeface="Arial" charset="0"/>
              </a:defRPr>
            </a:lvl1pPr>
          </a:lstStyle>
          <a:p>
            <a:pPr>
              <a:defRPr/>
            </a:pPr>
            <a:endParaRPr lang="en-ZA" dirty="0"/>
          </a:p>
        </p:txBody>
      </p:sp>
      <p:sp>
        <p:nvSpPr>
          <p:cNvPr id="7" name="Rectangle 39"/>
          <p:cNvSpPr>
            <a:spLocks noGrp="1" noChangeArrowheads="1"/>
          </p:cNvSpPr>
          <p:nvPr>
            <p:ph type="sldNum" sz="quarter" idx="12"/>
          </p:nvPr>
        </p:nvSpPr>
        <p:spPr/>
        <p:txBody>
          <a:bodyPr/>
          <a:lstStyle>
            <a:lvl1pPr>
              <a:lnSpc>
                <a:spcPct val="150000"/>
              </a:lnSpc>
              <a:buClr>
                <a:srgbClr val="8C7F6D"/>
              </a:buClr>
              <a:defRPr>
                <a:latin typeface="Arial" charset="0"/>
                <a:cs typeface="Arial" charset="0"/>
              </a:defRPr>
            </a:lvl1pPr>
          </a:lstStyle>
          <a:p>
            <a:pPr>
              <a:defRPr/>
            </a:pPr>
            <a:fld id="{5E8A5AF3-BDA4-403E-9932-A0BE178FAEBD}" type="slidenum">
              <a:rPr lang="en-ZA"/>
              <a:pPr>
                <a:defRPr/>
              </a:pPr>
              <a:t>‹#›</a:t>
            </a:fld>
            <a:endParaRPr lang="en-ZA" dirty="0"/>
          </a:p>
        </p:txBody>
      </p:sp>
    </p:spTree>
    <p:extLst>
      <p:ext uri="{BB962C8B-B14F-4D97-AF65-F5344CB8AC3E}">
        <p14:creationId xmlns:p14="http://schemas.microsoft.com/office/powerpoint/2010/main" val="846925980"/>
      </p:ext>
    </p:extLst>
  </p:cSld>
  <p:clrMapOvr>
    <a:masterClrMapping/>
  </p:clrMapOvr>
  <p:transition spd="slow">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lnSpc>
                <a:spcPct val="150000"/>
              </a:lnSpc>
              <a:buClr>
                <a:srgbClr val="8C7F6D"/>
              </a:buClr>
              <a:defRPr>
                <a:latin typeface="Arial" charset="0"/>
                <a:cs typeface="Arial" charset="0"/>
              </a:defRPr>
            </a:lvl1pPr>
          </a:lstStyle>
          <a:p>
            <a:pPr>
              <a:defRPr/>
            </a:pPr>
            <a:fld id="{CB33812C-E9E5-4526-8393-02C667665304}" type="datetime1">
              <a:rPr lang="en-ZA" smtClean="0"/>
              <a:t>2022/07/18</a:t>
            </a:fld>
            <a:endParaRPr lang="en-ZA" dirty="0"/>
          </a:p>
        </p:txBody>
      </p:sp>
      <p:sp>
        <p:nvSpPr>
          <p:cNvPr id="6" name="Rectangle 38"/>
          <p:cNvSpPr>
            <a:spLocks noGrp="1" noChangeArrowheads="1"/>
          </p:cNvSpPr>
          <p:nvPr>
            <p:ph type="ftr" sz="quarter" idx="11"/>
          </p:nvPr>
        </p:nvSpPr>
        <p:spPr/>
        <p:txBody>
          <a:bodyPr/>
          <a:lstStyle>
            <a:lvl1pPr>
              <a:lnSpc>
                <a:spcPct val="150000"/>
              </a:lnSpc>
              <a:buClr>
                <a:srgbClr val="8C7F6D"/>
              </a:buClr>
              <a:defRPr>
                <a:latin typeface="Arial" charset="0"/>
                <a:cs typeface="Arial" charset="0"/>
              </a:defRPr>
            </a:lvl1pPr>
          </a:lstStyle>
          <a:p>
            <a:pPr>
              <a:defRPr/>
            </a:pPr>
            <a:endParaRPr lang="en-ZA" dirty="0"/>
          </a:p>
        </p:txBody>
      </p:sp>
      <p:sp>
        <p:nvSpPr>
          <p:cNvPr id="7" name="Rectangle 39"/>
          <p:cNvSpPr>
            <a:spLocks noGrp="1" noChangeArrowheads="1"/>
          </p:cNvSpPr>
          <p:nvPr>
            <p:ph type="sldNum" sz="quarter" idx="12"/>
          </p:nvPr>
        </p:nvSpPr>
        <p:spPr/>
        <p:txBody>
          <a:bodyPr/>
          <a:lstStyle>
            <a:lvl1pPr>
              <a:lnSpc>
                <a:spcPct val="150000"/>
              </a:lnSpc>
              <a:buClr>
                <a:srgbClr val="8C7F6D"/>
              </a:buClr>
              <a:defRPr>
                <a:latin typeface="Arial" charset="0"/>
                <a:cs typeface="Arial" charset="0"/>
              </a:defRPr>
            </a:lvl1pPr>
          </a:lstStyle>
          <a:p>
            <a:pPr>
              <a:defRPr/>
            </a:pPr>
            <a:fld id="{5C66883D-7EA3-4DF1-820D-388B979A8FC6}" type="slidenum">
              <a:rPr lang="en-ZA"/>
              <a:pPr>
                <a:defRPr/>
              </a:pPr>
              <a:t>‹#›</a:t>
            </a:fld>
            <a:endParaRPr lang="en-ZA" dirty="0"/>
          </a:p>
        </p:txBody>
      </p:sp>
    </p:spTree>
    <p:extLst>
      <p:ext uri="{BB962C8B-B14F-4D97-AF65-F5344CB8AC3E}">
        <p14:creationId xmlns:p14="http://schemas.microsoft.com/office/powerpoint/2010/main" val="2050994740"/>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fld id="{C8454996-FE9E-4B00-81C0-65DC6143865C}" type="datetime1">
              <a:rPr lang="en-ZA" smtClean="0"/>
              <a:t>2022/07/18</a:t>
            </a:fld>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2"/>
          </p:nvPr>
        </p:nvSpPr>
        <p:spPr>
          <a:ln/>
        </p:spPr>
        <p:txBody>
          <a:bodyPr/>
          <a:lstStyle>
            <a:lvl1pPr>
              <a:defRPr/>
            </a:lvl1pPr>
          </a:lstStyle>
          <a:p>
            <a:pPr>
              <a:defRPr/>
            </a:pPr>
            <a:fld id="{15D24902-E8BC-4916-8547-451AD904859D}" type="slidenum">
              <a:rPr lang="en-ZA"/>
              <a:pPr>
                <a:defRPr/>
              </a:pPr>
              <a:t>‹#›</a:t>
            </a:fld>
            <a:endParaRPr lang="en-ZA" dirty="0"/>
          </a:p>
        </p:txBody>
      </p:sp>
    </p:spTree>
    <p:extLst>
      <p:ext uri="{BB962C8B-B14F-4D97-AF65-F5344CB8AC3E}">
        <p14:creationId xmlns:p14="http://schemas.microsoft.com/office/powerpoint/2010/main" val="1357257902"/>
      </p:ext>
    </p:extLst>
  </p:cSld>
  <p:clrMapOvr>
    <a:masterClrMapping/>
  </p:clrMapOvr>
  <p:transition spd="slow">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p:txBody>
          <a:bodyPr/>
          <a:lstStyle>
            <a:lvl1pPr>
              <a:lnSpc>
                <a:spcPct val="150000"/>
              </a:lnSpc>
              <a:buClr>
                <a:srgbClr val="8C7F6D"/>
              </a:buClr>
              <a:defRPr>
                <a:latin typeface="Arial" charset="0"/>
                <a:cs typeface="Arial" charset="0"/>
              </a:defRPr>
            </a:lvl1pPr>
          </a:lstStyle>
          <a:p>
            <a:pPr>
              <a:defRPr/>
            </a:pPr>
            <a:fld id="{155F7161-5606-48A5-9DF8-BBD8CF8A34B5}" type="datetime1">
              <a:rPr lang="en-ZA" smtClean="0"/>
              <a:t>2022/07/18</a:t>
            </a:fld>
            <a:endParaRPr lang="en-ZA" dirty="0"/>
          </a:p>
        </p:txBody>
      </p:sp>
      <p:sp>
        <p:nvSpPr>
          <p:cNvPr id="5" name="Rectangle 38"/>
          <p:cNvSpPr>
            <a:spLocks noGrp="1" noChangeArrowheads="1"/>
          </p:cNvSpPr>
          <p:nvPr>
            <p:ph type="ftr" sz="quarter" idx="11"/>
          </p:nvPr>
        </p:nvSpPr>
        <p:spPr/>
        <p:txBody>
          <a:bodyPr/>
          <a:lstStyle>
            <a:lvl1pPr>
              <a:lnSpc>
                <a:spcPct val="150000"/>
              </a:lnSpc>
              <a:buClr>
                <a:srgbClr val="8C7F6D"/>
              </a:buClr>
              <a:defRPr>
                <a:latin typeface="Arial" charset="0"/>
                <a:cs typeface="Arial" charset="0"/>
              </a:defRPr>
            </a:lvl1pPr>
          </a:lstStyle>
          <a:p>
            <a:pPr>
              <a:defRPr/>
            </a:pPr>
            <a:endParaRPr lang="en-ZA" dirty="0"/>
          </a:p>
        </p:txBody>
      </p:sp>
      <p:sp>
        <p:nvSpPr>
          <p:cNvPr id="6" name="Rectangle 39"/>
          <p:cNvSpPr>
            <a:spLocks noGrp="1" noChangeArrowheads="1"/>
          </p:cNvSpPr>
          <p:nvPr>
            <p:ph type="sldNum" sz="quarter" idx="12"/>
          </p:nvPr>
        </p:nvSpPr>
        <p:spPr/>
        <p:txBody>
          <a:bodyPr/>
          <a:lstStyle>
            <a:lvl1pPr>
              <a:lnSpc>
                <a:spcPct val="150000"/>
              </a:lnSpc>
              <a:buClr>
                <a:srgbClr val="8C7F6D"/>
              </a:buClr>
              <a:defRPr>
                <a:latin typeface="Arial" charset="0"/>
                <a:cs typeface="Arial" charset="0"/>
              </a:defRPr>
            </a:lvl1pPr>
          </a:lstStyle>
          <a:p>
            <a:pPr>
              <a:defRPr/>
            </a:pPr>
            <a:fld id="{99BE8011-34D0-4F40-96DE-E0ED7B0C0CE2}" type="slidenum">
              <a:rPr lang="en-ZA"/>
              <a:pPr>
                <a:defRPr/>
              </a:pPr>
              <a:t>‹#›</a:t>
            </a:fld>
            <a:endParaRPr lang="en-ZA" dirty="0"/>
          </a:p>
        </p:txBody>
      </p:sp>
    </p:spTree>
    <p:extLst>
      <p:ext uri="{BB962C8B-B14F-4D97-AF65-F5344CB8AC3E}">
        <p14:creationId xmlns:p14="http://schemas.microsoft.com/office/powerpoint/2010/main" val="3295785146"/>
      </p:ext>
    </p:extLst>
  </p:cSld>
  <p:clrMapOvr>
    <a:masterClrMapping/>
  </p:clrMapOvr>
  <p:transition spd="slow">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p:txBody>
          <a:bodyPr/>
          <a:lstStyle>
            <a:lvl1pPr>
              <a:lnSpc>
                <a:spcPct val="150000"/>
              </a:lnSpc>
              <a:buClr>
                <a:srgbClr val="8C7F6D"/>
              </a:buClr>
              <a:defRPr>
                <a:latin typeface="Arial" charset="0"/>
                <a:cs typeface="Arial" charset="0"/>
              </a:defRPr>
            </a:lvl1pPr>
          </a:lstStyle>
          <a:p>
            <a:pPr>
              <a:defRPr/>
            </a:pPr>
            <a:fld id="{DA77A64C-B250-4AA1-97B6-B32C7AE7B656}" type="datetime1">
              <a:rPr lang="en-ZA" smtClean="0"/>
              <a:t>2022/07/18</a:t>
            </a:fld>
            <a:endParaRPr lang="en-ZA" dirty="0"/>
          </a:p>
        </p:txBody>
      </p:sp>
      <p:sp>
        <p:nvSpPr>
          <p:cNvPr id="5" name="Rectangle 38"/>
          <p:cNvSpPr>
            <a:spLocks noGrp="1" noChangeArrowheads="1"/>
          </p:cNvSpPr>
          <p:nvPr>
            <p:ph type="ftr" sz="quarter" idx="11"/>
          </p:nvPr>
        </p:nvSpPr>
        <p:spPr/>
        <p:txBody>
          <a:bodyPr/>
          <a:lstStyle>
            <a:lvl1pPr>
              <a:lnSpc>
                <a:spcPct val="150000"/>
              </a:lnSpc>
              <a:buClr>
                <a:srgbClr val="8C7F6D"/>
              </a:buClr>
              <a:defRPr>
                <a:latin typeface="Arial" charset="0"/>
                <a:cs typeface="Arial" charset="0"/>
              </a:defRPr>
            </a:lvl1pPr>
          </a:lstStyle>
          <a:p>
            <a:pPr>
              <a:defRPr/>
            </a:pPr>
            <a:endParaRPr lang="en-ZA" dirty="0"/>
          </a:p>
        </p:txBody>
      </p:sp>
      <p:sp>
        <p:nvSpPr>
          <p:cNvPr id="6" name="Rectangle 39"/>
          <p:cNvSpPr>
            <a:spLocks noGrp="1" noChangeArrowheads="1"/>
          </p:cNvSpPr>
          <p:nvPr>
            <p:ph type="sldNum" sz="quarter" idx="12"/>
          </p:nvPr>
        </p:nvSpPr>
        <p:spPr/>
        <p:txBody>
          <a:bodyPr/>
          <a:lstStyle>
            <a:lvl1pPr>
              <a:lnSpc>
                <a:spcPct val="150000"/>
              </a:lnSpc>
              <a:buClr>
                <a:srgbClr val="8C7F6D"/>
              </a:buClr>
              <a:defRPr>
                <a:latin typeface="Arial" charset="0"/>
                <a:cs typeface="Arial" charset="0"/>
              </a:defRPr>
            </a:lvl1pPr>
          </a:lstStyle>
          <a:p>
            <a:pPr>
              <a:defRPr/>
            </a:pPr>
            <a:fld id="{18A5EA53-EC1A-4A74-A1F0-6D0543252CDF}" type="slidenum">
              <a:rPr lang="en-ZA"/>
              <a:pPr>
                <a:defRPr/>
              </a:pPr>
              <a:t>‹#›</a:t>
            </a:fld>
            <a:endParaRPr lang="en-ZA" dirty="0"/>
          </a:p>
        </p:txBody>
      </p:sp>
    </p:spTree>
    <p:extLst>
      <p:ext uri="{BB962C8B-B14F-4D97-AF65-F5344CB8AC3E}">
        <p14:creationId xmlns:p14="http://schemas.microsoft.com/office/powerpoint/2010/main" val="1372318347"/>
      </p:ext>
    </p:extLst>
  </p:cSld>
  <p:clrMapOvr>
    <a:masterClrMapping/>
  </p:clrMapOvr>
  <p:transition spd="slow">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Rectangle 37"/>
          <p:cNvSpPr>
            <a:spLocks noGrp="1" noChangeArrowheads="1"/>
          </p:cNvSpPr>
          <p:nvPr>
            <p:ph type="dt" sz="half" idx="10"/>
          </p:nvPr>
        </p:nvSpPr>
        <p:spPr/>
        <p:txBody>
          <a:bodyPr/>
          <a:lstStyle>
            <a:lvl1pPr>
              <a:lnSpc>
                <a:spcPct val="150000"/>
              </a:lnSpc>
              <a:buClr>
                <a:srgbClr val="8C7F6D"/>
              </a:buClr>
              <a:defRPr>
                <a:latin typeface="Arial" charset="0"/>
                <a:cs typeface="Arial" charset="0"/>
              </a:defRPr>
            </a:lvl1pPr>
          </a:lstStyle>
          <a:p>
            <a:pPr>
              <a:defRPr/>
            </a:pPr>
            <a:fld id="{0E5E22E7-9E14-4161-AEB3-E06346547B04}" type="datetime1">
              <a:rPr lang="en-ZA" smtClean="0"/>
              <a:t>2022/07/18</a:t>
            </a:fld>
            <a:endParaRPr lang="en-ZA" dirty="0"/>
          </a:p>
        </p:txBody>
      </p:sp>
      <p:sp>
        <p:nvSpPr>
          <p:cNvPr id="4" name="Rectangle 38"/>
          <p:cNvSpPr>
            <a:spLocks noGrp="1" noChangeArrowheads="1"/>
          </p:cNvSpPr>
          <p:nvPr>
            <p:ph type="ftr" sz="quarter" idx="11"/>
          </p:nvPr>
        </p:nvSpPr>
        <p:spPr/>
        <p:txBody>
          <a:bodyPr/>
          <a:lstStyle>
            <a:lvl1pPr>
              <a:lnSpc>
                <a:spcPct val="150000"/>
              </a:lnSpc>
              <a:buClr>
                <a:srgbClr val="8C7F6D"/>
              </a:buClr>
              <a:defRPr>
                <a:latin typeface="Arial" charset="0"/>
                <a:cs typeface="Arial" charset="0"/>
              </a:defRPr>
            </a:lvl1pPr>
          </a:lstStyle>
          <a:p>
            <a:pPr>
              <a:defRPr/>
            </a:pPr>
            <a:endParaRPr lang="en-ZA" dirty="0"/>
          </a:p>
        </p:txBody>
      </p:sp>
      <p:sp>
        <p:nvSpPr>
          <p:cNvPr id="5" name="Rectangle 39"/>
          <p:cNvSpPr>
            <a:spLocks noGrp="1" noChangeArrowheads="1"/>
          </p:cNvSpPr>
          <p:nvPr>
            <p:ph type="sldNum" sz="quarter" idx="12"/>
          </p:nvPr>
        </p:nvSpPr>
        <p:spPr/>
        <p:txBody>
          <a:bodyPr/>
          <a:lstStyle>
            <a:lvl1pPr>
              <a:lnSpc>
                <a:spcPct val="150000"/>
              </a:lnSpc>
              <a:buClr>
                <a:srgbClr val="8C7F6D"/>
              </a:buClr>
              <a:defRPr>
                <a:latin typeface="Arial" charset="0"/>
                <a:cs typeface="Arial" charset="0"/>
              </a:defRPr>
            </a:lvl1pPr>
          </a:lstStyle>
          <a:p>
            <a:pPr>
              <a:defRPr/>
            </a:pPr>
            <a:fld id="{7005FD9D-A42C-4343-81FF-9F4F9DE273DF}" type="slidenum">
              <a:rPr lang="en-ZA"/>
              <a:pPr>
                <a:defRPr/>
              </a:pPr>
              <a:t>‹#›</a:t>
            </a:fld>
            <a:endParaRPr lang="en-ZA" dirty="0"/>
          </a:p>
        </p:txBody>
      </p:sp>
    </p:spTree>
    <p:extLst>
      <p:ext uri="{BB962C8B-B14F-4D97-AF65-F5344CB8AC3E}">
        <p14:creationId xmlns:p14="http://schemas.microsoft.com/office/powerpoint/2010/main" val="2381625591"/>
      </p:ext>
    </p:extLst>
  </p:cSld>
  <p:clrMapOvr>
    <a:masterClrMapping/>
  </p:clrMapOvr>
  <p:transition spd="slow">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SmartArt Placeholder 2"/>
          <p:cNvSpPr>
            <a:spLocks noGrp="1"/>
          </p:cNvSpPr>
          <p:nvPr>
            <p:ph type="dgm" idx="1"/>
          </p:nvPr>
        </p:nvSpPr>
        <p:spPr>
          <a:xfrm>
            <a:off x="436563" y="1436688"/>
            <a:ext cx="8378825" cy="5045075"/>
          </a:xfrm>
        </p:spPr>
        <p:txBody>
          <a:bodyPr/>
          <a:lstStyle/>
          <a:p>
            <a:pPr lvl="0"/>
            <a:endParaRPr lang="en-ZA" noProof="0" dirty="0"/>
          </a:p>
        </p:txBody>
      </p:sp>
      <p:sp>
        <p:nvSpPr>
          <p:cNvPr id="4" name="Rectangle 38"/>
          <p:cNvSpPr>
            <a:spLocks noGrp="1" noChangeArrowheads="1"/>
          </p:cNvSpPr>
          <p:nvPr>
            <p:ph type="ftr" sz="quarter" idx="10"/>
          </p:nvPr>
        </p:nvSpPr>
        <p:spPr/>
        <p:txBody>
          <a:bodyPr/>
          <a:lstStyle>
            <a:lvl1pPr>
              <a:lnSpc>
                <a:spcPct val="150000"/>
              </a:lnSpc>
              <a:buClr>
                <a:srgbClr val="8C7F6D"/>
              </a:buClr>
              <a:defRPr>
                <a:latin typeface="Arial" charset="0"/>
                <a:cs typeface="Arial" charset="0"/>
              </a:defRPr>
            </a:lvl1pPr>
          </a:lstStyle>
          <a:p>
            <a:pPr>
              <a:defRPr/>
            </a:pPr>
            <a:endParaRPr lang="en-GB" dirty="0"/>
          </a:p>
        </p:txBody>
      </p:sp>
      <p:sp>
        <p:nvSpPr>
          <p:cNvPr id="5" name="Rectangle 39"/>
          <p:cNvSpPr>
            <a:spLocks noGrp="1" noChangeArrowheads="1"/>
          </p:cNvSpPr>
          <p:nvPr>
            <p:ph type="sldNum" sz="quarter" idx="11"/>
          </p:nvPr>
        </p:nvSpPr>
        <p:spPr/>
        <p:txBody>
          <a:bodyPr/>
          <a:lstStyle>
            <a:lvl1pPr>
              <a:lnSpc>
                <a:spcPct val="150000"/>
              </a:lnSpc>
              <a:buClr>
                <a:srgbClr val="8C7F6D"/>
              </a:buClr>
              <a:defRPr>
                <a:latin typeface="Arial" charset="0"/>
                <a:cs typeface="Arial" charset="0"/>
              </a:defRPr>
            </a:lvl1pPr>
          </a:lstStyle>
          <a:p>
            <a:pPr>
              <a:defRPr/>
            </a:pPr>
            <a:fld id="{E2E58F04-A3B5-41D4-BB18-03F2EFA5AED3}" type="slidenum">
              <a:rPr lang="en-ZA"/>
              <a:pPr>
                <a:defRPr/>
              </a:pPr>
              <a:t>‹#›</a:t>
            </a:fld>
            <a:endParaRPr lang="en-ZA" dirty="0"/>
          </a:p>
        </p:txBody>
      </p:sp>
    </p:spTree>
    <p:extLst>
      <p:ext uri="{BB962C8B-B14F-4D97-AF65-F5344CB8AC3E}">
        <p14:creationId xmlns:p14="http://schemas.microsoft.com/office/powerpoint/2010/main" val="3924618964"/>
      </p:ext>
    </p:extLst>
  </p:cSld>
  <p:clrMapOvr>
    <a:masterClrMapping/>
  </p:clrMapOvr>
  <p:transition spd="slow">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36563" y="166688"/>
            <a:ext cx="6519862" cy="666750"/>
          </a:xfrm>
        </p:spPr>
        <p:txBody>
          <a:bodyPr/>
          <a:lstStyle/>
          <a:p>
            <a:r>
              <a:rPr lang="en-US"/>
              <a:t>Click to edit Master title style</a:t>
            </a:r>
            <a:endParaRPr lang="en-ZA"/>
          </a:p>
        </p:txBody>
      </p:sp>
      <p:sp>
        <p:nvSpPr>
          <p:cNvPr id="3" name="Content Placeholder 2"/>
          <p:cNvSpPr>
            <a:spLocks noGrp="1"/>
          </p:cNvSpPr>
          <p:nvPr>
            <p:ph sz="quarter" idx="1"/>
          </p:nvPr>
        </p:nvSpPr>
        <p:spPr>
          <a:xfrm>
            <a:off x="436563" y="1436688"/>
            <a:ext cx="4113212" cy="2446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quarter" idx="2"/>
          </p:nvPr>
        </p:nvSpPr>
        <p:spPr>
          <a:xfrm>
            <a:off x="4702175" y="1436688"/>
            <a:ext cx="4113213" cy="2446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Content Placeholder 4"/>
          <p:cNvSpPr>
            <a:spLocks noGrp="1"/>
          </p:cNvSpPr>
          <p:nvPr>
            <p:ph sz="quarter" idx="3"/>
          </p:nvPr>
        </p:nvSpPr>
        <p:spPr>
          <a:xfrm>
            <a:off x="436563" y="4035425"/>
            <a:ext cx="4113212" cy="2446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Content Placeholder 5"/>
          <p:cNvSpPr>
            <a:spLocks noGrp="1"/>
          </p:cNvSpPr>
          <p:nvPr>
            <p:ph sz="quarter" idx="4"/>
          </p:nvPr>
        </p:nvSpPr>
        <p:spPr>
          <a:xfrm>
            <a:off x="4702175" y="4035425"/>
            <a:ext cx="4113213" cy="2446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7"/>
          <p:cNvSpPr>
            <a:spLocks noGrp="1" noChangeArrowheads="1"/>
          </p:cNvSpPr>
          <p:nvPr>
            <p:ph type="dt" sz="half" idx="10"/>
          </p:nvPr>
        </p:nvSpPr>
        <p:spPr/>
        <p:txBody>
          <a:bodyPr/>
          <a:lstStyle>
            <a:lvl1pPr>
              <a:defRPr/>
            </a:lvl1pPr>
          </a:lstStyle>
          <a:p>
            <a:pPr>
              <a:defRPr/>
            </a:pPr>
            <a:fld id="{51ABEEEE-BBC4-40AF-A891-258E5CCFAD2B}" type="datetime1">
              <a:rPr lang="en-ZA" smtClean="0"/>
              <a:t>2022/07/18</a:t>
            </a:fld>
            <a:endParaRPr lang="en-ZA" dirty="0"/>
          </a:p>
        </p:txBody>
      </p:sp>
      <p:sp>
        <p:nvSpPr>
          <p:cNvPr id="8" name="Rectangle 38"/>
          <p:cNvSpPr>
            <a:spLocks noGrp="1" noChangeArrowheads="1"/>
          </p:cNvSpPr>
          <p:nvPr>
            <p:ph type="ftr" sz="quarter" idx="11"/>
          </p:nvPr>
        </p:nvSpPr>
        <p:spPr/>
        <p:txBody>
          <a:bodyPr/>
          <a:lstStyle>
            <a:lvl1pPr>
              <a:defRPr/>
            </a:lvl1pPr>
          </a:lstStyle>
          <a:p>
            <a:pPr>
              <a:defRPr/>
            </a:pPr>
            <a:endParaRPr lang="en-GB" dirty="0"/>
          </a:p>
        </p:txBody>
      </p:sp>
      <p:sp>
        <p:nvSpPr>
          <p:cNvPr id="9" name="Rectangle 39"/>
          <p:cNvSpPr>
            <a:spLocks noGrp="1" noChangeArrowheads="1"/>
          </p:cNvSpPr>
          <p:nvPr>
            <p:ph type="sldNum" sz="quarter" idx="12"/>
          </p:nvPr>
        </p:nvSpPr>
        <p:spPr/>
        <p:txBody>
          <a:bodyPr/>
          <a:lstStyle>
            <a:lvl1pPr>
              <a:defRPr/>
            </a:lvl1pPr>
          </a:lstStyle>
          <a:p>
            <a:pPr>
              <a:defRPr/>
            </a:pPr>
            <a:fld id="{A2B281AA-6D39-407B-9DD3-E798A27B3ECD}" type="slidenum">
              <a:rPr lang="en-ZA"/>
              <a:pPr>
                <a:defRPr/>
              </a:pPr>
              <a:t>‹#›</a:t>
            </a:fld>
            <a:endParaRPr lang="en-ZA" dirty="0"/>
          </a:p>
        </p:txBody>
      </p:sp>
    </p:spTree>
    <p:extLst>
      <p:ext uri="{BB962C8B-B14F-4D97-AF65-F5344CB8AC3E}">
        <p14:creationId xmlns:p14="http://schemas.microsoft.com/office/powerpoint/2010/main" val="2386440794"/>
      </p:ext>
    </p:extLst>
  </p:cSld>
  <p:clrMapOvr>
    <a:masterClrMapping/>
  </p:clrMapOvr>
  <p:transition spd="slow">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endParaRPr 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pPr algn="l"/>
              <a:endParaRPr 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pPr algn="l"/>
              <a:endParaRPr 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p>
              <a:pPr algn="l"/>
              <a:endParaRPr 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a:endParaRPr 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2472059185"/>
      </p:ext>
    </p:extLst>
  </p:cSld>
  <p:clrMapOvr>
    <a:masterClrMapping/>
  </p:clrMapOvr>
  <p:transition spd="slow">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p:txBody>
          <a:bodyPr/>
          <a:lstStyle>
            <a:lvl1pPr>
              <a:lnSpc>
                <a:spcPct val="150000"/>
              </a:lnSpc>
              <a:buClr>
                <a:srgbClr val="8C7F6D"/>
              </a:buClr>
              <a:defRPr/>
            </a:lvl1pPr>
          </a:lstStyle>
          <a:p>
            <a:pPr>
              <a:defRPr/>
            </a:pPr>
            <a:fld id="{5972DDC4-2FD5-49D1-9968-E07BC6BAE25E}" type="datetime1">
              <a:rPr lang="en-ZA" smtClean="0"/>
              <a:t>2022/07/18</a:t>
            </a:fld>
            <a:endParaRPr lang="en-ZA" dirty="0"/>
          </a:p>
        </p:txBody>
      </p:sp>
      <p:sp>
        <p:nvSpPr>
          <p:cNvPr id="5"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6"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91D952DB-803B-4F72-8E10-15B1C94F6CB5}" type="slidenum">
              <a:rPr lang="en-ZA"/>
              <a:pPr>
                <a:defRPr/>
              </a:pPr>
              <a:t>‹#›</a:t>
            </a:fld>
            <a:endParaRPr lang="en-ZA" dirty="0"/>
          </a:p>
        </p:txBody>
      </p:sp>
    </p:spTree>
    <p:extLst>
      <p:ext uri="{BB962C8B-B14F-4D97-AF65-F5344CB8AC3E}">
        <p14:creationId xmlns:p14="http://schemas.microsoft.com/office/powerpoint/2010/main" val="3419379523"/>
      </p:ext>
    </p:extLst>
  </p:cSld>
  <p:clrMapOvr>
    <a:masterClrMapping/>
  </p:clrMapOvr>
  <p:transition spd="slow">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p:txBody>
          <a:bodyPr/>
          <a:lstStyle>
            <a:lvl1pPr>
              <a:lnSpc>
                <a:spcPct val="150000"/>
              </a:lnSpc>
              <a:buClr>
                <a:srgbClr val="8C7F6D"/>
              </a:buClr>
              <a:defRPr/>
            </a:lvl1pPr>
          </a:lstStyle>
          <a:p>
            <a:pPr>
              <a:defRPr/>
            </a:pPr>
            <a:fld id="{63EC48BD-80C8-4572-95E8-7462C4B3C235}" type="datetime1">
              <a:rPr lang="en-ZA" smtClean="0"/>
              <a:t>2022/07/18</a:t>
            </a:fld>
            <a:endParaRPr lang="en-ZA" dirty="0"/>
          </a:p>
        </p:txBody>
      </p:sp>
      <p:sp>
        <p:nvSpPr>
          <p:cNvPr id="5"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6"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CEF007E2-8729-4CEB-86B4-E93ABC1164E1}" type="slidenum">
              <a:rPr lang="en-ZA"/>
              <a:pPr>
                <a:defRPr/>
              </a:pPr>
              <a:t>‹#›</a:t>
            </a:fld>
            <a:endParaRPr lang="en-ZA" dirty="0"/>
          </a:p>
        </p:txBody>
      </p:sp>
    </p:spTree>
    <p:extLst>
      <p:ext uri="{BB962C8B-B14F-4D97-AF65-F5344CB8AC3E}">
        <p14:creationId xmlns:p14="http://schemas.microsoft.com/office/powerpoint/2010/main" val="388830585"/>
      </p:ext>
    </p:extLst>
  </p:cSld>
  <p:clrMapOvr>
    <a:masterClrMapping/>
  </p:clrMapOvr>
  <p:transition spd="slow">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p:txBody>
          <a:bodyPr/>
          <a:lstStyle>
            <a:lvl1pPr>
              <a:lnSpc>
                <a:spcPct val="150000"/>
              </a:lnSpc>
              <a:buClr>
                <a:srgbClr val="8C7F6D"/>
              </a:buClr>
              <a:defRPr/>
            </a:lvl1pPr>
          </a:lstStyle>
          <a:p>
            <a:pPr>
              <a:defRPr/>
            </a:pPr>
            <a:fld id="{E61B5F1C-6C8A-45A2-AFC2-8884CFB8F7C1}" type="datetime1">
              <a:rPr lang="en-ZA" smtClean="0"/>
              <a:t>2022/07/18</a:t>
            </a:fld>
            <a:endParaRPr lang="en-ZA" dirty="0"/>
          </a:p>
        </p:txBody>
      </p:sp>
      <p:sp>
        <p:nvSpPr>
          <p:cNvPr id="6"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7"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387E5C71-8F0D-4C9B-8BC3-A572FEC87218}" type="slidenum">
              <a:rPr lang="en-ZA"/>
              <a:pPr>
                <a:defRPr/>
              </a:pPr>
              <a:t>‹#›</a:t>
            </a:fld>
            <a:endParaRPr lang="en-ZA" dirty="0"/>
          </a:p>
        </p:txBody>
      </p:sp>
    </p:spTree>
    <p:extLst>
      <p:ext uri="{BB962C8B-B14F-4D97-AF65-F5344CB8AC3E}">
        <p14:creationId xmlns:p14="http://schemas.microsoft.com/office/powerpoint/2010/main" val="2224509288"/>
      </p:ext>
    </p:extLst>
  </p:cSld>
  <p:clrMapOvr>
    <a:masterClrMapping/>
  </p:clrMapOvr>
  <p:transition spd="slow">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7"/>
          <p:cNvSpPr>
            <a:spLocks noGrp="1" noChangeArrowheads="1"/>
          </p:cNvSpPr>
          <p:nvPr>
            <p:ph type="dt" sz="half" idx="10"/>
          </p:nvPr>
        </p:nvSpPr>
        <p:spPr/>
        <p:txBody>
          <a:bodyPr/>
          <a:lstStyle>
            <a:lvl1pPr>
              <a:lnSpc>
                <a:spcPct val="150000"/>
              </a:lnSpc>
              <a:buClr>
                <a:srgbClr val="8C7F6D"/>
              </a:buClr>
              <a:defRPr/>
            </a:lvl1pPr>
          </a:lstStyle>
          <a:p>
            <a:pPr>
              <a:defRPr/>
            </a:pPr>
            <a:fld id="{77B91BF9-74B0-4BB6-BCFE-3CFDB34DC677}" type="datetime1">
              <a:rPr lang="en-ZA" smtClean="0"/>
              <a:t>2022/07/18</a:t>
            </a:fld>
            <a:endParaRPr lang="en-ZA" dirty="0"/>
          </a:p>
        </p:txBody>
      </p:sp>
      <p:sp>
        <p:nvSpPr>
          <p:cNvPr id="8"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9"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9DFC90A4-70C3-45CC-B0F7-C30882260BEF}" type="slidenum">
              <a:rPr lang="en-ZA"/>
              <a:pPr>
                <a:defRPr/>
              </a:pPr>
              <a:t>‹#›</a:t>
            </a:fld>
            <a:endParaRPr lang="en-ZA" dirty="0"/>
          </a:p>
        </p:txBody>
      </p:sp>
    </p:spTree>
    <p:extLst>
      <p:ext uri="{BB962C8B-B14F-4D97-AF65-F5344CB8AC3E}">
        <p14:creationId xmlns:p14="http://schemas.microsoft.com/office/powerpoint/2010/main" val="1853038703"/>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fld id="{B9F3DE4C-0AE0-424F-B2E6-CCDCF59239B5}" type="datetime1">
              <a:rPr lang="en-ZA" smtClean="0"/>
              <a:t>2022/07/18</a:t>
            </a:fld>
            <a:endParaRPr lang="en-ZA" dirty="0"/>
          </a:p>
        </p:txBody>
      </p:sp>
      <p:sp>
        <p:nvSpPr>
          <p:cNvPr id="3"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4" name="Rectangle 39"/>
          <p:cNvSpPr>
            <a:spLocks noGrp="1" noChangeArrowheads="1"/>
          </p:cNvSpPr>
          <p:nvPr>
            <p:ph type="sldNum" sz="quarter" idx="12"/>
          </p:nvPr>
        </p:nvSpPr>
        <p:spPr>
          <a:ln/>
        </p:spPr>
        <p:txBody>
          <a:bodyPr/>
          <a:lstStyle>
            <a:lvl1pPr>
              <a:defRPr/>
            </a:lvl1pPr>
          </a:lstStyle>
          <a:p>
            <a:pPr>
              <a:defRPr/>
            </a:pPr>
            <a:fld id="{6E686A25-BA35-406B-BABB-BABD93E7DDAC}" type="slidenum">
              <a:rPr lang="en-ZA"/>
              <a:pPr>
                <a:defRPr/>
              </a:pPr>
              <a:t>‹#›</a:t>
            </a:fld>
            <a:endParaRPr lang="en-ZA" dirty="0"/>
          </a:p>
        </p:txBody>
      </p:sp>
    </p:spTree>
    <p:extLst>
      <p:ext uri="{BB962C8B-B14F-4D97-AF65-F5344CB8AC3E}">
        <p14:creationId xmlns:p14="http://schemas.microsoft.com/office/powerpoint/2010/main" val="2827299829"/>
      </p:ext>
    </p:extLst>
  </p:cSld>
  <p:clrMapOvr>
    <a:masterClrMapping/>
  </p:clrMapOvr>
  <p:transition spd="slow">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7"/>
          <p:cNvSpPr>
            <a:spLocks noGrp="1" noChangeArrowheads="1"/>
          </p:cNvSpPr>
          <p:nvPr>
            <p:ph type="dt" sz="half" idx="10"/>
          </p:nvPr>
        </p:nvSpPr>
        <p:spPr/>
        <p:txBody>
          <a:bodyPr/>
          <a:lstStyle>
            <a:lvl1pPr>
              <a:lnSpc>
                <a:spcPct val="150000"/>
              </a:lnSpc>
              <a:buClr>
                <a:srgbClr val="8C7F6D"/>
              </a:buClr>
              <a:defRPr/>
            </a:lvl1pPr>
          </a:lstStyle>
          <a:p>
            <a:pPr>
              <a:defRPr/>
            </a:pPr>
            <a:fld id="{244AA985-6621-425A-84EE-6F728C3D55FC}" type="datetime1">
              <a:rPr lang="en-ZA" smtClean="0"/>
              <a:t>2022/07/18</a:t>
            </a:fld>
            <a:endParaRPr lang="en-ZA" dirty="0"/>
          </a:p>
        </p:txBody>
      </p:sp>
      <p:sp>
        <p:nvSpPr>
          <p:cNvPr id="4"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5"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53259594-EDEC-4C43-A5C3-CF89F99CA5C0}" type="slidenum">
              <a:rPr lang="en-ZA"/>
              <a:pPr>
                <a:defRPr/>
              </a:pPr>
              <a:t>‹#›</a:t>
            </a:fld>
            <a:endParaRPr lang="en-ZA" dirty="0"/>
          </a:p>
        </p:txBody>
      </p:sp>
    </p:spTree>
    <p:extLst>
      <p:ext uri="{BB962C8B-B14F-4D97-AF65-F5344CB8AC3E}">
        <p14:creationId xmlns:p14="http://schemas.microsoft.com/office/powerpoint/2010/main" val="2584692114"/>
      </p:ext>
    </p:extLst>
  </p:cSld>
  <p:clrMapOvr>
    <a:masterClrMapping/>
  </p:clrMapOvr>
  <p:transition spd="slow">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p:txBody>
          <a:bodyPr/>
          <a:lstStyle>
            <a:lvl1pPr>
              <a:lnSpc>
                <a:spcPct val="150000"/>
              </a:lnSpc>
              <a:buClr>
                <a:srgbClr val="8C7F6D"/>
              </a:buClr>
              <a:defRPr/>
            </a:lvl1pPr>
          </a:lstStyle>
          <a:p>
            <a:pPr>
              <a:defRPr/>
            </a:pPr>
            <a:fld id="{5761D386-2B68-41A1-A13B-8B1430EFCDDD}" type="datetime1">
              <a:rPr lang="en-ZA" smtClean="0"/>
              <a:t>2022/07/18</a:t>
            </a:fld>
            <a:endParaRPr lang="en-ZA" dirty="0"/>
          </a:p>
        </p:txBody>
      </p:sp>
      <p:sp>
        <p:nvSpPr>
          <p:cNvPr id="3"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4"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68D3E871-9C15-4E16-A5BF-2704FE1C5856}" type="slidenum">
              <a:rPr lang="en-ZA"/>
              <a:pPr>
                <a:defRPr/>
              </a:pPr>
              <a:t>‹#›</a:t>
            </a:fld>
            <a:endParaRPr lang="en-ZA" dirty="0"/>
          </a:p>
        </p:txBody>
      </p:sp>
    </p:spTree>
    <p:extLst>
      <p:ext uri="{BB962C8B-B14F-4D97-AF65-F5344CB8AC3E}">
        <p14:creationId xmlns:p14="http://schemas.microsoft.com/office/powerpoint/2010/main" val="2246069567"/>
      </p:ext>
    </p:extLst>
  </p:cSld>
  <p:clrMapOvr>
    <a:masterClrMapping/>
  </p:clrMapOvr>
  <p:transition spd="slow">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lnSpc>
                <a:spcPct val="150000"/>
              </a:lnSpc>
              <a:buClr>
                <a:srgbClr val="8C7F6D"/>
              </a:buClr>
              <a:defRPr/>
            </a:lvl1pPr>
          </a:lstStyle>
          <a:p>
            <a:pPr>
              <a:defRPr/>
            </a:pPr>
            <a:fld id="{FDE9EE7A-2267-4E8F-A00D-50D895DE63B2}" type="datetime1">
              <a:rPr lang="en-ZA" smtClean="0"/>
              <a:t>2022/07/18</a:t>
            </a:fld>
            <a:endParaRPr lang="en-ZA" dirty="0"/>
          </a:p>
        </p:txBody>
      </p:sp>
      <p:sp>
        <p:nvSpPr>
          <p:cNvPr id="6"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7"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15085B2B-791F-45B1-82B8-33AFC05471B2}" type="slidenum">
              <a:rPr lang="en-ZA"/>
              <a:pPr>
                <a:defRPr/>
              </a:pPr>
              <a:t>‹#›</a:t>
            </a:fld>
            <a:endParaRPr lang="en-ZA" dirty="0"/>
          </a:p>
        </p:txBody>
      </p:sp>
    </p:spTree>
    <p:extLst>
      <p:ext uri="{BB962C8B-B14F-4D97-AF65-F5344CB8AC3E}">
        <p14:creationId xmlns:p14="http://schemas.microsoft.com/office/powerpoint/2010/main" val="3642405179"/>
      </p:ext>
    </p:extLst>
  </p:cSld>
  <p:clrMapOvr>
    <a:masterClrMapping/>
  </p:clrMapOvr>
  <p:transition spd="slow">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lnSpc>
                <a:spcPct val="150000"/>
              </a:lnSpc>
              <a:buClr>
                <a:srgbClr val="8C7F6D"/>
              </a:buClr>
              <a:defRPr/>
            </a:lvl1pPr>
          </a:lstStyle>
          <a:p>
            <a:pPr>
              <a:defRPr/>
            </a:pPr>
            <a:fld id="{E17CD388-FBB8-4712-B7CF-3DC93386A89C}" type="datetime1">
              <a:rPr lang="en-ZA" smtClean="0"/>
              <a:t>2022/07/18</a:t>
            </a:fld>
            <a:endParaRPr lang="en-ZA" dirty="0"/>
          </a:p>
        </p:txBody>
      </p:sp>
      <p:sp>
        <p:nvSpPr>
          <p:cNvPr id="6"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7"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781F8805-8EEE-45B6-9768-E3E38A925111}" type="slidenum">
              <a:rPr lang="en-ZA"/>
              <a:pPr>
                <a:defRPr/>
              </a:pPr>
              <a:t>‹#›</a:t>
            </a:fld>
            <a:endParaRPr lang="en-ZA" dirty="0"/>
          </a:p>
        </p:txBody>
      </p:sp>
    </p:spTree>
    <p:extLst>
      <p:ext uri="{BB962C8B-B14F-4D97-AF65-F5344CB8AC3E}">
        <p14:creationId xmlns:p14="http://schemas.microsoft.com/office/powerpoint/2010/main" val="805052285"/>
      </p:ext>
    </p:extLst>
  </p:cSld>
  <p:clrMapOvr>
    <a:masterClrMapping/>
  </p:clrMapOvr>
  <p:transition spd="slow">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p:txBody>
          <a:bodyPr/>
          <a:lstStyle>
            <a:lvl1pPr>
              <a:lnSpc>
                <a:spcPct val="150000"/>
              </a:lnSpc>
              <a:buClr>
                <a:srgbClr val="8C7F6D"/>
              </a:buClr>
              <a:defRPr/>
            </a:lvl1pPr>
          </a:lstStyle>
          <a:p>
            <a:pPr>
              <a:defRPr/>
            </a:pPr>
            <a:fld id="{DEECA26F-DDA9-4AA1-9AD1-D808CF8FF87E}" type="datetime1">
              <a:rPr lang="en-ZA" smtClean="0"/>
              <a:t>2022/07/18</a:t>
            </a:fld>
            <a:endParaRPr lang="en-ZA" dirty="0"/>
          </a:p>
        </p:txBody>
      </p:sp>
      <p:sp>
        <p:nvSpPr>
          <p:cNvPr id="5"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6"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D34AFBCC-208F-4821-85EC-C36E279C8699}" type="slidenum">
              <a:rPr lang="en-ZA"/>
              <a:pPr>
                <a:defRPr/>
              </a:pPr>
              <a:t>‹#›</a:t>
            </a:fld>
            <a:endParaRPr lang="en-ZA" dirty="0"/>
          </a:p>
        </p:txBody>
      </p:sp>
    </p:spTree>
    <p:extLst>
      <p:ext uri="{BB962C8B-B14F-4D97-AF65-F5344CB8AC3E}">
        <p14:creationId xmlns:p14="http://schemas.microsoft.com/office/powerpoint/2010/main" val="2891835885"/>
      </p:ext>
    </p:extLst>
  </p:cSld>
  <p:clrMapOvr>
    <a:masterClrMapping/>
  </p:clrMapOvr>
  <p:transition spd="slow">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p:txBody>
          <a:bodyPr/>
          <a:lstStyle>
            <a:lvl1pPr>
              <a:lnSpc>
                <a:spcPct val="150000"/>
              </a:lnSpc>
              <a:buClr>
                <a:srgbClr val="8C7F6D"/>
              </a:buClr>
              <a:defRPr/>
            </a:lvl1pPr>
          </a:lstStyle>
          <a:p>
            <a:pPr>
              <a:defRPr/>
            </a:pPr>
            <a:fld id="{5FDE34B3-D797-4661-AD3C-B64816EBDDD3}" type="datetime1">
              <a:rPr lang="en-ZA" smtClean="0"/>
              <a:t>2022/07/18</a:t>
            </a:fld>
            <a:endParaRPr lang="en-ZA" dirty="0"/>
          </a:p>
        </p:txBody>
      </p:sp>
      <p:sp>
        <p:nvSpPr>
          <p:cNvPr id="5"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6"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E2A6C4B9-E8C9-4DD0-878B-09CBC812111E}" type="slidenum">
              <a:rPr lang="en-ZA"/>
              <a:pPr>
                <a:defRPr/>
              </a:pPr>
              <a:t>‹#›</a:t>
            </a:fld>
            <a:endParaRPr lang="en-ZA" dirty="0"/>
          </a:p>
        </p:txBody>
      </p:sp>
    </p:spTree>
    <p:extLst>
      <p:ext uri="{BB962C8B-B14F-4D97-AF65-F5344CB8AC3E}">
        <p14:creationId xmlns:p14="http://schemas.microsoft.com/office/powerpoint/2010/main" val="2922380719"/>
      </p:ext>
    </p:extLst>
  </p:cSld>
  <p:clrMapOvr>
    <a:masterClrMapping/>
  </p:clrMapOvr>
  <p:transition spd="slow">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Rectangle 37"/>
          <p:cNvSpPr>
            <a:spLocks noGrp="1" noChangeArrowheads="1"/>
          </p:cNvSpPr>
          <p:nvPr>
            <p:ph type="dt" sz="half" idx="10"/>
          </p:nvPr>
        </p:nvSpPr>
        <p:spPr/>
        <p:txBody>
          <a:bodyPr/>
          <a:lstStyle>
            <a:lvl1pPr>
              <a:lnSpc>
                <a:spcPct val="150000"/>
              </a:lnSpc>
              <a:buClr>
                <a:srgbClr val="8C7F6D"/>
              </a:buClr>
              <a:defRPr/>
            </a:lvl1pPr>
          </a:lstStyle>
          <a:p>
            <a:pPr>
              <a:defRPr/>
            </a:pPr>
            <a:fld id="{1207DA2D-BC86-4385-B4AE-3EC7E792456F}" type="datetime1">
              <a:rPr lang="en-ZA" smtClean="0"/>
              <a:t>2022/07/18</a:t>
            </a:fld>
            <a:endParaRPr lang="en-ZA" dirty="0"/>
          </a:p>
        </p:txBody>
      </p:sp>
      <p:sp>
        <p:nvSpPr>
          <p:cNvPr id="4" name="Rectangle 38"/>
          <p:cNvSpPr>
            <a:spLocks noGrp="1" noChangeArrowheads="1"/>
          </p:cNvSpPr>
          <p:nvPr>
            <p:ph type="ftr" sz="quarter" idx="11"/>
          </p:nvPr>
        </p:nvSpPr>
        <p:spPr/>
        <p:txBody>
          <a:bodyPr/>
          <a:lstStyle>
            <a:lvl1pPr>
              <a:lnSpc>
                <a:spcPct val="150000"/>
              </a:lnSpc>
              <a:buClr>
                <a:srgbClr val="8C7F6D"/>
              </a:buClr>
              <a:defRPr/>
            </a:lvl1pPr>
          </a:lstStyle>
          <a:p>
            <a:pPr>
              <a:defRPr/>
            </a:pPr>
            <a:endParaRPr lang="en-ZA" dirty="0"/>
          </a:p>
        </p:txBody>
      </p:sp>
      <p:sp>
        <p:nvSpPr>
          <p:cNvPr id="5" name="Rectangle 39"/>
          <p:cNvSpPr>
            <a:spLocks noGrp="1" noChangeArrowheads="1"/>
          </p:cNvSpPr>
          <p:nvPr>
            <p:ph type="sldNum" sz="quarter" idx="12"/>
          </p:nvPr>
        </p:nvSpPr>
        <p:spPr/>
        <p:txBody>
          <a:bodyPr/>
          <a:lstStyle>
            <a:lvl1pPr>
              <a:lnSpc>
                <a:spcPct val="150000"/>
              </a:lnSpc>
              <a:buClr>
                <a:srgbClr val="8C7F6D"/>
              </a:buClr>
              <a:defRPr/>
            </a:lvl1pPr>
          </a:lstStyle>
          <a:p>
            <a:pPr>
              <a:defRPr/>
            </a:pPr>
            <a:fld id="{A92C2B8B-D530-4821-83D6-03C2FBF9D758}" type="slidenum">
              <a:rPr lang="en-ZA"/>
              <a:pPr>
                <a:defRPr/>
              </a:pPr>
              <a:t>‹#›</a:t>
            </a:fld>
            <a:endParaRPr lang="en-ZA" dirty="0"/>
          </a:p>
        </p:txBody>
      </p:sp>
    </p:spTree>
    <p:extLst>
      <p:ext uri="{BB962C8B-B14F-4D97-AF65-F5344CB8AC3E}">
        <p14:creationId xmlns:p14="http://schemas.microsoft.com/office/powerpoint/2010/main" val="2300124445"/>
      </p:ext>
    </p:extLst>
  </p:cSld>
  <p:clrMapOvr>
    <a:masterClrMapping/>
  </p:clrMapOvr>
  <p:transition spd="slow">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ext Placeholder 2"/>
          <p:cNvSpPr>
            <a:spLocks noGrp="1"/>
          </p:cNvSpPr>
          <p:nvPr>
            <p:ph type="body" sz="half" idx="1"/>
          </p:nvPr>
        </p:nvSpPr>
        <p:spPr>
          <a:xfrm>
            <a:off x="436563" y="1436688"/>
            <a:ext cx="4113212"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lnSpc>
                <a:spcPct val="150000"/>
              </a:lnSpc>
              <a:buClr>
                <a:srgbClr val="8C7F6D"/>
              </a:buClr>
              <a:defRPr/>
            </a:lvl1pPr>
          </a:lstStyle>
          <a:p>
            <a:pPr>
              <a:defRPr/>
            </a:pPr>
            <a:fld id="{9593A1AF-4DF4-43D5-B7E7-3BF6487D7E5A}" type="datetime1">
              <a:rPr lang="en-ZA" smtClean="0"/>
              <a:t>2022/07/18</a:t>
            </a:fld>
            <a:endParaRPr lang="en-GB" dirty="0"/>
          </a:p>
        </p:txBody>
      </p:sp>
      <p:sp>
        <p:nvSpPr>
          <p:cNvPr id="6" name="Footer Placeholder 5"/>
          <p:cNvSpPr>
            <a:spLocks noGrp="1"/>
          </p:cNvSpPr>
          <p:nvPr>
            <p:ph type="ftr" sz="quarter" idx="11"/>
          </p:nvPr>
        </p:nvSpPr>
        <p:spPr/>
        <p:txBody>
          <a:bodyPr/>
          <a:lstStyle>
            <a:lvl1pPr>
              <a:lnSpc>
                <a:spcPct val="150000"/>
              </a:lnSpc>
              <a:buClr>
                <a:srgbClr val="8C7F6D"/>
              </a:buClr>
              <a:defRPr/>
            </a:lvl1pPr>
          </a:lstStyle>
          <a:p>
            <a:pPr>
              <a:defRPr/>
            </a:pPr>
            <a:endParaRPr lang="en-GB" dirty="0"/>
          </a:p>
        </p:txBody>
      </p:sp>
      <p:sp>
        <p:nvSpPr>
          <p:cNvPr id="7" name="Slide Number Placeholder 6"/>
          <p:cNvSpPr>
            <a:spLocks noGrp="1"/>
          </p:cNvSpPr>
          <p:nvPr>
            <p:ph type="sldNum" sz="quarter" idx="12"/>
          </p:nvPr>
        </p:nvSpPr>
        <p:spPr/>
        <p:txBody>
          <a:bodyPr/>
          <a:lstStyle>
            <a:lvl1pPr>
              <a:lnSpc>
                <a:spcPct val="150000"/>
              </a:lnSpc>
              <a:buClr>
                <a:srgbClr val="8C7F6D"/>
              </a:buClr>
              <a:defRPr/>
            </a:lvl1pPr>
          </a:lstStyle>
          <a:p>
            <a:pPr>
              <a:defRPr/>
            </a:pPr>
            <a:fld id="{20F94A63-BBD3-4310-8128-A3D59BFE641F}" type="slidenum">
              <a:rPr lang="en-ZA"/>
              <a:pPr>
                <a:defRPr/>
              </a:pPr>
              <a:t>‹#›</a:t>
            </a:fld>
            <a:endParaRPr lang="en-ZA" dirty="0"/>
          </a:p>
        </p:txBody>
      </p:sp>
    </p:spTree>
    <p:extLst>
      <p:ext uri="{BB962C8B-B14F-4D97-AF65-F5344CB8AC3E}">
        <p14:creationId xmlns:p14="http://schemas.microsoft.com/office/powerpoint/2010/main" val="1349586850"/>
      </p:ext>
    </p:extLst>
  </p:cSld>
  <p:clrMapOvr>
    <a:masterClrMapping/>
  </p:clrMapOvr>
  <p:transition spd="slow">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endParaRPr 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pPr algn="l"/>
              <a:endParaRPr 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pPr algn="l"/>
              <a:endParaRPr 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765639440"/>
      </p:ext>
    </p:extLst>
  </p:cSld>
  <p:clrMapOvr>
    <a:masterClrMapping/>
  </p:clrMapOvr>
  <p:transition spd="slow">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lnSpc>
                <a:spcPct val="150000"/>
              </a:lnSpc>
              <a:buClr>
                <a:srgbClr val="8C7F6D"/>
              </a:buClr>
              <a:defRPr>
                <a:latin typeface="Arial" pitchFamily="34" charset="0"/>
                <a:cs typeface="Arial" pitchFamily="34" charset="0"/>
              </a:defRPr>
            </a:lvl1pPr>
          </a:lstStyle>
          <a:p>
            <a:pPr>
              <a:defRPr/>
            </a:pPr>
            <a:fld id="{0FF4648C-CFE1-4941-ADFD-DE6C78280984}" type="datetime1">
              <a:rPr lang="en-ZA" smtClean="0"/>
              <a:t>2022/07/18</a:t>
            </a:fld>
            <a:endParaRPr lang="en-ZA" dirty="0"/>
          </a:p>
        </p:txBody>
      </p:sp>
      <p:sp>
        <p:nvSpPr>
          <p:cNvPr id="5" name="Rectangle 38"/>
          <p:cNvSpPr>
            <a:spLocks noGrp="1" noChangeArrowheads="1"/>
          </p:cNvSpPr>
          <p:nvPr>
            <p:ph type="ftr" sz="quarter" idx="11"/>
          </p:nvPr>
        </p:nvSpPr>
        <p:spPr/>
        <p:txBody>
          <a:bodyPr/>
          <a:lstStyle>
            <a:lvl1pPr>
              <a:lnSpc>
                <a:spcPct val="150000"/>
              </a:lnSpc>
              <a:buClr>
                <a:srgbClr val="8C7F6D"/>
              </a:buClr>
              <a:defRPr>
                <a:latin typeface="Arial" pitchFamily="34" charset="0"/>
                <a:cs typeface="Arial" pitchFamily="34" charset="0"/>
              </a:defRPr>
            </a:lvl1pPr>
          </a:lstStyle>
          <a:p>
            <a:pPr>
              <a:defRPr/>
            </a:pPr>
            <a:endParaRPr lang="en-ZA" dirty="0"/>
          </a:p>
        </p:txBody>
      </p:sp>
      <p:sp>
        <p:nvSpPr>
          <p:cNvPr id="6" name="Rectangle 39"/>
          <p:cNvSpPr>
            <a:spLocks noGrp="1" noChangeArrowheads="1"/>
          </p:cNvSpPr>
          <p:nvPr>
            <p:ph type="sldNum" sz="quarter" idx="12"/>
          </p:nvPr>
        </p:nvSpPr>
        <p:spPr/>
        <p:txBody>
          <a:bodyPr/>
          <a:lstStyle>
            <a:lvl1pPr>
              <a:lnSpc>
                <a:spcPct val="150000"/>
              </a:lnSpc>
              <a:buClr>
                <a:srgbClr val="8C7F6D"/>
              </a:buClr>
              <a:defRPr>
                <a:latin typeface="Arial" pitchFamily="34" charset="0"/>
                <a:cs typeface="Arial" pitchFamily="34" charset="0"/>
              </a:defRPr>
            </a:lvl1pPr>
          </a:lstStyle>
          <a:p>
            <a:pPr>
              <a:defRPr/>
            </a:pPr>
            <a:fld id="{B928E703-CEC5-4812-AE16-B80E4CE98236}" type="slidenum">
              <a:rPr lang="en-ZA"/>
              <a:pPr>
                <a:defRPr/>
              </a:pPr>
              <a:t>‹#›</a:t>
            </a:fld>
            <a:endParaRPr lang="en-ZA" dirty="0"/>
          </a:p>
        </p:txBody>
      </p:sp>
    </p:spTree>
    <p:extLst>
      <p:ext uri="{BB962C8B-B14F-4D97-AF65-F5344CB8AC3E}">
        <p14:creationId xmlns:p14="http://schemas.microsoft.com/office/powerpoint/2010/main" val="2131441665"/>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739D7BB3-4F91-40EB-B854-AA176AB01242}" type="datetime1">
              <a:rPr lang="en-ZA" smtClean="0"/>
              <a:t>2022/07/18</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9397F334-236C-4C2B-8840-5295704E03F7}" type="slidenum">
              <a:rPr lang="en-ZA"/>
              <a:pPr>
                <a:defRPr/>
              </a:pPr>
              <a:t>‹#›</a:t>
            </a:fld>
            <a:endParaRPr lang="en-ZA" dirty="0"/>
          </a:p>
        </p:txBody>
      </p:sp>
    </p:spTree>
    <p:extLst>
      <p:ext uri="{BB962C8B-B14F-4D97-AF65-F5344CB8AC3E}">
        <p14:creationId xmlns:p14="http://schemas.microsoft.com/office/powerpoint/2010/main" val="3937470593"/>
      </p:ext>
    </p:extLst>
  </p:cSld>
  <p:clrMapOvr>
    <a:masterClrMapping/>
  </p:clrMapOvr>
  <p:transition spd="slow">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p:txBody>
          <a:bodyPr/>
          <a:lstStyle>
            <a:lvl1pPr>
              <a:lnSpc>
                <a:spcPct val="150000"/>
              </a:lnSpc>
              <a:buClr>
                <a:srgbClr val="8C7F6D"/>
              </a:buClr>
              <a:defRPr>
                <a:latin typeface="Arial" pitchFamily="34" charset="0"/>
                <a:cs typeface="Arial" pitchFamily="34" charset="0"/>
              </a:defRPr>
            </a:lvl1pPr>
          </a:lstStyle>
          <a:p>
            <a:pPr>
              <a:defRPr/>
            </a:pPr>
            <a:fld id="{7B7442EE-1667-45BE-BB71-C1A68579BFC6}" type="datetime1">
              <a:rPr lang="en-ZA" smtClean="0"/>
              <a:t>2022/07/18</a:t>
            </a:fld>
            <a:endParaRPr lang="en-ZA" dirty="0"/>
          </a:p>
        </p:txBody>
      </p:sp>
      <p:sp>
        <p:nvSpPr>
          <p:cNvPr id="5" name="Rectangle 38"/>
          <p:cNvSpPr>
            <a:spLocks noGrp="1" noChangeArrowheads="1"/>
          </p:cNvSpPr>
          <p:nvPr>
            <p:ph type="ftr" sz="quarter" idx="11"/>
          </p:nvPr>
        </p:nvSpPr>
        <p:spPr/>
        <p:txBody>
          <a:bodyPr/>
          <a:lstStyle>
            <a:lvl1pPr>
              <a:lnSpc>
                <a:spcPct val="150000"/>
              </a:lnSpc>
              <a:buClr>
                <a:srgbClr val="8C7F6D"/>
              </a:buClr>
              <a:defRPr>
                <a:latin typeface="Arial" pitchFamily="34" charset="0"/>
                <a:cs typeface="Arial" pitchFamily="34" charset="0"/>
              </a:defRPr>
            </a:lvl1pPr>
          </a:lstStyle>
          <a:p>
            <a:pPr>
              <a:defRPr/>
            </a:pPr>
            <a:endParaRPr lang="en-ZA" dirty="0"/>
          </a:p>
        </p:txBody>
      </p:sp>
      <p:sp>
        <p:nvSpPr>
          <p:cNvPr id="6" name="Rectangle 39"/>
          <p:cNvSpPr>
            <a:spLocks noGrp="1" noChangeArrowheads="1"/>
          </p:cNvSpPr>
          <p:nvPr>
            <p:ph type="sldNum" sz="quarter" idx="12"/>
          </p:nvPr>
        </p:nvSpPr>
        <p:spPr/>
        <p:txBody>
          <a:bodyPr/>
          <a:lstStyle>
            <a:lvl1pPr>
              <a:lnSpc>
                <a:spcPct val="150000"/>
              </a:lnSpc>
              <a:buClr>
                <a:srgbClr val="8C7F6D"/>
              </a:buClr>
              <a:defRPr>
                <a:latin typeface="Arial" pitchFamily="34" charset="0"/>
                <a:cs typeface="Arial" pitchFamily="34" charset="0"/>
              </a:defRPr>
            </a:lvl1pPr>
          </a:lstStyle>
          <a:p>
            <a:pPr>
              <a:defRPr/>
            </a:pPr>
            <a:fld id="{2EF72061-44EE-4F7F-806C-F55D13056FF5}" type="slidenum">
              <a:rPr lang="en-ZA"/>
              <a:pPr>
                <a:defRPr/>
              </a:pPr>
              <a:t>‹#›</a:t>
            </a:fld>
            <a:endParaRPr lang="en-ZA" dirty="0"/>
          </a:p>
        </p:txBody>
      </p:sp>
    </p:spTree>
    <p:extLst>
      <p:ext uri="{BB962C8B-B14F-4D97-AF65-F5344CB8AC3E}">
        <p14:creationId xmlns:p14="http://schemas.microsoft.com/office/powerpoint/2010/main" val="593984000"/>
      </p:ext>
    </p:extLst>
  </p:cSld>
  <p:clrMapOvr>
    <a:masterClrMapping/>
  </p:clrMapOvr>
  <p:transition spd="slow">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p:txBody>
          <a:bodyPr/>
          <a:lstStyle>
            <a:lvl1pPr>
              <a:lnSpc>
                <a:spcPct val="150000"/>
              </a:lnSpc>
              <a:buClr>
                <a:srgbClr val="8C7F6D"/>
              </a:buClr>
              <a:defRPr>
                <a:latin typeface="Arial" pitchFamily="34" charset="0"/>
                <a:cs typeface="Arial" pitchFamily="34" charset="0"/>
              </a:defRPr>
            </a:lvl1pPr>
          </a:lstStyle>
          <a:p>
            <a:pPr>
              <a:defRPr/>
            </a:pPr>
            <a:fld id="{9576708A-4292-4B05-B40D-F82819863394}" type="datetime1">
              <a:rPr lang="en-ZA" smtClean="0"/>
              <a:t>2022/07/18</a:t>
            </a:fld>
            <a:endParaRPr lang="en-ZA" dirty="0"/>
          </a:p>
        </p:txBody>
      </p:sp>
      <p:sp>
        <p:nvSpPr>
          <p:cNvPr id="6" name="Rectangle 38"/>
          <p:cNvSpPr>
            <a:spLocks noGrp="1" noChangeArrowheads="1"/>
          </p:cNvSpPr>
          <p:nvPr>
            <p:ph type="ftr" sz="quarter" idx="11"/>
          </p:nvPr>
        </p:nvSpPr>
        <p:spPr/>
        <p:txBody>
          <a:bodyPr/>
          <a:lstStyle>
            <a:lvl1pPr>
              <a:lnSpc>
                <a:spcPct val="150000"/>
              </a:lnSpc>
              <a:buClr>
                <a:srgbClr val="8C7F6D"/>
              </a:buClr>
              <a:defRPr>
                <a:latin typeface="Arial" pitchFamily="34" charset="0"/>
                <a:cs typeface="Arial" pitchFamily="34" charset="0"/>
              </a:defRPr>
            </a:lvl1pPr>
          </a:lstStyle>
          <a:p>
            <a:pPr>
              <a:defRPr/>
            </a:pPr>
            <a:endParaRPr lang="en-ZA" dirty="0"/>
          </a:p>
        </p:txBody>
      </p:sp>
      <p:sp>
        <p:nvSpPr>
          <p:cNvPr id="7" name="Rectangle 39"/>
          <p:cNvSpPr>
            <a:spLocks noGrp="1" noChangeArrowheads="1"/>
          </p:cNvSpPr>
          <p:nvPr>
            <p:ph type="sldNum" sz="quarter" idx="12"/>
          </p:nvPr>
        </p:nvSpPr>
        <p:spPr/>
        <p:txBody>
          <a:bodyPr/>
          <a:lstStyle>
            <a:lvl1pPr>
              <a:lnSpc>
                <a:spcPct val="150000"/>
              </a:lnSpc>
              <a:buClr>
                <a:srgbClr val="8C7F6D"/>
              </a:buClr>
              <a:defRPr>
                <a:latin typeface="Arial" pitchFamily="34" charset="0"/>
                <a:cs typeface="Arial" pitchFamily="34" charset="0"/>
              </a:defRPr>
            </a:lvl1pPr>
          </a:lstStyle>
          <a:p>
            <a:pPr>
              <a:defRPr/>
            </a:pPr>
            <a:fld id="{96825F9D-4DFD-45AF-960C-83A7899B0AE7}" type="slidenum">
              <a:rPr lang="en-ZA"/>
              <a:pPr>
                <a:defRPr/>
              </a:pPr>
              <a:t>‹#›</a:t>
            </a:fld>
            <a:endParaRPr lang="en-ZA" dirty="0"/>
          </a:p>
        </p:txBody>
      </p:sp>
    </p:spTree>
    <p:extLst>
      <p:ext uri="{BB962C8B-B14F-4D97-AF65-F5344CB8AC3E}">
        <p14:creationId xmlns:p14="http://schemas.microsoft.com/office/powerpoint/2010/main" val="389156382"/>
      </p:ext>
    </p:extLst>
  </p:cSld>
  <p:clrMapOvr>
    <a:masterClrMapping/>
  </p:clrMapOvr>
  <p:transition spd="slow">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7"/>
          <p:cNvSpPr>
            <a:spLocks noGrp="1" noChangeArrowheads="1"/>
          </p:cNvSpPr>
          <p:nvPr>
            <p:ph type="dt" sz="half" idx="10"/>
          </p:nvPr>
        </p:nvSpPr>
        <p:spPr/>
        <p:txBody>
          <a:bodyPr/>
          <a:lstStyle>
            <a:lvl1pPr>
              <a:lnSpc>
                <a:spcPct val="150000"/>
              </a:lnSpc>
              <a:buClr>
                <a:srgbClr val="8C7F6D"/>
              </a:buClr>
              <a:defRPr>
                <a:latin typeface="Arial" pitchFamily="34" charset="0"/>
                <a:cs typeface="Arial" pitchFamily="34" charset="0"/>
              </a:defRPr>
            </a:lvl1pPr>
          </a:lstStyle>
          <a:p>
            <a:pPr>
              <a:defRPr/>
            </a:pPr>
            <a:fld id="{9213AD84-BF98-4AFF-B857-BABF2FAFC182}" type="datetime1">
              <a:rPr lang="en-ZA" smtClean="0"/>
              <a:t>2022/07/18</a:t>
            </a:fld>
            <a:endParaRPr lang="en-ZA" dirty="0"/>
          </a:p>
        </p:txBody>
      </p:sp>
      <p:sp>
        <p:nvSpPr>
          <p:cNvPr id="8" name="Rectangle 38"/>
          <p:cNvSpPr>
            <a:spLocks noGrp="1" noChangeArrowheads="1"/>
          </p:cNvSpPr>
          <p:nvPr>
            <p:ph type="ftr" sz="quarter" idx="11"/>
          </p:nvPr>
        </p:nvSpPr>
        <p:spPr/>
        <p:txBody>
          <a:bodyPr/>
          <a:lstStyle>
            <a:lvl1pPr>
              <a:lnSpc>
                <a:spcPct val="150000"/>
              </a:lnSpc>
              <a:buClr>
                <a:srgbClr val="8C7F6D"/>
              </a:buClr>
              <a:defRPr>
                <a:latin typeface="Arial" pitchFamily="34" charset="0"/>
                <a:cs typeface="Arial" pitchFamily="34" charset="0"/>
              </a:defRPr>
            </a:lvl1pPr>
          </a:lstStyle>
          <a:p>
            <a:pPr>
              <a:defRPr/>
            </a:pPr>
            <a:endParaRPr lang="en-ZA" dirty="0"/>
          </a:p>
        </p:txBody>
      </p:sp>
      <p:sp>
        <p:nvSpPr>
          <p:cNvPr id="9" name="Rectangle 39"/>
          <p:cNvSpPr>
            <a:spLocks noGrp="1" noChangeArrowheads="1"/>
          </p:cNvSpPr>
          <p:nvPr>
            <p:ph type="sldNum" sz="quarter" idx="12"/>
          </p:nvPr>
        </p:nvSpPr>
        <p:spPr/>
        <p:txBody>
          <a:bodyPr/>
          <a:lstStyle>
            <a:lvl1pPr>
              <a:lnSpc>
                <a:spcPct val="150000"/>
              </a:lnSpc>
              <a:buClr>
                <a:srgbClr val="8C7F6D"/>
              </a:buClr>
              <a:defRPr>
                <a:latin typeface="Arial" pitchFamily="34" charset="0"/>
                <a:cs typeface="Arial" pitchFamily="34" charset="0"/>
              </a:defRPr>
            </a:lvl1pPr>
          </a:lstStyle>
          <a:p>
            <a:pPr>
              <a:defRPr/>
            </a:pPr>
            <a:fld id="{111FCF3D-3083-4F5B-8E48-A808C4F55474}" type="slidenum">
              <a:rPr lang="en-ZA"/>
              <a:pPr>
                <a:defRPr/>
              </a:pPr>
              <a:t>‹#›</a:t>
            </a:fld>
            <a:endParaRPr lang="en-ZA" dirty="0"/>
          </a:p>
        </p:txBody>
      </p:sp>
    </p:spTree>
    <p:extLst>
      <p:ext uri="{BB962C8B-B14F-4D97-AF65-F5344CB8AC3E}">
        <p14:creationId xmlns:p14="http://schemas.microsoft.com/office/powerpoint/2010/main" val="709160518"/>
      </p:ext>
    </p:extLst>
  </p:cSld>
  <p:clrMapOvr>
    <a:masterClrMapping/>
  </p:clrMapOvr>
  <p:transition spd="slow">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7"/>
          <p:cNvSpPr>
            <a:spLocks noGrp="1" noChangeArrowheads="1"/>
          </p:cNvSpPr>
          <p:nvPr>
            <p:ph type="dt" sz="half" idx="10"/>
          </p:nvPr>
        </p:nvSpPr>
        <p:spPr/>
        <p:txBody>
          <a:bodyPr/>
          <a:lstStyle>
            <a:lvl1pPr>
              <a:lnSpc>
                <a:spcPct val="150000"/>
              </a:lnSpc>
              <a:buClr>
                <a:srgbClr val="8C7F6D"/>
              </a:buClr>
              <a:defRPr>
                <a:latin typeface="Arial" pitchFamily="34" charset="0"/>
                <a:cs typeface="Arial" pitchFamily="34" charset="0"/>
              </a:defRPr>
            </a:lvl1pPr>
          </a:lstStyle>
          <a:p>
            <a:pPr>
              <a:defRPr/>
            </a:pPr>
            <a:fld id="{5F13F9F9-8966-46F2-9A35-6FE7F178B23C}" type="datetime1">
              <a:rPr lang="en-ZA" smtClean="0"/>
              <a:t>2022/07/18</a:t>
            </a:fld>
            <a:endParaRPr lang="en-ZA" dirty="0"/>
          </a:p>
        </p:txBody>
      </p:sp>
      <p:sp>
        <p:nvSpPr>
          <p:cNvPr id="4" name="Rectangle 38"/>
          <p:cNvSpPr>
            <a:spLocks noGrp="1" noChangeArrowheads="1"/>
          </p:cNvSpPr>
          <p:nvPr>
            <p:ph type="ftr" sz="quarter" idx="11"/>
          </p:nvPr>
        </p:nvSpPr>
        <p:spPr/>
        <p:txBody>
          <a:bodyPr/>
          <a:lstStyle>
            <a:lvl1pPr>
              <a:lnSpc>
                <a:spcPct val="150000"/>
              </a:lnSpc>
              <a:buClr>
                <a:srgbClr val="8C7F6D"/>
              </a:buClr>
              <a:defRPr>
                <a:latin typeface="Arial" pitchFamily="34" charset="0"/>
                <a:cs typeface="Arial" pitchFamily="34" charset="0"/>
              </a:defRPr>
            </a:lvl1pPr>
          </a:lstStyle>
          <a:p>
            <a:pPr>
              <a:defRPr/>
            </a:pPr>
            <a:endParaRPr lang="en-ZA" dirty="0"/>
          </a:p>
        </p:txBody>
      </p:sp>
      <p:sp>
        <p:nvSpPr>
          <p:cNvPr id="5" name="Rectangle 39"/>
          <p:cNvSpPr>
            <a:spLocks noGrp="1" noChangeArrowheads="1"/>
          </p:cNvSpPr>
          <p:nvPr>
            <p:ph type="sldNum" sz="quarter" idx="12"/>
          </p:nvPr>
        </p:nvSpPr>
        <p:spPr/>
        <p:txBody>
          <a:bodyPr/>
          <a:lstStyle>
            <a:lvl1pPr>
              <a:lnSpc>
                <a:spcPct val="150000"/>
              </a:lnSpc>
              <a:buClr>
                <a:srgbClr val="8C7F6D"/>
              </a:buClr>
              <a:defRPr>
                <a:latin typeface="Arial" pitchFamily="34" charset="0"/>
                <a:cs typeface="Arial" pitchFamily="34" charset="0"/>
              </a:defRPr>
            </a:lvl1pPr>
          </a:lstStyle>
          <a:p>
            <a:pPr>
              <a:defRPr/>
            </a:pPr>
            <a:fld id="{01F14632-690E-4D55-BF26-58FA72243C05}" type="slidenum">
              <a:rPr lang="en-ZA"/>
              <a:pPr>
                <a:defRPr/>
              </a:pPr>
              <a:t>‹#›</a:t>
            </a:fld>
            <a:endParaRPr lang="en-ZA" dirty="0"/>
          </a:p>
        </p:txBody>
      </p:sp>
    </p:spTree>
    <p:extLst>
      <p:ext uri="{BB962C8B-B14F-4D97-AF65-F5344CB8AC3E}">
        <p14:creationId xmlns:p14="http://schemas.microsoft.com/office/powerpoint/2010/main" val="2234333322"/>
      </p:ext>
    </p:extLst>
  </p:cSld>
  <p:clrMapOvr>
    <a:masterClrMapping/>
  </p:clrMapOvr>
  <p:transition spd="slow">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p:txBody>
          <a:bodyPr/>
          <a:lstStyle>
            <a:lvl1pPr>
              <a:lnSpc>
                <a:spcPct val="150000"/>
              </a:lnSpc>
              <a:buClr>
                <a:srgbClr val="8C7F6D"/>
              </a:buClr>
              <a:defRPr>
                <a:latin typeface="Arial" pitchFamily="34" charset="0"/>
                <a:cs typeface="Arial" pitchFamily="34" charset="0"/>
              </a:defRPr>
            </a:lvl1pPr>
          </a:lstStyle>
          <a:p>
            <a:pPr>
              <a:defRPr/>
            </a:pPr>
            <a:fld id="{7C4FF073-DB3D-4CD0-B653-6BDF343E234F}" type="datetime1">
              <a:rPr lang="en-ZA" smtClean="0"/>
              <a:t>2022/07/18</a:t>
            </a:fld>
            <a:endParaRPr lang="en-ZA" dirty="0"/>
          </a:p>
        </p:txBody>
      </p:sp>
      <p:sp>
        <p:nvSpPr>
          <p:cNvPr id="3" name="Rectangle 38"/>
          <p:cNvSpPr>
            <a:spLocks noGrp="1" noChangeArrowheads="1"/>
          </p:cNvSpPr>
          <p:nvPr>
            <p:ph type="ftr" sz="quarter" idx="11"/>
          </p:nvPr>
        </p:nvSpPr>
        <p:spPr/>
        <p:txBody>
          <a:bodyPr/>
          <a:lstStyle>
            <a:lvl1pPr>
              <a:lnSpc>
                <a:spcPct val="150000"/>
              </a:lnSpc>
              <a:buClr>
                <a:srgbClr val="8C7F6D"/>
              </a:buClr>
              <a:defRPr>
                <a:latin typeface="Arial" pitchFamily="34" charset="0"/>
                <a:cs typeface="Arial" pitchFamily="34" charset="0"/>
              </a:defRPr>
            </a:lvl1pPr>
          </a:lstStyle>
          <a:p>
            <a:pPr>
              <a:defRPr/>
            </a:pPr>
            <a:endParaRPr lang="en-ZA" dirty="0"/>
          </a:p>
        </p:txBody>
      </p:sp>
      <p:sp>
        <p:nvSpPr>
          <p:cNvPr id="4" name="Rectangle 39"/>
          <p:cNvSpPr>
            <a:spLocks noGrp="1" noChangeArrowheads="1"/>
          </p:cNvSpPr>
          <p:nvPr>
            <p:ph type="sldNum" sz="quarter" idx="12"/>
          </p:nvPr>
        </p:nvSpPr>
        <p:spPr/>
        <p:txBody>
          <a:bodyPr/>
          <a:lstStyle>
            <a:lvl1pPr>
              <a:lnSpc>
                <a:spcPct val="150000"/>
              </a:lnSpc>
              <a:buClr>
                <a:srgbClr val="8C7F6D"/>
              </a:buClr>
              <a:defRPr>
                <a:latin typeface="Arial" pitchFamily="34" charset="0"/>
                <a:cs typeface="Arial" pitchFamily="34" charset="0"/>
              </a:defRPr>
            </a:lvl1pPr>
          </a:lstStyle>
          <a:p>
            <a:pPr>
              <a:defRPr/>
            </a:pPr>
            <a:fld id="{4AE7ADED-ECE9-4FEB-B9DC-675C4FB02089}" type="slidenum">
              <a:rPr lang="en-ZA"/>
              <a:pPr>
                <a:defRPr/>
              </a:pPr>
              <a:t>‹#›</a:t>
            </a:fld>
            <a:endParaRPr lang="en-ZA" dirty="0"/>
          </a:p>
        </p:txBody>
      </p:sp>
    </p:spTree>
    <p:extLst>
      <p:ext uri="{BB962C8B-B14F-4D97-AF65-F5344CB8AC3E}">
        <p14:creationId xmlns:p14="http://schemas.microsoft.com/office/powerpoint/2010/main" val="1252518069"/>
      </p:ext>
    </p:extLst>
  </p:cSld>
  <p:clrMapOvr>
    <a:masterClrMapping/>
  </p:clrMapOvr>
  <p:transition spd="slow">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lnSpc>
                <a:spcPct val="150000"/>
              </a:lnSpc>
              <a:buClr>
                <a:srgbClr val="8C7F6D"/>
              </a:buClr>
              <a:defRPr>
                <a:latin typeface="Arial" pitchFamily="34" charset="0"/>
                <a:cs typeface="Arial" pitchFamily="34" charset="0"/>
              </a:defRPr>
            </a:lvl1pPr>
          </a:lstStyle>
          <a:p>
            <a:pPr>
              <a:defRPr/>
            </a:pPr>
            <a:fld id="{547DBF15-B5E9-4B23-A43B-FC036A6DD835}" type="datetime1">
              <a:rPr lang="en-ZA" smtClean="0"/>
              <a:t>2022/07/18</a:t>
            </a:fld>
            <a:endParaRPr lang="en-ZA" dirty="0"/>
          </a:p>
        </p:txBody>
      </p:sp>
      <p:sp>
        <p:nvSpPr>
          <p:cNvPr id="6" name="Rectangle 38"/>
          <p:cNvSpPr>
            <a:spLocks noGrp="1" noChangeArrowheads="1"/>
          </p:cNvSpPr>
          <p:nvPr>
            <p:ph type="ftr" sz="quarter" idx="11"/>
          </p:nvPr>
        </p:nvSpPr>
        <p:spPr/>
        <p:txBody>
          <a:bodyPr/>
          <a:lstStyle>
            <a:lvl1pPr>
              <a:lnSpc>
                <a:spcPct val="150000"/>
              </a:lnSpc>
              <a:buClr>
                <a:srgbClr val="8C7F6D"/>
              </a:buClr>
              <a:defRPr>
                <a:latin typeface="Arial" pitchFamily="34" charset="0"/>
                <a:cs typeface="Arial" pitchFamily="34" charset="0"/>
              </a:defRPr>
            </a:lvl1pPr>
          </a:lstStyle>
          <a:p>
            <a:pPr>
              <a:defRPr/>
            </a:pPr>
            <a:endParaRPr lang="en-ZA" dirty="0"/>
          </a:p>
        </p:txBody>
      </p:sp>
      <p:sp>
        <p:nvSpPr>
          <p:cNvPr id="7" name="Rectangle 39"/>
          <p:cNvSpPr>
            <a:spLocks noGrp="1" noChangeArrowheads="1"/>
          </p:cNvSpPr>
          <p:nvPr>
            <p:ph type="sldNum" sz="quarter" idx="12"/>
          </p:nvPr>
        </p:nvSpPr>
        <p:spPr/>
        <p:txBody>
          <a:bodyPr/>
          <a:lstStyle>
            <a:lvl1pPr>
              <a:lnSpc>
                <a:spcPct val="150000"/>
              </a:lnSpc>
              <a:buClr>
                <a:srgbClr val="8C7F6D"/>
              </a:buClr>
              <a:defRPr>
                <a:latin typeface="Arial" pitchFamily="34" charset="0"/>
                <a:cs typeface="Arial" pitchFamily="34" charset="0"/>
              </a:defRPr>
            </a:lvl1pPr>
          </a:lstStyle>
          <a:p>
            <a:pPr>
              <a:defRPr/>
            </a:pPr>
            <a:fld id="{C357AE24-8ADE-431D-8F9C-4CADE83F0908}" type="slidenum">
              <a:rPr lang="en-ZA"/>
              <a:pPr>
                <a:defRPr/>
              </a:pPr>
              <a:t>‹#›</a:t>
            </a:fld>
            <a:endParaRPr lang="en-ZA" dirty="0"/>
          </a:p>
        </p:txBody>
      </p:sp>
    </p:spTree>
    <p:extLst>
      <p:ext uri="{BB962C8B-B14F-4D97-AF65-F5344CB8AC3E}">
        <p14:creationId xmlns:p14="http://schemas.microsoft.com/office/powerpoint/2010/main" val="3297013877"/>
      </p:ext>
    </p:extLst>
  </p:cSld>
  <p:clrMapOvr>
    <a:masterClrMapping/>
  </p:clrMapOvr>
  <p:transition spd="slow">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p:txBody>
          <a:bodyPr/>
          <a:lstStyle>
            <a:lvl1pPr>
              <a:lnSpc>
                <a:spcPct val="150000"/>
              </a:lnSpc>
              <a:buClr>
                <a:srgbClr val="8C7F6D"/>
              </a:buClr>
              <a:defRPr>
                <a:latin typeface="Arial" pitchFamily="34" charset="0"/>
                <a:cs typeface="Arial" pitchFamily="34" charset="0"/>
              </a:defRPr>
            </a:lvl1pPr>
          </a:lstStyle>
          <a:p>
            <a:pPr>
              <a:defRPr/>
            </a:pPr>
            <a:fld id="{EF2B5A54-5676-4AD6-A1E3-229145C4A454}" type="datetime1">
              <a:rPr lang="en-ZA" smtClean="0"/>
              <a:t>2022/07/18</a:t>
            </a:fld>
            <a:endParaRPr lang="en-ZA" dirty="0"/>
          </a:p>
        </p:txBody>
      </p:sp>
      <p:sp>
        <p:nvSpPr>
          <p:cNvPr id="6" name="Rectangle 38"/>
          <p:cNvSpPr>
            <a:spLocks noGrp="1" noChangeArrowheads="1"/>
          </p:cNvSpPr>
          <p:nvPr>
            <p:ph type="ftr" sz="quarter" idx="11"/>
          </p:nvPr>
        </p:nvSpPr>
        <p:spPr/>
        <p:txBody>
          <a:bodyPr/>
          <a:lstStyle>
            <a:lvl1pPr>
              <a:lnSpc>
                <a:spcPct val="150000"/>
              </a:lnSpc>
              <a:buClr>
                <a:srgbClr val="8C7F6D"/>
              </a:buClr>
              <a:defRPr>
                <a:latin typeface="Arial" pitchFamily="34" charset="0"/>
                <a:cs typeface="Arial" pitchFamily="34" charset="0"/>
              </a:defRPr>
            </a:lvl1pPr>
          </a:lstStyle>
          <a:p>
            <a:pPr>
              <a:defRPr/>
            </a:pPr>
            <a:endParaRPr lang="en-ZA" dirty="0"/>
          </a:p>
        </p:txBody>
      </p:sp>
      <p:sp>
        <p:nvSpPr>
          <p:cNvPr id="7" name="Rectangle 39"/>
          <p:cNvSpPr>
            <a:spLocks noGrp="1" noChangeArrowheads="1"/>
          </p:cNvSpPr>
          <p:nvPr>
            <p:ph type="sldNum" sz="quarter" idx="12"/>
          </p:nvPr>
        </p:nvSpPr>
        <p:spPr/>
        <p:txBody>
          <a:bodyPr/>
          <a:lstStyle>
            <a:lvl1pPr>
              <a:lnSpc>
                <a:spcPct val="150000"/>
              </a:lnSpc>
              <a:buClr>
                <a:srgbClr val="8C7F6D"/>
              </a:buClr>
              <a:defRPr>
                <a:latin typeface="Arial" pitchFamily="34" charset="0"/>
                <a:cs typeface="Arial" pitchFamily="34" charset="0"/>
              </a:defRPr>
            </a:lvl1pPr>
          </a:lstStyle>
          <a:p>
            <a:pPr>
              <a:defRPr/>
            </a:pPr>
            <a:fld id="{380FC807-4AAD-4D55-BDAB-038EE75CD333}" type="slidenum">
              <a:rPr lang="en-ZA"/>
              <a:pPr>
                <a:defRPr/>
              </a:pPr>
              <a:t>‹#›</a:t>
            </a:fld>
            <a:endParaRPr lang="en-ZA" dirty="0"/>
          </a:p>
        </p:txBody>
      </p:sp>
    </p:spTree>
    <p:extLst>
      <p:ext uri="{BB962C8B-B14F-4D97-AF65-F5344CB8AC3E}">
        <p14:creationId xmlns:p14="http://schemas.microsoft.com/office/powerpoint/2010/main" val="2463130556"/>
      </p:ext>
    </p:extLst>
  </p:cSld>
  <p:clrMapOvr>
    <a:masterClrMapping/>
  </p:clrMapOvr>
  <p:transition spd="slow">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lnSpc>
                <a:spcPct val="150000"/>
              </a:lnSpc>
              <a:buClr>
                <a:srgbClr val="8C7F6D"/>
              </a:buClr>
              <a:defRPr>
                <a:latin typeface="Arial" pitchFamily="34" charset="0"/>
                <a:cs typeface="Arial" pitchFamily="34" charset="0"/>
              </a:defRPr>
            </a:lvl1pPr>
          </a:lstStyle>
          <a:p>
            <a:pPr>
              <a:defRPr/>
            </a:pPr>
            <a:fld id="{9DFC003B-C0D3-4977-9825-C053EE301BD3}" type="datetime1">
              <a:rPr lang="en-ZA" smtClean="0"/>
              <a:t>2022/07/18</a:t>
            </a:fld>
            <a:endParaRPr lang="en-ZA" dirty="0"/>
          </a:p>
        </p:txBody>
      </p:sp>
      <p:sp>
        <p:nvSpPr>
          <p:cNvPr id="5" name="Rectangle 38"/>
          <p:cNvSpPr>
            <a:spLocks noGrp="1" noChangeArrowheads="1"/>
          </p:cNvSpPr>
          <p:nvPr>
            <p:ph type="ftr" sz="quarter" idx="11"/>
          </p:nvPr>
        </p:nvSpPr>
        <p:spPr/>
        <p:txBody>
          <a:bodyPr/>
          <a:lstStyle>
            <a:lvl1pPr>
              <a:lnSpc>
                <a:spcPct val="150000"/>
              </a:lnSpc>
              <a:buClr>
                <a:srgbClr val="8C7F6D"/>
              </a:buClr>
              <a:defRPr>
                <a:latin typeface="Arial" pitchFamily="34" charset="0"/>
                <a:cs typeface="Arial" pitchFamily="34" charset="0"/>
              </a:defRPr>
            </a:lvl1pPr>
          </a:lstStyle>
          <a:p>
            <a:pPr>
              <a:defRPr/>
            </a:pPr>
            <a:endParaRPr lang="en-ZA" dirty="0"/>
          </a:p>
        </p:txBody>
      </p:sp>
      <p:sp>
        <p:nvSpPr>
          <p:cNvPr id="6" name="Rectangle 39"/>
          <p:cNvSpPr>
            <a:spLocks noGrp="1" noChangeArrowheads="1"/>
          </p:cNvSpPr>
          <p:nvPr>
            <p:ph type="sldNum" sz="quarter" idx="12"/>
          </p:nvPr>
        </p:nvSpPr>
        <p:spPr/>
        <p:txBody>
          <a:bodyPr/>
          <a:lstStyle>
            <a:lvl1pPr>
              <a:lnSpc>
                <a:spcPct val="150000"/>
              </a:lnSpc>
              <a:buClr>
                <a:srgbClr val="8C7F6D"/>
              </a:buClr>
              <a:defRPr>
                <a:latin typeface="Arial" pitchFamily="34" charset="0"/>
                <a:cs typeface="Arial" pitchFamily="34" charset="0"/>
              </a:defRPr>
            </a:lvl1pPr>
          </a:lstStyle>
          <a:p>
            <a:pPr>
              <a:defRPr/>
            </a:pPr>
            <a:fld id="{F0E40214-3EAB-46A2-A1F6-8018800A9EBE}" type="slidenum">
              <a:rPr lang="en-ZA"/>
              <a:pPr>
                <a:defRPr/>
              </a:pPr>
              <a:t>‹#›</a:t>
            </a:fld>
            <a:endParaRPr lang="en-ZA" dirty="0"/>
          </a:p>
        </p:txBody>
      </p:sp>
    </p:spTree>
    <p:extLst>
      <p:ext uri="{BB962C8B-B14F-4D97-AF65-F5344CB8AC3E}">
        <p14:creationId xmlns:p14="http://schemas.microsoft.com/office/powerpoint/2010/main" val="1013757890"/>
      </p:ext>
    </p:extLst>
  </p:cSld>
  <p:clrMapOvr>
    <a:masterClrMapping/>
  </p:clrMapOvr>
  <p:transition spd="slow">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p:txBody>
          <a:bodyPr/>
          <a:lstStyle>
            <a:lvl1pPr>
              <a:lnSpc>
                <a:spcPct val="150000"/>
              </a:lnSpc>
              <a:buClr>
                <a:srgbClr val="8C7F6D"/>
              </a:buClr>
              <a:defRPr>
                <a:latin typeface="Arial" pitchFamily="34" charset="0"/>
                <a:cs typeface="Arial" pitchFamily="34" charset="0"/>
              </a:defRPr>
            </a:lvl1pPr>
          </a:lstStyle>
          <a:p>
            <a:pPr>
              <a:defRPr/>
            </a:pPr>
            <a:fld id="{6282A54E-2836-4F78-B6E0-D9FD030D209B}" type="datetime1">
              <a:rPr lang="en-ZA" smtClean="0"/>
              <a:t>2022/07/18</a:t>
            </a:fld>
            <a:endParaRPr lang="en-ZA" dirty="0"/>
          </a:p>
        </p:txBody>
      </p:sp>
      <p:sp>
        <p:nvSpPr>
          <p:cNvPr id="5" name="Rectangle 38"/>
          <p:cNvSpPr>
            <a:spLocks noGrp="1" noChangeArrowheads="1"/>
          </p:cNvSpPr>
          <p:nvPr>
            <p:ph type="ftr" sz="quarter" idx="11"/>
          </p:nvPr>
        </p:nvSpPr>
        <p:spPr/>
        <p:txBody>
          <a:bodyPr/>
          <a:lstStyle>
            <a:lvl1pPr>
              <a:lnSpc>
                <a:spcPct val="150000"/>
              </a:lnSpc>
              <a:buClr>
                <a:srgbClr val="8C7F6D"/>
              </a:buClr>
              <a:defRPr>
                <a:latin typeface="Arial" pitchFamily="34" charset="0"/>
                <a:cs typeface="Arial" pitchFamily="34" charset="0"/>
              </a:defRPr>
            </a:lvl1pPr>
          </a:lstStyle>
          <a:p>
            <a:pPr>
              <a:defRPr/>
            </a:pPr>
            <a:endParaRPr lang="en-ZA" dirty="0"/>
          </a:p>
        </p:txBody>
      </p:sp>
      <p:sp>
        <p:nvSpPr>
          <p:cNvPr id="6" name="Rectangle 39"/>
          <p:cNvSpPr>
            <a:spLocks noGrp="1" noChangeArrowheads="1"/>
          </p:cNvSpPr>
          <p:nvPr>
            <p:ph type="sldNum" sz="quarter" idx="12"/>
          </p:nvPr>
        </p:nvSpPr>
        <p:spPr/>
        <p:txBody>
          <a:bodyPr/>
          <a:lstStyle>
            <a:lvl1pPr>
              <a:lnSpc>
                <a:spcPct val="150000"/>
              </a:lnSpc>
              <a:buClr>
                <a:srgbClr val="8C7F6D"/>
              </a:buClr>
              <a:defRPr>
                <a:latin typeface="Arial" pitchFamily="34" charset="0"/>
                <a:cs typeface="Arial" pitchFamily="34" charset="0"/>
              </a:defRPr>
            </a:lvl1pPr>
          </a:lstStyle>
          <a:p>
            <a:pPr>
              <a:defRPr/>
            </a:pPr>
            <a:fld id="{15022419-0524-4CB7-B28D-2DEA5F207297}" type="slidenum">
              <a:rPr lang="en-ZA"/>
              <a:pPr>
                <a:defRPr/>
              </a:pPr>
              <a:t>‹#›</a:t>
            </a:fld>
            <a:endParaRPr lang="en-ZA" dirty="0"/>
          </a:p>
        </p:txBody>
      </p:sp>
    </p:spTree>
    <p:extLst>
      <p:ext uri="{BB962C8B-B14F-4D97-AF65-F5344CB8AC3E}">
        <p14:creationId xmlns:p14="http://schemas.microsoft.com/office/powerpoint/2010/main" val="480306463"/>
      </p:ext>
    </p:extLst>
  </p:cSld>
  <p:clrMapOvr>
    <a:masterClrMapping/>
  </p:clrMapOvr>
  <p:transition spd="slow">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436563" y="1436688"/>
            <a:ext cx="8378825" cy="5045075"/>
          </a:xfrm>
        </p:spPr>
        <p:txBody>
          <a:bodyPr/>
          <a:lstStyle/>
          <a:p>
            <a:pPr lvl="0"/>
            <a:endParaRPr lang="en-ZA" noProof="0" dirty="0"/>
          </a:p>
        </p:txBody>
      </p:sp>
      <p:sp>
        <p:nvSpPr>
          <p:cNvPr id="4" name="Rectangle 37"/>
          <p:cNvSpPr>
            <a:spLocks noGrp="1" noChangeArrowheads="1"/>
          </p:cNvSpPr>
          <p:nvPr>
            <p:ph type="dt" sz="half" idx="10"/>
          </p:nvPr>
        </p:nvSpPr>
        <p:spPr/>
        <p:txBody>
          <a:bodyPr/>
          <a:lstStyle>
            <a:lvl1pPr>
              <a:lnSpc>
                <a:spcPct val="150000"/>
              </a:lnSpc>
              <a:buClr>
                <a:srgbClr val="8C7F6D"/>
              </a:buClr>
              <a:defRPr>
                <a:latin typeface="Arial" pitchFamily="34" charset="0"/>
                <a:cs typeface="Arial" pitchFamily="34" charset="0"/>
              </a:defRPr>
            </a:lvl1pPr>
          </a:lstStyle>
          <a:p>
            <a:pPr>
              <a:defRPr/>
            </a:pPr>
            <a:fld id="{3D9CC7DB-0917-48B1-89DD-3EF351253159}" type="datetime1">
              <a:rPr lang="en-ZA" smtClean="0"/>
              <a:t>2022/07/18</a:t>
            </a:fld>
            <a:endParaRPr lang="en-ZA" dirty="0"/>
          </a:p>
        </p:txBody>
      </p:sp>
      <p:sp>
        <p:nvSpPr>
          <p:cNvPr id="5" name="Rectangle 38"/>
          <p:cNvSpPr>
            <a:spLocks noGrp="1" noChangeArrowheads="1"/>
          </p:cNvSpPr>
          <p:nvPr>
            <p:ph type="ftr" sz="quarter" idx="11"/>
          </p:nvPr>
        </p:nvSpPr>
        <p:spPr/>
        <p:txBody>
          <a:bodyPr/>
          <a:lstStyle>
            <a:lvl1pPr>
              <a:lnSpc>
                <a:spcPct val="150000"/>
              </a:lnSpc>
              <a:buClr>
                <a:srgbClr val="8C7F6D"/>
              </a:buClr>
              <a:defRPr>
                <a:latin typeface="Arial" pitchFamily="34" charset="0"/>
                <a:cs typeface="Arial" pitchFamily="34" charset="0"/>
              </a:defRPr>
            </a:lvl1pPr>
          </a:lstStyle>
          <a:p>
            <a:pPr>
              <a:defRPr/>
            </a:pPr>
            <a:endParaRPr lang="en-ZA" dirty="0"/>
          </a:p>
        </p:txBody>
      </p:sp>
      <p:sp>
        <p:nvSpPr>
          <p:cNvPr id="6" name="Rectangle 39"/>
          <p:cNvSpPr>
            <a:spLocks noGrp="1" noChangeArrowheads="1"/>
          </p:cNvSpPr>
          <p:nvPr>
            <p:ph type="sldNum" sz="quarter" idx="12"/>
          </p:nvPr>
        </p:nvSpPr>
        <p:spPr/>
        <p:txBody>
          <a:bodyPr/>
          <a:lstStyle>
            <a:lvl1pPr>
              <a:lnSpc>
                <a:spcPct val="150000"/>
              </a:lnSpc>
              <a:buClr>
                <a:srgbClr val="8C7F6D"/>
              </a:buClr>
              <a:defRPr>
                <a:latin typeface="Arial" pitchFamily="34" charset="0"/>
                <a:cs typeface="Arial" pitchFamily="34" charset="0"/>
              </a:defRPr>
            </a:lvl1pPr>
          </a:lstStyle>
          <a:p>
            <a:pPr>
              <a:defRPr/>
            </a:pPr>
            <a:fld id="{949D1171-6945-4C2A-A93D-301AE2F49420}" type="slidenum">
              <a:rPr lang="en-ZA"/>
              <a:pPr>
                <a:defRPr/>
              </a:pPr>
              <a:t>‹#›</a:t>
            </a:fld>
            <a:endParaRPr lang="en-ZA" dirty="0"/>
          </a:p>
        </p:txBody>
      </p:sp>
    </p:spTree>
    <p:extLst>
      <p:ext uri="{BB962C8B-B14F-4D97-AF65-F5344CB8AC3E}">
        <p14:creationId xmlns:p14="http://schemas.microsoft.com/office/powerpoint/2010/main" val="596004156"/>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1B4E5127-D8C7-44A7-992A-69B0111A7A5C}" type="datetime1">
              <a:rPr lang="en-ZA" smtClean="0"/>
              <a:t>2022/07/18</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4C32541A-CFD2-428C-8207-63B64EAC171F}" type="slidenum">
              <a:rPr lang="en-ZA"/>
              <a:pPr>
                <a:defRPr/>
              </a:pPr>
              <a:t>‹#›</a:t>
            </a:fld>
            <a:endParaRPr lang="en-ZA" dirty="0"/>
          </a:p>
        </p:txBody>
      </p:sp>
    </p:spTree>
    <p:extLst>
      <p:ext uri="{BB962C8B-B14F-4D97-AF65-F5344CB8AC3E}">
        <p14:creationId xmlns:p14="http://schemas.microsoft.com/office/powerpoint/2010/main" val="680923677"/>
      </p:ext>
    </p:extLst>
  </p:cSld>
  <p:clrMapOvr>
    <a:masterClrMapping/>
  </p:clrMapOvr>
  <p:transition spd="slow">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quarter" idx="2"/>
          </p:nvPr>
        </p:nvSpPr>
        <p:spPr>
          <a:xfrm>
            <a:off x="4702175" y="1436688"/>
            <a:ext cx="4113213" cy="2446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Content Placeholder 4"/>
          <p:cNvSpPr>
            <a:spLocks noGrp="1"/>
          </p:cNvSpPr>
          <p:nvPr>
            <p:ph sz="quarter" idx="3"/>
          </p:nvPr>
        </p:nvSpPr>
        <p:spPr>
          <a:xfrm>
            <a:off x="4702175" y="4035425"/>
            <a:ext cx="4113213" cy="2446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Rectangle 37"/>
          <p:cNvSpPr>
            <a:spLocks noGrp="1" noChangeArrowheads="1"/>
          </p:cNvSpPr>
          <p:nvPr>
            <p:ph type="dt" sz="half" idx="10"/>
          </p:nvPr>
        </p:nvSpPr>
        <p:spPr/>
        <p:txBody>
          <a:bodyPr/>
          <a:lstStyle>
            <a:lvl1pPr>
              <a:lnSpc>
                <a:spcPct val="150000"/>
              </a:lnSpc>
              <a:buClr>
                <a:srgbClr val="8C7F6D"/>
              </a:buClr>
              <a:defRPr>
                <a:latin typeface="Arial" pitchFamily="34" charset="0"/>
                <a:cs typeface="Arial" pitchFamily="34" charset="0"/>
              </a:defRPr>
            </a:lvl1pPr>
          </a:lstStyle>
          <a:p>
            <a:pPr>
              <a:defRPr/>
            </a:pPr>
            <a:fld id="{7E9031DE-D1C8-4578-AE8C-DDAE37C1D048}" type="datetime1">
              <a:rPr lang="en-ZA" smtClean="0"/>
              <a:t>2022/07/18</a:t>
            </a:fld>
            <a:endParaRPr lang="en-ZA" dirty="0"/>
          </a:p>
        </p:txBody>
      </p:sp>
      <p:sp>
        <p:nvSpPr>
          <p:cNvPr id="7" name="Rectangle 38"/>
          <p:cNvSpPr>
            <a:spLocks noGrp="1" noChangeArrowheads="1"/>
          </p:cNvSpPr>
          <p:nvPr>
            <p:ph type="ftr" sz="quarter" idx="11"/>
          </p:nvPr>
        </p:nvSpPr>
        <p:spPr/>
        <p:txBody>
          <a:bodyPr/>
          <a:lstStyle>
            <a:lvl1pPr>
              <a:lnSpc>
                <a:spcPct val="150000"/>
              </a:lnSpc>
              <a:buClr>
                <a:srgbClr val="8C7F6D"/>
              </a:buClr>
              <a:defRPr>
                <a:latin typeface="Arial" pitchFamily="34" charset="0"/>
                <a:cs typeface="Arial" pitchFamily="34" charset="0"/>
              </a:defRPr>
            </a:lvl1pPr>
          </a:lstStyle>
          <a:p>
            <a:pPr>
              <a:defRPr/>
            </a:pPr>
            <a:endParaRPr lang="en-ZA" dirty="0"/>
          </a:p>
        </p:txBody>
      </p:sp>
      <p:sp>
        <p:nvSpPr>
          <p:cNvPr id="8" name="Rectangle 39"/>
          <p:cNvSpPr>
            <a:spLocks noGrp="1" noChangeArrowheads="1"/>
          </p:cNvSpPr>
          <p:nvPr>
            <p:ph type="sldNum" sz="quarter" idx="12"/>
          </p:nvPr>
        </p:nvSpPr>
        <p:spPr/>
        <p:txBody>
          <a:bodyPr/>
          <a:lstStyle>
            <a:lvl1pPr>
              <a:lnSpc>
                <a:spcPct val="150000"/>
              </a:lnSpc>
              <a:buClr>
                <a:srgbClr val="8C7F6D"/>
              </a:buClr>
              <a:defRPr>
                <a:latin typeface="Arial" pitchFamily="34" charset="0"/>
                <a:cs typeface="Arial" pitchFamily="34" charset="0"/>
              </a:defRPr>
            </a:lvl1pPr>
          </a:lstStyle>
          <a:p>
            <a:pPr>
              <a:defRPr/>
            </a:pPr>
            <a:fld id="{CC66F87C-20A2-4C47-A21A-3CF4D5DD26ED}" type="slidenum">
              <a:rPr lang="en-ZA"/>
              <a:pPr>
                <a:defRPr/>
              </a:pPr>
              <a:t>‹#›</a:t>
            </a:fld>
            <a:endParaRPr lang="en-ZA" dirty="0"/>
          </a:p>
        </p:txBody>
      </p:sp>
    </p:spTree>
    <p:extLst>
      <p:ext uri="{BB962C8B-B14F-4D97-AF65-F5344CB8AC3E}">
        <p14:creationId xmlns:p14="http://schemas.microsoft.com/office/powerpoint/2010/main" val="2018699127"/>
      </p:ext>
    </p:extLst>
  </p:cSld>
  <p:clrMapOvr>
    <a:masterClrMapping/>
  </p:clrMapOvr>
  <p:transition spd="slow">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endParaRPr lang="en-US" sz="1800" dirty="0">
                <a:solidFill>
                  <a:srgbClr val="003896"/>
                </a:solidFil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pPr algn="l"/>
              <a:endParaRPr lang="en-US" sz="1800"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pPr algn="l"/>
              <a:endParaRPr lang="en-US" sz="1800"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pPr algn="l"/>
              <a:endParaRPr lang="en-US" sz="1800"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l"/>
              <a:endParaRPr lang="en-US" sz="1800"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endParaRPr lang="en-US" sz="1800"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4086134132"/>
      </p:ext>
    </p:extLst>
  </p:cSld>
  <p:clrMapOvr>
    <a:masterClrMapping/>
  </p:clrMapOvr>
  <p:transition spd="slow">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7"/>
          <p:cNvSpPr>
            <a:spLocks noGrp="1" noChangeArrowheads="1"/>
          </p:cNvSpPr>
          <p:nvPr>
            <p:ph type="dt" sz="half" idx="10"/>
          </p:nvPr>
        </p:nvSpPr>
        <p:spPr>
          <a:ln/>
        </p:spPr>
        <p:txBody>
          <a:bodyPr/>
          <a:lstStyle>
            <a:lvl1pPr>
              <a:defRPr/>
            </a:lvl1pPr>
          </a:lstStyle>
          <a:p>
            <a:pPr>
              <a:defRPr/>
            </a:pPr>
            <a:fld id="{0ACCC3D8-404D-4468-BC22-3A9D8A098CFF}" type="datetime1">
              <a:rPr lang="en-ZA" smtClean="0"/>
              <a:t>2022/07/18</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5778478D-AA3C-417A-BB66-9024EE18A593}" type="slidenum">
              <a:rPr lang="en-ZA"/>
              <a:pPr>
                <a:defRPr/>
              </a:pPr>
              <a:t>‹#›</a:t>
            </a:fld>
            <a:endParaRPr lang="en-ZA" dirty="0"/>
          </a:p>
        </p:txBody>
      </p:sp>
    </p:spTree>
    <p:extLst>
      <p:ext uri="{BB962C8B-B14F-4D97-AF65-F5344CB8AC3E}">
        <p14:creationId xmlns:p14="http://schemas.microsoft.com/office/powerpoint/2010/main" val="2220628527"/>
      </p:ext>
    </p:extLst>
  </p:cSld>
  <p:clrMapOvr>
    <a:masterClrMapping/>
  </p:clrMapOvr>
  <p:transition spd="slow">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fld id="{B110B2B2-F7AB-4298-8306-4B96956560EE}" type="datetime1">
              <a:rPr lang="en-ZA" smtClean="0"/>
              <a:t>2022/07/18</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E9A5B3E6-29DA-4932-BCD0-7A7EF756D22B}" type="slidenum">
              <a:rPr lang="en-ZA"/>
              <a:pPr>
                <a:defRPr/>
              </a:pPr>
              <a:t>‹#›</a:t>
            </a:fld>
            <a:endParaRPr lang="en-ZA" dirty="0"/>
          </a:p>
        </p:txBody>
      </p:sp>
    </p:spTree>
    <p:extLst>
      <p:ext uri="{BB962C8B-B14F-4D97-AF65-F5344CB8AC3E}">
        <p14:creationId xmlns:p14="http://schemas.microsoft.com/office/powerpoint/2010/main" val="430361945"/>
      </p:ext>
    </p:extLst>
  </p:cSld>
  <p:clrMapOvr>
    <a:masterClrMapping/>
  </p:clrMapOvr>
  <p:transition spd="slow">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7"/>
          <p:cNvSpPr>
            <a:spLocks noGrp="1" noChangeArrowheads="1"/>
          </p:cNvSpPr>
          <p:nvPr>
            <p:ph type="dt" sz="half" idx="10"/>
          </p:nvPr>
        </p:nvSpPr>
        <p:spPr>
          <a:ln/>
        </p:spPr>
        <p:txBody>
          <a:bodyPr/>
          <a:lstStyle>
            <a:lvl1pPr>
              <a:defRPr/>
            </a:lvl1pPr>
          </a:lstStyle>
          <a:p>
            <a:pPr>
              <a:defRPr/>
            </a:pPr>
            <a:fld id="{707344EF-4D93-445D-952F-B067D72F7089}" type="datetime1">
              <a:rPr lang="en-ZA" smtClean="0"/>
              <a:t>2022/07/18</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667AE31F-667B-4C6C-A68D-CEF34B1F90DC}" type="slidenum">
              <a:rPr lang="en-ZA"/>
              <a:pPr>
                <a:defRPr/>
              </a:pPr>
              <a:t>‹#›</a:t>
            </a:fld>
            <a:endParaRPr lang="en-ZA" dirty="0"/>
          </a:p>
        </p:txBody>
      </p:sp>
    </p:spTree>
    <p:extLst>
      <p:ext uri="{BB962C8B-B14F-4D97-AF65-F5344CB8AC3E}">
        <p14:creationId xmlns:p14="http://schemas.microsoft.com/office/powerpoint/2010/main" val="3604163485"/>
      </p:ext>
    </p:extLst>
  </p:cSld>
  <p:clrMapOvr>
    <a:masterClrMapping/>
  </p:clrMapOvr>
  <p:transition spd="slow">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7"/>
          <p:cNvSpPr>
            <a:spLocks noGrp="1" noChangeArrowheads="1"/>
          </p:cNvSpPr>
          <p:nvPr>
            <p:ph type="dt" sz="half" idx="10"/>
          </p:nvPr>
        </p:nvSpPr>
        <p:spPr>
          <a:ln/>
        </p:spPr>
        <p:txBody>
          <a:bodyPr/>
          <a:lstStyle>
            <a:lvl1pPr>
              <a:defRPr/>
            </a:lvl1pPr>
          </a:lstStyle>
          <a:p>
            <a:pPr>
              <a:defRPr/>
            </a:pPr>
            <a:fld id="{C42861F1-5EC6-4807-8A2D-8A6F393A5C72}" type="datetime1">
              <a:rPr lang="en-ZA" smtClean="0"/>
              <a:t>2022/07/18</a:t>
            </a:fld>
            <a:endParaRPr lang="en-ZA" dirty="0"/>
          </a:p>
        </p:txBody>
      </p:sp>
      <p:sp>
        <p:nvSpPr>
          <p:cNvPr id="8"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9" name="Rectangle 39"/>
          <p:cNvSpPr>
            <a:spLocks noGrp="1" noChangeArrowheads="1"/>
          </p:cNvSpPr>
          <p:nvPr>
            <p:ph type="sldNum" sz="quarter" idx="12"/>
          </p:nvPr>
        </p:nvSpPr>
        <p:spPr>
          <a:ln/>
        </p:spPr>
        <p:txBody>
          <a:bodyPr/>
          <a:lstStyle>
            <a:lvl1pPr>
              <a:defRPr/>
            </a:lvl1pPr>
          </a:lstStyle>
          <a:p>
            <a:pPr>
              <a:defRPr/>
            </a:pPr>
            <a:fld id="{3CFF4971-71D2-48F9-8A6C-56A9435A6DCF}" type="slidenum">
              <a:rPr lang="en-ZA"/>
              <a:pPr>
                <a:defRPr/>
              </a:pPr>
              <a:t>‹#›</a:t>
            </a:fld>
            <a:endParaRPr lang="en-ZA" dirty="0"/>
          </a:p>
        </p:txBody>
      </p:sp>
    </p:spTree>
    <p:extLst>
      <p:ext uri="{BB962C8B-B14F-4D97-AF65-F5344CB8AC3E}">
        <p14:creationId xmlns:p14="http://schemas.microsoft.com/office/powerpoint/2010/main" val="248751515"/>
      </p:ext>
    </p:extLst>
  </p:cSld>
  <p:clrMapOvr>
    <a:masterClrMapping/>
  </p:clrMapOvr>
  <p:transition spd="slow">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7"/>
          <p:cNvSpPr>
            <a:spLocks noGrp="1" noChangeArrowheads="1"/>
          </p:cNvSpPr>
          <p:nvPr>
            <p:ph type="dt" sz="half" idx="10"/>
          </p:nvPr>
        </p:nvSpPr>
        <p:spPr>
          <a:ln/>
        </p:spPr>
        <p:txBody>
          <a:bodyPr/>
          <a:lstStyle>
            <a:lvl1pPr>
              <a:defRPr/>
            </a:lvl1pPr>
          </a:lstStyle>
          <a:p>
            <a:pPr>
              <a:defRPr/>
            </a:pPr>
            <a:fld id="{2B88D567-97C3-4A76-B2E8-A27822C24847}" type="datetime1">
              <a:rPr lang="en-ZA" smtClean="0"/>
              <a:t>2022/07/18</a:t>
            </a:fld>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2"/>
          </p:nvPr>
        </p:nvSpPr>
        <p:spPr>
          <a:ln/>
        </p:spPr>
        <p:txBody>
          <a:bodyPr/>
          <a:lstStyle>
            <a:lvl1pPr>
              <a:defRPr/>
            </a:lvl1pPr>
          </a:lstStyle>
          <a:p>
            <a:pPr>
              <a:defRPr/>
            </a:pPr>
            <a:fld id="{72AF064A-6057-4B94-A042-A56EEB0FBBE6}" type="slidenum">
              <a:rPr lang="en-ZA"/>
              <a:pPr>
                <a:defRPr/>
              </a:pPr>
              <a:t>‹#›</a:t>
            </a:fld>
            <a:endParaRPr lang="en-ZA" dirty="0"/>
          </a:p>
        </p:txBody>
      </p:sp>
    </p:spTree>
    <p:extLst>
      <p:ext uri="{BB962C8B-B14F-4D97-AF65-F5344CB8AC3E}">
        <p14:creationId xmlns:p14="http://schemas.microsoft.com/office/powerpoint/2010/main" val="3495863320"/>
      </p:ext>
    </p:extLst>
  </p:cSld>
  <p:clrMapOvr>
    <a:masterClrMapping/>
  </p:clrMapOvr>
  <p:transition spd="slow">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fld id="{3567DAE2-EDC9-4C61-B0E2-5741F806AF7A}" type="datetime1">
              <a:rPr lang="en-ZA" smtClean="0"/>
              <a:t>2022/07/18</a:t>
            </a:fld>
            <a:endParaRPr lang="en-ZA" dirty="0"/>
          </a:p>
        </p:txBody>
      </p:sp>
      <p:sp>
        <p:nvSpPr>
          <p:cNvPr id="3"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4" name="Rectangle 39"/>
          <p:cNvSpPr>
            <a:spLocks noGrp="1" noChangeArrowheads="1"/>
          </p:cNvSpPr>
          <p:nvPr>
            <p:ph type="sldNum" sz="quarter" idx="12"/>
          </p:nvPr>
        </p:nvSpPr>
        <p:spPr>
          <a:ln/>
        </p:spPr>
        <p:txBody>
          <a:bodyPr/>
          <a:lstStyle>
            <a:lvl1pPr>
              <a:defRPr/>
            </a:lvl1pPr>
          </a:lstStyle>
          <a:p>
            <a:pPr>
              <a:defRPr/>
            </a:pPr>
            <a:fld id="{091D4192-D05D-44E9-8FF5-BF7667CA5974}" type="slidenum">
              <a:rPr lang="en-ZA"/>
              <a:pPr>
                <a:defRPr/>
              </a:pPr>
              <a:t>‹#›</a:t>
            </a:fld>
            <a:endParaRPr lang="en-ZA" dirty="0"/>
          </a:p>
        </p:txBody>
      </p:sp>
    </p:spTree>
    <p:extLst>
      <p:ext uri="{BB962C8B-B14F-4D97-AF65-F5344CB8AC3E}">
        <p14:creationId xmlns:p14="http://schemas.microsoft.com/office/powerpoint/2010/main" val="3561074450"/>
      </p:ext>
    </p:extLst>
  </p:cSld>
  <p:clrMapOvr>
    <a:masterClrMapping/>
  </p:clrMapOvr>
  <p:transition spd="slow">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AD612B25-46F0-48D9-8904-7A528750EB05}" type="datetime1">
              <a:rPr lang="en-ZA" smtClean="0"/>
              <a:t>2022/07/18</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3BCDA47C-EB00-4FF5-9ED8-8EE541D99285}" type="slidenum">
              <a:rPr lang="en-ZA"/>
              <a:pPr>
                <a:defRPr/>
              </a:pPr>
              <a:t>‹#›</a:t>
            </a:fld>
            <a:endParaRPr lang="en-ZA" dirty="0"/>
          </a:p>
        </p:txBody>
      </p:sp>
    </p:spTree>
    <p:extLst>
      <p:ext uri="{BB962C8B-B14F-4D97-AF65-F5344CB8AC3E}">
        <p14:creationId xmlns:p14="http://schemas.microsoft.com/office/powerpoint/2010/main" val="1008861455"/>
      </p:ext>
    </p:extLst>
  </p:cSld>
  <p:clrMapOvr>
    <a:masterClrMapping/>
  </p:clrMapOvr>
  <p:transition spd="slow">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8C9D9A4F-55F2-4DB1-9378-2E5FEAD532DE}" type="datetime1">
              <a:rPr lang="en-ZA" smtClean="0"/>
              <a:t>2022/07/18</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C6115D67-8B24-4A5B-86B1-54BA5769862E}" type="slidenum">
              <a:rPr lang="en-ZA"/>
              <a:pPr>
                <a:defRPr/>
              </a:pPr>
              <a:t>‹#›</a:t>
            </a:fld>
            <a:endParaRPr lang="en-ZA" dirty="0"/>
          </a:p>
        </p:txBody>
      </p:sp>
    </p:spTree>
    <p:extLst>
      <p:ext uri="{BB962C8B-B14F-4D97-AF65-F5344CB8AC3E}">
        <p14:creationId xmlns:p14="http://schemas.microsoft.com/office/powerpoint/2010/main" val="1354923033"/>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tags" Target="../tags/tag52.xml"/><Relationship Id="rId13" Type="http://schemas.openxmlformats.org/officeDocument/2006/relationships/tags" Target="../tags/tag57.xml"/><Relationship Id="rId18" Type="http://schemas.openxmlformats.org/officeDocument/2006/relationships/tags" Target="../tags/tag62.xml"/><Relationship Id="rId3" Type="http://schemas.openxmlformats.org/officeDocument/2006/relationships/theme" Target="../theme/theme10.xml"/><Relationship Id="rId21" Type="http://schemas.openxmlformats.org/officeDocument/2006/relationships/oleObject" Target="../embeddings/oleObject5.bin"/><Relationship Id="rId7" Type="http://schemas.openxmlformats.org/officeDocument/2006/relationships/tags" Target="../tags/tag51.xml"/><Relationship Id="rId12" Type="http://schemas.openxmlformats.org/officeDocument/2006/relationships/tags" Target="../tags/tag56.xml"/><Relationship Id="rId17" Type="http://schemas.openxmlformats.org/officeDocument/2006/relationships/tags" Target="../tags/tag61.xml"/><Relationship Id="rId25" Type="http://schemas.openxmlformats.org/officeDocument/2006/relationships/image" Target="../media/image34.png"/><Relationship Id="rId2" Type="http://schemas.openxmlformats.org/officeDocument/2006/relationships/slideLayout" Target="../slideLayouts/slideLayout107.xml"/><Relationship Id="rId16" Type="http://schemas.openxmlformats.org/officeDocument/2006/relationships/tags" Target="../tags/tag60.xml"/><Relationship Id="rId20" Type="http://schemas.openxmlformats.org/officeDocument/2006/relationships/tags" Target="../tags/tag64.xml"/><Relationship Id="rId1" Type="http://schemas.openxmlformats.org/officeDocument/2006/relationships/slideLayout" Target="../slideLayouts/slideLayout106.xml"/><Relationship Id="rId6" Type="http://schemas.openxmlformats.org/officeDocument/2006/relationships/tags" Target="../tags/tag50.xml"/><Relationship Id="rId11" Type="http://schemas.openxmlformats.org/officeDocument/2006/relationships/tags" Target="../tags/tag55.xml"/><Relationship Id="rId24" Type="http://schemas.openxmlformats.org/officeDocument/2006/relationships/image" Target="../media/image33.png"/><Relationship Id="rId5" Type="http://schemas.openxmlformats.org/officeDocument/2006/relationships/tags" Target="../tags/tag49.xml"/><Relationship Id="rId15" Type="http://schemas.openxmlformats.org/officeDocument/2006/relationships/tags" Target="../tags/tag59.xml"/><Relationship Id="rId23" Type="http://schemas.openxmlformats.org/officeDocument/2006/relationships/image" Target="../media/image32.png"/><Relationship Id="rId10" Type="http://schemas.openxmlformats.org/officeDocument/2006/relationships/tags" Target="../tags/tag54.xml"/><Relationship Id="rId19" Type="http://schemas.openxmlformats.org/officeDocument/2006/relationships/tags" Target="../tags/tag63.xml"/><Relationship Id="rId4" Type="http://schemas.openxmlformats.org/officeDocument/2006/relationships/vmlDrawing" Target="../drawings/vmlDrawing4.vml"/><Relationship Id="rId9" Type="http://schemas.openxmlformats.org/officeDocument/2006/relationships/tags" Target="../tags/tag53.xml"/><Relationship Id="rId14" Type="http://schemas.openxmlformats.org/officeDocument/2006/relationships/tags" Target="../tags/tag58.xml"/><Relationship Id="rId22" Type="http://schemas.openxmlformats.org/officeDocument/2006/relationships/image" Target="../media/image31.emf"/></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5.xml"/><Relationship Id="rId13" Type="http://schemas.openxmlformats.org/officeDocument/2006/relationships/theme" Target="../theme/theme11.xml"/><Relationship Id="rId3" Type="http://schemas.openxmlformats.org/officeDocument/2006/relationships/slideLayout" Target="../slideLayouts/slideLayout110.xml"/><Relationship Id="rId7" Type="http://schemas.openxmlformats.org/officeDocument/2006/relationships/slideLayout" Target="../slideLayouts/slideLayout114.xml"/><Relationship Id="rId12" Type="http://schemas.openxmlformats.org/officeDocument/2006/relationships/slideLayout" Target="../slideLayouts/slideLayout119.xml"/><Relationship Id="rId2" Type="http://schemas.openxmlformats.org/officeDocument/2006/relationships/slideLayout" Target="../slideLayouts/slideLayout109.xml"/><Relationship Id="rId1" Type="http://schemas.openxmlformats.org/officeDocument/2006/relationships/slideLayout" Target="../slideLayouts/slideLayout108.xml"/><Relationship Id="rId6" Type="http://schemas.openxmlformats.org/officeDocument/2006/relationships/slideLayout" Target="../slideLayouts/slideLayout113.xml"/><Relationship Id="rId11" Type="http://schemas.openxmlformats.org/officeDocument/2006/relationships/slideLayout" Target="../slideLayouts/slideLayout118.xml"/><Relationship Id="rId5" Type="http://schemas.openxmlformats.org/officeDocument/2006/relationships/slideLayout" Target="../slideLayouts/slideLayout112.xml"/><Relationship Id="rId15" Type="http://schemas.openxmlformats.org/officeDocument/2006/relationships/image" Target="../media/image2.jpeg"/><Relationship Id="rId10" Type="http://schemas.openxmlformats.org/officeDocument/2006/relationships/slideLayout" Target="../slideLayouts/slideLayout117.xml"/><Relationship Id="rId4" Type="http://schemas.openxmlformats.org/officeDocument/2006/relationships/slideLayout" Target="../slideLayouts/slideLayout111.xml"/><Relationship Id="rId9" Type="http://schemas.openxmlformats.org/officeDocument/2006/relationships/slideLayout" Target="../slideLayouts/slideLayout116.xml"/><Relationship Id="rId14" Type="http://schemas.openxmlformats.org/officeDocument/2006/relationships/image" Target="../media/image39.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2.jpe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jpe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3" Type="http://schemas.openxmlformats.org/officeDocument/2006/relationships/vmlDrawing" Target="../drawings/vmlDrawing1.vml"/><Relationship Id="rId18" Type="http://schemas.openxmlformats.org/officeDocument/2006/relationships/tags" Target="../tags/tag6.xml"/><Relationship Id="rId26" Type="http://schemas.openxmlformats.org/officeDocument/2006/relationships/tags" Target="../tags/tag14.xml"/><Relationship Id="rId39" Type="http://schemas.openxmlformats.org/officeDocument/2006/relationships/tags" Target="../tags/tag27.xml"/><Relationship Id="rId21" Type="http://schemas.openxmlformats.org/officeDocument/2006/relationships/tags" Target="../tags/tag9.xml"/><Relationship Id="rId34" Type="http://schemas.openxmlformats.org/officeDocument/2006/relationships/tags" Target="../tags/tag22.xml"/><Relationship Id="rId42" Type="http://schemas.openxmlformats.org/officeDocument/2006/relationships/tags" Target="../tags/tag30.xml"/><Relationship Id="rId7" Type="http://schemas.openxmlformats.org/officeDocument/2006/relationships/slideLayout" Target="../slideLayouts/slideLayout33.xml"/><Relationship Id="rId2" Type="http://schemas.openxmlformats.org/officeDocument/2006/relationships/slideLayout" Target="../slideLayouts/slideLayout28.xml"/><Relationship Id="rId16" Type="http://schemas.openxmlformats.org/officeDocument/2006/relationships/tags" Target="../tags/tag4.xml"/><Relationship Id="rId29" Type="http://schemas.openxmlformats.org/officeDocument/2006/relationships/tags" Target="../tags/tag17.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tags" Target="../tags/tag12.xml"/><Relationship Id="rId32" Type="http://schemas.openxmlformats.org/officeDocument/2006/relationships/tags" Target="../tags/tag20.xml"/><Relationship Id="rId37" Type="http://schemas.openxmlformats.org/officeDocument/2006/relationships/tags" Target="../tags/tag25.xml"/><Relationship Id="rId40" Type="http://schemas.openxmlformats.org/officeDocument/2006/relationships/tags" Target="../tags/tag28.xml"/><Relationship Id="rId45" Type="http://schemas.openxmlformats.org/officeDocument/2006/relationships/image" Target="../media/image14.png"/><Relationship Id="rId5" Type="http://schemas.openxmlformats.org/officeDocument/2006/relationships/slideLayout" Target="../slideLayouts/slideLayout31.xml"/><Relationship Id="rId15" Type="http://schemas.openxmlformats.org/officeDocument/2006/relationships/tags" Target="../tags/tag3.xml"/><Relationship Id="rId23" Type="http://schemas.openxmlformats.org/officeDocument/2006/relationships/tags" Target="../tags/tag11.xml"/><Relationship Id="rId28" Type="http://schemas.openxmlformats.org/officeDocument/2006/relationships/tags" Target="../tags/tag16.xml"/><Relationship Id="rId36" Type="http://schemas.openxmlformats.org/officeDocument/2006/relationships/tags" Target="../tags/tag24.xml"/><Relationship Id="rId10" Type="http://schemas.openxmlformats.org/officeDocument/2006/relationships/slideLayout" Target="../slideLayouts/slideLayout36.xml"/><Relationship Id="rId19" Type="http://schemas.openxmlformats.org/officeDocument/2006/relationships/tags" Target="../tags/tag7.xml"/><Relationship Id="rId31" Type="http://schemas.openxmlformats.org/officeDocument/2006/relationships/tags" Target="../tags/tag19.xml"/><Relationship Id="rId44" Type="http://schemas.openxmlformats.org/officeDocument/2006/relationships/oleObject" Target="../embeddings/oleObject1.bin"/><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ags" Target="../tags/tag2.xml"/><Relationship Id="rId22" Type="http://schemas.openxmlformats.org/officeDocument/2006/relationships/tags" Target="../tags/tag10.xml"/><Relationship Id="rId27" Type="http://schemas.openxmlformats.org/officeDocument/2006/relationships/tags" Target="../tags/tag15.xml"/><Relationship Id="rId30" Type="http://schemas.openxmlformats.org/officeDocument/2006/relationships/tags" Target="../tags/tag18.xml"/><Relationship Id="rId35" Type="http://schemas.openxmlformats.org/officeDocument/2006/relationships/tags" Target="../tags/tag23.xml"/><Relationship Id="rId43" Type="http://schemas.openxmlformats.org/officeDocument/2006/relationships/tags" Target="../tags/tag31.xml"/><Relationship Id="rId8" Type="http://schemas.openxmlformats.org/officeDocument/2006/relationships/slideLayout" Target="../slideLayouts/slideLayout34.xml"/><Relationship Id="rId3"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tags" Target="../tags/tag5.xml"/><Relationship Id="rId25" Type="http://schemas.openxmlformats.org/officeDocument/2006/relationships/tags" Target="../tags/tag13.xml"/><Relationship Id="rId33" Type="http://schemas.openxmlformats.org/officeDocument/2006/relationships/tags" Target="../tags/tag21.xml"/><Relationship Id="rId38" Type="http://schemas.openxmlformats.org/officeDocument/2006/relationships/tags" Target="../tags/tag26.xml"/><Relationship Id="rId46" Type="http://schemas.openxmlformats.org/officeDocument/2006/relationships/image" Target="../media/image15.png"/><Relationship Id="rId20" Type="http://schemas.openxmlformats.org/officeDocument/2006/relationships/tags" Target="../tags/tag8.xml"/><Relationship Id="rId41" Type="http://schemas.openxmlformats.org/officeDocument/2006/relationships/tags" Target="../tags/tag2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6" Type="http://schemas.openxmlformats.org/officeDocument/2006/relationships/image" Target="../media/image2.jpeg"/><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image" Target="../media/image1.jpeg"/><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image" Target="../media/image2.jpeg"/><Relationship Id="rId2" Type="http://schemas.openxmlformats.org/officeDocument/2006/relationships/slideLayout" Target="../slideLayouts/slideLayout52.xml"/><Relationship Id="rId16" Type="http://schemas.openxmlformats.org/officeDocument/2006/relationships/image" Target="../media/image1.jpeg"/><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theme" Target="../theme/theme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slideLayout" Target="../slideLayouts/slideLayout77.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2" Type="http://schemas.openxmlformats.org/officeDocument/2006/relationships/slideLayout" Target="../slideLayouts/slideLayout66.xml"/><Relationship Id="rId16" Type="http://schemas.openxmlformats.org/officeDocument/2006/relationships/image" Target="../media/image2.jpeg"/><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5" Type="http://schemas.openxmlformats.org/officeDocument/2006/relationships/image" Target="../media/image1.jpeg"/><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slideLayout" Target="../slideLayouts/slideLayout90.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2" Type="http://schemas.openxmlformats.org/officeDocument/2006/relationships/slideLayout" Target="../slideLayouts/slideLayout79.xml"/><Relationship Id="rId16" Type="http://schemas.openxmlformats.org/officeDocument/2006/relationships/image" Target="../media/image2.jpeg"/><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image" Target="../media/image1.jpeg"/><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slideLayout" Target="../slideLayouts/slideLayout103.xml"/><Relationship Id="rId18" Type="http://schemas.openxmlformats.org/officeDocument/2006/relationships/image" Target="../media/image29.emf"/><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17" Type="http://schemas.openxmlformats.org/officeDocument/2006/relationships/oleObject" Target="../embeddings/oleObject2.bin"/><Relationship Id="rId2" Type="http://schemas.openxmlformats.org/officeDocument/2006/relationships/slideLayout" Target="../slideLayouts/slideLayout92.xml"/><Relationship Id="rId16" Type="http://schemas.openxmlformats.org/officeDocument/2006/relationships/tags" Target="../tags/tag42.xml"/><Relationship Id="rId20" Type="http://schemas.openxmlformats.org/officeDocument/2006/relationships/image" Target="../media/image2.jpeg"/><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5" Type="http://schemas.openxmlformats.org/officeDocument/2006/relationships/vmlDrawing" Target="../drawings/vmlDrawing2.vml"/><Relationship Id="rId10" Type="http://schemas.openxmlformats.org/officeDocument/2006/relationships/slideLayout" Target="../slideLayouts/slideLayout100.xml"/><Relationship Id="rId19" Type="http://schemas.openxmlformats.org/officeDocument/2006/relationships/image" Target="../media/image1.jpeg"/><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105.xml"/><Relationship Id="rId1" Type="http://schemas.openxmlformats.org/officeDocument/2006/relationships/slideLayout" Target="../slideLayouts/slideLayout104.xml"/><Relationship Id="rId5" Type="http://schemas.openxmlformats.org/officeDocument/2006/relationships/image" Target="../media/image2.jpe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7" descr="topsolid"/>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t>Text</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lnSpc>
                <a:spcPct val="100000"/>
              </a:lnSpc>
              <a:spcBef>
                <a:spcPct val="0"/>
              </a:spcBef>
              <a:buClrTx/>
              <a:defRPr sz="1000">
                <a:solidFill>
                  <a:srgbClr val="83725B"/>
                </a:solidFill>
                <a:latin typeface="Arial" charset="0"/>
                <a:cs typeface="Arial" charset="0"/>
              </a:defRPr>
            </a:lvl1pPr>
          </a:lstStyle>
          <a:p>
            <a:pPr>
              <a:defRPr/>
            </a:pPr>
            <a:fld id="{A108C32C-CCD6-421D-8AA0-4008A68A372F}" type="datetime1">
              <a:rPr lang="en-ZA" smtClean="0"/>
              <a:t>2022/07/18</a:t>
            </a:fld>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lnSpc>
                <a:spcPct val="100000"/>
              </a:lnSpc>
              <a:spcBef>
                <a:spcPct val="0"/>
              </a:spcBef>
              <a:buClrTx/>
              <a:defRPr sz="1000">
                <a:solidFill>
                  <a:srgbClr val="83725B"/>
                </a:solidFill>
                <a:latin typeface="Arial" charset="0"/>
                <a:cs typeface="Arial" charset="0"/>
              </a:defRPr>
            </a:lvl1pPr>
          </a:lstStyle>
          <a:p>
            <a:pPr>
              <a:defRPr/>
            </a:pPr>
            <a:endParaRPr lang="en-ZA" dirty="0"/>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lnSpc>
                <a:spcPct val="100000"/>
              </a:lnSpc>
              <a:spcBef>
                <a:spcPct val="0"/>
              </a:spcBef>
              <a:buClrTx/>
              <a:defRPr sz="1000">
                <a:solidFill>
                  <a:srgbClr val="83725B"/>
                </a:solidFill>
                <a:latin typeface="Arial" charset="0"/>
                <a:cs typeface="Arial" charset="0"/>
              </a:defRPr>
            </a:lvl1pPr>
          </a:lstStyle>
          <a:p>
            <a:pPr>
              <a:defRPr/>
            </a:pPr>
            <a:fld id="{E802ADBD-B447-4444-9C9E-F9268D8FE991}" type="slidenum">
              <a:rPr lang="en-ZA"/>
              <a:pPr>
                <a:defRPr/>
              </a:pPr>
              <a:t>‹#›</a:t>
            </a:fld>
            <a:endParaRPr lang="en-ZA" dirty="0"/>
          </a:p>
        </p:txBody>
      </p:sp>
    </p:spTree>
  </p:cSld>
  <p:clrMap bg1="lt1" tx1="dk1" bg2="lt2" tx2="dk2" accent1="accent1" accent2="accent2" accent3="accent3" accent4="accent4" accent5="accent5" accent6="accent6" hlink="hlink" folHlink="folHlink"/>
  <p:sldLayoutIdLst>
    <p:sldLayoutId id="2147497393" r:id="rId1"/>
    <p:sldLayoutId id="2147497326" r:id="rId2"/>
    <p:sldLayoutId id="2147497327" r:id="rId3"/>
    <p:sldLayoutId id="2147497328" r:id="rId4"/>
    <p:sldLayoutId id="2147497329" r:id="rId5"/>
    <p:sldLayoutId id="2147497330" r:id="rId6"/>
    <p:sldLayoutId id="2147497331" r:id="rId7"/>
    <p:sldLayoutId id="2147497332" r:id="rId8"/>
    <p:sldLayoutId id="2147497333" r:id="rId9"/>
    <p:sldLayoutId id="2147497334" r:id="rId10"/>
    <p:sldLayoutId id="2147497335" r:id="rId11"/>
    <p:sldLayoutId id="2147497336" r:id="rId12"/>
    <p:sldLayoutId id="2147497470" r:id="rId13"/>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5"/>
            </p:custDataLst>
            <p:extLst>
              <p:ext uri="{D42A27DB-BD31-4B8C-83A1-F6EECF244321}">
                <p14:modId xmlns:p14="http://schemas.microsoft.com/office/powerpoint/2010/main" val="2424813610"/>
              </p:ext>
            </p:ext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12708" name="think-cell Slide" r:id="rId21" imgW="270" imgH="270" progId="TCLayout.ActiveDocument.1">
                  <p:embed/>
                </p:oleObj>
              </mc:Choice>
              <mc:Fallback>
                <p:oleObj name="think-cell Slide" r:id="rId21" imgW="270" imgH="270" progId="TCLayout.ActiveDocument.1">
                  <p:embed/>
                  <p:pic>
                    <p:nvPicPr>
                      <p:cNvPr id="0" name=""/>
                      <p:cNvPicPr/>
                      <p:nvPr/>
                    </p:nvPicPr>
                    <p:blipFill>
                      <a:blip r:embed="rId22"/>
                      <a:stretch>
                        <a:fillRect/>
                      </a:stretch>
                    </p:blipFill>
                    <p:spPr>
                      <a:xfrm>
                        <a:off x="0" y="0"/>
                        <a:ext cx="161984" cy="161974"/>
                      </a:xfrm>
                      <a:prstGeom prst="rect">
                        <a:avLst/>
                      </a:prstGeom>
                    </p:spPr>
                  </p:pic>
                </p:oleObj>
              </mc:Fallback>
            </mc:AlternateContent>
          </a:graphicData>
        </a:graphic>
      </p:graphicFrame>
      <p:pic>
        <p:nvPicPr>
          <p:cNvPr id="22" name="Picture 142"/>
          <p:cNvPicPr>
            <a:picLocks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4" name="Working Draft" hidden="1"/>
          <p:cNvSpPr txBox="1">
            <a:spLocks noChangeArrowheads="1"/>
          </p:cNvSpPr>
          <p:nvPr/>
        </p:nvSpPr>
        <p:spPr bwMode="auto">
          <a:xfrm rot="5400000">
            <a:off x="7973867" y="1980946"/>
            <a:ext cx="2197718"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l" eaLnBrk="1" hangingPunct="1">
              <a:defRPr/>
            </a:pPr>
            <a:r>
              <a:rPr lang="en-US" sz="600" dirty="0">
                <a:solidFill>
                  <a:srgbClr val="003896"/>
                </a:solidFill>
                <a:latin typeface="Arial"/>
                <a:cs typeface="+mn-cs"/>
              </a:rPr>
              <a:t>Last Modified 2016-06-09 09:58 AM South Africa Standard Time</a:t>
            </a:r>
            <a:endParaRPr lang="en-ZA" dirty="0">
              <a:solidFill>
                <a:srgbClr val="003896"/>
              </a:solidFill>
              <a:latin typeface="Arial"/>
              <a:cs typeface="+mn-cs"/>
            </a:endParaRPr>
          </a:p>
        </p:txBody>
      </p:sp>
      <p:sp>
        <p:nvSpPr>
          <p:cNvPr id="1035" name="Printed" hidden="1"/>
          <p:cNvSpPr txBox="1">
            <a:spLocks noChangeArrowheads="1"/>
          </p:cNvSpPr>
          <p:nvPr/>
        </p:nvSpPr>
        <p:spPr bwMode="auto">
          <a:xfrm rot="5400000">
            <a:off x="8086079" y="4198926"/>
            <a:ext cx="1973297"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l" eaLnBrk="1" hangingPunct="1">
              <a:defRPr/>
            </a:pPr>
            <a:r>
              <a:rPr lang="en-ZA" sz="600" dirty="0">
                <a:solidFill>
                  <a:srgbClr val="003896"/>
                </a:solidFill>
                <a:latin typeface="Arial"/>
                <a:cs typeface="+mn-cs"/>
              </a:rPr>
              <a:t>Printed 2014/10/02 10:18 AM South Africa Standard Time</a:t>
            </a:r>
            <a:endParaRPr lang="en-ZA" dirty="0">
              <a:solidFill>
                <a:srgbClr val="003896"/>
              </a:solidFill>
              <a:latin typeface="Arial"/>
              <a:cs typeface="+mn-cs"/>
            </a:endParaRPr>
          </a:p>
        </p:txBody>
      </p:sp>
      <p:sp>
        <p:nvSpPr>
          <p:cNvPr id="1036" name="Rectangle 286"/>
          <p:cNvSpPr>
            <a:spLocks noGrp="1" noChangeArrowheads="1"/>
          </p:cNvSpPr>
          <p:nvPr>
            <p:ph type="body" idx="1"/>
          </p:nvPr>
        </p:nvSpPr>
        <p:spPr bwMode="auto">
          <a:xfrm>
            <a:off x="2323660" y="2838633"/>
            <a:ext cx="4389768" cy="24622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p>
            <a:pPr lvl="0"/>
            <a:r>
              <a:rPr lang="en-ZA" noProof="0"/>
              <a:t>Text</a:t>
            </a:r>
            <a:endParaRPr lang="en-ZA" noProof="0" dirty="0"/>
          </a:p>
        </p:txBody>
      </p:sp>
      <p:sp>
        <p:nvSpPr>
          <p:cNvPr id="19" name="Title Placeholder 2"/>
          <p:cNvSpPr>
            <a:spLocks noGrp="1" noChangeArrowheads="1"/>
          </p:cNvSpPr>
          <p:nvPr>
            <p:ph type="title"/>
          </p:nvPr>
        </p:nvSpPr>
        <p:spPr bwMode="auto">
          <a:xfrm>
            <a:off x="121489" y="315705"/>
            <a:ext cx="710134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lvl="0"/>
            <a:r>
              <a:rPr lang="en-ZA" noProof="0" dirty="0"/>
              <a:t>Click to edit Master title style</a:t>
            </a:r>
          </a:p>
        </p:txBody>
      </p:sp>
      <p:sp>
        <p:nvSpPr>
          <p:cNvPr id="10" name="McK 1. On-page tracker" hidden="1"/>
          <p:cNvSpPr>
            <a:spLocks noChangeArrowheads="1"/>
          </p:cNvSpPr>
          <p:nvPr/>
        </p:nvSpPr>
        <p:spPr bwMode="auto">
          <a:xfrm>
            <a:off x="121488" y="9064"/>
            <a:ext cx="73417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l"/>
            <a:r>
              <a:rPr lang="en-ZA" sz="1200" dirty="0">
                <a:latin typeface="Arial"/>
                <a:cs typeface="+mn-cs"/>
              </a:rPr>
              <a:t>TRACKER</a:t>
            </a:r>
          </a:p>
        </p:txBody>
      </p:sp>
      <p:sp>
        <p:nvSpPr>
          <p:cNvPr id="11" name="McK 3. Unit of measure" hidden="1"/>
          <p:cNvSpPr txBox="1">
            <a:spLocks noChangeArrowheads="1"/>
          </p:cNvSpPr>
          <p:nvPr/>
        </p:nvSpPr>
        <p:spPr bwMode="auto">
          <a:xfrm>
            <a:off x="121488" y="997671"/>
            <a:ext cx="8688869" cy="25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defTabSz="895350">
              <a:defRPr sz="2400">
                <a:solidFill>
                  <a:schemeClr val="tx1"/>
                </a:solidFill>
                <a:latin typeface="Arial" charset="0"/>
              </a:defRPr>
            </a:lvl1pPr>
            <a:lvl2pPr marL="447675" defTabSz="895350">
              <a:defRPr sz="2400">
                <a:solidFill>
                  <a:schemeClr val="tx1"/>
                </a:solidFill>
                <a:latin typeface="Arial" charset="0"/>
              </a:defRPr>
            </a:lvl2pPr>
            <a:lvl3pPr marL="895350" defTabSz="895350">
              <a:defRPr sz="2400">
                <a:solidFill>
                  <a:schemeClr val="tx1"/>
                </a:solidFill>
                <a:latin typeface="Arial" charset="0"/>
              </a:defRPr>
            </a:lvl3pPr>
            <a:lvl4pPr marL="1344613"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lgn="l">
              <a:defRPr/>
            </a:pPr>
            <a:r>
              <a:rPr lang="en-ZA" sz="1600" dirty="0">
                <a:solidFill>
                  <a:srgbClr val="808080"/>
                </a:solidFill>
                <a:latin typeface="Arial"/>
                <a:cs typeface="+mn-cs"/>
              </a:rPr>
              <a:t>Unit of measure</a:t>
            </a:r>
          </a:p>
        </p:txBody>
      </p:sp>
      <p:grpSp>
        <p:nvGrpSpPr>
          <p:cNvPr id="3" name="McK Slide Elements" hidden="1"/>
          <p:cNvGrpSpPr/>
          <p:nvPr/>
        </p:nvGrpSpPr>
        <p:grpSpPr bwMode="auto">
          <a:xfrm>
            <a:off x="121489" y="6155627"/>
            <a:ext cx="8179280" cy="395839"/>
            <a:chOff x="121489" y="6325298"/>
            <a:chExt cx="8179280" cy="395839"/>
          </a:xfrm>
        </p:grpSpPr>
        <p:sp>
          <p:nvSpPr>
            <p:cNvPr id="13" name="McK 4. Footnote"/>
            <p:cNvSpPr txBox="1">
              <a:spLocks noChangeArrowheads="1"/>
            </p:cNvSpPr>
            <p:nvPr/>
          </p:nvSpPr>
          <p:spPr bwMode="auto">
            <a:xfrm>
              <a:off x="121489" y="6325298"/>
              <a:ext cx="8179280"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lvl1pPr marL="104775" indent="-104775" defTabSz="895350">
                <a:defRPr sz="2400">
                  <a:solidFill>
                    <a:schemeClr val="tx1"/>
                  </a:solidFill>
                  <a:latin typeface="Arial" charset="0"/>
                </a:defRPr>
              </a:lvl1pPr>
              <a:lvl2pPr marL="1031875" defTabSz="895350">
                <a:defRPr sz="2400">
                  <a:solidFill>
                    <a:schemeClr val="tx1"/>
                  </a:solidFill>
                  <a:latin typeface="Arial" charset="0"/>
                </a:defRPr>
              </a:lvl2pPr>
              <a:lvl3pPr marL="1217613" defTabSz="895350">
                <a:defRPr sz="2400">
                  <a:solidFill>
                    <a:schemeClr val="tx1"/>
                  </a:solidFill>
                  <a:latin typeface="Arial" charset="0"/>
                </a:defRPr>
              </a:lvl3pPr>
              <a:lvl4pPr marL="1404938" defTabSz="895350">
                <a:defRPr sz="2400">
                  <a:solidFill>
                    <a:schemeClr val="tx1"/>
                  </a:solidFill>
                  <a:latin typeface="Arial" charset="0"/>
                </a:defRPr>
              </a:lvl4pPr>
              <a:lvl5pPr marL="1792288" defTabSz="895350">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lgn="l">
                <a:defRPr/>
              </a:pPr>
              <a:r>
                <a:rPr lang="en-ZA" sz="1000" dirty="0">
                  <a:solidFill>
                    <a:srgbClr val="003896"/>
                  </a:solidFill>
                  <a:latin typeface="Arial"/>
                  <a:cs typeface="+mn-cs"/>
                </a:rPr>
                <a:t>1 Footnote</a:t>
              </a:r>
            </a:p>
          </p:txBody>
        </p:sp>
        <p:sp>
          <p:nvSpPr>
            <p:cNvPr id="14" name="McK 5. Source"/>
            <p:cNvSpPr>
              <a:spLocks noChangeArrowheads="1"/>
            </p:cNvSpPr>
            <p:nvPr/>
          </p:nvSpPr>
          <p:spPr bwMode="auto">
            <a:xfrm>
              <a:off x="121489" y="6567249"/>
              <a:ext cx="8179280"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nchor="b">
              <a:spAutoFit/>
            </a:bodyPr>
            <a:lstStyle/>
            <a:p>
              <a:pPr marL="474663" indent="-474663" algn="l" defTabSz="913526">
                <a:tabLst>
                  <a:tab pos="474663" algn="l"/>
                </a:tabLst>
              </a:pPr>
              <a:r>
                <a:rPr lang="en-ZA" sz="1000" dirty="0">
                  <a:solidFill>
                    <a:srgbClr val="003896"/>
                  </a:solidFill>
                  <a:latin typeface="Arial"/>
                  <a:cs typeface="+mn-cs"/>
                </a:rPr>
                <a:t>Source: Source</a:t>
              </a:r>
            </a:p>
          </p:txBody>
        </p:sp>
      </p:grpSp>
      <p:grpSp>
        <p:nvGrpSpPr>
          <p:cNvPr id="15" name="ACET" hidden="1"/>
          <p:cNvGrpSpPr>
            <a:grpSpLocks/>
          </p:cNvGrpSpPr>
          <p:nvPr/>
        </p:nvGrpSpPr>
        <p:grpSpPr bwMode="auto">
          <a:xfrm>
            <a:off x="2323660" y="2257144"/>
            <a:ext cx="4350892" cy="518318"/>
            <a:chOff x="915" y="710"/>
            <a:chExt cx="2686" cy="320"/>
          </a:xfrm>
        </p:grpSpPr>
        <p:cxnSp>
          <p:nvCxnSpPr>
            <p:cNvPr id="16" name="AutoShape 249"/>
            <p:cNvCxnSpPr>
              <a:cxnSpLocks noChangeShapeType="1"/>
              <a:stCxn id="17" idx="4"/>
              <a:endCxn id="17" idx="6"/>
            </p:cNvCxnSpPr>
            <p:nvPr/>
          </p:nvCxnSpPr>
          <p:spPr bwMode="auto">
            <a:xfrm>
              <a:off x="915" y="1030"/>
              <a:ext cx="2686" cy="0"/>
            </a:xfrm>
            <a:prstGeom prst="straightConnector1">
              <a:avLst/>
            </a:prstGeom>
            <a:noFill/>
            <a:ln w="9525">
              <a:solidFill>
                <a:srgbClr val="808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AutoShape 250"/>
            <p:cNvSpPr>
              <a:spLocks noChangeArrowheads="1"/>
            </p:cNvSpPr>
            <p:nvPr/>
          </p:nvSpPr>
          <p:spPr bwMode="auto">
            <a:xfrm>
              <a:off x="915" y="710"/>
              <a:ext cx="2686" cy="320"/>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18288" anchor="b">
              <a:spAutoFit/>
            </a:bodyPr>
            <a:lstStyle/>
            <a:p>
              <a:pPr algn="l"/>
              <a:r>
                <a:rPr lang="en-ZA" b="1" dirty="0">
                  <a:solidFill>
                    <a:srgbClr val="003896"/>
                  </a:solidFill>
                  <a:latin typeface="Arial"/>
                  <a:cs typeface="+mn-cs"/>
                </a:rPr>
                <a:t>Title</a:t>
              </a:r>
            </a:p>
            <a:p>
              <a:pPr algn="l"/>
              <a:r>
                <a:rPr lang="en-ZA" dirty="0">
                  <a:solidFill>
                    <a:srgbClr val="808080"/>
                  </a:solidFill>
                  <a:latin typeface="Arial"/>
                  <a:cs typeface="+mn-cs"/>
                </a:rPr>
                <a:t>Unit of measure</a:t>
              </a:r>
            </a:p>
          </p:txBody>
        </p:sp>
      </p:grpSp>
      <p:pic>
        <p:nvPicPr>
          <p:cNvPr id="23" name="Picture 140"/>
          <p:cNvPicPr>
            <a:picLocks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4" name="LegendBoxes" hidden="1"/>
          <p:cNvGrpSpPr>
            <a:grpSpLocks/>
          </p:cNvGrpSpPr>
          <p:nvPr/>
        </p:nvGrpSpPr>
        <p:grpSpPr bwMode="auto">
          <a:xfrm>
            <a:off x="8046769" y="1038270"/>
            <a:ext cx="763588" cy="996951"/>
            <a:chOff x="4936" y="176"/>
            <a:chExt cx="481" cy="628"/>
          </a:xfrm>
        </p:grpSpPr>
        <p:sp>
          <p:nvSpPr>
            <p:cNvPr id="25" name="Legend1"/>
            <p:cNvSpPr>
              <a:spLocks noChangeArrowheads="1"/>
            </p:cNvSpPr>
            <p:nvPr/>
          </p:nvSpPr>
          <p:spPr bwMode="auto">
            <a:xfrm>
              <a:off x="5096"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l" defTabSz="895350">
                <a:buClr>
                  <a:srgbClr val="83725B"/>
                </a:buClr>
              </a:pPr>
              <a:r>
                <a:rPr lang="en-ZA" sz="1200" dirty="0">
                  <a:solidFill>
                    <a:srgbClr val="003896"/>
                  </a:solidFill>
                  <a:latin typeface="Arial"/>
                  <a:cs typeface="+mn-cs"/>
                </a:rPr>
                <a:t>Legend</a:t>
              </a:r>
            </a:p>
          </p:txBody>
        </p:sp>
        <p:sp>
          <p:nvSpPr>
            <p:cNvPr id="26" name="LegendRectangle1"/>
            <p:cNvSpPr>
              <a:spLocks noChangeArrowheads="1"/>
            </p:cNvSpPr>
            <p:nvPr/>
          </p:nvSpPr>
          <p:spPr bwMode="auto">
            <a:xfrm>
              <a:off x="4936" y="183"/>
              <a:ext cx="104" cy="101"/>
            </a:xfrm>
            <a:prstGeom prst="rect">
              <a:avLst/>
            </a:prstGeom>
            <a:solidFill>
              <a:schemeClr val="accent1"/>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en-ZA" dirty="0">
                <a:solidFill>
                  <a:srgbClr val="003896"/>
                </a:solidFill>
                <a:latin typeface="Arial"/>
                <a:cs typeface="+mn-cs"/>
              </a:endParaRPr>
            </a:p>
          </p:txBody>
        </p:sp>
        <p:sp>
          <p:nvSpPr>
            <p:cNvPr id="27" name="Legend2"/>
            <p:cNvSpPr>
              <a:spLocks noChangeArrowheads="1"/>
            </p:cNvSpPr>
            <p:nvPr/>
          </p:nvSpPr>
          <p:spPr bwMode="auto">
            <a:xfrm>
              <a:off x="5096" y="34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l" defTabSz="895350">
                <a:buClr>
                  <a:srgbClr val="83725B"/>
                </a:buClr>
              </a:pPr>
              <a:r>
                <a:rPr lang="en-ZA" sz="1200" dirty="0">
                  <a:solidFill>
                    <a:srgbClr val="003896"/>
                  </a:solidFill>
                  <a:latin typeface="Arial"/>
                  <a:cs typeface="+mn-cs"/>
                </a:rPr>
                <a:t>Legend</a:t>
              </a:r>
            </a:p>
          </p:txBody>
        </p:sp>
        <p:sp>
          <p:nvSpPr>
            <p:cNvPr id="28" name="LegendRectangle2"/>
            <p:cNvSpPr>
              <a:spLocks noChangeArrowheads="1"/>
            </p:cNvSpPr>
            <p:nvPr/>
          </p:nvSpPr>
          <p:spPr bwMode="auto">
            <a:xfrm>
              <a:off x="4936" y="353"/>
              <a:ext cx="104" cy="101"/>
            </a:xfrm>
            <a:prstGeom prst="rect">
              <a:avLst/>
            </a:prstGeom>
            <a:solidFill>
              <a:schemeClr val="accent2"/>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en-ZA" dirty="0">
                <a:solidFill>
                  <a:srgbClr val="003896"/>
                </a:solidFill>
                <a:latin typeface="Arial"/>
                <a:cs typeface="+mn-cs"/>
              </a:endParaRPr>
            </a:p>
          </p:txBody>
        </p:sp>
        <p:sp>
          <p:nvSpPr>
            <p:cNvPr id="29" name="Legend3"/>
            <p:cNvSpPr>
              <a:spLocks noChangeArrowheads="1"/>
            </p:cNvSpPr>
            <p:nvPr/>
          </p:nvSpPr>
          <p:spPr bwMode="auto">
            <a:xfrm>
              <a:off x="5096" y="517"/>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l" defTabSz="895350">
                <a:buClr>
                  <a:srgbClr val="83725B"/>
                </a:buClr>
              </a:pPr>
              <a:r>
                <a:rPr lang="en-ZA" sz="1200" dirty="0">
                  <a:solidFill>
                    <a:srgbClr val="003896"/>
                  </a:solidFill>
                  <a:latin typeface="Arial"/>
                  <a:cs typeface="+mn-cs"/>
                </a:rPr>
                <a:t>Legend</a:t>
              </a:r>
            </a:p>
          </p:txBody>
        </p:sp>
        <p:sp>
          <p:nvSpPr>
            <p:cNvPr id="30" name="LegendRectangle3"/>
            <p:cNvSpPr>
              <a:spLocks noChangeArrowheads="1"/>
            </p:cNvSpPr>
            <p:nvPr/>
          </p:nvSpPr>
          <p:spPr bwMode="auto">
            <a:xfrm>
              <a:off x="4936" y="524"/>
              <a:ext cx="104" cy="101"/>
            </a:xfrm>
            <a:prstGeom prst="rect">
              <a:avLst/>
            </a:prstGeom>
            <a:solidFill>
              <a:schemeClr va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en-ZA" dirty="0">
                <a:solidFill>
                  <a:srgbClr val="003896"/>
                </a:solidFill>
                <a:latin typeface="Arial"/>
                <a:cs typeface="+mn-cs"/>
              </a:endParaRPr>
            </a:p>
          </p:txBody>
        </p:sp>
        <p:sp>
          <p:nvSpPr>
            <p:cNvPr id="31" name="Legend4"/>
            <p:cNvSpPr>
              <a:spLocks noChangeArrowheads="1"/>
            </p:cNvSpPr>
            <p:nvPr/>
          </p:nvSpPr>
          <p:spPr bwMode="auto">
            <a:xfrm>
              <a:off x="5096" y="688"/>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l" defTabSz="895350">
                <a:buClr>
                  <a:srgbClr val="83725B"/>
                </a:buClr>
              </a:pPr>
              <a:r>
                <a:rPr lang="en-ZA" sz="1200" dirty="0">
                  <a:solidFill>
                    <a:srgbClr val="003896"/>
                  </a:solidFill>
                  <a:latin typeface="Arial"/>
                  <a:cs typeface="+mn-cs"/>
                </a:rPr>
                <a:t>Legend</a:t>
              </a:r>
            </a:p>
          </p:txBody>
        </p:sp>
        <p:sp>
          <p:nvSpPr>
            <p:cNvPr id="32" name="LegendRectangle4"/>
            <p:cNvSpPr>
              <a:spLocks noChangeArrowheads="1"/>
            </p:cNvSpPr>
            <p:nvPr/>
          </p:nvSpPr>
          <p:spPr bwMode="auto">
            <a:xfrm>
              <a:off x="4936" y="695"/>
              <a:ext cx="104" cy="101"/>
            </a:xfrm>
            <a:prstGeom prst="rect">
              <a:avLst/>
            </a:prstGeom>
            <a:solidFill>
              <a:schemeClr val="folHlink"/>
            </a:soli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en-ZA" dirty="0">
                <a:solidFill>
                  <a:srgbClr val="003896"/>
                </a:solidFill>
                <a:latin typeface="Arial"/>
                <a:cs typeface="+mn-cs"/>
              </a:endParaRPr>
            </a:p>
          </p:txBody>
        </p:sp>
      </p:grpSp>
      <p:grpSp>
        <p:nvGrpSpPr>
          <p:cNvPr id="33" name="LegendLines" hidden="1"/>
          <p:cNvGrpSpPr>
            <a:grpSpLocks/>
          </p:cNvGrpSpPr>
          <p:nvPr/>
        </p:nvGrpSpPr>
        <p:grpSpPr bwMode="auto">
          <a:xfrm>
            <a:off x="7738794" y="1038270"/>
            <a:ext cx="1071563" cy="730251"/>
            <a:chOff x="4750" y="176"/>
            <a:chExt cx="675" cy="460"/>
          </a:xfrm>
        </p:grpSpPr>
        <p:sp>
          <p:nvSpPr>
            <p:cNvPr id="34" name="LineLegend1"/>
            <p:cNvSpPr>
              <a:spLocks noChangeShapeType="1"/>
            </p:cNvSpPr>
            <p:nvPr/>
          </p:nvSpPr>
          <p:spPr bwMode="auto">
            <a:xfrm>
              <a:off x="4750" y="233"/>
              <a:ext cx="288" cy="0"/>
            </a:xfrm>
            <a:prstGeom prst="line">
              <a:avLst/>
            </a:prstGeom>
            <a:noFill/>
            <a:ln w="28575">
              <a:solidFill>
                <a:schemeClr val="accent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endParaRPr lang="en-ZA" dirty="0">
                <a:solidFill>
                  <a:srgbClr val="003896"/>
                </a:solidFill>
                <a:latin typeface="Arial"/>
                <a:cs typeface="+mn-cs"/>
              </a:endParaRPr>
            </a:p>
          </p:txBody>
        </p:sp>
        <p:sp>
          <p:nvSpPr>
            <p:cNvPr id="35" name="LineLegend2"/>
            <p:cNvSpPr>
              <a:spLocks noChangeShapeType="1"/>
            </p:cNvSpPr>
            <p:nvPr/>
          </p:nvSpPr>
          <p:spPr bwMode="auto">
            <a:xfrm>
              <a:off x="4750" y="402"/>
              <a:ext cx="288" cy="0"/>
            </a:xfrm>
            <a:prstGeom prst="line">
              <a:avLst/>
            </a:prstGeom>
            <a:noFill/>
            <a:ln w="28575">
              <a:solidFill>
                <a:schemeClr val="accent3"/>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endParaRPr lang="en-ZA" dirty="0">
                <a:solidFill>
                  <a:srgbClr val="003896"/>
                </a:solidFill>
                <a:latin typeface="Arial"/>
                <a:cs typeface="+mn-cs"/>
              </a:endParaRPr>
            </a:p>
          </p:txBody>
        </p:sp>
        <p:sp>
          <p:nvSpPr>
            <p:cNvPr id="36" name="LineLegend3"/>
            <p:cNvSpPr>
              <a:spLocks noChangeShapeType="1"/>
            </p:cNvSpPr>
            <p:nvPr/>
          </p:nvSpPr>
          <p:spPr bwMode="auto">
            <a:xfrm>
              <a:off x="4750" y="577"/>
              <a:ext cx="288" cy="0"/>
            </a:xfrm>
            <a:prstGeom prst="line">
              <a:avLst/>
            </a:prstGeom>
            <a:noFill/>
            <a:ln w="28575">
              <a:solidFill>
                <a:schemeClr val="accent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l"/>
              <a:endParaRPr lang="en-ZA" dirty="0">
                <a:solidFill>
                  <a:srgbClr val="003896"/>
                </a:solidFill>
                <a:latin typeface="Arial"/>
                <a:cs typeface="+mn-cs"/>
              </a:endParaRPr>
            </a:p>
          </p:txBody>
        </p:sp>
        <p:sp>
          <p:nvSpPr>
            <p:cNvPr id="37" name="Legend1"/>
            <p:cNvSpPr>
              <a:spLocks noChangeArrowheads="1"/>
            </p:cNvSpPr>
            <p:nvPr/>
          </p:nvSpPr>
          <p:spPr bwMode="auto">
            <a:xfrm>
              <a:off x="5104" y="176"/>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l" defTabSz="895350">
                <a:buClr>
                  <a:srgbClr val="83725B"/>
                </a:buClr>
              </a:pPr>
              <a:r>
                <a:rPr lang="en-ZA" sz="1200" dirty="0">
                  <a:solidFill>
                    <a:srgbClr val="003896"/>
                  </a:solidFill>
                  <a:latin typeface="Arial"/>
                  <a:cs typeface="+mn-cs"/>
                </a:rPr>
                <a:t>Legend</a:t>
              </a:r>
            </a:p>
          </p:txBody>
        </p:sp>
        <p:sp>
          <p:nvSpPr>
            <p:cNvPr id="38" name="Legend2"/>
            <p:cNvSpPr>
              <a:spLocks noChangeArrowheads="1"/>
            </p:cNvSpPr>
            <p:nvPr/>
          </p:nvSpPr>
          <p:spPr bwMode="auto">
            <a:xfrm>
              <a:off x="5104" y="344"/>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l" defTabSz="895350">
                <a:buClr>
                  <a:srgbClr val="83725B"/>
                </a:buClr>
              </a:pPr>
              <a:r>
                <a:rPr lang="en-ZA" sz="1200" dirty="0">
                  <a:solidFill>
                    <a:srgbClr val="003896"/>
                  </a:solidFill>
                  <a:latin typeface="Arial"/>
                  <a:cs typeface="+mn-cs"/>
                </a:rPr>
                <a:t>Legend</a:t>
              </a:r>
            </a:p>
          </p:txBody>
        </p:sp>
        <p:sp>
          <p:nvSpPr>
            <p:cNvPr id="39" name="Legend3"/>
            <p:cNvSpPr>
              <a:spLocks noChangeArrowheads="1"/>
            </p:cNvSpPr>
            <p:nvPr/>
          </p:nvSpPr>
          <p:spPr bwMode="auto">
            <a:xfrm>
              <a:off x="5104" y="520"/>
              <a:ext cx="321" cy="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l" defTabSz="895350">
                <a:buClr>
                  <a:srgbClr val="83725B"/>
                </a:buClr>
              </a:pPr>
              <a:r>
                <a:rPr lang="en-ZA" sz="1200" dirty="0">
                  <a:solidFill>
                    <a:srgbClr val="003896"/>
                  </a:solidFill>
                  <a:latin typeface="Arial"/>
                  <a:cs typeface="+mn-cs"/>
                </a:rPr>
                <a:t>Legend</a:t>
              </a:r>
            </a:p>
          </p:txBody>
        </p:sp>
      </p:grpSp>
      <p:grpSp>
        <p:nvGrpSpPr>
          <p:cNvPr id="40" name="McKSticker" hidden="1"/>
          <p:cNvGrpSpPr/>
          <p:nvPr/>
        </p:nvGrpSpPr>
        <p:grpSpPr bwMode="auto">
          <a:xfrm>
            <a:off x="7743463" y="1038270"/>
            <a:ext cx="1066894" cy="212366"/>
            <a:chOff x="7673881" y="285750"/>
            <a:chExt cx="1066894" cy="212366"/>
          </a:xfrm>
        </p:grpSpPr>
        <p:sp>
          <p:nvSpPr>
            <p:cNvPr id="41" name="StickerRectangle"/>
            <p:cNvSpPr>
              <a:spLocks noChangeArrowheads="1"/>
            </p:cNvSpPr>
            <p:nvPr/>
          </p:nvSpPr>
          <p:spPr bwMode="auto">
            <a:xfrm>
              <a:off x="7673881" y="285750"/>
              <a:ext cx="1066894" cy="212366"/>
            </a:xfrm>
            <a:prstGeom prst="leftRightArrow">
              <a:avLst>
                <a:gd name="adj1" fmla="val 100000"/>
                <a:gd name="adj2"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7432" tIns="0" rIns="0" bIns="27432">
              <a:spAutoFit/>
            </a:bodyPr>
            <a:lstStyle/>
            <a:p>
              <a:pPr algn="r" defTabSz="895350">
                <a:buClr>
                  <a:srgbClr val="83725B"/>
                </a:buClr>
              </a:pPr>
              <a:r>
                <a:rPr lang="en-ZA" sz="1200" dirty="0">
                  <a:solidFill>
                    <a:srgbClr val="808080"/>
                  </a:solidFill>
                  <a:latin typeface="Arial"/>
                  <a:cs typeface="+mn-cs"/>
                </a:rPr>
                <a:t>PRELIMINARY</a:t>
              </a:r>
            </a:p>
          </p:txBody>
        </p:sp>
        <p:cxnSp>
          <p:nvCxnSpPr>
            <p:cNvPr id="42" name="AutoShape 31"/>
            <p:cNvCxnSpPr>
              <a:cxnSpLocks noChangeShapeType="1"/>
              <a:stCxn id="41" idx="2"/>
              <a:endCxn id="41" idx="4"/>
            </p:cNvCxnSpPr>
            <p:nvPr/>
          </p:nvCxnSpPr>
          <p:spPr bwMode="auto">
            <a:xfrm>
              <a:off x="7673881" y="285750"/>
              <a:ext cx="0" cy="212366"/>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cxnSp>
          <p:nvCxnSpPr>
            <p:cNvPr id="43" name="AutoShape 32"/>
            <p:cNvCxnSpPr>
              <a:cxnSpLocks noChangeShapeType="1"/>
              <a:stCxn id="41" idx="4"/>
              <a:endCxn id="41" idx="6"/>
            </p:cNvCxnSpPr>
            <p:nvPr/>
          </p:nvCxnSpPr>
          <p:spPr bwMode="auto">
            <a:xfrm>
              <a:off x="7673881" y="498116"/>
              <a:ext cx="1066894"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grpSp>
      <p:grpSp>
        <p:nvGrpSpPr>
          <p:cNvPr id="44" name="LegendMoons" hidden="1"/>
          <p:cNvGrpSpPr/>
          <p:nvPr/>
        </p:nvGrpSpPr>
        <p:grpSpPr bwMode="auto">
          <a:xfrm>
            <a:off x="7979927" y="1038270"/>
            <a:ext cx="830430" cy="1306516"/>
            <a:chOff x="6655594" y="273840"/>
            <a:chExt cx="830430" cy="1306516"/>
          </a:xfrm>
        </p:grpSpPr>
        <p:grpSp>
          <p:nvGrpSpPr>
            <p:cNvPr id="45" name="MoonLegend1"/>
            <p:cNvGrpSpPr>
              <a:grpSpLocks noChangeAspect="1"/>
            </p:cNvGrpSpPr>
            <p:nvPr>
              <p:custDataLst>
                <p:tags r:id="rId6"/>
              </p:custDataLst>
            </p:nvPr>
          </p:nvGrpSpPr>
          <p:grpSpPr bwMode="auto">
            <a:xfrm>
              <a:off x="6655594" y="273840"/>
              <a:ext cx="209550" cy="209551"/>
              <a:chOff x="4533" y="183"/>
              <a:chExt cx="144" cy="144"/>
            </a:xfrm>
          </p:grpSpPr>
          <p:sp>
            <p:nvSpPr>
              <p:cNvPr id="63" name="Oval 38"/>
              <p:cNvSpPr>
                <a:spLocks noChangeAspect="1" noChangeArrowheads="1"/>
              </p:cNvSpPr>
              <p:nvPr>
                <p:custDataLst>
                  <p:tags r:id="rId19"/>
                </p:custDataLst>
              </p:nvPr>
            </p:nvSpPr>
            <p:spPr bwMode="auto">
              <a:xfrm>
                <a:off x="4533" y="183"/>
                <a:ext cx="144" cy="144"/>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en-ZA" dirty="0">
                  <a:solidFill>
                    <a:srgbClr val="003896"/>
                  </a:solidFill>
                  <a:latin typeface="Arial"/>
                  <a:cs typeface="+mn-cs"/>
                </a:endParaRPr>
              </a:p>
            </p:txBody>
          </p:sp>
          <p:sp>
            <p:nvSpPr>
              <p:cNvPr id="64" name="Arc 39" hidden="1"/>
              <p:cNvSpPr>
                <a:spLocks noChangeAspect="1"/>
              </p:cNvSpPr>
              <p:nvPr>
                <p:custDataLst>
                  <p:tags r:id="rId20"/>
                </p:custDataLst>
              </p:nvPr>
            </p:nvSpPr>
            <p:spPr bwMode="auto">
              <a:xfrm>
                <a:off x="4533" y="183"/>
                <a:ext cx="144" cy="144"/>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en-ZA" dirty="0">
                  <a:solidFill>
                    <a:srgbClr val="003896"/>
                  </a:solidFill>
                  <a:latin typeface="Arial"/>
                  <a:cs typeface="+mn-cs"/>
                </a:endParaRPr>
              </a:p>
            </p:txBody>
          </p:sp>
        </p:grpSp>
        <p:grpSp>
          <p:nvGrpSpPr>
            <p:cNvPr id="46" name="MoonLegend2"/>
            <p:cNvGrpSpPr>
              <a:grpSpLocks noChangeAspect="1"/>
            </p:cNvGrpSpPr>
            <p:nvPr>
              <p:custDataLst>
                <p:tags r:id="rId7"/>
              </p:custDataLst>
            </p:nvPr>
          </p:nvGrpSpPr>
          <p:grpSpPr bwMode="auto">
            <a:xfrm>
              <a:off x="6655594" y="548081"/>
              <a:ext cx="209550" cy="209551"/>
              <a:chOff x="1694" y="2044"/>
              <a:chExt cx="160" cy="160"/>
            </a:xfrm>
          </p:grpSpPr>
          <p:sp>
            <p:nvSpPr>
              <p:cNvPr id="61" name="Oval 41"/>
              <p:cNvSpPr>
                <a:spLocks noChangeAspect="1" noChangeArrowheads="1"/>
              </p:cNvSpPr>
              <p:nvPr>
                <p:custDataLst>
                  <p:tags r:id="rId17"/>
                </p:custDataLst>
              </p:nvPr>
            </p:nvSpPr>
            <p:spPr bwMode="auto">
              <a:xfrm>
                <a:off x="1694" y="2044"/>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en-ZA" dirty="0">
                  <a:solidFill>
                    <a:srgbClr val="003896"/>
                  </a:solidFill>
                  <a:latin typeface="Arial"/>
                  <a:cs typeface="+mn-cs"/>
                </a:endParaRPr>
              </a:p>
            </p:txBody>
          </p:sp>
          <p:sp>
            <p:nvSpPr>
              <p:cNvPr id="62" name="Arc 42"/>
              <p:cNvSpPr>
                <a:spLocks noChangeAspect="1"/>
              </p:cNvSpPr>
              <p:nvPr>
                <p:custDataLst>
                  <p:tags r:id="rId18"/>
                </p:custDataLst>
              </p:nvPr>
            </p:nvSpPr>
            <p:spPr bwMode="auto">
              <a:xfrm>
                <a:off x="1694" y="2044"/>
                <a:ext cx="160" cy="160"/>
              </a:xfrm>
              <a:prstGeom prst="arc">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en-ZA" dirty="0">
                  <a:solidFill>
                    <a:srgbClr val="003896"/>
                  </a:solidFill>
                  <a:latin typeface="Arial"/>
                  <a:cs typeface="+mn-cs"/>
                </a:endParaRPr>
              </a:p>
            </p:txBody>
          </p:sp>
        </p:grpSp>
        <p:grpSp>
          <p:nvGrpSpPr>
            <p:cNvPr id="47" name="MoonLegend4"/>
            <p:cNvGrpSpPr>
              <a:grpSpLocks noChangeAspect="1"/>
            </p:cNvGrpSpPr>
            <p:nvPr>
              <p:custDataLst>
                <p:tags r:id="rId8"/>
              </p:custDataLst>
            </p:nvPr>
          </p:nvGrpSpPr>
          <p:grpSpPr bwMode="auto">
            <a:xfrm>
              <a:off x="6655594" y="1096563"/>
              <a:ext cx="209550" cy="209551"/>
              <a:chOff x="4495" y="1198"/>
              <a:chExt cx="160" cy="160"/>
            </a:xfrm>
          </p:grpSpPr>
          <p:sp>
            <p:nvSpPr>
              <p:cNvPr id="59" name="Oval 47"/>
              <p:cNvSpPr>
                <a:spLocks noChangeAspect="1" noChangeArrowheads="1"/>
              </p:cNvSpPr>
              <p:nvPr>
                <p:custDataLst>
                  <p:tags r:id="rId15"/>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en-ZA" dirty="0">
                  <a:solidFill>
                    <a:srgbClr val="003896"/>
                  </a:solidFill>
                  <a:latin typeface="Arial"/>
                  <a:cs typeface="+mn-cs"/>
                </a:endParaRPr>
              </a:p>
            </p:txBody>
          </p:sp>
          <p:sp>
            <p:nvSpPr>
              <p:cNvPr id="60" name="Arc 48"/>
              <p:cNvSpPr>
                <a:spLocks noChangeAspect="1"/>
              </p:cNvSpPr>
              <p:nvPr>
                <p:custDataLst>
                  <p:tags r:id="rId16"/>
                </p:custDataLst>
              </p:nvPr>
            </p:nvSpPr>
            <p:spPr bwMode="auto">
              <a:xfrm>
                <a:off x="4495" y="1198"/>
                <a:ext cx="160" cy="160"/>
              </a:xfrm>
              <a:prstGeom prst="arc">
                <a:avLst>
                  <a:gd name="adj1" fmla="val 16200000"/>
                  <a:gd name="adj2" fmla="val 108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en-ZA" dirty="0">
                  <a:solidFill>
                    <a:srgbClr val="003896"/>
                  </a:solidFill>
                  <a:latin typeface="Arial"/>
                  <a:cs typeface="+mn-cs"/>
                </a:endParaRPr>
              </a:p>
            </p:txBody>
          </p:sp>
        </p:grpSp>
        <p:grpSp>
          <p:nvGrpSpPr>
            <p:cNvPr id="48" name="MoonLegend5"/>
            <p:cNvGrpSpPr>
              <a:grpSpLocks noChangeAspect="1"/>
            </p:cNvGrpSpPr>
            <p:nvPr>
              <p:custDataLst>
                <p:tags r:id="rId9"/>
              </p:custDataLst>
            </p:nvPr>
          </p:nvGrpSpPr>
          <p:grpSpPr bwMode="auto">
            <a:xfrm>
              <a:off x="6655594" y="1370805"/>
              <a:ext cx="209550" cy="209551"/>
              <a:chOff x="4495" y="1440"/>
              <a:chExt cx="160" cy="160"/>
            </a:xfrm>
          </p:grpSpPr>
          <p:sp>
            <p:nvSpPr>
              <p:cNvPr id="57" name="Oval 50"/>
              <p:cNvSpPr>
                <a:spLocks noChangeAspect="1" noChangeArrowheads="1"/>
              </p:cNvSpPr>
              <p:nvPr>
                <p:custDataLst>
                  <p:tags r:id="rId13"/>
                </p:custDataLst>
              </p:nvPr>
            </p:nvSpPr>
            <p:spPr bwMode="auto">
              <a:xfrm>
                <a:off x="4495" y="1440"/>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en-ZA" dirty="0">
                  <a:solidFill>
                    <a:srgbClr val="003896"/>
                  </a:solidFill>
                  <a:latin typeface="Arial"/>
                  <a:cs typeface="+mn-cs"/>
                </a:endParaRPr>
              </a:p>
            </p:txBody>
          </p:sp>
          <p:sp>
            <p:nvSpPr>
              <p:cNvPr id="58" name="Oval 51"/>
              <p:cNvSpPr>
                <a:spLocks noChangeAspect="1" noChangeArrowheads="1"/>
              </p:cNvSpPr>
              <p:nvPr>
                <p:custDataLst>
                  <p:tags r:id="rId14"/>
                </p:custDataLst>
              </p:nvPr>
            </p:nvSpPr>
            <p:spPr bwMode="auto">
              <a:xfrm>
                <a:off x="4495" y="1440"/>
                <a:ext cx="160" cy="160"/>
              </a:xfrm>
              <a:prstGeom prst="arc">
                <a:avLst>
                  <a:gd name="adj1" fmla="val 16200000"/>
                  <a:gd name="adj2" fmla="val 162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en-ZA" dirty="0">
                  <a:solidFill>
                    <a:srgbClr val="003896"/>
                  </a:solidFill>
                  <a:latin typeface="Arial"/>
                  <a:cs typeface="+mn-cs"/>
                </a:endParaRPr>
              </a:p>
            </p:txBody>
          </p:sp>
        </p:grpSp>
        <p:sp>
          <p:nvSpPr>
            <p:cNvPr id="49" name="Legend1"/>
            <p:cNvSpPr>
              <a:spLocks noChangeArrowheads="1"/>
            </p:cNvSpPr>
            <p:nvPr/>
          </p:nvSpPr>
          <p:spPr bwMode="auto">
            <a:xfrm>
              <a:off x="6976269" y="28654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l" defTabSz="895350">
                <a:buClr>
                  <a:srgbClr val="83725B"/>
                </a:buClr>
              </a:pPr>
              <a:r>
                <a:rPr lang="en-ZA" sz="1200" dirty="0">
                  <a:solidFill>
                    <a:srgbClr val="003896"/>
                  </a:solidFill>
                  <a:latin typeface="Arial"/>
                  <a:cs typeface="+mn-cs"/>
                </a:rPr>
                <a:t>Legend</a:t>
              </a:r>
            </a:p>
          </p:txBody>
        </p:sp>
        <p:sp>
          <p:nvSpPr>
            <p:cNvPr id="50" name="Legend2"/>
            <p:cNvSpPr>
              <a:spLocks noChangeArrowheads="1"/>
            </p:cNvSpPr>
            <p:nvPr/>
          </p:nvSpPr>
          <p:spPr bwMode="auto">
            <a:xfrm>
              <a:off x="6976269" y="561178"/>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l" defTabSz="895350">
                <a:buClr>
                  <a:srgbClr val="83725B"/>
                </a:buClr>
              </a:pPr>
              <a:r>
                <a:rPr lang="en-ZA" sz="1200" dirty="0">
                  <a:solidFill>
                    <a:srgbClr val="003896"/>
                  </a:solidFill>
                  <a:latin typeface="Arial"/>
                  <a:cs typeface="+mn-cs"/>
                </a:rPr>
                <a:t>Legend</a:t>
              </a:r>
            </a:p>
          </p:txBody>
        </p:sp>
        <p:sp>
          <p:nvSpPr>
            <p:cNvPr id="51" name="Legend3"/>
            <p:cNvSpPr>
              <a:spLocks noChangeArrowheads="1"/>
            </p:cNvSpPr>
            <p:nvPr/>
          </p:nvSpPr>
          <p:spPr bwMode="auto">
            <a:xfrm>
              <a:off x="6976269" y="835817"/>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l" defTabSz="895350">
                <a:buClr>
                  <a:srgbClr val="83725B"/>
                </a:buClr>
              </a:pPr>
              <a:r>
                <a:rPr lang="en-ZA" sz="1200" dirty="0">
                  <a:solidFill>
                    <a:srgbClr val="003896"/>
                  </a:solidFill>
                  <a:latin typeface="Arial"/>
                  <a:cs typeface="+mn-cs"/>
                </a:rPr>
                <a:t>Legend</a:t>
              </a:r>
            </a:p>
          </p:txBody>
        </p:sp>
        <p:sp>
          <p:nvSpPr>
            <p:cNvPr id="52" name="Legend4"/>
            <p:cNvSpPr>
              <a:spLocks noChangeArrowheads="1"/>
            </p:cNvSpPr>
            <p:nvPr/>
          </p:nvSpPr>
          <p:spPr bwMode="auto">
            <a:xfrm>
              <a:off x="6976269" y="1107280"/>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l" defTabSz="895350">
                <a:buClr>
                  <a:srgbClr val="83725B"/>
                </a:buClr>
              </a:pPr>
              <a:r>
                <a:rPr lang="en-ZA" sz="1200" dirty="0">
                  <a:solidFill>
                    <a:srgbClr val="003896"/>
                  </a:solidFill>
                  <a:latin typeface="Arial"/>
                  <a:cs typeface="+mn-cs"/>
                </a:rPr>
                <a:t>Legend</a:t>
              </a:r>
            </a:p>
          </p:txBody>
        </p:sp>
        <p:sp>
          <p:nvSpPr>
            <p:cNvPr id="53" name="Legend5"/>
            <p:cNvSpPr>
              <a:spLocks noChangeArrowheads="1"/>
            </p:cNvSpPr>
            <p:nvPr/>
          </p:nvSpPr>
          <p:spPr bwMode="auto">
            <a:xfrm>
              <a:off x="6976269" y="1383505"/>
              <a:ext cx="509755"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spAutoFit/>
            </a:bodyPr>
            <a:lstStyle/>
            <a:p>
              <a:pPr algn="l" defTabSz="895350">
                <a:buClr>
                  <a:srgbClr val="83725B"/>
                </a:buClr>
              </a:pPr>
              <a:r>
                <a:rPr lang="en-ZA" sz="1200" dirty="0">
                  <a:solidFill>
                    <a:srgbClr val="003896"/>
                  </a:solidFill>
                  <a:latin typeface="Arial"/>
                  <a:cs typeface="+mn-cs"/>
                </a:rPr>
                <a:t>Legend</a:t>
              </a:r>
            </a:p>
          </p:txBody>
        </p:sp>
        <p:grpSp>
          <p:nvGrpSpPr>
            <p:cNvPr id="54" name="MoonLegend3"/>
            <p:cNvGrpSpPr>
              <a:grpSpLocks noChangeAspect="1"/>
            </p:cNvGrpSpPr>
            <p:nvPr>
              <p:custDataLst>
                <p:tags r:id="rId10"/>
              </p:custDataLst>
            </p:nvPr>
          </p:nvGrpSpPr>
          <p:grpSpPr bwMode="auto">
            <a:xfrm>
              <a:off x="6655594" y="822322"/>
              <a:ext cx="209550" cy="209551"/>
              <a:chOff x="4495" y="1198"/>
              <a:chExt cx="160" cy="160"/>
            </a:xfrm>
          </p:grpSpPr>
          <p:sp>
            <p:nvSpPr>
              <p:cNvPr id="55" name="Oval 47"/>
              <p:cNvSpPr>
                <a:spLocks noChangeAspect="1" noChangeArrowheads="1"/>
              </p:cNvSpPr>
              <p:nvPr>
                <p:custDataLst>
                  <p:tags r:id="rId11"/>
                </p:custDataLst>
              </p:nvPr>
            </p:nvSpPr>
            <p:spPr bwMode="auto">
              <a:xfrm>
                <a:off x="4495" y="1198"/>
                <a:ext cx="160" cy="160"/>
              </a:xfrm>
              <a:prstGeom prst="ellipse">
                <a:avLst/>
              </a:prstGeom>
              <a:solidFill>
                <a:schemeClr val="accent1"/>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en-ZA" dirty="0">
                  <a:solidFill>
                    <a:srgbClr val="003896"/>
                  </a:solidFill>
                  <a:latin typeface="Arial"/>
                  <a:cs typeface="+mn-cs"/>
                </a:endParaRPr>
              </a:p>
            </p:txBody>
          </p:sp>
          <p:sp>
            <p:nvSpPr>
              <p:cNvPr id="56" name="Arc 48"/>
              <p:cNvSpPr>
                <a:spLocks noChangeAspect="1"/>
              </p:cNvSpPr>
              <p:nvPr>
                <p:custDataLst>
                  <p:tags r:id="rId12"/>
                </p:custDataLst>
              </p:nvPr>
            </p:nvSpPr>
            <p:spPr bwMode="auto">
              <a:xfrm>
                <a:off x="4495" y="1198"/>
                <a:ext cx="160" cy="160"/>
              </a:xfrm>
              <a:prstGeom prst="arc">
                <a:avLst>
                  <a:gd name="adj1" fmla="val 16200000"/>
                  <a:gd name="adj2" fmla="val 5400000"/>
                </a:avLst>
              </a:prstGeom>
              <a:solidFill>
                <a:schemeClr val="folHlink"/>
              </a:solidFill>
              <a:ln w="9525">
                <a:solidFill>
                  <a:schemeClr val="accent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endParaRPr lang="en-ZA" dirty="0">
                  <a:solidFill>
                    <a:srgbClr val="003896"/>
                  </a:solidFill>
                  <a:latin typeface="Arial"/>
                  <a:cs typeface="+mn-cs"/>
                </a:endParaRPr>
              </a:p>
            </p:txBody>
          </p:sp>
        </p:grpSp>
      </p:grpSp>
      <p:sp>
        <p:nvSpPr>
          <p:cNvPr id="65" name="doc id"/>
          <p:cNvSpPr>
            <a:spLocks noChangeArrowheads="1"/>
          </p:cNvSpPr>
          <p:nvPr/>
        </p:nvSpPr>
        <p:spPr bwMode="auto">
          <a:xfrm>
            <a:off x="8153132" y="36513"/>
            <a:ext cx="657225" cy="122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lstStyle/>
          <a:p>
            <a:pPr algn="r" defTabSz="895350"/>
            <a:endParaRPr lang="en-ZA" sz="800" dirty="0">
              <a:solidFill>
                <a:srgbClr val="000000"/>
              </a:solidFill>
              <a:latin typeface="Arial"/>
              <a:cs typeface="+mn-cs"/>
            </a:endParaRPr>
          </a:p>
        </p:txBody>
      </p:sp>
      <p:pic>
        <p:nvPicPr>
          <p:cNvPr id="66" name="Picture 74"/>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8445500" y="6137275"/>
            <a:ext cx="698500" cy="71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4895186"/>
      </p:ext>
    </p:extLst>
  </p:cSld>
  <p:clrMap bg1="lt1" tx1="dk1" bg2="lt2" tx2="dk2" accent1="accent1" accent2="accent2" accent3="accent3" accent4="accent4" accent5="accent5" accent6="accent6" hlink="hlink" folHlink="folHlink"/>
  <p:sldLayoutIdLst>
    <p:sldLayoutId id="2147497472" r:id="rId1"/>
    <p:sldLayoutId id="2147497473" r:id="rId2"/>
  </p:sldLayoutIdLst>
  <p:hf hdr="0" ftr="0" dt="0"/>
  <p:txStyles>
    <p:titleStyle>
      <a:lvl1pPr algn="l" defTabSz="913526" rtl="0" eaLnBrk="1" fontAlgn="base" hangingPunct="1">
        <a:spcBef>
          <a:spcPct val="0"/>
        </a:spcBef>
        <a:spcAft>
          <a:spcPct val="0"/>
        </a:spcAft>
        <a:tabLst>
          <a:tab pos="275353" algn="l"/>
        </a:tabLst>
        <a:defRPr sz="2200" b="0" baseline="0">
          <a:solidFill>
            <a:schemeClr val="bg1"/>
          </a:solidFill>
          <a:latin typeface="+mj-lt"/>
          <a:ea typeface="+mj-ea"/>
          <a:cs typeface="+mj-cs"/>
        </a:defRPr>
      </a:lvl1pPr>
      <a:lvl2pPr algn="l" defTabSz="913526" rtl="0" eaLnBrk="1" fontAlgn="base" hangingPunct="1">
        <a:spcBef>
          <a:spcPct val="0"/>
        </a:spcBef>
        <a:spcAft>
          <a:spcPct val="0"/>
        </a:spcAft>
        <a:defRPr sz="1900" b="1">
          <a:solidFill>
            <a:schemeClr val="tx2"/>
          </a:solidFill>
          <a:latin typeface="Arial" charset="0"/>
        </a:defRPr>
      </a:lvl2pPr>
      <a:lvl3pPr algn="l" defTabSz="913526" rtl="0" eaLnBrk="1" fontAlgn="base" hangingPunct="1">
        <a:spcBef>
          <a:spcPct val="0"/>
        </a:spcBef>
        <a:spcAft>
          <a:spcPct val="0"/>
        </a:spcAft>
        <a:defRPr sz="1900" b="1">
          <a:solidFill>
            <a:schemeClr val="tx2"/>
          </a:solidFill>
          <a:latin typeface="Arial" charset="0"/>
        </a:defRPr>
      </a:lvl3pPr>
      <a:lvl4pPr algn="l" defTabSz="913526" rtl="0" eaLnBrk="1" fontAlgn="base" hangingPunct="1">
        <a:spcBef>
          <a:spcPct val="0"/>
        </a:spcBef>
        <a:spcAft>
          <a:spcPct val="0"/>
        </a:spcAft>
        <a:defRPr sz="1900" b="1">
          <a:solidFill>
            <a:schemeClr val="tx2"/>
          </a:solidFill>
          <a:latin typeface="Arial" charset="0"/>
        </a:defRPr>
      </a:lvl4pPr>
      <a:lvl5pPr algn="l" defTabSz="913526" rtl="0" eaLnBrk="1" fontAlgn="base" hangingPunct="1">
        <a:spcBef>
          <a:spcPct val="0"/>
        </a:spcBef>
        <a:spcAft>
          <a:spcPct val="0"/>
        </a:spcAft>
        <a:defRPr sz="1900" b="1">
          <a:solidFill>
            <a:schemeClr val="tx2"/>
          </a:solidFill>
          <a:latin typeface="Arial" charset="0"/>
        </a:defRPr>
      </a:lvl5pPr>
      <a:lvl6pPr marL="466481" algn="l" defTabSz="913526" rtl="0" eaLnBrk="1" fontAlgn="base" hangingPunct="1">
        <a:spcBef>
          <a:spcPct val="0"/>
        </a:spcBef>
        <a:spcAft>
          <a:spcPct val="0"/>
        </a:spcAft>
        <a:defRPr sz="1900" b="1">
          <a:solidFill>
            <a:schemeClr val="tx2"/>
          </a:solidFill>
          <a:latin typeface="Arial" charset="0"/>
        </a:defRPr>
      </a:lvl6pPr>
      <a:lvl7pPr marL="932962" algn="l" defTabSz="913526" rtl="0" eaLnBrk="1" fontAlgn="base" hangingPunct="1">
        <a:spcBef>
          <a:spcPct val="0"/>
        </a:spcBef>
        <a:spcAft>
          <a:spcPct val="0"/>
        </a:spcAft>
        <a:defRPr sz="1900" b="1">
          <a:solidFill>
            <a:schemeClr val="tx2"/>
          </a:solidFill>
          <a:latin typeface="Arial" charset="0"/>
        </a:defRPr>
      </a:lvl7pPr>
      <a:lvl8pPr marL="1399443" algn="l" defTabSz="913526" rtl="0" eaLnBrk="1" fontAlgn="base" hangingPunct="1">
        <a:spcBef>
          <a:spcPct val="0"/>
        </a:spcBef>
        <a:spcAft>
          <a:spcPct val="0"/>
        </a:spcAft>
        <a:defRPr sz="1900" b="1">
          <a:solidFill>
            <a:schemeClr val="tx2"/>
          </a:solidFill>
          <a:latin typeface="Arial" charset="0"/>
        </a:defRPr>
      </a:lvl8pPr>
      <a:lvl9pPr marL="1865925" algn="l" defTabSz="913526" rtl="0" eaLnBrk="1" fontAlgn="base" hangingPunct="1">
        <a:spcBef>
          <a:spcPct val="0"/>
        </a:spcBef>
        <a:spcAft>
          <a:spcPct val="0"/>
        </a:spcAft>
        <a:defRPr sz="1900" b="1">
          <a:solidFill>
            <a:schemeClr val="tx2"/>
          </a:solidFill>
          <a:latin typeface="Arial" charset="0"/>
        </a:defRPr>
      </a:lvl9pPr>
    </p:titleStyle>
    <p:bodyStyle>
      <a:lvl1pPr marL="0" indent="0" algn="l" defTabSz="913526" rtl="0" eaLnBrk="1" fontAlgn="base" hangingPunct="1">
        <a:spcBef>
          <a:spcPct val="0"/>
        </a:spcBef>
        <a:spcAft>
          <a:spcPct val="0"/>
        </a:spcAft>
        <a:buClr>
          <a:schemeClr val="tx2"/>
        </a:buClr>
        <a:defRPr sz="1600" baseline="0">
          <a:solidFill>
            <a:schemeClr val="tx1"/>
          </a:solidFill>
          <a:latin typeface="+mn-lt"/>
          <a:ea typeface="+mn-ea"/>
          <a:cs typeface="+mn-cs"/>
        </a:defRPr>
      </a:lvl1pPr>
      <a:lvl2pPr marL="197607" indent="-195987" algn="l" defTabSz="913526" rtl="0" eaLnBrk="1" fontAlgn="base" hangingPunct="1">
        <a:spcBef>
          <a:spcPct val="0"/>
        </a:spcBef>
        <a:spcAft>
          <a:spcPct val="0"/>
        </a:spcAft>
        <a:buClr>
          <a:schemeClr val="tx2"/>
        </a:buClr>
        <a:buSzPct val="125000"/>
        <a:buFont typeface="Arial" pitchFamily="34" charset="0"/>
        <a:buChar char="•"/>
        <a:defRPr sz="1600" baseline="0">
          <a:solidFill>
            <a:schemeClr val="tx1"/>
          </a:solidFill>
          <a:latin typeface="+mn-lt"/>
        </a:defRPr>
      </a:lvl2pPr>
      <a:lvl3pPr marL="466481" indent="-267255" algn="l" defTabSz="913526" rtl="0" eaLnBrk="1" fontAlgn="base" hangingPunct="1">
        <a:spcBef>
          <a:spcPct val="0"/>
        </a:spcBef>
        <a:spcAft>
          <a:spcPct val="0"/>
        </a:spcAft>
        <a:buClr>
          <a:schemeClr val="tx2"/>
        </a:buClr>
        <a:buSzPct val="120000"/>
        <a:buFont typeface="Arial" charset="0"/>
        <a:buChar char="–"/>
        <a:defRPr sz="1600" baseline="0">
          <a:solidFill>
            <a:schemeClr val="tx1"/>
          </a:solidFill>
          <a:latin typeface="+mn-lt"/>
        </a:defRPr>
      </a:lvl3pPr>
      <a:lvl4pPr marL="626835" indent="-158733" algn="l" defTabSz="913526" rtl="0" eaLnBrk="1" fontAlgn="base" hangingPunct="1">
        <a:spcBef>
          <a:spcPct val="0"/>
        </a:spcBef>
        <a:spcAft>
          <a:spcPct val="0"/>
        </a:spcAft>
        <a:buClr>
          <a:schemeClr val="tx2"/>
        </a:buClr>
        <a:buSzPct val="100000"/>
        <a:buFont typeface="Arial" pitchFamily="34" charset="0"/>
        <a:buChar char="•"/>
        <a:defRPr sz="1600" baseline="0">
          <a:solidFill>
            <a:schemeClr val="tx1"/>
          </a:solidFill>
          <a:latin typeface="+mn-lt"/>
        </a:defRPr>
      </a:lvl4pPr>
      <a:lvl5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ltLang="en-US"/>
              <a:t>Click to edit Master title style</a:t>
            </a:r>
          </a:p>
        </p:txBody>
      </p:sp>
      <p:sp>
        <p:nvSpPr>
          <p:cNvPr id="5125"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ltLang="en-US"/>
              <a:t>Click to edit Master text styles</a:t>
            </a:r>
          </a:p>
          <a:p>
            <a:pPr lvl="1"/>
            <a:r>
              <a:rPr lang="en-ZA" altLang="en-US"/>
              <a:t>Second level</a:t>
            </a:r>
          </a:p>
          <a:p>
            <a:pPr lvl="2"/>
            <a:r>
              <a:rPr lang="en-ZA" altLang="en-US"/>
              <a:t>Third level</a:t>
            </a:r>
          </a:p>
          <a:p>
            <a:pPr lvl="3"/>
            <a:r>
              <a:rPr lang="en-ZA" altLang="en-US"/>
              <a:t>Fourth level</a:t>
            </a:r>
          </a:p>
          <a:p>
            <a:pPr lvl="4"/>
            <a:r>
              <a:rPr lang="en-ZA" altLang="en-US"/>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algn="l">
              <a:defRPr/>
            </a:pPr>
            <a:endParaRPr lang="en-ZA"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pPr>
              <a:defRPr/>
            </a:pPr>
            <a:fld id="{1E313148-2B9E-43BB-AB30-4A951F9528A9}" type="slidenum">
              <a:rPr lang="en-ZA"/>
              <a:pPr>
                <a:defRPr/>
              </a:pPr>
              <a:t>‹#›</a:t>
            </a:fld>
            <a:endParaRPr lang="en-ZA" dirty="0"/>
          </a:p>
        </p:txBody>
      </p:sp>
    </p:spTree>
    <p:extLst>
      <p:ext uri="{BB962C8B-B14F-4D97-AF65-F5344CB8AC3E}">
        <p14:creationId xmlns:p14="http://schemas.microsoft.com/office/powerpoint/2010/main" val="2172471693"/>
      </p:ext>
    </p:extLst>
  </p:cSld>
  <p:clrMap bg1="lt1" tx1="dk1" bg2="lt2" tx2="dk2" accent1="accent1" accent2="accent2" accent3="accent3" accent4="accent4" accent5="accent5" accent6="accent6" hlink="hlink" folHlink="folHlink"/>
  <p:sldLayoutIdLst>
    <p:sldLayoutId id="2147497475" r:id="rId1"/>
    <p:sldLayoutId id="2147497476" r:id="rId2"/>
    <p:sldLayoutId id="2147497477" r:id="rId3"/>
    <p:sldLayoutId id="2147497478" r:id="rId4"/>
    <p:sldLayoutId id="2147497479" r:id="rId5"/>
    <p:sldLayoutId id="2147497480" r:id="rId6"/>
    <p:sldLayoutId id="2147497481" r:id="rId7"/>
    <p:sldLayoutId id="2147497482" r:id="rId8"/>
    <p:sldLayoutId id="2147497483" r:id="rId9"/>
    <p:sldLayoutId id="2147497484" r:id="rId10"/>
    <p:sldLayoutId id="2147497485" r:id="rId11"/>
    <p:sldLayoutId id="2147497486"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43" descr="logo small"/>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17" descr="topsolid"/>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ZA"/>
          </a:p>
        </p:txBody>
      </p:sp>
      <p:sp>
        <p:nvSpPr>
          <p:cNvPr id="2053"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lnSpc>
                <a:spcPct val="100000"/>
              </a:lnSpc>
              <a:spcBef>
                <a:spcPct val="0"/>
              </a:spcBef>
              <a:buClrTx/>
              <a:defRPr sz="1000">
                <a:solidFill>
                  <a:srgbClr val="83725B"/>
                </a:solidFill>
                <a:latin typeface="Arial" charset="0"/>
                <a:cs typeface="Arial" charset="0"/>
              </a:defRPr>
            </a:lvl1pPr>
          </a:lstStyle>
          <a:p>
            <a:pPr>
              <a:defRPr/>
            </a:pPr>
            <a:fld id="{B94BA349-0867-4796-ABD5-4D0113AED6D3}" type="datetime1">
              <a:rPr lang="en-ZA" smtClean="0"/>
              <a:t>2022/07/18</a:t>
            </a:fld>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lnSpc>
                <a:spcPct val="100000"/>
              </a:lnSpc>
              <a:spcBef>
                <a:spcPct val="0"/>
              </a:spcBef>
              <a:buClrTx/>
              <a:defRPr sz="1000">
                <a:solidFill>
                  <a:srgbClr val="83725B"/>
                </a:solidFill>
                <a:latin typeface="Arial" charset="0"/>
                <a:cs typeface="Arial" charset="0"/>
              </a:defRPr>
            </a:lvl1pPr>
          </a:lstStyle>
          <a:p>
            <a:pPr>
              <a:defRPr/>
            </a:pPr>
            <a:endParaRPr lang="en-GB" dirty="0"/>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lnSpc>
                <a:spcPct val="100000"/>
              </a:lnSpc>
              <a:spcBef>
                <a:spcPct val="0"/>
              </a:spcBef>
              <a:buClrTx/>
              <a:defRPr sz="1000">
                <a:solidFill>
                  <a:srgbClr val="83725B"/>
                </a:solidFill>
                <a:latin typeface="Arial" charset="0"/>
                <a:cs typeface="Arial" charset="0"/>
              </a:defRPr>
            </a:lvl1pPr>
          </a:lstStyle>
          <a:p>
            <a:pPr>
              <a:defRPr/>
            </a:pPr>
            <a:fld id="{99B65C8D-114D-4C20-B851-1C933AFA6B06}" type="slidenum">
              <a:rPr lang="en-ZA"/>
              <a:pPr>
                <a:defRPr/>
              </a:pPr>
              <a:t>‹#›</a:t>
            </a:fld>
            <a:endParaRPr lang="en-ZA" dirty="0"/>
          </a:p>
        </p:txBody>
      </p:sp>
    </p:spTree>
  </p:cSld>
  <p:clrMap bg1="lt1" tx1="dk1" bg2="lt2" tx2="dk2" accent1="accent1" accent2="accent2" accent3="accent3" accent4="accent4" accent5="accent5" accent6="accent6" hlink="hlink" folHlink="folHlink"/>
  <p:sldLayoutIdLst>
    <p:sldLayoutId id="2147497394" r:id="rId1"/>
    <p:sldLayoutId id="2147497395" r:id="rId2"/>
    <p:sldLayoutId id="2147497396" r:id="rId3"/>
    <p:sldLayoutId id="2147497397" r:id="rId4"/>
    <p:sldLayoutId id="2147497398" r:id="rId5"/>
    <p:sldLayoutId id="2147497399" r:id="rId6"/>
    <p:sldLayoutId id="2147497400" r:id="rId7"/>
    <p:sldLayoutId id="2147497401" r:id="rId8"/>
    <p:sldLayoutId id="2147497402" r:id="rId9"/>
    <p:sldLayoutId id="2147497403" r:id="rId10"/>
    <p:sldLayoutId id="2147497404" r:id="rId11"/>
    <p:sldLayoutId id="2147497405" r:id="rId12"/>
    <p:sldLayoutId id="2147497406" r:id="rId13"/>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eaLnBrk="1" fontAlgn="base" hangingPunct="1">
        <a:lnSpc>
          <a:spcPct val="85000"/>
        </a:lnSpc>
        <a:spcBef>
          <a:spcPct val="0"/>
        </a:spcBef>
        <a:spcAft>
          <a:spcPct val="0"/>
        </a:spcAft>
        <a:defRPr sz="2400">
          <a:solidFill>
            <a:schemeClr val="bg1"/>
          </a:solidFill>
          <a:latin typeface="Arial" charset="0"/>
          <a:cs typeface="Arial" charset="0"/>
        </a:defRPr>
      </a:lvl6pPr>
      <a:lvl7pPr marL="914400" algn="l" rtl="0" eaLnBrk="1" fontAlgn="base" hangingPunct="1">
        <a:lnSpc>
          <a:spcPct val="85000"/>
        </a:lnSpc>
        <a:spcBef>
          <a:spcPct val="0"/>
        </a:spcBef>
        <a:spcAft>
          <a:spcPct val="0"/>
        </a:spcAft>
        <a:defRPr sz="2400">
          <a:solidFill>
            <a:schemeClr val="bg1"/>
          </a:solidFill>
          <a:latin typeface="Arial" charset="0"/>
          <a:cs typeface="Arial" charset="0"/>
        </a:defRPr>
      </a:lvl7pPr>
      <a:lvl8pPr marL="1371600" algn="l" rtl="0" eaLnBrk="1" fontAlgn="base" hangingPunct="1">
        <a:lnSpc>
          <a:spcPct val="85000"/>
        </a:lnSpc>
        <a:spcBef>
          <a:spcPct val="0"/>
        </a:spcBef>
        <a:spcAft>
          <a:spcPct val="0"/>
        </a:spcAft>
        <a:defRPr sz="2400">
          <a:solidFill>
            <a:schemeClr val="bg1"/>
          </a:solidFill>
          <a:latin typeface="Arial" charset="0"/>
          <a:cs typeface="Arial" charset="0"/>
        </a:defRPr>
      </a:lvl8pPr>
      <a:lvl9pPr marL="1828800" algn="l" rtl="0" eaLnBrk="1" fontAlgn="base" hangingPunct="1">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074" name="AutoShape 115" hidden="1"/>
          <p:cNvGraphicFramePr>
            <a:graphicFrameLocks/>
          </p:cNvGraphicFramePr>
          <p:nvPr>
            <p:custDataLst>
              <p:tags r:id="rId1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976" name="think-cell Slide" r:id="rId44" imgW="0" imgH="0" progId="TCLayout.ActiveDocument.1">
                  <p:embed/>
                </p:oleObj>
              </mc:Choice>
              <mc:Fallback>
                <p:oleObj name="think-cell Slide" r:id="rId44" imgW="0" imgH="0" progId="TCLayout.ActiveDocument.1">
                  <p:embed/>
                  <p:pic>
                    <p:nvPicPr>
                      <p:cNvPr id="0" name="AutoShape 115"/>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3075" name="Picture 142"/>
          <p:cNvPicPr>
            <a:picLocks noChangeArrowheads="1"/>
          </p:cNvPicPr>
          <p:nvPr>
            <p:custDataLst>
              <p:tags r:id="rId15"/>
            </p:custDataLst>
          </p:nvPr>
        </p:nvPicPr>
        <p:blipFill>
          <a:blip r:embed="rId4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McK 1. Slide Placeholder"/>
          <p:cNvSpPr>
            <a:spLocks noGrp="1" noChangeArrowheads="1"/>
          </p:cNvSpPr>
          <p:nvPr>
            <p:ph type="title"/>
            <p:custDataLst>
              <p:tags r:id="rId16"/>
            </p:custDataLst>
          </p:nvPr>
        </p:nvSpPr>
        <p:spPr bwMode="auto">
          <a:xfrm>
            <a:off x="200025" y="328613"/>
            <a:ext cx="69850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spAutoFit/>
          </a:bodyPr>
          <a:lstStyle/>
          <a:p>
            <a:pPr lvl="0"/>
            <a:r>
              <a:rPr lang="en-ZA"/>
              <a:t>Click to edit Master title style</a:t>
            </a:r>
          </a:p>
        </p:txBody>
      </p:sp>
      <p:sp>
        <p:nvSpPr>
          <p:cNvPr id="3077" name="Rectangle 3"/>
          <p:cNvSpPr>
            <a:spLocks noGrp="1" noChangeArrowheads="1"/>
          </p:cNvSpPr>
          <p:nvPr>
            <p:ph type="body" idx="1"/>
            <p:custDataLst>
              <p:tags r:id="rId17"/>
            </p:custDataLst>
          </p:nvPr>
        </p:nvSpPr>
        <p:spPr bwMode="auto">
          <a:xfrm>
            <a:off x="438150" y="1890713"/>
            <a:ext cx="678338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ZA"/>
              <a:t>Text</a:t>
            </a:r>
          </a:p>
        </p:txBody>
      </p:sp>
      <p:sp>
        <p:nvSpPr>
          <p:cNvPr id="1063" name="Rectangle 39"/>
          <p:cNvSpPr>
            <a:spLocks noGrp="1" noChangeArrowheads="1"/>
          </p:cNvSpPr>
          <p:nvPr>
            <p:ph type="sldNum" sz="quarter" idx="4"/>
            <p:custDataLst>
              <p:tags r:id="rId18"/>
            </p:custDataLst>
          </p:nvPr>
        </p:nvSpPr>
        <p:spPr bwMode="auto">
          <a:xfrm>
            <a:off x="7185025" y="6626225"/>
            <a:ext cx="1651000" cy="15240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lvl1pPr algn="r" eaLnBrk="1" hangingPunct="1">
              <a:lnSpc>
                <a:spcPct val="100000"/>
              </a:lnSpc>
              <a:spcBef>
                <a:spcPct val="0"/>
              </a:spcBef>
              <a:buClrTx/>
              <a:defRPr sz="1000">
                <a:solidFill>
                  <a:srgbClr val="83725B"/>
                </a:solidFill>
                <a:latin typeface="Arial" pitchFamily="34" charset="0"/>
                <a:cs typeface="Arial" pitchFamily="34" charset="0"/>
              </a:defRPr>
            </a:lvl1pPr>
          </a:lstStyle>
          <a:p>
            <a:pPr>
              <a:defRPr/>
            </a:pPr>
            <a:fld id="{F8115F5D-7912-46A3-A7A2-91EDD882B452}" type="slidenum">
              <a:rPr lang="en-ZA"/>
              <a:pPr>
                <a:defRPr/>
              </a:pPr>
              <a:t>‹#›</a:t>
            </a:fld>
            <a:endParaRPr lang="en-ZA" dirty="0"/>
          </a:p>
        </p:txBody>
      </p:sp>
      <p:sp>
        <p:nvSpPr>
          <p:cNvPr id="1031" name="McK 2. Unit of measure" hidden="1"/>
          <p:cNvSpPr txBox="1">
            <a:spLocks noChangeArrowheads="1"/>
          </p:cNvSpPr>
          <p:nvPr>
            <p:custDataLst>
              <p:tags r:id="rId19"/>
            </p:custDataLst>
          </p:nvPr>
        </p:nvSpPr>
        <p:spPr bwMode="auto">
          <a:xfrm>
            <a:off x="200025" y="1014413"/>
            <a:ext cx="6985000" cy="244475"/>
          </a:xfrm>
          <a:prstGeom prst="rect">
            <a:avLst/>
          </a:prstGeom>
          <a:noFill/>
          <a:ln>
            <a:noFill/>
          </a:ln>
        </p:spPr>
        <p:txBody>
          <a:bodyPr lIns="0" tIns="0" rIns="0" bIns="0"/>
          <a:lstStyle>
            <a:lvl1pPr defTabSz="895350" eaLnBrk="0" hangingPunct="0">
              <a:defRPr sz="1200">
                <a:solidFill>
                  <a:schemeClr val="tx1"/>
                </a:solidFill>
                <a:latin typeface="Arial" pitchFamily="34" charset="0"/>
                <a:cs typeface="Arial" pitchFamily="34" charset="0"/>
              </a:defRPr>
            </a:lvl1pPr>
            <a:lvl2pPr marL="742950" indent="-285750" defTabSz="895350" eaLnBrk="0" hangingPunct="0">
              <a:defRPr sz="1200">
                <a:solidFill>
                  <a:schemeClr val="tx1"/>
                </a:solidFill>
                <a:latin typeface="Arial" pitchFamily="34" charset="0"/>
                <a:cs typeface="Arial" pitchFamily="34" charset="0"/>
              </a:defRPr>
            </a:lvl2pPr>
            <a:lvl3pPr marL="1143000" indent="-228600" defTabSz="895350" eaLnBrk="0" hangingPunct="0">
              <a:defRPr sz="1200">
                <a:solidFill>
                  <a:schemeClr val="tx1"/>
                </a:solidFill>
                <a:latin typeface="Arial" pitchFamily="34" charset="0"/>
                <a:cs typeface="Arial" pitchFamily="34" charset="0"/>
              </a:defRPr>
            </a:lvl3pPr>
            <a:lvl4pPr marL="1600200" indent="-228600" defTabSz="895350" eaLnBrk="0" hangingPunct="0">
              <a:defRPr sz="1200">
                <a:solidFill>
                  <a:schemeClr val="tx1"/>
                </a:solidFill>
                <a:latin typeface="Arial" pitchFamily="34" charset="0"/>
                <a:cs typeface="Arial" pitchFamily="34" charset="0"/>
              </a:defRPr>
            </a:lvl4pPr>
            <a:lvl5pPr marL="2057400" indent="-228600" defTabSz="895350" eaLnBrk="0" hangingPunct="0">
              <a:defRPr sz="1200">
                <a:solidFill>
                  <a:schemeClr val="tx1"/>
                </a:solidFill>
                <a:latin typeface="Arial" pitchFamily="34" charset="0"/>
                <a:cs typeface="Arial" pitchFamily="34" charset="0"/>
              </a:defRPr>
            </a:lvl5pPr>
            <a:lvl6pPr marL="2514600" indent="-228600" algn="ctr" defTabSz="89535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algn="ctr" defTabSz="89535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algn="ctr" defTabSz="89535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algn="ctr" defTabSz="895350" eaLnBrk="0" fontAlgn="base" hangingPunct="0">
              <a:spcBef>
                <a:spcPct val="0"/>
              </a:spcBef>
              <a:spcAft>
                <a:spcPct val="0"/>
              </a:spcAft>
              <a:defRPr sz="1200">
                <a:solidFill>
                  <a:schemeClr val="tx1"/>
                </a:solidFill>
                <a:latin typeface="Arial" pitchFamily="34" charset="0"/>
                <a:cs typeface="Arial" pitchFamily="34" charset="0"/>
              </a:defRPr>
            </a:lvl9pPr>
          </a:lstStyle>
          <a:p>
            <a:pPr algn="l" eaLnBrk="1" hangingPunct="1">
              <a:defRPr/>
            </a:pPr>
            <a:r>
              <a:rPr lang="en-ZA" sz="1600" b="1" dirty="0">
                <a:solidFill>
                  <a:srgbClr val="808080"/>
                </a:solidFill>
              </a:rPr>
              <a:t>Unit of measure</a:t>
            </a:r>
          </a:p>
        </p:txBody>
      </p:sp>
      <p:grpSp>
        <p:nvGrpSpPr>
          <p:cNvPr id="3080" name="McK Slide Elements"/>
          <p:cNvGrpSpPr>
            <a:grpSpLocks/>
          </p:cNvGrpSpPr>
          <p:nvPr/>
        </p:nvGrpSpPr>
        <p:grpSpPr bwMode="auto">
          <a:xfrm>
            <a:off x="200025" y="6223000"/>
            <a:ext cx="6985000" cy="349250"/>
            <a:chOff x="126" y="3920"/>
            <a:chExt cx="4400" cy="220"/>
          </a:xfrm>
        </p:grpSpPr>
        <p:sp>
          <p:nvSpPr>
            <p:cNvPr id="1081" name="McK 3. Footnote" hidden="1"/>
            <p:cNvSpPr txBox="1">
              <a:spLocks noChangeArrowheads="1"/>
            </p:cNvSpPr>
            <p:nvPr userDrawn="1"/>
          </p:nvSpPr>
          <p:spPr bwMode="auto">
            <a:xfrm>
              <a:off x="126" y="3920"/>
              <a:ext cx="4400" cy="96"/>
            </a:xfrm>
            <a:prstGeom prst="rect">
              <a:avLst/>
            </a:prstGeom>
            <a:noFill/>
            <a:ln>
              <a:noFill/>
            </a:ln>
          </p:spPr>
          <p:txBody>
            <a:bodyPr lIns="0" tIns="0" rIns="0" bIns="0" anchor="b"/>
            <a:lstStyle>
              <a:lvl1pPr marL="104775" indent="-104775" defTabSz="895350" eaLnBrk="0" hangingPunct="0">
                <a:defRPr sz="1200">
                  <a:solidFill>
                    <a:schemeClr val="tx1"/>
                  </a:solidFill>
                  <a:latin typeface="Arial" pitchFamily="34" charset="0"/>
                  <a:cs typeface="Arial" pitchFamily="34" charset="0"/>
                </a:defRPr>
              </a:lvl1pPr>
              <a:lvl2pPr marL="742950" indent="-285750" defTabSz="895350" eaLnBrk="0" hangingPunct="0">
                <a:defRPr sz="1200">
                  <a:solidFill>
                    <a:schemeClr val="tx1"/>
                  </a:solidFill>
                  <a:latin typeface="Arial" pitchFamily="34" charset="0"/>
                  <a:cs typeface="Arial" pitchFamily="34" charset="0"/>
                </a:defRPr>
              </a:lvl2pPr>
              <a:lvl3pPr marL="1143000" indent="-228600" defTabSz="895350" eaLnBrk="0" hangingPunct="0">
                <a:defRPr sz="1200">
                  <a:solidFill>
                    <a:schemeClr val="tx1"/>
                  </a:solidFill>
                  <a:latin typeface="Arial" pitchFamily="34" charset="0"/>
                  <a:cs typeface="Arial" pitchFamily="34" charset="0"/>
                </a:defRPr>
              </a:lvl3pPr>
              <a:lvl4pPr marL="1600200" indent="-228600" defTabSz="895350" eaLnBrk="0" hangingPunct="0">
                <a:defRPr sz="1200">
                  <a:solidFill>
                    <a:schemeClr val="tx1"/>
                  </a:solidFill>
                  <a:latin typeface="Arial" pitchFamily="34" charset="0"/>
                  <a:cs typeface="Arial" pitchFamily="34" charset="0"/>
                </a:defRPr>
              </a:lvl4pPr>
              <a:lvl5pPr marL="2057400" indent="-228600" defTabSz="895350" eaLnBrk="0" hangingPunct="0">
                <a:defRPr sz="1200">
                  <a:solidFill>
                    <a:schemeClr val="tx1"/>
                  </a:solidFill>
                  <a:latin typeface="Arial" pitchFamily="34" charset="0"/>
                  <a:cs typeface="Arial" pitchFamily="34" charset="0"/>
                </a:defRPr>
              </a:lvl5pPr>
              <a:lvl6pPr marL="2514600" indent="-228600" algn="ctr" defTabSz="895350"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algn="ctr" defTabSz="895350"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algn="ctr" defTabSz="895350"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algn="ctr" defTabSz="895350" eaLnBrk="0" fontAlgn="base" hangingPunct="0">
                <a:spcBef>
                  <a:spcPct val="0"/>
                </a:spcBef>
                <a:spcAft>
                  <a:spcPct val="0"/>
                </a:spcAft>
                <a:defRPr sz="1200">
                  <a:solidFill>
                    <a:schemeClr val="tx1"/>
                  </a:solidFill>
                  <a:latin typeface="Arial" pitchFamily="34" charset="0"/>
                  <a:cs typeface="Arial" pitchFamily="34" charset="0"/>
                </a:defRPr>
              </a:lvl9pPr>
            </a:lstStyle>
            <a:p>
              <a:pPr algn="l" eaLnBrk="1" hangingPunct="1">
                <a:defRPr/>
              </a:pPr>
              <a:r>
                <a:rPr lang="en-ZA" sz="1000" dirty="0">
                  <a:solidFill>
                    <a:srgbClr val="003896"/>
                  </a:solidFill>
                </a:rPr>
                <a:t>1 Footnote</a:t>
              </a:r>
            </a:p>
          </p:txBody>
        </p:sp>
        <p:sp>
          <p:nvSpPr>
            <p:cNvPr id="3130" name="McK 4. Source" hidden="1"/>
            <p:cNvSpPr>
              <a:spLocks noChangeArrowheads="1"/>
            </p:cNvSpPr>
            <p:nvPr userDrawn="1"/>
          </p:nvSpPr>
          <p:spPr bwMode="auto">
            <a:xfrm>
              <a:off x="126" y="4044"/>
              <a:ext cx="440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609600" indent="-609600" algn="l" defTabSz="895350">
                <a:tabLst>
                  <a:tab pos="612775" algn="l"/>
                </a:tabLst>
              </a:pPr>
              <a:r>
                <a:rPr lang="en-ZA" sz="1000" dirty="0">
                  <a:solidFill>
                    <a:srgbClr val="003896"/>
                  </a:solidFill>
                </a:rPr>
                <a:t>SOURCE: Source</a:t>
              </a:r>
            </a:p>
          </p:txBody>
        </p:sp>
      </p:grpSp>
      <p:grpSp>
        <p:nvGrpSpPr>
          <p:cNvPr id="3081" name="LegendBoxes" hidden="1"/>
          <p:cNvGrpSpPr>
            <a:grpSpLocks/>
          </p:cNvGrpSpPr>
          <p:nvPr>
            <p:custDataLst>
              <p:tags r:id="rId20"/>
            </p:custDataLst>
          </p:nvPr>
        </p:nvGrpSpPr>
        <p:grpSpPr bwMode="auto">
          <a:xfrm>
            <a:off x="7993063" y="1014413"/>
            <a:ext cx="842962" cy="976312"/>
            <a:chOff x="3394" y="519"/>
            <a:chExt cx="531" cy="615"/>
          </a:xfrm>
        </p:grpSpPr>
        <p:sp>
          <p:nvSpPr>
            <p:cNvPr id="3121" name="LegendRectangle1" hidden="1"/>
            <p:cNvSpPr>
              <a:spLocks noChangeArrowheads="1"/>
            </p:cNvSpPr>
            <p:nvPr userDrawn="1"/>
          </p:nvSpPr>
          <p:spPr bwMode="auto">
            <a:xfrm>
              <a:off x="3394" y="526"/>
              <a:ext cx="104" cy="101"/>
            </a:xfrm>
            <a:prstGeom prst="rect">
              <a:avLst/>
            </a:prstGeom>
            <a:solidFill>
              <a:schemeClr val="accent1"/>
            </a:solidFill>
            <a:ln w="9525">
              <a:solidFill>
                <a:srgbClr val="808080"/>
              </a:solidFill>
              <a:miter lim="800000"/>
              <a:headEnd/>
              <a:tailEnd/>
            </a:ln>
          </p:spPr>
          <p:txBody>
            <a:bodyPr wrap="none" lIns="91430" tIns="45716" rIns="91430" bIns="45716" anchor="ctr"/>
            <a:lstStyle/>
            <a:p>
              <a:pPr defTabSz="912813"/>
              <a:endParaRPr lang="en-GB" sz="1200" dirty="0">
                <a:solidFill>
                  <a:srgbClr val="003896"/>
                </a:solidFill>
              </a:endParaRPr>
            </a:p>
          </p:txBody>
        </p:sp>
        <p:sp>
          <p:nvSpPr>
            <p:cNvPr id="3122" name="LegendRectangle2" hidden="1"/>
            <p:cNvSpPr>
              <a:spLocks noChangeArrowheads="1"/>
            </p:cNvSpPr>
            <p:nvPr userDrawn="1"/>
          </p:nvSpPr>
          <p:spPr bwMode="auto">
            <a:xfrm>
              <a:off x="3394" y="693"/>
              <a:ext cx="104" cy="101"/>
            </a:xfrm>
            <a:prstGeom prst="rect">
              <a:avLst/>
            </a:prstGeom>
            <a:solidFill>
              <a:schemeClr val="accent2"/>
            </a:solidFill>
            <a:ln w="9525">
              <a:solidFill>
                <a:srgbClr val="808080"/>
              </a:solidFill>
              <a:miter lim="800000"/>
              <a:headEnd/>
              <a:tailEnd/>
            </a:ln>
          </p:spPr>
          <p:txBody>
            <a:bodyPr wrap="none" lIns="91430" tIns="45716" rIns="91430" bIns="45716" anchor="ctr"/>
            <a:lstStyle/>
            <a:p>
              <a:pPr defTabSz="912813"/>
              <a:endParaRPr lang="en-GB" sz="1200" dirty="0">
                <a:solidFill>
                  <a:srgbClr val="003896"/>
                </a:solidFill>
              </a:endParaRPr>
            </a:p>
          </p:txBody>
        </p:sp>
        <p:sp>
          <p:nvSpPr>
            <p:cNvPr id="3123" name="LegendRectangle3" hidden="1"/>
            <p:cNvSpPr>
              <a:spLocks noChangeArrowheads="1"/>
            </p:cNvSpPr>
            <p:nvPr userDrawn="1"/>
          </p:nvSpPr>
          <p:spPr bwMode="auto">
            <a:xfrm>
              <a:off x="3394" y="860"/>
              <a:ext cx="104" cy="101"/>
            </a:xfrm>
            <a:prstGeom prst="rect">
              <a:avLst/>
            </a:prstGeom>
            <a:solidFill>
              <a:schemeClr val="hlink"/>
            </a:solidFill>
            <a:ln w="9525">
              <a:solidFill>
                <a:srgbClr val="808080"/>
              </a:solidFill>
              <a:miter lim="800000"/>
              <a:headEnd/>
              <a:tailEnd/>
            </a:ln>
          </p:spPr>
          <p:txBody>
            <a:bodyPr wrap="none" lIns="91430" tIns="45716" rIns="91430" bIns="45716" anchor="ctr"/>
            <a:lstStyle/>
            <a:p>
              <a:pPr defTabSz="912813"/>
              <a:endParaRPr lang="en-GB" sz="1200" dirty="0">
                <a:solidFill>
                  <a:srgbClr val="003896"/>
                </a:solidFill>
              </a:endParaRPr>
            </a:p>
          </p:txBody>
        </p:sp>
        <p:sp>
          <p:nvSpPr>
            <p:cNvPr id="3124" name="LegendRectangle4" hidden="1"/>
            <p:cNvSpPr>
              <a:spLocks noChangeArrowheads="1"/>
            </p:cNvSpPr>
            <p:nvPr userDrawn="1"/>
          </p:nvSpPr>
          <p:spPr bwMode="auto">
            <a:xfrm>
              <a:off x="3394" y="1027"/>
              <a:ext cx="104" cy="101"/>
            </a:xfrm>
            <a:prstGeom prst="rect">
              <a:avLst/>
            </a:prstGeom>
            <a:solidFill>
              <a:schemeClr val="folHlink"/>
            </a:solidFill>
            <a:ln w="9525">
              <a:solidFill>
                <a:srgbClr val="808080"/>
              </a:solidFill>
              <a:miter lim="800000"/>
              <a:headEnd/>
              <a:tailEnd/>
            </a:ln>
          </p:spPr>
          <p:txBody>
            <a:bodyPr wrap="none" lIns="91430" tIns="45716" rIns="91430" bIns="45716" anchor="ctr"/>
            <a:lstStyle/>
            <a:p>
              <a:pPr defTabSz="912813"/>
              <a:endParaRPr lang="en-GB" sz="1200" dirty="0">
                <a:solidFill>
                  <a:srgbClr val="003896"/>
                </a:solidFill>
              </a:endParaRPr>
            </a:p>
          </p:txBody>
        </p:sp>
        <p:sp>
          <p:nvSpPr>
            <p:cNvPr id="3125" name="Legend1" hidden="1"/>
            <p:cNvSpPr>
              <a:spLocks noChangeArrowheads="1"/>
            </p:cNvSpPr>
            <p:nvPr userDrawn="1"/>
          </p:nvSpPr>
          <p:spPr bwMode="auto">
            <a:xfrm>
              <a:off x="3554" y="519"/>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pPr algn="l" defTabSz="912813"/>
              <a:r>
                <a:rPr lang="en-ZA" sz="1200" dirty="0">
                  <a:solidFill>
                    <a:srgbClr val="003896"/>
                  </a:solidFill>
                </a:rPr>
                <a:t>Legend1</a:t>
              </a:r>
            </a:p>
          </p:txBody>
        </p:sp>
        <p:sp>
          <p:nvSpPr>
            <p:cNvPr id="3126" name="Legend2" hidden="1"/>
            <p:cNvSpPr>
              <a:spLocks noChangeArrowheads="1"/>
            </p:cNvSpPr>
            <p:nvPr userDrawn="1"/>
          </p:nvSpPr>
          <p:spPr bwMode="auto">
            <a:xfrm>
              <a:off x="3554" y="684"/>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pPr algn="l" defTabSz="912813"/>
              <a:r>
                <a:rPr lang="en-ZA" sz="1200" dirty="0">
                  <a:solidFill>
                    <a:srgbClr val="003896"/>
                  </a:solidFill>
                </a:rPr>
                <a:t>Legend2</a:t>
              </a:r>
            </a:p>
          </p:txBody>
        </p:sp>
        <p:sp>
          <p:nvSpPr>
            <p:cNvPr id="3127" name="Legend3" hidden="1"/>
            <p:cNvSpPr>
              <a:spLocks noChangeArrowheads="1"/>
            </p:cNvSpPr>
            <p:nvPr userDrawn="1"/>
          </p:nvSpPr>
          <p:spPr bwMode="auto">
            <a:xfrm>
              <a:off x="3554" y="849"/>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pPr algn="l" defTabSz="912813"/>
              <a:r>
                <a:rPr lang="en-ZA" sz="1200" dirty="0">
                  <a:solidFill>
                    <a:srgbClr val="003896"/>
                  </a:solidFill>
                </a:rPr>
                <a:t>Legend3</a:t>
              </a:r>
            </a:p>
          </p:txBody>
        </p:sp>
        <p:sp>
          <p:nvSpPr>
            <p:cNvPr id="3128" name="Legend4" hidden="1"/>
            <p:cNvSpPr>
              <a:spLocks noChangeArrowheads="1"/>
            </p:cNvSpPr>
            <p:nvPr userDrawn="1"/>
          </p:nvSpPr>
          <p:spPr bwMode="auto">
            <a:xfrm>
              <a:off x="3554" y="1019"/>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pPr algn="l" defTabSz="912813"/>
              <a:r>
                <a:rPr lang="en-ZA" sz="1200" dirty="0">
                  <a:solidFill>
                    <a:srgbClr val="003896"/>
                  </a:solidFill>
                </a:rPr>
                <a:t>Legend4</a:t>
              </a:r>
            </a:p>
          </p:txBody>
        </p:sp>
      </p:grpSp>
      <p:grpSp>
        <p:nvGrpSpPr>
          <p:cNvPr id="3082" name="LegendLines" hidden="1"/>
          <p:cNvGrpSpPr>
            <a:grpSpLocks/>
          </p:cNvGrpSpPr>
          <p:nvPr>
            <p:custDataLst>
              <p:tags r:id="rId21"/>
            </p:custDataLst>
          </p:nvPr>
        </p:nvGrpSpPr>
        <p:grpSpPr bwMode="auto">
          <a:xfrm>
            <a:off x="7675563" y="1014413"/>
            <a:ext cx="1160462" cy="706437"/>
            <a:chOff x="2411" y="2750"/>
            <a:chExt cx="731" cy="445"/>
          </a:xfrm>
        </p:grpSpPr>
        <p:sp>
          <p:nvSpPr>
            <p:cNvPr id="3115" name="LineLegend1" hidden="1"/>
            <p:cNvSpPr>
              <a:spLocks noChangeShapeType="1"/>
            </p:cNvSpPr>
            <p:nvPr/>
          </p:nvSpPr>
          <p:spPr bwMode="auto">
            <a:xfrm>
              <a:off x="2411" y="2807"/>
              <a:ext cx="28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ZA" dirty="0"/>
            </a:p>
          </p:txBody>
        </p:sp>
        <p:sp>
          <p:nvSpPr>
            <p:cNvPr id="3116" name="LineLegend2" hidden="1"/>
            <p:cNvSpPr>
              <a:spLocks noChangeShapeType="1"/>
            </p:cNvSpPr>
            <p:nvPr/>
          </p:nvSpPr>
          <p:spPr bwMode="auto">
            <a:xfrm>
              <a:off x="2411" y="2972"/>
              <a:ext cx="288" cy="0"/>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ZA" dirty="0"/>
            </a:p>
          </p:txBody>
        </p:sp>
        <p:sp>
          <p:nvSpPr>
            <p:cNvPr id="3117" name="LineLegend3" hidden="1"/>
            <p:cNvSpPr>
              <a:spLocks noChangeShapeType="1"/>
            </p:cNvSpPr>
            <p:nvPr/>
          </p:nvSpPr>
          <p:spPr bwMode="auto">
            <a:xfrm>
              <a:off x="2411" y="3137"/>
              <a:ext cx="288" cy="0"/>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ZA" dirty="0"/>
            </a:p>
          </p:txBody>
        </p:sp>
        <p:sp>
          <p:nvSpPr>
            <p:cNvPr id="3118" name="Legend1" hidden="1"/>
            <p:cNvSpPr>
              <a:spLocks noChangeArrowheads="1"/>
            </p:cNvSpPr>
            <p:nvPr userDrawn="1"/>
          </p:nvSpPr>
          <p:spPr bwMode="auto">
            <a:xfrm>
              <a:off x="2771" y="2750"/>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pPr algn="l" defTabSz="912813"/>
              <a:r>
                <a:rPr lang="en-ZA" sz="1200" dirty="0">
                  <a:solidFill>
                    <a:srgbClr val="003896"/>
                  </a:solidFill>
                </a:rPr>
                <a:t>Legend1</a:t>
              </a:r>
            </a:p>
          </p:txBody>
        </p:sp>
        <p:sp>
          <p:nvSpPr>
            <p:cNvPr id="3119" name="Legend2" hidden="1"/>
            <p:cNvSpPr>
              <a:spLocks noChangeArrowheads="1"/>
            </p:cNvSpPr>
            <p:nvPr userDrawn="1"/>
          </p:nvSpPr>
          <p:spPr bwMode="auto">
            <a:xfrm>
              <a:off x="2771" y="2915"/>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pPr algn="l" defTabSz="912813"/>
              <a:r>
                <a:rPr lang="en-ZA" sz="1200" dirty="0">
                  <a:solidFill>
                    <a:srgbClr val="003896"/>
                  </a:solidFill>
                </a:rPr>
                <a:t>Legend2</a:t>
              </a:r>
            </a:p>
          </p:txBody>
        </p:sp>
        <p:sp>
          <p:nvSpPr>
            <p:cNvPr id="3120" name="Legend3" hidden="1"/>
            <p:cNvSpPr>
              <a:spLocks noChangeArrowheads="1"/>
            </p:cNvSpPr>
            <p:nvPr userDrawn="1"/>
          </p:nvSpPr>
          <p:spPr bwMode="auto">
            <a:xfrm>
              <a:off x="2771" y="3080"/>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pPr algn="l" defTabSz="912813"/>
              <a:r>
                <a:rPr lang="en-ZA" sz="1200" dirty="0">
                  <a:solidFill>
                    <a:srgbClr val="003896"/>
                  </a:solidFill>
                </a:rPr>
                <a:t>Legend3</a:t>
              </a:r>
            </a:p>
          </p:txBody>
        </p:sp>
      </p:grpSp>
      <p:grpSp>
        <p:nvGrpSpPr>
          <p:cNvPr id="3083" name="LegendMoons" hidden="1"/>
          <p:cNvGrpSpPr>
            <a:grpSpLocks/>
          </p:cNvGrpSpPr>
          <p:nvPr>
            <p:custDataLst>
              <p:tags r:id="rId22"/>
            </p:custDataLst>
          </p:nvPr>
        </p:nvGrpSpPr>
        <p:grpSpPr bwMode="auto">
          <a:xfrm>
            <a:off x="7913688" y="1014413"/>
            <a:ext cx="922337" cy="1306512"/>
            <a:chOff x="1104" y="2704"/>
            <a:chExt cx="581" cy="823"/>
          </a:xfrm>
        </p:grpSpPr>
        <p:grpSp>
          <p:nvGrpSpPr>
            <p:cNvPr id="3095" name="MoonLegend1" hidden="1"/>
            <p:cNvGrpSpPr>
              <a:grpSpLocks noChangeAspect="1"/>
            </p:cNvGrpSpPr>
            <p:nvPr>
              <p:custDataLst>
                <p:tags r:id="rId29"/>
              </p:custDataLst>
            </p:nvPr>
          </p:nvGrpSpPr>
          <p:grpSpPr bwMode="auto">
            <a:xfrm>
              <a:off x="1104" y="2704"/>
              <a:ext cx="132" cy="132"/>
              <a:chOff x="4533" y="183"/>
              <a:chExt cx="144" cy="144"/>
            </a:xfrm>
          </p:grpSpPr>
          <p:sp>
            <p:nvSpPr>
              <p:cNvPr id="3113" name="Oval 74" hidden="1"/>
              <p:cNvSpPr>
                <a:spLocks noChangeAspect="1" noChangeArrowheads="1"/>
              </p:cNvSpPr>
              <p:nvPr>
                <p:custDataLst>
                  <p:tags r:id="rId42"/>
                </p:custDataLst>
              </p:nvPr>
            </p:nvSpPr>
            <p:spPr bwMode="blackWhite">
              <a:xfrm>
                <a:off x="4533" y="183"/>
                <a:ext cx="144" cy="144"/>
              </a:xfrm>
              <a:prstGeom prst="ellipse">
                <a:avLst/>
              </a:prstGeom>
              <a:solidFill>
                <a:schemeClr val="accent1"/>
              </a:solidFill>
              <a:ln w="9525">
                <a:solidFill>
                  <a:schemeClr val="tx1"/>
                </a:solidFill>
                <a:round/>
                <a:headEnd/>
                <a:tailEnd/>
              </a:ln>
            </p:spPr>
            <p:txBody>
              <a:bodyPr wrap="none" lIns="91430" tIns="45716" rIns="91430" bIns="45716" anchor="ctr"/>
              <a:lstStyle/>
              <a:p>
                <a:pPr defTabSz="912813"/>
                <a:endParaRPr lang="en-GB" sz="1200" dirty="0">
                  <a:solidFill>
                    <a:srgbClr val="003896"/>
                  </a:solidFill>
                </a:endParaRPr>
              </a:p>
            </p:txBody>
          </p:sp>
          <p:sp>
            <p:nvSpPr>
              <p:cNvPr id="3114" name="Arc 75" hidden="1"/>
              <p:cNvSpPr>
                <a:spLocks noChangeAspect="1"/>
              </p:cNvSpPr>
              <p:nvPr>
                <p:custDataLst>
                  <p:tags r:id="rId43"/>
                </p:custDataLst>
              </p:nvPr>
            </p:nvSpPr>
            <p:spPr bwMode="black">
              <a:xfrm>
                <a:off x="4533" y="183"/>
                <a:ext cx="144" cy="144"/>
              </a:xfrm>
              <a:custGeom>
                <a:avLst/>
                <a:gdLst>
                  <a:gd name="T0" fmla="*/ 0 w 43200"/>
                  <a:gd name="T1" fmla="*/ 0 h 43200"/>
                  <a:gd name="T2" fmla="*/ 0 w 43200"/>
                  <a:gd name="T3" fmla="*/ 0 h 43200"/>
                  <a:gd name="T4" fmla="*/ 0 w 43200"/>
                  <a:gd name="T5" fmla="*/ 0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path>
                  <a:path w="43200" h="43200" stroke="0" extrusionOk="0">
                    <a:moveTo>
                      <a:pt x="21599" y="0"/>
                    </a:moveTo>
                    <a:lnTo>
                      <a:pt x="21600" y="21600"/>
                    </a:lnTo>
                    <a:lnTo>
                      <a:pt x="21599" y="0"/>
                    </a:lnTo>
                    <a:close/>
                  </a:path>
                </a:pathLst>
              </a:custGeom>
              <a:solidFill>
                <a:schemeClr val="folHlink"/>
              </a:solidFill>
              <a:ln w="9525">
                <a:solidFill>
                  <a:schemeClr val="tx1"/>
                </a:solidFill>
                <a:round/>
                <a:headEnd/>
                <a:tailEnd/>
              </a:ln>
            </p:spPr>
            <p:txBody>
              <a:bodyPr wrap="none" lIns="91430" tIns="45716" rIns="91430" bIns="45716" anchor="ctr"/>
              <a:lstStyle/>
              <a:p>
                <a:endParaRPr lang="en-ZA" dirty="0"/>
              </a:p>
            </p:txBody>
          </p:sp>
        </p:grpSp>
        <p:grpSp>
          <p:nvGrpSpPr>
            <p:cNvPr id="3096" name="MoonLegend2" hidden="1"/>
            <p:cNvGrpSpPr>
              <a:grpSpLocks noChangeAspect="1"/>
            </p:cNvGrpSpPr>
            <p:nvPr>
              <p:custDataLst>
                <p:tags r:id="rId30"/>
              </p:custDataLst>
            </p:nvPr>
          </p:nvGrpSpPr>
          <p:grpSpPr bwMode="auto">
            <a:xfrm>
              <a:off x="1104" y="2876"/>
              <a:ext cx="132" cy="132"/>
              <a:chOff x="1694" y="2044"/>
              <a:chExt cx="160" cy="160"/>
            </a:xfrm>
          </p:grpSpPr>
          <p:sp>
            <p:nvSpPr>
              <p:cNvPr id="3111" name="Oval 77" hidden="1"/>
              <p:cNvSpPr>
                <a:spLocks noChangeAspect="1" noChangeArrowheads="1"/>
              </p:cNvSpPr>
              <p:nvPr>
                <p:custDataLst>
                  <p:tags r:id="rId40"/>
                </p:custDataLst>
              </p:nvPr>
            </p:nvSpPr>
            <p:spPr bwMode="blackWhite">
              <a:xfrm>
                <a:off x="1694" y="2044"/>
                <a:ext cx="160" cy="160"/>
              </a:xfrm>
              <a:prstGeom prst="ellipse">
                <a:avLst/>
              </a:prstGeom>
              <a:solidFill>
                <a:schemeClr val="accent1"/>
              </a:solidFill>
              <a:ln w="9525">
                <a:solidFill>
                  <a:schemeClr val="tx1"/>
                </a:solidFill>
                <a:round/>
                <a:headEnd/>
                <a:tailEnd/>
              </a:ln>
            </p:spPr>
            <p:txBody>
              <a:bodyPr wrap="none" lIns="91430" tIns="45716" rIns="91430" bIns="45716" anchor="ctr"/>
              <a:lstStyle/>
              <a:p>
                <a:pPr defTabSz="912813"/>
                <a:endParaRPr lang="en-GB" sz="1200" dirty="0">
                  <a:solidFill>
                    <a:srgbClr val="003896"/>
                  </a:solidFill>
                </a:endParaRPr>
              </a:p>
            </p:txBody>
          </p:sp>
          <p:sp>
            <p:nvSpPr>
              <p:cNvPr id="3112" name="Arc 78" hidden="1"/>
              <p:cNvSpPr>
                <a:spLocks noChangeAspect="1"/>
              </p:cNvSpPr>
              <p:nvPr>
                <p:custDataLst>
                  <p:tags r:id="rId41"/>
                </p:custDataLst>
              </p:nvPr>
            </p:nvSpPr>
            <p:spPr bwMode="black">
              <a:xfrm>
                <a:off x="1774" y="2044"/>
                <a:ext cx="80" cy="8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chemeClr val="folHlink"/>
              </a:solidFill>
              <a:ln w="9525">
                <a:solidFill>
                  <a:schemeClr val="tx1"/>
                </a:solidFill>
                <a:round/>
                <a:headEnd/>
                <a:tailEnd/>
              </a:ln>
            </p:spPr>
            <p:txBody>
              <a:bodyPr wrap="none" lIns="91430" tIns="45716" rIns="91430" bIns="45716" anchor="ctr"/>
              <a:lstStyle/>
              <a:p>
                <a:endParaRPr lang="en-ZA" dirty="0"/>
              </a:p>
            </p:txBody>
          </p:sp>
        </p:grpSp>
        <p:grpSp>
          <p:nvGrpSpPr>
            <p:cNvPr id="3097" name="MoonLegend3" hidden="1"/>
            <p:cNvGrpSpPr>
              <a:grpSpLocks noChangeAspect="1"/>
            </p:cNvGrpSpPr>
            <p:nvPr>
              <p:custDataLst>
                <p:tags r:id="rId31"/>
              </p:custDataLst>
            </p:nvPr>
          </p:nvGrpSpPr>
          <p:grpSpPr bwMode="auto">
            <a:xfrm>
              <a:off x="1104" y="3049"/>
              <a:ext cx="132" cy="132"/>
              <a:chOff x="4495" y="897"/>
              <a:chExt cx="160" cy="160"/>
            </a:xfrm>
          </p:grpSpPr>
          <p:sp>
            <p:nvSpPr>
              <p:cNvPr id="3109" name="Oval 80" hidden="1"/>
              <p:cNvSpPr>
                <a:spLocks noChangeAspect="1" noChangeArrowheads="1"/>
              </p:cNvSpPr>
              <p:nvPr>
                <p:custDataLst>
                  <p:tags r:id="rId38"/>
                </p:custDataLst>
              </p:nvPr>
            </p:nvSpPr>
            <p:spPr bwMode="blackWhite">
              <a:xfrm>
                <a:off x="4495" y="897"/>
                <a:ext cx="160" cy="160"/>
              </a:xfrm>
              <a:prstGeom prst="ellipse">
                <a:avLst/>
              </a:prstGeom>
              <a:solidFill>
                <a:schemeClr val="accent1"/>
              </a:solidFill>
              <a:ln w="9525">
                <a:solidFill>
                  <a:schemeClr val="tx1"/>
                </a:solidFill>
                <a:round/>
                <a:headEnd/>
                <a:tailEnd/>
              </a:ln>
            </p:spPr>
            <p:txBody>
              <a:bodyPr wrap="none" lIns="91430" tIns="45716" rIns="91430" bIns="45716" anchor="ctr"/>
              <a:lstStyle/>
              <a:p>
                <a:pPr defTabSz="912813"/>
                <a:endParaRPr lang="en-GB" sz="1200" dirty="0">
                  <a:solidFill>
                    <a:srgbClr val="003896"/>
                  </a:solidFill>
                </a:endParaRPr>
              </a:p>
            </p:txBody>
          </p:sp>
          <p:sp>
            <p:nvSpPr>
              <p:cNvPr id="3110" name="Arc 81" hidden="1"/>
              <p:cNvSpPr>
                <a:spLocks noChangeAspect="1"/>
              </p:cNvSpPr>
              <p:nvPr>
                <p:custDataLst>
                  <p:tags r:id="rId39"/>
                </p:custDataLst>
              </p:nvPr>
            </p:nvSpPr>
            <p:spPr bwMode="black">
              <a:xfrm>
                <a:off x="4575" y="897"/>
                <a:ext cx="80" cy="160"/>
              </a:xfrm>
              <a:custGeom>
                <a:avLst/>
                <a:gdLst>
                  <a:gd name="T0" fmla="*/ 0 w 21600"/>
                  <a:gd name="T1" fmla="*/ 0 h 43200"/>
                  <a:gd name="T2" fmla="*/ 0 w 21600"/>
                  <a:gd name="T3" fmla="*/ 0 h 43200"/>
                  <a:gd name="T4" fmla="*/ 0 w 21600"/>
                  <a:gd name="T5" fmla="*/ 0 h 43200"/>
                  <a:gd name="T6" fmla="*/ 0 60000 65536"/>
                  <a:gd name="T7" fmla="*/ 0 60000 65536"/>
                  <a:gd name="T8" fmla="*/ 0 60000 65536"/>
                </a:gdLst>
                <a:ahLst/>
                <a:cxnLst>
                  <a:cxn ang="T6">
                    <a:pos x="T0" y="T1"/>
                  </a:cxn>
                  <a:cxn ang="T7">
                    <a:pos x="T2" y="T3"/>
                  </a:cxn>
                  <a:cxn ang="T8">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lnTo>
                      <a:pt x="-1" y="0"/>
                    </a:lnTo>
                    <a:close/>
                  </a:path>
                </a:pathLst>
              </a:custGeom>
              <a:solidFill>
                <a:schemeClr val="folHlink"/>
              </a:solidFill>
              <a:ln w="9525">
                <a:solidFill>
                  <a:schemeClr val="tx1"/>
                </a:solidFill>
                <a:round/>
                <a:headEnd/>
                <a:tailEnd/>
              </a:ln>
            </p:spPr>
            <p:txBody>
              <a:bodyPr wrap="none" lIns="91430" tIns="45716" rIns="91430" bIns="45716" anchor="ctr"/>
              <a:lstStyle/>
              <a:p>
                <a:endParaRPr lang="en-ZA" dirty="0"/>
              </a:p>
            </p:txBody>
          </p:sp>
        </p:grpSp>
        <p:grpSp>
          <p:nvGrpSpPr>
            <p:cNvPr id="3098" name="MoonLegend4" hidden="1"/>
            <p:cNvGrpSpPr>
              <a:grpSpLocks noChangeAspect="1"/>
            </p:cNvGrpSpPr>
            <p:nvPr>
              <p:custDataLst>
                <p:tags r:id="rId32"/>
              </p:custDataLst>
            </p:nvPr>
          </p:nvGrpSpPr>
          <p:grpSpPr bwMode="auto">
            <a:xfrm>
              <a:off x="1104" y="3222"/>
              <a:ext cx="132" cy="132"/>
              <a:chOff x="4495" y="1198"/>
              <a:chExt cx="160" cy="160"/>
            </a:xfrm>
          </p:grpSpPr>
          <p:sp>
            <p:nvSpPr>
              <p:cNvPr id="3107" name="Oval 83" hidden="1"/>
              <p:cNvSpPr>
                <a:spLocks noChangeAspect="1" noChangeArrowheads="1"/>
              </p:cNvSpPr>
              <p:nvPr>
                <p:custDataLst>
                  <p:tags r:id="rId36"/>
                </p:custDataLst>
              </p:nvPr>
            </p:nvSpPr>
            <p:spPr bwMode="blackWhite">
              <a:xfrm>
                <a:off x="4495" y="1198"/>
                <a:ext cx="160" cy="160"/>
              </a:xfrm>
              <a:prstGeom prst="ellipse">
                <a:avLst/>
              </a:prstGeom>
              <a:solidFill>
                <a:schemeClr val="accent1"/>
              </a:solidFill>
              <a:ln w="9525">
                <a:solidFill>
                  <a:schemeClr val="tx1"/>
                </a:solidFill>
                <a:round/>
                <a:headEnd/>
                <a:tailEnd/>
              </a:ln>
            </p:spPr>
            <p:txBody>
              <a:bodyPr wrap="none" lIns="91430" tIns="45716" rIns="91430" bIns="45716" anchor="ctr"/>
              <a:lstStyle/>
              <a:p>
                <a:pPr defTabSz="912813"/>
                <a:endParaRPr lang="en-GB" sz="1200" dirty="0">
                  <a:solidFill>
                    <a:srgbClr val="003896"/>
                  </a:solidFill>
                </a:endParaRPr>
              </a:p>
            </p:txBody>
          </p:sp>
          <p:sp>
            <p:nvSpPr>
              <p:cNvPr id="3108" name="Arc 84" hidden="1"/>
              <p:cNvSpPr>
                <a:spLocks noChangeAspect="1"/>
              </p:cNvSpPr>
              <p:nvPr>
                <p:custDataLst>
                  <p:tags r:id="rId37"/>
                </p:custDataLst>
              </p:nvPr>
            </p:nvSpPr>
            <p:spPr bwMode="black">
              <a:xfrm>
                <a:off x="4495" y="1198"/>
                <a:ext cx="160" cy="160"/>
              </a:xfrm>
              <a:custGeom>
                <a:avLst/>
                <a:gdLst>
                  <a:gd name="T0" fmla="*/ 0 w 43200"/>
                  <a:gd name="T1" fmla="*/ 0 h 43200"/>
                  <a:gd name="T2" fmla="*/ 0 w 43200"/>
                  <a:gd name="T3" fmla="*/ 0 h 43200"/>
                  <a:gd name="T4" fmla="*/ 0 w 43200"/>
                  <a:gd name="T5" fmla="*/ 0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lnTo>
                      <a:pt x="21599" y="0"/>
                    </a:lnTo>
                    <a:close/>
                  </a:path>
                </a:pathLst>
              </a:custGeom>
              <a:solidFill>
                <a:schemeClr val="folHlink"/>
              </a:solidFill>
              <a:ln w="9525">
                <a:solidFill>
                  <a:schemeClr val="tx1"/>
                </a:solidFill>
                <a:round/>
                <a:headEnd/>
                <a:tailEnd/>
              </a:ln>
            </p:spPr>
            <p:txBody>
              <a:bodyPr wrap="none" lIns="91430" tIns="45716" rIns="91430" bIns="45716" anchor="ctr"/>
              <a:lstStyle/>
              <a:p>
                <a:endParaRPr lang="en-ZA" dirty="0"/>
              </a:p>
            </p:txBody>
          </p:sp>
        </p:grpSp>
        <p:grpSp>
          <p:nvGrpSpPr>
            <p:cNvPr id="3099" name="MoonLegend5" hidden="1"/>
            <p:cNvGrpSpPr>
              <a:grpSpLocks noChangeAspect="1"/>
            </p:cNvGrpSpPr>
            <p:nvPr>
              <p:custDataLst>
                <p:tags r:id="rId33"/>
              </p:custDataLst>
            </p:nvPr>
          </p:nvGrpSpPr>
          <p:grpSpPr bwMode="auto">
            <a:xfrm>
              <a:off x="1104" y="3395"/>
              <a:ext cx="132" cy="132"/>
              <a:chOff x="4495" y="1440"/>
              <a:chExt cx="160" cy="160"/>
            </a:xfrm>
          </p:grpSpPr>
          <p:sp>
            <p:nvSpPr>
              <p:cNvPr id="3105" name="Oval 86" hidden="1"/>
              <p:cNvSpPr>
                <a:spLocks noChangeAspect="1" noChangeArrowheads="1"/>
              </p:cNvSpPr>
              <p:nvPr>
                <p:custDataLst>
                  <p:tags r:id="rId34"/>
                </p:custDataLst>
              </p:nvPr>
            </p:nvSpPr>
            <p:spPr bwMode="blackWhite">
              <a:xfrm>
                <a:off x="4495" y="1440"/>
                <a:ext cx="160" cy="160"/>
              </a:xfrm>
              <a:prstGeom prst="ellipse">
                <a:avLst/>
              </a:prstGeom>
              <a:solidFill>
                <a:schemeClr val="accent1"/>
              </a:solidFill>
              <a:ln w="9525">
                <a:solidFill>
                  <a:schemeClr val="tx1"/>
                </a:solidFill>
                <a:round/>
                <a:headEnd/>
                <a:tailEnd/>
              </a:ln>
            </p:spPr>
            <p:txBody>
              <a:bodyPr wrap="none" lIns="91430" tIns="45716" rIns="91430" bIns="45716" anchor="ctr"/>
              <a:lstStyle/>
              <a:p>
                <a:pPr defTabSz="912813"/>
                <a:endParaRPr lang="en-GB" sz="1200" dirty="0">
                  <a:solidFill>
                    <a:srgbClr val="003896"/>
                  </a:solidFill>
                </a:endParaRPr>
              </a:p>
            </p:txBody>
          </p:sp>
          <p:sp>
            <p:nvSpPr>
              <p:cNvPr id="3106" name="Oval 87" hidden="1"/>
              <p:cNvSpPr>
                <a:spLocks noChangeAspect="1" noChangeArrowheads="1"/>
              </p:cNvSpPr>
              <p:nvPr>
                <p:custDataLst>
                  <p:tags r:id="rId35"/>
                </p:custDataLst>
              </p:nvPr>
            </p:nvSpPr>
            <p:spPr bwMode="black">
              <a:xfrm>
                <a:off x="4495" y="1440"/>
                <a:ext cx="160" cy="160"/>
              </a:xfrm>
              <a:prstGeom prst="ellipse">
                <a:avLst/>
              </a:prstGeom>
              <a:solidFill>
                <a:schemeClr val="folHlink"/>
              </a:solidFill>
              <a:ln w="9525">
                <a:solidFill>
                  <a:schemeClr val="tx1"/>
                </a:solidFill>
                <a:round/>
                <a:headEnd/>
                <a:tailEnd/>
              </a:ln>
            </p:spPr>
            <p:txBody>
              <a:bodyPr wrap="none" lIns="91430" tIns="45716" rIns="91430" bIns="45716" anchor="ctr"/>
              <a:lstStyle/>
              <a:p>
                <a:pPr defTabSz="912813"/>
                <a:endParaRPr lang="en-GB" sz="1200" dirty="0">
                  <a:solidFill>
                    <a:srgbClr val="003896"/>
                  </a:solidFill>
                </a:endParaRPr>
              </a:p>
            </p:txBody>
          </p:sp>
        </p:grpSp>
        <p:sp>
          <p:nvSpPr>
            <p:cNvPr id="3100" name="Legend1" hidden="1"/>
            <p:cNvSpPr>
              <a:spLocks noChangeArrowheads="1"/>
            </p:cNvSpPr>
            <p:nvPr userDrawn="1"/>
          </p:nvSpPr>
          <p:spPr bwMode="auto">
            <a:xfrm>
              <a:off x="1314" y="2712"/>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pPr algn="l" defTabSz="912813"/>
              <a:r>
                <a:rPr lang="en-ZA" sz="1200" dirty="0">
                  <a:solidFill>
                    <a:srgbClr val="003896"/>
                  </a:solidFill>
                </a:rPr>
                <a:t>Legend1</a:t>
              </a:r>
            </a:p>
          </p:txBody>
        </p:sp>
        <p:sp>
          <p:nvSpPr>
            <p:cNvPr id="3101" name="Legend2" hidden="1"/>
            <p:cNvSpPr>
              <a:spLocks noChangeArrowheads="1"/>
            </p:cNvSpPr>
            <p:nvPr userDrawn="1"/>
          </p:nvSpPr>
          <p:spPr bwMode="auto">
            <a:xfrm>
              <a:off x="1314" y="2885"/>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pPr algn="l" defTabSz="912813"/>
              <a:r>
                <a:rPr lang="en-ZA" sz="1200" dirty="0">
                  <a:solidFill>
                    <a:srgbClr val="003896"/>
                  </a:solidFill>
                </a:rPr>
                <a:t>Legend2</a:t>
              </a:r>
            </a:p>
          </p:txBody>
        </p:sp>
        <p:sp>
          <p:nvSpPr>
            <p:cNvPr id="3102" name="Legend3" hidden="1"/>
            <p:cNvSpPr>
              <a:spLocks noChangeArrowheads="1"/>
            </p:cNvSpPr>
            <p:nvPr userDrawn="1"/>
          </p:nvSpPr>
          <p:spPr bwMode="auto">
            <a:xfrm>
              <a:off x="1314" y="3058"/>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pPr algn="l" defTabSz="912813"/>
              <a:r>
                <a:rPr lang="en-ZA" sz="1200" dirty="0">
                  <a:solidFill>
                    <a:srgbClr val="003896"/>
                  </a:solidFill>
                </a:rPr>
                <a:t>Legend3</a:t>
              </a:r>
            </a:p>
          </p:txBody>
        </p:sp>
        <p:sp>
          <p:nvSpPr>
            <p:cNvPr id="3103" name="Legend4" hidden="1"/>
            <p:cNvSpPr>
              <a:spLocks noChangeArrowheads="1"/>
            </p:cNvSpPr>
            <p:nvPr userDrawn="1"/>
          </p:nvSpPr>
          <p:spPr bwMode="auto">
            <a:xfrm>
              <a:off x="1314" y="3231"/>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pPr algn="l" defTabSz="912813"/>
              <a:r>
                <a:rPr lang="en-ZA" sz="1200" dirty="0">
                  <a:solidFill>
                    <a:srgbClr val="003896"/>
                  </a:solidFill>
                </a:rPr>
                <a:t>Legend4</a:t>
              </a:r>
            </a:p>
          </p:txBody>
        </p:sp>
        <p:sp>
          <p:nvSpPr>
            <p:cNvPr id="3104" name="Legend5" hidden="1"/>
            <p:cNvSpPr>
              <a:spLocks noChangeArrowheads="1"/>
            </p:cNvSpPr>
            <p:nvPr userDrawn="1"/>
          </p:nvSpPr>
          <p:spPr bwMode="auto">
            <a:xfrm>
              <a:off x="1314" y="3404"/>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pPr algn="l" defTabSz="912813"/>
              <a:r>
                <a:rPr lang="en-ZA" sz="1200" dirty="0">
                  <a:solidFill>
                    <a:srgbClr val="003896"/>
                  </a:solidFill>
                </a:rPr>
                <a:t>Legend5</a:t>
              </a:r>
            </a:p>
          </p:txBody>
        </p:sp>
      </p:grpSp>
      <p:grpSp>
        <p:nvGrpSpPr>
          <p:cNvPr id="3084" name="Sticker" hidden="1"/>
          <p:cNvGrpSpPr>
            <a:grpSpLocks/>
          </p:cNvGrpSpPr>
          <p:nvPr>
            <p:custDataLst>
              <p:tags r:id="rId23"/>
            </p:custDataLst>
          </p:nvPr>
        </p:nvGrpSpPr>
        <p:grpSpPr bwMode="auto">
          <a:xfrm>
            <a:off x="7742238" y="1014413"/>
            <a:ext cx="1093787" cy="209550"/>
            <a:chOff x="4877" y="639"/>
            <a:chExt cx="689" cy="132"/>
          </a:xfrm>
        </p:grpSpPr>
        <p:cxnSp>
          <p:nvCxnSpPr>
            <p:cNvPr id="3092" name="AutoShape 94" hidden="1"/>
            <p:cNvCxnSpPr>
              <a:cxnSpLocks noChangeShapeType="1"/>
              <a:stCxn id="3093" idx="4"/>
              <a:endCxn id="3093" idx="6"/>
            </p:cNvCxnSpPr>
            <p:nvPr/>
          </p:nvCxnSpPr>
          <p:spPr bwMode="auto">
            <a:xfrm>
              <a:off x="4877" y="771"/>
              <a:ext cx="689"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sp>
          <p:nvSpPr>
            <p:cNvPr id="3093" name="AutoShape 95" hidden="1"/>
            <p:cNvSpPr>
              <a:spLocks noChangeArrowheads="1"/>
            </p:cNvSpPr>
            <p:nvPr/>
          </p:nvSpPr>
          <p:spPr bwMode="auto">
            <a:xfrm>
              <a:off x="4877" y="639"/>
              <a:ext cx="689" cy="132"/>
            </a:xfrm>
            <a:prstGeom prst="leftRightArrow">
              <a:avLst>
                <a:gd name="adj1" fmla="val 100000"/>
                <a:gd name="adj2" fmla="val 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27429" tIns="0" rIns="0" bIns="27429">
              <a:spAutoFit/>
            </a:bodyPr>
            <a:lstStyle/>
            <a:p>
              <a:pPr algn="r" defTabSz="895350">
                <a:buClr>
                  <a:srgbClr val="83725B"/>
                </a:buClr>
              </a:pPr>
              <a:r>
                <a:rPr lang="en-ZA" sz="1200" dirty="0">
                  <a:solidFill>
                    <a:srgbClr val="808080"/>
                  </a:solidFill>
                </a:rPr>
                <a:t>ILLUSTRATIVE</a:t>
              </a:r>
            </a:p>
          </p:txBody>
        </p:sp>
        <p:cxnSp>
          <p:nvCxnSpPr>
            <p:cNvPr id="3094" name="AutoShape 96" hidden="1"/>
            <p:cNvCxnSpPr>
              <a:cxnSpLocks noChangeShapeType="1"/>
              <a:stCxn id="3093" idx="2"/>
              <a:endCxn id="3093" idx="4"/>
            </p:cNvCxnSpPr>
            <p:nvPr/>
          </p:nvCxnSpPr>
          <p:spPr bwMode="auto">
            <a:xfrm>
              <a:off x="4877" y="639"/>
              <a:ext cx="0" cy="132"/>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grpSp>
      <p:sp>
        <p:nvSpPr>
          <p:cNvPr id="3085" name="doc id" hidden="1"/>
          <p:cNvSpPr>
            <a:spLocks noChangeArrowheads="1"/>
          </p:cNvSpPr>
          <p:nvPr>
            <p:custDataLst>
              <p:tags r:id="rId24"/>
            </p:custDataLst>
          </p:nvPr>
        </p:nvSpPr>
        <p:spPr bwMode="auto">
          <a:xfrm>
            <a:off x="8010525" y="47625"/>
            <a:ext cx="995363"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defTabSz="895350"/>
            <a:r>
              <a:rPr lang="en-ZA" sz="700" dirty="0">
                <a:solidFill>
                  <a:srgbClr val="000000"/>
                </a:solidFill>
              </a:rPr>
              <a:t>TVM-AAA123-20091218-</a:t>
            </a:r>
          </a:p>
        </p:txBody>
      </p:sp>
      <p:grpSp>
        <p:nvGrpSpPr>
          <p:cNvPr id="3086" name="ACET" hidden="1"/>
          <p:cNvGrpSpPr>
            <a:grpSpLocks/>
          </p:cNvGrpSpPr>
          <p:nvPr>
            <p:custDataLst>
              <p:tags r:id="rId25"/>
            </p:custDataLst>
          </p:nvPr>
        </p:nvGrpSpPr>
        <p:grpSpPr bwMode="auto">
          <a:xfrm>
            <a:off x="1452563" y="1333500"/>
            <a:ext cx="4264025" cy="508000"/>
            <a:chOff x="915" y="710"/>
            <a:chExt cx="2686" cy="320"/>
          </a:xfrm>
        </p:grpSpPr>
        <p:cxnSp>
          <p:nvCxnSpPr>
            <p:cNvPr id="3090" name="AutoShape 103" hidden="1"/>
            <p:cNvCxnSpPr>
              <a:cxnSpLocks noChangeShapeType="1"/>
              <a:stCxn id="3091" idx="4"/>
              <a:endCxn id="3091" idx="6"/>
            </p:cNvCxnSpPr>
            <p:nvPr/>
          </p:nvCxnSpPr>
          <p:spPr bwMode="auto">
            <a:xfrm>
              <a:off x="915" y="1030"/>
              <a:ext cx="2686" cy="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3091" name="AutoShape 104" hidden="1"/>
            <p:cNvSpPr>
              <a:spLocks noChangeArrowheads="1"/>
            </p:cNvSpPr>
            <p:nvPr/>
          </p:nvSpPr>
          <p:spPr bwMode="auto">
            <a:xfrm>
              <a:off x="915" y="710"/>
              <a:ext cx="2686" cy="320"/>
            </a:xfrm>
            <a:prstGeom prst="leftRightArrow">
              <a:avLst>
                <a:gd name="adj1" fmla="val 100000"/>
                <a:gd name="adj2" fmla="val 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18286" anchor="b">
              <a:spAutoFit/>
            </a:bodyPr>
            <a:lstStyle/>
            <a:p>
              <a:pPr algn="l" defTabSz="912813"/>
              <a:r>
                <a:rPr lang="en-ZA" b="1" dirty="0">
                  <a:solidFill>
                    <a:srgbClr val="003896"/>
                  </a:solidFill>
                </a:rPr>
                <a:t>Title</a:t>
              </a:r>
            </a:p>
            <a:p>
              <a:pPr algn="l" defTabSz="912813"/>
              <a:r>
                <a:rPr lang="en-ZA" dirty="0">
                  <a:solidFill>
                    <a:srgbClr val="808080"/>
                  </a:solidFill>
                </a:rPr>
                <a:t>Unit of measure</a:t>
              </a:r>
            </a:p>
          </p:txBody>
        </p:sp>
      </p:grpSp>
      <p:sp>
        <p:nvSpPr>
          <p:cNvPr id="1129" name="Working Draft" hidden="1"/>
          <p:cNvSpPr txBox="1">
            <a:spLocks noChangeArrowheads="1"/>
          </p:cNvSpPr>
          <p:nvPr>
            <p:custDataLst>
              <p:tags r:id="rId26"/>
            </p:custDataLst>
          </p:nvPr>
        </p:nvSpPr>
        <p:spPr bwMode="auto">
          <a:xfrm rot="5400000">
            <a:off x="7980055" y="2885152"/>
            <a:ext cx="2197718" cy="92333"/>
          </a:xfrm>
          <a:prstGeom prst="rect">
            <a:avLst/>
          </a:prstGeom>
          <a:noFill/>
          <a:ln w="9525">
            <a:noFill/>
            <a:miter lim="800000"/>
            <a:headEnd/>
            <a:tailEnd/>
          </a:ln>
          <a:effectLst/>
        </p:spPr>
        <p:txBody>
          <a:bodyPr wrap="none" lIns="0" tIns="0" rIns="0" bIns="0">
            <a:spAutoFit/>
          </a:bodyPr>
          <a:lstStyle>
            <a:lvl1pPr defTabSz="912813" eaLnBrk="0" hangingPunct="0">
              <a:defRPr sz="1200">
                <a:solidFill>
                  <a:schemeClr val="tx1"/>
                </a:solidFill>
                <a:latin typeface="Arial" pitchFamily="34" charset="0"/>
                <a:cs typeface="Arial" pitchFamily="34" charset="0"/>
              </a:defRPr>
            </a:lvl1pPr>
            <a:lvl2pPr marL="742950" indent="-285750" defTabSz="912813" eaLnBrk="0" hangingPunct="0">
              <a:defRPr sz="1200">
                <a:solidFill>
                  <a:schemeClr val="tx1"/>
                </a:solidFill>
                <a:latin typeface="Arial" pitchFamily="34" charset="0"/>
                <a:cs typeface="Arial" pitchFamily="34" charset="0"/>
              </a:defRPr>
            </a:lvl2pPr>
            <a:lvl3pPr marL="1143000" indent="-228600" defTabSz="912813" eaLnBrk="0" hangingPunct="0">
              <a:defRPr sz="1200">
                <a:solidFill>
                  <a:schemeClr val="tx1"/>
                </a:solidFill>
                <a:latin typeface="Arial" pitchFamily="34" charset="0"/>
                <a:cs typeface="Arial" pitchFamily="34" charset="0"/>
              </a:defRPr>
            </a:lvl3pPr>
            <a:lvl4pPr marL="1600200" indent="-228600" defTabSz="912813" eaLnBrk="0" hangingPunct="0">
              <a:defRPr sz="1200">
                <a:solidFill>
                  <a:schemeClr val="tx1"/>
                </a:solidFill>
                <a:latin typeface="Arial" pitchFamily="34" charset="0"/>
                <a:cs typeface="Arial" pitchFamily="34" charset="0"/>
              </a:defRPr>
            </a:lvl4pPr>
            <a:lvl5pPr marL="2057400" indent="-228600" defTabSz="912813" eaLnBrk="0" hangingPunct="0">
              <a:defRPr sz="1200">
                <a:solidFill>
                  <a:schemeClr val="tx1"/>
                </a:solidFill>
                <a:latin typeface="Arial" pitchFamily="34" charset="0"/>
                <a:cs typeface="Arial" pitchFamily="34" charset="0"/>
              </a:defRPr>
            </a:lvl5pPr>
            <a:lvl6pPr marL="25146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9pPr>
          </a:lstStyle>
          <a:p>
            <a:pPr algn="l" eaLnBrk="1" hangingPunct="1">
              <a:defRPr/>
            </a:pPr>
            <a:r>
              <a:rPr lang="en-US" sz="600" dirty="0">
                <a:solidFill>
                  <a:srgbClr val="003896"/>
                </a:solidFill>
              </a:rPr>
              <a:t>Last Modified 2016-06-09 09:58 AM South Africa Standard Time</a:t>
            </a:r>
            <a:endParaRPr lang="en-ZA" sz="1600" dirty="0">
              <a:solidFill>
                <a:srgbClr val="003896"/>
              </a:solidFill>
            </a:endParaRPr>
          </a:p>
        </p:txBody>
      </p:sp>
      <p:sp>
        <p:nvSpPr>
          <p:cNvPr id="1040" name="Printed" hidden="1"/>
          <p:cNvSpPr txBox="1">
            <a:spLocks noChangeArrowheads="1"/>
          </p:cNvSpPr>
          <p:nvPr>
            <p:custDataLst>
              <p:tags r:id="rId27"/>
            </p:custDataLst>
          </p:nvPr>
        </p:nvSpPr>
        <p:spPr bwMode="auto">
          <a:xfrm rot="5400000">
            <a:off x="8638382" y="4374356"/>
            <a:ext cx="881062" cy="92075"/>
          </a:xfrm>
          <a:prstGeom prst="rect">
            <a:avLst/>
          </a:prstGeom>
          <a:noFill/>
          <a:ln>
            <a:noFill/>
          </a:ln>
        </p:spPr>
        <p:txBody>
          <a:bodyPr wrap="none" lIns="0" tIns="0" rIns="0" bIns="0">
            <a:spAutoFit/>
          </a:bodyPr>
          <a:lstStyle>
            <a:lvl1pPr defTabSz="912813" eaLnBrk="0" hangingPunct="0">
              <a:defRPr sz="1200">
                <a:solidFill>
                  <a:schemeClr val="tx1"/>
                </a:solidFill>
                <a:latin typeface="Arial" pitchFamily="34" charset="0"/>
                <a:cs typeface="Arial" pitchFamily="34" charset="0"/>
              </a:defRPr>
            </a:lvl1pPr>
            <a:lvl2pPr marL="742950" indent="-285750" defTabSz="912813" eaLnBrk="0" hangingPunct="0">
              <a:defRPr sz="1200">
                <a:solidFill>
                  <a:schemeClr val="tx1"/>
                </a:solidFill>
                <a:latin typeface="Arial" pitchFamily="34" charset="0"/>
                <a:cs typeface="Arial" pitchFamily="34" charset="0"/>
              </a:defRPr>
            </a:lvl2pPr>
            <a:lvl3pPr marL="1143000" indent="-228600" defTabSz="912813" eaLnBrk="0" hangingPunct="0">
              <a:defRPr sz="1200">
                <a:solidFill>
                  <a:schemeClr val="tx1"/>
                </a:solidFill>
                <a:latin typeface="Arial" pitchFamily="34" charset="0"/>
                <a:cs typeface="Arial" pitchFamily="34" charset="0"/>
              </a:defRPr>
            </a:lvl3pPr>
            <a:lvl4pPr marL="1600200" indent="-228600" defTabSz="912813" eaLnBrk="0" hangingPunct="0">
              <a:defRPr sz="1200">
                <a:solidFill>
                  <a:schemeClr val="tx1"/>
                </a:solidFill>
                <a:latin typeface="Arial" pitchFamily="34" charset="0"/>
                <a:cs typeface="Arial" pitchFamily="34" charset="0"/>
              </a:defRPr>
            </a:lvl4pPr>
            <a:lvl5pPr marL="2057400" indent="-228600" defTabSz="912813" eaLnBrk="0" hangingPunct="0">
              <a:defRPr sz="1200">
                <a:solidFill>
                  <a:schemeClr val="tx1"/>
                </a:solidFill>
                <a:latin typeface="Arial" pitchFamily="34" charset="0"/>
                <a:cs typeface="Arial" pitchFamily="34" charset="0"/>
              </a:defRPr>
            </a:lvl5pPr>
            <a:lvl6pPr marL="25146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6pPr>
            <a:lvl7pPr marL="29718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7pPr>
            <a:lvl8pPr marL="34290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8pPr>
            <a:lvl9pPr marL="3886200" indent="-228600" algn="ctr" defTabSz="912813" eaLnBrk="0" fontAlgn="base" hangingPunct="0">
              <a:spcBef>
                <a:spcPct val="0"/>
              </a:spcBef>
              <a:spcAft>
                <a:spcPct val="0"/>
              </a:spcAft>
              <a:defRPr sz="1200">
                <a:solidFill>
                  <a:schemeClr val="tx1"/>
                </a:solidFill>
                <a:latin typeface="Arial" pitchFamily="34" charset="0"/>
                <a:cs typeface="Arial" pitchFamily="34" charset="0"/>
              </a:defRPr>
            </a:lvl9pPr>
          </a:lstStyle>
          <a:p>
            <a:pPr algn="l" eaLnBrk="1" hangingPunct="1">
              <a:defRPr/>
            </a:pPr>
            <a:r>
              <a:rPr lang="en-ZA" sz="600" dirty="0">
                <a:solidFill>
                  <a:srgbClr val="003896"/>
                </a:solidFill>
              </a:rPr>
              <a:t>Printed 10/10/19 08:39:02</a:t>
            </a:r>
            <a:endParaRPr lang="en-ZA" sz="1600" dirty="0">
              <a:solidFill>
                <a:srgbClr val="003896"/>
              </a:solidFill>
            </a:endParaRPr>
          </a:p>
        </p:txBody>
      </p:sp>
      <p:pic>
        <p:nvPicPr>
          <p:cNvPr id="3089" name="Picture 140"/>
          <p:cNvPicPr>
            <a:picLocks noChangeArrowheads="1"/>
          </p:cNvPicPr>
          <p:nvPr>
            <p:custDataLst>
              <p:tags r:id="rId28"/>
            </p:custDataLst>
          </p:nvPr>
        </p:nvPicPr>
        <p:blipFill>
          <a:blip r:embed="rId46">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7407" r:id="rId1"/>
    <p:sldLayoutId id="2147497337" r:id="rId2"/>
    <p:sldLayoutId id="2147497338" r:id="rId3"/>
    <p:sldLayoutId id="2147497339" r:id="rId4"/>
    <p:sldLayoutId id="2147497340" r:id="rId5"/>
    <p:sldLayoutId id="2147497341" r:id="rId6"/>
    <p:sldLayoutId id="2147497342" r:id="rId7"/>
    <p:sldLayoutId id="2147497343" r:id="rId8"/>
    <p:sldLayoutId id="2147497344" r:id="rId9"/>
    <p:sldLayoutId id="2147497345" r:id="rId10"/>
    <p:sldLayoutId id="2147497346" r:id="rId11"/>
  </p:sldLayoutIdLst>
  <p:transition spd="slow"/>
  <p:hf hdr="0" ftr="0" dt="0"/>
  <p:txStyles>
    <p:titleStyle>
      <a:lvl1pPr algn="l" defTabSz="912813" rtl="0" eaLnBrk="0" fontAlgn="base" hangingPunct="0">
        <a:lnSpc>
          <a:spcPct val="85000"/>
        </a:lnSpc>
        <a:spcBef>
          <a:spcPct val="0"/>
        </a:spcBef>
        <a:spcAft>
          <a:spcPct val="0"/>
        </a:spcAft>
        <a:defRPr sz="2400">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2400">
          <a:solidFill>
            <a:schemeClr val="bg1"/>
          </a:solidFill>
          <a:latin typeface="Arial" pitchFamily="34" charset="0"/>
          <a:cs typeface="Arial" pitchFamily="34" charset="0"/>
        </a:defRPr>
      </a:lvl2pPr>
      <a:lvl3pPr algn="l" defTabSz="912813" rtl="0" eaLnBrk="0" fontAlgn="base" hangingPunct="0">
        <a:lnSpc>
          <a:spcPct val="85000"/>
        </a:lnSpc>
        <a:spcBef>
          <a:spcPct val="0"/>
        </a:spcBef>
        <a:spcAft>
          <a:spcPct val="0"/>
        </a:spcAft>
        <a:defRPr sz="2400">
          <a:solidFill>
            <a:schemeClr val="bg1"/>
          </a:solidFill>
          <a:latin typeface="Arial" pitchFamily="34" charset="0"/>
          <a:cs typeface="Arial" pitchFamily="34" charset="0"/>
        </a:defRPr>
      </a:lvl3pPr>
      <a:lvl4pPr algn="l" defTabSz="912813" rtl="0" eaLnBrk="0" fontAlgn="base" hangingPunct="0">
        <a:lnSpc>
          <a:spcPct val="85000"/>
        </a:lnSpc>
        <a:spcBef>
          <a:spcPct val="0"/>
        </a:spcBef>
        <a:spcAft>
          <a:spcPct val="0"/>
        </a:spcAft>
        <a:defRPr sz="2400">
          <a:solidFill>
            <a:schemeClr val="bg1"/>
          </a:solidFill>
          <a:latin typeface="Arial" pitchFamily="34" charset="0"/>
          <a:cs typeface="Arial" pitchFamily="34" charset="0"/>
        </a:defRPr>
      </a:lvl4pPr>
      <a:lvl5pPr algn="l" defTabSz="912813" rtl="0" eaLnBrk="0" fontAlgn="base" hangingPunct="0">
        <a:lnSpc>
          <a:spcPct val="85000"/>
        </a:lnSpc>
        <a:spcBef>
          <a:spcPct val="0"/>
        </a:spcBef>
        <a:spcAft>
          <a:spcPct val="0"/>
        </a:spcAft>
        <a:defRPr sz="2400">
          <a:solidFill>
            <a:schemeClr val="bg1"/>
          </a:solidFill>
          <a:latin typeface="Arial" pitchFamily="34" charset="0"/>
          <a:cs typeface="Arial" pitchFamily="34" charset="0"/>
        </a:defRPr>
      </a:lvl5pPr>
      <a:lvl6pPr marL="457200" algn="l" defTabSz="912813" rtl="0" fontAlgn="base">
        <a:lnSpc>
          <a:spcPct val="85000"/>
        </a:lnSpc>
        <a:spcBef>
          <a:spcPct val="0"/>
        </a:spcBef>
        <a:spcAft>
          <a:spcPct val="0"/>
        </a:spcAft>
        <a:defRPr sz="2400">
          <a:solidFill>
            <a:schemeClr val="bg1"/>
          </a:solidFill>
          <a:latin typeface="Arial" pitchFamily="34" charset="0"/>
          <a:cs typeface="Arial" pitchFamily="34" charset="0"/>
        </a:defRPr>
      </a:lvl6pPr>
      <a:lvl7pPr marL="914400" algn="l" defTabSz="912813" rtl="0" fontAlgn="base">
        <a:lnSpc>
          <a:spcPct val="85000"/>
        </a:lnSpc>
        <a:spcBef>
          <a:spcPct val="0"/>
        </a:spcBef>
        <a:spcAft>
          <a:spcPct val="0"/>
        </a:spcAft>
        <a:defRPr sz="2400">
          <a:solidFill>
            <a:schemeClr val="bg1"/>
          </a:solidFill>
          <a:latin typeface="Arial" pitchFamily="34" charset="0"/>
          <a:cs typeface="Arial" pitchFamily="34" charset="0"/>
        </a:defRPr>
      </a:lvl7pPr>
      <a:lvl8pPr marL="1371600" algn="l" defTabSz="912813" rtl="0" fontAlgn="base">
        <a:lnSpc>
          <a:spcPct val="85000"/>
        </a:lnSpc>
        <a:spcBef>
          <a:spcPct val="0"/>
        </a:spcBef>
        <a:spcAft>
          <a:spcPct val="0"/>
        </a:spcAft>
        <a:defRPr sz="2400">
          <a:solidFill>
            <a:schemeClr val="bg1"/>
          </a:solidFill>
          <a:latin typeface="Arial" pitchFamily="34" charset="0"/>
          <a:cs typeface="Arial" pitchFamily="34" charset="0"/>
        </a:defRPr>
      </a:lvl8pPr>
      <a:lvl9pPr marL="1828800" algn="l" defTabSz="912813" rtl="0" fontAlgn="base">
        <a:lnSpc>
          <a:spcPct val="85000"/>
        </a:lnSpc>
        <a:spcBef>
          <a:spcPct val="0"/>
        </a:spcBef>
        <a:spcAft>
          <a:spcPct val="0"/>
        </a:spcAft>
        <a:defRPr sz="2400">
          <a:solidFill>
            <a:schemeClr val="bg1"/>
          </a:solidFill>
          <a:latin typeface="Arial" pitchFamily="34" charset="0"/>
          <a:cs typeface="Arial" pitchFamily="34" charset="0"/>
        </a:defRPr>
      </a:lvl9pPr>
    </p:titleStyle>
    <p:bodyStyle>
      <a:lvl1pPr marL="342900" indent="-342900" algn="l" defTabSz="912813" rtl="0" eaLnBrk="0" fontAlgn="base" hangingPunct="0">
        <a:spcBef>
          <a:spcPct val="0"/>
        </a:spcBef>
        <a:spcAft>
          <a:spcPct val="0"/>
        </a:spcAft>
        <a:buClr>
          <a:srgbClr val="8C7F6D"/>
        </a:buClr>
        <a:defRPr sz="1600">
          <a:solidFill>
            <a:srgbClr val="003896"/>
          </a:solidFill>
          <a:latin typeface="+mn-lt"/>
          <a:ea typeface="+mn-ea"/>
          <a:cs typeface="+mn-cs"/>
        </a:defRPr>
      </a:lvl1pPr>
      <a:lvl2pPr marL="147638" indent="-146050" algn="l" defTabSz="912813" rtl="0" eaLnBrk="0" fontAlgn="base" hangingPunct="0">
        <a:spcBef>
          <a:spcPct val="0"/>
        </a:spcBef>
        <a:spcAft>
          <a:spcPct val="0"/>
        </a:spcAft>
        <a:buClr>
          <a:srgbClr val="8C7F6D"/>
        </a:buClr>
        <a:buSzPct val="125000"/>
        <a:buChar char="•"/>
        <a:defRPr sz="1600">
          <a:solidFill>
            <a:srgbClr val="003896"/>
          </a:solidFill>
          <a:latin typeface="+mn-lt"/>
          <a:cs typeface="+mn-cs"/>
        </a:defRPr>
      </a:lvl2pPr>
      <a:lvl3pPr marL="357188" indent="-207963" algn="l" defTabSz="912813" rtl="0" eaLnBrk="0" fontAlgn="base" hangingPunct="0">
        <a:spcBef>
          <a:spcPct val="0"/>
        </a:spcBef>
        <a:spcAft>
          <a:spcPct val="0"/>
        </a:spcAft>
        <a:buClr>
          <a:srgbClr val="8C7F6D"/>
        </a:buClr>
        <a:buSzPct val="125000"/>
        <a:buFont typeface="Arial" charset="0"/>
        <a:buChar char="–"/>
        <a:defRPr sz="1600">
          <a:solidFill>
            <a:srgbClr val="003896"/>
          </a:solidFill>
          <a:latin typeface="+mn-lt"/>
          <a:cs typeface="+mn-cs"/>
        </a:defRPr>
      </a:lvl3pPr>
      <a:lvl4pPr marL="481013" indent="-123825" algn="l" defTabSz="912813" rtl="0" eaLnBrk="0" fontAlgn="base" hangingPunct="0">
        <a:spcBef>
          <a:spcPct val="0"/>
        </a:spcBef>
        <a:spcAft>
          <a:spcPct val="0"/>
        </a:spcAft>
        <a:buClr>
          <a:srgbClr val="8C7F6D"/>
        </a:buClr>
        <a:buChar char="•"/>
        <a:defRPr sz="1600">
          <a:solidFill>
            <a:srgbClr val="003896"/>
          </a:solidFill>
          <a:latin typeface="+mn-lt"/>
          <a:cs typeface="+mn-cs"/>
        </a:defRPr>
      </a:lvl4pPr>
      <a:lvl5pPr marL="657225" indent="-174625" algn="l" defTabSz="912813" rtl="0" eaLnBrk="0" fontAlgn="base" hangingPunct="0">
        <a:spcBef>
          <a:spcPct val="0"/>
        </a:spcBef>
        <a:spcAft>
          <a:spcPct val="0"/>
        </a:spcAft>
        <a:buClr>
          <a:srgbClr val="8C7F6D"/>
        </a:buClr>
        <a:buFont typeface="Arial" charset="0"/>
        <a:buChar char="–"/>
        <a:defRPr sz="1600">
          <a:solidFill>
            <a:srgbClr val="003896"/>
          </a:solidFill>
          <a:latin typeface="+mn-lt"/>
          <a:cs typeface="+mn-cs"/>
        </a:defRPr>
      </a:lvl5pPr>
      <a:lvl6pPr marL="1114425" indent="-174625" algn="l" defTabSz="912813" rtl="0" fontAlgn="base">
        <a:spcBef>
          <a:spcPct val="0"/>
        </a:spcBef>
        <a:spcAft>
          <a:spcPct val="0"/>
        </a:spcAft>
        <a:buClr>
          <a:srgbClr val="8C7F6D"/>
        </a:buClr>
        <a:buFont typeface="Arial" pitchFamily="34" charset="0"/>
        <a:buChar char="–"/>
        <a:defRPr sz="1600">
          <a:solidFill>
            <a:srgbClr val="003896"/>
          </a:solidFill>
          <a:latin typeface="+mn-lt"/>
          <a:cs typeface="+mn-cs"/>
        </a:defRPr>
      </a:lvl6pPr>
      <a:lvl7pPr marL="1571625" indent="-174625" algn="l" defTabSz="912813" rtl="0" fontAlgn="base">
        <a:spcBef>
          <a:spcPct val="0"/>
        </a:spcBef>
        <a:spcAft>
          <a:spcPct val="0"/>
        </a:spcAft>
        <a:buClr>
          <a:srgbClr val="8C7F6D"/>
        </a:buClr>
        <a:buFont typeface="Arial" pitchFamily="34" charset="0"/>
        <a:buChar char="–"/>
        <a:defRPr sz="1600">
          <a:solidFill>
            <a:srgbClr val="003896"/>
          </a:solidFill>
          <a:latin typeface="+mn-lt"/>
          <a:cs typeface="+mn-cs"/>
        </a:defRPr>
      </a:lvl7pPr>
      <a:lvl8pPr marL="2028825" indent="-174625" algn="l" defTabSz="912813" rtl="0" fontAlgn="base">
        <a:spcBef>
          <a:spcPct val="0"/>
        </a:spcBef>
        <a:spcAft>
          <a:spcPct val="0"/>
        </a:spcAft>
        <a:buClr>
          <a:srgbClr val="8C7F6D"/>
        </a:buClr>
        <a:buFont typeface="Arial" pitchFamily="34" charset="0"/>
        <a:buChar char="–"/>
        <a:defRPr sz="1600">
          <a:solidFill>
            <a:srgbClr val="003896"/>
          </a:solidFill>
          <a:latin typeface="+mn-lt"/>
          <a:cs typeface="+mn-cs"/>
        </a:defRPr>
      </a:lvl8pPr>
      <a:lvl9pPr marL="2486025" indent="-174625" algn="l" defTabSz="912813" rtl="0" fontAlgn="base">
        <a:spcBef>
          <a:spcPct val="0"/>
        </a:spcBef>
        <a:spcAft>
          <a:spcPct val="0"/>
        </a:spcAft>
        <a:buClr>
          <a:srgbClr val="8C7F6D"/>
        </a:buClr>
        <a:buFont typeface="Arial" pitchFamily="34" charset="0"/>
        <a:buChar char="–"/>
        <a:defRPr sz="16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Picture 43" descr="logo small"/>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17" descr="topsolid"/>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4101"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lnSpc>
                <a:spcPct val="100000"/>
              </a:lnSpc>
              <a:spcBef>
                <a:spcPct val="0"/>
              </a:spcBef>
              <a:buClrTx/>
              <a:defRPr sz="1000">
                <a:solidFill>
                  <a:srgbClr val="83725B"/>
                </a:solidFill>
                <a:latin typeface="Arial" charset="0"/>
                <a:cs typeface="Arial" charset="0"/>
              </a:defRPr>
            </a:lvl1pPr>
          </a:lstStyle>
          <a:p>
            <a:pPr>
              <a:defRPr/>
            </a:pPr>
            <a:fld id="{60AAFB01-D7AF-42F9-9B15-4B1FBA39E386}" type="datetime1">
              <a:rPr lang="en-ZA" smtClean="0"/>
              <a:t>2022/07/18</a:t>
            </a:fld>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lnSpc>
                <a:spcPct val="100000"/>
              </a:lnSpc>
              <a:spcBef>
                <a:spcPct val="0"/>
              </a:spcBef>
              <a:buClrTx/>
              <a:defRPr sz="1000">
                <a:solidFill>
                  <a:srgbClr val="83725B"/>
                </a:solidFill>
                <a:latin typeface="Arial" charset="0"/>
                <a:cs typeface="Arial" charset="0"/>
              </a:defRPr>
            </a:lvl1pPr>
          </a:lstStyle>
          <a:p>
            <a:pPr>
              <a:defRPr/>
            </a:pPr>
            <a:endParaRPr lang="en-ZA" dirty="0"/>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lnSpc>
                <a:spcPct val="100000"/>
              </a:lnSpc>
              <a:spcBef>
                <a:spcPct val="0"/>
              </a:spcBef>
              <a:buClrTx/>
              <a:defRPr sz="1000">
                <a:solidFill>
                  <a:srgbClr val="83725B"/>
                </a:solidFill>
                <a:latin typeface="Arial" charset="0"/>
                <a:cs typeface="Arial" charset="0"/>
              </a:defRPr>
            </a:lvl1pPr>
          </a:lstStyle>
          <a:p>
            <a:pPr>
              <a:defRPr/>
            </a:pPr>
            <a:fld id="{2BCAA477-5BAB-4039-8F9A-89862CFBC723}" type="slidenum">
              <a:rPr lang="en-ZA"/>
              <a:pPr>
                <a:defRPr/>
              </a:pPr>
              <a:t>‹#›</a:t>
            </a:fld>
            <a:endParaRPr lang="en-ZA" dirty="0"/>
          </a:p>
        </p:txBody>
      </p:sp>
    </p:spTree>
  </p:cSld>
  <p:clrMap bg1="lt1" tx1="dk1" bg2="lt2" tx2="dk2" accent1="accent1" accent2="accent2" accent3="accent3" accent4="accent4" accent5="accent5" accent6="accent6" hlink="hlink" folHlink="folHlink"/>
  <p:sldLayoutIdLst>
    <p:sldLayoutId id="2147497408" r:id="rId1"/>
    <p:sldLayoutId id="2147497409" r:id="rId2"/>
    <p:sldLayoutId id="2147497410" r:id="rId3"/>
    <p:sldLayoutId id="2147497411" r:id="rId4"/>
    <p:sldLayoutId id="2147497412" r:id="rId5"/>
    <p:sldLayoutId id="2147497413" r:id="rId6"/>
    <p:sldLayoutId id="2147497414" r:id="rId7"/>
    <p:sldLayoutId id="2147497415" r:id="rId8"/>
    <p:sldLayoutId id="2147497416" r:id="rId9"/>
    <p:sldLayoutId id="2147497417" r:id="rId10"/>
    <p:sldLayoutId id="2147497418" r:id="rId11"/>
    <p:sldLayoutId id="2147497419" r:id="rId12"/>
    <p:sldLayoutId id="2147497420" r:id="rId13"/>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5125"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lnSpc>
                <a:spcPct val="100000"/>
              </a:lnSpc>
              <a:spcBef>
                <a:spcPct val="0"/>
              </a:spcBef>
              <a:buClrTx/>
              <a:defRPr sz="1000">
                <a:solidFill>
                  <a:srgbClr val="83725B"/>
                </a:solidFill>
                <a:latin typeface="Arial" pitchFamily="34" charset="0"/>
                <a:cs typeface="Arial" pitchFamily="34" charset="0"/>
              </a:defRPr>
            </a:lvl1pPr>
          </a:lstStyle>
          <a:p>
            <a:pPr>
              <a:defRPr/>
            </a:pPr>
            <a:fld id="{49F21DA3-E71E-4176-ADCB-54ADAEDB5E0C}" type="datetime1">
              <a:rPr lang="en-ZA" smtClean="0"/>
              <a:t>2022/07/18</a:t>
            </a:fld>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lnSpc>
                <a:spcPct val="100000"/>
              </a:lnSpc>
              <a:spcBef>
                <a:spcPct val="0"/>
              </a:spcBef>
              <a:buClrTx/>
              <a:defRPr sz="1000">
                <a:solidFill>
                  <a:srgbClr val="83725B"/>
                </a:solidFill>
                <a:latin typeface="Arial" pitchFamily="34" charset="0"/>
                <a:cs typeface="Arial" pitchFamily="34" charset="0"/>
              </a:defRPr>
            </a:lvl1pPr>
          </a:lstStyle>
          <a:p>
            <a:pPr>
              <a:defRPr/>
            </a:pPr>
            <a:endParaRPr lang="en-ZA" dirty="0"/>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lnSpc>
                <a:spcPct val="100000"/>
              </a:lnSpc>
              <a:spcBef>
                <a:spcPct val="0"/>
              </a:spcBef>
              <a:buClrTx/>
              <a:defRPr sz="1000">
                <a:solidFill>
                  <a:srgbClr val="83725B"/>
                </a:solidFill>
                <a:latin typeface="Arial" pitchFamily="34" charset="0"/>
                <a:cs typeface="Arial" pitchFamily="34" charset="0"/>
              </a:defRPr>
            </a:lvl1pPr>
          </a:lstStyle>
          <a:p>
            <a:pPr>
              <a:defRPr/>
            </a:pPr>
            <a:fld id="{FE24C171-E1F0-4038-B34F-03BC7C14A384}" type="slidenum">
              <a:rPr lang="en-ZA"/>
              <a:pPr>
                <a:defRPr/>
              </a:pPr>
              <a:t>‹#›</a:t>
            </a:fld>
            <a:endParaRPr lang="en-ZA" dirty="0"/>
          </a:p>
        </p:txBody>
      </p:sp>
    </p:spTree>
  </p:cSld>
  <p:clrMap bg1="lt1" tx1="dk1" bg2="lt2" tx2="dk2" accent1="accent1" accent2="accent2" accent3="accent3" accent4="accent4" accent5="accent5" accent6="accent6" hlink="hlink" folHlink="folHlink"/>
  <p:sldLayoutIdLst>
    <p:sldLayoutId id="2147497421" r:id="rId1"/>
    <p:sldLayoutId id="2147497422" r:id="rId2"/>
    <p:sldLayoutId id="2147497423" r:id="rId3"/>
    <p:sldLayoutId id="2147497424" r:id="rId4"/>
    <p:sldLayoutId id="2147497425" r:id="rId5"/>
    <p:sldLayoutId id="2147497426" r:id="rId6"/>
    <p:sldLayoutId id="2147497427" r:id="rId7"/>
    <p:sldLayoutId id="2147497428" r:id="rId8"/>
    <p:sldLayoutId id="2147497429" r:id="rId9"/>
    <p:sldLayoutId id="2147497430" r:id="rId10"/>
    <p:sldLayoutId id="2147497431" r:id="rId11"/>
    <p:sldLayoutId id="2147497432" r:id="rId12"/>
    <p:sldLayoutId id="2147497433" r:id="rId13"/>
    <p:sldLayoutId id="2147497434" r:id="rId14"/>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pitchFamily="34" charset="0"/>
          <a:cs typeface="Arial" pitchFamily="34" charset="0"/>
        </a:defRPr>
      </a:lvl2pPr>
      <a:lvl3pPr algn="l" rtl="0" eaLnBrk="0" fontAlgn="base" hangingPunct="0">
        <a:lnSpc>
          <a:spcPct val="85000"/>
        </a:lnSpc>
        <a:spcBef>
          <a:spcPct val="0"/>
        </a:spcBef>
        <a:spcAft>
          <a:spcPct val="0"/>
        </a:spcAft>
        <a:defRPr sz="2400">
          <a:solidFill>
            <a:schemeClr val="bg1"/>
          </a:solidFill>
          <a:latin typeface="Arial" pitchFamily="34" charset="0"/>
          <a:cs typeface="Arial" pitchFamily="34" charset="0"/>
        </a:defRPr>
      </a:lvl3pPr>
      <a:lvl4pPr algn="l" rtl="0" eaLnBrk="0" fontAlgn="base" hangingPunct="0">
        <a:lnSpc>
          <a:spcPct val="85000"/>
        </a:lnSpc>
        <a:spcBef>
          <a:spcPct val="0"/>
        </a:spcBef>
        <a:spcAft>
          <a:spcPct val="0"/>
        </a:spcAft>
        <a:defRPr sz="2400">
          <a:solidFill>
            <a:schemeClr val="bg1"/>
          </a:solidFill>
          <a:latin typeface="Arial" pitchFamily="34" charset="0"/>
          <a:cs typeface="Arial" pitchFamily="34" charset="0"/>
        </a:defRPr>
      </a:lvl4pPr>
      <a:lvl5pPr algn="l" rtl="0" eaLnBrk="0" fontAlgn="base" hangingPunct="0">
        <a:lnSpc>
          <a:spcPct val="85000"/>
        </a:lnSpc>
        <a:spcBef>
          <a:spcPct val="0"/>
        </a:spcBef>
        <a:spcAft>
          <a:spcPct val="0"/>
        </a:spcAft>
        <a:defRPr sz="2400">
          <a:solidFill>
            <a:schemeClr val="bg1"/>
          </a:solidFill>
          <a:latin typeface="Arial" pitchFamily="34" charset="0"/>
          <a:cs typeface="Arial" pitchFamily="34" charset="0"/>
        </a:defRPr>
      </a:lvl5pPr>
      <a:lvl6pPr marL="457200" algn="l" rtl="0" fontAlgn="base">
        <a:lnSpc>
          <a:spcPct val="85000"/>
        </a:lnSpc>
        <a:spcBef>
          <a:spcPct val="0"/>
        </a:spcBef>
        <a:spcAft>
          <a:spcPct val="0"/>
        </a:spcAft>
        <a:defRPr sz="2400">
          <a:solidFill>
            <a:schemeClr val="bg1"/>
          </a:solidFill>
          <a:latin typeface="Arial" pitchFamily="34" charset="0"/>
          <a:cs typeface="Arial" pitchFamily="34" charset="0"/>
        </a:defRPr>
      </a:lvl6pPr>
      <a:lvl7pPr marL="914400" algn="l" rtl="0" fontAlgn="base">
        <a:lnSpc>
          <a:spcPct val="85000"/>
        </a:lnSpc>
        <a:spcBef>
          <a:spcPct val="0"/>
        </a:spcBef>
        <a:spcAft>
          <a:spcPct val="0"/>
        </a:spcAft>
        <a:defRPr sz="2400">
          <a:solidFill>
            <a:schemeClr val="bg1"/>
          </a:solidFill>
          <a:latin typeface="Arial" pitchFamily="34" charset="0"/>
          <a:cs typeface="Arial" pitchFamily="34" charset="0"/>
        </a:defRPr>
      </a:lvl7pPr>
      <a:lvl8pPr marL="1371600" algn="l" rtl="0" fontAlgn="base">
        <a:lnSpc>
          <a:spcPct val="85000"/>
        </a:lnSpc>
        <a:spcBef>
          <a:spcPct val="0"/>
        </a:spcBef>
        <a:spcAft>
          <a:spcPct val="0"/>
        </a:spcAft>
        <a:defRPr sz="2400">
          <a:solidFill>
            <a:schemeClr val="bg1"/>
          </a:solidFill>
          <a:latin typeface="Arial" pitchFamily="34" charset="0"/>
          <a:cs typeface="Arial" pitchFamily="34" charset="0"/>
        </a:defRPr>
      </a:lvl8pPr>
      <a:lvl9pPr marL="1828800" algn="l" rtl="0" fontAlgn="base">
        <a:lnSpc>
          <a:spcPct val="85000"/>
        </a:lnSpc>
        <a:spcBef>
          <a:spcPct val="0"/>
        </a:spcBef>
        <a:spcAft>
          <a:spcPct val="0"/>
        </a:spcAft>
        <a:defRPr sz="2400">
          <a:solidFill>
            <a:schemeClr val="bg1"/>
          </a:solidFill>
          <a:latin typeface="Arial" pitchFamily="34" charset="0"/>
          <a:cs typeface="Arial" pitchFamily="34"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146" name="Picture 43" descr="logo small"/>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17" descr="topsolid"/>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6149"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lnSpc>
                <a:spcPct val="100000"/>
              </a:lnSpc>
              <a:spcBef>
                <a:spcPct val="0"/>
              </a:spcBef>
              <a:buClrTx/>
              <a:defRPr sz="1000">
                <a:solidFill>
                  <a:srgbClr val="83725B"/>
                </a:solidFill>
                <a:latin typeface="Arial" charset="0"/>
                <a:cs typeface="Arial" charset="0"/>
              </a:defRPr>
            </a:lvl1pPr>
          </a:lstStyle>
          <a:p>
            <a:pPr>
              <a:defRPr/>
            </a:pPr>
            <a:fld id="{3D0B2EE1-82BC-4149-B771-DD0C63561A21}" type="datetime1">
              <a:rPr lang="en-ZA" smtClean="0"/>
              <a:t>2022/07/18</a:t>
            </a:fld>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lnSpc>
                <a:spcPct val="100000"/>
              </a:lnSpc>
              <a:spcBef>
                <a:spcPct val="0"/>
              </a:spcBef>
              <a:buClrTx/>
              <a:defRPr sz="1000">
                <a:solidFill>
                  <a:srgbClr val="83725B"/>
                </a:solidFill>
                <a:latin typeface="Arial" charset="0"/>
                <a:cs typeface="Arial" charset="0"/>
              </a:defRPr>
            </a:lvl1pPr>
          </a:lstStyle>
          <a:p>
            <a:pPr>
              <a:defRPr/>
            </a:pPr>
            <a:endParaRPr lang="en-ZA" dirty="0"/>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lnSpc>
                <a:spcPct val="100000"/>
              </a:lnSpc>
              <a:spcBef>
                <a:spcPct val="0"/>
              </a:spcBef>
              <a:buClrTx/>
              <a:defRPr sz="1000">
                <a:solidFill>
                  <a:srgbClr val="83725B"/>
                </a:solidFill>
                <a:latin typeface="Arial" charset="0"/>
                <a:cs typeface="Arial" charset="0"/>
              </a:defRPr>
            </a:lvl1pPr>
          </a:lstStyle>
          <a:p>
            <a:pPr>
              <a:defRPr/>
            </a:pPr>
            <a:fld id="{DFD33414-D26C-4367-B31E-BF25CC9614FC}" type="slidenum">
              <a:rPr lang="en-ZA"/>
              <a:pPr>
                <a:defRPr/>
              </a:pPr>
              <a:t>‹#›</a:t>
            </a:fld>
            <a:endParaRPr lang="en-ZA" dirty="0"/>
          </a:p>
        </p:txBody>
      </p:sp>
    </p:spTree>
  </p:cSld>
  <p:clrMap bg1="lt1" tx1="dk1" bg2="lt2" tx2="dk2" accent1="accent1" accent2="accent2" accent3="accent3" accent4="accent4" accent5="accent5" accent6="accent6" hlink="hlink" folHlink="folHlink"/>
  <p:sldLayoutIdLst>
    <p:sldLayoutId id="2147497435" r:id="rId1"/>
    <p:sldLayoutId id="2147497436" r:id="rId2"/>
    <p:sldLayoutId id="2147497437" r:id="rId3"/>
    <p:sldLayoutId id="2147497438" r:id="rId4"/>
    <p:sldLayoutId id="2147497439" r:id="rId5"/>
    <p:sldLayoutId id="2147497440" r:id="rId6"/>
    <p:sldLayoutId id="2147497441" r:id="rId7"/>
    <p:sldLayoutId id="2147497442" r:id="rId8"/>
    <p:sldLayoutId id="2147497443" r:id="rId9"/>
    <p:sldLayoutId id="2147497444" r:id="rId10"/>
    <p:sldLayoutId id="2147497445" r:id="rId11"/>
    <p:sldLayoutId id="2147497446" r:id="rId12"/>
    <p:sldLayoutId id="2147497447" r:id="rId13"/>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170" name="Picture 43" descr="logo small"/>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17" descr="topsolid"/>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7173"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lnSpc>
                <a:spcPct val="100000"/>
              </a:lnSpc>
              <a:spcBef>
                <a:spcPct val="0"/>
              </a:spcBef>
              <a:buClrTx/>
              <a:defRPr sz="1000">
                <a:solidFill>
                  <a:srgbClr val="83725B"/>
                </a:solidFill>
                <a:latin typeface="Arial" charset="0"/>
                <a:cs typeface="Arial" charset="0"/>
              </a:defRPr>
            </a:lvl1pPr>
          </a:lstStyle>
          <a:p>
            <a:pPr>
              <a:defRPr/>
            </a:pPr>
            <a:fld id="{3FDE5FC1-D87B-4ADA-B6EE-B136011CD02A}" type="datetime1">
              <a:rPr lang="en-ZA" smtClean="0"/>
              <a:t>2022/07/18</a:t>
            </a:fld>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lnSpc>
                <a:spcPct val="100000"/>
              </a:lnSpc>
              <a:spcBef>
                <a:spcPct val="0"/>
              </a:spcBef>
              <a:buClrTx/>
              <a:defRPr sz="1000">
                <a:solidFill>
                  <a:srgbClr val="83725B"/>
                </a:solidFill>
                <a:latin typeface="Arial" charset="0"/>
                <a:cs typeface="Arial" charset="0"/>
              </a:defRPr>
            </a:lvl1pPr>
          </a:lstStyle>
          <a:p>
            <a:pPr>
              <a:defRPr/>
            </a:pPr>
            <a:endParaRPr lang="en-ZA" dirty="0"/>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lnSpc>
                <a:spcPct val="100000"/>
              </a:lnSpc>
              <a:spcBef>
                <a:spcPct val="0"/>
              </a:spcBef>
              <a:buClrTx/>
              <a:defRPr sz="1000">
                <a:solidFill>
                  <a:srgbClr val="83725B"/>
                </a:solidFill>
                <a:latin typeface="Arial" charset="0"/>
                <a:cs typeface="Arial" charset="0"/>
              </a:defRPr>
            </a:lvl1pPr>
          </a:lstStyle>
          <a:p>
            <a:pPr>
              <a:defRPr/>
            </a:pPr>
            <a:fld id="{9ECDE12B-68AB-4A03-BE0C-A10EA33E642A}" type="slidenum">
              <a:rPr lang="en-ZA"/>
              <a:pPr>
                <a:defRPr/>
              </a:pPr>
              <a:t>‹#›</a:t>
            </a:fld>
            <a:endParaRPr lang="en-ZA" dirty="0"/>
          </a:p>
        </p:txBody>
      </p:sp>
    </p:spTree>
  </p:cSld>
  <p:clrMap bg1="lt1" tx1="dk1" bg2="lt2" tx2="dk2" accent1="accent1" accent2="accent2" accent3="accent3" accent4="accent4" accent5="accent5" accent6="accent6" hlink="hlink" folHlink="folHlink"/>
  <p:sldLayoutIdLst>
    <p:sldLayoutId id="2147497448" r:id="rId1"/>
    <p:sldLayoutId id="2147497449" r:id="rId2"/>
    <p:sldLayoutId id="2147497450" r:id="rId3"/>
    <p:sldLayoutId id="2147497451" r:id="rId4"/>
    <p:sldLayoutId id="2147497452" r:id="rId5"/>
    <p:sldLayoutId id="2147497453" r:id="rId6"/>
    <p:sldLayoutId id="2147497454" r:id="rId7"/>
    <p:sldLayoutId id="2147497455" r:id="rId8"/>
    <p:sldLayoutId id="2147497456" r:id="rId9"/>
    <p:sldLayoutId id="2147497457" r:id="rId10"/>
    <p:sldLayoutId id="2147497458" r:id="rId11"/>
    <p:sldLayoutId id="2147497459" r:id="rId12"/>
    <p:sldLayoutId id="2147497460" r:id="rId13"/>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6"/>
            </p:custDataLst>
            <p:extLst>
              <p:ext uri="{D42A27DB-BD31-4B8C-83A1-F6EECF244321}">
                <p14:modId xmlns:p14="http://schemas.microsoft.com/office/powerpoint/2010/main" val="287069895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40287" name="think-cell Slide" r:id="rId17" imgW="353" imgH="353" progId="TCLayout.ActiveDocument.1">
                  <p:embed/>
                </p:oleObj>
              </mc:Choice>
              <mc:Fallback>
                <p:oleObj name="think-cell Slide" r:id="rId17" imgW="353" imgH="353" progId="TCLayout.ActiveDocument.1">
                  <p:embed/>
                  <p:pic>
                    <p:nvPicPr>
                      <p:cNvPr id="0" name=""/>
                      <p:cNvPicPr/>
                      <p:nvPr/>
                    </p:nvPicPr>
                    <p:blipFill>
                      <a:blip r:embed="rId18"/>
                      <a:stretch>
                        <a:fillRect/>
                      </a:stretch>
                    </p:blipFill>
                    <p:spPr>
                      <a:xfrm>
                        <a:off x="1588" y="1588"/>
                        <a:ext cx="1587" cy="1587"/>
                      </a:xfrm>
                      <a:prstGeom prst="rect">
                        <a:avLst/>
                      </a:prstGeom>
                    </p:spPr>
                  </p:pic>
                </p:oleObj>
              </mc:Fallback>
            </mc:AlternateContent>
          </a:graphicData>
        </a:graphic>
      </p:graphicFrame>
      <p:pic>
        <p:nvPicPr>
          <p:cNvPr id="8194" name="Picture 43" descr="logo small"/>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Picture 17" descr="topsolid"/>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Rectangle 2"/>
          <p:cNvSpPr>
            <a:spLocks noGrp="1" noChangeArrowheads="1"/>
          </p:cNvSpPr>
          <p:nvPr>
            <p:ph type="title"/>
          </p:nvPr>
        </p:nvSpPr>
        <p:spPr bwMode="auto">
          <a:xfrm>
            <a:off x="436563"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8197" name="Rectangle 3"/>
          <p:cNvSpPr>
            <a:spLocks noGrp="1" noChangeArrowheads="1"/>
          </p:cNvSpPr>
          <p:nvPr>
            <p:ph type="body" idx="1"/>
          </p:nvPr>
        </p:nvSpPr>
        <p:spPr bwMode="auto">
          <a:xfrm>
            <a:off x="436563" y="1436688"/>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ZA"/>
              <a:t>Text</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lnSpc>
                <a:spcPct val="100000"/>
              </a:lnSpc>
              <a:spcBef>
                <a:spcPct val="0"/>
              </a:spcBef>
              <a:buClrTx/>
              <a:defRPr sz="1000">
                <a:solidFill>
                  <a:srgbClr val="83725B"/>
                </a:solidFill>
                <a:latin typeface="Arial" charset="0"/>
                <a:cs typeface="Arial" charset="0"/>
              </a:defRPr>
            </a:lvl1pPr>
          </a:lstStyle>
          <a:p>
            <a:pPr>
              <a:defRPr/>
            </a:pPr>
            <a:fld id="{F33487BF-EE38-4643-8F50-52EBC184A5D6}" type="datetime1">
              <a:rPr lang="en-ZA" smtClean="0"/>
              <a:t>2022/07/18</a:t>
            </a:fld>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lnSpc>
                <a:spcPct val="100000"/>
              </a:lnSpc>
              <a:spcBef>
                <a:spcPct val="0"/>
              </a:spcBef>
              <a:buClrTx/>
              <a:defRPr sz="1000">
                <a:solidFill>
                  <a:srgbClr val="83725B"/>
                </a:solidFill>
                <a:latin typeface="Arial" charset="0"/>
                <a:cs typeface="Arial" charset="0"/>
              </a:defRPr>
            </a:lvl1pPr>
          </a:lstStyle>
          <a:p>
            <a:pPr>
              <a:defRPr/>
            </a:pPr>
            <a:endParaRPr lang="en-ZA" dirty="0"/>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lnSpc>
                <a:spcPct val="100000"/>
              </a:lnSpc>
              <a:spcBef>
                <a:spcPct val="0"/>
              </a:spcBef>
              <a:buClrTx/>
              <a:defRPr sz="1000">
                <a:solidFill>
                  <a:srgbClr val="83725B"/>
                </a:solidFill>
                <a:latin typeface="Arial" charset="0"/>
                <a:cs typeface="Arial" charset="0"/>
              </a:defRPr>
            </a:lvl1pPr>
          </a:lstStyle>
          <a:p>
            <a:pPr>
              <a:defRPr/>
            </a:pPr>
            <a:fld id="{251CC819-0BC8-4DDD-BD97-CBBB09037DA9}" type="slidenum">
              <a:rPr lang="en-ZA"/>
              <a:pPr>
                <a:defRPr/>
              </a:pPr>
              <a:t>‹#›</a:t>
            </a:fld>
            <a:endParaRPr lang="en-ZA" dirty="0"/>
          </a:p>
        </p:txBody>
      </p:sp>
    </p:spTree>
  </p:cSld>
  <p:clrMap bg1="lt1" tx1="dk1" bg2="lt2" tx2="dk2" accent1="accent1" accent2="accent2" accent3="accent3" accent4="accent4" accent5="accent5" accent6="accent6" hlink="hlink" folHlink="folHlink"/>
  <p:sldLayoutIdLst>
    <p:sldLayoutId id="2147497461" r:id="rId1"/>
    <p:sldLayoutId id="2147497347" r:id="rId2"/>
    <p:sldLayoutId id="2147497348" r:id="rId3"/>
    <p:sldLayoutId id="2147497349" r:id="rId4"/>
    <p:sldLayoutId id="2147497350" r:id="rId5"/>
    <p:sldLayoutId id="2147497351" r:id="rId6"/>
    <p:sldLayoutId id="2147497352" r:id="rId7"/>
    <p:sldLayoutId id="2147497353" r:id="rId8"/>
    <p:sldLayoutId id="2147497354" r:id="rId9"/>
    <p:sldLayoutId id="2147497355" r:id="rId10"/>
    <p:sldLayoutId id="2147497356" r:id="rId11"/>
    <p:sldLayoutId id="2147497357" r:id="rId12"/>
    <p:sldLayoutId id="2147497462" r:id="rId13"/>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218" name="Picture 43" descr="logo sm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Picture 17" descr="topsoli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Rectangle 2"/>
          <p:cNvSpPr>
            <a:spLocks noGrp="1" noChangeArrowheads="1"/>
          </p:cNvSpPr>
          <p:nvPr>
            <p:ph type="title"/>
          </p:nvPr>
        </p:nvSpPr>
        <p:spPr bwMode="auto">
          <a:xfrm>
            <a:off x="107504" y="166688"/>
            <a:ext cx="6519862"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25" tIns="45612" rIns="91225" bIns="45612" numCol="1" anchor="ctr" anchorCtr="0" compatLnSpc="1">
            <a:prstTxWarp prst="textNoShape">
              <a:avLst/>
            </a:prstTxWarp>
          </a:bodyPr>
          <a:lstStyle/>
          <a:p>
            <a:pPr lvl="0"/>
            <a:r>
              <a:rPr lang="en-ZA"/>
              <a:t>Click to edit Master title style</a:t>
            </a:r>
          </a:p>
        </p:txBody>
      </p:sp>
      <p:sp>
        <p:nvSpPr>
          <p:cNvPr id="9221" name="Rectangle 3"/>
          <p:cNvSpPr>
            <a:spLocks noGrp="1" noChangeArrowheads="1"/>
          </p:cNvSpPr>
          <p:nvPr>
            <p:ph type="body" idx="1"/>
          </p:nvPr>
        </p:nvSpPr>
        <p:spPr bwMode="auto">
          <a:xfrm>
            <a:off x="297631" y="1124744"/>
            <a:ext cx="8378825" cy="504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25" tIns="45612" rIns="91225" bIns="45612" numCol="1" anchor="t" anchorCtr="0" compatLnSpc="1">
            <a:prstTxWarp prst="textNoShape">
              <a:avLst/>
            </a:prstTxWarp>
          </a:bodyPr>
          <a:lstStyle/>
          <a:p>
            <a:pPr lvl="0"/>
            <a:r>
              <a:rPr lang="en-ZA"/>
              <a:t>Text</a:t>
            </a:r>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225" tIns="45612" rIns="91225" bIns="45612" numCol="1" anchor="b" anchorCtr="0" compatLnSpc="1">
            <a:prstTxWarp prst="textNoShape">
              <a:avLst/>
            </a:prstTxWarp>
          </a:bodyPr>
          <a:lstStyle>
            <a:lvl1pPr algn="r" eaLnBrk="1" hangingPunct="1">
              <a:lnSpc>
                <a:spcPct val="100000"/>
              </a:lnSpc>
              <a:spcBef>
                <a:spcPct val="0"/>
              </a:spcBef>
              <a:buClrTx/>
              <a:defRPr sz="1000">
                <a:solidFill>
                  <a:srgbClr val="83725B"/>
                </a:solidFill>
                <a:latin typeface="Arial" charset="0"/>
                <a:cs typeface="Arial" charset="0"/>
              </a:defRPr>
            </a:lvl1pPr>
          </a:lstStyle>
          <a:p>
            <a:pPr>
              <a:defRPr/>
            </a:pPr>
            <a:fld id="{7FF0A828-5936-4D97-89C1-533DFCB3C582}" type="slidenum">
              <a:rPr lang="en-ZA"/>
              <a:pPr>
                <a:defRPr/>
              </a:pPr>
              <a:t>‹#›</a:t>
            </a:fld>
            <a:endParaRPr lang="en-ZA" dirty="0"/>
          </a:p>
        </p:txBody>
      </p:sp>
    </p:spTree>
  </p:cSld>
  <p:clrMap bg1="lt1" tx1="dk1" bg2="lt2" tx2="dk2" accent1="accent1" accent2="accent2" accent3="accent3" accent4="accent4" accent5="accent5" accent6="accent6" hlink="hlink" folHlink="folHlink"/>
  <p:sldLayoutIdLst>
    <p:sldLayoutId id="2147497464" r:id="rId1"/>
    <p:sldLayoutId id="2147497358" r:id="rId2"/>
  </p:sldLayoutIdLst>
  <p:transition spd="slow">
    <p:fade/>
  </p:transition>
  <p:hf hdr="0" ftr="0" dt="0"/>
  <p:txStyles>
    <p:titleStyle>
      <a:lvl1pPr algn="l" rtl="0" eaLnBrk="0" fontAlgn="base" hangingPunct="0">
        <a:lnSpc>
          <a:spcPct val="85000"/>
        </a:lnSpc>
        <a:spcBef>
          <a:spcPct val="0"/>
        </a:spcBef>
        <a:spcAft>
          <a:spcPct val="0"/>
        </a:spcAft>
        <a:defRPr sz="20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6134" algn="l" rtl="0" fontAlgn="base">
        <a:lnSpc>
          <a:spcPct val="85000"/>
        </a:lnSpc>
        <a:spcBef>
          <a:spcPct val="0"/>
        </a:spcBef>
        <a:spcAft>
          <a:spcPct val="0"/>
        </a:spcAft>
        <a:defRPr sz="2400">
          <a:solidFill>
            <a:schemeClr val="bg1"/>
          </a:solidFill>
          <a:latin typeface="Arial" charset="0"/>
          <a:cs typeface="Arial" charset="0"/>
        </a:defRPr>
      </a:lvl6pPr>
      <a:lvl7pPr marL="912269" algn="l" rtl="0" fontAlgn="base">
        <a:lnSpc>
          <a:spcPct val="85000"/>
        </a:lnSpc>
        <a:spcBef>
          <a:spcPct val="0"/>
        </a:spcBef>
        <a:spcAft>
          <a:spcPct val="0"/>
        </a:spcAft>
        <a:defRPr sz="2400">
          <a:solidFill>
            <a:schemeClr val="bg1"/>
          </a:solidFill>
          <a:latin typeface="Arial" charset="0"/>
          <a:cs typeface="Arial" charset="0"/>
        </a:defRPr>
      </a:lvl7pPr>
      <a:lvl8pPr marL="1368401" algn="l" rtl="0" fontAlgn="base">
        <a:lnSpc>
          <a:spcPct val="85000"/>
        </a:lnSpc>
        <a:spcBef>
          <a:spcPct val="0"/>
        </a:spcBef>
        <a:spcAft>
          <a:spcPct val="0"/>
        </a:spcAft>
        <a:defRPr sz="2400">
          <a:solidFill>
            <a:schemeClr val="bg1"/>
          </a:solidFill>
          <a:latin typeface="Arial" charset="0"/>
          <a:cs typeface="Arial" charset="0"/>
        </a:defRPr>
      </a:lvl8pPr>
      <a:lvl9pPr marL="1824534"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5113" indent="-265113"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4375" indent="-269875"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3150" indent="-177800"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0338" indent="-177800"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89113" indent="-177800"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45824" indent="-178969"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1959" indent="-178969"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58092" indent="-178969"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14224" indent="-178969"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2269" rtl="0" eaLnBrk="1" latinLnBrk="0" hangingPunct="1">
        <a:defRPr sz="1800" kern="1200">
          <a:solidFill>
            <a:schemeClr val="tx1"/>
          </a:solidFill>
          <a:latin typeface="+mn-lt"/>
          <a:ea typeface="+mn-ea"/>
          <a:cs typeface="+mn-cs"/>
        </a:defRPr>
      </a:lvl1pPr>
      <a:lvl2pPr marL="456134" algn="l" defTabSz="912269" rtl="0" eaLnBrk="1" latinLnBrk="0" hangingPunct="1">
        <a:defRPr sz="1800" kern="1200">
          <a:solidFill>
            <a:schemeClr val="tx1"/>
          </a:solidFill>
          <a:latin typeface="+mn-lt"/>
          <a:ea typeface="+mn-ea"/>
          <a:cs typeface="+mn-cs"/>
        </a:defRPr>
      </a:lvl2pPr>
      <a:lvl3pPr marL="912269" algn="l" defTabSz="912269" rtl="0" eaLnBrk="1" latinLnBrk="0" hangingPunct="1">
        <a:defRPr sz="1800" kern="1200">
          <a:solidFill>
            <a:schemeClr val="tx1"/>
          </a:solidFill>
          <a:latin typeface="+mn-lt"/>
          <a:ea typeface="+mn-ea"/>
          <a:cs typeface="+mn-cs"/>
        </a:defRPr>
      </a:lvl3pPr>
      <a:lvl4pPr marL="1368401" algn="l" defTabSz="912269" rtl="0" eaLnBrk="1" latinLnBrk="0" hangingPunct="1">
        <a:defRPr sz="1800" kern="1200">
          <a:solidFill>
            <a:schemeClr val="tx1"/>
          </a:solidFill>
          <a:latin typeface="+mn-lt"/>
          <a:ea typeface="+mn-ea"/>
          <a:cs typeface="+mn-cs"/>
        </a:defRPr>
      </a:lvl4pPr>
      <a:lvl5pPr marL="1824534" algn="l" defTabSz="912269" rtl="0" eaLnBrk="1" latinLnBrk="0" hangingPunct="1">
        <a:defRPr sz="1800" kern="1200">
          <a:solidFill>
            <a:schemeClr val="tx1"/>
          </a:solidFill>
          <a:latin typeface="+mn-lt"/>
          <a:ea typeface="+mn-ea"/>
          <a:cs typeface="+mn-cs"/>
        </a:defRPr>
      </a:lvl5pPr>
      <a:lvl6pPr marL="2280672" algn="l" defTabSz="912269" rtl="0" eaLnBrk="1" latinLnBrk="0" hangingPunct="1">
        <a:defRPr sz="1800" kern="1200">
          <a:solidFill>
            <a:schemeClr val="tx1"/>
          </a:solidFill>
          <a:latin typeface="+mn-lt"/>
          <a:ea typeface="+mn-ea"/>
          <a:cs typeface="+mn-cs"/>
        </a:defRPr>
      </a:lvl6pPr>
      <a:lvl7pPr marL="2736804" algn="l" defTabSz="912269" rtl="0" eaLnBrk="1" latinLnBrk="0" hangingPunct="1">
        <a:defRPr sz="1800" kern="1200">
          <a:solidFill>
            <a:schemeClr val="tx1"/>
          </a:solidFill>
          <a:latin typeface="+mn-lt"/>
          <a:ea typeface="+mn-ea"/>
          <a:cs typeface="+mn-cs"/>
        </a:defRPr>
      </a:lvl7pPr>
      <a:lvl8pPr marL="3192935" algn="l" defTabSz="912269" rtl="0" eaLnBrk="1" latinLnBrk="0" hangingPunct="1">
        <a:defRPr sz="1800" kern="1200">
          <a:solidFill>
            <a:schemeClr val="tx1"/>
          </a:solidFill>
          <a:latin typeface="+mn-lt"/>
          <a:ea typeface="+mn-ea"/>
          <a:cs typeface="+mn-cs"/>
        </a:defRPr>
      </a:lvl8pPr>
      <a:lvl9pPr marL="3649071" algn="l" defTabSz="91226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1.jpeg"/><Relationship Id="rId1" Type="http://schemas.openxmlformats.org/officeDocument/2006/relationships/slideLayout" Target="../slideLayouts/slideLayout91.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3.xml"/></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xml"/><Relationship Id="rId1" Type="http://schemas.openxmlformats.org/officeDocument/2006/relationships/slideLayout" Target="../slideLayouts/slideLayout92.xml"/></Relationships>
</file>

<file path=ppt/slides/_rels/slide3.xml.rels><?xml version="1.0" encoding="UTF-8" standalone="yes"?>
<Relationships xmlns="http://schemas.openxmlformats.org/package/2006/relationships"><Relationship Id="rId3" Type="http://schemas.openxmlformats.org/officeDocument/2006/relationships/hyperlink" Target="Drawings/Civil/P146838-0UXC-S3397.pdf" TargetMode="External"/><Relationship Id="rId2" Type="http://schemas.openxmlformats.org/officeDocument/2006/relationships/hyperlink" Target="Drawings/Civil/146838-0UXC-S3387.pdf" TargetMode="External"/><Relationship Id="rId1" Type="http://schemas.openxmlformats.org/officeDocument/2006/relationships/slideLayout" Target="../slideLayouts/slideLayout92.xml"/><Relationship Id="rId4" Type="http://schemas.openxmlformats.org/officeDocument/2006/relationships/hyperlink" Target="Drawings/Civil/P146838-0UXC-S3393.pdf"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92.xml"/></Relationships>
</file>

<file path=ppt/slides/_rels/slide5.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9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30591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nvGrpSpPr>
          <p:cNvPr id="18435" name="Group 162"/>
          <p:cNvGrpSpPr>
            <a:grpSpLocks/>
          </p:cNvGrpSpPr>
          <p:nvPr/>
        </p:nvGrpSpPr>
        <p:grpSpPr bwMode="auto">
          <a:xfrm>
            <a:off x="-4763" y="0"/>
            <a:ext cx="9148763" cy="6858000"/>
            <a:chOff x="-3" y="0"/>
            <a:chExt cx="5763" cy="4320"/>
          </a:xfrm>
        </p:grpSpPr>
        <p:pic>
          <p:nvPicPr>
            <p:cNvPr id="18488" name="Picture 23" descr="d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89" name="Rectangle 91"/>
            <p:cNvSpPr>
              <a:spLocks noChangeArrowheads="1"/>
            </p:cNvSpPr>
            <p:nvPr/>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grpSp>
      <p:grpSp>
        <p:nvGrpSpPr>
          <p:cNvPr id="18436" name="Group 155"/>
          <p:cNvGrpSpPr>
            <a:grpSpLocks/>
          </p:cNvGrpSpPr>
          <p:nvPr/>
        </p:nvGrpSpPr>
        <p:grpSpPr bwMode="auto">
          <a:xfrm>
            <a:off x="344488" y="1225551"/>
            <a:ext cx="2482850" cy="2444750"/>
            <a:chOff x="162" y="757"/>
            <a:chExt cx="1564" cy="1540"/>
          </a:xfrm>
        </p:grpSpPr>
        <p:sp>
          <p:nvSpPr>
            <p:cNvPr id="18483" name="Oval 101"/>
            <p:cNvSpPr>
              <a:spLocks noChangeArrowheads="1"/>
            </p:cNvSpPr>
            <p:nvPr/>
          </p:nvSpPr>
          <p:spPr bwMode="auto">
            <a:xfrm>
              <a:off x="232" y="819"/>
              <a:ext cx="1448" cy="1447"/>
            </a:xfrm>
            <a:prstGeom prst="ellipse">
              <a:avLst/>
            </a:prstGeom>
            <a:solidFill>
              <a:srgbClr val="83725B"/>
            </a:solidFill>
            <a:ln w="9525">
              <a:solidFill>
                <a:srgbClr val="83725B"/>
              </a:solidFill>
              <a:round/>
              <a:headEnd/>
              <a:tailEnd/>
            </a:ln>
          </p:spPr>
          <p:txBody>
            <a:bodyPr/>
            <a:lstStyle/>
            <a:p>
              <a:endParaRPr lang="en-US" dirty="0"/>
            </a:p>
          </p:txBody>
        </p:sp>
        <p:sp>
          <p:nvSpPr>
            <p:cNvPr id="18484" name="Oval 103"/>
            <p:cNvSpPr>
              <a:spLocks noChangeArrowheads="1"/>
            </p:cNvSpPr>
            <p:nvPr/>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85" name="Oval 104"/>
            <p:cNvSpPr>
              <a:spLocks noChangeArrowheads="1"/>
            </p:cNvSpPr>
            <p:nvPr/>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86" name="Oval 105"/>
            <p:cNvSpPr>
              <a:spLocks noChangeArrowheads="1"/>
            </p:cNvSpPr>
            <p:nvPr/>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87" name="Oval 106"/>
            <p:cNvSpPr>
              <a:spLocks noChangeArrowheads="1"/>
            </p:cNvSpPr>
            <p:nvPr/>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grpSp>
        <p:nvGrpSpPr>
          <p:cNvPr id="18437" name="Group 156"/>
          <p:cNvGrpSpPr>
            <a:grpSpLocks/>
          </p:cNvGrpSpPr>
          <p:nvPr/>
        </p:nvGrpSpPr>
        <p:grpSpPr bwMode="auto">
          <a:xfrm>
            <a:off x="171450" y="1201738"/>
            <a:ext cx="2643188" cy="2493962"/>
            <a:chOff x="108" y="757"/>
            <a:chExt cx="1665" cy="1571"/>
          </a:xfrm>
        </p:grpSpPr>
        <p:sp>
          <p:nvSpPr>
            <p:cNvPr id="18480" name="Oval 107"/>
            <p:cNvSpPr>
              <a:spLocks noChangeArrowheads="1"/>
            </p:cNvSpPr>
            <p:nvPr/>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81" name="Oval 108"/>
            <p:cNvSpPr>
              <a:spLocks noChangeArrowheads="1"/>
            </p:cNvSpPr>
            <p:nvPr/>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82" name="Oval 109"/>
            <p:cNvSpPr>
              <a:spLocks noChangeArrowheads="1"/>
            </p:cNvSpPr>
            <p:nvPr/>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grpSp>
        <p:nvGrpSpPr>
          <p:cNvPr id="18438" name="Group 146"/>
          <p:cNvGrpSpPr>
            <a:grpSpLocks/>
          </p:cNvGrpSpPr>
          <p:nvPr/>
        </p:nvGrpSpPr>
        <p:grpSpPr bwMode="auto">
          <a:xfrm>
            <a:off x="912813" y="620713"/>
            <a:ext cx="1284287" cy="1260475"/>
            <a:chOff x="575" y="391"/>
            <a:chExt cx="809" cy="794"/>
          </a:xfrm>
        </p:grpSpPr>
        <p:sp>
          <p:nvSpPr>
            <p:cNvPr id="18472" name="Oval 147"/>
            <p:cNvSpPr>
              <a:spLocks noChangeArrowheads="1"/>
            </p:cNvSpPr>
            <p:nvPr/>
          </p:nvSpPr>
          <p:spPr bwMode="auto">
            <a:xfrm>
              <a:off x="614" y="422"/>
              <a:ext cx="739" cy="747"/>
            </a:xfrm>
            <a:prstGeom prst="ellipse">
              <a:avLst/>
            </a:prstGeom>
            <a:solidFill>
              <a:srgbClr val="83725B"/>
            </a:solidFill>
            <a:ln w="9525">
              <a:solidFill>
                <a:srgbClr val="83725B"/>
              </a:solidFill>
              <a:miter lim="800000"/>
              <a:headEnd/>
              <a:tailEnd/>
            </a:ln>
          </p:spPr>
          <p:txBody>
            <a:bodyPr/>
            <a:lstStyle/>
            <a:p>
              <a:endParaRPr lang="en-US" dirty="0"/>
            </a:p>
          </p:txBody>
        </p:sp>
        <p:sp>
          <p:nvSpPr>
            <p:cNvPr id="18473" name="Oval 148"/>
            <p:cNvSpPr>
              <a:spLocks noChangeArrowheads="1"/>
            </p:cNvSpPr>
            <p:nvPr/>
          </p:nvSpPr>
          <p:spPr bwMode="auto">
            <a:xfrm>
              <a:off x="629" y="445"/>
              <a:ext cx="708" cy="708"/>
            </a:xfrm>
            <a:prstGeom prst="ellipse">
              <a:avLst/>
            </a:prstGeom>
            <a:solidFill>
              <a:srgbClr val="8C7F6D"/>
            </a:solidFill>
            <a:ln w="9525">
              <a:solidFill>
                <a:srgbClr val="83725B"/>
              </a:solidFill>
              <a:miter lim="800000"/>
              <a:headEnd/>
              <a:tailEnd/>
            </a:ln>
          </p:spPr>
          <p:txBody>
            <a:bodyPr/>
            <a:lstStyle/>
            <a:p>
              <a:endParaRPr lang="en-US" dirty="0"/>
            </a:p>
          </p:txBody>
        </p:sp>
        <p:sp>
          <p:nvSpPr>
            <p:cNvPr id="18474" name="Oval 149"/>
            <p:cNvSpPr>
              <a:spLocks noChangeArrowheads="1"/>
            </p:cNvSpPr>
            <p:nvPr/>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75" name="Oval 150"/>
            <p:cNvSpPr>
              <a:spLocks noChangeArrowheads="1"/>
            </p:cNvSpPr>
            <p:nvPr/>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76" name="Oval 151"/>
            <p:cNvSpPr>
              <a:spLocks noChangeArrowheads="1"/>
            </p:cNvSpPr>
            <p:nvPr/>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77" name="Oval 152"/>
            <p:cNvSpPr>
              <a:spLocks noChangeArrowheads="1"/>
            </p:cNvSpPr>
            <p:nvPr/>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78" name="Oval 153"/>
            <p:cNvSpPr>
              <a:spLocks noChangeArrowheads="1"/>
            </p:cNvSpPr>
            <p:nvPr/>
          </p:nvSpPr>
          <p:spPr bwMode="auto">
            <a:xfrm>
              <a:off x="629" y="445"/>
              <a:ext cx="708" cy="708"/>
            </a:xfrm>
            <a:prstGeom prst="ellipse">
              <a:avLst/>
            </a:prstGeom>
            <a:solidFill>
              <a:srgbClr val="83725B"/>
            </a:solidFill>
            <a:ln w="9525">
              <a:solidFill>
                <a:srgbClr val="83725B"/>
              </a:solidFill>
              <a:miter lim="800000"/>
              <a:headEnd/>
              <a:tailEnd/>
            </a:ln>
          </p:spPr>
          <p:txBody>
            <a:bodyPr/>
            <a:lstStyle/>
            <a:p>
              <a:endParaRPr lang="en-US" dirty="0"/>
            </a:p>
          </p:txBody>
        </p:sp>
        <p:sp>
          <p:nvSpPr>
            <p:cNvPr id="18479" name="Oval 154"/>
            <p:cNvSpPr>
              <a:spLocks noChangeArrowheads="1"/>
            </p:cNvSpPr>
            <p:nvPr/>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grpSp>
        <p:nvGrpSpPr>
          <p:cNvPr id="18439" name="Group 145"/>
          <p:cNvGrpSpPr>
            <a:grpSpLocks/>
          </p:cNvGrpSpPr>
          <p:nvPr/>
        </p:nvGrpSpPr>
        <p:grpSpPr bwMode="auto">
          <a:xfrm>
            <a:off x="863600" y="620713"/>
            <a:ext cx="1370013" cy="1284287"/>
            <a:chOff x="544" y="391"/>
            <a:chExt cx="863" cy="809"/>
          </a:xfrm>
        </p:grpSpPr>
        <p:sp>
          <p:nvSpPr>
            <p:cNvPr id="18469" name="Oval 119"/>
            <p:cNvSpPr>
              <a:spLocks noChangeArrowheads="1"/>
            </p:cNvSpPr>
            <p:nvPr/>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70" name="Oval 120"/>
            <p:cNvSpPr>
              <a:spLocks noChangeArrowheads="1"/>
            </p:cNvSpPr>
            <p:nvPr/>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71" name="Oval 121"/>
            <p:cNvSpPr>
              <a:spLocks noChangeArrowheads="1"/>
            </p:cNvSpPr>
            <p:nvPr/>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grpSp>
        <p:nvGrpSpPr>
          <p:cNvPr id="18440" name="Group 157"/>
          <p:cNvGrpSpPr>
            <a:grpSpLocks/>
          </p:cNvGrpSpPr>
          <p:nvPr/>
        </p:nvGrpSpPr>
        <p:grpSpPr bwMode="auto">
          <a:xfrm>
            <a:off x="422043" y="3099785"/>
            <a:ext cx="2074862" cy="2038350"/>
            <a:chOff x="209" y="1947"/>
            <a:chExt cx="1307" cy="1284"/>
          </a:xfrm>
        </p:grpSpPr>
        <p:sp>
          <p:nvSpPr>
            <p:cNvPr id="18463" name="Oval 122"/>
            <p:cNvSpPr>
              <a:spLocks noChangeArrowheads="1"/>
            </p:cNvSpPr>
            <p:nvPr/>
          </p:nvSpPr>
          <p:spPr bwMode="auto">
            <a:xfrm>
              <a:off x="264" y="2002"/>
              <a:ext cx="1213" cy="1205"/>
            </a:xfrm>
            <a:prstGeom prst="ellipse">
              <a:avLst/>
            </a:prstGeom>
            <a:solidFill>
              <a:srgbClr val="83725B"/>
            </a:solidFill>
            <a:ln w="9525">
              <a:solidFill>
                <a:srgbClr val="83725B"/>
              </a:solidFill>
              <a:miter lim="800000"/>
              <a:headEnd/>
              <a:tailEnd/>
            </a:ln>
          </p:spPr>
          <p:txBody>
            <a:bodyPr/>
            <a:lstStyle/>
            <a:p>
              <a:endParaRPr lang="en-US" dirty="0"/>
            </a:p>
          </p:txBody>
        </p:sp>
        <p:sp>
          <p:nvSpPr>
            <p:cNvPr id="18464" name="Oval 123"/>
            <p:cNvSpPr>
              <a:spLocks noChangeArrowheads="1"/>
            </p:cNvSpPr>
            <p:nvPr/>
          </p:nvSpPr>
          <p:spPr bwMode="auto">
            <a:xfrm>
              <a:off x="303" y="2033"/>
              <a:ext cx="1135" cy="1143"/>
            </a:xfrm>
            <a:prstGeom prst="ellipse">
              <a:avLst/>
            </a:prstGeom>
            <a:solidFill>
              <a:srgbClr val="83725B"/>
            </a:solidFill>
            <a:ln w="9525">
              <a:solidFill>
                <a:srgbClr val="83725B"/>
              </a:solidFill>
              <a:miter lim="800000"/>
              <a:headEnd/>
              <a:tailEnd/>
            </a:ln>
          </p:spPr>
          <p:txBody>
            <a:bodyPr/>
            <a:lstStyle/>
            <a:p>
              <a:endParaRPr lang="en-US" dirty="0"/>
            </a:p>
          </p:txBody>
        </p:sp>
        <p:sp>
          <p:nvSpPr>
            <p:cNvPr id="18465" name="Oval 124"/>
            <p:cNvSpPr>
              <a:spLocks noChangeArrowheads="1"/>
            </p:cNvSpPr>
            <p:nvPr/>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66" name="Oval 125"/>
            <p:cNvSpPr>
              <a:spLocks noChangeArrowheads="1"/>
            </p:cNvSpPr>
            <p:nvPr/>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67" name="Oval 126"/>
            <p:cNvSpPr>
              <a:spLocks noChangeArrowheads="1"/>
            </p:cNvSpPr>
            <p:nvPr/>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68" name="Oval 127"/>
            <p:cNvSpPr>
              <a:spLocks noChangeArrowheads="1"/>
            </p:cNvSpPr>
            <p:nvPr/>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grpSp>
        <p:nvGrpSpPr>
          <p:cNvPr id="18441" name="Group 158"/>
          <p:cNvGrpSpPr>
            <a:grpSpLocks/>
          </p:cNvGrpSpPr>
          <p:nvPr/>
        </p:nvGrpSpPr>
        <p:grpSpPr bwMode="auto">
          <a:xfrm>
            <a:off x="257175" y="3090863"/>
            <a:ext cx="2211388" cy="2087562"/>
            <a:chOff x="162" y="1947"/>
            <a:chExt cx="1393" cy="1315"/>
          </a:xfrm>
        </p:grpSpPr>
        <p:sp>
          <p:nvSpPr>
            <p:cNvPr id="18460" name="Oval 129"/>
            <p:cNvSpPr>
              <a:spLocks noChangeArrowheads="1"/>
            </p:cNvSpPr>
            <p:nvPr/>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61" name="Oval 130"/>
            <p:cNvSpPr>
              <a:spLocks noChangeArrowheads="1"/>
            </p:cNvSpPr>
            <p:nvPr/>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62" name="Oval 131"/>
            <p:cNvSpPr>
              <a:spLocks noChangeArrowheads="1"/>
            </p:cNvSpPr>
            <p:nvPr/>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grpSp>
        <p:nvGrpSpPr>
          <p:cNvPr id="18442" name="Group 159"/>
          <p:cNvGrpSpPr>
            <a:grpSpLocks/>
          </p:cNvGrpSpPr>
          <p:nvPr/>
        </p:nvGrpSpPr>
        <p:grpSpPr bwMode="auto">
          <a:xfrm>
            <a:off x="900113" y="4684713"/>
            <a:ext cx="1717675" cy="1692275"/>
            <a:chOff x="567" y="2951"/>
            <a:chExt cx="1082" cy="1066"/>
          </a:xfrm>
        </p:grpSpPr>
        <p:sp>
          <p:nvSpPr>
            <p:cNvPr id="18454" name="Oval 132"/>
            <p:cNvSpPr>
              <a:spLocks noChangeArrowheads="1"/>
            </p:cNvSpPr>
            <p:nvPr/>
          </p:nvSpPr>
          <p:spPr bwMode="auto">
            <a:xfrm>
              <a:off x="614" y="2990"/>
              <a:ext cx="1003" cy="1011"/>
            </a:xfrm>
            <a:prstGeom prst="ellipse">
              <a:avLst/>
            </a:prstGeom>
            <a:solidFill>
              <a:srgbClr val="83725B"/>
            </a:solidFill>
            <a:ln w="9525">
              <a:solidFill>
                <a:srgbClr val="83725B"/>
              </a:solidFill>
              <a:miter lim="800000"/>
              <a:headEnd/>
              <a:tailEnd/>
            </a:ln>
          </p:spPr>
          <p:txBody>
            <a:bodyPr/>
            <a:lstStyle/>
            <a:p>
              <a:endParaRPr lang="en-US" dirty="0"/>
            </a:p>
          </p:txBody>
        </p:sp>
        <p:sp>
          <p:nvSpPr>
            <p:cNvPr id="18455" name="Oval 133"/>
            <p:cNvSpPr>
              <a:spLocks noChangeArrowheads="1"/>
            </p:cNvSpPr>
            <p:nvPr/>
          </p:nvSpPr>
          <p:spPr bwMode="auto">
            <a:xfrm>
              <a:off x="645" y="3021"/>
              <a:ext cx="941" cy="949"/>
            </a:xfrm>
            <a:prstGeom prst="ellipse">
              <a:avLst/>
            </a:prstGeom>
            <a:solidFill>
              <a:srgbClr val="83725B"/>
            </a:solidFill>
            <a:ln w="9525">
              <a:solidFill>
                <a:srgbClr val="83725B"/>
              </a:solidFill>
              <a:miter lim="800000"/>
              <a:headEnd/>
              <a:tailEnd/>
            </a:ln>
          </p:spPr>
          <p:txBody>
            <a:bodyPr/>
            <a:lstStyle/>
            <a:p>
              <a:endParaRPr lang="en-US" dirty="0"/>
            </a:p>
          </p:txBody>
        </p:sp>
        <p:sp>
          <p:nvSpPr>
            <p:cNvPr id="18456" name="Oval 134"/>
            <p:cNvSpPr>
              <a:spLocks noChangeArrowheads="1"/>
            </p:cNvSpPr>
            <p:nvPr/>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57" name="Oval 135"/>
            <p:cNvSpPr>
              <a:spLocks noChangeArrowheads="1"/>
            </p:cNvSpPr>
            <p:nvPr/>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58" name="Oval 136"/>
            <p:cNvSpPr>
              <a:spLocks noChangeArrowheads="1"/>
            </p:cNvSpPr>
            <p:nvPr/>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59" name="Oval 137"/>
            <p:cNvSpPr>
              <a:spLocks noChangeArrowheads="1"/>
            </p:cNvSpPr>
            <p:nvPr/>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grpSp>
        <p:nvGrpSpPr>
          <p:cNvPr id="18443" name="Group 160"/>
          <p:cNvGrpSpPr>
            <a:grpSpLocks/>
          </p:cNvGrpSpPr>
          <p:nvPr/>
        </p:nvGrpSpPr>
        <p:grpSpPr bwMode="auto">
          <a:xfrm>
            <a:off x="838200" y="4684713"/>
            <a:ext cx="1828800" cy="1728787"/>
            <a:chOff x="528" y="2951"/>
            <a:chExt cx="1152" cy="1089"/>
          </a:xfrm>
        </p:grpSpPr>
        <p:sp>
          <p:nvSpPr>
            <p:cNvPr id="18451" name="Oval 139"/>
            <p:cNvSpPr>
              <a:spLocks noChangeArrowheads="1"/>
            </p:cNvSpPr>
            <p:nvPr/>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52" name="Oval 140"/>
            <p:cNvSpPr>
              <a:spLocks noChangeArrowheads="1"/>
            </p:cNvSpPr>
            <p:nvPr/>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sp>
          <p:nvSpPr>
            <p:cNvPr id="18453" name="Oval 141"/>
            <p:cNvSpPr>
              <a:spLocks noChangeArrowheads="1"/>
            </p:cNvSpPr>
            <p:nvPr/>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dirty="0"/>
            </a:p>
          </p:txBody>
        </p:sp>
      </p:grpSp>
      <p:pic>
        <p:nvPicPr>
          <p:cNvPr id="3020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913" y="3302192"/>
            <a:ext cx="2087563" cy="169545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208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1358" y="4697413"/>
            <a:ext cx="1841500" cy="1728787"/>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208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7307" y="1354139"/>
            <a:ext cx="2432050" cy="2236786"/>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208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5662" y="648602"/>
            <a:ext cx="1438275" cy="981075"/>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Rectangle 2">
            <a:extLst>
              <a:ext uri="{FF2B5EF4-FFF2-40B4-BE49-F238E27FC236}">
                <a16:creationId xmlns:a16="http://schemas.microsoft.com/office/drawing/2014/main" id="{D8C5B6DD-8A31-40B9-ADCE-9A8B2C65C667}"/>
              </a:ext>
            </a:extLst>
          </p:cNvPr>
          <p:cNvSpPr txBox="1">
            <a:spLocks noChangeArrowheads="1"/>
          </p:cNvSpPr>
          <p:nvPr/>
        </p:nvSpPr>
        <p:spPr bwMode="auto">
          <a:xfrm>
            <a:off x="3027595" y="4190206"/>
            <a:ext cx="5545137"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eaLnBrk="0" fontAlgn="base" hangingPunct="0">
              <a:lnSpc>
                <a:spcPct val="85000"/>
              </a:lnSpc>
              <a:spcBef>
                <a:spcPct val="0"/>
              </a:spcBef>
              <a:spcAft>
                <a:spcPct val="0"/>
              </a:spcAft>
              <a:defRPr sz="2400">
                <a:solidFill>
                  <a:srgbClr val="003896"/>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a:lstStyle>
          <a:p>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br>
              <a:rPr lang="en-GB" sz="4000" b="1" kern="0" dirty="0">
                <a:effectLst>
                  <a:outerShdw blurRad="38100" dist="38100" dir="2700000" algn="tl">
                    <a:srgbClr val="C0C0C0"/>
                  </a:outerShdw>
                </a:effectLst>
              </a:rPr>
            </a:br>
            <a:r>
              <a:rPr lang="en-GB" b="1" kern="0" dirty="0">
                <a:effectLst>
                  <a:outerShdw blurRad="38100" dist="38100" dir="2700000" algn="tl">
                    <a:srgbClr val="C0C0C0"/>
                  </a:outerShdw>
                </a:effectLst>
              </a:rPr>
              <a:t>Kusile Power Station Project</a:t>
            </a:r>
            <a:br>
              <a:rPr lang="en-GB" sz="1600" b="1" kern="0" dirty="0">
                <a:effectLst>
                  <a:outerShdw blurRad="38100" dist="38100" dir="2700000" algn="tl">
                    <a:srgbClr val="C0C0C0"/>
                  </a:outerShdw>
                </a:effectLst>
              </a:rPr>
            </a:br>
            <a:br>
              <a:rPr lang="en-ZA" sz="1800" kern="0" dirty="0">
                <a:solidFill>
                  <a:srgbClr val="000000"/>
                </a:solidFill>
                <a:latin typeface="Arial" panose="020B0604020202020204" pitchFamily="34" charset="0"/>
              </a:rPr>
            </a:br>
            <a:r>
              <a:rPr lang="en-US" sz="1800" kern="0" dirty="0">
                <a:solidFill>
                  <a:srgbClr val="000000"/>
                </a:solidFill>
                <a:latin typeface="Arial" panose="020B0604020202020204" pitchFamily="34" charset="0"/>
              </a:rPr>
              <a:t> </a:t>
            </a:r>
            <a:br>
              <a:rPr lang="en-US" sz="1800" kern="0" dirty="0">
                <a:solidFill>
                  <a:srgbClr val="000000"/>
                </a:solidFill>
                <a:latin typeface="Arial" panose="020B0604020202020204" pitchFamily="34" charset="0"/>
              </a:rPr>
            </a:br>
            <a:r>
              <a:rPr lang="en-GB" sz="1800" b="1" kern="0" dirty="0"/>
              <a:t>Kusile Ash Dump Dirty Dam &amp; Raw Water Reservoir Leakage Detection Sumps</a:t>
            </a:r>
            <a:br>
              <a:rPr lang="en-US" sz="1800" kern="0" dirty="0"/>
            </a:br>
            <a:br>
              <a:rPr lang="en-ZA" sz="1600" kern="0" dirty="0"/>
            </a:br>
            <a:br>
              <a:rPr lang="en-GB" sz="1600" b="1" kern="0" cap="all" dirty="0">
                <a:solidFill>
                  <a:srgbClr val="FF0000"/>
                </a:solidFill>
              </a:rPr>
            </a:br>
            <a:br>
              <a:rPr lang="en-GB" sz="1600" b="1" kern="0" dirty="0">
                <a:effectLst>
                  <a:outerShdw blurRad="38100" dist="38100" dir="2700000" algn="tl">
                    <a:srgbClr val="C0C0C0"/>
                  </a:outerShdw>
                </a:effectLst>
              </a:rPr>
            </a:br>
            <a:br>
              <a:rPr lang="en-GB" sz="1800" b="1" kern="0" dirty="0">
                <a:effectLst>
                  <a:outerShdw blurRad="38100" dist="38100" dir="2700000" algn="tl">
                    <a:srgbClr val="C0C0C0"/>
                  </a:outerShdw>
                </a:effectLst>
              </a:rPr>
            </a:br>
            <a:r>
              <a:rPr lang="en-GB" sz="1800" b="1" kern="0" dirty="0">
                <a:effectLst>
                  <a:outerShdw blurRad="38100" dist="38100" dir="2700000" algn="tl">
                    <a:srgbClr val="C0C0C0"/>
                  </a:outerShdw>
                </a:effectLst>
              </a:rPr>
              <a:t>Microsoft Teams Clarification Meeting </a:t>
            </a:r>
            <a:endParaRPr lang="en-US" altLang="en-US" sz="1800" b="1" kern="0" dirty="0"/>
          </a:p>
        </p:txBody>
      </p:sp>
      <p:sp>
        <p:nvSpPr>
          <p:cNvPr id="59" name="Rectangle 3">
            <a:extLst>
              <a:ext uri="{FF2B5EF4-FFF2-40B4-BE49-F238E27FC236}">
                <a16:creationId xmlns:a16="http://schemas.microsoft.com/office/drawing/2014/main" id="{B7573E70-1785-449D-BCC9-7A2E010DB85C}"/>
              </a:ext>
            </a:extLst>
          </p:cNvPr>
          <p:cNvSpPr>
            <a:spLocks noGrp="1" noChangeArrowheads="1"/>
          </p:cNvSpPr>
          <p:nvPr>
            <p:ph type="subTitle" idx="1"/>
          </p:nvPr>
        </p:nvSpPr>
        <p:spPr>
          <a:xfrm>
            <a:off x="2843159" y="5548893"/>
            <a:ext cx="5545137" cy="504825"/>
          </a:xfrm>
        </p:spPr>
        <p:txBody>
          <a:bodyPr/>
          <a:lstStyle/>
          <a:p>
            <a:pPr eaLnBrk="1" hangingPunct="1"/>
            <a:r>
              <a:rPr lang="en-US" altLang="en-US" b="1" dirty="0">
                <a:solidFill>
                  <a:srgbClr val="003896"/>
                </a:solidFill>
                <a:effectLst>
                  <a:outerShdw blurRad="38100" dist="38100" dir="2700000" algn="tl">
                    <a:srgbClr val="C0C0C0"/>
                  </a:outerShdw>
                </a:effectLst>
                <a:latin typeface="+mj-lt"/>
                <a:ea typeface="+mj-ea"/>
                <a:cs typeface="+mj-cs"/>
              </a:rPr>
              <a:t>Date: 19 July 2022</a:t>
            </a:r>
          </a:p>
          <a:p>
            <a:pPr eaLnBrk="1" hangingPunct="1"/>
            <a:endParaRPr lang="en-US" altLang="en-US" dirty="0"/>
          </a:p>
          <a:p>
            <a:pPr eaLnBrk="1" hangingPunct="1"/>
            <a:endParaRPr lang="en-US" altLang="en-US" dirty="0"/>
          </a:p>
          <a:p>
            <a:pPr eaLnBrk="1" hangingPunct="1"/>
            <a:endParaRPr lang="en-US" altLang="en-US" dirty="0"/>
          </a:p>
        </p:txBody>
      </p:sp>
    </p:spTree>
    <p:extLst>
      <p:ext uri="{BB962C8B-B14F-4D97-AF65-F5344CB8AC3E}">
        <p14:creationId xmlns:p14="http://schemas.microsoft.com/office/powerpoint/2010/main" val="1500172993"/>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81D2B-6AD8-4ED0-8085-5F9D37547135}"/>
              </a:ext>
            </a:extLst>
          </p:cNvPr>
          <p:cNvSpPr>
            <a:spLocks noGrp="1"/>
          </p:cNvSpPr>
          <p:nvPr>
            <p:ph type="title"/>
          </p:nvPr>
        </p:nvSpPr>
        <p:spPr/>
        <p:txBody>
          <a:bodyPr/>
          <a:lstStyle/>
          <a:p>
            <a:endParaRPr lang="en-ZA"/>
          </a:p>
        </p:txBody>
      </p:sp>
      <p:graphicFrame>
        <p:nvGraphicFramePr>
          <p:cNvPr id="5" name="Content Placeholder 4">
            <a:extLst>
              <a:ext uri="{FF2B5EF4-FFF2-40B4-BE49-F238E27FC236}">
                <a16:creationId xmlns:a16="http://schemas.microsoft.com/office/drawing/2014/main" id="{2853FA2D-4DFF-46D5-8742-CCB8EB649D61}"/>
              </a:ext>
            </a:extLst>
          </p:cNvPr>
          <p:cNvGraphicFramePr>
            <a:graphicFrameLocks noGrp="1"/>
          </p:cNvGraphicFramePr>
          <p:nvPr>
            <p:ph idx="1"/>
            <p:extLst>
              <p:ext uri="{D42A27DB-BD31-4B8C-83A1-F6EECF244321}">
                <p14:modId xmlns:p14="http://schemas.microsoft.com/office/powerpoint/2010/main" val="1477589700"/>
              </p:ext>
            </p:extLst>
          </p:nvPr>
        </p:nvGraphicFramePr>
        <p:xfrm>
          <a:off x="251520" y="1052736"/>
          <a:ext cx="8424937" cy="5809009"/>
        </p:xfrm>
        <a:graphic>
          <a:graphicData uri="http://schemas.openxmlformats.org/drawingml/2006/table">
            <a:tbl>
              <a:tblPr firstRow="1" bandRow="1">
                <a:tableStyleId>{5C22544A-7EE6-4342-B048-85BDC9FD1C3A}</a:tableStyleId>
              </a:tblPr>
              <a:tblGrid>
                <a:gridCol w="648072">
                  <a:extLst>
                    <a:ext uri="{9D8B030D-6E8A-4147-A177-3AD203B41FA5}">
                      <a16:colId xmlns:a16="http://schemas.microsoft.com/office/drawing/2014/main" val="1907298690"/>
                    </a:ext>
                  </a:extLst>
                </a:gridCol>
                <a:gridCol w="2623108">
                  <a:extLst>
                    <a:ext uri="{9D8B030D-6E8A-4147-A177-3AD203B41FA5}">
                      <a16:colId xmlns:a16="http://schemas.microsoft.com/office/drawing/2014/main" val="2395269848"/>
                    </a:ext>
                  </a:extLst>
                </a:gridCol>
                <a:gridCol w="3534004">
                  <a:extLst>
                    <a:ext uri="{9D8B030D-6E8A-4147-A177-3AD203B41FA5}">
                      <a16:colId xmlns:a16="http://schemas.microsoft.com/office/drawing/2014/main" val="3612704731"/>
                    </a:ext>
                  </a:extLst>
                </a:gridCol>
                <a:gridCol w="1619753">
                  <a:extLst>
                    <a:ext uri="{9D8B030D-6E8A-4147-A177-3AD203B41FA5}">
                      <a16:colId xmlns:a16="http://schemas.microsoft.com/office/drawing/2014/main" val="598118113"/>
                    </a:ext>
                  </a:extLst>
                </a:gridCol>
              </a:tblGrid>
              <a:tr h="376541">
                <a:tc gridSpan="4">
                  <a:txBody>
                    <a:bodyPr/>
                    <a:lstStyle/>
                    <a:p>
                      <a:pPr algn="ctr"/>
                      <a:r>
                        <a:rPr lang="en-US" dirty="0"/>
                        <a:t>Qualitative Criteria</a:t>
                      </a:r>
                      <a:endParaRPr lang="en-ZA" dirty="0"/>
                    </a:p>
                  </a:txBody>
                  <a:tcPr anchor="ctr"/>
                </a:tc>
                <a:tc hMerge="1">
                  <a:txBody>
                    <a:bodyPr/>
                    <a:lstStyle/>
                    <a:p>
                      <a:endParaRPr lang="en-ZA" dirty="0"/>
                    </a:p>
                  </a:txBody>
                  <a:tcPr/>
                </a:tc>
                <a:tc hMerge="1">
                  <a:txBody>
                    <a:bodyPr/>
                    <a:lstStyle/>
                    <a:p>
                      <a:endParaRPr lang="en-ZA"/>
                    </a:p>
                  </a:txBody>
                  <a:tcPr/>
                </a:tc>
                <a:tc hMerge="1">
                  <a:txBody>
                    <a:bodyPr/>
                    <a:lstStyle/>
                    <a:p>
                      <a:endParaRPr lang="en-ZA" dirty="0"/>
                    </a:p>
                  </a:txBody>
                  <a:tcPr/>
                </a:tc>
                <a:extLst>
                  <a:ext uri="{0D108BD9-81ED-4DB2-BD59-A6C34878D82A}">
                    <a16:rowId xmlns:a16="http://schemas.microsoft.com/office/drawing/2014/main" val="3393052412"/>
                  </a:ext>
                </a:extLst>
              </a:tr>
              <a:tr h="464228">
                <a:tc gridSpan="2">
                  <a:txBody>
                    <a:bodyPr/>
                    <a:lstStyle/>
                    <a:p>
                      <a:r>
                        <a:rPr lang="en-US" sz="1200" kern="1200" dirty="0">
                          <a:solidFill>
                            <a:schemeClr val="dk1"/>
                          </a:solidFill>
                          <a:effectLst/>
                          <a:latin typeface="+mn-lt"/>
                          <a:ea typeface="+mn-ea"/>
                          <a:cs typeface="+mn-cs"/>
                        </a:rPr>
                        <a:t>1. LPS Evaluation Criteria</a:t>
                      </a:r>
                      <a:endParaRPr lang="en-ZA" sz="1200" kern="1200" dirty="0">
                        <a:solidFill>
                          <a:schemeClr val="dk1"/>
                        </a:solidFill>
                        <a:effectLst/>
                        <a:latin typeface="+mn-lt"/>
                        <a:ea typeface="+mn-ea"/>
                        <a:cs typeface="+mn-cs"/>
                      </a:endParaRPr>
                    </a:p>
                  </a:txBody>
                  <a:tcPr anchor="ctr"/>
                </a:tc>
                <a:tc hMerge="1">
                  <a:txBody>
                    <a:bodyPr/>
                    <a:lstStyle/>
                    <a:p>
                      <a:endParaRPr lang="en-ZA" dirty="0"/>
                    </a:p>
                  </a:txBody>
                  <a:tcPr anchor="ctr"/>
                </a:tc>
                <a:tc>
                  <a:txBody>
                    <a:bodyPr/>
                    <a:lstStyle/>
                    <a:p>
                      <a:r>
                        <a:rPr lang="en-US" sz="1200" dirty="0"/>
                        <a:t>Reference to Technical Specification / Tender Returnable</a:t>
                      </a:r>
                      <a:endParaRPr lang="en-ZA" sz="1200" dirty="0"/>
                    </a:p>
                  </a:txBody>
                  <a:tcPr anchor="ctr"/>
                </a:tc>
                <a:tc>
                  <a:txBody>
                    <a:bodyPr/>
                    <a:lstStyle/>
                    <a:p>
                      <a:r>
                        <a:rPr lang="en-US" sz="1200" dirty="0"/>
                        <a:t>Criteria Weighting</a:t>
                      </a:r>
                    </a:p>
                    <a:p>
                      <a:r>
                        <a:rPr lang="en-US" sz="1200" dirty="0"/>
                        <a:t>(70%)</a:t>
                      </a:r>
                      <a:endParaRPr lang="en-ZA" sz="1200" dirty="0"/>
                    </a:p>
                  </a:txBody>
                  <a:tcPr anchor="ctr"/>
                </a:tc>
                <a:extLst>
                  <a:ext uri="{0D108BD9-81ED-4DB2-BD59-A6C34878D82A}">
                    <a16:rowId xmlns:a16="http://schemas.microsoft.com/office/drawing/2014/main" val="3445669305"/>
                  </a:ext>
                </a:extLst>
              </a:tr>
              <a:tr h="2692522">
                <a:tc>
                  <a:txBody>
                    <a:bodyPr/>
                    <a:lstStyle/>
                    <a:p>
                      <a:r>
                        <a:rPr lang="en-US" sz="1600" dirty="0"/>
                        <a:t>1.2.</a:t>
                      </a:r>
                      <a:endParaRPr lang="en-ZA" sz="1600" dirty="0"/>
                    </a:p>
                  </a:txBody>
                  <a:tcPr anchor="ctr"/>
                </a:tc>
                <a:tc>
                  <a:txBody>
                    <a:bodyPr/>
                    <a:lstStyle/>
                    <a:p>
                      <a:r>
                        <a:rPr lang="en-US" sz="1600" dirty="0"/>
                        <a:t>Organogram and CV's of key personnel</a:t>
                      </a:r>
                      <a:endParaRPr lang="en-ZA" sz="1600" dirty="0"/>
                    </a:p>
                  </a:txBody>
                  <a:tcPr anchor="ctr"/>
                </a:tc>
                <a:tc>
                  <a:txBody>
                    <a:bodyPr/>
                    <a:lstStyle/>
                    <a:p>
                      <a:pPr marL="342900" lvl="0" indent="-342900">
                        <a:buFont typeface="Arial" panose="020B0604020202020204" pitchFamily="34" charset="0"/>
                        <a:buChar char="•"/>
                      </a:pPr>
                      <a:r>
                        <a:rPr lang="en-US" sz="1600" dirty="0"/>
                        <a:t>Provide organogram of key personnel of the main contractor and subcontractors:</a:t>
                      </a:r>
                    </a:p>
                    <a:p>
                      <a:pPr marL="342900" lvl="0" indent="-342900">
                        <a:buFont typeface="Arial" panose="020B0604020202020204" pitchFamily="34" charset="0"/>
                        <a:buChar char="•"/>
                      </a:pPr>
                      <a:r>
                        <a:rPr lang="en-US" sz="1600" dirty="0"/>
                        <a:t>Organogram should include key personnel as follows(as minimum):</a:t>
                      </a:r>
                    </a:p>
                    <a:p>
                      <a:pPr marL="342900" lvl="0" indent="-342900" algn="l" defTabSz="914400" rtl="0" eaLnBrk="1" latinLnBrk="0" hangingPunct="1">
                        <a:buFont typeface="Arial" panose="020B0604020202020204" pitchFamily="34" charset="0"/>
                        <a:buChar char="•"/>
                      </a:pPr>
                      <a:r>
                        <a:rPr lang="en-ZA" sz="1600" kern="1200" dirty="0">
                          <a:solidFill>
                            <a:schemeClr val="dk1"/>
                          </a:solidFill>
                          <a:latin typeface="+mn-lt"/>
                          <a:ea typeface="+mn-ea"/>
                          <a:cs typeface="+mn-cs"/>
                        </a:rPr>
                        <a:t>Professional Engineer(s) Mechanical, </a:t>
                      </a:r>
                    </a:p>
                    <a:p>
                      <a:pPr marL="342900" lvl="0" indent="-342900" algn="l" defTabSz="914400" rtl="0" eaLnBrk="1" latinLnBrk="0" hangingPunct="1">
                        <a:buFont typeface="Arial" panose="020B0604020202020204" pitchFamily="34" charset="0"/>
                        <a:buChar char="•"/>
                      </a:pPr>
                      <a:r>
                        <a:rPr lang="en-US" sz="1600" kern="1200" dirty="0">
                          <a:solidFill>
                            <a:schemeClr val="dk1"/>
                          </a:solidFill>
                          <a:latin typeface="+mn-lt"/>
                          <a:ea typeface="+mn-ea"/>
                          <a:cs typeface="+mn-cs"/>
                        </a:rPr>
                        <a:t>Note: Curriculum Vitae of all key personnel must be included as part of Organogram tender submission. </a:t>
                      </a:r>
                    </a:p>
                    <a:p>
                      <a:pPr marL="342900" lvl="0" indent="-342900" algn="l" defTabSz="914400" rtl="0" eaLnBrk="1" latinLnBrk="0" hangingPunct="1">
                        <a:buFont typeface="Arial" panose="020B0604020202020204" pitchFamily="34" charset="0"/>
                        <a:buChar char="•"/>
                      </a:pPr>
                      <a:r>
                        <a:rPr lang="en-US" sz="1600" kern="1200" dirty="0">
                          <a:solidFill>
                            <a:schemeClr val="dk1"/>
                          </a:solidFill>
                          <a:latin typeface="+mn-lt"/>
                          <a:ea typeface="+mn-ea"/>
                          <a:cs typeface="+mn-cs"/>
                        </a:rPr>
                        <a:t>If a subcontractor is appointed, then the tenderer shall demonstrate how tenderer's subcontractor and suppliers shall interface with the tenderer's project team through the organogram 	</a:t>
                      </a:r>
                    </a:p>
                    <a:p>
                      <a:pPr marL="342900" lvl="0" indent="-342900">
                        <a:buFont typeface="Arial" panose="020B0604020202020204" pitchFamily="34" charset="0"/>
                        <a:buChar char="•"/>
                      </a:pPr>
                      <a:endParaRPr lang="en-ZA" sz="1600" dirty="0"/>
                    </a:p>
                  </a:txBody>
                  <a:tcPr anchor="ctr"/>
                </a:tc>
                <a:tc>
                  <a:txBody>
                    <a:bodyPr/>
                    <a:lstStyle/>
                    <a:p>
                      <a:r>
                        <a:rPr lang="en-ZA" sz="1600" dirty="0"/>
                        <a:t>Sub-weighting: 10%</a:t>
                      </a:r>
                    </a:p>
                    <a:p>
                      <a:endParaRPr lang="en-ZA" sz="1600" dirty="0"/>
                    </a:p>
                  </a:txBody>
                  <a:tcPr anchor="ctr"/>
                </a:tc>
                <a:extLst>
                  <a:ext uri="{0D108BD9-81ED-4DB2-BD59-A6C34878D82A}">
                    <a16:rowId xmlns:a16="http://schemas.microsoft.com/office/drawing/2014/main" val="2520337906"/>
                  </a:ext>
                </a:extLst>
              </a:tr>
            </a:tbl>
          </a:graphicData>
        </a:graphic>
      </p:graphicFrame>
      <p:sp>
        <p:nvSpPr>
          <p:cNvPr id="4" name="Slide Number Placeholder 3">
            <a:extLst>
              <a:ext uri="{FF2B5EF4-FFF2-40B4-BE49-F238E27FC236}">
                <a16:creationId xmlns:a16="http://schemas.microsoft.com/office/drawing/2014/main" id="{9735F87E-C297-4F5D-8051-4AE779FDE052}"/>
              </a:ext>
            </a:extLst>
          </p:cNvPr>
          <p:cNvSpPr>
            <a:spLocks noGrp="1"/>
          </p:cNvSpPr>
          <p:nvPr>
            <p:ph type="sldNum" sz="quarter" idx="12"/>
          </p:nvPr>
        </p:nvSpPr>
        <p:spPr/>
        <p:txBody>
          <a:bodyPr/>
          <a:lstStyle/>
          <a:p>
            <a:pPr>
              <a:defRPr/>
            </a:pPr>
            <a:fld id="{5778478D-AA3C-417A-BB66-9024EE18A593}" type="slidenum">
              <a:rPr lang="en-ZA" smtClean="0"/>
              <a:pPr>
                <a:defRPr/>
              </a:pPr>
              <a:t>10</a:t>
            </a:fld>
            <a:endParaRPr lang="en-ZA" dirty="0"/>
          </a:p>
        </p:txBody>
      </p:sp>
    </p:spTree>
    <p:extLst>
      <p:ext uri="{BB962C8B-B14F-4D97-AF65-F5344CB8AC3E}">
        <p14:creationId xmlns:p14="http://schemas.microsoft.com/office/powerpoint/2010/main" val="3989463354"/>
      </p:ext>
    </p:extLst>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81D2B-6AD8-4ED0-8085-5F9D37547135}"/>
              </a:ext>
            </a:extLst>
          </p:cNvPr>
          <p:cNvSpPr>
            <a:spLocks noGrp="1"/>
          </p:cNvSpPr>
          <p:nvPr>
            <p:ph type="title"/>
          </p:nvPr>
        </p:nvSpPr>
        <p:spPr/>
        <p:txBody>
          <a:bodyPr/>
          <a:lstStyle/>
          <a:p>
            <a:endParaRPr lang="en-ZA"/>
          </a:p>
        </p:txBody>
      </p:sp>
      <p:graphicFrame>
        <p:nvGraphicFramePr>
          <p:cNvPr id="5" name="Content Placeholder 4">
            <a:extLst>
              <a:ext uri="{FF2B5EF4-FFF2-40B4-BE49-F238E27FC236}">
                <a16:creationId xmlns:a16="http://schemas.microsoft.com/office/drawing/2014/main" id="{2853FA2D-4DFF-46D5-8742-CCB8EB649D61}"/>
              </a:ext>
            </a:extLst>
          </p:cNvPr>
          <p:cNvGraphicFramePr>
            <a:graphicFrameLocks noGrp="1"/>
          </p:cNvGraphicFramePr>
          <p:nvPr>
            <p:ph idx="1"/>
            <p:extLst>
              <p:ext uri="{D42A27DB-BD31-4B8C-83A1-F6EECF244321}">
                <p14:modId xmlns:p14="http://schemas.microsoft.com/office/powerpoint/2010/main" val="546957723"/>
              </p:ext>
            </p:extLst>
          </p:nvPr>
        </p:nvGraphicFramePr>
        <p:xfrm>
          <a:off x="251520" y="1052736"/>
          <a:ext cx="8424937" cy="5809009"/>
        </p:xfrm>
        <a:graphic>
          <a:graphicData uri="http://schemas.openxmlformats.org/drawingml/2006/table">
            <a:tbl>
              <a:tblPr firstRow="1" bandRow="1">
                <a:tableStyleId>{5C22544A-7EE6-4342-B048-85BDC9FD1C3A}</a:tableStyleId>
              </a:tblPr>
              <a:tblGrid>
                <a:gridCol w="648072">
                  <a:extLst>
                    <a:ext uri="{9D8B030D-6E8A-4147-A177-3AD203B41FA5}">
                      <a16:colId xmlns:a16="http://schemas.microsoft.com/office/drawing/2014/main" val="1907298690"/>
                    </a:ext>
                  </a:extLst>
                </a:gridCol>
                <a:gridCol w="2623108">
                  <a:extLst>
                    <a:ext uri="{9D8B030D-6E8A-4147-A177-3AD203B41FA5}">
                      <a16:colId xmlns:a16="http://schemas.microsoft.com/office/drawing/2014/main" val="2395269848"/>
                    </a:ext>
                  </a:extLst>
                </a:gridCol>
                <a:gridCol w="3534004">
                  <a:extLst>
                    <a:ext uri="{9D8B030D-6E8A-4147-A177-3AD203B41FA5}">
                      <a16:colId xmlns:a16="http://schemas.microsoft.com/office/drawing/2014/main" val="3612704731"/>
                    </a:ext>
                  </a:extLst>
                </a:gridCol>
                <a:gridCol w="1619753">
                  <a:extLst>
                    <a:ext uri="{9D8B030D-6E8A-4147-A177-3AD203B41FA5}">
                      <a16:colId xmlns:a16="http://schemas.microsoft.com/office/drawing/2014/main" val="598118113"/>
                    </a:ext>
                  </a:extLst>
                </a:gridCol>
              </a:tblGrid>
              <a:tr h="376541">
                <a:tc gridSpan="4">
                  <a:txBody>
                    <a:bodyPr/>
                    <a:lstStyle/>
                    <a:p>
                      <a:pPr algn="ctr"/>
                      <a:r>
                        <a:rPr lang="en-US" dirty="0"/>
                        <a:t>Qualitative Criteria</a:t>
                      </a:r>
                      <a:endParaRPr lang="en-ZA" dirty="0"/>
                    </a:p>
                  </a:txBody>
                  <a:tcPr anchor="ctr"/>
                </a:tc>
                <a:tc hMerge="1">
                  <a:txBody>
                    <a:bodyPr/>
                    <a:lstStyle/>
                    <a:p>
                      <a:endParaRPr lang="en-ZA" dirty="0"/>
                    </a:p>
                  </a:txBody>
                  <a:tcPr/>
                </a:tc>
                <a:tc hMerge="1">
                  <a:txBody>
                    <a:bodyPr/>
                    <a:lstStyle/>
                    <a:p>
                      <a:endParaRPr lang="en-ZA"/>
                    </a:p>
                  </a:txBody>
                  <a:tcPr/>
                </a:tc>
                <a:tc hMerge="1">
                  <a:txBody>
                    <a:bodyPr/>
                    <a:lstStyle/>
                    <a:p>
                      <a:endParaRPr lang="en-ZA" dirty="0"/>
                    </a:p>
                  </a:txBody>
                  <a:tcPr/>
                </a:tc>
                <a:extLst>
                  <a:ext uri="{0D108BD9-81ED-4DB2-BD59-A6C34878D82A}">
                    <a16:rowId xmlns:a16="http://schemas.microsoft.com/office/drawing/2014/main" val="3393052412"/>
                  </a:ext>
                </a:extLst>
              </a:tr>
              <a:tr h="464228">
                <a:tc gridSpan="2">
                  <a:txBody>
                    <a:bodyPr/>
                    <a:lstStyle/>
                    <a:p>
                      <a:r>
                        <a:rPr lang="en-US" sz="1200" kern="1200" dirty="0">
                          <a:solidFill>
                            <a:schemeClr val="dk1"/>
                          </a:solidFill>
                          <a:effectLst/>
                          <a:latin typeface="+mn-lt"/>
                          <a:ea typeface="+mn-ea"/>
                          <a:cs typeface="+mn-cs"/>
                        </a:rPr>
                        <a:t>1. LPS Evaluation Criteria</a:t>
                      </a:r>
                      <a:endParaRPr lang="en-ZA" sz="1200" kern="1200" dirty="0">
                        <a:solidFill>
                          <a:schemeClr val="dk1"/>
                        </a:solidFill>
                        <a:effectLst/>
                        <a:latin typeface="+mn-lt"/>
                        <a:ea typeface="+mn-ea"/>
                        <a:cs typeface="+mn-cs"/>
                      </a:endParaRPr>
                    </a:p>
                  </a:txBody>
                  <a:tcPr anchor="ctr"/>
                </a:tc>
                <a:tc hMerge="1">
                  <a:txBody>
                    <a:bodyPr/>
                    <a:lstStyle/>
                    <a:p>
                      <a:endParaRPr lang="en-ZA" dirty="0"/>
                    </a:p>
                  </a:txBody>
                  <a:tcPr anchor="ctr"/>
                </a:tc>
                <a:tc>
                  <a:txBody>
                    <a:bodyPr/>
                    <a:lstStyle/>
                    <a:p>
                      <a:r>
                        <a:rPr lang="en-US" sz="1200" dirty="0"/>
                        <a:t>Reference to Technical Specification / Tender Returnable</a:t>
                      </a:r>
                      <a:endParaRPr lang="en-ZA" sz="1200" dirty="0"/>
                    </a:p>
                  </a:txBody>
                  <a:tcPr anchor="ctr"/>
                </a:tc>
                <a:tc>
                  <a:txBody>
                    <a:bodyPr/>
                    <a:lstStyle/>
                    <a:p>
                      <a:r>
                        <a:rPr lang="en-US" sz="1200" dirty="0"/>
                        <a:t>Criteria Weighting</a:t>
                      </a:r>
                    </a:p>
                    <a:p>
                      <a:r>
                        <a:rPr lang="en-US" sz="1200" dirty="0"/>
                        <a:t>(70%)</a:t>
                      </a:r>
                      <a:endParaRPr lang="en-ZA" sz="1200" dirty="0"/>
                    </a:p>
                  </a:txBody>
                  <a:tcPr anchor="ctr"/>
                </a:tc>
                <a:extLst>
                  <a:ext uri="{0D108BD9-81ED-4DB2-BD59-A6C34878D82A}">
                    <a16:rowId xmlns:a16="http://schemas.microsoft.com/office/drawing/2014/main" val="3445669305"/>
                  </a:ext>
                </a:extLst>
              </a:tr>
              <a:tr h="2516513">
                <a:tc>
                  <a:txBody>
                    <a:bodyPr/>
                    <a:lstStyle/>
                    <a:p>
                      <a:r>
                        <a:rPr lang="en-US" sz="1600" dirty="0"/>
                        <a:t>1.3.</a:t>
                      </a:r>
                      <a:endParaRPr lang="en-ZA" sz="1600" dirty="0"/>
                    </a:p>
                  </a:txBody>
                  <a:tcPr anchor="ctr"/>
                </a:tc>
                <a:tc>
                  <a:txBody>
                    <a:bodyPr/>
                    <a:lstStyle/>
                    <a:p>
                      <a:r>
                        <a:rPr lang="en-US" sz="1600" dirty="0"/>
                        <a:t>Method Statements &amp; Construction Quality Assurance.</a:t>
                      </a:r>
                    </a:p>
                    <a:p>
                      <a:r>
                        <a:rPr lang="en-US" sz="1600" dirty="0"/>
                        <a:t>The Method Statement is to clearly provide details of the construction method to be adopted. The method statements should correlate with the project schedule.</a:t>
                      </a:r>
                      <a:endParaRPr lang="en-ZA" sz="1600" dirty="0"/>
                    </a:p>
                  </a:txBody>
                  <a:tcPr anchor="ctr"/>
                </a:tc>
                <a:tc>
                  <a:txBody>
                    <a:bodyPr/>
                    <a:lstStyle/>
                    <a:p>
                      <a:pPr marL="0" lvl="0" indent="0">
                        <a:buFont typeface="+mj-lt"/>
                        <a:buNone/>
                      </a:pPr>
                      <a:r>
                        <a:rPr lang="en-US" sz="1600" kern="1200" dirty="0">
                          <a:solidFill>
                            <a:schemeClr val="dk1"/>
                          </a:solidFill>
                          <a:latin typeface="+mn-lt"/>
                          <a:ea typeface="+mn-ea"/>
                          <a:cs typeface="+mn-cs"/>
                        </a:rPr>
                        <a:t>Technical Specification 366-259152: Section 3 to 7.</a:t>
                      </a:r>
                    </a:p>
                    <a:p>
                      <a:pPr marL="0" lvl="0" indent="0">
                        <a:buFont typeface="+mj-lt"/>
                        <a:buNone/>
                      </a:pPr>
                      <a:r>
                        <a:rPr lang="en-US" sz="1600" kern="1200" dirty="0">
                          <a:solidFill>
                            <a:schemeClr val="dk1"/>
                          </a:solidFill>
                          <a:latin typeface="+mn-lt"/>
                          <a:ea typeface="+mn-ea"/>
                          <a:cs typeface="+mn-cs"/>
                        </a:rPr>
                        <a:t>Provide project construction methodology and typical method statements detailing how the Tenderer proposes to execute the Works including de-commissioning, dismantling, transport, design, manufacture, delivery, erection, inspection, testing, commissioning and handover for each activity, including their typical quality control and Inspection test plans :</a:t>
                      </a:r>
                    </a:p>
                    <a:p>
                      <a:pPr marL="285750" lvl="0" indent="-285750">
                        <a:buFont typeface="Arial" panose="020B0604020202020204" pitchFamily="34" charset="0"/>
                        <a:buChar char="•"/>
                      </a:pPr>
                      <a:r>
                        <a:rPr lang="en-US" sz="1600" kern="1200" dirty="0">
                          <a:solidFill>
                            <a:schemeClr val="dk1"/>
                          </a:solidFill>
                          <a:latin typeface="+mn-lt"/>
                          <a:ea typeface="+mn-ea"/>
                          <a:cs typeface="+mn-cs"/>
                        </a:rPr>
                        <a:t>Project construction methodology</a:t>
                      </a:r>
                    </a:p>
                    <a:p>
                      <a:pPr marL="285750" lvl="0" indent="-285750">
                        <a:buFont typeface="Arial" panose="020B0604020202020204" pitchFamily="34" charset="0"/>
                        <a:buChar char="•"/>
                      </a:pPr>
                      <a:r>
                        <a:rPr lang="en-US" sz="1600" kern="1200" dirty="0">
                          <a:solidFill>
                            <a:schemeClr val="dk1"/>
                          </a:solidFill>
                          <a:latin typeface="+mn-lt"/>
                          <a:ea typeface="+mn-ea"/>
                          <a:cs typeface="+mn-cs"/>
                        </a:rPr>
                        <a:t>Loading, Transporting and Offloading of material/plant</a:t>
                      </a:r>
                    </a:p>
                    <a:p>
                      <a:pPr marL="285750" lvl="0" indent="-285750">
                        <a:buFont typeface="Arial" panose="020B0604020202020204" pitchFamily="34" charset="0"/>
                        <a:buChar char="•"/>
                      </a:pPr>
                      <a:r>
                        <a:rPr lang="en-US" sz="1600" kern="1200" dirty="0">
                          <a:solidFill>
                            <a:schemeClr val="dk1"/>
                          </a:solidFill>
                          <a:latin typeface="+mn-lt"/>
                          <a:ea typeface="+mn-ea"/>
                          <a:cs typeface="+mn-cs"/>
                        </a:rPr>
                        <a:t>Piping, supports, pumps and other mechanical equipment erection.</a:t>
                      </a:r>
                    </a:p>
                    <a:p>
                      <a:pPr marL="0" lvl="0" indent="0">
                        <a:buFont typeface="+mj-lt"/>
                        <a:buNone/>
                      </a:pPr>
                      <a:endParaRPr lang="en-ZA" sz="1600" dirty="0"/>
                    </a:p>
                  </a:txBody>
                  <a:tcPr anchor="ctr"/>
                </a:tc>
                <a:tc>
                  <a:txBody>
                    <a:bodyPr/>
                    <a:lstStyle/>
                    <a:p>
                      <a:r>
                        <a:rPr lang="en-ZA" sz="1600" dirty="0"/>
                        <a:t>Sub-weighting: 10%</a:t>
                      </a:r>
                    </a:p>
                    <a:p>
                      <a:endParaRPr lang="en-ZA" sz="1600" dirty="0"/>
                    </a:p>
                  </a:txBody>
                  <a:tcPr anchor="ctr"/>
                </a:tc>
                <a:extLst>
                  <a:ext uri="{0D108BD9-81ED-4DB2-BD59-A6C34878D82A}">
                    <a16:rowId xmlns:a16="http://schemas.microsoft.com/office/drawing/2014/main" val="2520337906"/>
                  </a:ext>
                </a:extLst>
              </a:tr>
            </a:tbl>
          </a:graphicData>
        </a:graphic>
      </p:graphicFrame>
      <p:sp>
        <p:nvSpPr>
          <p:cNvPr id="4" name="Slide Number Placeholder 3">
            <a:extLst>
              <a:ext uri="{FF2B5EF4-FFF2-40B4-BE49-F238E27FC236}">
                <a16:creationId xmlns:a16="http://schemas.microsoft.com/office/drawing/2014/main" id="{9735F87E-C297-4F5D-8051-4AE779FDE052}"/>
              </a:ext>
            </a:extLst>
          </p:cNvPr>
          <p:cNvSpPr>
            <a:spLocks noGrp="1"/>
          </p:cNvSpPr>
          <p:nvPr>
            <p:ph type="sldNum" sz="quarter" idx="12"/>
          </p:nvPr>
        </p:nvSpPr>
        <p:spPr/>
        <p:txBody>
          <a:bodyPr/>
          <a:lstStyle/>
          <a:p>
            <a:pPr>
              <a:defRPr/>
            </a:pPr>
            <a:fld id="{5778478D-AA3C-417A-BB66-9024EE18A593}" type="slidenum">
              <a:rPr lang="en-ZA" smtClean="0"/>
              <a:pPr>
                <a:defRPr/>
              </a:pPr>
              <a:t>11</a:t>
            </a:fld>
            <a:endParaRPr lang="en-ZA" dirty="0"/>
          </a:p>
        </p:txBody>
      </p:sp>
    </p:spTree>
    <p:extLst>
      <p:ext uri="{BB962C8B-B14F-4D97-AF65-F5344CB8AC3E}">
        <p14:creationId xmlns:p14="http://schemas.microsoft.com/office/powerpoint/2010/main" val="312846825"/>
      </p:ext>
    </p:extLst>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A81D2B-6AD8-4ED0-8085-5F9D37547135}"/>
              </a:ext>
            </a:extLst>
          </p:cNvPr>
          <p:cNvSpPr>
            <a:spLocks noGrp="1"/>
          </p:cNvSpPr>
          <p:nvPr>
            <p:ph type="title"/>
          </p:nvPr>
        </p:nvSpPr>
        <p:spPr/>
        <p:txBody>
          <a:bodyPr/>
          <a:lstStyle/>
          <a:p>
            <a:endParaRPr lang="en-ZA"/>
          </a:p>
        </p:txBody>
      </p:sp>
      <p:graphicFrame>
        <p:nvGraphicFramePr>
          <p:cNvPr id="5" name="Content Placeholder 4">
            <a:extLst>
              <a:ext uri="{FF2B5EF4-FFF2-40B4-BE49-F238E27FC236}">
                <a16:creationId xmlns:a16="http://schemas.microsoft.com/office/drawing/2014/main" id="{2853FA2D-4DFF-46D5-8742-CCB8EB649D61}"/>
              </a:ext>
            </a:extLst>
          </p:cNvPr>
          <p:cNvGraphicFramePr>
            <a:graphicFrameLocks noGrp="1"/>
          </p:cNvGraphicFramePr>
          <p:nvPr>
            <p:ph idx="1"/>
            <p:extLst>
              <p:ext uri="{D42A27DB-BD31-4B8C-83A1-F6EECF244321}">
                <p14:modId xmlns:p14="http://schemas.microsoft.com/office/powerpoint/2010/main" val="3397004645"/>
              </p:ext>
            </p:extLst>
          </p:nvPr>
        </p:nvGraphicFramePr>
        <p:xfrm>
          <a:off x="251520" y="1052736"/>
          <a:ext cx="8424937" cy="5595649"/>
        </p:xfrm>
        <a:graphic>
          <a:graphicData uri="http://schemas.openxmlformats.org/drawingml/2006/table">
            <a:tbl>
              <a:tblPr firstRow="1" bandRow="1">
                <a:tableStyleId>{5C22544A-7EE6-4342-B048-85BDC9FD1C3A}</a:tableStyleId>
              </a:tblPr>
              <a:tblGrid>
                <a:gridCol w="648072">
                  <a:extLst>
                    <a:ext uri="{9D8B030D-6E8A-4147-A177-3AD203B41FA5}">
                      <a16:colId xmlns:a16="http://schemas.microsoft.com/office/drawing/2014/main" val="1907298690"/>
                    </a:ext>
                  </a:extLst>
                </a:gridCol>
                <a:gridCol w="2623108">
                  <a:extLst>
                    <a:ext uri="{9D8B030D-6E8A-4147-A177-3AD203B41FA5}">
                      <a16:colId xmlns:a16="http://schemas.microsoft.com/office/drawing/2014/main" val="2395269848"/>
                    </a:ext>
                  </a:extLst>
                </a:gridCol>
                <a:gridCol w="3534004">
                  <a:extLst>
                    <a:ext uri="{9D8B030D-6E8A-4147-A177-3AD203B41FA5}">
                      <a16:colId xmlns:a16="http://schemas.microsoft.com/office/drawing/2014/main" val="3612704731"/>
                    </a:ext>
                  </a:extLst>
                </a:gridCol>
                <a:gridCol w="1619753">
                  <a:extLst>
                    <a:ext uri="{9D8B030D-6E8A-4147-A177-3AD203B41FA5}">
                      <a16:colId xmlns:a16="http://schemas.microsoft.com/office/drawing/2014/main" val="598118113"/>
                    </a:ext>
                  </a:extLst>
                </a:gridCol>
              </a:tblGrid>
              <a:tr h="376541">
                <a:tc gridSpan="4">
                  <a:txBody>
                    <a:bodyPr/>
                    <a:lstStyle/>
                    <a:p>
                      <a:pPr algn="ctr"/>
                      <a:r>
                        <a:rPr lang="en-US" dirty="0"/>
                        <a:t>Qualitative Criteria</a:t>
                      </a:r>
                      <a:endParaRPr lang="en-ZA" dirty="0"/>
                    </a:p>
                  </a:txBody>
                  <a:tcPr anchor="ctr"/>
                </a:tc>
                <a:tc hMerge="1">
                  <a:txBody>
                    <a:bodyPr/>
                    <a:lstStyle/>
                    <a:p>
                      <a:endParaRPr lang="en-ZA" dirty="0"/>
                    </a:p>
                  </a:txBody>
                  <a:tcPr/>
                </a:tc>
                <a:tc hMerge="1">
                  <a:txBody>
                    <a:bodyPr/>
                    <a:lstStyle/>
                    <a:p>
                      <a:endParaRPr lang="en-ZA"/>
                    </a:p>
                  </a:txBody>
                  <a:tcPr/>
                </a:tc>
                <a:tc hMerge="1">
                  <a:txBody>
                    <a:bodyPr/>
                    <a:lstStyle/>
                    <a:p>
                      <a:endParaRPr lang="en-ZA" dirty="0"/>
                    </a:p>
                  </a:txBody>
                  <a:tcPr/>
                </a:tc>
                <a:extLst>
                  <a:ext uri="{0D108BD9-81ED-4DB2-BD59-A6C34878D82A}">
                    <a16:rowId xmlns:a16="http://schemas.microsoft.com/office/drawing/2014/main" val="3393052412"/>
                  </a:ext>
                </a:extLst>
              </a:tr>
              <a:tr h="464228">
                <a:tc gridSpan="2">
                  <a:txBody>
                    <a:bodyPr/>
                    <a:lstStyle/>
                    <a:p>
                      <a:r>
                        <a:rPr lang="en-US" sz="1200" kern="1200" dirty="0">
                          <a:solidFill>
                            <a:schemeClr val="dk1"/>
                          </a:solidFill>
                          <a:effectLst/>
                          <a:latin typeface="+mn-lt"/>
                          <a:ea typeface="+mn-ea"/>
                          <a:cs typeface="+mn-cs"/>
                        </a:rPr>
                        <a:t>1. LPS Evaluation Criteria</a:t>
                      </a:r>
                      <a:endParaRPr lang="en-ZA" sz="1200" kern="1200" dirty="0">
                        <a:solidFill>
                          <a:schemeClr val="dk1"/>
                        </a:solidFill>
                        <a:effectLst/>
                        <a:latin typeface="+mn-lt"/>
                        <a:ea typeface="+mn-ea"/>
                        <a:cs typeface="+mn-cs"/>
                      </a:endParaRPr>
                    </a:p>
                  </a:txBody>
                  <a:tcPr anchor="ctr"/>
                </a:tc>
                <a:tc hMerge="1">
                  <a:txBody>
                    <a:bodyPr/>
                    <a:lstStyle/>
                    <a:p>
                      <a:endParaRPr lang="en-ZA" dirty="0"/>
                    </a:p>
                  </a:txBody>
                  <a:tcPr anchor="ctr"/>
                </a:tc>
                <a:tc>
                  <a:txBody>
                    <a:bodyPr/>
                    <a:lstStyle/>
                    <a:p>
                      <a:r>
                        <a:rPr lang="en-US" sz="1200" dirty="0"/>
                        <a:t>Reference to Technical Specification / Tender Returnable</a:t>
                      </a:r>
                      <a:endParaRPr lang="en-ZA" sz="1200" dirty="0"/>
                    </a:p>
                  </a:txBody>
                  <a:tcPr anchor="ctr"/>
                </a:tc>
                <a:tc>
                  <a:txBody>
                    <a:bodyPr/>
                    <a:lstStyle/>
                    <a:p>
                      <a:r>
                        <a:rPr lang="en-US" sz="1200" dirty="0"/>
                        <a:t>Criteria Weighting</a:t>
                      </a:r>
                    </a:p>
                    <a:p>
                      <a:r>
                        <a:rPr lang="en-US" sz="1200" dirty="0"/>
                        <a:t>(70%)</a:t>
                      </a:r>
                      <a:endParaRPr lang="en-ZA" sz="1200" dirty="0"/>
                    </a:p>
                  </a:txBody>
                  <a:tcPr anchor="ctr"/>
                </a:tc>
                <a:extLst>
                  <a:ext uri="{0D108BD9-81ED-4DB2-BD59-A6C34878D82A}">
                    <a16:rowId xmlns:a16="http://schemas.microsoft.com/office/drawing/2014/main" val="3445669305"/>
                  </a:ext>
                </a:extLst>
              </a:tr>
              <a:tr h="2516513">
                <a:tc>
                  <a:txBody>
                    <a:bodyPr/>
                    <a:lstStyle/>
                    <a:p>
                      <a:r>
                        <a:rPr lang="en-US" sz="1600" dirty="0"/>
                        <a:t>1.3.</a:t>
                      </a:r>
                      <a:endParaRPr lang="en-ZA" sz="1600" dirty="0"/>
                    </a:p>
                  </a:txBody>
                  <a:tcPr anchor="ctr"/>
                </a:tc>
                <a:tc>
                  <a:txBody>
                    <a:bodyPr/>
                    <a:lstStyle/>
                    <a:p>
                      <a:r>
                        <a:rPr lang="en-US" sz="1600" dirty="0"/>
                        <a:t>Method Statements &amp; Construction Quality Assurance.</a:t>
                      </a:r>
                    </a:p>
                    <a:p>
                      <a:r>
                        <a:rPr lang="en-US" sz="1600" dirty="0"/>
                        <a:t>The Method Statement is to clearly provide details of the construction method to be adopted. The method statements should correlate with the project schedule.</a:t>
                      </a:r>
                      <a:endParaRPr lang="en-ZA" sz="1600" dirty="0"/>
                    </a:p>
                  </a:txBody>
                  <a:tcPr anchor="ctr"/>
                </a:tc>
                <a:tc>
                  <a:txBody>
                    <a:bodyPr/>
                    <a:lstStyle/>
                    <a:p>
                      <a:pPr marL="285750" lvl="0" indent="-285750">
                        <a:buFont typeface="Arial" panose="020B0604020202020204" pitchFamily="34" charset="0"/>
                        <a:buChar char="•"/>
                      </a:pPr>
                      <a:r>
                        <a:rPr lang="en-US" sz="1600" kern="1200" dirty="0">
                          <a:solidFill>
                            <a:schemeClr val="dk1"/>
                          </a:solidFill>
                          <a:latin typeface="+mn-lt"/>
                          <a:ea typeface="+mn-ea"/>
                          <a:cs typeface="+mn-cs"/>
                        </a:rPr>
                        <a:t>Welding (Steel and HDPE)</a:t>
                      </a:r>
                    </a:p>
                    <a:p>
                      <a:pPr marL="285750" lvl="0" indent="-285750">
                        <a:buFont typeface="Arial" panose="020B0604020202020204" pitchFamily="34" charset="0"/>
                        <a:buChar char="•"/>
                      </a:pPr>
                      <a:r>
                        <a:rPr lang="en-US" sz="1600" kern="1200" dirty="0">
                          <a:solidFill>
                            <a:schemeClr val="dk1"/>
                          </a:solidFill>
                          <a:latin typeface="+mn-lt"/>
                          <a:ea typeface="+mn-ea"/>
                          <a:cs typeface="+mn-cs"/>
                        </a:rPr>
                        <a:t>Excavation/Trenching</a:t>
                      </a:r>
                    </a:p>
                    <a:p>
                      <a:pPr marL="285750" lvl="0" indent="-285750">
                        <a:buFont typeface="Arial" panose="020B0604020202020204" pitchFamily="34" charset="0"/>
                        <a:buChar char="•"/>
                      </a:pPr>
                      <a:r>
                        <a:rPr lang="en-US" sz="1600" kern="1200" dirty="0">
                          <a:solidFill>
                            <a:schemeClr val="dk1"/>
                          </a:solidFill>
                          <a:latin typeface="+mn-lt"/>
                          <a:ea typeface="+mn-ea"/>
                          <a:cs typeface="+mn-cs"/>
                        </a:rPr>
                        <a:t>Welding</a:t>
                      </a:r>
                    </a:p>
                    <a:p>
                      <a:pPr marL="285750" indent="-285750">
                        <a:buFont typeface="Arial" panose="020B0604020202020204" pitchFamily="34" charset="0"/>
                        <a:buChar char="•"/>
                      </a:pPr>
                      <a:r>
                        <a:rPr lang="en-ZA" sz="1600" kern="1200" dirty="0">
                          <a:solidFill>
                            <a:schemeClr val="dk1"/>
                          </a:solidFill>
                          <a:latin typeface="+mn-lt"/>
                          <a:ea typeface="+mn-ea"/>
                          <a:cs typeface="+mn-cs"/>
                        </a:rPr>
                        <a:t>Pre-casting </a:t>
                      </a:r>
                    </a:p>
                    <a:p>
                      <a:pPr marL="285750" indent="-285750">
                        <a:buFont typeface="Arial" panose="020B0604020202020204" pitchFamily="34" charset="0"/>
                        <a:buChar char="•"/>
                      </a:pPr>
                      <a:r>
                        <a:rPr lang="en-ZA" sz="1600" kern="1200" dirty="0">
                          <a:solidFill>
                            <a:schemeClr val="dk1"/>
                          </a:solidFill>
                          <a:latin typeface="+mn-lt"/>
                          <a:ea typeface="+mn-ea"/>
                          <a:cs typeface="+mn-cs"/>
                        </a:rPr>
                        <a:t>Grouting and concrete works </a:t>
                      </a:r>
                    </a:p>
                    <a:p>
                      <a:pPr marL="285750" indent="-285750">
                        <a:buFont typeface="Arial" panose="020B0604020202020204" pitchFamily="34" charset="0"/>
                        <a:buChar char="•"/>
                      </a:pPr>
                      <a:r>
                        <a:rPr lang="en-US" sz="1600" kern="1200" dirty="0">
                          <a:solidFill>
                            <a:schemeClr val="dk1"/>
                          </a:solidFill>
                          <a:latin typeface="+mn-lt"/>
                          <a:ea typeface="+mn-ea"/>
                          <a:cs typeface="+mn-cs"/>
                        </a:rPr>
                        <a:t>Hydrostatic testing (Carbon steel and HDPE) </a:t>
                      </a:r>
                    </a:p>
                    <a:p>
                      <a:pPr marL="285750" indent="-285750">
                        <a:buFont typeface="Arial" panose="020B0604020202020204" pitchFamily="34" charset="0"/>
                        <a:buChar char="•"/>
                      </a:pPr>
                      <a:r>
                        <a:rPr lang="en-US" sz="1600" kern="1200" dirty="0">
                          <a:solidFill>
                            <a:schemeClr val="dk1"/>
                          </a:solidFill>
                          <a:latin typeface="+mn-lt"/>
                          <a:ea typeface="+mn-ea"/>
                          <a:cs typeface="+mn-cs"/>
                        </a:rPr>
                        <a:t>Flushing and Cleaning of Piping </a:t>
                      </a:r>
                    </a:p>
                    <a:p>
                      <a:pPr marL="285750" indent="-285750">
                        <a:buFont typeface="Arial" panose="020B0604020202020204" pitchFamily="34" charset="0"/>
                        <a:buChar char="•"/>
                      </a:pPr>
                      <a:r>
                        <a:rPr lang="en-US" sz="1600" kern="1200" dirty="0">
                          <a:solidFill>
                            <a:schemeClr val="dk1"/>
                          </a:solidFill>
                          <a:latin typeface="+mn-lt"/>
                          <a:ea typeface="+mn-ea"/>
                          <a:cs typeface="+mn-cs"/>
                        </a:rPr>
                        <a:t>Asphalt replacement and earthworks (typical method statement and ITP) </a:t>
                      </a:r>
                    </a:p>
                    <a:p>
                      <a:pPr marL="285750" indent="-285750">
                        <a:buFont typeface="Arial" panose="020B0604020202020204" pitchFamily="34" charset="0"/>
                        <a:buChar char="•"/>
                      </a:pPr>
                      <a:r>
                        <a:rPr lang="en-US" sz="1600" kern="1200" dirty="0">
                          <a:solidFill>
                            <a:schemeClr val="dk1"/>
                          </a:solidFill>
                          <a:latin typeface="+mn-lt"/>
                          <a:ea typeface="+mn-ea"/>
                          <a:cs typeface="+mn-cs"/>
                        </a:rPr>
                        <a:t>Steel piping and HDPE Pipe installation and testing (typical method statement and ITP </a:t>
                      </a:r>
                    </a:p>
                    <a:p>
                      <a:pPr marL="285750" indent="-285750">
                        <a:buFont typeface="Arial" panose="020B0604020202020204" pitchFamily="34" charset="0"/>
                        <a:buChar char="•"/>
                      </a:pPr>
                      <a:r>
                        <a:rPr lang="en-US" sz="1600" kern="1200" dirty="0">
                          <a:solidFill>
                            <a:schemeClr val="dk1"/>
                          </a:solidFill>
                          <a:latin typeface="+mn-lt"/>
                          <a:ea typeface="+mn-ea"/>
                          <a:cs typeface="+mn-cs"/>
                        </a:rPr>
                        <a:t>Pump installation and testing (typical method statement and ITP) </a:t>
                      </a:r>
                    </a:p>
                    <a:p>
                      <a:pPr marL="285750" indent="-285750">
                        <a:buFont typeface="Arial" panose="020B0604020202020204" pitchFamily="34" charset="0"/>
                        <a:buChar char="•"/>
                      </a:pPr>
                      <a:r>
                        <a:rPr lang="en-ZA" sz="1600" kern="1200" dirty="0">
                          <a:solidFill>
                            <a:schemeClr val="dk1"/>
                          </a:solidFill>
                          <a:latin typeface="+mn-lt"/>
                          <a:ea typeface="+mn-ea"/>
                          <a:cs typeface="+mn-cs"/>
                        </a:rPr>
                        <a:t>Lifting and rigging </a:t>
                      </a:r>
                      <a:r>
                        <a:rPr lang="en-ZA" sz="1800" b="0" i="0" u="none" strike="noStrike" kern="1200" baseline="0" dirty="0">
                          <a:solidFill>
                            <a:schemeClr val="dk1"/>
                          </a:solidFill>
                          <a:latin typeface="+mn-lt"/>
                          <a:ea typeface="+mn-ea"/>
                          <a:cs typeface="+mn-cs"/>
                        </a:rPr>
                        <a:t>	</a:t>
                      </a:r>
                    </a:p>
                    <a:p>
                      <a:pPr marL="0" lvl="0" indent="0">
                        <a:buFont typeface="+mj-lt"/>
                        <a:buNone/>
                      </a:pPr>
                      <a:endParaRPr lang="en-ZA" sz="1600" dirty="0"/>
                    </a:p>
                  </a:txBody>
                  <a:tcPr anchor="ctr"/>
                </a:tc>
                <a:tc>
                  <a:txBody>
                    <a:bodyPr/>
                    <a:lstStyle/>
                    <a:p>
                      <a:r>
                        <a:rPr lang="en-ZA" sz="1600" dirty="0"/>
                        <a:t>Sub-weighting: 10%</a:t>
                      </a:r>
                    </a:p>
                    <a:p>
                      <a:endParaRPr lang="en-ZA" sz="1600" dirty="0"/>
                    </a:p>
                  </a:txBody>
                  <a:tcPr anchor="ctr"/>
                </a:tc>
                <a:extLst>
                  <a:ext uri="{0D108BD9-81ED-4DB2-BD59-A6C34878D82A}">
                    <a16:rowId xmlns:a16="http://schemas.microsoft.com/office/drawing/2014/main" val="2520337906"/>
                  </a:ext>
                </a:extLst>
              </a:tr>
            </a:tbl>
          </a:graphicData>
        </a:graphic>
      </p:graphicFrame>
      <p:sp>
        <p:nvSpPr>
          <p:cNvPr id="4" name="Slide Number Placeholder 3">
            <a:extLst>
              <a:ext uri="{FF2B5EF4-FFF2-40B4-BE49-F238E27FC236}">
                <a16:creationId xmlns:a16="http://schemas.microsoft.com/office/drawing/2014/main" id="{9735F87E-C297-4F5D-8051-4AE779FDE052}"/>
              </a:ext>
            </a:extLst>
          </p:cNvPr>
          <p:cNvSpPr>
            <a:spLocks noGrp="1"/>
          </p:cNvSpPr>
          <p:nvPr>
            <p:ph type="sldNum" sz="quarter" idx="12"/>
          </p:nvPr>
        </p:nvSpPr>
        <p:spPr/>
        <p:txBody>
          <a:bodyPr/>
          <a:lstStyle/>
          <a:p>
            <a:pPr>
              <a:defRPr/>
            </a:pPr>
            <a:fld id="{5778478D-AA3C-417A-BB66-9024EE18A593}" type="slidenum">
              <a:rPr lang="en-ZA" smtClean="0"/>
              <a:pPr>
                <a:defRPr/>
              </a:pPr>
              <a:t>12</a:t>
            </a:fld>
            <a:endParaRPr lang="en-ZA" dirty="0"/>
          </a:p>
        </p:txBody>
      </p:sp>
    </p:spTree>
    <p:extLst>
      <p:ext uri="{BB962C8B-B14F-4D97-AF65-F5344CB8AC3E}">
        <p14:creationId xmlns:p14="http://schemas.microsoft.com/office/powerpoint/2010/main" val="1222147117"/>
      </p:ext>
    </p:extLst>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EE031-44F8-450F-B3F4-E1CCDB1AACA8}"/>
              </a:ext>
            </a:extLst>
          </p:cNvPr>
          <p:cNvSpPr>
            <a:spLocks noGrp="1"/>
          </p:cNvSpPr>
          <p:nvPr>
            <p:ph type="title"/>
          </p:nvPr>
        </p:nvSpPr>
        <p:spPr/>
        <p:txBody>
          <a:bodyPr/>
          <a:lstStyle/>
          <a:p>
            <a:r>
              <a:rPr lang="en-US" dirty="0"/>
              <a:t>Technical – Evaluations continued</a:t>
            </a:r>
            <a:endParaRPr lang="en-ZA" dirty="0"/>
          </a:p>
        </p:txBody>
      </p:sp>
      <p:sp>
        <p:nvSpPr>
          <p:cNvPr id="4" name="Slide Number Placeholder 3">
            <a:extLst>
              <a:ext uri="{FF2B5EF4-FFF2-40B4-BE49-F238E27FC236}">
                <a16:creationId xmlns:a16="http://schemas.microsoft.com/office/drawing/2014/main" id="{590759C6-1A99-4A8D-BC8E-40C3540EA416}"/>
              </a:ext>
            </a:extLst>
          </p:cNvPr>
          <p:cNvSpPr>
            <a:spLocks noGrp="1"/>
          </p:cNvSpPr>
          <p:nvPr>
            <p:ph type="sldNum" sz="quarter" idx="12"/>
          </p:nvPr>
        </p:nvSpPr>
        <p:spPr/>
        <p:txBody>
          <a:bodyPr/>
          <a:lstStyle/>
          <a:p>
            <a:pPr>
              <a:defRPr/>
            </a:pPr>
            <a:fld id="{5778478D-AA3C-417A-BB66-9024EE18A593}" type="slidenum">
              <a:rPr lang="en-ZA" smtClean="0"/>
              <a:pPr>
                <a:defRPr/>
              </a:pPr>
              <a:t>13</a:t>
            </a:fld>
            <a:endParaRPr lang="en-ZA" dirty="0"/>
          </a:p>
        </p:txBody>
      </p:sp>
      <p:graphicFrame>
        <p:nvGraphicFramePr>
          <p:cNvPr id="5" name="Table 5">
            <a:extLst>
              <a:ext uri="{FF2B5EF4-FFF2-40B4-BE49-F238E27FC236}">
                <a16:creationId xmlns:a16="http://schemas.microsoft.com/office/drawing/2014/main" id="{87C93F0E-E8F5-4A45-90AC-9AA26B2D3D73}"/>
              </a:ext>
            </a:extLst>
          </p:cNvPr>
          <p:cNvGraphicFramePr>
            <a:graphicFrameLocks noGrp="1"/>
          </p:cNvGraphicFramePr>
          <p:nvPr>
            <p:extLst>
              <p:ext uri="{D42A27DB-BD31-4B8C-83A1-F6EECF244321}">
                <p14:modId xmlns:p14="http://schemas.microsoft.com/office/powerpoint/2010/main" val="2787853865"/>
              </p:ext>
            </p:extLst>
          </p:nvPr>
        </p:nvGraphicFramePr>
        <p:xfrm>
          <a:off x="179512" y="1017592"/>
          <a:ext cx="8712967" cy="3662680"/>
        </p:xfrm>
        <a:graphic>
          <a:graphicData uri="http://schemas.openxmlformats.org/drawingml/2006/table">
            <a:tbl>
              <a:tblPr firstRow="1" bandRow="1">
                <a:tableStyleId>{5C22544A-7EE6-4342-B048-85BDC9FD1C3A}</a:tableStyleId>
              </a:tblPr>
              <a:tblGrid>
                <a:gridCol w="477354">
                  <a:extLst>
                    <a:ext uri="{9D8B030D-6E8A-4147-A177-3AD203B41FA5}">
                      <a16:colId xmlns:a16="http://schemas.microsoft.com/office/drawing/2014/main" val="2678080194"/>
                    </a:ext>
                  </a:extLst>
                </a:gridCol>
                <a:gridCol w="1687386">
                  <a:extLst>
                    <a:ext uri="{9D8B030D-6E8A-4147-A177-3AD203B41FA5}">
                      <a16:colId xmlns:a16="http://schemas.microsoft.com/office/drawing/2014/main" val="985362172"/>
                    </a:ext>
                  </a:extLst>
                </a:gridCol>
                <a:gridCol w="4964052">
                  <a:extLst>
                    <a:ext uri="{9D8B030D-6E8A-4147-A177-3AD203B41FA5}">
                      <a16:colId xmlns:a16="http://schemas.microsoft.com/office/drawing/2014/main" val="1154137931"/>
                    </a:ext>
                  </a:extLst>
                </a:gridCol>
                <a:gridCol w="1584175">
                  <a:extLst>
                    <a:ext uri="{9D8B030D-6E8A-4147-A177-3AD203B41FA5}">
                      <a16:colId xmlns:a16="http://schemas.microsoft.com/office/drawing/2014/main" val="2890129254"/>
                    </a:ext>
                  </a:extLst>
                </a:gridCol>
              </a:tblGrid>
              <a:tr h="370840">
                <a:tc gridSpan="4">
                  <a:txBody>
                    <a:bodyPr/>
                    <a:lstStyle/>
                    <a:p>
                      <a:pPr algn="ctr"/>
                      <a:r>
                        <a:rPr lang="en-US" dirty="0"/>
                        <a:t>Qualitative Criteria</a:t>
                      </a:r>
                      <a:endParaRPr lang="en-ZA" dirty="0"/>
                    </a:p>
                  </a:txBody>
                  <a:tcPr anchor="ctr"/>
                </a:tc>
                <a:tc hMerge="1">
                  <a:txBody>
                    <a:bodyPr/>
                    <a:lstStyle/>
                    <a:p>
                      <a:endParaRPr lang="en-ZA" dirty="0"/>
                    </a:p>
                  </a:txBody>
                  <a:tcPr/>
                </a:tc>
                <a:tc hMerge="1">
                  <a:txBody>
                    <a:bodyPr/>
                    <a:lstStyle/>
                    <a:p>
                      <a:endParaRPr lang="en-ZA"/>
                    </a:p>
                  </a:txBody>
                  <a:tcPr/>
                </a:tc>
                <a:tc hMerge="1">
                  <a:txBody>
                    <a:bodyPr/>
                    <a:lstStyle/>
                    <a:p>
                      <a:endParaRPr lang="en-ZA" dirty="0"/>
                    </a:p>
                  </a:txBody>
                  <a:tcPr/>
                </a:tc>
                <a:extLst>
                  <a:ext uri="{0D108BD9-81ED-4DB2-BD59-A6C34878D82A}">
                    <a16:rowId xmlns:a16="http://schemas.microsoft.com/office/drawing/2014/main" val="2987950476"/>
                  </a:ext>
                </a:extLst>
              </a:tr>
              <a:tr h="370840">
                <a:tc gridSpan="2">
                  <a:txBody>
                    <a:bodyPr/>
                    <a:lstStyle/>
                    <a:p>
                      <a:r>
                        <a:rPr lang="en-US" sz="1600" dirty="0"/>
                        <a:t>2. Civil &amp; Structural</a:t>
                      </a:r>
                      <a:endParaRPr lang="en-ZA" sz="1600" dirty="0"/>
                    </a:p>
                  </a:txBody>
                  <a:tcPr anchor="ctr"/>
                </a:tc>
                <a:tc hMerge="1">
                  <a:txBody>
                    <a:bodyPr/>
                    <a:lstStyle/>
                    <a:p>
                      <a:endParaRPr lang="en-ZA" dirty="0"/>
                    </a:p>
                  </a:txBody>
                  <a:tcPr anchor="ctr"/>
                </a:tc>
                <a:tc>
                  <a:txBody>
                    <a:bodyPr/>
                    <a:lstStyle/>
                    <a:p>
                      <a:endParaRPr lang="en-ZA" sz="1600" dirty="0"/>
                    </a:p>
                  </a:txBody>
                  <a:tcPr anchor="ctr"/>
                </a:tc>
                <a:tc>
                  <a:txBody>
                    <a:bodyPr/>
                    <a:lstStyle/>
                    <a:p>
                      <a:r>
                        <a:rPr lang="en-ZA" sz="1600" dirty="0"/>
                        <a:t>weighting: 10%</a:t>
                      </a:r>
                    </a:p>
                    <a:p>
                      <a:endParaRPr lang="en-ZA" sz="1600" dirty="0"/>
                    </a:p>
                  </a:txBody>
                  <a:tcPr anchor="ctr"/>
                </a:tc>
                <a:extLst>
                  <a:ext uri="{0D108BD9-81ED-4DB2-BD59-A6C34878D82A}">
                    <a16:rowId xmlns:a16="http://schemas.microsoft.com/office/drawing/2014/main" val="3849743334"/>
                  </a:ext>
                </a:extLst>
              </a:tr>
              <a:tr h="325120">
                <a:tc>
                  <a:txBody>
                    <a:bodyPr/>
                    <a:lstStyle/>
                    <a:p>
                      <a:r>
                        <a:rPr lang="en-US" sz="1600" dirty="0"/>
                        <a:t>2.1</a:t>
                      </a:r>
                      <a:endParaRPr lang="en-ZA" sz="1600" dirty="0"/>
                    </a:p>
                  </a:txBody>
                  <a:tcPr anchor="ctr"/>
                </a:tc>
                <a:tc>
                  <a:txBody>
                    <a:bodyPr/>
                    <a:lstStyle/>
                    <a:p>
                      <a:r>
                        <a:rPr lang="en-US" sz="1600" kern="1200" dirty="0">
                          <a:solidFill>
                            <a:schemeClr val="dk1"/>
                          </a:solidFill>
                          <a:effectLst/>
                          <a:latin typeface="+mn-lt"/>
                          <a:ea typeface="+mn-ea"/>
                          <a:cs typeface="+mn-cs"/>
                        </a:rPr>
                        <a:t>Field Equipment Requirements</a:t>
                      </a:r>
                      <a:endParaRPr lang="en-ZA" sz="1600" dirty="0"/>
                    </a:p>
                  </a:txBody>
                  <a:tcPr anchor="ctr"/>
                </a:tc>
                <a:tc>
                  <a:txBody>
                    <a:bodyPr/>
                    <a:lstStyle/>
                    <a:p>
                      <a:pPr lvl="0"/>
                      <a:r>
                        <a:rPr lang="en-US" sz="1600" kern="1200" dirty="0">
                          <a:solidFill>
                            <a:schemeClr val="dk1"/>
                          </a:solidFill>
                          <a:effectLst/>
                          <a:latin typeface="+mn-lt"/>
                          <a:ea typeface="+mn-ea"/>
                          <a:cs typeface="+mn-cs"/>
                        </a:rPr>
                        <a:t>Technical Specification: Sections 3.1.4.8.1 and 3.1.4.7 (Table 7).</a:t>
                      </a:r>
                    </a:p>
                    <a:p>
                      <a:pPr lvl="0"/>
                      <a:r>
                        <a:rPr lang="en-US" sz="1600" kern="1200" dirty="0">
                          <a:solidFill>
                            <a:schemeClr val="dk1"/>
                          </a:solidFill>
                          <a:effectLst/>
                          <a:latin typeface="+mn-lt"/>
                          <a:ea typeface="+mn-ea"/>
                          <a:cs typeface="+mn-cs"/>
                        </a:rPr>
                        <a:t>Tender Returnable: Kusile Leakage Detection Project CI Scorecard.</a:t>
                      </a:r>
                      <a:r>
                        <a:rPr lang="en-ZA" sz="1600" b="0" i="0" u="none" strike="noStrike" kern="1200" baseline="0" dirty="0">
                          <a:solidFill>
                            <a:schemeClr val="dk1"/>
                          </a:solidFill>
                          <a:latin typeface="+mn-lt"/>
                          <a:ea typeface="+mn-ea"/>
                          <a:cs typeface="+mn-cs"/>
                        </a:rPr>
                        <a:t>	</a:t>
                      </a:r>
                    </a:p>
                    <a:p>
                      <a:pPr lvl="0"/>
                      <a:endParaRPr lang="en-US" sz="1600" kern="1200" dirty="0">
                        <a:solidFill>
                          <a:schemeClr val="dk1"/>
                        </a:solidFill>
                        <a:effectLst/>
                        <a:latin typeface="+mn-lt"/>
                        <a:ea typeface="+mn-ea"/>
                        <a:cs typeface="+mn-cs"/>
                      </a:endParaRPr>
                    </a:p>
                    <a:p>
                      <a:pPr lvl="0"/>
                      <a:endParaRPr lang="en-US" sz="1600" kern="1200" dirty="0">
                        <a:solidFill>
                          <a:schemeClr val="dk1"/>
                        </a:solidFill>
                        <a:effectLst/>
                        <a:latin typeface="+mn-lt"/>
                        <a:ea typeface="+mn-ea"/>
                        <a:cs typeface="+mn-cs"/>
                      </a:endParaRPr>
                    </a:p>
                  </a:txBody>
                  <a:tcPr anchor="ctr"/>
                </a:tc>
                <a:tc>
                  <a:txBody>
                    <a:bodyPr/>
                    <a:lstStyle/>
                    <a:p>
                      <a:r>
                        <a:rPr lang="en-US" sz="1600" dirty="0"/>
                        <a:t>Sub-weighting: 55%</a:t>
                      </a:r>
                      <a:endParaRPr lang="en-ZA" sz="1600" dirty="0"/>
                    </a:p>
                  </a:txBody>
                  <a:tcPr anchor="ctr"/>
                </a:tc>
                <a:extLst>
                  <a:ext uri="{0D108BD9-81ED-4DB2-BD59-A6C34878D82A}">
                    <a16:rowId xmlns:a16="http://schemas.microsoft.com/office/drawing/2014/main" val="1621324761"/>
                  </a:ext>
                </a:extLst>
              </a:tr>
              <a:tr h="650240">
                <a:tc>
                  <a:txBody>
                    <a:bodyPr/>
                    <a:lstStyle/>
                    <a:p>
                      <a:r>
                        <a:rPr lang="en-ZA" sz="1600" dirty="0"/>
                        <a:t>2.2</a:t>
                      </a:r>
                    </a:p>
                    <a:p>
                      <a:endParaRPr lang="en-ZA" sz="1600" dirty="0"/>
                    </a:p>
                  </a:txBody>
                  <a:tcPr anchor="ctr"/>
                </a:tc>
                <a:tc>
                  <a:txBody>
                    <a:bodyPr/>
                    <a:lstStyle/>
                    <a:p>
                      <a:r>
                        <a:rPr lang="en-ZA" sz="1600" dirty="0"/>
                        <a:t>Documentation and Drawing Requirements</a:t>
                      </a:r>
                    </a:p>
                  </a:txBody>
                  <a:tcPr anchor="ctr"/>
                </a:tc>
                <a:tc>
                  <a:txBody>
                    <a:bodyPr/>
                    <a:lstStyle/>
                    <a:p>
                      <a:pPr lvl="0"/>
                      <a:r>
                        <a:rPr lang="en-US" sz="1600" kern="1200" dirty="0">
                          <a:solidFill>
                            <a:schemeClr val="dk1"/>
                          </a:solidFill>
                          <a:effectLst/>
                          <a:latin typeface="+mn-lt"/>
                          <a:ea typeface="+mn-ea"/>
                          <a:cs typeface="+mn-cs"/>
                        </a:rPr>
                        <a:t>Technical Specification: Section 3.2.4.1.1.4 (Table 9).</a:t>
                      </a:r>
                    </a:p>
                    <a:p>
                      <a:pPr lvl="0"/>
                      <a:r>
                        <a:rPr lang="en-US" sz="1600" kern="1200" dirty="0">
                          <a:solidFill>
                            <a:schemeClr val="dk1"/>
                          </a:solidFill>
                          <a:effectLst/>
                          <a:latin typeface="+mn-lt"/>
                          <a:ea typeface="+mn-ea"/>
                          <a:cs typeface="+mn-cs"/>
                        </a:rPr>
                        <a:t>Tender Returnable: Kusile Leakage Detection Project CI Scorecard.</a:t>
                      </a:r>
                    </a:p>
                  </a:txBody>
                  <a:tcPr anchor="ctr"/>
                </a:tc>
                <a:tc>
                  <a:txBody>
                    <a:bodyPr/>
                    <a:lstStyle/>
                    <a:p>
                      <a:r>
                        <a:rPr lang="en-ZA" sz="1600" dirty="0"/>
                        <a:t>Sub-weighting: 45%</a:t>
                      </a:r>
                    </a:p>
                    <a:p>
                      <a:endParaRPr lang="en-ZA" sz="1600" dirty="0"/>
                    </a:p>
                  </a:txBody>
                  <a:tcPr anchor="ctr"/>
                </a:tc>
                <a:extLst>
                  <a:ext uri="{0D108BD9-81ED-4DB2-BD59-A6C34878D82A}">
                    <a16:rowId xmlns:a16="http://schemas.microsoft.com/office/drawing/2014/main" val="2144514114"/>
                  </a:ext>
                </a:extLst>
              </a:tr>
              <a:tr h="325120">
                <a:tc>
                  <a:txBody>
                    <a:bodyPr/>
                    <a:lstStyle/>
                    <a:p>
                      <a:endParaRPr lang="en-ZA" sz="1600" dirty="0"/>
                    </a:p>
                  </a:txBody>
                  <a:tcPr anchor="ctr"/>
                </a:tc>
                <a:tc>
                  <a:txBody>
                    <a:bodyPr/>
                    <a:lstStyle/>
                    <a:p>
                      <a:endParaRPr lang="en-ZA" sz="1600" dirty="0"/>
                    </a:p>
                  </a:txBody>
                  <a:tcPr anchor="ctr"/>
                </a:tc>
                <a:tc>
                  <a:txBody>
                    <a:bodyPr/>
                    <a:lstStyle/>
                    <a:p>
                      <a:pPr lvl="0"/>
                      <a:endParaRPr lang="en-US" sz="1600" kern="1200" dirty="0">
                        <a:solidFill>
                          <a:schemeClr val="dk1"/>
                        </a:solidFill>
                        <a:effectLst/>
                        <a:latin typeface="+mn-lt"/>
                        <a:ea typeface="+mn-ea"/>
                        <a:cs typeface="+mn-cs"/>
                      </a:endParaRPr>
                    </a:p>
                  </a:txBody>
                  <a:tcPr anchor="ctr"/>
                </a:tc>
                <a:tc>
                  <a:txBody>
                    <a:bodyPr/>
                    <a:lstStyle/>
                    <a:p>
                      <a:endParaRPr lang="en-ZA" sz="1600" dirty="0"/>
                    </a:p>
                  </a:txBody>
                  <a:tcPr anchor="ctr"/>
                </a:tc>
                <a:extLst>
                  <a:ext uri="{0D108BD9-81ED-4DB2-BD59-A6C34878D82A}">
                    <a16:rowId xmlns:a16="http://schemas.microsoft.com/office/drawing/2014/main" val="4148065717"/>
                  </a:ext>
                </a:extLst>
              </a:tr>
            </a:tbl>
          </a:graphicData>
        </a:graphic>
      </p:graphicFrame>
    </p:spTree>
    <p:extLst>
      <p:ext uri="{BB962C8B-B14F-4D97-AF65-F5344CB8AC3E}">
        <p14:creationId xmlns:p14="http://schemas.microsoft.com/office/powerpoint/2010/main" val="352632693"/>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EE031-44F8-450F-B3F4-E1CCDB1AACA8}"/>
              </a:ext>
            </a:extLst>
          </p:cNvPr>
          <p:cNvSpPr>
            <a:spLocks noGrp="1"/>
          </p:cNvSpPr>
          <p:nvPr>
            <p:ph type="title"/>
          </p:nvPr>
        </p:nvSpPr>
        <p:spPr/>
        <p:txBody>
          <a:bodyPr/>
          <a:lstStyle/>
          <a:p>
            <a:r>
              <a:rPr lang="en-US" dirty="0"/>
              <a:t>Technical – Evaluations continued</a:t>
            </a:r>
            <a:endParaRPr lang="en-ZA" dirty="0"/>
          </a:p>
        </p:txBody>
      </p:sp>
      <p:sp>
        <p:nvSpPr>
          <p:cNvPr id="4" name="Slide Number Placeholder 3">
            <a:extLst>
              <a:ext uri="{FF2B5EF4-FFF2-40B4-BE49-F238E27FC236}">
                <a16:creationId xmlns:a16="http://schemas.microsoft.com/office/drawing/2014/main" id="{590759C6-1A99-4A8D-BC8E-40C3540EA416}"/>
              </a:ext>
            </a:extLst>
          </p:cNvPr>
          <p:cNvSpPr>
            <a:spLocks noGrp="1"/>
          </p:cNvSpPr>
          <p:nvPr>
            <p:ph type="sldNum" sz="quarter" idx="12"/>
          </p:nvPr>
        </p:nvSpPr>
        <p:spPr/>
        <p:txBody>
          <a:bodyPr/>
          <a:lstStyle/>
          <a:p>
            <a:pPr>
              <a:defRPr/>
            </a:pPr>
            <a:fld id="{5778478D-AA3C-417A-BB66-9024EE18A593}" type="slidenum">
              <a:rPr lang="en-ZA" smtClean="0"/>
              <a:pPr>
                <a:defRPr/>
              </a:pPr>
              <a:t>14</a:t>
            </a:fld>
            <a:endParaRPr lang="en-ZA" dirty="0"/>
          </a:p>
        </p:txBody>
      </p:sp>
      <p:graphicFrame>
        <p:nvGraphicFramePr>
          <p:cNvPr id="5" name="Table 5">
            <a:extLst>
              <a:ext uri="{FF2B5EF4-FFF2-40B4-BE49-F238E27FC236}">
                <a16:creationId xmlns:a16="http://schemas.microsoft.com/office/drawing/2014/main" id="{87C93F0E-E8F5-4A45-90AC-9AA26B2D3D73}"/>
              </a:ext>
            </a:extLst>
          </p:cNvPr>
          <p:cNvGraphicFramePr>
            <a:graphicFrameLocks noGrp="1"/>
          </p:cNvGraphicFramePr>
          <p:nvPr>
            <p:extLst>
              <p:ext uri="{D42A27DB-BD31-4B8C-83A1-F6EECF244321}">
                <p14:modId xmlns:p14="http://schemas.microsoft.com/office/powerpoint/2010/main" val="4064104944"/>
              </p:ext>
            </p:extLst>
          </p:nvPr>
        </p:nvGraphicFramePr>
        <p:xfrm>
          <a:off x="178084" y="1018923"/>
          <a:ext cx="8784976" cy="4356574"/>
        </p:xfrm>
        <a:graphic>
          <a:graphicData uri="http://schemas.openxmlformats.org/drawingml/2006/table">
            <a:tbl>
              <a:tblPr firstRow="1" bandRow="1">
                <a:tableStyleId>{5C22544A-7EE6-4342-B048-85BDC9FD1C3A}</a:tableStyleId>
              </a:tblPr>
              <a:tblGrid>
                <a:gridCol w="481300">
                  <a:extLst>
                    <a:ext uri="{9D8B030D-6E8A-4147-A177-3AD203B41FA5}">
                      <a16:colId xmlns:a16="http://schemas.microsoft.com/office/drawing/2014/main" val="2678080194"/>
                    </a:ext>
                  </a:extLst>
                </a:gridCol>
                <a:gridCol w="1701331">
                  <a:extLst>
                    <a:ext uri="{9D8B030D-6E8A-4147-A177-3AD203B41FA5}">
                      <a16:colId xmlns:a16="http://schemas.microsoft.com/office/drawing/2014/main" val="985362172"/>
                    </a:ext>
                  </a:extLst>
                </a:gridCol>
                <a:gridCol w="4749090">
                  <a:extLst>
                    <a:ext uri="{9D8B030D-6E8A-4147-A177-3AD203B41FA5}">
                      <a16:colId xmlns:a16="http://schemas.microsoft.com/office/drawing/2014/main" val="1154137931"/>
                    </a:ext>
                  </a:extLst>
                </a:gridCol>
                <a:gridCol w="1853255">
                  <a:extLst>
                    <a:ext uri="{9D8B030D-6E8A-4147-A177-3AD203B41FA5}">
                      <a16:colId xmlns:a16="http://schemas.microsoft.com/office/drawing/2014/main" val="2890129254"/>
                    </a:ext>
                  </a:extLst>
                </a:gridCol>
              </a:tblGrid>
              <a:tr h="309777">
                <a:tc gridSpan="4">
                  <a:txBody>
                    <a:bodyPr/>
                    <a:lstStyle/>
                    <a:p>
                      <a:pPr algn="ctr"/>
                      <a:r>
                        <a:rPr lang="en-US" dirty="0"/>
                        <a:t>Qualitative Criteria</a:t>
                      </a:r>
                      <a:endParaRPr lang="en-ZA" dirty="0"/>
                    </a:p>
                  </a:txBody>
                  <a:tcPr anchor="ctr"/>
                </a:tc>
                <a:tc hMerge="1">
                  <a:txBody>
                    <a:bodyPr/>
                    <a:lstStyle/>
                    <a:p>
                      <a:endParaRPr lang="en-ZA" dirty="0"/>
                    </a:p>
                  </a:txBody>
                  <a:tcPr/>
                </a:tc>
                <a:tc hMerge="1">
                  <a:txBody>
                    <a:bodyPr/>
                    <a:lstStyle/>
                    <a:p>
                      <a:endParaRPr lang="en-ZA"/>
                    </a:p>
                  </a:txBody>
                  <a:tcPr/>
                </a:tc>
                <a:tc hMerge="1">
                  <a:txBody>
                    <a:bodyPr/>
                    <a:lstStyle/>
                    <a:p>
                      <a:endParaRPr lang="en-ZA" dirty="0"/>
                    </a:p>
                  </a:txBody>
                  <a:tcPr/>
                </a:tc>
                <a:extLst>
                  <a:ext uri="{0D108BD9-81ED-4DB2-BD59-A6C34878D82A}">
                    <a16:rowId xmlns:a16="http://schemas.microsoft.com/office/drawing/2014/main" val="2987950476"/>
                  </a:ext>
                </a:extLst>
              </a:tr>
              <a:tr h="490480">
                <a:tc gridSpan="2">
                  <a:txBody>
                    <a:bodyPr/>
                    <a:lstStyle/>
                    <a:p>
                      <a:r>
                        <a:rPr lang="en-US" sz="1600" dirty="0"/>
                        <a:t>Electrical Evaluation Criteria</a:t>
                      </a:r>
                      <a:endParaRPr lang="en-ZA" sz="1600" dirty="0"/>
                    </a:p>
                  </a:txBody>
                  <a:tcPr anchor="ctr"/>
                </a:tc>
                <a:tc hMerge="1">
                  <a:txBody>
                    <a:bodyPr/>
                    <a:lstStyle/>
                    <a:p>
                      <a:endParaRPr lang="en-ZA" dirty="0"/>
                    </a:p>
                  </a:txBody>
                  <a:tcPr anchor="ctr"/>
                </a:tc>
                <a:tc>
                  <a:txBody>
                    <a:bodyPr/>
                    <a:lstStyle/>
                    <a:p>
                      <a:r>
                        <a:rPr lang="en-ZA" sz="1600" dirty="0"/>
                        <a:t>Technical Specification 366-213052: Section 3.1.3 &amp; Table 14</a:t>
                      </a:r>
                    </a:p>
                  </a:txBody>
                  <a:tcPr anchor="ctr"/>
                </a:tc>
                <a:tc>
                  <a:txBody>
                    <a:bodyPr/>
                    <a:lstStyle/>
                    <a:p>
                      <a:r>
                        <a:rPr lang="en-US" sz="1600" dirty="0"/>
                        <a:t>15%</a:t>
                      </a:r>
                      <a:endParaRPr lang="en-ZA" sz="1600" dirty="0"/>
                    </a:p>
                  </a:txBody>
                  <a:tcPr anchor="ctr"/>
                </a:tc>
                <a:extLst>
                  <a:ext uri="{0D108BD9-81ED-4DB2-BD59-A6C34878D82A}">
                    <a16:rowId xmlns:a16="http://schemas.microsoft.com/office/drawing/2014/main" val="3849743334"/>
                  </a:ext>
                </a:extLst>
              </a:tr>
              <a:tr h="1105157">
                <a:tc>
                  <a:txBody>
                    <a:bodyPr/>
                    <a:lstStyle/>
                    <a:p>
                      <a:r>
                        <a:rPr lang="en-US" sz="1600" dirty="0"/>
                        <a:t>3.1</a:t>
                      </a:r>
                      <a:endParaRPr lang="en-ZA" sz="1600" dirty="0"/>
                    </a:p>
                  </a:txBody>
                  <a:tcPr anchor="ctr"/>
                </a:tc>
                <a:tc>
                  <a:txBody>
                    <a:bodyPr/>
                    <a:lstStyle/>
                    <a:p>
                      <a:r>
                        <a:rPr lang="en-US" sz="1600" kern="1200" dirty="0">
                          <a:solidFill>
                            <a:schemeClr val="dk1"/>
                          </a:solidFill>
                          <a:effectLst/>
                          <a:latin typeface="+mn-lt"/>
                          <a:ea typeface="+mn-ea"/>
                          <a:cs typeface="+mn-cs"/>
                        </a:rPr>
                        <a:t>Technical Compliance</a:t>
                      </a:r>
                      <a:endParaRPr lang="en-ZA"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dk1"/>
                          </a:solidFill>
                          <a:effectLst/>
                          <a:latin typeface="+mn-lt"/>
                          <a:ea typeface="+mn-ea"/>
                          <a:cs typeface="+mn-cs"/>
                        </a:rPr>
                        <a:t>Signed letter confirming compliance to the Electrical works (</a:t>
                      </a:r>
                      <a:r>
                        <a:rPr lang="en-US" sz="1600" kern="1200" dirty="0" err="1">
                          <a:solidFill>
                            <a:schemeClr val="dk1"/>
                          </a:solidFill>
                          <a:effectLst/>
                          <a:latin typeface="+mn-lt"/>
                          <a:ea typeface="+mn-ea"/>
                          <a:cs typeface="+mn-cs"/>
                        </a:rPr>
                        <a:t>i.e</a:t>
                      </a:r>
                      <a:r>
                        <a:rPr lang="en-US" sz="1600" kern="1200" dirty="0">
                          <a:solidFill>
                            <a:schemeClr val="dk1"/>
                          </a:solidFill>
                          <a:effectLst/>
                          <a:latin typeface="+mn-lt"/>
                          <a:ea typeface="+mn-ea"/>
                          <a:cs typeface="+mn-cs"/>
                        </a:rPr>
                        <a:t>, Technical Specification, Section 3.1.3 - Electrical Design and Installation), and stating all deviations if any. 	</a:t>
                      </a:r>
                    </a:p>
                    <a:p>
                      <a:pPr lvl="0"/>
                      <a:endParaRPr lang="en-US" sz="1600" kern="1200" dirty="0">
                        <a:solidFill>
                          <a:schemeClr val="dk1"/>
                        </a:solidFill>
                        <a:effectLst/>
                        <a:latin typeface="+mn-lt"/>
                        <a:ea typeface="+mn-ea"/>
                        <a:cs typeface="+mn-cs"/>
                      </a:endParaRPr>
                    </a:p>
                  </a:txBody>
                  <a:tcPr/>
                </a:tc>
                <a:tc>
                  <a:txBody>
                    <a:bodyPr/>
                    <a:lstStyle/>
                    <a:p>
                      <a:r>
                        <a:rPr lang="en-US" sz="1600" dirty="0"/>
                        <a:t>5%</a:t>
                      </a:r>
                      <a:endParaRPr lang="en-ZA" sz="1600" dirty="0"/>
                    </a:p>
                  </a:txBody>
                  <a:tcPr anchor="ctr"/>
                </a:tc>
                <a:extLst>
                  <a:ext uri="{0D108BD9-81ED-4DB2-BD59-A6C34878D82A}">
                    <a16:rowId xmlns:a16="http://schemas.microsoft.com/office/drawing/2014/main" val="1621324761"/>
                  </a:ext>
                </a:extLst>
              </a:tr>
              <a:tr h="1050527">
                <a:tc>
                  <a:txBody>
                    <a:bodyPr/>
                    <a:lstStyle/>
                    <a:p>
                      <a:r>
                        <a:rPr lang="en-ZA" sz="1600" dirty="0"/>
                        <a:t>3.2</a:t>
                      </a:r>
                    </a:p>
                    <a:p>
                      <a:endParaRPr lang="en-ZA" sz="1600" dirty="0"/>
                    </a:p>
                  </a:txBody>
                  <a:tcPr anchor="ctr"/>
                </a:tc>
                <a:tc>
                  <a:txBody>
                    <a:bodyPr/>
                    <a:lstStyle/>
                    <a:p>
                      <a:r>
                        <a:rPr lang="en-ZA" sz="1600" dirty="0"/>
                        <a:t>Technical Schedule A&amp;B</a:t>
                      </a:r>
                    </a:p>
                  </a:txBody>
                  <a:tcPr anchor="ctr"/>
                </a:tc>
                <a:tc>
                  <a:txBody>
                    <a:bodyPr/>
                    <a:lstStyle/>
                    <a:p>
                      <a:pPr lvl="0"/>
                      <a:r>
                        <a:rPr lang="en-US" sz="1600" kern="1200" dirty="0">
                          <a:solidFill>
                            <a:schemeClr val="dk1"/>
                          </a:solidFill>
                          <a:effectLst/>
                          <a:latin typeface="+mn-lt"/>
                          <a:ea typeface="+mn-ea"/>
                          <a:cs typeface="+mn-cs"/>
                        </a:rPr>
                        <a:t>Technical Schedule A&amp;B for all types of power and control cables offered.</a:t>
                      </a:r>
                    </a:p>
                  </a:txBody>
                  <a:tcPr/>
                </a:tc>
                <a:tc>
                  <a:txBody>
                    <a:bodyPr/>
                    <a:lstStyle/>
                    <a:p>
                      <a:r>
                        <a:rPr lang="en-US" sz="1600" dirty="0"/>
                        <a:t>5%</a:t>
                      </a:r>
                      <a:endParaRPr lang="en-ZA" sz="1600" dirty="0"/>
                    </a:p>
                  </a:txBody>
                  <a:tcPr anchor="ctr"/>
                </a:tc>
                <a:extLst>
                  <a:ext uri="{0D108BD9-81ED-4DB2-BD59-A6C34878D82A}">
                    <a16:rowId xmlns:a16="http://schemas.microsoft.com/office/drawing/2014/main" val="1525856971"/>
                  </a:ext>
                </a:extLst>
              </a:tr>
              <a:tr h="10505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3.3</a:t>
                      </a:r>
                      <a:endParaRPr lang="en-ZA" sz="1600" dirty="0"/>
                    </a:p>
                    <a:p>
                      <a:endParaRPr lang="en-ZA" sz="1600" dirty="0"/>
                    </a:p>
                  </a:txBody>
                  <a:tcPr anchor="ctr"/>
                </a:tc>
                <a:tc>
                  <a:txBody>
                    <a:bodyPr/>
                    <a:lstStyle/>
                    <a:p>
                      <a:r>
                        <a:rPr lang="en-US" sz="1600" dirty="0"/>
                        <a:t>Motor Datasheets</a:t>
                      </a:r>
                      <a:endParaRPr lang="en-ZA" sz="1600" dirty="0"/>
                    </a:p>
                  </a:txBody>
                  <a:tcPr anchor="ctr"/>
                </a:tc>
                <a:tc>
                  <a:txBody>
                    <a:bodyPr/>
                    <a:lstStyle/>
                    <a:p>
                      <a:pPr lvl="0"/>
                      <a:r>
                        <a:rPr lang="en-US" sz="1600" kern="1200" dirty="0">
                          <a:solidFill>
                            <a:schemeClr val="dk1"/>
                          </a:solidFill>
                          <a:effectLst/>
                          <a:latin typeface="+mn-lt"/>
                          <a:ea typeface="+mn-ea"/>
                          <a:cs typeface="+mn-cs"/>
                        </a:rPr>
                        <a:t>All datasheets for the offered motors</a:t>
                      </a:r>
                    </a:p>
                  </a:txBody>
                  <a:tcPr/>
                </a:tc>
                <a:tc>
                  <a:txBody>
                    <a:bodyPr/>
                    <a:lstStyle/>
                    <a:p>
                      <a:r>
                        <a:rPr lang="en-US" sz="1600" dirty="0"/>
                        <a:t>5%</a:t>
                      </a:r>
                      <a:endParaRPr lang="en-ZA" sz="1600" dirty="0"/>
                    </a:p>
                  </a:txBody>
                  <a:tcPr anchor="ctr"/>
                </a:tc>
                <a:extLst>
                  <a:ext uri="{0D108BD9-81ED-4DB2-BD59-A6C34878D82A}">
                    <a16:rowId xmlns:a16="http://schemas.microsoft.com/office/drawing/2014/main" val="3691705581"/>
                  </a:ext>
                </a:extLst>
              </a:tr>
            </a:tbl>
          </a:graphicData>
        </a:graphic>
      </p:graphicFrame>
    </p:spTree>
    <p:extLst>
      <p:ext uri="{BB962C8B-B14F-4D97-AF65-F5344CB8AC3E}">
        <p14:creationId xmlns:p14="http://schemas.microsoft.com/office/powerpoint/2010/main" val="2923633979"/>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EE031-44F8-450F-B3F4-E1CCDB1AACA8}"/>
              </a:ext>
            </a:extLst>
          </p:cNvPr>
          <p:cNvSpPr>
            <a:spLocks noGrp="1"/>
          </p:cNvSpPr>
          <p:nvPr>
            <p:ph type="title"/>
          </p:nvPr>
        </p:nvSpPr>
        <p:spPr/>
        <p:txBody>
          <a:bodyPr/>
          <a:lstStyle/>
          <a:p>
            <a:r>
              <a:rPr lang="en-US" dirty="0"/>
              <a:t>Technical – Evaluations continued</a:t>
            </a:r>
            <a:endParaRPr lang="en-ZA" dirty="0"/>
          </a:p>
        </p:txBody>
      </p:sp>
      <p:sp>
        <p:nvSpPr>
          <p:cNvPr id="4" name="Slide Number Placeholder 3">
            <a:extLst>
              <a:ext uri="{FF2B5EF4-FFF2-40B4-BE49-F238E27FC236}">
                <a16:creationId xmlns:a16="http://schemas.microsoft.com/office/drawing/2014/main" id="{590759C6-1A99-4A8D-BC8E-40C3540EA416}"/>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5778478D-AA3C-417A-BB66-9024EE18A593}" type="slidenum">
              <a:rPr kumimoji="0" lang="en-ZA" sz="1000" b="0" i="0" u="none" strike="noStrike" kern="1200" cap="none" spc="0" normalizeH="0" baseline="0" noProof="0" smtClean="0">
                <a:ln>
                  <a:noFill/>
                </a:ln>
                <a:solidFill>
                  <a:srgbClr val="83725B"/>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ZA" sz="1000" b="0" i="0" u="none" strike="noStrike" kern="1200" cap="none" spc="0" normalizeH="0" baseline="0" noProof="0" dirty="0">
              <a:ln>
                <a:noFill/>
              </a:ln>
              <a:solidFill>
                <a:srgbClr val="83725B"/>
              </a:solidFill>
              <a:effectLst/>
              <a:uLnTx/>
              <a:uFillTx/>
              <a:latin typeface="Arial" charset="0"/>
              <a:ea typeface="+mn-ea"/>
              <a:cs typeface="Arial" charset="0"/>
            </a:endParaRPr>
          </a:p>
        </p:txBody>
      </p:sp>
      <p:graphicFrame>
        <p:nvGraphicFramePr>
          <p:cNvPr id="5" name="Table 5">
            <a:extLst>
              <a:ext uri="{FF2B5EF4-FFF2-40B4-BE49-F238E27FC236}">
                <a16:creationId xmlns:a16="http://schemas.microsoft.com/office/drawing/2014/main" id="{87C93F0E-E8F5-4A45-90AC-9AA26B2D3D73}"/>
              </a:ext>
            </a:extLst>
          </p:cNvPr>
          <p:cNvGraphicFramePr>
            <a:graphicFrameLocks noGrp="1"/>
          </p:cNvGraphicFramePr>
          <p:nvPr>
            <p:extLst>
              <p:ext uri="{D42A27DB-BD31-4B8C-83A1-F6EECF244321}">
                <p14:modId xmlns:p14="http://schemas.microsoft.com/office/powerpoint/2010/main" val="4076196961"/>
              </p:ext>
            </p:extLst>
          </p:nvPr>
        </p:nvGraphicFramePr>
        <p:xfrm>
          <a:off x="179512" y="1017592"/>
          <a:ext cx="8758218" cy="5125720"/>
        </p:xfrm>
        <a:graphic>
          <a:graphicData uri="http://schemas.openxmlformats.org/drawingml/2006/table">
            <a:tbl>
              <a:tblPr firstRow="1" bandRow="1">
                <a:tableStyleId>{5C22544A-7EE6-4342-B048-85BDC9FD1C3A}</a:tableStyleId>
              </a:tblPr>
              <a:tblGrid>
                <a:gridCol w="522605">
                  <a:extLst>
                    <a:ext uri="{9D8B030D-6E8A-4147-A177-3AD203B41FA5}">
                      <a16:colId xmlns:a16="http://schemas.microsoft.com/office/drawing/2014/main" val="2678080194"/>
                    </a:ext>
                  </a:extLst>
                </a:gridCol>
                <a:gridCol w="4419190">
                  <a:extLst>
                    <a:ext uri="{9D8B030D-6E8A-4147-A177-3AD203B41FA5}">
                      <a16:colId xmlns:a16="http://schemas.microsoft.com/office/drawing/2014/main" val="985362172"/>
                    </a:ext>
                  </a:extLst>
                </a:gridCol>
                <a:gridCol w="2232248">
                  <a:extLst>
                    <a:ext uri="{9D8B030D-6E8A-4147-A177-3AD203B41FA5}">
                      <a16:colId xmlns:a16="http://schemas.microsoft.com/office/drawing/2014/main" val="1154137931"/>
                    </a:ext>
                  </a:extLst>
                </a:gridCol>
                <a:gridCol w="1584175">
                  <a:extLst>
                    <a:ext uri="{9D8B030D-6E8A-4147-A177-3AD203B41FA5}">
                      <a16:colId xmlns:a16="http://schemas.microsoft.com/office/drawing/2014/main" val="2890129254"/>
                    </a:ext>
                  </a:extLst>
                </a:gridCol>
              </a:tblGrid>
              <a:tr h="370840">
                <a:tc gridSpan="4">
                  <a:txBody>
                    <a:bodyPr/>
                    <a:lstStyle/>
                    <a:p>
                      <a:pPr algn="ctr"/>
                      <a:r>
                        <a:rPr lang="en-US" dirty="0"/>
                        <a:t>Qualitative Criteria</a:t>
                      </a:r>
                      <a:endParaRPr lang="en-ZA" dirty="0"/>
                    </a:p>
                  </a:txBody>
                  <a:tcPr anchor="ctr"/>
                </a:tc>
                <a:tc hMerge="1">
                  <a:txBody>
                    <a:bodyPr/>
                    <a:lstStyle/>
                    <a:p>
                      <a:endParaRPr lang="en-ZA" dirty="0"/>
                    </a:p>
                  </a:txBody>
                  <a:tcPr/>
                </a:tc>
                <a:tc hMerge="1">
                  <a:txBody>
                    <a:bodyPr/>
                    <a:lstStyle/>
                    <a:p>
                      <a:endParaRPr lang="en-ZA"/>
                    </a:p>
                  </a:txBody>
                  <a:tcPr/>
                </a:tc>
                <a:tc hMerge="1">
                  <a:txBody>
                    <a:bodyPr/>
                    <a:lstStyle/>
                    <a:p>
                      <a:endParaRPr lang="en-ZA" dirty="0"/>
                    </a:p>
                  </a:txBody>
                  <a:tcPr/>
                </a:tc>
                <a:extLst>
                  <a:ext uri="{0D108BD9-81ED-4DB2-BD59-A6C34878D82A}">
                    <a16:rowId xmlns:a16="http://schemas.microsoft.com/office/drawing/2014/main" val="2987950476"/>
                  </a:ext>
                </a:extLst>
              </a:tr>
              <a:tr h="37084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4. </a:t>
                      </a:r>
                      <a:r>
                        <a:rPr lang="en-ZA" sz="1600" b="1" i="0" u="none" strike="noStrike" kern="1200" baseline="0" dirty="0">
                          <a:solidFill>
                            <a:schemeClr val="dk1"/>
                          </a:solidFill>
                          <a:latin typeface="+mn-lt"/>
                          <a:ea typeface="+mn-ea"/>
                          <a:cs typeface="+mn-cs"/>
                        </a:rPr>
                        <a:t>System Integration Evaluation Criteria </a:t>
                      </a:r>
                      <a:r>
                        <a:rPr lang="en-ZA" sz="1600" b="0" i="0" u="none" strike="noStrike" kern="1200" baseline="0" dirty="0">
                          <a:solidFill>
                            <a:schemeClr val="dk1"/>
                          </a:solidFill>
                          <a:latin typeface="+mn-lt"/>
                          <a:ea typeface="+mn-ea"/>
                          <a:cs typeface="+mn-cs"/>
                        </a:rPr>
                        <a:t>	</a:t>
                      </a:r>
                    </a:p>
                    <a:p>
                      <a:endParaRPr lang="en-ZA" sz="1600" dirty="0"/>
                    </a:p>
                  </a:txBody>
                  <a:tcPr anchor="ctr"/>
                </a:tc>
                <a:tc hMerge="1">
                  <a:txBody>
                    <a:bodyPr/>
                    <a:lstStyle/>
                    <a:p>
                      <a:endParaRPr lang="en-ZA" dirty="0"/>
                    </a:p>
                  </a:txBody>
                  <a:tcPr anchor="ctr"/>
                </a:tc>
                <a:tc>
                  <a:txBody>
                    <a:bodyPr/>
                    <a:lstStyle/>
                    <a:p>
                      <a:endParaRPr lang="en-ZA" sz="1600" dirty="0"/>
                    </a:p>
                  </a:txBody>
                  <a:tcPr anchor="ctr"/>
                </a:tc>
                <a:tc>
                  <a:txBody>
                    <a:bodyPr/>
                    <a:lstStyle/>
                    <a:p>
                      <a:r>
                        <a:rPr lang="en-ZA" sz="1600" dirty="0"/>
                        <a:t>weighting: 10%</a:t>
                      </a:r>
                    </a:p>
                    <a:p>
                      <a:endParaRPr lang="en-ZA" sz="1600" dirty="0"/>
                    </a:p>
                  </a:txBody>
                  <a:tcPr anchor="ctr"/>
                </a:tc>
                <a:extLst>
                  <a:ext uri="{0D108BD9-81ED-4DB2-BD59-A6C34878D82A}">
                    <a16:rowId xmlns:a16="http://schemas.microsoft.com/office/drawing/2014/main" val="3849743334"/>
                  </a:ext>
                </a:extLst>
              </a:tr>
              <a:tr h="550080">
                <a:tc>
                  <a:txBody>
                    <a:bodyPr/>
                    <a:lstStyle/>
                    <a:p>
                      <a:r>
                        <a:rPr lang="en-US" sz="1600" dirty="0"/>
                        <a:t>4.1</a:t>
                      </a:r>
                      <a:endParaRPr lang="en-ZA" sz="1600" dirty="0"/>
                    </a:p>
                  </a:txBody>
                  <a:tcPr anchor="ctr"/>
                </a:tc>
                <a:tc>
                  <a:txBody>
                    <a:bodyPr/>
                    <a:lstStyle/>
                    <a:p>
                      <a:r>
                        <a:rPr lang="en-US" sz="1600" kern="1200" dirty="0">
                          <a:solidFill>
                            <a:schemeClr val="dk1"/>
                          </a:solidFill>
                          <a:effectLst/>
                          <a:latin typeface="+mn-lt"/>
                          <a:ea typeface="+mn-ea"/>
                          <a:cs typeface="+mn-cs"/>
                        </a:rPr>
                        <a:t>Configuration Management</a:t>
                      </a:r>
                    </a:p>
                    <a:p>
                      <a:r>
                        <a:rPr lang="en-US" sz="1600" kern="1200" dirty="0">
                          <a:solidFill>
                            <a:schemeClr val="dk1"/>
                          </a:solidFill>
                          <a:effectLst/>
                          <a:latin typeface="+mn-lt"/>
                          <a:ea typeface="+mn-ea"/>
                          <a:cs typeface="+mn-cs"/>
                        </a:rPr>
                        <a:t>Tender /sub-Tenderer to confirm that Plant labelling will be done as per the relevant standards.</a:t>
                      </a:r>
                      <a:endParaRPr lang="en-ZA" sz="16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600" kern="1200" dirty="0">
                          <a:solidFill>
                            <a:schemeClr val="dk1"/>
                          </a:solidFill>
                          <a:latin typeface="+mn-lt"/>
                          <a:ea typeface="+mn-ea"/>
                          <a:cs typeface="+mn-cs"/>
                        </a:rPr>
                        <a:t>Section 3.2.5 	</a:t>
                      </a:r>
                    </a:p>
                    <a:p>
                      <a:pPr marL="0" lvl="0" algn="l" defTabSz="914400" rtl="0" eaLnBrk="1" latinLnBrk="0" hangingPunct="1"/>
                      <a:endParaRPr lang="en-US" sz="1600" kern="1200" dirty="0">
                        <a:solidFill>
                          <a:schemeClr val="dk1"/>
                        </a:solidFill>
                        <a:latin typeface="+mn-lt"/>
                        <a:ea typeface="+mn-ea"/>
                        <a:cs typeface="+mn-cs"/>
                      </a:endParaRPr>
                    </a:p>
                    <a:p>
                      <a:pPr lvl="0"/>
                      <a:endParaRPr lang="en-US" sz="1600" kern="1200" dirty="0">
                        <a:solidFill>
                          <a:schemeClr val="dk1"/>
                        </a:solidFill>
                        <a:effectLst/>
                        <a:latin typeface="+mn-lt"/>
                        <a:ea typeface="+mn-ea"/>
                        <a:cs typeface="+mn-cs"/>
                      </a:endParaRPr>
                    </a:p>
                  </a:txBody>
                  <a:tcPr anchor="ctr"/>
                </a:tc>
                <a:tc>
                  <a:txBody>
                    <a:bodyPr/>
                    <a:lstStyle/>
                    <a:p>
                      <a:r>
                        <a:rPr lang="en-US" sz="1600" dirty="0"/>
                        <a:t>Sub-weighting: 50%</a:t>
                      </a:r>
                      <a:endParaRPr lang="en-ZA" sz="1600" dirty="0"/>
                    </a:p>
                  </a:txBody>
                  <a:tcPr anchor="ctr"/>
                </a:tc>
                <a:extLst>
                  <a:ext uri="{0D108BD9-81ED-4DB2-BD59-A6C34878D82A}">
                    <a16:rowId xmlns:a16="http://schemas.microsoft.com/office/drawing/2014/main" val="1621324761"/>
                  </a:ext>
                </a:extLst>
              </a:tr>
              <a:tr h="650240">
                <a:tc>
                  <a:txBody>
                    <a:bodyPr/>
                    <a:lstStyle/>
                    <a:p>
                      <a:r>
                        <a:rPr lang="en-ZA" sz="1600" dirty="0"/>
                        <a:t>4.2</a:t>
                      </a:r>
                    </a:p>
                    <a:p>
                      <a:endParaRPr lang="en-ZA" sz="1600" dirty="0"/>
                    </a:p>
                  </a:txBody>
                  <a:tcPr anchor="ctr"/>
                </a:tc>
                <a:tc>
                  <a:txBody>
                    <a:bodyPr/>
                    <a:lstStyle/>
                    <a:p>
                      <a:r>
                        <a:rPr lang="en-US" sz="1600" dirty="0"/>
                        <a:t>Document Management</a:t>
                      </a:r>
                    </a:p>
                    <a:p>
                      <a:r>
                        <a:rPr lang="en-US" sz="1600" dirty="0"/>
                        <a:t>Tenderer/sub-Tenderer provides letter of compliance to Eskom systems and processes i.e. 240-86973501 Engineering Drawing Standard and 240-53114186 Document and Record Management Procedure, as well as compliance to ISO 9001-2015, Quality standard</a:t>
                      </a:r>
                    </a:p>
                    <a:p>
                      <a:r>
                        <a:rPr lang="en-US" sz="1600" dirty="0"/>
                        <a:t>Contractor to provide a letter confirming compliance to the VDSS and the Handover Plan as specified in section 5.3</a:t>
                      </a:r>
                      <a:endParaRPr lang="en-ZA" sz="1600" dirty="0"/>
                    </a:p>
                  </a:txBody>
                  <a:tcPr anchor="ctr"/>
                </a:tc>
                <a:tc>
                  <a:txBody>
                    <a:bodyPr/>
                    <a:lstStyle/>
                    <a:p>
                      <a:pPr lvl="0"/>
                      <a:r>
                        <a:rPr lang="en-US" sz="1600" kern="1200" dirty="0">
                          <a:solidFill>
                            <a:schemeClr val="dk1"/>
                          </a:solidFill>
                          <a:effectLst/>
                          <a:latin typeface="+mn-lt"/>
                          <a:ea typeface="+mn-ea"/>
                          <a:cs typeface="+mn-cs"/>
                        </a:rPr>
                        <a:t>Section 3.2.4</a:t>
                      </a:r>
                    </a:p>
                  </a:txBody>
                  <a:tcPr anchor="ctr"/>
                </a:tc>
                <a:tc>
                  <a:txBody>
                    <a:bodyPr/>
                    <a:lstStyle/>
                    <a:p>
                      <a:r>
                        <a:rPr lang="en-ZA" sz="1600" dirty="0"/>
                        <a:t>Sub-weighting: 50%</a:t>
                      </a:r>
                    </a:p>
                    <a:p>
                      <a:endParaRPr lang="en-ZA" sz="1600" dirty="0"/>
                    </a:p>
                  </a:txBody>
                  <a:tcPr anchor="ctr"/>
                </a:tc>
                <a:extLst>
                  <a:ext uri="{0D108BD9-81ED-4DB2-BD59-A6C34878D82A}">
                    <a16:rowId xmlns:a16="http://schemas.microsoft.com/office/drawing/2014/main" val="2144514114"/>
                  </a:ext>
                </a:extLst>
              </a:tr>
              <a:tr h="325120">
                <a:tc>
                  <a:txBody>
                    <a:bodyPr/>
                    <a:lstStyle/>
                    <a:p>
                      <a:endParaRPr lang="en-ZA" sz="1600" dirty="0"/>
                    </a:p>
                  </a:txBody>
                  <a:tcPr anchor="ctr"/>
                </a:tc>
                <a:tc>
                  <a:txBody>
                    <a:bodyPr/>
                    <a:lstStyle/>
                    <a:p>
                      <a:endParaRPr lang="en-ZA" sz="1600" dirty="0"/>
                    </a:p>
                  </a:txBody>
                  <a:tcPr anchor="ctr"/>
                </a:tc>
                <a:tc>
                  <a:txBody>
                    <a:bodyPr/>
                    <a:lstStyle/>
                    <a:p>
                      <a:pPr lvl="0"/>
                      <a:endParaRPr lang="en-US" sz="1600" kern="1200" dirty="0">
                        <a:solidFill>
                          <a:schemeClr val="dk1"/>
                        </a:solidFill>
                        <a:effectLst/>
                        <a:latin typeface="+mn-lt"/>
                        <a:ea typeface="+mn-ea"/>
                        <a:cs typeface="+mn-cs"/>
                      </a:endParaRPr>
                    </a:p>
                  </a:txBody>
                  <a:tcPr anchor="ctr"/>
                </a:tc>
                <a:tc>
                  <a:txBody>
                    <a:bodyPr/>
                    <a:lstStyle/>
                    <a:p>
                      <a:endParaRPr lang="en-ZA" sz="1600" dirty="0"/>
                    </a:p>
                  </a:txBody>
                  <a:tcPr anchor="ctr"/>
                </a:tc>
                <a:extLst>
                  <a:ext uri="{0D108BD9-81ED-4DB2-BD59-A6C34878D82A}">
                    <a16:rowId xmlns:a16="http://schemas.microsoft.com/office/drawing/2014/main" val="4148065717"/>
                  </a:ext>
                </a:extLst>
              </a:tr>
            </a:tbl>
          </a:graphicData>
        </a:graphic>
      </p:graphicFrame>
    </p:spTree>
    <p:extLst>
      <p:ext uri="{BB962C8B-B14F-4D97-AF65-F5344CB8AC3E}">
        <p14:creationId xmlns:p14="http://schemas.microsoft.com/office/powerpoint/2010/main" val="1438451096"/>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EE031-44F8-450F-B3F4-E1CCDB1AACA8}"/>
              </a:ext>
            </a:extLst>
          </p:cNvPr>
          <p:cNvSpPr>
            <a:spLocks noGrp="1"/>
          </p:cNvSpPr>
          <p:nvPr>
            <p:ph type="title"/>
          </p:nvPr>
        </p:nvSpPr>
        <p:spPr/>
        <p:txBody>
          <a:bodyPr/>
          <a:lstStyle/>
          <a:p>
            <a:r>
              <a:rPr lang="en-US" dirty="0"/>
              <a:t>Technical – Evaluations continued</a:t>
            </a:r>
            <a:endParaRPr lang="en-ZA" dirty="0"/>
          </a:p>
        </p:txBody>
      </p:sp>
      <p:sp>
        <p:nvSpPr>
          <p:cNvPr id="4" name="Slide Number Placeholder 3">
            <a:extLst>
              <a:ext uri="{FF2B5EF4-FFF2-40B4-BE49-F238E27FC236}">
                <a16:creationId xmlns:a16="http://schemas.microsoft.com/office/drawing/2014/main" id="{590759C6-1A99-4A8D-BC8E-40C3540EA416}"/>
              </a:ext>
            </a:extLst>
          </p:cNvPr>
          <p:cNvSpPr>
            <a:spLocks noGrp="1"/>
          </p:cNvSpPr>
          <p:nvPr>
            <p:ph type="sldNum" sz="quarter" idx="12"/>
          </p:nvPr>
        </p:nvSpPr>
        <p:spPr/>
        <p:txBody>
          <a:bodyPr/>
          <a:lstStyle/>
          <a:p>
            <a:pPr>
              <a:defRPr/>
            </a:pPr>
            <a:fld id="{5778478D-AA3C-417A-BB66-9024EE18A593}" type="slidenum">
              <a:rPr lang="en-ZA" smtClean="0"/>
              <a:pPr>
                <a:defRPr/>
              </a:pPr>
              <a:t>16</a:t>
            </a:fld>
            <a:endParaRPr lang="en-ZA" dirty="0"/>
          </a:p>
        </p:txBody>
      </p:sp>
      <p:graphicFrame>
        <p:nvGraphicFramePr>
          <p:cNvPr id="5" name="Table 5">
            <a:extLst>
              <a:ext uri="{FF2B5EF4-FFF2-40B4-BE49-F238E27FC236}">
                <a16:creationId xmlns:a16="http://schemas.microsoft.com/office/drawing/2014/main" id="{87C93F0E-E8F5-4A45-90AC-9AA26B2D3D73}"/>
              </a:ext>
            </a:extLst>
          </p:cNvPr>
          <p:cNvGraphicFramePr>
            <a:graphicFrameLocks noGrp="1"/>
          </p:cNvGraphicFramePr>
          <p:nvPr>
            <p:extLst>
              <p:ext uri="{D42A27DB-BD31-4B8C-83A1-F6EECF244321}">
                <p14:modId xmlns:p14="http://schemas.microsoft.com/office/powerpoint/2010/main" val="3837546432"/>
              </p:ext>
            </p:extLst>
          </p:nvPr>
        </p:nvGraphicFramePr>
        <p:xfrm>
          <a:off x="179512" y="1017592"/>
          <a:ext cx="8712967" cy="4338320"/>
        </p:xfrm>
        <a:graphic>
          <a:graphicData uri="http://schemas.openxmlformats.org/drawingml/2006/table">
            <a:tbl>
              <a:tblPr firstRow="1" bandRow="1">
                <a:tableStyleId>{5C22544A-7EE6-4342-B048-85BDC9FD1C3A}</a:tableStyleId>
              </a:tblPr>
              <a:tblGrid>
                <a:gridCol w="477354">
                  <a:extLst>
                    <a:ext uri="{9D8B030D-6E8A-4147-A177-3AD203B41FA5}">
                      <a16:colId xmlns:a16="http://schemas.microsoft.com/office/drawing/2014/main" val="2678080194"/>
                    </a:ext>
                  </a:extLst>
                </a:gridCol>
                <a:gridCol w="1687386">
                  <a:extLst>
                    <a:ext uri="{9D8B030D-6E8A-4147-A177-3AD203B41FA5}">
                      <a16:colId xmlns:a16="http://schemas.microsoft.com/office/drawing/2014/main" val="985362172"/>
                    </a:ext>
                  </a:extLst>
                </a:gridCol>
                <a:gridCol w="4964052">
                  <a:extLst>
                    <a:ext uri="{9D8B030D-6E8A-4147-A177-3AD203B41FA5}">
                      <a16:colId xmlns:a16="http://schemas.microsoft.com/office/drawing/2014/main" val="1154137931"/>
                    </a:ext>
                  </a:extLst>
                </a:gridCol>
                <a:gridCol w="1584175">
                  <a:extLst>
                    <a:ext uri="{9D8B030D-6E8A-4147-A177-3AD203B41FA5}">
                      <a16:colId xmlns:a16="http://schemas.microsoft.com/office/drawing/2014/main" val="2890129254"/>
                    </a:ext>
                  </a:extLst>
                </a:gridCol>
              </a:tblGrid>
              <a:tr h="370840">
                <a:tc gridSpan="4">
                  <a:txBody>
                    <a:bodyPr/>
                    <a:lstStyle/>
                    <a:p>
                      <a:pPr algn="ctr"/>
                      <a:r>
                        <a:rPr lang="en-US" dirty="0"/>
                        <a:t>Qualitative Criteria</a:t>
                      </a:r>
                      <a:endParaRPr lang="en-ZA" dirty="0"/>
                    </a:p>
                  </a:txBody>
                  <a:tcPr anchor="ctr"/>
                </a:tc>
                <a:tc hMerge="1">
                  <a:txBody>
                    <a:bodyPr/>
                    <a:lstStyle/>
                    <a:p>
                      <a:endParaRPr lang="en-ZA" dirty="0"/>
                    </a:p>
                  </a:txBody>
                  <a:tcPr/>
                </a:tc>
                <a:tc hMerge="1">
                  <a:txBody>
                    <a:bodyPr/>
                    <a:lstStyle/>
                    <a:p>
                      <a:endParaRPr lang="en-ZA"/>
                    </a:p>
                  </a:txBody>
                  <a:tcPr/>
                </a:tc>
                <a:tc hMerge="1">
                  <a:txBody>
                    <a:bodyPr/>
                    <a:lstStyle/>
                    <a:p>
                      <a:endParaRPr lang="en-ZA" dirty="0"/>
                    </a:p>
                  </a:txBody>
                  <a:tcPr/>
                </a:tc>
                <a:extLst>
                  <a:ext uri="{0D108BD9-81ED-4DB2-BD59-A6C34878D82A}">
                    <a16:rowId xmlns:a16="http://schemas.microsoft.com/office/drawing/2014/main" val="2987950476"/>
                  </a:ext>
                </a:extLst>
              </a:tr>
              <a:tr h="370840">
                <a:tc gridSpan="2">
                  <a:txBody>
                    <a:bodyPr/>
                    <a:lstStyle/>
                    <a:p>
                      <a:r>
                        <a:rPr lang="en-US" sz="1600" dirty="0"/>
                        <a:t>System Integration</a:t>
                      </a:r>
                      <a:endParaRPr lang="en-ZA" sz="1600" dirty="0"/>
                    </a:p>
                  </a:txBody>
                  <a:tcPr anchor="ctr"/>
                </a:tc>
                <a:tc hMerge="1">
                  <a:txBody>
                    <a:bodyPr/>
                    <a:lstStyle/>
                    <a:p>
                      <a:endParaRPr lang="en-ZA" dirty="0"/>
                    </a:p>
                  </a:txBody>
                  <a:tcPr anchor="ctr"/>
                </a:tc>
                <a:tc>
                  <a:txBody>
                    <a:bodyPr/>
                    <a:lstStyle/>
                    <a:p>
                      <a:endParaRPr lang="en-ZA" sz="1600" dirty="0"/>
                    </a:p>
                  </a:txBody>
                  <a:tcPr anchor="ctr"/>
                </a:tc>
                <a:tc>
                  <a:txBody>
                    <a:bodyPr/>
                    <a:lstStyle/>
                    <a:p>
                      <a:r>
                        <a:rPr lang="en-US" sz="1600" dirty="0"/>
                        <a:t>5%</a:t>
                      </a:r>
                      <a:endParaRPr lang="en-ZA" sz="1600" dirty="0"/>
                    </a:p>
                  </a:txBody>
                  <a:tcPr anchor="ctr"/>
                </a:tc>
                <a:extLst>
                  <a:ext uri="{0D108BD9-81ED-4DB2-BD59-A6C34878D82A}">
                    <a16:rowId xmlns:a16="http://schemas.microsoft.com/office/drawing/2014/main" val="3849743334"/>
                  </a:ext>
                </a:extLst>
              </a:tr>
              <a:tr h="370840">
                <a:tc>
                  <a:txBody>
                    <a:bodyPr/>
                    <a:lstStyle/>
                    <a:p>
                      <a:r>
                        <a:rPr lang="en-US" sz="1600" dirty="0"/>
                        <a:t>1.</a:t>
                      </a:r>
                      <a:endParaRPr lang="en-ZA" sz="1600" dirty="0"/>
                    </a:p>
                  </a:txBody>
                  <a:tcPr anchor="ctr"/>
                </a:tc>
                <a:tc>
                  <a:txBody>
                    <a:bodyPr/>
                    <a:lstStyle/>
                    <a:p>
                      <a:r>
                        <a:rPr lang="en-US" sz="1600" kern="1200" dirty="0">
                          <a:solidFill>
                            <a:schemeClr val="dk1"/>
                          </a:solidFill>
                          <a:effectLst/>
                          <a:latin typeface="+mn-lt"/>
                          <a:ea typeface="+mn-ea"/>
                          <a:cs typeface="+mn-cs"/>
                        </a:rPr>
                        <a:t>Document Management</a:t>
                      </a:r>
                      <a:endParaRPr lang="en-ZA" sz="1600" dirty="0"/>
                    </a:p>
                  </a:txBody>
                  <a:tcPr anchor="ctr"/>
                </a:tc>
                <a:tc>
                  <a:txBody>
                    <a:bodyPr/>
                    <a:lstStyle/>
                    <a:p>
                      <a:pPr lvl="0"/>
                      <a:r>
                        <a:rPr lang="en-US" sz="1600" kern="1200" dirty="0">
                          <a:solidFill>
                            <a:schemeClr val="dk1"/>
                          </a:solidFill>
                          <a:effectLst/>
                          <a:latin typeface="+mn-lt"/>
                          <a:ea typeface="+mn-ea"/>
                          <a:cs typeface="+mn-cs"/>
                        </a:rPr>
                        <a:t>Tenderer to confirm compliance to the VDSS </a:t>
                      </a:r>
                    </a:p>
                    <a:p>
                      <a:pPr lvl="0"/>
                      <a:endParaRPr lang="en-US" sz="1600" kern="1200" dirty="0">
                        <a:solidFill>
                          <a:schemeClr val="dk1"/>
                        </a:solidFill>
                        <a:effectLst/>
                        <a:latin typeface="+mn-lt"/>
                        <a:ea typeface="+mn-ea"/>
                        <a:cs typeface="+mn-cs"/>
                      </a:endParaRPr>
                    </a:p>
                    <a:p>
                      <a:pPr lvl="0"/>
                      <a:r>
                        <a:rPr lang="en-US" sz="1600" kern="1200" dirty="0">
                          <a:solidFill>
                            <a:schemeClr val="dk1"/>
                          </a:solidFill>
                          <a:effectLst/>
                          <a:latin typeface="+mn-lt"/>
                          <a:ea typeface="+mn-ea"/>
                          <a:cs typeface="+mn-cs"/>
                        </a:rPr>
                        <a:t>Provide Handover Plan in alignment to Handover Specification </a:t>
                      </a:r>
                    </a:p>
                  </a:txBody>
                  <a:tcPr anchor="ctr"/>
                </a:tc>
                <a:tc>
                  <a:txBody>
                    <a:bodyPr/>
                    <a:lstStyle/>
                    <a:p>
                      <a:r>
                        <a:rPr lang="en-US" sz="1600" dirty="0"/>
                        <a:t>Sub-weighting: 50%</a:t>
                      </a:r>
                      <a:endParaRPr lang="en-ZA" sz="1600" dirty="0"/>
                    </a:p>
                  </a:txBody>
                  <a:tcPr anchor="ctr"/>
                </a:tc>
                <a:extLst>
                  <a:ext uri="{0D108BD9-81ED-4DB2-BD59-A6C34878D82A}">
                    <a16:rowId xmlns:a16="http://schemas.microsoft.com/office/drawing/2014/main" val="1621324761"/>
                  </a:ext>
                </a:extLst>
              </a:tr>
              <a:tr h="370840">
                <a:tc>
                  <a:txBody>
                    <a:bodyPr/>
                    <a:lstStyle/>
                    <a:p>
                      <a:r>
                        <a:rPr lang="en-US" sz="1600" dirty="0"/>
                        <a:t>2.</a:t>
                      </a:r>
                      <a:endParaRPr lang="en-ZA" sz="1600" dirty="0"/>
                    </a:p>
                  </a:txBody>
                  <a:tcPr anchor="ctr"/>
                </a:tc>
                <a:tc>
                  <a:txBody>
                    <a:bodyPr/>
                    <a:lstStyle/>
                    <a:p>
                      <a:r>
                        <a:rPr lang="en-ZA" sz="1600" dirty="0"/>
                        <a:t>Documentation and Records Management</a:t>
                      </a:r>
                    </a:p>
                  </a:txBody>
                  <a:tcPr anchor="ctr"/>
                </a:tc>
                <a:tc>
                  <a:txBody>
                    <a:bodyPr/>
                    <a:lstStyle/>
                    <a:p>
                      <a:pPr lvl="0"/>
                      <a:r>
                        <a:rPr lang="en-US" sz="1600" kern="1200" dirty="0">
                          <a:solidFill>
                            <a:schemeClr val="dk1"/>
                          </a:solidFill>
                          <a:effectLst/>
                          <a:latin typeface="+mn-lt"/>
                          <a:ea typeface="+mn-ea"/>
                          <a:cs typeface="+mn-cs"/>
                        </a:rPr>
                        <a:t>Tenderer shall demonstrate compliance to ISO 9001-2015. Quality standard. </a:t>
                      </a:r>
                    </a:p>
                    <a:p>
                      <a:pPr lvl="0"/>
                      <a:endParaRPr lang="en-US" sz="1600" kern="1200" dirty="0">
                        <a:solidFill>
                          <a:schemeClr val="dk1"/>
                        </a:solidFill>
                        <a:effectLst/>
                        <a:latin typeface="+mn-lt"/>
                        <a:ea typeface="+mn-ea"/>
                        <a:cs typeface="+mn-cs"/>
                      </a:endParaRPr>
                    </a:p>
                    <a:p>
                      <a:pPr lvl="0"/>
                      <a:r>
                        <a:rPr lang="en-US" sz="1600" kern="1200" dirty="0">
                          <a:solidFill>
                            <a:schemeClr val="dk1"/>
                          </a:solidFill>
                          <a:effectLst/>
                          <a:latin typeface="+mn-lt"/>
                          <a:ea typeface="+mn-ea"/>
                          <a:cs typeface="+mn-cs"/>
                        </a:rPr>
                        <a:t>The tenderer shall confirm that drawings/documentation will be submitted in the compatible formats as indicated in the works.</a:t>
                      </a:r>
                    </a:p>
                    <a:p>
                      <a:pPr lvl="0"/>
                      <a:r>
                        <a:rPr lang="en-US" sz="1600" kern="1200" dirty="0">
                          <a:solidFill>
                            <a:schemeClr val="dk1"/>
                          </a:solidFill>
                          <a:effectLst/>
                          <a:latin typeface="+mn-lt"/>
                          <a:ea typeface="+mn-ea"/>
                          <a:cs typeface="+mn-cs"/>
                        </a:rPr>
                        <a:t>Tenderer to indicate compliance to Eskom systems and processes i.e. 240-86973501 Engineering Drawing Standard and 240-53114186 Document and Record Management Procedure</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Sub-weighting: 50%</a:t>
                      </a:r>
                      <a:endParaRPr lang="en-ZA" sz="1600" dirty="0"/>
                    </a:p>
                    <a:p>
                      <a:endParaRPr lang="en-ZA" sz="1600" dirty="0"/>
                    </a:p>
                  </a:txBody>
                  <a:tcPr anchor="ctr"/>
                </a:tc>
                <a:extLst>
                  <a:ext uri="{0D108BD9-81ED-4DB2-BD59-A6C34878D82A}">
                    <a16:rowId xmlns:a16="http://schemas.microsoft.com/office/drawing/2014/main" val="2661524147"/>
                  </a:ext>
                </a:extLst>
              </a:tr>
            </a:tbl>
          </a:graphicData>
        </a:graphic>
      </p:graphicFrame>
      <p:sp>
        <p:nvSpPr>
          <p:cNvPr id="3" name="TextBox 2">
            <a:extLst>
              <a:ext uri="{FF2B5EF4-FFF2-40B4-BE49-F238E27FC236}">
                <a16:creationId xmlns:a16="http://schemas.microsoft.com/office/drawing/2014/main" id="{2E68012C-E191-4C41-985F-31F5BFA9F6F6}"/>
              </a:ext>
            </a:extLst>
          </p:cNvPr>
          <p:cNvSpPr txBox="1"/>
          <p:nvPr/>
        </p:nvSpPr>
        <p:spPr>
          <a:xfrm>
            <a:off x="149119" y="5661248"/>
            <a:ext cx="9103402" cy="646331"/>
          </a:xfrm>
          <a:prstGeom prst="rect">
            <a:avLst/>
          </a:prstGeom>
          <a:noFill/>
        </p:spPr>
        <p:txBody>
          <a:bodyPr wrap="square" rtlCol="0">
            <a:spAutoFit/>
          </a:bodyPr>
          <a:lstStyle/>
          <a:p>
            <a:pPr algn="l"/>
            <a:r>
              <a:rPr lang="en-US" sz="1800" dirty="0">
                <a:solidFill>
                  <a:schemeClr val="tx1"/>
                </a:solidFill>
              </a:rPr>
              <a:t>Tenderers need to achieve a minimum score of 70% under qualitative criteria in order to be considered for further evaluations.</a:t>
            </a:r>
            <a:endParaRPr lang="en-ZA" sz="1800" dirty="0">
              <a:solidFill>
                <a:schemeClr val="tx1"/>
              </a:solidFill>
            </a:endParaRPr>
          </a:p>
        </p:txBody>
      </p:sp>
    </p:spTree>
    <p:extLst>
      <p:ext uri="{BB962C8B-B14F-4D97-AF65-F5344CB8AC3E}">
        <p14:creationId xmlns:p14="http://schemas.microsoft.com/office/powerpoint/2010/main" val="671404301"/>
      </p:ext>
    </p:extLst>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Contract </a:t>
            </a:r>
            <a:endParaRPr lang="en-ZA" b="1" dirty="0"/>
          </a:p>
        </p:txBody>
      </p:sp>
      <p:sp>
        <p:nvSpPr>
          <p:cNvPr id="7" name="Content Placeholder 2">
            <a:extLst>
              <a:ext uri="{FF2B5EF4-FFF2-40B4-BE49-F238E27FC236}">
                <a16:creationId xmlns:a16="http://schemas.microsoft.com/office/drawing/2014/main" id="{C36E403D-0A16-4A48-B0DE-AA634A3A61C1}"/>
              </a:ext>
            </a:extLst>
          </p:cNvPr>
          <p:cNvSpPr txBox="1">
            <a:spLocks noChangeArrowheads="1"/>
          </p:cNvSpPr>
          <p:nvPr/>
        </p:nvSpPr>
        <p:spPr>
          <a:xfrm>
            <a:off x="371476" y="2204864"/>
            <a:ext cx="8378825" cy="3936528"/>
          </a:xfrm>
          <a:prstGeom prst="rect">
            <a:avLst/>
          </a:prstGeom>
        </p:spPr>
        <p:txBody>
          <a:bodyPr/>
          <a:lst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a:lstStyle>
          <a:p>
            <a:r>
              <a:rPr lang="en-US" altLang="en-US" kern="0" dirty="0"/>
              <a:t>NEC3 PSC3 – Professional Services Contracts  </a:t>
            </a:r>
          </a:p>
          <a:p>
            <a:r>
              <a:rPr lang="en-US" kern="0" dirty="0"/>
              <a:t>Main Option G: Term based Contract 	</a:t>
            </a:r>
          </a:p>
          <a:p>
            <a:r>
              <a:rPr lang="en-US" altLang="en-US" kern="0" dirty="0"/>
              <a:t>Duration: 9 Months (to be aligned with construction of Phase 2)</a:t>
            </a:r>
          </a:p>
          <a:p>
            <a:r>
              <a:rPr lang="en-US" altLang="en-US" kern="0" dirty="0"/>
              <a:t>SHEQ Requirements – Compliance to SHEQ spec </a:t>
            </a:r>
          </a:p>
          <a:p>
            <a:r>
              <a:rPr lang="en-ZA" altLang="en-US" kern="0" dirty="0"/>
              <a:t>Employer Policies and procedures – PA agreement and SSA</a:t>
            </a:r>
          </a:p>
        </p:txBody>
      </p:sp>
    </p:spTree>
    <p:extLst>
      <p:ext uri="{BB962C8B-B14F-4D97-AF65-F5344CB8AC3E}">
        <p14:creationId xmlns:p14="http://schemas.microsoft.com/office/powerpoint/2010/main" val="2467999633"/>
      </p:ext>
    </p:extLst>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Programme</a:t>
            </a:r>
            <a:r>
              <a:rPr lang="en-US" b="1" dirty="0"/>
              <a:t> Requirements</a:t>
            </a:r>
            <a:endParaRPr lang="en-ZA" b="1" dirty="0"/>
          </a:p>
        </p:txBody>
      </p:sp>
      <p:sp>
        <p:nvSpPr>
          <p:cNvPr id="4" name="Content Placeholder 2">
            <a:extLst>
              <a:ext uri="{FF2B5EF4-FFF2-40B4-BE49-F238E27FC236}">
                <a16:creationId xmlns:a16="http://schemas.microsoft.com/office/drawing/2014/main" id="{FB7229C8-CBE2-4609-8EA0-9733A34475B7}"/>
              </a:ext>
            </a:extLst>
          </p:cNvPr>
          <p:cNvSpPr txBox="1">
            <a:spLocks/>
          </p:cNvSpPr>
          <p:nvPr/>
        </p:nvSpPr>
        <p:spPr>
          <a:xfrm>
            <a:off x="409898" y="2276872"/>
            <a:ext cx="8378825" cy="3816424"/>
          </a:xfrm>
          <a:prstGeom prst="rect">
            <a:avLst/>
          </a:prstGeom>
        </p:spPr>
        <p:txBody>
          <a:bodyPr/>
          <a:lst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a:lstStyle>
          <a:p>
            <a:pPr>
              <a:lnSpc>
                <a:spcPct val="120000"/>
              </a:lnSpc>
              <a:spcBef>
                <a:spcPts val="600"/>
              </a:spcBef>
              <a:defRPr/>
            </a:pPr>
            <a:r>
              <a:rPr lang="en-US" altLang="en-US" kern="0" dirty="0"/>
              <a:t>Level 2 </a:t>
            </a:r>
            <a:r>
              <a:rPr lang="en-US" altLang="en-US" kern="0" dirty="0" err="1"/>
              <a:t>programme</a:t>
            </a:r>
            <a:r>
              <a:rPr lang="en-US" altLang="en-US" kern="0" dirty="0"/>
              <a:t> in Primavera P6 format and submitted in electronic XER format together with a PDF copy (</a:t>
            </a:r>
            <a:r>
              <a:rPr lang="en-ZA" altLang="en-US" kern="0" dirty="0"/>
              <a:t>including resources)</a:t>
            </a:r>
          </a:p>
          <a:p>
            <a:pPr marL="0" indent="0">
              <a:lnSpc>
                <a:spcPct val="120000"/>
              </a:lnSpc>
              <a:spcBef>
                <a:spcPts val="600"/>
              </a:spcBef>
              <a:buNone/>
              <a:defRPr/>
            </a:pPr>
            <a:endParaRPr lang="en-ZA" altLang="en-US" kern="0" dirty="0"/>
          </a:p>
          <a:p>
            <a:pPr>
              <a:lnSpc>
                <a:spcPct val="120000"/>
              </a:lnSpc>
              <a:spcBef>
                <a:spcPts val="600"/>
              </a:spcBef>
              <a:defRPr/>
            </a:pPr>
            <a:r>
              <a:rPr lang="en-ZA" altLang="en-US" kern="0" dirty="0"/>
              <a:t> Activity durations in days 	</a:t>
            </a:r>
          </a:p>
          <a:p>
            <a:pPr marL="0" indent="0">
              <a:lnSpc>
                <a:spcPct val="120000"/>
              </a:lnSpc>
              <a:spcBef>
                <a:spcPts val="600"/>
              </a:spcBef>
              <a:buNone/>
              <a:defRPr/>
            </a:pPr>
            <a:endParaRPr lang="en-ZA" altLang="en-US" kern="0" dirty="0"/>
          </a:p>
          <a:p>
            <a:pPr>
              <a:defRPr/>
            </a:pPr>
            <a:r>
              <a:rPr lang="en-US" altLang="en-US" kern="0" dirty="0"/>
              <a:t>Indicative Finish Dates for some of Key Activities and overall </a:t>
            </a:r>
          </a:p>
          <a:p>
            <a:pPr marL="574675">
              <a:defRPr/>
            </a:pPr>
            <a:endParaRPr lang="en-ZA" altLang="en-US" kern="0" dirty="0"/>
          </a:p>
        </p:txBody>
      </p:sp>
    </p:spTree>
    <p:extLst>
      <p:ext uri="{BB962C8B-B14F-4D97-AF65-F5344CB8AC3E}">
        <p14:creationId xmlns:p14="http://schemas.microsoft.com/office/powerpoint/2010/main" val="3693196168"/>
      </p:ext>
    </p:extLst>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2347579-3769-4CAF-B395-639E018294A5}"/>
              </a:ext>
            </a:extLst>
          </p:cNvPr>
          <p:cNvSpPr>
            <a:spLocks noGrp="1"/>
          </p:cNvSpPr>
          <p:nvPr>
            <p:ph type="body" sz="quarter" idx="10"/>
          </p:nvPr>
        </p:nvSpPr>
        <p:spPr>
          <a:xfrm>
            <a:off x="200025" y="1124744"/>
            <a:ext cx="8623300" cy="5733256"/>
          </a:xfrm>
        </p:spPr>
        <p:txBody>
          <a:bodyPr/>
          <a:lstStyle/>
          <a:p>
            <a:pPr marL="0" indent="0" algn="just">
              <a:lnSpc>
                <a:spcPct val="115000"/>
              </a:lnSpc>
              <a:spcAft>
                <a:spcPts val="1000"/>
              </a:spcAft>
              <a:buNone/>
            </a:pPr>
            <a:r>
              <a:rPr lang="en-US" sz="1800" dirty="0">
                <a:effectLst/>
                <a:latin typeface="Arial" panose="020B0604020202020204" pitchFamily="34" charset="0"/>
                <a:ea typeface="Calibri" panose="020F0502020204030204" pitchFamily="34" charset="0"/>
                <a:cs typeface="Times New Roman" panose="02020603050405020304" pitchFamily="18" charset="0"/>
              </a:rPr>
              <a:t>The deadline for Tender</a:t>
            </a:r>
            <a:r>
              <a:rPr lang="en-US" sz="1800" b="1" i="1" dirty="0">
                <a:effectLst/>
                <a:latin typeface="Arial" panose="020B0604020202020204" pitchFamily="34" charset="0"/>
                <a:ea typeface="Calibri" panose="020F0502020204030204" pitchFamily="34" charset="0"/>
                <a:cs typeface="Times New Roman" panose="02020603050405020304" pitchFamily="18" charset="0"/>
              </a:rPr>
              <a:t> </a:t>
            </a:r>
            <a:r>
              <a:rPr lang="en-US" sz="1800" dirty="0">
                <a:effectLst/>
                <a:latin typeface="Arial" panose="020B0604020202020204" pitchFamily="34" charset="0"/>
                <a:ea typeface="Calibri" panose="020F0502020204030204" pitchFamily="34" charset="0"/>
                <a:cs typeface="Times New Roman" panose="02020603050405020304" pitchFamily="18" charset="0"/>
              </a:rPr>
              <a:t>submission is:</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5000"/>
              </a:lnSpc>
              <a:spcAft>
                <a:spcPts val="1000"/>
              </a:spcAft>
              <a:buNone/>
            </a:pPr>
            <a:r>
              <a:rPr lang="en-US" sz="1800" dirty="0">
                <a:effectLst/>
                <a:latin typeface="Arial" panose="020B0604020202020204" pitchFamily="34" charset="0"/>
                <a:ea typeface="Calibri" panose="020F0502020204030204" pitchFamily="34" charset="0"/>
                <a:cs typeface="Times New Roman" panose="02020603050405020304" pitchFamily="18" charset="0"/>
              </a:rPr>
              <a:t>Date </a:t>
            </a:r>
            <a:r>
              <a:rPr lang="en-US" sz="1800" b="1" dirty="0">
                <a:effectLst/>
                <a:latin typeface="Arial" panose="020B0604020202020204" pitchFamily="34" charset="0"/>
                <a:ea typeface="Calibri" panose="020F0502020204030204" pitchFamily="34" charset="0"/>
                <a:cs typeface="Times New Roman" panose="02020603050405020304" pitchFamily="18" charset="0"/>
              </a:rPr>
              <a:t>19 July 2022 at 10h00</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5000"/>
              </a:lnSpc>
              <a:spcAft>
                <a:spcPts val="1000"/>
              </a:spcAft>
              <a:buNone/>
            </a:pPr>
            <a:r>
              <a:rPr lang="en-US" sz="1800" dirty="0">
                <a:effectLst/>
                <a:latin typeface="Arial" panose="020B0604020202020204" pitchFamily="34" charset="0"/>
                <a:ea typeface="Calibri" panose="020F0502020204030204" pitchFamily="34" charset="0"/>
                <a:cs typeface="Times New Roman" panose="02020603050405020304" pitchFamily="18" charset="0"/>
              </a:rPr>
              <a:t>Tenders are to be submitted to the Eskom </a:t>
            </a:r>
            <a:r>
              <a:rPr lang="en-US" sz="1800" i="1" dirty="0">
                <a:effectLst/>
                <a:latin typeface="Arial" panose="020B0604020202020204" pitchFamily="34" charset="0"/>
                <a:ea typeface="Calibri" panose="020F0502020204030204" pitchFamily="34" charset="0"/>
                <a:cs typeface="Times New Roman" panose="02020603050405020304" pitchFamily="18" charset="0"/>
              </a:rPr>
              <a:t>tender box </a:t>
            </a:r>
            <a:r>
              <a:rPr lang="en-US" sz="1800" dirty="0">
                <a:effectLst/>
                <a:latin typeface="Arial" panose="020B0604020202020204" pitchFamily="34" charset="0"/>
                <a:ea typeface="Calibri" panose="020F0502020204030204" pitchFamily="34" charset="0"/>
                <a:cs typeface="Times New Roman" panose="02020603050405020304" pitchFamily="18" charset="0"/>
              </a:rPr>
              <a:t>at the following physical address:</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5000"/>
              </a:lnSpc>
              <a:spcAft>
                <a:spcPts val="1000"/>
              </a:spcAft>
              <a:buNone/>
            </a:pPr>
            <a:r>
              <a:rPr lang="en-US" sz="1800" dirty="0">
                <a:effectLst/>
                <a:latin typeface="Arial" panose="020B0604020202020204" pitchFamily="34" charset="0"/>
                <a:ea typeface="Calibri" panose="020F0502020204030204" pitchFamily="34" charset="0"/>
                <a:cs typeface="Times New Roman" panose="02020603050405020304" pitchFamily="18" charset="0"/>
              </a:rPr>
              <a:t> </a:t>
            </a:r>
            <a:r>
              <a:rPr lang="en-US" sz="1800" b="1" dirty="0">
                <a:effectLst/>
                <a:latin typeface="Arial" panose="020B0604020202020204" pitchFamily="34" charset="0"/>
                <a:ea typeface="Calibri" panose="020F0502020204030204" pitchFamily="34" charset="0"/>
                <a:cs typeface="Times New Roman" panose="02020603050405020304" pitchFamily="18" charset="0"/>
              </a:rPr>
              <a:t>THE TENDER OFFICE</a:t>
            </a:r>
            <a:endParaRPr lang="en-ZA" sz="1800" b="1"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5000"/>
              </a:lnSpc>
              <a:spcAft>
                <a:spcPts val="1000"/>
              </a:spcAft>
              <a:buNone/>
            </a:pPr>
            <a:r>
              <a:rPr lang="en-ZA" sz="1800" b="1" dirty="0">
                <a:effectLst/>
                <a:latin typeface="Arial" panose="020B0604020202020204" pitchFamily="34" charset="0"/>
                <a:ea typeface="Calibri" panose="020F0502020204030204" pitchFamily="34" charset="0"/>
                <a:cs typeface="Times New Roman" panose="02020603050405020304" pitchFamily="18" charset="0"/>
              </a:rPr>
              <a:t>Eskom Holdings SOC Limited</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5000"/>
              </a:lnSpc>
              <a:spcAft>
                <a:spcPts val="1000"/>
              </a:spcAft>
              <a:buNone/>
            </a:pPr>
            <a:r>
              <a:rPr lang="en-ZA" sz="1800" b="1" dirty="0">
                <a:effectLst/>
                <a:latin typeface="Arial" panose="020B0604020202020204" pitchFamily="34" charset="0"/>
                <a:ea typeface="Calibri" panose="020F0502020204030204" pitchFamily="34" charset="0"/>
                <a:cs typeface="Times New Roman" panose="02020603050405020304" pitchFamily="18" charset="0"/>
              </a:rPr>
              <a:t>NO.10 Smuts Avenue</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5000"/>
              </a:lnSpc>
              <a:spcAft>
                <a:spcPts val="1000"/>
              </a:spcAft>
              <a:buNone/>
            </a:pPr>
            <a:r>
              <a:rPr lang="en-ZA" sz="1800" b="1" dirty="0">
                <a:effectLst/>
                <a:latin typeface="Arial" panose="020B0604020202020204" pitchFamily="34" charset="0"/>
                <a:ea typeface="Calibri" panose="020F0502020204030204" pitchFamily="34" charset="0"/>
                <a:cs typeface="Times New Roman" panose="02020603050405020304" pitchFamily="18" charset="0"/>
              </a:rPr>
              <a:t>Witbank / Emalahleni</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15000"/>
              </a:lnSpc>
              <a:spcAft>
                <a:spcPts val="1000"/>
              </a:spcAft>
              <a:buNone/>
            </a:pPr>
            <a:r>
              <a:rPr lang="en-ZA" sz="1800" b="1" dirty="0">
                <a:effectLst/>
                <a:latin typeface="Arial" panose="020B0604020202020204" pitchFamily="34" charset="0"/>
                <a:ea typeface="Calibri" panose="020F0502020204030204" pitchFamily="34" charset="0"/>
                <a:cs typeface="Times New Roman" panose="02020603050405020304" pitchFamily="18" charset="0"/>
              </a:rPr>
              <a:t>Mpumalanga</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ZA" dirty="0"/>
          </a:p>
        </p:txBody>
      </p:sp>
      <p:sp>
        <p:nvSpPr>
          <p:cNvPr id="3" name="Title 2">
            <a:extLst>
              <a:ext uri="{FF2B5EF4-FFF2-40B4-BE49-F238E27FC236}">
                <a16:creationId xmlns:a16="http://schemas.microsoft.com/office/drawing/2014/main" id="{6C5EDCAC-C5B7-4F3B-B8CF-93A87BD56769}"/>
              </a:ext>
            </a:extLst>
          </p:cNvPr>
          <p:cNvSpPr>
            <a:spLocks noGrp="1"/>
          </p:cNvSpPr>
          <p:nvPr>
            <p:ph type="title"/>
          </p:nvPr>
        </p:nvSpPr>
        <p:spPr/>
        <p:txBody>
          <a:bodyPr/>
          <a:lstStyle/>
          <a:p>
            <a:r>
              <a:rPr lang="en-US" dirty="0"/>
              <a:t>Tender closing Date</a:t>
            </a:r>
            <a:endParaRPr lang="en-ZA" dirty="0"/>
          </a:p>
        </p:txBody>
      </p:sp>
    </p:spTree>
    <p:extLst>
      <p:ext uri="{BB962C8B-B14F-4D97-AF65-F5344CB8AC3E}">
        <p14:creationId xmlns:p14="http://schemas.microsoft.com/office/powerpoint/2010/main" val="1605188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Slide Number Placeholder 5"/>
          <p:cNvSpPr>
            <a:spLocks noGrp="1"/>
          </p:cNvSpPr>
          <p:nvPr>
            <p:ph type="sldNum" sz="quarter" idx="12"/>
          </p:nvPr>
        </p:nvSpPr>
        <p:spPr>
          <a:noFill/>
        </p:spPr>
        <p:txBody>
          <a:bodyP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eaLnBrk="1" hangingPunct="1">
              <a:lnSpc>
                <a:spcPct val="100000"/>
              </a:lnSpc>
              <a:spcBef>
                <a:spcPct val="0"/>
              </a:spcBef>
              <a:buClrTx/>
              <a:buFontTx/>
              <a:buNone/>
            </a:pPr>
            <a:fld id="{EB875B55-C020-4F5A-A056-2B0273F040EF}" type="slidenum">
              <a:rPr lang="en-ZA" altLang="en-US" sz="1000" smtClean="0">
                <a:solidFill>
                  <a:srgbClr val="83725B"/>
                </a:solidFill>
              </a:rPr>
              <a:pPr eaLnBrk="1" hangingPunct="1">
                <a:lnSpc>
                  <a:spcPct val="100000"/>
                </a:lnSpc>
                <a:spcBef>
                  <a:spcPct val="0"/>
                </a:spcBef>
                <a:buClrTx/>
                <a:buFontTx/>
                <a:buNone/>
              </a:pPr>
              <a:t>2</a:t>
            </a:fld>
            <a:endParaRPr lang="en-ZA" altLang="en-US" sz="1000" dirty="0">
              <a:solidFill>
                <a:srgbClr val="83725B"/>
              </a:solidFill>
            </a:endParaRPr>
          </a:p>
        </p:txBody>
      </p:sp>
      <p:sp>
        <p:nvSpPr>
          <p:cNvPr id="20484" name="Rectangle 2"/>
          <p:cNvSpPr>
            <a:spLocks noGrp="1" noChangeArrowheads="1"/>
          </p:cNvSpPr>
          <p:nvPr>
            <p:ph type="title"/>
          </p:nvPr>
        </p:nvSpPr>
        <p:spPr/>
        <p:txBody>
          <a:bodyPr/>
          <a:lstStyle/>
          <a:p>
            <a:pPr eaLnBrk="1" hangingPunct="1"/>
            <a:r>
              <a:rPr lang="en-US" altLang="en-US" sz="2800" b="1" dirty="0"/>
              <a:t>Background</a:t>
            </a:r>
          </a:p>
        </p:txBody>
      </p:sp>
      <p:sp>
        <p:nvSpPr>
          <p:cNvPr id="20485" name="Rectangle 3"/>
          <p:cNvSpPr>
            <a:spLocks noGrp="1" noChangeArrowheads="1"/>
          </p:cNvSpPr>
          <p:nvPr>
            <p:ph type="body" idx="1"/>
          </p:nvPr>
        </p:nvSpPr>
        <p:spPr>
          <a:xfrm>
            <a:off x="436565" y="1196753"/>
            <a:ext cx="8378825" cy="5285012"/>
          </a:xfrm>
        </p:spPr>
        <p:txBody>
          <a:bodyPr/>
          <a:lstStyle/>
          <a:p>
            <a:pPr marL="457200" indent="-457200" eaLnBrk="1" hangingPunct="1">
              <a:buFont typeface="+mj-lt"/>
              <a:buAutoNum type="arabicPeriod"/>
            </a:pPr>
            <a:r>
              <a:rPr lang="en-US" dirty="0"/>
              <a:t>Project Background</a:t>
            </a:r>
          </a:p>
          <a:p>
            <a:pPr marL="0" indent="0" eaLnBrk="1" hangingPunct="1">
              <a:buNone/>
            </a:pPr>
            <a:r>
              <a:rPr lang="en-US" sz="1600" dirty="0"/>
              <a:t>The existing leakage detection sumps at the Ash Dump Dirty Dam (ADDD) were overflowing due to inadequate design capacity and no pumping system being installed to pump water back into the ADDD. This would result in dirty water contaminating the environment. The Raw Water Reservoir (RWR) had no leakage detection sumps installed.</a:t>
            </a:r>
          </a:p>
          <a:p>
            <a:pPr marL="0" indent="0" eaLnBrk="1" hangingPunct="1">
              <a:buNone/>
            </a:pPr>
            <a:r>
              <a:rPr lang="en-US" sz="1600" b="1" dirty="0"/>
              <a:t>Scope of Work (SOW):</a:t>
            </a:r>
          </a:p>
          <a:p>
            <a:pPr marL="266700" lvl="1" indent="-266700">
              <a:buFont typeface="+mj-lt"/>
              <a:buChar char="•"/>
            </a:pPr>
            <a:r>
              <a:rPr lang="en-US" altLang="en-US" sz="1600" dirty="0">
                <a:solidFill>
                  <a:schemeClr val="tx1"/>
                </a:solidFill>
                <a:latin typeface="Arial" panose="020B0604020202020204" pitchFamily="34" charset="0"/>
                <a:ea typeface="+mn-ea"/>
              </a:rPr>
              <a:t>Lifting Station and pumping system Installation</a:t>
            </a:r>
          </a:p>
          <a:p>
            <a:pPr marL="266700" lvl="1" indent="-266700">
              <a:buFont typeface="+mj-lt"/>
              <a:buChar char="•"/>
            </a:pPr>
            <a:r>
              <a:rPr lang="en-US" altLang="en-US" sz="1600" dirty="0">
                <a:solidFill>
                  <a:schemeClr val="tx1"/>
                </a:solidFill>
                <a:latin typeface="Arial" panose="020B0604020202020204" pitchFamily="34" charset="0"/>
                <a:ea typeface="+mn-ea"/>
              </a:rPr>
              <a:t>Lifting Station and pumping system pumps supply and install with duct foot and guide rails</a:t>
            </a:r>
          </a:p>
          <a:p>
            <a:pPr marL="266700" lvl="1" indent="-266700">
              <a:buFont typeface="+mj-lt"/>
              <a:buChar char="•"/>
            </a:pPr>
            <a:r>
              <a:rPr lang="en-US" altLang="en-US" sz="1600" dirty="0">
                <a:solidFill>
                  <a:schemeClr val="tx1"/>
                </a:solidFill>
                <a:latin typeface="Arial" panose="020B0604020202020204" pitchFamily="34" charset="0"/>
                <a:ea typeface="+mn-ea"/>
              </a:rPr>
              <a:t>Installation of ADDD recirculation piping from pump house to ADDD</a:t>
            </a:r>
          </a:p>
          <a:p>
            <a:pPr marL="266700" lvl="1" indent="-266700">
              <a:buFont typeface="+mj-lt"/>
              <a:buChar char="•"/>
            </a:pPr>
            <a:r>
              <a:rPr lang="en-US" altLang="en-US" sz="1600" dirty="0">
                <a:solidFill>
                  <a:schemeClr val="tx1"/>
                </a:solidFill>
                <a:latin typeface="Arial" panose="020B0604020202020204" pitchFamily="34" charset="0"/>
                <a:ea typeface="+mn-ea"/>
              </a:rPr>
              <a:t>Controls and Instrumentation Design and Installation</a:t>
            </a:r>
          </a:p>
          <a:p>
            <a:pPr marL="266700" lvl="1" indent="-266700">
              <a:buFont typeface="+mj-lt"/>
              <a:buChar char="•"/>
            </a:pPr>
            <a:r>
              <a:rPr lang="en-US" altLang="en-US" sz="1600" dirty="0">
                <a:solidFill>
                  <a:schemeClr val="tx1"/>
                </a:solidFill>
                <a:latin typeface="Arial" panose="020B0604020202020204" pitchFamily="34" charset="0"/>
                <a:ea typeface="+mn-ea"/>
              </a:rPr>
              <a:t>Electrical supply, local control panels and cabling</a:t>
            </a:r>
          </a:p>
        </p:txBody>
      </p:sp>
    </p:spTree>
    <p:extLst>
      <p:ext uri="{BB962C8B-B14F-4D97-AF65-F5344CB8AC3E}">
        <p14:creationId xmlns:p14="http://schemas.microsoft.com/office/powerpoint/2010/main" val="301507647"/>
      </p:ext>
    </p:extLst>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6FF6EC5-6D75-4DF9-8F8B-E430D0D1FC51}"/>
              </a:ext>
            </a:extLst>
          </p:cNvPr>
          <p:cNvSpPr>
            <a:spLocks noGrp="1"/>
          </p:cNvSpPr>
          <p:nvPr>
            <p:ph type="body" sz="quarter" idx="10"/>
          </p:nvPr>
        </p:nvSpPr>
        <p:spPr/>
        <p:txBody>
          <a:bodyPr/>
          <a:lstStyle/>
          <a:p>
            <a:pPr algn="just">
              <a:lnSpc>
                <a:spcPct val="115000"/>
              </a:lnSpc>
              <a:spcBef>
                <a:spcPts val="1200"/>
              </a:spcBef>
              <a:spcAft>
                <a:spcPts val="1000"/>
              </a:spcAft>
            </a:pPr>
            <a:r>
              <a:rPr lang="en-US" sz="1800" b="1" u="sng" dirty="0">
                <a:effectLst/>
                <a:latin typeface="Arial" panose="020B0604020202020204" pitchFamily="34" charset="0"/>
                <a:ea typeface="Calibri" panose="020F0502020204030204" pitchFamily="34" charset="0"/>
                <a:cs typeface="Times New Roman" panose="02020603050405020304" pitchFamily="18" charset="0"/>
              </a:rPr>
              <a:t>TENDER RETURNABLES – 1.3 of invitation to Tender</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800" dirty="0">
                <a:effectLst/>
                <a:latin typeface="Arial" panose="020B0604020202020204" pitchFamily="34" charset="0"/>
                <a:ea typeface="Calibri" panose="020F0502020204030204" pitchFamily="34" charset="0"/>
                <a:cs typeface="Times New Roman" panose="02020603050405020304" pitchFamily="18" charset="0"/>
              </a:rPr>
              <a:t>The tenderer must submit the </a:t>
            </a:r>
            <a:r>
              <a:rPr lang="en-US" sz="1800" dirty="0" err="1">
                <a:effectLst/>
                <a:latin typeface="Arial" panose="020B0604020202020204" pitchFamily="34" charset="0"/>
                <a:ea typeface="Calibri" panose="020F0502020204030204" pitchFamily="34" charset="0"/>
                <a:cs typeface="Times New Roman" panose="02020603050405020304" pitchFamily="18" charset="0"/>
              </a:rPr>
              <a:t>returnables</a:t>
            </a:r>
            <a:r>
              <a:rPr lang="en-US" sz="1800" dirty="0">
                <a:effectLst/>
                <a:latin typeface="Arial" panose="020B0604020202020204" pitchFamily="34" charset="0"/>
                <a:ea typeface="Calibri" panose="020F0502020204030204" pitchFamily="34" charset="0"/>
                <a:cs typeface="Times New Roman" panose="02020603050405020304" pitchFamily="18" charset="0"/>
              </a:rPr>
              <a:t> set out hereunder as part of its tender. </a:t>
            </a:r>
            <a:r>
              <a:rPr lang="en-US" sz="1800" dirty="0" err="1">
                <a:effectLst/>
                <a:latin typeface="Arial" panose="020B0604020202020204" pitchFamily="34" charset="0"/>
                <a:ea typeface="Calibri" panose="020F0502020204030204" pitchFamily="34" charset="0"/>
                <a:cs typeface="Times New Roman" panose="02020603050405020304" pitchFamily="18" charset="0"/>
              </a:rPr>
              <a:t>Returnables</a:t>
            </a:r>
            <a:r>
              <a:rPr lang="en-US" sz="1800" dirty="0">
                <a:effectLst/>
                <a:latin typeface="Arial" panose="020B0604020202020204" pitchFamily="34" charset="0"/>
                <a:ea typeface="Calibri" panose="020F0502020204030204" pitchFamily="34" charset="0"/>
                <a:cs typeface="Times New Roman" panose="02020603050405020304" pitchFamily="18" charset="0"/>
              </a:rPr>
              <a:t> that are mandatory for evaluation will result in disqualification if not submitted at tender closing. </a:t>
            </a:r>
          </a:p>
          <a:p>
            <a:pPr algn="just">
              <a:lnSpc>
                <a:spcPct val="115000"/>
              </a:lnSpc>
              <a:spcAft>
                <a:spcPts val="1000"/>
              </a:spcAft>
            </a:pPr>
            <a:r>
              <a:rPr lang="en-US" sz="1800" dirty="0">
                <a:latin typeface="Arial" panose="020B0604020202020204" pitchFamily="34" charset="0"/>
                <a:cs typeface="Times New Roman" panose="02020603050405020304" pitchFamily="18" charset="0"/>
              </a:rPr>
              <a:t>Pre- Qualification </a:t>
            </a:r>
          </a:p>
          <a:p>
            <a:pPr algn="just">
              <a:lnSpc>
                <a:spcPct val="115000"/>
              </a:lnSpc>
              <a:spcAft>
                <a:spcPts val="1000"/>
              </a:spcAft>
            </a:pPr>
            <a:r>
              <a:rPr lang="en-US" sz="1800" dirty="0">
                <a:latin typeface="Arial" panose="020B0604020202020204" pitchFamily="34" charset="0"/>
                <a:cs typeface="Times New Roman" panose="02020603050405020304" pitchFamily="18" charset="0"/>
              </a:rPr>
              <a:t>Mandatory </a:t>
            </a:r>
            <a:r>
              <a:rPr lang="en-US" sz="1800" dirty="0" err="1">
                <a:latin typeface="Arial" panose="020B0604020202020204" pitchFamily="34" charset="0"/>
                <a:cs typeface="Times New Roman" panose="02020603050405020304" pitchFamily="18" charset="0"/>
              </a:rPr>
              <a:t>returnables</a:t>
            </a:r>
            <a:endParaRPr lang="en-ZA" sz="1800" dirty="0">
              <a:latin typeface="Arial" panose="020B0604020202020204" pitchFamily="34" charset="0"/>
              <a:cs typeface="Times New Roman" panose="02020603050405020304" pitchFamily="18" charset="0"/>
            </a:endParaRPr>
          </a:p>
          <a:p>
            <a:endParaRPr lang="en-ZA" dirty="0"/>
          </a:p>
        </p:txBody>
      </p:sp>
      <p:sp>
        <p:nvSpPr>
          <p:cNvPr id="3" name="Title 2">
            <a:extLst>
              <a:ext uri="{FF2B5EF4-FFF2-40B4-BE49-F238E27FC236}">
                <a16:creationId xmlns:a16="http://schemas.microsoft.com/office/drawing/2014/main" id="{66624455-04E6-41FA-9B7A-BF237E010EE3}"/>
              </a:ext>
            </a:extLst>
          </p:cNvPr>
          <p:cNvSpPr>
            <a:spLocks noGrp="1"/>
          </p:cNvSpPr>
          <p:nvPr>
            <p:ph type="title"/>
          </p:nvPr>
        </p:nvSpPr>
        <p:spPr/>
        <p:txBody>
          <a:bodyPr/>
          <a:lstStyle/>
          <a:p>
            <a:r>
              <a:rPr lang="en-US" dirty="0"/>
              <a:t>Must meet criteria</a:t>
            </a:r>
            <a:endParaRPr lang="en-ZA" dirty="0"/>
          </a:p>
        </p:txBody>
      </p:sp>
    </p:spTree>
    <p:extLst>
      <p:ext uri="{BB962C8B-B14F-4D97-AF65-F5344CB8AC3E}">
        <p14:creationId xmlns:p14="http://schemas.microsoft.com/office/powerpoint/2010/main" val="27698952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a:off x="207264" y="2236688"/>
            <a:ext cx="8543195" cy="4000623"/>
          </a:xfrm>
          <a:noFill/>
          <a:extLst>
            <a:ext uri="{91240B29-F687-4F45-9708-019B960494DF}">
              <a14:hiddenLine xmlns:a14="http://schemas.microsoft.com/office/drawing/2010/main" w="9525">
                <a:solidFill>
                  <a:schemeClr val="tx1"/>
                </a:solidFill>
                <a:miter lim="800000"/>
                <a:headEnd type="none" w="sm" len="sm"/>
                <a:tailEnd type="none" w="sm" len="sm"/>
              </a14:hiddenLine>
            </a:ext>
          </a:extLst>
        </p:spPr>
      </p:pic>
      <p:sp>
        <p:nvSpPr>
          <p:cNvPr id="12290" name="Date Placeholder 3"/>
          <p:cNvSpPr>
            <a:spLocks noGrp="1"/>
          </p:cNvSpPr>
          <p:nvPr>
            <p:ph type="dt" sz="half" idx="10"/>
          </p:nvPr>
        </p:nvSpPr>
        <p:spPr>
          <a:xfrm>
            <a:off x="0" y="6453188"/>
            <a:ext cx="1738313" cy="268287"/>
          </a:xfrm>
          <a:prstGeom prst="rect">
            <a:avLst/>
          </a:prstGeom>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3ABA1073-67C0-46DF-922D-FF95284E06DA}" type="datetime1">
              <a:rPr lang="en-ZA" smtClean="0">
                <a:solidFill>
                  <a:srgbClr val="83725B"/>
                </a:solidFill>
              </a:rPr>
              <a:pPr eaLnBrk="1" hangingPunct="1"/>
              <a:t>2022/07/18</a:t>
            </a:fld>
            <a:endParaRPr lang="en-ZA" dirty="0">
              <a:solidFill>
                <a:srgbClr val="83725B"/>
              </a:solidFill>
            </a:endParaRPr>
          </a:p>
        </p:txBody>
      </p:sp>
      <p:sp>
        <p:nvSpPr>
          <p:cNvPr id="12291" name="Slide Number Placeholder 5"/>
          <p:cNvSpPr>
            <a:spLocks noGrp="1"/>
          </p:cNvSpPr>
          <p:nvPr>
            <p:ph type="sldNum" sz="quarter" idx="12"/>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4F797E1-3D6F-47D6-B10F-32EE1F30BEAE}" type="slidenum">
              <a:rPr lang="en-ZA" smtClean="0">
                <a:solidFill>
                  <a:srgbClr val="83725B"/>
                </a:solidFill>
              </a:rPr>
              <a:pPr eaLnBrk="1" hangingPunct="1"/>
              <a:t>21</a:t>
            </a:fld>
            <a:endParaRPr lang="en-ZA" dirty="0">
              <a:solidFill>
                <a:srgbClr val="83725B"/>
              </a:solidFill>
            </a:endParaRPr>
          </a:p>
        </p:txBody>
      </p:sp>
      <p:sp>
        <p:nvSpPr>
          <p:cNvPr id="12293" name="Text Box 3"/>
          <p:cNvSpPr txBox="1">
            <a:spLocks noChangeArrowheads="1"/>
          </p:cNvSpPr>
          <p:nvPr/>
        </p:nvSpPr>
        <p:spPr bwMode="auto">
          <a:xfrm>
            <a:off x="2230437" y="1412776"/>
            <a:ext cx="4675187" cy="823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ZA" sz="4800" b="1" dirty="0">
                <a:solidFill>
                  <a:srgbClr val="000066"/>
                </a:solidFill>
              </a:rPr>
              <a:t>Thank You!</a:t>
            </a:r>
          </a:p>
        </p:txBody>
      </p:sp>
    </p:spTree>
    <p:extLst>
      <p:ext uri="{BB962C8B-B14F-4D97-AF65-F5344CB8AC3E}">
        <p14:creationId xmlns:p14="http://schemas.microsoft.com/office/powerpoint/2010/main" val="1252952385"/>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26AB3F-FF46-4485-BCBA-3C471A891868}"/>
              </a:ext>
            </a:extLst>
          </p:cNvPr>
          <p:cNvSpPr>
            <a:spLocks noGrp="1"/>
          </p:cNvSpPr>
          <p:nvPr>
            <p:ph type="title"/>
          </p:nvPr>
        </p:nvSpPr>
        <p:spPr/>
        <p:txBody>
          <a:bodyPr/>
          <a:lstStyle/>
          <a:p>
            <a:r>
              <a:rPr lang="en-US" dirty="0"/>
              <a:t>LPS - Mechanical Scope</a:t>
            </a:r>
            <a:endParaRPr lang="en-ZA" dirty="0"/>
          </a:p>
        </p:txBody>
      </p:sp>
      <p:sp>
        <p:nvSpPr>
          <p:cNvPr id="3" name="Content Placeholder 2">
            <a:extLst>
              <a:ext uri="{FF2B5EF4-FFF2-40B4-BE49-F238E27FC236}">
                <a16:creationId xmlns:a16="http://schemas.microsoft.com/office/drawing/2014/main" id="{629460C1-6A00-413B-B3A8-D36016A77B8E}"/>
              </a:ext>
            </a:extLst>
          </p:cNvPr>
          <p:cNvSpPr>
            <a:spLocks noGrp="1"/>
          </p:cNvSpPr>
          <p:nvPr>
            <p:ph idx="1"/>
          </p:nvPr>
        </p:nvSpPr>
        <p:spPr/>
        <p:txBody>
          <a:bodyPr/>
          <a:lstStyle/>
          <a:p>
            <a:pPr marL="0" indent="0">
              <a:buNone/>
            </a:pPr>
            <a:r>
              <a:rPr lang="en-US" sz="1600" b="1" i="0" u="none" strike="noStrike" baseline="0" dirty="0">
                <a:solidFill>
                  <a:schemeClr val="tx1"/>
                </a:solidFill>
              </a:rPr>
              <a:t>Ash Dump Dirty Dam (ADDD) </a:t>
            </a:r>
          </a:p>
          <a:p>
            <a:pPr marL="0" indent="0">
              <a:buNone/>
            </a:pPr>
            <a:r>
              <a:rPr lang="en-US" sz="1600" b="0" i="0" u="none" strike="noStrike" baseline="0" dirty="0">
                <a:solidFill>
                  <a:schemeClr val="tx1"/>
                </a:solidFill>
                <a:latin typeface="Arial" panose="020B0604020202020204" pitchFamily="34" charset="0"/>
              </a:rPr>
              <a:t>The existing two sumps at the ash dump dirty dam are small and were designed for temporary use during construction. These sumps will be repurposed for permanent catchments and submersible pumps will be installed with a small lift out station and duct foot </a:t>
            </a:r>
          </a:p>
          <a:p>
            <a:pPr marL="0" indent="0">
              <a:buNone/>
            </a:pPr>
            <a:r>
              <a:rPr lang="en-US" sz="1600" dirty="0">
                <a:solidFill>
                  <a:schemeClr val="tx1"/>
                </a:solidFill>
                <a:latin typeface="Arial" panose="020B0604020202020204" pitchFamily="34" charset="0"/>
                <a:hlinkClick r:id="rId2" action="ppaction://hlinkfile">
                  <a:extLst>
                    <a:ext uri="{A12FA001-AC4F-418D-AE19-62706E023703}">
                      <ahyp:hlinkClr xmlns:ahyp="http://schemas.microsoft.com/office/drawing/2018/hyperlinkcolor" val="tx"/>
                    </a:ext>
                  </a:extLst>
                </a:hlinkClick>
              </a:rPr>
              <a:t>146838-0UXC-S3387</a:t>
            </a:r>
            <a:endParaRPr lang="en-US" sz="1600" dirty="0">
              <a:solidFill>
                <a:schemeClr val="tx1"/>
              </a:solidFill>
              <a:latin typeface="Arial" panose="020B0604020202020204" pitchFamily="34" charset="0"/>
            </a:endParaRPr>
          </a:p>
          <a:p>
            <a:pPr marL="0" indent="0">
              <a:buNone/>
            </a:pPr>
            <a:endParaRPr lang="en-ZA" sz="1600" b="1" i="0" u="none" strike="noStrike" baseline="0" dirty="0">
              <a:solidFill>
                <a:schemeClr val="tx1"/>
              </a:solidFill>
            </a:endParaRPr>
          </a:p>
          <a:p>
            <a:pPr marL="0" indent="0">
              <a:buNone/>
            </a:pPr>
            <a:r>
              <a:rPr lang="en-ZA" sz="1600" b="1" i="0" u="none" strike="noStrike" baseline="0" dirty="0">
                <a:solidFill>
                  <a:schemeClr val="tx1"/>
                </a:solidFill>
              </a:rPr>
              <a:t>Raw Water Dam (RWR) </a:t>
            </a:r>
          </a:p>
          <a:p>
            <a:pPr marL="0" indent="0">
              <a:buNone/>
            </a:pPr>
            <a:r>
              <a:rPr lang="en-US" sz="1600" b="0" i="0" u="none" strike="noStrike" baseline="0" dirty="0">
                <a:solidFill>
                  <a:schemeClr val="tx1"/>
                </a:solidFill>
                <a:latin typeface="Arial" panose="020B0604020202020204" pitchFamily="34" charset="0"/>
              </a:rPr>
              <a:t>There are no existing sumps for the RWR, and two 10000l storage tank will be installed for capturing the leakage flows from each of the two RWR cells. </a:t>
            </a:r>
          </a:p>
          <a:p>
            <a:pPr marL="0" indent="0">
              <a:buNone/>
            </a:pPr>
            <a:r>
              <a:rPr lang="en-ZA" sz="1600" dirty="0">
                <a:solidFill>
                  <a:schemeClr val="tx1"/>
                </a:solidFill>
                <a:hlinkClick r:id="rId3" action="ppaction://hlinkfile">
                  <a:extLst>
                    <a:ext uri="{A12FA001-AC4F-418D-AE19-62706E023703}">
                      <ahyp:hlinkClr xmlns:ahyp="http://schemas.microsoft.com/office/drawing/2018/hyperlinkcolor" val="tx"/>
                    </a:ext>
                  </a:extLst>
                </a:hlinkClick>
              </a:rPr>
              <a:t>146838-0UXC-S3397</a:t>
            </a:r>
            <a:r>
              <a:rPr lang="en-ZA" sz="1600" dirty="0">
                <a:solidFill>
                  <a:schemeClr val="tx1"/>
                </a:solidFill>
              </a:rPr>
              <a:t>; </a:t>
            </a:r>
            <a:r>
              <a:rPr lang="en-ZA" sz="1600" dirty="0">
                <a:solidFill>
                  <a:schemeClr val="tx1"/>
                </a:solidFill>
                <a:hlinkClick r:id="rId4" action="ppaction://hlinkfile">
                  <a:extLst>
                    <a:ext uri="{A12FA001-AC4F-418D-AE19-62706E023703}">
                      <ahyp:hlinkClr xmlns:ahyp="http://schemas.microsoft.com/office/drawing/2018/hyperlinkcolor" val="tx"/>
                    </a:ext>
                  </a:extLst>
                </a:hlinkClick>
              </a:rPr>
              <a:t>146838-0UXC-S3393</a:t>
            </a:r>
            <a:endParaRPr lang="en-ZA" sz="1600" dirty="0">
              <a:solidFill>
                <a:schemeClr val="tx1"/>
              </a:solidFill>
            </a:endParaRPr>
          </a:p>
        </p:txBody>
      </p:sp>
      <p:sp>
        <p:nvSpPr>
          <p:cNvPr id="4" name="Date Placeholder 3">
            <a:extLst>
              <a:ext uri="{FF2B5EF4-FFF2-40B4-BE49-F238E27FC236}">
                <a16:creationId xmlns:a16="http://schemas.microsoft.com/office/drawing/2014/main" id="{8E8092A7-B60E-4680-9227-182E5BCF88B9}"/>
              </a:ext>
            </a:extLst>
          </p:cNvPr>
          <p:cNvSpPr>
            <a:spLocks noGrp="1"/>
          </p:cNvSpPr>
          <p:nvPr>
            <p:ph type="dt" sz="half" idx="10"/>
          </p:nvPr>
        </p:nvSpPr>
        <p:spPr/>
        <p:txBody>
          <a:bodyPr/>
          <a:lstStyle/>
          <a:p>
            <a:pPr>
              <a:defRPr/>
            </a:pPr>
            <a:endParaRPr lang="en-ZA" dirty="0"/>
          </a:p>
        </p:txBody>
      </p:sp>
      <p:sp>
        <p:nvSpPr>
          <p:cNvPr id="5" name="Slide Number Placeholder 4">
            <a:extLst>
              <a:ext uri="{FF2B5EF4-FFF2-40B4-BE49-F238E27FC236}">
                <a16:creationId xmlns:a16="http://schemas.microsoft.com/office/drawing/2014/main" id="{862515C7-1231-49FD-B30C-8E14EBF43BB0}"/>
              </a:ext>
            </a:extLst>
          </p:cNvPr>
          <p:cNvSpPr>
            <a:spLocks noGrp="1"/>
          </p:cNvSpPr>
          <p:nvPr>
            <p:ph type="sldNum" sz="quarter" idx="12"/>
          </p:nvPr>
        </p:nvSpPr>
        <p:spPr/>
        <p:txBody>
          <a:bodyPr/>
          <a:lstStyle/>
          <a:p>
            <a:pPr>
              <a:defRPr/>
            </a:pPr>
            <a:fld id="{8B96C4E4-F781-410B-AD6C-1AF225F5EE3D}" type="slidenum">
              <a:rPr lang="en-ZA" smtClean="0"/>
              <a:pPr>
                <a:defRPr/>
              </a:pPr>
              <a:t>3</a:t>
            </a:fld>
            <a:endParaRPr lang="en-ZA" dirty="0"/>
          </a:p>
        </p:txBody>
      </p:sp>
    </p:spTree>
    <p:extLst>
      <p:ext uri="{BB962C8B-B14F-4D97-AF65-F5344CB8AC3E}">
        <p14:creationId xmlns:p14="http://schemas.microsoft.com/office/powerpoint/2010/main" val="2359027227"/>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9B9E4-7462-4C00-BA98-6C79A73CF7A4}"/>
              </a:ext>
            </a:extLst>
          </p:cNvPr>
          <p:cNvSpPr>
            <a:spLocks noGrp="1"/>
          </p:cNvSpPr>
          <p:nvPr>
            <p:ph type="title"/>
          </p:nvPr>
        </p:nvSpPr>
        <p:spPr/>
        <p:txBody>
          <a:bodyPr/>
          <a:lstStyle/>
          <a:p>
            <a:r>
              <a:rPr lang="en-US" dirty="0"/>
              <a:t>ADDD Site Plan</a:t>
            </a:r>
            <a:endParaRPr lang="en-ZA" dirty="0"/>
          </a:p>
        </p:txBody>
      </p:sp>
      <p:sp>
        <p:nvSpPr>
          <p:cNvPr id="4" name="Date Placeholder 3">
            <a:extLst>
              <a:ext uri="{FF2B5EF4-FFF2-40B4-BE49-F238E27FC236}">
                <a16:creationId xmlns:a16="http://schemas.microsoft.com/office/drawing/2014/main" id="{CB29501C-1A5C-4F86-88D0-520ADA6D6D07}"/>
              </a:ext>
            </a:extLst>
          </p:cNvPr>
          <p:cNvSpPr>
            <a:spLocks noGrp="1"/>
          </p:cNvSpPr>
          <p:nvPr>
            <p:ph type="dt" sz="half" idx="10"/>
          </p:nvPr>
        </p:nvSpPr>
        <p:spPr/>
        <p:txBody>
          <a:bodyPr/>
          <a:lstStyle/>
          <a:p>
            <a:pPr>
              <a:defRPr/>
            </a:pPr>
            <a:endParaRPr lang="en-ZA" dirty="0"/>
          </a:p>
        </p:txBody>
      </p:sp>
      <p:sp>
        <p:nvSpPr>
          <p:cNvPr id="5" name="Slide Number Placeholder 4">
            <a:extLst>
              <a:ext uri="{FF2B5EF4-FFF2-40B4-BE49-F238E27FC236}">
                <a16:creationId xmlns:a16="http://schemas.microsoft.com/office/drawing/2014/main" id="{68A8D689-4DDF-4A09-8ABF-E07B3D51E411}"/>
              </a:ext>
            </a:extLst>
          </p:cNvPr>
          <p:cNvSpPr>
            <a:spLocks noGrp="1"/>
          </p:cNvSpPr>
          <p:nvPr>
            <p:ph type="sldNum" sz="quarter" idx="12"/>
          </p:nvPr>
        </p:nvSpPr>
        <p:spPr/>
        <p:txBody>
          <a:bodyPr/>
          <a:lstStyle/>
          <a:p>
            <a:pPr>
              <a:defRPr/>
            </a:pPr>
            <a:fld id="{8B96C4E4-F781-410B-AD6C-1AF225F5EE3D}" type="slidenum">
              <a:rPr lang="en-ZA" smtClean="0"/>
              <a:pPr>
                <a:defRPr/>
              </a:pPr>
              <a:t>4</a:t>
            </a:fld>
            <a:endParaRPr lang="en-ZA" dirty="0"/>
          </a:p>
        </p:txBody>
      </p:sp>
      <p:pic>
        <p:nvPicPr>
          <p:cNvPr id="10" name="Content Placeholder 9">
            <a:extLst>
              <a:ext uri="{FF2B5EF4-FFF2-40B4-BE49-F238E27FC236}">
                <a16:creationId xmlns:a16="http://schemas.microsoft.com/office/drawing/2014/main" id="{EF908821-BDC8-4353-AA6A-50806EAAC80C}"/>
              </a:ext>
            </a:extLst>
          </p:cNvPr>
          <p:cNvPicPr>
            <a:picLocks noGrp="1" noChangeAspect="1"/>
          </p:cNvPicPr>
          <p:nvPr>
            <p:ph idx="1"/>
          </p:nvPr>
        </p:nvPicPr>
        <p:blipFill>
          <a:blip r:embed="rId2"/>
          <a:stretch>
            <a:fillRect/>
          </a:stretch>
        </p:blipFill>
        <p:spPr>
          <a:xfrm>
            <a:off x="1535152" y="1436688"/>
            <a:ext cx="6181647" cy="5045075"/>
          </a:xfrm>
        </p:spPr>
      </p:pic>
    </p:spTree>
    <p:extLst>
      <p:ext uri="{BB962C8B-B14F-4D97-AF65-F5344CB8AC3E}">
        <p14:creationId xmlns:p14="http://schemas.microsoft.com/office/powerpoint/2010/main" val="3164890470"/>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18BBA-F097-450E-AAE1-84ADD00809DB}"/>
              </a:ext>
            </a:extLst>
          </p:cNvPr>
          <p:cNvSpPr>
            <a:spLocks noGrp="1"/>
          </p:cNvSpPr>
          <p:nvPr>
            <p:ph type="title"/>
          </p:nvPr>
        </p:nvSpPr>
        <p:spPr/>
        <p:txBody>
          <a:bodyPr/>
          <a:lstStyle/>
          <a:p>
            <a:r>
              <a:rPr lang="en-US" dirty="0"/>
              <a:t>RWR Site Plan</a:t>
            </a:r>
            <a:endParaRPr lang="en-ZA" dirty="0"/>
          </a:p>
        </p:txBody>
      </p:sp>
      <p:pic>
        <p:nvPicPr>
          <p:cNvPr id="7" name="Content Placeholder 6">
            <a:extLst>
              <a:ext uri="{FF2B5EF4-FFF2-40B4-BE49-F238E27FC236}">
                <a16:creationId xmlns:a16="http://schemas.microsoft.com/office/drawing/2014/main" id="{DEA38813-C8B3-44E2-B7C9-1ED3A15E060B}"/>
              </a:ext>
            </a:extLst>
          </p:cNvPr>
          <p:cNvPicPr>
            <a:picLocks noGrp="1" noChangeAspect="1"/>
          </p:cNvPicPr>
          <p:nvPr>
            <p:ph idx="1"/>
          </p:nvPr>
        </p:nvPicPr>
        <p:blipFill>
          <a:blip r:embed="rId2"/>
          <a:stretch>
            <a:fillRect/>
          </a:stretch>
        </p:blipFill>
        <p:spPr>
          <a:xfrm>
            <a:off x="436563" y="1541109"/>
            <a:ext cx="8378825" cy="4836233"/>
          </a:xfrm>
        </p:spPr>
      </p:pic>
      <p:sp>
        <p:nvSpPr>
          <p:cNvPr id="4" name="Date Placeholder 3">
            <a:extLst>
              <a:ext uri="{FF2B5EF4-FFF2-40B4-BE49-F238E27FC236}">
                <a16:creationId xmlns:a16="http://schemas.microsoft.com/office/drawing/2014/main" id="{3FACC25A-0F69-45B1-9AF0-2A7185A58EE5}"/>
              </a:ext>
            </a:extLst>
          </p:cNvPr>
          <p:cNvSpPr>
            <a:spLocks noGrp="1"/>
          </p:cNvSpPr>
          <p:nvPr>
            <p:ph type="dt" sz="half" idx="10"/>
          </p:nvPr>
        </p:nvSpPr>
        <p:spPr/>
        <p:txBody>
          <a:bodyPr/>
          <a:lstStyle/>
          <a:p>
            <a:pPr>
              <a:defRPr/>
            </a:pPr>
            <a:endParaRPr lang="en-ZA" dirty="0"/>
          </a:p>
        </p:txBody>
      </p:sp>
      <p:sp>
        <p:nvSpPr>
          <p:cNvPr id="5" name="Slide Number Placeholder 4">
            <a:extLst>
              <a:ext uri="{FF2B5EF4-FFF2-40B4-BE49-F238E27FC236}">
                <a16:creationId xmlns:a16="http://schemas.microsoft.com/office/drawing/2014/main" id="{5B8E2548-20DB-4D87-A301-3E2483C13A91}"/>
              </a:ext>
            </a:extLst>
          </p:cNvPr>
          <p:cNvSpPr>
            <a:spLocks noGrp="1"/>
          </p:cNvSpPr>
          <p:nvPr>
            <p:ph type="sldNum" sz="quarter" idx="12"/>
          </p:nvPr>
        </p:nvSpPr>
        <p:spPr/>
        <p:txBody>
          <a:bodyPr/>
          <a:lstStyle/>
          <a:p>
            <a:pPr>
              <a:defRPr/>
            </a:pPr>
            <a:fld id="{8B96C4E4-F781-410B-AD6C-1AF225F5EE3D}" type="slidenum">
              <a:rPr lang="en-ZA" smtClean="0"/>
              <a:pPr>
                <a:defRPr/>
              </a:pPr>
              <a:t>5</a:t>
            </a:fld>
            <a:endParaRPr lang="en-ZA" dirty="0"/>
          </a:p>
        </p:txBody>
      </p:sp>
    </p:spTree>
    <p:extLst>
      <p:ext uri="{BB962C8B-B14F-4D97-AF65-F5344CB8AC3E}">
        <p14:creationId xmlns:p14="http://schemas.microsoft.com/office/powerpoint/2010/main" val="1381144690"/>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7BB674-9DEF-406F-B25E-E608B64E29F1}"/>
              </a:ext>
            </a:extLst>
          </p:cNvPr>
          <p:cNvSpPr>
            <a:spLocks noGrp="1"/>
          </p:cNvSpPr>
          <p:nvPr>
            <p:ph type="title"/>
          </p:nvPr>
        </p:nvSpPr>
        <p:spPr/>
        <p:txBody>
          <a:bodyPr/>
          <a:lstStyle/>
          <a:p>
            <a:r>
              <a:rPr lang="en-US" dirty="0"/>
              <a:t>Electrical</a:t>
            </a:r>
            <a:endParaRPr lang="en-ZA" dirty="0"/>
          </a:p>
        </p:txBody>
      </p:sp>
      <p:sp>
        <p:nvSpPr>
          <p:cNvPr id="3" name="Content Placeholder 2">
            <a:extLst>
              <a:ext uri="{FF2B5EF4-FFF2-40B4-BE49-F238E27FC236}">
                <a16:creationId xmlns:a16="http://schemas.microsoft.com/office/drawing/2014/main" id="{E50D774C-BD8E-48C9-96AE-D0CEE2D41C45}"/>
              </a:ext>
            </a:extLst>
          </p:cNvPr>
          <p:cNvSpPr>
            <a:spLocks noGrp="1"/>
          </p:cNvSpPr>
          <p:nvPr>
            <p:ph idx="1"/>
          </p:nvPr>
        </p:nvSpPr>
        <p:spPr>
          <a:xfrm>
            <a:off x="436563" y="1052736"/>
            <a:ext cx="8378825" cy="5429027"/>
          </a:xfrm>
        </p:spPr>
        <p:txBody>
          <a:bodyPr/>
          <a:lstStyle/>
          <a:p>
            <a:pPr marL="0" indent="0">
              <a:buNone/>
            </a:pPr>
            <a:r>
              <a:rPr lang="en-US" sz="1600" b="1" i="0" u="none" strike="noStrike" baseline="0" dirty="0">
                <a:solidFill>
                  <a:schemeClr val="tx1"/>
                </a:solidFill>
              </a:rPr>
              <a:t>Power Supplies for the ADDD Sump Pumps </a:t>
            </a:r>
            <a:endParaRPr lang="en-US" sz="1600" b="0" i="0" u="none" strike="noStrike" baseline="0" dirty="0">
              <a:solidFill>
                <a:schemeClr val="tx1"/>
              </a:solidFill>
            </a:endParaRPr>
          </a:p>
          <a:p>
            <a:pPr marL="0" indent="0">
              <a:buNone/>
            </a:pPr>
            <a:r>
              <a:rPr lang="en-US" sz="1600" b="0" i="0" u="none" strike="noStrike" baseline="0" dirty="0">
                <a:solidFill>
                  <a:schemeClr val="tx1"/>
                </a:solidFill>
              </a:rPr>
              <a:t>These pumps will be supplied from the Ash Dump Dirty Dam Pump Building Mini-sub (02BBS). The electrical scope required to instate these power supplies is as follows: </a:t>
            </a:r>
          </a:p>
          <a:p>
            <a:r>
              <a:rPr lang="en-US" sz="1600" b="0" i="0" u="none" strike="noStrike" baseline="0" dirty="0">
                <a:solidFill>
                  <a:schemeClr val="tx1"/>
                </a:solidFill>
              </a:rPr>
              <a:t>Feeder MCBs (x2) to be installed in the mini-sub </a:t>
            </a:r>
          </a:p>
          <a:p>
            <a:r>
              <a:rPr lang="en-US" sz="1600" b="0" i="0" u="none" strike="noStrike" baseline="0" dirty="0">
                <a:solidFill>
                  <a:schemeClr val="tx1"/>
                </a:solidFill>
              </a:rPr>
              <a:t>Supply cables (x2) from the mini-sub to the sump. </a:t>
            </a:r>
          </a:p>
          <a:p>
            <a:r>
              <a:rPr lang="en-US" sz="1600" b="0" i="0" u="none" strike="noStrike" baseline="0" dirty="0">
                <a:solidFill>
                  <a:schemeClr val="tx1"/>
                </a:solidFill>
              </a:rPr>
              <a:t>Excavations (x1) from the mini-sub to the sump locations. </a:t>
            </a:r>
          </a:p>
          <a:p>
            <a:r>
              <a:rPr lang="en-US" sz="1600" b="0" i="0" u="none" strike="noStrike" baseline="0" dirty="0">
                <a:solidFill>
                  <a:schemeClr val="tx1"/>
                </a:solidFill>
              </a:rPr>
              <a:t>Local control/starter panels (x4) </a:t>
            </a:r>
          </a:p>
          <a:p>
            <a:pPr marL="0" indent="0">
              <a:buNone/>
            </a:pPr>
            <a:r>
              <a:rPr lang="en-US" sz="1600" b="1" i="0" u="none" strike="noStrike" baseline="0" dirty="0">
                <a:solidFill>
                  <a:schemeClr val="tx1"/>
                </a:solidFill>
              </a:rPr>
              <a:t>Power Supplies for the RWR Sump Pumps </a:t>
            </a:r>
            <a:endParaRPr lang="en-US" sz="1600" b="0" i="0" u="none" strike="noStrike" baseline="0" dirty="0">
              <a:solidFill>
                <a:schemeClr val="tx1"/>
              </a:solidFill>
            </a:endParaRPr>
          </a:p>
          <a:p>
            <a:pPr marL="0" indent="0">
              <a:buNone/>
            </a:pPr>
            <a:r>
              <a:rPr lang="en-US" sz="1600" b="0" i="0" u="none" strike="noStrike" baseline="0" dirty="0">
                <a:solidFill>
                  <a:schemeClr val="tx1"/>
                </a:solidFill>
              </a:rPr>
              <a:t>These pumps can be supplied from Mini-sub 03 (00BBN03). The electrical scope required to instate these power supplies is as follows: </a:t>
            </a:r>
          </a:p>
          <a:p>
            <a:r>
              <a:rPr lang="en-US" sz="1600" b="0" i="0" u="none" strike="noStrike" baseline="0" dirty="0">
                <a:solidFill>
                  <a:schemeClr val="tx1"/>
                </a:solidFill>
              </a:rPr>
              <a:t>Feeder MCBs (x2) to be installed in the mini-sub </a:t>
            </a:r>
          </a:p>
          <a:p>
            <a:r>
              <a:rPr lang="en-US" sz="1600" b="0" i="0" u="none" strike="noStrike" baseline="0" dirty="0">
                <a:solidFill>
                  <a:schemeClr val="tx1"/>
                </a:solidFill>
              </a:rPr>
              <a:t>Supply cables (x2) from the mini-sub to the sump. </a:t>
            </a:r>
          </a:p>
          <a:p>
            <a:r>
              <a:rPr lang="en-US" sz="1600" b="0" i="0" u="none" strike="noStrike" baseline="0" dirty="0">
                <a:solidFill>
                  <a:schemeClr val="tx1"/>
                </a:solidFill>
              </a:rPr>
              <a:t>Excavations (x1) from the mini-sub to the sump locations. </a:t>
            </a:r>
          </a:p>
          <a:p>
            <a:endParaRPr lang="en-US" sz="1200" b="0" i="0" u="none" strike="noStrike" baseline="0" dirty="0">
              <a:solidFill>
                <a:srgbClr val="000000"/>
              </a:solidFill>
              <a:latin typeface="Arial" panose="020B0604020202020204" pitchFamily="34" charset="0"/>
            </a:endParaRPr>
          </a:p>
          <a:p>
            <a:endParaRPr lang="en-ZA" dirty="0"/>
          </a:p>
        </p:txBody>
      </p:sp>
      <p:sp>
        <p:nvSpPr>
          <p:cNvPr id="4" name="Date Placeholder 3">
            <a:extLst>
              <a:ext uri="{FF2B5EF4-FFF2-40B4-BE49-F238E27FC236}">
                <a16:creationId xmlns:a16="http://schemas.microsoft.com/office/drawing/2014/main" id="{7FD7C1B2-536E-4B3D-9F8D-037DB51EBA59}"/>
              </a:ext>
            </a:extLst>
          </p:cNvPr>
          <p:cNvSpPr>
            <a:spLocks noGrp="1"/>
          </p:cNvSpPr>
          <p:nvPr>
            <p:ph type="dt" sz="half" idx="10"/>
          </p:nvPr>
        </p:nvSpPr>
        <p:spPr/>
        <p:txBody>
          <a:bodyPr/>
          <a:lstStyle/>
          <a:p>
            <a:pPr>
              <a:defRPr/>
            </a:pPr>
            <a:endParaRPr lang="en-ZA" dirty="0"/>
          </a:p>
        </p:txBody>
      </p:sp>
      <p:sp>
        <p:nvSpPr>
          <p:cNvPr id="5" name="Slide Number Placeholder 4">
            <a:extLst>
              <a:ext uri="{FF2B5EF4-FFF2-40B4-BE49-F238E27FC236}">
                <a16:creationId xmlns:a16="http://schemas.microsoft.com/office/drawing/2014/main" id="{F9DA22E5-DCA8-4DDA-9012-7BF9F1E01667}"/>
              </a:ext>
            </a:extLst>
          </p:cNvPr>
          <p:cNvSpPr>
            <a:spLocks noGrp="1"/>
          </p:cNvSpPr>
          <p:nvPr>
            <p:ph type="sldNum" sz="quarter" idx="12"/>
          </p:nvPr>
        </p:nvSpPr>
        <p:spPr/>
        <p:txBody>
          <a:bodyPr/>
          <a:lstStyle/>
          <a:p>
            <a:pPr>
              <a:defRPr/>
            </a:pPr>
            <a:fld id="{8B96C4E4-F781-410B-AD6C-1AF225F5EE3D}" type="slidenum">
              <a:rPr lang="en-ZA" smtClean="0"/>
              <a:pPr>
                <a:defRPr/>
              </a:pPr>
              <a:t>6</a:t>
            </a:fld>
            <a:endParaRPr lang="en-ZA" dirty="0"/>
          </a:p>
        </p:txBody>
      </p:sp>
    </p:spTree>
    <p:extLst>
      <p:ext uri="{BB962C8B-B14F-4D97-AF65-F5344CB8AC3E}">
        <p14:creationId xmlns:p14="http://schemas.microsoft.com/office/powerpoint/2010/main" val="3678531368"/>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E5988-64A0-4BA6-B986-E7985DE86848}"/>
              </a:ext>
            </a:extLst>
          </p:cNvPr>
          <p:cNvSpPr>
            <a:spLocks noGrp="1"/>
          </p:cNvSpPr>
          <p:nvPr>
            <p:ph type="title"/>
          </p:nvPr>
        </p:nvSpPr>
        <p:spPr/>
        <p:txBody>
          <a:bodyPr/>
          <a:lstStyle/>
          <a:p>
            <a:r>
              <a:rPr lang="en-US" dirty="0"/>
              <a:t>Control &amp; Instrumentation</a:t>
            </a:r>
            <a:endParaRPr lang="en-ZA" dirty="0"/>
          </a:p>
        </p:txBody>
      </p:sp>
      <p:sp>
        <p:nvSpPr>
          <p:cNvPr id="3" name="Content Placeholder 2">
            <a:extLst>
              <a:ext uri="{FF2B5EF4-FFF2-40B4-BE49-F238E27FC236}">
                <a16:creationId xmlns:a16="http://schemas.microsoft.com/office/drawing/2014/main" id="{54CC10A9-6452-47FB-A391-66347820762A}"/>
              </a:ext>
            </a:extLst>
          </p:cNvPr>
          <p:cNvSpPr>
            <a:spLocks noGrp="1"/>
          </p:cNvSpPr>
          <p:nvPr>
            <p:ph idx="1"/>
          </p:nvPr>
        </p:nvSpPr>
        <p:spPr/>
        <p:txBody>
          <a:bodyPr/>
          <a:lstStyle/>
          <a:p>
            <a:r>
              <a:rPr lang="en-US" sz="1600" b="0" i="0" u="none" strike="noStrike" baseline="0" dirty="0">
                <a:solidFill>
                  <a:schemeClr val="tx1"/>
                </a:solidFill>
              </a:rPr>
              <a:t>Supply of Pumps Controls Controller Panel</a:t>
            </a:r>
          </a:p>
          <a:p>
            <a:r>
              <a:rPr lang="en-US" sz="1600" dirty="0">
                <a:solidFill>
                  <a:schemeClr val="tx1"/>
                </a:solidFill>
              </a:rPr>
              <a:t>Each Sump/Tank to be equipped with a level Sensor</a:t>
            </a:r>
            <a:endParaRPr lang="en-US" sz="1600" b="0" i="0" u="none" strike="noStrike" baseline="0" dirty="0">
              <a:solidFill>
                <a:schemeClr val="tx1"/>
              </a:solidFill>
            </a:endParaRPr>
          </a:p>
          <a:p>
            <a:r>
              <a:rPr lang="en-US" sz="1600" b="0" i="0" u="none" strike="noStrike" baseline="0" dirty="0">
                <a:solidFill>
                  <a:schemeClr val="tx1"/>
                </a:solidFill>
              </a:rPr>
              <a:t>The Local comptroller panel (No DCS interface) will be used to control pump operation (Start/Stop) based on sump level monitored by a level sensor. </a:t>
            </a:r>
            <a:endParaRPr lang="en-ZA" sz="1600" dirty="0">
              <a:solidFill>
                <a:schemeClr val="tx1"/>
              </a:solidFill>
            </a:endParaRPr>
          </a:p>
        </p:txBody>
      </p:sp>
      <p:sp>
        <p:nvSpPr>
          <p:cNvPr id="4" name="Date Placeholder 3">
            <a:extLst>
              <a:ext uri="{FF2B5EF4-FFF2-40B4-BE49-F238E27FC236}">
                <a16:creationId xmlns:a16="http://schemas.microsoft.com/office/drawing/2014/main" id="{B2C4F49B-C0DB-4344-A99E-69E8CAD70FE2}"/>
              </a:ext>
            </a:extLst>
          </p:cNvPr>
          <p:cNvSpPr>
            <a:spLocks noGrp="1"/>
          </p:cNvSpPr>
          <p:nvPr>
            <p:ph type="dt" sz="half" idx="10"/>
          </p:nvPr>
        </p:nvSpPr>
        <p:spPr/>
        <p:txBody>
          <a:bodyPr/>
          <a:lstStyle/>
          <a:p>
            <a:pPr>
              <a:defRPr/>
            </a:pPr>
            <a:endParaRPr lang="en-ZA" dirty="0"/>
          </a:p>
        </p:txBody>
      </p:sp>
      <p:sp>
        <p:nvSpPr>
          <p:cNvPr id="5" name="Slide Number Placeholder 4">
            <a:extLst>
              <a:ext uri="{FF2B5EF4-FFF2-40B4-BE49-F238E27FC236}">
                <a16:creationId xmlns:a16="http://schemas.microsoft.com/office/drawing/2014/main" id="{066C402F-6A92-479B-B22B-50ECE02BA2A0}"/>
              </a:ext>
            </a:extLst>
          </p:cNvPr>
          <p:cNvSpPr>
            <a:spLocks noGrp="1"/>
          </p:cNvSpPr>
          <p:nvPr>
            <p:ph type="sldNum" sz="quarter" idx="12"/>
          </p:nvPr>
        </p:nvSpPr>
        <p:spPr/>
        <p:txBody>
          <a:bodyPr/>
          <a:lstStyle/>
          <a:p>
            <a:pPr>
              <a:defRPr/>
            </a:pPr>
            <a:fld id="{8B96C4E4-F781-410B-AD6C-1AF225F5EE3D}" type="slidenum">
              <a:rPr lang="en-ZA" smtClean="0"/>
              <a:pPr>
                <a:defRPr/>
              </a:pPr>
              <a:t>7</a:t>
            </a:fld>
            <a:endParaRPr lang="en-ZA" dirty="0"/>
          </a:p>
        </p:txBody>
      </p:sp>
    </p:spTree>
    <p:extLst>
      <p:ext uri="{BB962C8B-B14F-4D97-AF65-F5344CB8AC3E}">
        <p14:creationId xmlns:p14="http://schemas.microsoft.com/office/powerpoint/2010/main" val="1692218243"/>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73976-765D-4134-807F-9B331BFBD031}"/>
              </a:ext>
            </a:extLst>
          </p:cNvPr>
          <p:cNvSpPr>
            <a:spLocks noGrp="1"/>
          </p:cNvSpPr>
          <p:nvPr>
            <p:ph type="title"/>
          </p:nvPr>
        </p:nvSpPr>
        <p:spPr/>
        <p:txBody>
          <a:bodyPr/>
          <a:lstStyle/>
          <a:p>
            <a:r>
              <a:rPr lang="en-US" dirty="0"/>
              <a:t>Technical - Evaluations</a:t>
            </a:r>
            <a:endParaRPr lang="en-ZA" dirty="0"/>
          </a:p>
        </p:txBody>
      </p:sp>
      <p:sp>
        <p:nvSpPr>
          <p:cNvPr id="4" name="Slide Number Placeholder 3">
            <a:extLst>
              <a:ext uri="{FF2B5EF4-FFF2-40B4-BE49-F238E27FC236}">
                <a16:creationId xmlns:a16="http://schemas.microsoft.com/office/drawing/2014/main" id="{915343D0-0229-4DB9-937B-6EEEA46295FB}"/>
              </a:ext>
            </a:extLst>
          </p:cNvPr>
          <p:cNvSpPr>
            <a:spLocks noGrp="1"/>
          </p:cNvSpPr>
          <p:nvPr>
            <p:ph type="sldNum" sz="quarter" idx="12"/>
          </p:nvPr>
        </p:nvSpPr>
        <p:spPr/>
        <p:txBody>
          <a:bodyPr/>
          <a:lstStyle/>
          <a:p>
            <a:pPr>
              <a:defRPr/>
            </a:pPr>
            <a:fld id="{5778478D-AA3C-417A-BB66-9024EE18A593}" type="slidenum">
              <a:rPr lang="en-ZA" smtClean="0"/>
              <a:pPr>
                <a:defRPr/>
              </a:pPr>
              <a:t>8</a:t>
            </a:fld>
            <a:endParaRPr lang="en-ZA" dirty="0"/>
          </a:p>
        </p:txBody>
      </p:sp>
      <p:graphicFrame>
        <p:nvGraphicFramePr>
          <p:cNvPr id="5" name="Table 5">
            <a:extLst>
              <a:ext uri="{FF2B5EF4-FFF2-40B4-BE49-F238E27FC236}">
                <a16:creationId xmlns:a16="http://schemas.microsoft.com/office/drawing/2014/main" id="{EBE8EF81-EC5E-42B3-A525-CA55DF0C6D4D}"/>
              </a:ext>
            </a:extLst>
          </p:cNvPr>
          <p:cNvGraphicFramePr>
            <a:graphicFrameLocks noGrp="1"/>
          </p:cNvGraphicFramePr>
          <p:nvPr>
            <p:extLst>
              <p:ext uri="{D42A27DB-BD31-4B8C-83A1-F6EECF244321}">
                <p14:modId xmlns:p14="http://schemas.microsoft.com/office/powerpoint/2010/main" val="3762752460"/>
              </p:ext>
            </p:extLst>
          </p:nvPr>
        </p:nvGraphicFramePr>
        <p:xfrm>
          <a:off x="385894" y="1037726"/>
          <a:ext cx="8125699" cy="1673831"/>
        </p:xfrm>
        <a:graphic>
          <a:graphicData uri="http://schemas.openxmlformats.org/drawingml/2006/table">
            <a:tbl>
              <a:tblPr firstRow="1" bandRow="1">
                <a:tableStyleId>{5C22544A-7EE6-4342-B048-85BDC9FD1C3A}</a:tableStyleId>
              </a:tblPr>
              <a:tblGrid>
                <a:gridCol w="492851">
                  <a:extLst>
                    <a:ext uri="{9D8B030D-6E8A-4147-A177-3AD203B41FA5}">
                      <a16:colId xmlns:a16="http://schemas.microsoft.com/office/drawing/2014/main" val="3287762339"/>
                    </a:ext>
                  </a:extLst>
                </a:gridCol>
                <a:gridCol w="3724774">
                  <a:extLst>
                    <a:ext uri="{9D8B030D-6E8A-4147-A177-3AD203B41FA5}">
                      <a16:colId xmlns:a16="http://schemas.microsoft.com/office/drawing/2014/main" val="2505938738"/>
                    </a:ext>
                  </a:extLst>
                </a:gridCol>
                <a:gridCol w="3908074">
                  <a:extLst>
                    <a:ext uri="{9D8B030D-6E8A-4147-A177-3AD203B41FA5}">
                      <a16:colId xmlns:a16="http://schemas.microsoft.com/office/drawing/2014/main" val="3287397531"/>
                    </a:ext>
                  </a:extLst>
                </a:gridCol>
              </a:tblGrid>
              <a:tr h="519066">
                <a:tc gridSpan="3">
                  <a:txBody>
                    <a:bodyPr/>
                    <a:lstStyle/>
                    <a:p>
                      <a:pPr algn="ctr"/>
                      <a:r>
                        <a:rPr lang="en-US" dirty="0"/>
                        <a:t>Mandatory Criteria</a:t>
                      </a:r>
                      <a:endParaRPr lang="en-ZA" dirty="0"/>
                    </a:p>
                  </a:txBody>
                  <a:tcPr anchor="ctr"/>
                </a:tc>
                <a:tc hMerge="1">
                  <a:txBody>
                    <a:bodyPr/>
                    <a:lstStyle/>
                    <a:p>
                      <a:endParaRPr lang="en-ZA" dirty="0"/>
                    </a:p>
                  </a:txBody>
                  <a:tcPr/>
                </a:tc>
                <a:tc hMerge="1">
                  <a:txBody>
                    <a:bodyPr/>
                    <a:lstStyle/>
                    <a:p>
                      <a:pPr algn="ctr"/>
                      <a:endParaRPr lang="en-ZA" dirty="0"/>
                    </a:p>
                  </a:txBody>
                  <a:tcPr anchor="ctr"/>
                </a:tc>
                <a:extLst>
                  <a:ext uri="{0D108BD9-81ED-4DB2-BD59-A6C34878D82A}">
                    <a16:rowId xmlns:a16="http://schemas.microsoft.com/office/drawing/2014/main" val="895390647"/>
                  </a:ext>
                </a:extLst>
              </a:tr>
              <a:tr h="1154765">
                <a:tc>
                  <a:txBody>
                    <a:bodyPr/>
                    <a:lstStyle/>
                    <a:p>
                      <a:r>
                        <a:rPr lang="en-US" sz="1600" dirty="0"/>
                        <a:t>1.</a:t>
                      </a:r>
                      <a:endParaRPr lang="en-ZA" sz="1600" dirty="0"/>
                    </a:p>
                  </a:txBody>
                  <a:tcPr anchor="ctr"/>
                </a:tc>
                <a:tc>
                  <a:txBody>
                    <a:bodyPr/>
                    <a:lstStyle/>
                    <a:p>
                      <a:r>
                        <a:rPr lang="en-US" sz="1600" kern="1200" dirty="0">
                          <a:solidFill>
                            <a:schemeClr val="dk1"/>
                          </a:solidFill>
                          <a:effectLst/>
                          <a:latin typeface="+mn-lt"/>
                          <a:ea typeface="+mn-ea"/>
                          <a:cs typeface="+mn-cs"/>
                        </a:rPr>
                        <a:t>Tenderer must submit a signed letter stating full compliance to the scope of works without any exclusions (366-259152)</a:t>
                      </a:r>
                      <a:endParaRPr lang="en-ZA" sz="1600" dirty="0"/>
                    </a:p>
                  </a:txBody>
                  <a:tcPr anchor="ctr"/>
                </a:tc>
                <a:tc>
                  <a:txBody>
                    <a:bodyPr/>
                    <a:lstStyle/>
                    <a:p>
                      <a:pPr>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GB" sz="1600" kern="1200" dirty="0">
                          <a:solidFill>
                            <a:schemeClr val="dk1"/>
                          </a:solidFill>
                          <a:effectLst/>
                          <a:latin typeface="+mn-lt"/>
                          <a:ea typeface="+mn-ea"/>
                          <a:cs typeface="+mn-cs"/>
                        </a:rPr>
                        <a:t>Provide a signed letter of compliance to Eskom’s requirements/specifications.</a:t>
                      </a:r>
                    </a:p>
                    <a:p>
                      <a:pPr>
                        <a:spcAft>
                          <a:spcPts val="600"/>
                        </a:spcAft>
                        <a:tabLst>
                          <a:tab pos="252095" algn="l"/>
                          <a:tab pos="575945" algn="l"/>
                          <a:tab pos="828040" algn="l"/>
                          <a:tab pos="1332230" algn="l"/>
                          <a:tab pos="1583690" algn="l"/>
                          <a:tab pos="1835785" algn="l"/>
                          <a:tab pos="2087880" algn="l"/>
                          <a:tab pos="2339975" algn="l"/>
                          <a:tab pos="2592070" algn="l"/>
                          <a:tab pos="2844165" algn="l"/>
                        </a:tabLst>
                      </a:pPr>
                      <a:r>
                        <a:rPr lang="en-GB" sz="1600" kern="1200" dirty="0">
                          <a:solidFill>
                            <a:schemeClr val="dk1"/>
                          </a:solidFill>
                          <a:effectLst/>
                          <a:latin typeface="+mn-lt"/>
                          <a:ea typeface="+mn-ea"/>
                          <a:cs typeface="+mn-cs"/>
                        </a:rPr>
                        <a:t> </a:t>
                      </a:r>
                      <a:r>
                        <a:rPr lang="en-US" sz="1600" kern="1200" dirty="0">
                          <a:solidFill>
                            <a:schemeClr val="dk1"/>
                          </a:solidFill>
                          <a:effectLst/>
                          <a:latin typeface="+mn-lt"/>
                          <a:ea typeface="+mn-ea"/>
                          <a:cs typeface="+mn-cs"/>
                        </a:rPr>
                        <a:t>Demonstrate compliance to the full scope of works.</a:t>
                      </a:r>
                      <a:endParaRPr lang="en-ZA" sz="1600" kern="1200" dirty="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1175698044"/>
                  </a:ext>
                </a:extLst>
              </a:tr>
            </a:tbl>
          </a:graphicData>
        </a:graphic>
      </p:graphicFrame>
    </p:spTree>
    <p:extLst>
      <p:ext uri="{BB962C8B-B14F-4D97-AF65-F5344CB8AC3E}">
        <p14:creationId xmlns:p14="http://schemas.microsoft.com/office/powerpoint/2010/main" val="3174786774"/>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EE031-44F8-450F-B3F4-E1CCDB1AACA8}"/>
              </a:ext>
            </a:extLst>
          </p:cNvPr>
          <p:cNvSpPr>
            <a:spLocks noGrp="1"/>
          </p:cNvSpPr>
          <p:nvPr>
            <p:ph type="title"/>
          </p:nvPr>
        </p:nvSpPr>
        <p:spPr/>
        <p:txBody>
          <a:bodyPr/>
          <a:lstStyle/>
          <a:p>
            <a:r>
              <a:rPr lang="en-US" dirty="0"/>
              <a:t>Technical – Evaluations continued</a:t>
            </a:r>
            <a:endParaRPr lang="en-ZA" dirty="0"/>
          </a:p>
        </p:txBody>
      </p:sp>
      <p:sp>
        <p:nvSpPr>
          <p:cNvPr id="4" name="Slide Number Placeholder 3">
            <a:extLst>
              <a:ext uri="{FF2B5EF4-FFF2-40B4-BE49-F238E27FC236}">
                <a16:creationId xmlns:a16="http://schemas.microsoft.com/office/drawing/2014/main" id="{590759C6-1A99-4A8D-BC8E-40C3540EA416}"/>
              </a:ext>
            </a:extLst>
          </p:cNvPr>
          <p:cNvSpPr>
            <a:spLocks noGrp="1"/>
          </p:cNvSpPr>
          <p:nvPr>
            <p:ph type="sldNum" sz="quarter" idx="12"/>
          </p:nvPr>
        </p:nvSpPr>
        <p:spPr/>
        <p:txBody>
          <a:bodyPr/>
          <a:lstStyle/>
          <a:p>
            <a:pPr>
              <a:defRPr/>
            </a:pPr>
            <a:fld id="{5778478D-AA3C-417A-BB66-9024EE18A593}" type="slidenum">
              <a:rPr lang="en-ZA" smtClean="0"/>
              <a:pPr>
                <a:defRPr/>
              </a:pPr>
              <a:t>9</a:t>
            </a:fld>
            <a:endParaRPr lang="en-ZA" dirty="0"/>
          </a:p>
        </p:txBody>
      </p:sp>
      <p:graphicFrame>
        <p:nvGraphicFramePr>
          <p:cNvPr id="5" name="Table 5">
            <a:extLst>
              <a:ext uri="{FF2B5EF4-FFF2-40B4-BE49-F238E27FC236}">
                <a16:creationId xmlns:a16="http://schemas.microsoft.com/office/drawing/2014/main" id="{87C93F0E-E8F5-4A45-90AC-9AA26B2D3D73}"/>
              </a:ext>
            </a:extLst>
          </p:cNvPr>
          <p:cNvGraphicFramePr>
            <a:graphicFrameLocks noGrp="1"/>
          </p:cNvGraphicFramePr>
          <p:nvPr>
            <p:extLst>
              <p:ext uri="{D42A27DB-BD31-4B8C-83A1-F6EECF244321}">
                <p14:modId xmlns:p14="http://schemas.microsoft.com/office/powerpoint/2010/main" val="1911517675"/>
              </p:ext>
            </p:extLst>
          </p:nvPr>
        </p:nvGraphicFramePr>
        <p:xfrm>
          <a:off x="179512" y="1059440"/>
          <a:ext cx="8635875" cy="5105865"/>
        </p:xfrm>
        <a:graphic>
          <a:graphicData uri="http://schemas.openxmlformats.org/drawingml/2006/table">
            <a:tbl>
              <a:tblPr firstRow="1" bandRow="1">
                <a:tableStyleId>{5C22544A-7EE6-4342-B048-85BDC9FD1C3A}</a:tableStyleId>
              </a:tblPr>
              <a:tblGrid>
                <a:gridCol w="603748">
                  <a:extLst>
                    <a:ext uri="{9D8B030D-6E8A-4147-A177-3AD203B41FA5}">
                      <a16:colId xmlns:a16="http://schemas.microsoft.com/office/drawing/2014/main" val="2678080194"/>
                    </a:ext>
                  </a:extLst>
                </a:gridCol>
                <a:gridCol w="2749334">
                  <a:extLst>
                    <a:ext uri="{9D8B030D-6E8A-4147-A177-3AD203B41FA5}">
                      <a16:colId xmlns:a16="http://schemas.microsoft.com/office/drawing/2014/main" val="985362172"/>
                    </a:ext>
                  </a:extLst>
                </a:gridCol>
                <a:gridCol w="3622486">
                  <a:extLst>
                    <a:ext uri="{9D8B030D-6E8A-4147-A177-3AD203B41FA5}">
                      <a16:colId xmlns:a16="http://schemas.microsoft.com/office/drawing/2014/main" val="1154137931"/>
                    </a:ext>
                  </a:extLst>
                </a:gridCol>
                <a:gridCol w="1660307">
                  <a:extLst>
                    <a:ext uri="{9D8B030D-6E8A-4147-A177-3AD203B41FA5}">
                      <a16:colId xmlns:a16="http://schemas.microsoft.com/office/drawing/2014/main" val="2890129254"/>
                    </a:ext>
                  </a:extLst>
                </a:gridCol>
              </a:tblGrid>
              <a:tr h="425004">
                <a:tc gridSpan="4">
                  <a:txBody>
                    <a:bodyPr/>
                    <a:lstStyle/>
                    <a:p>
                      <a:pPr algn="ctr"/>
                      <a:r>
                        <a:rPr lang="en-US" sz="1600" dirty="0"/>
                        <a:t>Qualitative Criteria</a:t>
                      </a:r>
                      <a:endParaRPr lang="en-ZA" sz="1600" dirty="0"/>
                    </a:p>
                  </a:txBody>
                  <a:tcPr anchor="ctr"/>
                </a:tc>
                <a:tc hMerge="1">
                  <a:txBody>
                    <a:bodyPr/>
                    <a:lstStyle/>
                    <a:p>
                      <a:endParaRPr lang="en-ZA" dirty="0"/>
                    </a:p>
                  </a:txBody>
                  <a:tcPr/>
                </a:tc>
                <a:tc hMerge="1">
                  <a:txBody>
                    <a:bodyPr/>
                    <a:lstStyle/>
                    <a:p>
                      <a:endParaRPr lang="en-ZA"/>
                    </a:p>
                  </a:txBody>
                  <a:tcPr/>
                </a:tc>
                <a:tc hMerge="1">
                  <a:txBody>
                    <a:bodyPr/>
                    <a:lstStyle/>
                    <a:p>
                      <a:endParaRPr lang="en-ZA" dirty="0"/>
                    </a:p>
                  </a:txBody>
                  <a:tcPr/>
                </a:tc>
                <a:extLst>
                  <a:ext uri="{0D108BD9-81ED-4DB2-BD59-A6C34878D82A}">
                    <a16:rowId xmlns:a16="http://schemas.microsoft.com/office/drawing/2014/main" val="2987950476"/>
                  </a:ext>
                </a:extLst>
              </a:tr>
              <a:tr h="943159">
                <a:tc gridSpan="2">
                  <a:txBody>
                    <a:bodyPr/>
                    <a:lstStyle/>
                    <a:p>
                      <a:r>
                        <a:rPr lang="en-US" sz="1600" kern="1200" dirty="0">
                          <a:solidFill>
                            <a:schemeClr val="dk1"/>
                          </a:solidFill>
                          <a:effectLst/>
                          <a:latin typeface="+mn-lt"/>
                          <a:ea typeface="+mn-ea"/>
                          <a:cs typeface="+mn-cs"/>
                        </a:rPr>
                        <a:t>1. LPS Evaluation Criteria</a:t>
                      </a:r>
                      <a:endParaRPr lang="en-ZA" sz="1600" kern="1200" dirty="0">
                        <a:solidFill>
                          <a:schemeClr val="dk1"/>
                        </a:solidFill>
                        <a:effectLst/>
                        <a:latin typeface="+mn-lt"/>
                        <a:ea typeface="+mn-ea"/>
                        <a:cs typeface="+mn-cs"/>
                      </a:endParaRPr>
                    </a:p>
                  </a:txBody>
                  <a:tcPr anchor="ctr"/>
                </a:tc>
                <a:tc hMerge="1">
                  <a:txBody>
                    <a:bodyPr/>
                    <a:lstStyle/>
                    <a:p>
                      <a:endParaRPr lang="en-ZA" dirty="0"/>
                    </a:p>
                  </a:txBody>
                  <a:tcPr anchor="ctr"/>
                </a:tc>
                <a:tc>
                  <a:txBody>
                    <a:bodyPr/>
                    <a:lstStyle/>
                    <a:p>
                      <a:r>
                        <a:rPr lang="en-US" sz="1600" dirty="0"/>
                        <a:t>Reference to Technical Specification / Tender Returnable</a:t>
                      </a:r>
                      <a:endParaRPr lang="en-ZA" sz="1600" dirty="0"/>
                    </a:p>
                  </a:txBody>
                  <a:tcPr anchor="ctr"/>
                </a:tc>
                <a:tc>
                  <a:txBody>
                    <a:bodyPr/>
                    <a:lstStyle/>
                    <a:p>
                      <a:r>
                        <a:rPr lang="en-US" sz="1600" dirty="0"/>
                        <a:t>Criteria Weighting</a:t>
                      </a:r>
                    </a:p>
                    <a:p>
                      <a:r>
                        <a:rPr lang="en-US" sz="1600" dirty="0"/>
                        <a:t>(70%)</a:t>
                      </a:r>
                      <a:endParaRPr lang="en-ZA" sz="1600" dirty="0"/>
                    </a:p>
                  </a:txBody>
                  <a:tcPr anchor="ctr"/>
                </a:tc>
                <a:extLst>
                  <a:ext uri="{0D108BD9-81ED-4DB2-BD59-A6C34878D82A}">
                    <a16:rowId xmlns:a16="http://schemas.microsoft.com/office/drawing/2014/main" val="3849743334"/>
                  </a:ext>
                </a:extLst>
              </a:tr>
              <a:tr h="3737702">
                <a:tc>
                  <a:txBody>
                    <a:bodyPr/>
                    <a:lstStyle/>
                    <a:p>
                      <a:r>
                        <a:rPr lang="en-US" sz="1600" dirty="0"/>
                        <a:t>1.1</a:t>
                      </a:r>
                      <a:endParaRPr lang="en-ZA" sz="1600" dirty="0"/>
                    </a:p>
                  </a:txBody>
                  <a:tcPr anchor="ctr"/>
                </a:tc>
                <a:tc>
                  <a:txBody>
                    <a:bodyPr/>
                    <a:lstStyle/>
                    <a:p>
                      <a:r>
                        <a:rPr lang="en-US" sz="1600" kern="1200" dirty="0">
                          <a:solidFill>
                            <a:schemeClr val="dk1"/>
                          </a:solidFill>
                          <a:effectLst/>
                          <a:latin typeface="+mn-lt"/>
                          <a:ea typeface="+mn-ea"/>
                          <a:cs typeface="+mn-cs"/>
                        </a:rPr>
                        <a:t>Company's background and experience in construction of mechanical and underground services with mechanical equipment and piping installation construction projects or similar works as detailed in the scope of works.</a:t>
                      </a:r>
                      <a:endParaRPr lang="en-ZA" sz="1600" dirty="0"/>
                    </a:p>
                  </a:txBody>
                  <a:tcPr anchor="ctr"/>
                </a:tc>
                <a:tc>
                  <a:txBody>
                    <a:bodyPr/>
                    <a:lstStyle/>
                    <a:p>
                      <a:pPr lvl="0"/>
                      <a:r>
                        <a:rPr lang="en-US" sz="1600" b="1" kern="1200" dirty="0">
                          <a:solidFill>
                            <a:schemeClr val="dk1"/>
                          </a:solidFill>
                          <a:effectLst/>
                          <a:latin typeface="+mn-lt"/>
                          <a:ea typeface="+mn-ea"/>
                          <a:cs typeface="+mn-cs"/>
                        </a:rPr>
                        <a:t>Specification 366-259152: Section 3.1.1 - 3.1.2.</a:t>
                      </a:r>
                    </a:p>
                    <a:p>
                      <a:pPr lvl="0"/>
                      <a:r>
                        <a:rPr lang="en-US" sz="1600" kern="1200" dirty="0">
                          <a:solidFill>
                            <a:schemeClr val="dk1"/>
                          </a:solidFill>
                          <a:effectLst/>
                          <a:latin typeface="+mn-lt"/>
                          <a:ea typeface="+mn-ea"/>
                          <a:cs typeface="+mn-cs"/>
                        </a:rPr>
                        <a:t>Demonstrate experience on similar projects. Provide Testimonials or Completion Certificates for completed projects consisting of the following information:</a:t>
                      </a:r>
                    </a:p>
                    <a:p>
                      <a:pPr marL="342900" lvl="0" indent="-342900">
                        <a:buFont typeface="Arial" panose="020B0604020202020204" pitchFamily="34" charset="0"/>
                        <a:buChar char="•"/>
                      </a:pPr>
                      <a:r>
                        <a:rPr lang="en-US" sz="1600" kern="1200" dirty="0">
                          <a:solidFill>
                            <a:schemeClr val="dk1"/>
                          </a:solidFill>
                          <a:effectLst/>
                          <a:latin typeface="+mn-lt"/>
                          <a:ea typeface="+mn-ea"/>
                          <a:cs typeface="+mn-cs"/>
                        </a:rPr>
                        <a:t>Name of company where project was executed</a:t>
                      </a:r>
                    </a:p>
                    <a:p>
                      <a:pPr marL="342900" lvl="0" indent="-342900">
                        <a:buFont typeface="Arial" panose="020B0604020202020204" pitchFamily="34" charset="0"/>
                        <a:buChar char="•"/>
                      </a:pPr>
                      <a:r>
                        <a:rPr lang="en-US" sz="1600" kern="1200" dirty="0">
                          <a:solidFill>
                            <a:schemeClr val="dk1"/>
                          </a:solidFill>
                          <a:effectLst/>
                          <a:latin typeface="+mn-lt"/>
                          <a:ea typeface="+mn-ea"/>
                          <a:cs typeface="+mn-cs"/>
                        </a:rPr>
                        <a:t>Project Description</a:t>
                      </a:r>
                    </a:p>
                    <a:p>
                      <a:pPr marL="342900" lvl="0" indent="-342900">
                        <a:buFont typeface="Arial" panose="020B0604020202020204" pitchFamily="34" charset="0"/>
                        <a:buChar char="•"/>
                      </a:pPr>
                      <a:r>
                        <a:rPr lang="en-US" sz="1600" kern="1200" dirty="0">
                          <a:solidFill>
                            <a:schemeClr val="dk1"/>
                          </a:solidFill>
                          <a:effectLst/>
                          <a:latin typeface="+mn-lt"/>
                          <a:ea typeface="+mn-ea"/>
                          <a:cs typeface="+mn-cs"/>
                        </a:rPr>
                        <a:t>Construction period</a:t>
                      </a:r>
                    </a:p>
                    <a:p>
                      <a:pPr marL="342900" lvl="0" indent="-342900">
                        <a:buFont typeface="Arial" panose="020B0604020202020204" pitchFamily="34" charset="0"/>
                        <a:buChar char="•"/>
                      </a:pPr>
                      <a:r>
                        <a:rPr lang="en-US" sz="1600" kern="1200" dirty="0">
                          <a:solidFill>
                            <a:schemeClr val="dk1"/>
                          </a:solidFill>
                          <a:effectLst/>
                          <a:latin typeface="+mn-lt"/>
                          <a:ea typeface="+mn-ea"/>
                          <a:cs typeface="+mn-cs"/>
                        </a:rPr>
                        <a:t>Contract value</a:t>
                      </a:r>
                    </a:p>
                    <a:p>
                      <a:pPr marL="342900" lvl="0" indent="-342900">
                        <a:buFont typeface="Arial" panose="020B0604020202020204" pitchFamily="34" charset="0"/>
                        <a:buChar char="•"/>
                      </a:pPr>
                      <a:r>
                        <a:rPr lang="en-US" sz="1600" kern="1200" dirty="0">
                          <a:solidFill>
                            <a:schemeClr val="dk1"/>
                          </a:solidFill>
                          <a:effectLst/>
                          <a:latin typeface="+mn-lt"/>
                          <a:ea typeface="+mn-ea"/>
                          <a:cs typeface="+mn-cs"/>
                        </a:rPr>
                        <a:t>Contact person</a:t>
                      </a:r>
                      <a:endParaRPr lang="en-ZA" sz="1600" dirty="0"/>
                    </a:p>
                  </a:txBody>
                  <a:tcPr anchor="ctr"/>
                </a:tc>
                <a:tc>
                  <a:txBody>
                    <a:bodyPr/>
                    <a:lstStyle/>
                    <a:p>
                      <a:r>
                        <a:rPr lang="en-US" sz="1600" dirty="0"/>
                        <a:t>Sub-weighting: 60%</a:t>
                      </a:r>
                      <a:endParaRPr lang="en-ZA" sz="1600" dirty="0"/>
                    </a:p>
                  </a:txBody>
                  <a:tcPr anchor="ctr"/>
                </a:tc>
                <a:extLst>
                  <a:ext uri="{0D108BD9-81ED-4DB2-BD59-A6C34878D82A}">
                    <a16:rowId xmlns:a16="http://schemas.microsoft.com/office/drawing/2014/main" val="1621324761"/>
                  </a:ext>
                </a:extLst>
              </a:tr>
            </a:tbl>
          </a:graphicData>
        </a:graphic>
      </p:graphicFrame>
    </p:spTree>
    <p:extLst>
      <p:ext uri="{BB962C8B-B14F-4D97-AF65-F5344CB8AC3E}">
        <p14:creationId xmlns:p14="http://schemas.microsoft.com/office/powerpoint/2010/main" val="1824603413"/>
      </p:ext>
    </p:extLst>
  </p:cSld>
  <p:clrMapOvr>
    <a:masterClrMapping/>
  </p:clrMapOvr>
  <p:transition spd="slow">
    <p:fade/>
  </p:transition>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17839&quot;&gt;&lt;version val=&quot;21133&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mruColor&gt;&lt;m_vecMRU length=&quot;0&quot;/&gt;&lt;/m_mruColor&gt;&lt;m_mapectfillschemeMRU/&gt;&lt;m_eweekdayFirstOfWeek val=&quot;1&quot;/&gt;&lt;m_eweekdayFirstOfWorkweek val=&quot;2&quot;/&gt;&lt;m_eweekdayFirstOfWeekend val=&quot;7&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chDecimalSymbol17909&gt;.&lt;/m_chDecimalSymbol17909&gt;&lt;m_nGroupingDigits17909 val=&quot;3&quot;/&gt;&lt;m_chGroupingSymbol17909&gt;,&lt;/m_chGroupingSymbol17909&gt;&lt;/m_precDefault&gt;&lt;/CDefaultPrec&gt;&lt;/root&gt;"/>
  <p:tag name="THINKCELLUNDODONOTDELETE" val="349"/>
  <p:tag name="ISNEWSLIDENUMBER" val="False"/>
  <p:tag name="PREVIOUSNAME" val="C:\Users\Gloire Lubilanji\AppData\Local\Microsoft\Windows\INetCache\Content.Outlook\QEFRRIQM\DPE Information June 2016_Kusile Presentation.pptx"/>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VUVO20C06E2r7UGwyu.JNQ"/>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QoZe3zrh_0uiORQ1.TzBU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MbBEnr6qEUelbmdzrBma2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XnOJDOaqQkOuKsQbi6ELQ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1r3e6bHBtkyaT3_dQifIR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bLiCme39cUaEwiglhmkmO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vRekljvuVkCFs1IHNIHHrg"/>
</p:tagLst>
</file>

<file path=ppt/tags/tag17.xml><?xml version="1.0" encoding="utf-8"?>
<p:tagLst xmlns:a="http://schemas.openxmlformats.org/drawingml/2006/main" xmlns:r="http://schemas.openxmlformats.org/officeDocument/2006/relationships" xmlns:p="http://schemas.openxmlformats.org/presentationml/2006/main">
  <p:tag name="NAME" val="Moon"/>
</p:tagLst>
</file>

<file path=ppt/tags/tag18.xml><?xml version="1.0" encoding="utf-8"?>
<p:tagLst xmlns:a="http://schemas.openxmlformats.org/drawingml/2006/main" xmlns:r="http://schemas.openxmlformats.org/officeDocument/2006/relationships" xmlns:p="http://schemas.openxmlformats.org/presentationml/2006/main">
  <p:tag name="NAME" val="Moon"/>
</p:tagLst>
</file>

<file path=ppt/tags/tag19.xml><?xml version="1.0" encoding="utf-8"?>
<p:tagLst xmlns:a="http://schemas.openxmlformats.org/drawingml/2006/main" xmlns:r="http://schemas.openxmlformats.org/officeDocument/2006/relationships" xmlns:p="http://schemas.openxmlformats.org/presentationml/2006/main">
  <p:tag name="NAME" val="Moon"/>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NAME" val="Moon"/>
</p:tagLst>
</file>

<file path=ppt/tags/tag21.xml><?xml version="1.0" encoding="utf-8"?>
<p:tagLst xmlns:a="http://schemas.openxmlformats.org/drawingml/2006/main" xmlns:r="http://schemas.openxmlformats.org/officeDocument/2006/relationships" xmlns:p="http://schemas.openxmlformats.org/presentationml/2006/main">
  <p:tag name="NAME" val="Moon"/>
</p:tagLst>
</file>

<file path=ppt/tags/tag22.xml><?xml version="1.0" encoding="utf-8"?>
<p:tagLst xmlns:a="http://schemas.openxmlformats.org/drawingml/2006/main" xmlns:r="http://schemas.openxmlformats.org/officeDocument/2006/relationships" xmlns:p="http://schemas.openxmlformats.org/presentationml/2006/main">
  <p:tag name="NAME" val="MoonShape"/>
</p:tagLst>
</file>

<file path=ppt/tags/tag23.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4.xml><?xml version="1.0" encoding="utf-8"?>
<p:tagLst xmlns:a="http://schemas.openxmlformats.org/drawingml/2006/main" xmlns:r="http://schemas.openxmlformats.org/officeDocument/2006/relationships" xmlns:p="http://schemas.openxmlformats.org/presentationml/2006/main">
  <p:tag name="NAME" val="MoonShape"/>
</p:tagLst>
</file>

<file path=ppt/tags/tag2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6.xml><?xml version="1.0" encoding="utf-8"?>
<p:tagLst xmlns:a="http://schemas.openxmlformats.org/drawingml/2006/main" xmlns:r="http://schemas.openxmlformats.org/officeDocument/2006/relationships" xmlns:p="http://schemas.openxmlformats.org/presentationml/2006/main">
  <p:tag name="NAME" val="MoonShape"/>
</p:tagLst>
</file>

<file path=ppt/tags/tag27.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28.xml><?xml version="1.0" encoding="utf-8"?>
<p:tagLst xmlns:a="http://schemas.openxmlformats.org/drawingml/2006/main" xmlns:r="http://schemas.openxmlformats.org/officeDocument/2006/relationships" xmlns:p="http://schemas.openxmlformats.org/presentationml/2006/main">
  <p:tag name="NAME" val="MoonShape"/>
</p:tagLst>
</file>

<file path=ppt/tags/tag2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3QE_f7M8CU.FmjAVXkTDDA"/>
</p:tagLst>
</file>

<file path=ppt/tags/tag30.xml><?xml version="1.0" encoding="utf-8"?>
<p:tagLst xmlns:a="http://schemas.openxmlformats.org/drawingml/2006/main" xmlns:r="http://schemas.openxmlformats.org/officeDocument/2006/relationships" xmlns:p="http://schemas.openxmlformats.org/presentationml/2006/main">
  <p:tag name="NAME" val="MoonShape"/>
</p:tagLst>
</file>

<file path=ppt/tags/tag31.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vDR.A3RXO0qOWcr4loXCPQ"/>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DSo2pvOEy0ODIt_HF9cyPg"/>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ZBLPA4LnjkWvsnwIw5icgg"/>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VUOpDGshokGTDrTHT6w2cQ"/>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ocd40uN0ZkOmkqgOqF2Z3w"/>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pbsSnYlr00iOfk5FFF0xwQ"/>
</p:tagLst>
</file>

<file path=ppt/tags/tag50.xml><?xml version="1.0" encoding="utf-8"?>
<p:tagLst xmlns:a="http://schemas.openxmlformats.org/drawingml/2006/main" xmlns:r="http://schemas.openxmlformats.org/officeDocument/2006/relationships" xmlns:p="http://schemas.openxmlformats.org/presentationml/2006/main">
  <p:tag name="NAME" val="Moon"/>
</p:tagLst>
</file>

<file path=ppt/tags/tag51.xml><?xml version="1.0" encoding="utf-8"?>
<p:tagLst xmlns:a="http://schemas.openxmlformats.org/drawingml/2006/main" xmlns:r="http://schemas.openxmlformats.org/officeDocument/2006/relationships" xmlns:p="http://schemas.openxmlformats.org/presentationml/2006/main">
  <p:tag name="NAME" val="Moon"/>
</p:tagLst>
</file>

<file path=ppt/tags/tag52.xml><?xml version="1.0" encoding="utf-8"?>
<p:tagLst xmlns:a="http://schemas.openxmlformats.org/drawingml/2006/main" xmlns:r="http://schemas.openxmlformats.org/officeDocument/2006/relationships" xmlns:p="http://schemas.openxmlformats.org/presentationml/2006/main">
  <p:tag name="NAME" val="Moon"/>
</p:tagLst>
</file>

<file path=ppt/tags/tag53.xml><?xml version="1.0" encoding="utf-8"?>
<p:tagLst xmlns:a="http://schemas.openxmlformats.org/drawingml/2006/main" xmlns:r="http://schemas.openxmlformats.org/officeDocument/2006/relationships" xmlns:p="http://schemas.openxmlformats.org/presentationml/2006/main">
  <p:tag name="NAME" val="Moon"/>
</p:tagLst>
</file>

<file path=ppt/tags/tag54.xml><?xml version="1.0" encoding="utf-8"?>
<p:tagLst xmlns:a="http://schemas.openxmlformats.org/drawingml/2006/main" xmlns:r="http://schemas.openxmlformats.org/officeDocument/2006/relationships" xmlns:p="http://schemas.openxmlformats.org/presentationml/2006/main">
  <p:tag name="NAME" val="Moon"/>
</p:tagLst>
</file>

<file path=ppt/tags/tag55.xml><?xml version="1.0" encoding="utf-8"?>
<p:tagLst xmlns:a="http://schemas.openxmlformats.org/drawingml/2006/main" xmlns:r="http://schemas.openxmlformats.org/officeDocument/2006/relationships" xmlns:p="http://schemas.openxmlformats.org/presentationml/2006/main">
  <p:tag name="NAME" val="MoonShape"/>
  <p:tag name="ANGLE" val="3"/>
</p:tagLst>
</file>

<file path=ppt/tags/tag56.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57.xml><?xml version="1.0" encoding="utf-8"?>
<p:tagLst xmlns:a="http://schemas.openxmlformats.org/drawingml/2006/main" xmlns:r="http://schemas.openxmlformats.org/officeDocument/2006/relationships" xmlns:p="http://schemas.openxmlformats.org/presentationml/2006/main">
  <p:tag name="NAME" val="MoonShape"/>
  <p:tag name="ANGLE" val="5"/>
</p:tagLst>
</file>

<file path=ppt/tags/tag58.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59.xml><?xml version="1.0" encoding="utf-8"?>
<p:tagLst xmlns:a="http://schemas.openxmlformats.org/drawingml/2006/main" xmlns:r="http://schemas.openxmlformats.org/officeDocument/2006/relationships" xmlns:p="http://schemas.openxmlformats.org/presentationml/2006/main">
  <p:tag name="NAME" val="MoonShape"/>
  <p:tag name="ANGLE" val="4"/>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60.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61.xml><?xml version="1.0" encoding="utf-8"?>
<p:tagLst xmlns:a="http://schemas.openxmlformats.org/drawingml/2006/main" xmlns:r="http://schemas.openxmlformats.org/officeDocument/2006/relationships" xmlns:p="http://schemas.openxmlformats.org/presentationml/2006/main">
  <p:tag name="NAME" val="MoonShape"/>
  <p:tag name="ANGLE" val="2"/>
</p:tagLst>
</file>

<file path=ppt/tags/tag62.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63.xml><?xml version="1.0" encoding="utf-8"?>
<p:tagLst xmlns:a="http://schemas.openxmlformats.org/drawingml/2006/main" xmlns:r="http://schemas.openxmlformats.org/officeDocument/2006/relationships" xmlns:p="http://schemas.openxmlformats.org/presentationml/2006/main">
  <p:tag name="NAME" val="MoonShape"/>
  <p:tag name="ANGLE" val="1"/>
</p:tagLst>
</file>

<file path=ppt/tags/tag64.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xmqwOHxY_EWvl3SXohFnM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uRadWUNhX02NwXsam_pSc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dB4fJfu1YkypLJC8FTaLSQ"/>
</p:tagLst>
</file>

<file path=ppt/theme/theme1.xml><?xml version="1.0" encoding="utf-8"?>
<a:theme xmlns:a="http://schemas.openxmlformats.org/drawingml/2006/main" name="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Eskom_CF">
  <a:themeElements>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fontScheme name="McKJapanes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6"/>
          </a:solid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6"/>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Current">
        <a:dk1>
          <a:srgbClr val="003896"/>
        </a:dk1>
        <a:lt1>
          <a:srgbClr val="FFFFFF"/>
        </a:lt1>
        <a:dk2>
          <a:srgbClr val="83725B"/>
        </a:dk2>
        <a:lt2>
          <a:srgbClr val="A29584"/>
        </a:lt2>
        <a:accent1>
          <a:srgbClr val="C1B8AD"/>
        </a:accent1>
        <a:accent2>
          <a:srgbClr val="7F9BCA"/>
        </a:accent2>
        <a:accent3>
          <a:srgbClr val="C97A00"/>
        </a:accent3>
        <a:accent4>
          <a:srgbClr val="003896"/>
        </a:accent4>
        <a:accent5>
          <a:srgbClr val="FF6600"/>
        </a:accent5>
        <a:accent6>
          <a:srgbClr val="808080"/>
        </a:accent6>
        <a:hlink>
          <a:srgbClr val="C97A00"/>
        </a:hlink>
        <a:folHlink>
          <a:srgbClr val="003896"/>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7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Eskom presentation template C - circles without pictures">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Eskom template">
  <a:themeElements>
    <a:clrScheme name="">
      <a:dk1>
        <a:srgbClr val="003896"/>
      </a:dk1>
      <a:lt1>
        <a:srgbClr val="FFFFFF"/>
      </a:lt1>
      <a:dk2>
        <a:srgbClr val="83725B"/>
      </a:dk2>
      <a:lt2>
        <a:srgbClr val="A29584"/>
      </a:lt2>
      <a:accent1>
        <a:srgbClr val="C1B8AD"/>
      </a:accent1>
      <a:accent2>
        <a:srgbClr val="7F9BCA"/>
      </a:accent2>
      <a:accent3>
        <a:srgbClr val="FFFFFF"/>
      </a:accent3>
      <a:accent4>
        <a:srgbClr val="002E7F"/>
      </a:accent4>
      <a:accent5>
        <a:srgbClr val="DDD8D3"/>
      </a:accent5>
      <a:accent6>
        <a:srgbClr val="728CB7"/>
      </a:accent6>
      <a:hlink>
        <a:srgbClr val="C97A00"/>
      </a:hlink>
      <a:folHlink>
        <a:srgbClr val="003896"/>
      </a:folHlink>
    </a:clrScheme>
    <a:fontScheme name="Eskom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2813" rtl="0" eaLnBrk="1" fontAlgn="base" latinLnBrk="0" hangingPunct="1">
          <a:lnSpc>
            <a:spcPct val="100000"/>
          </a:lnSpc>
          <a:spcBef>
            <a:spcPct val="0"/>
          </a:spcBef>
          <a:spcAft>
            <a:spcPct val="0"/>
          </a:spcAft>
          <a:buClrTx/>
          <a:buSzTx/>
          <a:buFontTx/>
          <a:buNone/>
          <a:tabLst/>
          <a:defRPr kumimoji="0" lang="en-ZA" sz="12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2813" rtl="0" eaLnBrk="1" fontAlgn="base" latinLnBrk="0" hangingPunct="1">
          <a:lnSpc>
            <a:spcPct val="100000"/>
          </a:lnSpc>
          <a:spcBef>
            <a:spcPct val="0"/>
          </a:spcBef>
          <a:spcAft>
            <a:spcPct val="0"/>
          </a:spcAft>
          <a:buClrTx/>
          <a:buSzTx/>
          <a:buFontTx/>
          <a:buNone/>
          <a:tabLst/>
          <a:defRPr kumimoji="0" lang="en-ZA" sz="12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Eskom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skom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skom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skom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skom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skom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skom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skom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skom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skom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skom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skom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skom template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skom template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skom template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Eskom template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5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6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24730</TotalTime>
  <Words>1610</Words>
  <Application>Microsoft Office PowerPoint</Application>
  <PresentationFormat>On-screen Show (4:3)</PresentationFormat>
  <Paragraphs>218</Paragraphs>
  <Slides>21</Slides>
  <Notes>3</Notes>
  <HiddenSlides>0</HiddenSlides>
  <MMClips>0</MMClips>
  <ScaleCrop>false</ScaleCrop>
  <HeadingPairs>
    <vt:vector size="8" baseType="variant">
      <vt:variant>
        <vt:lpstr>Fonts Used</vt:lpstr>
      </vt:variant>
      <vt:variant>
        <vt:i4>2</vt:i4>
      </vt:variant>
      <vt:variant>
        <vt:lpstr>Theme</vt:lpstr>
      </vt:variant>
      <vt:variant>
        <vt:i4>11</vt:i4>
      </vt:variant>
      <vt:variant>
        <vt:lpstr>Embedded OLE Servers</vt:lpstr>
      </vt:variant>
      <vt:variant>
        <vt:i4>1</vt:i4>
      </vt:variant>
      <vt:variant>
        <vt:lpstr>Slide Titles</vt:lpstr>
      </vt:variant>
      <vt:variant>
        <vt:i4>21</vt:i4>
      </vt:variant>
    </vt:vector>
  </HeadingPairs>
  <TitlesOfParts>
    <vt:vector size="35" baseType="lpstr">
      <vt:lpstr>Arial</vt:lpstr>
      <vt:lpstr>Calibri</vt:lpstr>
      <vt:lpstr>Default Design</vt:lpstr>
      <vt:lpstr>Eskom presentation template C - circles without pictures</vt:lpstr>
      <vt:lpstr>Eskom template</vt:lpstr>
      <vt:lpstr>1_Default Design</vt:lpstr>
      <vt:lpstr>2_Default Design</vt:lpstr>
      <vt:lpstr>3_Default Design</vt:lpstr>
      <vt:lpstr>4_Default Design</vt:lpstr>
      <vt:lpstr>5_Default Design</vt:lpstr>
      <vt:lpstr>6_Default Design</vt:lpstr>
      <vt:lpstr>Eskom_CF</vt:lpstr>
      <vt:lpstr>7_Default Design</vt:lpstr>
      <vt:lpstr>think-cell Slide</vt:lpstr>
      <vt:lpstr>PowerPoint Presentation</vt:lpstr>
      <vt:lpstr>Background</vt:lpstr>
      <vt:lpstr>LPS - Mechanical Scope</vt:lpstr>
      <vt:lpstr>ADDD Site Plan</vt:lpstr>
      <vt:lpstr>RWR Site Plan</vt:lpstr>
      <vt:lpstr>Electrical</vt:lpstr>
      <vt:lpstr>Control &amp; Instrumentation</vt:lpstr>
      <vt:lpstr>Technical - Evaluations</vt:lpstr>
      <vt:lpstr>Technical – Evaluations continued</vt:lpstr>
      <vt:lpstr>PowerPoint Presentation</vt:lpstr>
      <vt:lpstr>PowerPoint Presentation</vt:lpstr>
      <vt:lpstr>PowerPoint Presentation</vt:lpstr>
      <vt:lpstr>Technical – Evaluations continued</vt:lpstr>
      <vt:lpstr>Technical – Evaluations continued</vt:lpstr>
      <vt:lpstr>Technical – Evaluations continued</vt:lpstr>
      <vt:lpstr>Technical – Evaluations continued</vt:lpstr>
      <vt:lpstr>Contract </vt:lpstr>
      <vt:lpstr>Programme Requirements</vt:lpstr>
      <vt:lpstr>Tender closing Date</vt:lpstr>
      <vt:lpstr>Must meet criteria</vt:lpstr>
      <vt:lpstr>PowerPoint Presentation</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TCH bonisa</dc:creator>
  <cp:lastModifiedBy>Thabang Matsolo</cp:lastModifiedBy>
  <cp:revision>2031</cp:revision>
  <cp:lastPrinted>2017-02-28T06:23:37Z</cp:lastPrinted>
  <dcterms:created xsi:type="dcterms:W3CDTF">2009-06-02T18:15:51Z</dcterms:created>
  <dcterms:modified xsi:type="dcterms:W3CDTF">2022-07-19T06:05:32Z</dcterms:modified>
</cp:coreProperties>
</file>