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1"/>
  </p:notesMasterIdLst>
  <p:handoutMasterIdLst>
    <p:handoutMasterId r:id="rId22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4" r:id="rId19"/>
    <p:sldId id="1555" r:id="rId20"/>
  </p:sldIdLst>
  <p:sldSz cx="9144000" cy="6858000" type="screen4x3"/>
  <p:notesSz cx="6797675" cy="9926638"/>
  <p:custDataLst>
    <p:tags r:id="rId2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114" d="100"/>
          <a:sy n="114" d="100"/>
        </p:scale>
        <p:origin x="1446" y="102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4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8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2022/09/13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4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819275"/>
            <a:ext cx="5905375" cy="4024313"/>
          </a:xfrm>
        </p:spPr>
        <p:txBody>
          <a:bodyPr anchor="ctr"/>
          <a:lstStyle/>
          <a:p>
            <a:pPr algn="r"/>
            <a:r>
              <a:rPr lang="en-US" dirty="0"/>
              <a:t>Clarifications: The provision of Framework agreement for Land surveying and</a:t>
            </a:r>
            <a:br>
              <a:rPr lang="en-US" dirty="0"/>
            </a:br>
            <a:r>
              <a:rPr lang="en-US" dirty="0"/>
              <a:t>professional surveying services.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13 September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>
                <a:solidFill>
                  <a:srgbClr val="003896"/>
                </a:solidFill>
              </a:rPr>
              <a:t>Not Applicable</a:t>
            </a:r>
            <a:endParaRPr lang="en-US" sz="12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4C6383-303A-4FA4-8813-3088BE4A4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1896618"/>
            <a:ext cx="5745480" cy="306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39567</TotalTime>
  <Words>322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The provision of Framework agreement for Land surveying and professional surveying services.  SDL&amp;I Evaluations    13 September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Godfrey Radzelani</cp:lastModifiedBy>
  <cp:revision>1102</cp:revision>
  <cp:lastPrinted>2011-01-31T11:23:52Z</cp:lastPrinted>
  <dcterms:created xsi:type="dcterms:W3CDTF">2010-08-24T15:00:32Z</dcterms:created>
  <dcterms:modified xsi:type="dcterms:W3CDTF">2022-09-13T05:37:06Z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