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7.xml" ContentType="application/vnd.openxmlformats-officedocument.them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8.xml" ContentType="application/vnd.openxmlformats-officedocument.them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9.xml" ContentType="application/vnd.openxmlformats-officedocument.them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0.xml" ContentType="application/vnd.openxmlformats-officedocument.them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11.xml" ContentType="application/vnd.openxmlformats-officedocument.them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2.xml" ContentType="application/vnd.openxmlformats-officedocument.them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13.xml" ContentType="application/vnd.openxmlformats-officedocument.theme+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4.xml" ContentType="application/vnd.openxmlformats-officedocument.them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heme/theme15.xml" ContentType="application/vnd.openxmlformats-officedocument.theme+xml"/>
  <Override PartName="/ppt/theme/theme16.xml" ContentType="application/vnd.openxmlformats-officedocument.theme+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notesSlides/notesSlide1.xml" ContentType="application/vnd.openxmlformats-officedocument.presentationml.notesSlide+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notesSlides/notesSlide2.xml" ContentType="application/vnd.openxmlformats-officedocument.presentationml.notesSlide+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3.xml" ContentType="application/vnd.openxmlformats-officedocument.presentationml.notesSlide+xml"/>
  <Override PartName="/ppt/tags/tag311.xml" ContentType="application/vnd.openxmlformats-officedocument.presentationml.tags+xml"/>
  <Override PartName="/ppt/tags/tag312.xml" ContentType="application/vnd.openxmlformats-officedocument.presentationml.tags+xml"/>
  <Override PartName="/ppt/notesSlides/notesSlide4.xml" ContentType="application/vnd.openxmlformats-officedocument.presentationml.notesSlide+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heme/themeOverride1.xml" ContentType="application/vnd.openxmlformats-officedocument.themeOverride+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notesSlides/notesSlide5.xml" ContentType="application/vnd.openxmlformats-officedocument.presentationml.notesSlide+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48" r:id="rId1"/>
    <p:sldMasterId id="2147483667" r:id="rId2"/>
    <p:sldMasterId id="2147483676" r:id="rId3"/>
    <p:sldMasterId id="2147483688" r:id="rId4"/>
    <p:sldMasterId id="2147483714" r:id="rId5"/>
    <p:sldMasterId id="2147483721" r:id="rId6"/>
    <p:sldMasterId id="2147483736" r:id="rId7"/>
    <p:sldMasterId id="2147483741" r:id="rId8"/>
    <p:sldMasterId id="2147483748" r:id="rId9"/>
    <p:sldMasterId id="2147483755" r:id="rId10"/>
    <p:sldMasterId id="2147483762" r:id="rId11"/>
    <p:sldMasterId id="2147483769" r:id="rId12"/>
    <p:sldMasterId id="2147483781" r:id="rId13"/>
    <p:sldMasterId id="2147483788" r:id="rId14"/>
  </p:sldMasterIdLst>
  <p:notesMasterIdLst>
    <p:notesMasterId r:id="rId35"/>
  </p:notesMasterIdLst>
  <p:handoutMasterIdLst>
    <p:handoutMasterId r:id="rId36"/>
  </p:handoutMasterIdLst>
  <p:sldIdLst>
    <p:sldId id="1185" r:id="rId15"/>
    <p:sldId id="1186" r:id="rId16"/>
    <p:sldId id="1113" r:id="rId17"/>
    <p:sldId id="1115" r:id="rId18"/>
    <p:sldId id="1114" r:id="rId19"/>
    <p:sldId id="1187" r:id="rId20"/>
    <p:sldId id="1116" r:id="rId21"/>
    <p:sldId id="1218" r:id="rId22"/>
    <p:sldId id="1117" r:id="rId23"/>
    <p:sldId id="1177" r:id="rId24"/>
    <p:sldId id="1315" r:id="rId25"/>
    <p:sldId id="1293" r:id="rId26"/>
    <p:sldId id="1294" r:id="rId27"/>
    <p:sldId id="1104" r:id="rId28"/>
    <p:sldId id="1300" r:id="rId29"/>
    <p:sldId id="1106" r:id="rId30"/>
    <p:sldId id="1108" r:id="rId31"/>
    <p:sldId id="1188" r:id="rId32"/>
    <p:sldId id="1215" r:id="rId33"/>
    <p:sldId id="1217" r:id="rId34"/>
  </p:sldIdLst>
  <p:sldSz cx="9144000" cy="6858000" type="screen4x3"/>
  <p:notesSz cx="6858000" cy="9296400"/>
  <p:custDataLst>
    <p:tags r:id="rId37"/>
  </p:custDataLst>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66481" algn="l" rtl="0" fontAlgn="base">
      <a:spcBef>
        <a:spcPct val="0"/>
      </a:spcBef>
      <a:spcAft>
        <a:spcPct val="0"/>
      </a:spcAft>
      <a:defRPr sz="1600" kern="1200">
        <a:solidFill>
          <a:schemeClr val="tx1"/>
        </a:solidFill>
        <a:latin typeface="Arial" charset="0"/>
        <a:ea typeface="+mn-ea"/>
        <a:cs typeface="+mn-cs"/>
      </a:defRPr>
    </a:lvl2pPr>
    <a:lvl3pPr marL="932962" algn="l" rtl="0" fontAlgn="base">
      <a:spcBef>
        <a:spcPct val="0"/>
      </a:spcBef>
      <a:spcAft>
        <a:spcPct val="0"/>
      </a:spcAft>
      <a:defRPr sz="1600" kern="1200">
        <a:solidFill>
          <a:schemeClr val="tx1"/>
        </a:solidFill>
        <a:latin typeface="Arial" charset="0"/>
        <a:ea typeface="+mn-ea"/>
        <a:cs typeface="+mn-cs"/>
      </a:defRPr>
    </a:lvl3pPr>
    <a:lvl4pPr marL="1399443" algn="l" rtl="0" fontAlgn="base">
      <a:spcBef>
        <a:spcPct val="0"/>
      </a:spcBef>
      <a:spcAft>
        <a:spcPct val="0"/>
      </a:spcAft>
      <a:defRPr sz="1600" kern="1200">
        <a:solidFill>
          <a:schemeClr val="tx1"/>
        </a:solidFill>
        <a:latin typeface="Arial" charset="0"/>
        <a:ea typeface="+mn-ea"/>
        <a:cs typeface="+mn-cs"/>
      </a:defRPr>
    </a:lvl4pPr>
    <a:lvl5pPr marL="1865925" algn="l" rtl="0" fontAlgn="base">
      <a:spcBef>
        <a:spcPct val="0"/>
      </a:spcBef>
      <a:spcAft>
        <a:spcPct val="0"/>
      </a:spcAft>
      <a:defRPr sz="1600" kern="1200">
        <a:solidFill>
          <a:schemeClr val="tx1"/>
        </a:solidFill>
        <a:latin typeface="Arial" charset="0"/>
        <a:ea typeface="+mn-ea"/>
        <a:cs typeface="+mn-cs"/>
      </a:defRPr>
    </a:lvl5pPr>
    <a:lvl6pPr marL="2332406" algn="l" defTabSz="932962" rtl="0" eaLnBrk="1" latinLnBrk="0" hangingPunct="1">
      <a:defRPr sz="1600" kern="1200">
        <a:solidFill>
          <a:schemeClr val="tx1"/>
        </a:solidFill>
        <a:latin typeface="Arial" charset="0"/>
        <a:ea typeface="+mn-ea"/>
        <a:cs typeface="+mn-cs"/>
      </a:defRPr>
    </a:lvl6pPr>
    <a:lvl7pPr marL="2798887" algn="l" defTabSz="932962" rtl="0" eaLnBrk="1" latinLnBrk="0" hangingPunct="1">
      <a:defRPr sz="1600" kern="1200">
        <a:solidFill>
          <a:schemeClr val="tx1"/>
        </a:solidFill>
        <a:latin typeface="Arial" charset="0"/>
        <a:ea typeface="+mn-ea"/>
        <a:cs typeface="+mn-cs"/>
      </a:defRPr>
    </a:lvl7pPr>
    <a:lvl8pPr marL="3265368" algn="l" defTabSz="932962" rtl="0" eaLnBrk="1" latinLnBrk="0" hangingPunct="1">
      <a:defRPr sz="1600" kern="1200">
        <a:solidFill>
          <a:schemeClr val="tx1"/>
        </a:solidFill>
        <a:latin typeface="Arial" charset="0"/>
        <a:ea typeface="+mn-ea"/>
        <a:cs typeface="+mn-cs"/>
      </a:defRPr>
    </a:lvl8pPr>
    <a:lvl9pPr marL="3731849" algn="l" defTabSz="932962"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1014">
          <p15:clr>
            <a:srgbClr val="A4A3A4"/>
          </p15:clr>
        </p15:guide>
        <p15:guide id="3" pos="5746">
          <p15:clr>
            <a:srgbClr val="A4A3A4"/>
          </p15:clr>
        </p15:guide>
        <p15:guide id="4" pos="1873">
          <p15:clr>
            <a:srgbClr val="A4A3A4"/>
          </p15:clr>
        </p15:guide>
        <p15:guide id="5" pos="5458">
          <p15:clr>
            <a:srgbClr val="A4A3A4"/>
          </p15:clr>
        </p15:guide>
      </p15:sldGuideLst>
    </p:ext>
    <p:ext uri="{2D200454-40CA-4A62-9FC3-DE9A4176ACB9}">
      <p15:notesGuideLst xmlns:p15="http://schemas.microsoft.com/office/powerpoint/2012/main">
        <p15:guide id="1" orient="horz" pos="2928">
          <p15:clr>
            <a:srgbClr val="A4A3A4"/>
          </p15:clr>
        </p15:guide>
        <p15:guide id="2" pos="216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ara Mda" initials="TM" lastIdx="0"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8F7F6"/>
    <a:srgbClr val="9B9B9B"/>
    <a:srgbClr val="797979"/>
    <a:srgbClr val="B0B0B0"/>
    <a:srgbClr val="FBB5F1"/>
    <a:srgbClr val="83725B"/>
    <a:srgbClr val="808080"/>
    <a:srgbClr val="0065CC"/>
    <a:srgbClr val="91A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62" autoAdjust="0"/>
    <p:restoredTop sz="94921" autoAdjust="0"/>
  </p:normalViewPr>
  <p:slideViewPr>
    <p:cSldViewPr snapToGrid="0">
      <p:cViewPr>
        <p:scale>
          <a:sx n="66" d="100"/>
          <a:sy n="66" d="100"/>
        </p:scale>
        <p:origin x="1576" y="12"/>
      </p:cViewPr>
      <p:guideLst>
        <p:guide orient="horz" pos="2880"/>
        <p:guide pos="1014"/>
        <p:guide pos="5746"/>
        <p:guide pos="1873"/>
        <p:guide pos="5458"/>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1" d="100"/>
          <a:sy n="81" d="100"/>
        </p:scale>
        <p:origin x="-2088" y="-96"/>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presProps" Target="presProps.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tags" Target="tags/tag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handoutMaster" Target="handoutMasters/handoutMaster1.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15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idx="2"/>
          </p:nvPr>
        </p:nvSpPr>
        <p:spPr bwMode="gray">
          <a:xfrm>
            <a:off x="703263" y="582613"/>
            <a:ext cx="5456237" cy="40909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p:cNvSpPr>
            <a:spLocks noGrp="1" noChangeArrowheads="1"/>
          </p:cNvSpPr>
          <p:nvPr>
            <p:ph type="body" sz="quarter" idx="3"/>
          </p:nvPr>
        </p:nvSpPr>
        <p:spPr bwMode="gray">
          <a:xfrm>
            <a:off x="476252" y="4995328"/>
            <a:ext cx="5911957"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gray">
          <a:xfrm>
            <a:off x="6200658" y="8928490"/>
            <a:ext cx="18755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200"/>
            </a:lvl1pPr>
          </a:lstStyle>
          <a:p>
            <a:pPr>
              <a:defRPr/>
            </a:pPr>
            <a:fld id="{3C3A632B-FBDE-46D4-BF6F-6D14421E6342}" type="slidenum">
              <a:rPr lang="en-US"/>
              <a:pPr>
                <a:defRPr/>
              </a:pPr>
              <a:t>‹#›</a:t>
            </a:fld>
            <a:endParaRPr lang="en-US" dirty="0"/>
          </a:p>
        </p:txBody>
      </p:sp>
      <p:sp>
        <p:nvSpPr>
          <p:cNvPr id="5128" name="doc id"/>
          <p:cNvSpPr>
            <a:spLocks noGrp="1" noChangeArrowheads="1"/>
          </p:cNvSpPr>
          <p:nvPr>
            <p:ph type="ftr" sz="quarter" idx="4"/>
          </p:nvPr>
        </p:nvSpPr>
        <p:spPr bwMode="gray">
          <a:xfrm>
            <a:off x="6388150" y="95898"/>
            <a:ext cx="65"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800"/>
            </a:lvl1pPr>
          </a:lstStyle>
          <a:p>
            <a:pPr>
              <a:defRPr/>
            </a:pPr>
            <a:endParaRPr lang="en-US" dirty="0"/>
          </a:p>
        </p:txBody>
      </p:sp>
    </p:spTree>
    <p:extLst>
      <p:ext uri="{BB962C8B-B14F-4D97-AF65-F5344CB8AC3E}">
        <p14:creationId xmlns:p14="http://schemas.microsoft.com/office/powerpoint/2010/main" val="3303025599"/>
      </p:ext>
    </p:extLst>
  </p:cSld>
  <p:clrMap bg1="lt1" tx1="dk1" bg2="lt2" tx2="dk2" accent1="accent1" accent2="accent2" accent3="accent3" accent4="accent4" accent5="accent5" accent6="accent6" hlink="hlink" folHlink="folHlink"/>
  <p:notesStyle>
    <a:lvl1pPr algn="l" defTabSz="913526" rtl="0" eaLnBrk="0" fontAlgn="base" hangingPunct="0">
      <a:spcBef>
        <a:spcPct val="0"/>
      </a:spcBef>
      <a:spcAft>
        <a:spcPct val="0"/>
      </a:spcAft>
      <a:buClr>
        <a:schemeClr val="tx2"/>
      </a:buClr>
      <a:defRPr sz="1600" kern="1200">
        <a:solidFill>
          <a:schemeClr val="tx1"/>
        </a:solidFill>
        <a:latin typeface="Arial" charset="0"/>
        <a:ea typeface="+mn-ea"/>
        <a:cs typeface="+mn-cs"/>
      </a:defRPr>
    </a:lvl1pPr>
    <a:lvl2pPr marL="119860" indent="-118241"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2pPr>
    <a:lvl3pPr marL="306129" indent="-184649" algn="l" defTabSz="913526" rtl="0" eaLnBrk="0" fontAlgn="base" hangingPunct="0">
      <a:spcBef>
        <a:spcPct val="0"/>
      </a:spcBef>
      <a:spcAft>
        <a:spcPct val="0"/>
      </a:spcAft>
      <a:buClr>
        <a:schemeClr val="tx2"/>
      </a:buClr>
      <a:buSzPct val="120000"/>
      <a:buFont typeface="Arial" charset="0"/>
      <a:buChar char="–"/>
      <a:defRPr sz="1600" kern="1200">
        <a:solidFill>
          <a:schemeClr val="tx1"/>
        </a:solidFill>
        <a:latin typeface="Arial" charset="0"/>
        <a:ea typeface="+mn-ea"/>
        <a:cs typeface="+mn-cs"/>
      </a:defRPr>
    </a:lvl3pPr>
    <a:lvl4pPr marL="435707" indent="-127959" algn="l" defTabSz="913526" rtl="0" eaLnBrk="0" fontAlgn="base" hangingPunct="0">
      <a:spcBef>
        <a:spcPct val="0"/>
      </a:spcBef>
      <a:spcAft>
        <a:spcPct val="0"/>
      </a:spcAft>
      <a:buClr>
        <a:schemeClr val="tx2"/>
      </a:buClr>
      <a:buFont typeface="Arial" charset="0"/>
      <a:buChar char="▫"/>
      <a:defRPr sz="1600" kern="1200">
        <a:solidFill>
          <a:schemeClr val="tx1"/>
        </a:solidFill>
        <a:latin typeface="Arial" charset="0"/>
        <a:ea typeface="+mn-ea"/>
        <a:cs typeface="+mn-cs"/>
      </a:defRPr>
    </a:lvl4pPr>
    <a:lvl5pPr marL="553946" indent="-116620" algn="l" defTabSz="913526" rtl="0" eaLnBrk="0" fontAlgn="base" hangingPunct="0">
      <a:spcBef>
        <a:spcPct val="0"/>
      </a:spcBef>
      <a:spcAft>
        <a:spcPct val="0"/>
      </a:spcAft>
      <a:buClr>
        <a:schemeClr val="tx2"/>
      </a:buClr>
      <a:buSzPct val="89000"/>
      <a:buFont typeface="Arial" charset="0"/>
      <a:buChar char="-"/>
      <a:defRPr sz="1600" kern="1200">
        <a:solidFill>
          <a:schemeClr val="tx1"/>
        </a:solidFill>
        <a:latin typeface="Arial" charset="0"/>
        <a:ea typeface="+mn-ea"/>
        <a:cs typeface="+mn-cs"/>
      </a:defRPr>
    </a:lvl5pPr>
    <a:lvl6pPr marL="2332406" algn="l" defTabSz="932962" rtl="0" eaLnBrk="1" latinLnBrk="0" hangingPunct="1">
      <a:defRPr sz="1200" kern="1200">
        <a:solidFill>
          <a:schemeClr val="tx1"/>
        </a:solidFill>
        <a:latin typeface="+mn-lt"/>
        <a:ea typeface="+mn-ea"/>
        <a:cs typeface="+mn-cs"/>
      </a:defRPr>
    </a:lvl6pPr>
    <a:lvl7pPr marL="2798887" algn="l" defTabSz="932962" rtl="0" eaLnBrk="1" latinLnBrk="0" hangingPunct="1">
      <a:defRPr sz="1200" kern="1200">
        <a:solidFill>
          <a:schemeClr val="tx1"/>
        </a:solidFill>
        <a:latin typeface="+mn-lt"/>
        <a:ea typeface="+mn-ea"/>
        <a:cs typeface="+mn-cs"/>
      </a:defRPr>
    </a:lvl7pPr>
    <a:lvl8pPr marL="3265368" algn="l" defTabSz="932962" rtl="0" eaLnBrk="1" latinLnBrk="0" hangingPunct="1">
      <a:defRPr sz="1200" kern="1200">
        <a:solidFill>
          <a:schemeClr val="tx1"/>
        </a:solidFill>
        <a:latin typeface="+mn-lt"/>
        <a:ea typeface="+mn-ea"/>
        <a:cs typeface="+mn-cs"/>
      </a:defRPr>
    </a:lvl8pPr>
    <a:lvl9pPr marL="3731849" algn="l" defTabSz="9329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3</a:t>
            </a:fld>
            <a:endParaRPr lang="en-US" dirty="0"/>
          </a:p>
        </p:txBody>
      </p:sp>
    </p:spTree>
    <p:extLst>
      <p:ext uri="{BB962C8B-B14F-4D97-AF65-F5344CB8AC3E}">
        <p14:creationId xmlns:p14="http://schemas.microsoft.com/office/powerpoint/2010/main" val="2970213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8</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11</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12</a:t>
            </a:fld>
            <a:endParaRPr lang="en-US" dirty="0"/>
          </a:p>
        </p:txBody>
      </p:sp>
    </p:spTree>
    <p:extLst>
      <p:ext uri="{BB962C8B-B14F-4D97-AF65-F5344CB8AC3E}">
        <p14:creationId xmlns:p14="http://schemas.microsoft.com/office/powerpoint/2010/main" val="289054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a:defRPr/>
            </a:pPr>
            <a:fld id="{3C3A632B-FBDE-46D4-BF6F-6D14421E6342}" type="slidenum">
              <a:rPr lang="en-US" smtClean="0"/>
              <a:pPr>
                <a:defRPr/>
              </a:pPr>
              <a:t>15</a:t>
            </a:fld>
            <a:endParaRPr lang="en-US" dirty="0"/>
          </a:p>
        </p:txBody>
      </p:sp>
    </p:spTree>
    <p:extLst>
      <p:ext uri="{BB962C8B-B14F-4D97-AF65-F5344CB8AC3E}">
        <p14:creationId xmlns:p14="http://schemas.microsoft.com/office/powerpoint/2010/main" val="225618968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xml"/><Relationship Id="rId7" Type="http://schemas.openxmlformats.org/officeDocument/2006/relationships/image" Target="../media/image6.jpeg"/><Relationship Id="rId2" Type="http://schemas.openxmlformats.org/officeDocument/2006/relationships/tags" Target="../tags/tag18.xml"/><Relationship Id="rId1" Type="http://schemas.openxmlformats.org/officeDocument/2006/relationships/vmlDrawing" Target="../drawings/vmlDrawing2.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bin"/><Relationship Id="rId9"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slideMaster" Target="../slideMasters/slideMaster4.xml"/><Relationship Id="rId7" Type="http://schemas.openxmlformats.org/officeDocument/2006/relationships/image" Target="../media/image22.jpe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21.jpeg"/><Relationship Id="rId5" Type="http://schemas.openxmlformats.org/officeDocument/2006/relationships/image" Target="../media/image14.jpeg"/><Relationship Id="rId4" Type="http://schemas.openxmlformats.org/officeDocument/2006/relationships/image" Target="../media/image20.jpeg"/><Relationship Id="rId9" Type="http://schemas.openxmlformats.org/officeDocument/2006/relationships/image" Target="../media/image24.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5.xml"/><Relationship Id="rId7" Type="http://schemas.openxmlformats.org/officeDocument/2006/relationships/image" Target="../media/image28.png"/><Relationship Id="rId2" Type="http://schemas.openxmlformats.org/officeDocument/2006/relationships/tags" Target="../tags/tag59.xml"/><Relationship Id="rId1" Type="http://schemas.openxmlformats.org/officeDocument/2006/relationships/vmlDrawing" Target="../drawings/vmlDrawing8.vml"/><Relationship Id="rId6" Type="http://schemas.openxmlformats.org/officeDocument/2006/relationships/image" Target="../media/image27.jpeg"/><Relationship Id="rId5" Type="http://schemas.openxmlformats.org/officeDocument/2006/relationships/image" Target="../media/image26.emf"/><Relationship Id="rId4" Type="http://schemas.openxmlformats.org/officeDocument/2006/relationships/oleObject" Target="../embeddings/oleObject8.bin"/></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30.jpeg"/><Relationship Id="rId1" Type="http://schemas.openxmlformats.org/officeDocument/2006/relationships/slideMaster" Target="../slideMasters/slideMaster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34.png"/><Relationship Id="rId2" Type="http://schemas.openxmlformats.org/officeDocument/2006/relationships/image" Target="../media/image20.jpeg"/><Relationship Id="rId1" Type="http://schemas.openxmlformats.org/officeDocument/2006/relationships/slideMaster" Target="../slideMasters/slideMaster6.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2.xml"/><Relationship Id="rId7" Type="http://schemas.openxmlformats.org/officeDocument/2006/relationships/image" Target="../media/image6.jpeg"/><Relationship Id="rId2" Type="http://schemas.openxmlformats.org/officeDocument/2006/relationships/tags" Target="../tags/tag36.xml"/><Relationship Id="rId1" Type="http://schemas.openxmlformats.org/officeDocument/2006/relationships/vmlDrawing" Target="../drawings/vmlDrawing5.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5.bin"/><Relationship Id="rId9" Type="http://schemas.openxmlformats.org/officeDocument/2006/relationships/image" Target="../media/image8.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34.png"/><Relationship Id="rId2" Type="http://schemas.openxmlformats.org/officeDocument/2006/relationships/image" Target="../media/image20.jpeg"/><Relationship Id="rId1" Type="http://schemas.openxmlformats.org/officeDocument/2006/relationships/slideMaster" Target="../slideMasters/slideMaster6.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7.xml"/><Relationship Id="rId7" Type="http://schemas.openxmlformats.org/officeDocument/2006/relationships/image" Target="../media/image6.jpeg"/><Relationship Id="rId2" Type="http://schemas.openxmlformats.org/officeDocument/2006/relationships/tags" Target="../tags/tag76.xml"/><Relationship Id="rId1" Type="http://schemas.openxmlformats.org/officeDocument/2006/relationships/vmlDrawing" Target="../drawings/vmlDrawing10.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0.bin"/><Relationship Id="rId9" Type="http://schemas.openxmlformats.org/officeDocument/2006/relationships/image" Target="../media/image8.jpeg"/></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77.xml"/><Relationship Id="rId1" Type="http://schemas.openxmlformats.org/officeDocument/2006/relationships/vmlDrawing" Target="../drawings/vmlDrawing11.vml"/><Relationship Id="rId5" Type="http://schemas.openxmlformats.org/officeDocument/2006/relationships/image" Target="../media/image4.emf"/><Relationship Id="rId4" Type="http://schemas.openxmlformats.org/officeDocument/2006/relationships/oleObject" Target="../embeddings/oleObject11.bin"/></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8.xml"/><Relationship Id="rId7" Type="http://schemas.openxmlformats.org/officeDocument/2006/relationships/image" Target="../media/image6.jpeg"/><Relationship Id="rId2" Type="http://schemas.openxmlformats.org/officeDocument/2006/relationships/tags" Target="../tags/tag94.xml"/><Relationship Id="rId1" Type="http://schemas.openxmlformats.org/officeDocument/2006/relationships/vmlDrawing" Target="../drawings/vmlDrawing13.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3.bin"/><Relationship Id="rId9" Type="http://schemas.openxmlformats.org/officeDocument/2006/relationships/image" Target="../media/image8.jpeg"/></Relationships>
</file>

<file path=ppt/slideLayouts/_rels/slideLayout56.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95.xml"/><Relationship Id="rId1" Type="http://schemas.openxmlformats.org/officeDocument/2006/relationships/vmlDrawing" Target="../drawings/vmlDrawing14.vml"/><Relationship Id="rId5" Type="http://schemas.openxmlformats.org/officeDocument/2006/relationships/image" Target="../media/image4.emf"/><Relationship Id="rId4" Type="http://schemas.openxmlformats.org/officeDocument/2006/relationships/oleObject" Target="../embeddings/oleObject14.bin"/></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7.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oleObject" Target="../embeddings/oleObject6.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9.xml"/><Relationship Id="rId7" Type="http://schemas.openxmlformats.org/officeDocument/2006/relationships/image" Target="../media/image6.jpeg"/><Relationship Id="rId2" Type="http://schemas.openxmlformats.org/officeDocument/2006/relationships/tags" Target="../tags/tag112.xml"/><Relationship Id="rId1" Type="http://schemas.openxmlformats.org/officeDocument/2006/relationships/vmlDrawing" Target="../drawings/vmlDrawing16.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6.bin"/><Relationship Id="rId9" Type="http://schemas.openxmlformats.org/officeDocument/2006/relationships/image" Target="../media/image8.jpeg"/></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13.xml"/><Relationship Id="rId1" Type="http://schemas.openxmlformats.org/officeDocument/2006/relationships/vmlDrawing" Target="../drawings/vmlDrawing17.vml"/><Relationship Id="rId5" Type="http://schemas.openxmlformats.org/officeDocument/2006/relationships/image" Target="../media/image4.emf"/><Relationship Id="rId4" Type="http://schemas.openxmlformats.org/officeDocument/2006/relationships/oleObject" Target="../embeddings/oleObject17.bin"/></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0.xml"/><Relationship Id="rId7" Type="http://schemas.openxmlformats.org/officeDocument/2006/relationships/image" Target="../media/image6.jpeg"/><Relationship Id="rId2" Type="http://schemas.openxmlformats.org/officeDocument/2006/relationships/tags" Target="../tags/tag130.xml"/><Relationship Id="rId1" Type="http://schemas.openxmlformats.org/officeDocument/2006/relationships/vmlDrawing" Target="../drawings/vmlDrawing19.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19.bin"/><Relationship Id="rId9" Type="http://schemas.openxmlformats.org/officeDocument/2006/relationships/image" Target="../media/image8.jpeg"/></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31.xml"/><Relationship Id="rId1" Type="http://schemas.openxmlformats.org/officeDocument/2006/relationships/vmlDrawing" Target="../drawings/vmlDrawing20.vml"/><Relationship Id="rId5" Type="http://schemas.openxmlformats.org/officeDocument/2006/relationships/image" Target="../media/image4.emf"/><Relationship Id="rId4" Type="http://schemas.openxmlformats.org/officeDocument/2006/relationships/oleObject" Target="../embeddings/oleObject20.bin"/></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1.xml"/><Relationship Id="rId7" Type="http://schemas.openxmlformats.org/officeDocument/2006/relationships/image" Target="../media/image6.jpeg"/><Relationship Id="rId2" Type="http://schemas.openxmlformats.org/officeDocument/2006/relationships/tags" Target="../tags/tag148.xml"/><Relationship Id="rId1" Type="http://schemas.openxmlformats.org/officeDocument/2006/relationships/vmlDrawing" Target="../drawings/vmlDrawing22.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2.bin"/><Relationship Id="rId9" Type="http://schemas.openxmlformats.org/officeDocument/2006/relationships/image" Target="../media/image8.jpeg"/></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11.xml"/><Relationship Id="rId2" Type="http://schemas.openxmlformats.org/officeDocument/2006/relationships/tags" Target="../tags/tag149.xml"/><Relationship Id="rId1" Type="http://schemas.openxmlformats.org/officeDocument/2006/relationships/vmlDrawing" Target="../drawings/vmlDrawing23.vml"/><Relationship Id="rId5" Type="http://schemas.openxmlformats.org/officeDocument/2006/relationships/image" Target="../media/image4.emf"/><Relationship Id="rId4" Type="http://schemas.openxmlformats.org/officeDocument/2006/relationships/oleObject" Target="../embeddings/oleObject23.bin"/></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3" Type="http://schemas.openxmlformats.org/officeDocument/2006/relationships/tags" Target="../tags/tag190.xml"/><Relationship Id="rId18" Type="http://schemas.openxmlformats.org/officeDocument/2006/relationships/tags" Target="../tags/tag195.xml"/><Relationship Id="rId26" Type="http://schemas.openxmlformats.org/officeDocument/2006/relationships/tags" Target="../tags/tag203.xml"/><Relationship Id="rId39" Type="http://schemas.openxmlformats.org/officeDocument/2006/relationships/tags" Target="../tags/tag216.xml"/><Relationship Id="rId21" Type="http://schemas.openxmlformats.org/officeDocument/2006/relationships/tags" Target="../tags/tag198.xml"/><Relationship Id="rId34" Type="http://schemas.openxmlformats.org/officeDocument/2006/relationships/tags" Target="../tags/tag211.xml"/><Relationship Id="rId42" Type="http://schemas.openxmlformats.org/officeDocument/2006/relationships/tags" Target="../tags/tag219.xml"/><Relationship Id="rId47" Type="http://schemas.openxmlformats.org/officeDocument/2006/relationships/tags" Target="../tags/tag224.xml"/><Relationship Id="rId50" Type="http://schemas.openxmlformats.org/officeDocument/2006/relationships/tags" Target="../tags/tag227.xml"/><Relationship Id="rId55" Type="http://schemas.openxmlformats.org/officeDocument/2006/relationships/oleObject" Target="../embeddings/oleObject25.bin"/><Relationship Id="rId7" Type="http://schemas.openxmlformats.org/officeDocument/2006/relationships/tags" Target="../tags/tag184.xml"/><Relationship Id="rId2" Type="http://schemas.openxmlformats.org/officeDocument/2006/relationships/tags" Target="../tags/tag179.xml"/><Relationship Id="rId16" Type="http://schemas.openxmlformats.org/officeDocument/2006/relationships/tags" Target="../tags/tag193.xml"/><Relationship Id="rId29" Type="http://schemas.openxmlformats.org/officeDocument/2006/relationships/tags" Target="../tags/tag206.xml"/><Relationship Id="rId11" Type="http://schemas.openxmlformats.org/officeDocument/2006/relationships/tags" Target="../tags/tag188.xml"/><Relationship Id="rId24" Type="http://schemas.openxmlformats.org/officeDocument/2006/relationships/tags" Target="../tags/tag201.xml"/><Relationship Id="rId32" Type="http://schemas.openxmlformats.org/officeDocument/2006/relationships/tags" Target="../tags/tag209.xml"/><Relationship Id="rId37" Type="http://schemas.openxmlformats.org/officeDocument/2006/relationships/tags" Target="../tags/tag214.xml"/><Relationship Id="rId40" Type="http://schemas.openxmlformats.org/officeDocument/2006/relationships/tags" Target="../tags/tag217.xml"/><Relationship Id="rId45" Type="http://schemas.openxmlformats.org/officeDocument/2006/relationships/tags" Target="../tags/tag222.xml"/><Relationship Id="rId53" Type="http://schemas.openxmlformats.org/officeDocument/2006/relationships/tags" Target="../tags/tag230.xml"/><Relationship Id="rId58" Type="http://schemas.openxmlformats.org/officeDocument/2006/relationships/image" Target="../media/image37.jpeg"/><Relationship Id="rId5" Type="http://schemas.openxmlformats.org/officeDocument/2006/relationships/tags" Target="../tags/tag182.xml"/><Relationship Id="rId61" Type="http://schemas.openxmlformats.org/officeDocument/2006/relationships/image" Target="../media/image39.jpeg"/><Relationship Id="rId19" Type="http://schemas.openxmlformats.org/officeDocument/2006/relationships/tags" Target="../tags/tag196.xml"/><Relationship Id="rId14" Type="http://schemas.openxmlformats.org/officeDocument/2006/relationships/tags" Target="../tags/tag191.xml"/><Relationship Id="rId22" Type="http://schemas.openxmlformats.org/officeDocument/2006/relationships/tags" Target="../tags/tag199.xml"/><Relationship Id="rId27" Type="http://schemas.openxmlformats.org/officeDocument/2006/relationships/tags" Target="../tags/tag204.xml"/><Relationship Id="rId30" Type="http://schemas.openxmlformats.org/officeDocument/2006/relationships/tags" Target="../tags/tag207.xml"/><Relationship Id="rId35" Type="http://schemas.openxmlformats.org/officeDocument/2006/relationships/tags" Target="../tags/tag212.xml"/><Relationship Id="rId43" Type="http://schemas.openxmlformats.org/officeDocument/2006/relationships/tags" Target="../tags/tag220.xml"/><Relationship Id="rId48" Type="http://schemas.openxmlformats.org/officeDocument/2006/relationships/tags" Target="../tags/tag225.xml"/><Relationship Id="rId56" Type="http://schemas.openxmlformats.org/officeDocument/2006/relationships/image" Target="../media/image35.emf"/><Relationship Id="rId8" Type="http://schemas.openxmlformats.org/officeDocument/2006/relationships/tags" Target="../tags/tag185.xml"/><Relationship Id="rId51" Type="http://schemas.openxmlformats.org/officeDocument/2006/relationships/tags" Target="../tags/tag228.xml"/><Relationship Id="rId3" Type="http://schemas.openxmlformats.org/officeDocument/2006/relationships/tags" Target="../tags/tag180.xml"/><Relationship Id="rId12" Type="http://schemas.openxmlformats.org/officeDocument/2006/relationships/tags" Target="../tags/tag189.xml"/><Relationship Id="rId17" Type="http://schemas.openxmlformats.org/officeDocument/2006/relationships/tags" Target="../tags/tag194.xml"/><Relationship Id="rId25" Type="http://schemas.openxmlformats.org/officeDocument/2006/relationships/tags" Target="../tags/tag202.xml"/><Relationship Id="rId33" Type="http://schemas.openxmlformats.org/officeDocument/2006/relationships/tags" Target="../tags/tag210.xml"/><Relationship Id="rId38" Type="http://schemas.openxmlformats.org/officeDocument/2006/relationships/tags" Target="../tags/tag215.xml"/><Relationship Id="rId46" Type="http://schemas.openxmlformats.org/officeDocument/2006/relationships/tags" Target="../tags/tag223.xml"/><Relationship Id="rId59" Type="http://schemas.openxmlformats.org/officeDocument/2006/relationships/image" Target="../media/image16.jpeg"/><Relationship Id="rId20" Type="http://schemas.openxmlformats.org/officeDocument/2006/relationships/tags" Target="../tags/tag197.xml"/><Relationship Id="rId41" Type="http://schemas.openxmlformats.org/officeDocument/2006/relationships/tags" Target="../tags/tag218.xml"/><Relationship Id="rId54" Type="http://schemas.openxmlformats.org/officeDocument/2006/relationships/slideMaster" Target="../slideMasters/slideMaster12.xml"/><Relationship Id="rId62" Type="http://schemas.openxmlformats.org/officeDocument/2006/relationships/image" Target="../media/image5.png"/><Relationship Id="rId1" Type="http://schemas.openxmlformats.org/officeDocument/2006/relationships/vmlDrawing" Target="../drawings/vmlDrawing25.vml"/><Relationship Id="rId6" Type="http://schemas.openxmlformats.org/officeDocument/2006/relationships/tags" Target="../tags/tag183.xml"/><Relationship Id="rId15" Type="http://schemas.openxmlformats.org/officeDocument/2006/relationships/tags" Target="../tags/tag192.xml"/><Relationship Id="rId23" Type="http://schemas.openxmlformats.org/officeDocument/2006/relationships/tags" Target="../tags/tag200.xml"/><Relationship Id="rId28" Type="http://schemas.openxmlformats.org/officeDocument/2006/relationships/tags" Target="../tags/tag205.xml"/><Relationship Id="rId36" Type="http://schemas.openxmlformats.org/officeDocument/2006/relationships/tags" Target="../tags/tag213.xml"/><Relationship Id="rId49" Type="http://schemas.openxmlformats.org/officeDocument/2006/relationships/tags" Target="../tags/tag226.xml"/><Relationship Id="rId57" Type="http://schemas.openxmlformats.org/officeDocument/2006/relationships/image" Target="../media/image36.jpeg"/><Relationship Id="rId10" Type="http://schemas.openxmlformats.org/officeDocument/2006/relationships/tags" Target="../tags/tag187.xml"/><Relationship Id="rId31" Type="http://schemas.openxmlformats.org/officeDocument/2006/relationships/tags" Target="../tags/tag208.xml"/><Relationship Id="rId44" Type="http://schemas.openxmlformats.org/officeDocument/2006/relationships/tags" Target="../tags/tag221.xml"/><Relationship Id="rId52" Type="http://schemas.openxmlformats.org/officeDocument/2006/relationships/tags" Target="../tags/tag229.xml"/><Relationship Id="rId60" Type="http://schemas.openxmlformats.org/officeDocument/2006/relationships/image" Target="../media/image38.jpeg"/><Relationship Id="rId4" Type="http://schemas.openxmlformats.org/officeDocument/2006/relationships/tags" Target="../tags/tag181.xml"/><Relationship Id="rId9" Type="http://schemas.openxmlformats.org/officeDocument/2006/relationships/tags" Target="../tags/tag186.xml"/></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tags" Target="../tags/tag232.xml"/><Relationship Id="rId7" Type="http://schemas.openxmlformats.org/officeDocument/2006/relationships/oleObject" Target="../embeddings/oleObject26.bin"/><Relationship Id="rId2" Type="http://schemas.openxmlformats.org/officeDocument/2006/relationships/tags" Target="../tags/tag231.xml"/><Relationship Id="rId1" Type="http://schemas.openxmlformats.org/officeDocument/2006/relationships/vmlDrawing" Target="../drawings/vmlDrawing26.vml"/><Relationship Id="rId6" Type="http://schemas.openxmlformats.org/officeDocument/2006/relationships/slideMaster" Target="../slideMasters/slideMaster12.xml"/><Relationship Id="rId5" Type="http://schemas.openxmlformats.org/officeDocument/2006/relationships/tags" Target="../tags/tag234.xml"/><Relationship Id="rId4" Type="http://schemas.openxmlformats.org/officeDocument/2006/relationships/tags" Target="../tags/tag233.xml"/></Relationships>
</file>

<file path=ppt/slideLayouts/_rels/slideLayout78.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5.xml"/></Relationships>
</file>

<file path=ppt/slideLayouts/_rels/slideLayout79.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6.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Master" Target="../slideMasters/slideMaster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7.xml"/></Relationships>
</file>

<file path=ppt/slideLayouts/_rels/slideLayout81.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8.xml"/></Relationships>
</file>

<file path=ppt/slideLayouts/_rels/slideLayout82.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39.xml"/></Relationships>
</file>

<file path=ppt/slideLayouts/_rels/slideLayout83.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0.xml"/></Relationships>
</file>

<file path=ppt/slideLayouts/_rels/slideLayout84.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1.xml"/></Relationships>
</file>

<file path=ppt/slideLayouts/_rels/slideLayout85.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2.xml"/></Relationships>
</file>

<file path=ppt/slideLayouts/_rels/slideLayout86.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ags" Target="../tags/tag243.xml"/></Relationships>
</file>

<file path=ppt/slideLayouts/_rels/slideLayout8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3.xml"/><Relationship Id="rId7" Type="http://schemas.openxmlformats.org/officeDocument/2006/relationships/image" Target="../media/image6.jpeg"/><Relationship Id="rId2" Type="http://schemas.openxmlformats.org/officeDocument/2006/relationships/tags" Target="../tags/tag260.xml"/><Relationship Id="rId1" Type="http://schemas.openxmlformats.org/officeDocument/2006/relationships/vmlDrawing" Target="../drawings/vmlDrawing28.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28.bin"/><Relationship Id="rId9" Type="http://schemas.openxmlformats.org/officeDocument/2006/relationships/image" Target="../media/image8.jpeg"/></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61.xml"/><Relationship Id="rId1" Type="http://schemas.openxmlformats.org/officeDocument/2006/relationships/vmlDrawing" Target="../drawings/vmlDrawing29.vml"/><Relationship Id="rId5" Type="http://schemas.openxmlformats.org/officeDocument/2006/relationships/image" Target="../media/image4.emf"/><Relationship Id="rId4" Type="http://schemas.openxmlformats.org/officeDocument/2006/relationships/oleObject" Target="../embeddings/oleObject29.bin"/></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Master" Target="../slideMasters/slideMaster14.xml"/><Relationship Id="rId7" Type="http://schemas.openxmlformats.org/officeDocument/2006/relationships/image" Target="../media/image6.jpeg"/><Relationship Id="rId2" Type="http://schemas.openxmlformats.org/officeDocument/2006/relationships/tags" Target="../tags/tag278.xml"/><Relationship Id="rId1" Type="http://schemas.openxmlformats.org/officeDocument/2006/relationships/vmlDrawing" Target="../drawings/vmlDrawing31.v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emf"/><Relationship Id="rId10" Type="http://schemas.openxmlformats.org/officeDocument/2006/relationships/image" Target="../media/image9.jpeg"/><Relationship Id="rId4" Type="http://schemas.openxmlformats.org/officeDocument/2006/relationships/oleObject" Target="../embeddings/oleObject31.bin"/><Relationship Id="rId9" Type="http://schemas.openxmlformats.org/officeDocument/2006/relationships/image" Target="../media/image8.jpeg"/></Relationships>
</file>

<file path=ppt/slideLayouts/_rels/slideLayout93.xml.rels><?xml version="1.0" encoding="UTF-8" standalone="yes"?>
<Relationships xmlns="http://schemas.openxmlformats.org/package/2006/relationships"><Relationship Id="rId3" Type="http://schemas.openxmlformats.org/officeDocument/2006/relationships/slideMaster" Target="../slideMasters/slideMaster14.xml"/><Relationship Id="rId2" Type="http://schemas.openxmlformats.org/officeDocument/2006/relationships/tags" Target="../tags/tag279.xml"/><Relationship Id="rId1" Type="http://schemas.openxmlformats.org/officeDocument/2006/relationships/vmlDrawing" Target="../drawings/vmlDrawing32.vml"/><Relationship Id="rId5" Type="http://schemas.openxmlformats.org/officeDocument/2006/relationships/image" Target="../media/image4.emf"/><Relationship Id="rId4" Type="http://schemas.openxmlformats.org/officeDocument/2006/relationships/oleObject" Target="../embeddings/oleObject32.bin"/></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11144007"/>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7356"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grpSp>
    </p:spTree>
    <p:extLst>
      <p:ext uri="{BB962C8B-B14F-4D97-AF65-F5344CB8AC3E}">
        <p14:creationId xmlns:p14="http://schemas.microsoft.com/office/powerpoint/2010/main" val="78031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4729BE1E-46BD-4928-AF40-A6549C8C7134}" type="datetime1">
              <a:rPr lang="en-US"/>
              <a:pPr>
                <a:defRPr/>
              </a:pPr>
              <a:t>8/17/2022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F4F95CD-3D82-43A2-88E0-55F0077137BD}" type="slidenum">
              <a:rPr lang="en-ZA"/>
              <a:pPr/>
              <a:t>‹#›</a:t>
            </a:fld>
            <a:endParaRPr lang="en-ZA" dirty="0"/>
          </a:p>
        </p:txBody>
      </p:sp>
    </p:spTree>
    <p:extLst>
      <p:ext uri="{BB962C8B-B14F-4D97-AF65-F5344CB8AC3E}">
        <p14:creationId xmlns:p14="http://schemas.microsoft.com/office/powerpoint/2010/main" val="409925316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7"/>
          <p:cNvSpPr>
            <a:spLocks noGrp="1" noChangeArrowheads="1"/>
          </p:cNvSpPr>
          <p:nvPr>
            <p:ph type="dt" sz="half" idx="10"/>
          </p:nvPr>
        </p:nvSpPr>
        <p:spPr>
          <a:ln/>
        </p:spPr>
        <p:txBody>
          <a:bodyPr/>
          <a:lstStyle>
            <a:lvl1pPr>
              <a:defRPr/>
            </a:lvl1pPr>
          </a:lstStyle>
          <a:p>
            <a:pPr>
              <a:defRPr/>
            </a:pPr>
            <a:fld id="{899DDE04-9B88-49FD-A0EC-71C02B49B31A}" type="datetime1">
              <a:rPr lang="en-US"/>
              <a:pPr>
                <a:defRPr/>
              </a:pPr>
              <a:t>8/17/2022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BE48E0BF-ECB3-4EBF-B0D6-3E9BF5F58381}" type="slidenum">
              <a:rPr lang="en-ZA"/>
              <a:pPr/>
              <a:t>‹#›</a:t>
            </a:fld>
            <a:endParaRPr lang="en-ZA" dirty="0"/>
          </a:p>
        </p:txBody>
      </p:sp>
    </p:spTree>
    <p:extLst>
      <p:ext uri="{BB962C8B-B14F-4D97-AF65-F5344CB8AC3E}">
        <p14:creationId xmlns:p14="http://schemas.microsoft.com/office/powerpoint/2010/main" val="22280296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7"/>
          <p:cNvSpPr>
            <a:spLocks noGrp="1" noChangeArrowheads="1"/>
          </p:cNvSpPr>
          <p:nvPr>
            <p:ph type="dt" sz="half" idx="10"/>
          </p:nvPr>
        </p:nvSpPr>
        <p:spPr>
          <a:ln/>
        </p:spPr>
        <p:txBody>
          <a:bodyPr/>
          <a:lstStyle>
            <a:lvl1pPr>
              <a:defRPr/>
            </a:lvl1pPr>
          </a:lstStyle>
          <a:p>
            <a:pPr>
              <a:defRPr/>
            </a:pPr>
            <a:fld id="{0A6FBEC4-B2AC-412A-B572-28C3F666E751}" type="datetime1">
              <a:rPr lang="en-US"/>
              <a:pPr>
                <a:defRPr/>
              </a:pPr>
              <a:t>8/17/2022</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fld id="{4EE57379-C219-4673-9EC1-6727B6AF9A67}" type="slidenum">
              <a:rPr lang="en-ZA"/>
              <a:pPr/>
              <a:t>‹#›</a:t>
            </a:fld>
            <a:endParaRPr lang="en-ZA" dirty="0"/>
          </a:p>
        </p:txBody>
      </p:sp>
    </p:spTree>
    <p:extLst>
      <p:ext uri="{BB962C8B-B14F-4D97-AF65-F5344CB8AC3E}">
        <p14:creationId xmlns:p14="http://schemas.microsoft.com/office/powerpoint/2010/main" val="104953481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7"/>
          <p:cNvSpPr>
            <a:spLocks noGrp="1" noChangeArrowheads="1"/>
          </p:cNvSpPr>
          <p:nvPr>
            <p:ph type="dt" sz="half" idx="10"/>
          </p:nvPr>
        </p:nvSpPr>
        <p:spPr>
          <a:ln/>
        </p:spPr>
        <p:txBody>
          <a:bodyPr/>
          <a:lstStyle>
            <a:lvl1pPr>
              <a:defRPr/>
            </a:lvl1pPr>
          </a:lstStyle>
          <a:p>
            <a:pPr>
              <a:defRPr/>
            </a:pPr>
            <a:fld id="{315787C0-2FC7-441F-8BCB-1763D9FB9EDE}" type="datetime1">
              <a:rPr lang="en-US"/>
              <a:pPr>
                <a:defRPr/>
              </a:pPr>
              <a:t>8/17/2022</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fld id="{69A57522-E6EF-4A37-A7EF-099DD9CCD80B}" type="slidenum">
              <a:rPr lang="en-ZA"/>
              <a:pPr/>
              <a:t>‹#›</a:t>
            </a:fld>
            <a:endParaRPr lang="en-ZA" dirty="0"/>
          </a:p>
        </p:txBody>
      </p:sp>
    </p:spTree>
    <p:extLst>
      <p:ext uri="{BB962C8B-B14F-4D97-AF65-F5344CB8AC3E}">
        <p14:creationId xmlns:p14="http://schemas.microsoft.com/office/powerpoint/2010/main" val="2425463341"/>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A95C6024-95D1-4C55-B31A-B37D2BDCD797}" type="datetime1">
              <a:rPr lang="en-US"/>
              <a:pPr>
                <a:defRPr/>
              </a:pPr>
              <a:t>8/17/2022</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fld id="{85C204FE-B5D1-4EF9-B33D-147E3E0B5CA0}" type="slidenum">
              <a:rPr lang="en-ZA"/>
              <a:pPr/>
              <a:t>‹#›</a:t>
            </a:fld>
            <a:endParaRPr lang="en-ZA" dirty="0"/>
          </a:p>
        </p:txBody>
      </p:sp>
    </p:spTree>
    <p:extLst>
      <p:ext uri="{BB962C8B-B14F-4D97-AF65-F5344CB8AC3E}">
        <p14:creationId xmlns:p14="http://schemas.microsoft.com/office/powerpoint/2010/main" val="3276963165"/>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644B7396-DFF5-41BC-959B-FE87EDF1595A}" type="datetime1">
              <a:rPr lang="en-US"/>
              <a:pPr>
                <a:defRPr/>
              </a:pPr>
              <a:t>8/17/2022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6E70F3AE-2A43-4CEB-9E65-BE2AB0B7B84D}" type="slidenum">
              <a:rPr lang="en-ZA"/>
              <a:pPr/>
              <a:t>‹#›</a:t>
            </a:fld>
            <a:endParaRPr lang="en-ZA" dirty="0"/>
          </a:p>
        </p:txBody>
      </p:sp>
    </p:spTree>
    <p:extLst>
      <p:ext uri="{BB962C8B-B14F-4D97-AF65-F5344CB8AC3E}">
        <p14:creationId xmlns:p14="http://schemas.microsoft.com/office/powerpoint/2010/main" val="3828478009"/>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C48A932A-E959-4E49-9B21-9228C547F0EA}" type="datetime1">
              <a:rPr lang="en-US"/>
              <a:pPr>
                <a:defRPr/>
              </a:pPr>
              <a:t>8/17/2022</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fld id="{E9CE4794-FFDA-4B7C-8AC8-8DB94FA81599}" type="slidenum">
              <a:rPr lang="en-ZA"/>
              <a:pPr/>
              <a:t>‹#›</a:t>
            </a:fld>
            <a:endParaRPr lang="en-ZA" dirty="0"/>
          </a:p>
        </p:txBody>
      </p:sp>
    </p:spTree>
    <p:extLst>
      <p:ext uri="{BB962C8B-B14F-4D97-AF65-F5344CB8AC3E}">
        <p14:creationId xmlns:p14="http://schemas.microsoft.com/office/powerpoint/2010/main" val="1517992368"/>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AAD4DD30-8F64-4BB7-9EAF-9C26053C3F32}" type="datetime1">
              <a:rPr lang="en-US"/>
              <a:pPr>
                <a:defRPr/>
              </a:pPr>
              <a:t>8/17/2022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06454A12-F853-42AA-8C9A-54F9CC084906}" type="slidenum">
              <a:rPr lang="en-ZA"/>
              <a:pPr/>
              <a:t>‹#›</a:t>
            </a:fld>
            <a:endParaRPr lang="en-ZA" dirty="0"/>
          </a:p>
        </p:txBody>
      </p:sp>
    </p:spTree>
    <p:extLst>
      <p:ext uri="{BB962C8B-B14F-4D97-AF65-F5344CB8AC3E}">
        <p14:creationId xmlns:p14="http://schemas.microsoft.com/office/powerpoint/2010/main" val="4218555779"/>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D44801D8-566A-416F-8C4B-00E610B90A59}" type="datetime1">
              <a:rPr lang="en-US"/>
              <a:pPr>
                <a:defRPr/>
              </a:pPr>
              <a:t>8/17/2022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270B937F-EDA0-4AAD-B87D-1DAFAC311147}" type="slidenum">
              <a:rPr lang="en-ZA"/>
              <a:pPr/>
              <a:t>‹#›</a:t>
            </a:fld>
            <a:endParaRPr lang="en-ZA" dirty="0"/>
          </a:p>
        </p:txBody>
      </p:sp>
    </p:spTree>
    <p:extLst>
      <p:ext uri="{BB962C8B-B14F-4D97-AF65-F5344CB8AC3E}">
        <p14:creationId xmlns:p14="http://schemas.microsoft.com/office/powerpoint/2010/main" val="3626875213"/>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F1555EA0-C1F7-41B2-B0A2-B1D0A13097E6}" type="datetime1">
              <a:rPr lang="en-ZA"/>
              <a:pPr>
                <a:defRPr/>
              </a:pPr>
              <a:t>2022/08/17</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a:lvl1pPr>
          </a:lstStyle>
          <a:p>
            <a:fld id="{F3C04D8D-50FA-43C0-A325-135C8B8C4A5B}" type="slidenum">
              <a:rPr lang="en-US" altLang="en-US" smtClean="0"/>
              <a:pPr/>
              <a:t>‹#›</a:t>
            </a:fld>
            <a:r>
              <a:rPr lang="en-US" altLang="en-US" dirty="0"/>
              <a:t> </a:t>
            </a:r>
          </a:p>
        </p:txBody>
      </p:sp>
    </p:spTree>
    <p:extLst>
      <p:ext uri="{BB962C8B-B14F-4D97-AF65-F5344CB8AC3E}">
        <p14:creationId xmlns:p14="http://schemas.microsoft.com/office/powerpoint/2010/main" val="2605037878"/>
      </p:ext>
    </p:extLst>
  </p:cSld>
  <p:clrMapOvr>
    <a:masterClrMapping/>
  </p:clrMapOvr>
  <p:transition spd="slow">
    <p:fad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40789671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839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06393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8">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grpSp>
        <p:nvGrpSpPr>
          <p:cNvPr id="49" name="McK Title Elements"/>
          <p:cNvGrpSpPr>
            <a:grpSpLocks/>
          </p:cNvGrpSpPr>
          <p:nvPr userDrawn="1"/>
        </p:nvGrpSpPr>
        <p:grpSpPr bwMode="auto">
          <a:xfrm>
            <a:off x="3328988" y="5191125"/>
            <a:ext cx="5035550" cy="479425"/>
            <a:chOff x="2097" y="3270"/>
            <a:chExt cx="3172" cy="302"/>
          </a:xfrm>
        </p:grpSpPr>
        <p:sp>
          <p:nvSpPr>
            <p:cNvPr id="50" name="McK Document type" hidden="1"/>
            <p:cNvSpPr txBox="1">
              <a:spLocks noChangeArrowheads="1"/>
            </p:cNvSpPr>
            <p:nvPr>
              <p:custDataLst>
                <p:tags r:id="rId1"/>
              </p:custDataLst>
            </p:nvPr>
          </p:nvSpPr>
          <p:spPr bwMode="auto">
            <a:xfrm>
              <a:off x="2097" y="3270"/>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Document type</a:t>
              </a:r>
            </a:p>
          </p:txBody>
        </p:sp>
        <p:sp>
          <p:nvSpPr>
            <p:cNvPr id="51" name="McK Date" hidden="1"/>
            <p:cNvSpPr txBox="1">
              <a:spLocks noChangeArrowheads="1"/>
            </p:cNvSpPr>
            <p:nvPr>
              <p:custDataLst>
                <p:tags r:id="rId2"/>
              </p:custDataLst>
            </p:nvPr>
          </p:nvSpPr>
          <p:spPr bwMode="auto">
            <a:xfrm>
              <a:off x="2097" y="3438"/>
              <a:ext cx="3172" cy="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33450">
                <a:defRPr sz="2400">
                  <a:solidFill>
                    <a:schemeClr val="tx1"/>
                  </a:solidFill>
                  <a:latin typeface="Arial" panose="020B0604020202020204" pitchFamily="34" charset="0"/>
                </a:defRPr>
              </a:lvl1pPr>
              <a:lvl2pPr marL="466725" defTabSz="933450">
                <a:defRPr sz="2400">
                  <a:solidFill>
                    <a:schemeClr val="tx1"/>
                  </a:solidFill>
                  <a:latin typeface="Arial" panose="020B0604020202020204" pitchFamily="34" charset="0"/>
                </a:defRPr>
              </a:lvl2pPr>
              <a:lvl3pPr marL="933450" defTabSz="933450">
                <a:defRPr sz="2400">
                  <a:solidFill>
                    <a:schemeClr val="tx1"/>
                  </a:solidFill>
                  <a:latin typeface="Arial" panose="020B0604020202020204" pitchFamily="34" charset="0"/>
                </a:defRPr>
              </a:lvl3pPr>
              <a:lvl4pPr marL="1400175" defTabSz="933450">
                <a:defRPr sz="2400">
                  <a:solidFill>
                    <a:schemeClr val="tx1"/>
                  </a:solidFill>
                  <a:latin typeface="Arial" panose="020B0604020202020204" pitchFamily="34" charset="0"/>
                </a:defRPr>
              </a:lvl4pPr>
              <a:lvl5pPr marL="1865313" defTabSz="933450">
                <a:defRPr sz="2400">
                  <a:solidFill>
                    <a:schemeClr val="tx1"/>
                  </a:solidFill>
                  <a:latin typeface="Arial" panose="020B0604020202020204" pitchFamily="34" charset="0"/>
                </a:defRPr>
              </a:lvl5pPr>
              <a:lvl6pPr marL="2322513" defTabSz="933450" fontAlgn="base">
                <a:spcBef>
                  <a:spcPct val="0"/>
                </a:spcBef>
                <a:spcAft>
                  <a:spcPct val="0"/>
                </a:spcAft>
                <a:defRPr sz="2400">
                  <a:solidFill>
                    <a:schemeClr val="tx1"/>
                  </a:solidFill>
                  <a:latin typeface="Arial" panose="020B0604020202020204" pitchFamily="34" charset="0"/>
                </a:defRPr>
              </a:lvl6pPr>
              <a:lvl7pPr marL="2779713" defTabSz="933450" fontAlgn="base">
                <a:spcBef>
                  <a:spcPct val="0"/>
                </a:spcBef>
                <a:spcAft>
                  <a:spcPct val="0"/>
                </a:spcAft>
                <a:defRPr sz="2400">
                  <a:solidFill>
                    <a:schemeClr val="tx1"/>
                  </a:solidFill>
                  <a:latin typeface="Arial" panose="020B0604020202020204" pitchFamily="34" charset="0"/>
                </a:defRPr>
              </a:lvl7pPr>
              <a:lvl8pPr marL="3236913" defTabSz="933450" fontAlgn="base">
                <a:spcBef>
                  <a:spcPct val="0"/>
                </a:spcBef>
                <a:spcAft>
                  <a:spcPct val="0"/>
                </a:spcAft>
                <a:defRPr sz="2400">
                  <a:solidFill>
                    <a:schemeClr val="tx1"/>
                  </a:solidFill>
                  <a:latin typeface="Arial" panose="020B0604020202020204" pitchFamily="34" charset="0"/>
                </a:defRPr>
              </a:lvl8pPr>
              <a:lvl9pPr marL="3694113" defTabSz="933450" fontAlgn="base">
                <a:spcBef>
                  <a:spcPct val="0"/>
                </a:spcBef>
                <a:spcAft>
                  <a:spcPct val="0"/>
                </a:spcAft>
                <a:defRPr sz="2400">
                  <a:solidFill>
                    <a:schemeClr val="tx1"/>
                  </a:solidFill>
                  <a:latin typeface="Arial" panose="020B0604020202020204" pitchFamily="34" charset="0"/>
                </a:defRPr>
              </a:lvl9pPr>
            </a:lstStyle>
            <a:p>
              <a:r>
                <a:rPr lang="en-US" altLang="en-US" sz="1400" dirty="0">
                  <a:solidFill>
                    <a:srgbClr val="003896"/>
                  </a:solidFill>
                </a:rPr>
                <a:t>Date</a:t>
              </a:r>
            </a:p>
          </p:txBody>
        </p:sp>
      </p:grpSp>
    </p:spTree>
    <p:extLst>
      <p:ext uri="{BB962C8B-B14F-4D97-AF65-F5344CB8AC3E}">
        <p14:creationId xmlns:p14="http://schemas.microsoft.com/office/powerpoint/2010/main" val="50518831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0CCEC5A9-F707-439E-A4C6-78106B7DBED1}" type="datetime1">
              <a:rPr lang="en-ZA"/>
              <a:pPr>
                <a:defRPr/>
              </a:pPr>
              <a:t>2022/08/17</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5817AF91-BCEF-4707-B662-697468665B6C}" type="slidenum">
              <a:rPr lang="en-US" altLang="en-US" smtClean="0"/>
              <a:pPr/>
              <a:t>‹#›</a:t>
            </a:fld>
            <a:r>
              <a:rPr lang="en-US" altLang="en-US" dirty="0"/>
              <a:t> </a:t>
            </a:r>
          </a:p>
        </p:txBody>
      </p:sp>
    </p:spTree>
    <p:extLst>
      <p:ext uri="{BB962C8B-B14F-4D97-AF65-F5344CB8AC3E}">
        <p14:creationId xmlns:p14="http://schemas.microsoft.com/office/powerpoint/2010/main" val="3465205997"/>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2A55CA8E-99AD-4C7A-9F0A-3151DDAB0249}" type="datetime1">
              <a:rPr lang="en-ZA"/>
              <a:pPr>
                <a:defRPr/>
              </a:pPr>
              <a:t>2022/08/17</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CB9C7652-A946-472B-99D2-9ACE57D6A1DD}" type="slidenum">
              <a:rPr lang="en-US" altLang="en-US" smtClean="0"/>
              <a:pPr/>
              <a:t>‹#›</a:t>
            </a:fld>
            <a:r>
              <a:rPr lang="en-US" altLang="en-US" dirty="0"/>
              <a:t> </a:t>
            </a:r>
          </a:p>
        </p:txBody>
      </p:sp>
    </p:spTree>
    <p:extLst>
      <p:ext uri="{BB962C8B-B14F-4D97-AF65-F5344CB8AC3E}">
        <p14:creationId xmlns:p14="http://schemas.microsoft.com/office/powerpoint/2010/main" val="244665103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86D515B9-D83A-421F-93FD-280DAB986B09}" type="datetime1">
              <a:rPr lang="en-ZA"/>
              <a:pPr>
                <a:defRPr/>
              </a:pPr>
              <a:t>2022/08/17</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BB15846B-0ACE-4525-AFC1-25E45DD85664}" type="slidenum">
              <a:rPr lang="en-US" altLang="en-US" smtClean="0"/>
              <a:pPr/>
              <a:t>‹#›</a:t>
            </a:fld>
            <a:r>
              <a:rPr lang="en-US" altLang="en-US" dirty="0"/>
              <a:t> </a:t>
            </a:r>
          </a:p>
        </p:txBody>
      </p:sp>
    </p:spTree>
    <p:extLst>
      <p:ext uri="{BB962C8B-B14F-4D97-AF65-F5344CB8AC3E}">
        <p14:creationId xmlns:p14="http://schemas.microsoft.com/office/powerpoint/2010/main" val="2727277894"/>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1928306C-A28F-4401-95F3-189E30AA9BA7}" type="datetime1">
              <a:rPr lang="en-ZA"/>
              <a:pPr>
                <a:defRPr/>
              </a:pPr>
              <a:t>2022/08/17</a:t>
            </a:fld>
            <a:endParaRPr lang="en-ZA" dirty="0"/>
          </a:p>
        </p:txBody>
      </p:sp>
      <p:sp>
        <p:nvSpPr>
          <p:cNvPr id="8"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9" name="Rectangle 39"/>
          <p:cNvSpPr>
            <a:spLocks noGrp="1" noChangeArrowheads="1"/>
          </p:cNvSpPr>
          <p:nvPr>
            <p:ph type="sldNum" sz="quarter" idx="12"/>
          </p:nvPr>
        </p:nvSpPr>
        <p:spPr/>
        <p:txBody>
          <a:bodyPr/>
          <a:lstStyle>
            <a:lvl1pPr>
              <a:defRPr/>
            </a:lvl1pPr>
          </a:lstStyle>
          <a:p>
            <a:fld id="{2B2C44C4-3749-45BF-8F47-307298651879}" type="slidenum">
              <a:rPr lang="en-US" altLang="en-US" smtClean="0"/>
              <a:pPr/>
              <a:t>‹#›</a:t>
            </a:fld>
            <a:r>
              <a:rPr lang="en-US" altLang="en-US" dirty="0"/>
              <a:t> </a:t>
            </a:r>
          </a:p>
        </p:txBody>
      </p:sp>
    </p:spTree>
    <p:extLst>
      <p:ext uri="{BB962C8B-B14F-4D97-AF65-F5344CB8AC3E}">
        <p14:creationId xmlns:p14="http://schemas.microsoft.com/office/powerpoint/2010/main" val="182973794"/>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FE051519-9292-488E-A746-626A5E2388E8}" type="datetime1">
              <a:rPr lang="en-ZA"/>
              <a:pPr>
                <a:defRPr/>
              </a:pPr>
              <a:t>2022/08/17</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fld id="{8C29BAB3-605A-4C8E-929B-1AA8DB75A0C2}" type="slidenum">
              <a:rPr lang="en-US" altLang="en-US" smtClean="0"/>
              <a:pPr/>
              <a:t>‹#›</a:t>
            </a:fld>
            <a:r>
              <a:rPr lang="en-US" altLang="en-US" dirty="0"/>
              <a:t> </a:t>
            </a:r>
          </a:p>
        </p:txBody>
      </p:sp>
    </p:spTree>
    <p:extLst>
      <p:ext uri="{BB962C8B-B14F-4D97-AF65-F5344CB8AC3E}">
        <p14:creationId xmlns:p14="http://schemas.microsoft.com/office/powerpoint/2010/main" val="1000397596"/>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9EBCBFA9-47E4-4426-94BD-3EA9F8268959}" type="datetime1">
              <a:rPr lang="en-ZA"/>
              <a:pPr>
                <a:defRPr/>
              </a:pPr>
              <a:t>2022/08/17</a:t>
            </a:fld>
            <a:endParaRPr lang="en-ZA" dirty="0"/>
          </a:p>
        </p:txBody>
      </p:sp>
      <p:sp>
        <p:nvSpPr>
          <p:cNvPr id="3"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4" name="Rectangle 39"/>
          <p:cNvSpPr>
            <a:spLocks noGrp="1" noChangeArrowheads="1"/>
          </p:cNvSpPr>
          <p:nvPr>
            <p:ph type="sldNum" sz="quarter" idx="12"/>
          </p:nvPr>
        </p:nvSpPr>
        <p:spPr/>
        <p:txBody>
          <a:bodyPr/>
          <a:lstStyle>
            <a:lvl1pPr>
              <a:defRPr/>
            </a:lvl1pPr>
          </a:lstStyle>
          <a:p>
            <a:fld id="{7FBA8813-A104-4781-A797-F9BF80A6DBFE}" type="slidenum">
              <a:rPr lang="en-US" altLang="en-US" smtClean="0"/>
              <a:pPr/>
              <a:t>‹#›</a:t>
            </a:fld>
            <a:r>
              <a:rPr lang="en-US" altLang="en-US" dirty="0"/>
              <a:t> </a:t>
            </a:r>
          </a:p>
        </p:txBody>
      </p:sp>
    </p:spTree>
    <p:extLst>
      <p:ext uri="{BB962C8B-B14F-4D97-AF65-F5344CB8AC3E}">
        <p14:creationId xmlns:p14="http://schemas.microsoft.com/office/powerpoint/2010/main" val="2623111604"/>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44B48C2D-9E63-4A69-9308-D61AFB013CB9}" type="datetime1">
              <a:rPr lang="en-ZA"/>
              <a:pPr>
                <a:defRPr/>
              </a:pPr>
              <a:t>2022/08/17</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57E325D3-C3E7-4346-B60A-F95A96F437B9}" type="slidenum">
              <a:rPr lang="en-US" altLang="en-US" smtClean="0"/>
              <a:pPr/>
              <a:t>‹#›</a:t>
            </a:fld>
            <a:r>
              <a:rPr lang="en-US" altLang="en-US" dirty="0"/>
              <a:t> </a:t>
            </a:r>
          </a:p>
        </p:txBody>
      </p:sp>
    </p:spTree>
    <p:extLst>
      <p:ext uri="{BB962C8B-B14F-4D97-AF65-F5344CB8AC3E}">
        <p14:creationId xmlns:p14="http://schemas.microsoft.com/office/powerpoint/2010/main" val="385801738"/>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9EE073E-4B73-409E-86D7-DE048E86AA9C}" type="datetime1">
              <a:rPr lang="en-ZA"/>
              <a:pPr>
                <a:defRPr/>
              </a:pPr>
              <a:t>2022/08/17</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fld id="{0C9A62F1-8D33-41A1-9947-7D54FD852CE9}" type="slidenum">
              <a:rPr lang="en-US" altLang="en-US" smtClean="0"/>
              <a:pPr/>
              <a:t>‹#›</a:t>
            </a:fld>
            <a:r>
              <a:rPr lang="en-US" altLang="en-US" dirty="0"/>
              <a:t> </a:t>
            </a:r>
          </a:p>
        </p:txBody>
      </p:sp>
    </p:spTree>
    <p:extLst>
      <p:ext uri="{BB962C8B-B14F-4D97-AF65-F5344CB8AC3E}">
        <p14:creationId xmlns:p14="http://schemas.microsoft.com/office/powerpoint/2010/main" val="3363107285"/>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EAD00CC2-D438-42B8-BB95-040B6960E82E}" type="datetime1">
              <a:rPr lang="en-ZA"/>
              <a:pPr>
                <a:defRPr/>
              </a:pPr>
              <a:t>2022/08/17</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B4FE8FA1-57CC-4495-B980-63AD3F816A1F}" type="slidenum">
              <a:rPr lang="en-US" altLang="en-US" smtClean="0"/>
              <a:pPr/>
              <a:t>‹#›</a:t>
            </a:fld>
            <a:r>
              <a:rPr lang="en-US" altLang="en-US" dirty="0"/>
              <a:t> </a:t>
            </a:r>
          </a:p>
        </p:txBody>
      </p:sp>
    </p:spTree>
    <p:extLst>
      <p:ext uri="{BB962C8B-B14F-4D97-AF65-F5344CB8AC3E}">
        <p14:creationId xmlns:p14="http://schemas.microsoft.com/office/powerpoint/2010/main" val="728839949"/>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746611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FCD5DF8F-0DA9-4890-A432-88CD4AC3312A}" type="datetime1">
              <a:rPr lang="en-ZA"/>
              <a:pPr>
                <a:defRPr/>
              </a:pPr>
              <a:t>2022/08/17</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fld id="{DD89674B-DEFB-465B-80CD-3FCE398001FE}" type="slidenum">
              <a:rPr lang="en-US" altLang="en-US" smtClean="0"/>
              <a:pPr/>
              <a:t>‹#›</a:t>
            </a:fld>
            <a:r>
              <a:rPr lang="en-US" altLang="en-US" dirty="0"/>
              <a:t> </a:t>
            </a:r>
          </a:p>
        </p:txBody>
      </p:sp>
    </p:spTree>
    <p:extLst>
      <p:ext uri="{BB962C8B-B14F-4D97-AF65-F5344CB8AC3E}">
        <p14:creationId xmlns:p14="http://schemas.microsoft.com/office/powerpoint/2010/main" val="3547699294"/>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eaLnBrk="1" hangingPunct="1">
              <a:defRPr>
                <a:latin typeface="Arial" charset="0"/>
                <a:cs typeface="Arial" charset="0"/>
              </a:defRPr>
            </a:lvl1pPr>
          </a:lstStyle>
          <a:p>
            <a:pPr>
              <a:defRPr/>
            </a:pPr>
            <a:endParaRPr lang="en-GB" sz="1800"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pPr>
              <a:defRPr/>
            </a:pPr>
            <a:fld id="{17D87017-6380-468F-8706-27D167F9FC8C}" type="slidenum">
              <a:rPr lang="en-ZA" smtClean="0"/>
              <a:pPr>
                <a:defRPr/>
              </a:pPr>
              <a:t>‹#›</a:t>
            </a:fld>
            <a:endParaRPr lang="en-ZA" dirty="0"/>
          </a:p>
        </p:txBody>
      </p:sp>
    </p:spTree>
    <p:extLst>
      <p:ext uri="{BB962C8B-B14F-4D97-AF65-F5344CB8AC3E}">
        <p14:creationId xmlns:p14="http://schemas.microsoft.com/office/powerpoint/2010/main" val="3787975224"/>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37906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 y="0"/>
                        <a:ext cx="158750" cy="158750"/>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a:ext>
            </a:extLst>
          </a:blip>
          <a:srcRect/>
          <a:stretch/>
        </p:blipFill>
        <p:spPr bwMode="ltGray">
          <a:xfrm>
            <a:off x="0" y="0"/>
            <a:ext cx="9144000" cy="6858000"/>
          </a:xfrm>
          <a:prstGeom prst="rect">
            <a:avLst/>
          </a:prstGeom>
        </p:spPr>
      </p:pic>
      <p:sp>
        <p:nvSpPr>
          <p:cNvPr id="12" name="Rectangle 11"/>
          <p:cNvSpPr/>
          <p:nvPr userDrawn="1"/>
        </p:nvSpPr>
        <p:spPr bwMode="ltGray">
          <a:xfrm>
            <a:off x="3094040" y="0"/>
            <a:ext cx="6049961" cy="3060700"/>
          </a:xfrm>
          <a:prstGeom prst="rect">
            <a:avLst/>
          </a:prstGeom>
          <a:solidFill>
            <a:srgbClr val="011039">
              <a:alpha val="83922"/>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rgbClr val="003896"/>
              </a:solidFill>
            </a:endParaRPr>
          </a:p>
        </p:txBody>
      </p:sp>
      <p:grpSp>
        <p:nvGrpSpPr>
          <p:cNvPr id="8" name="McK Title Elements" hidden="1"/>
          <p:cNvGrpSpPr>
            <a:grpSpLocks/>
          </p:cNvGrpSpPr>
          <p:nvPr userDrawn="1"/>
        </p:nvGrpSpPr>
        <p:grpSpPr bwMode="auto">
          <a:xfrm>
            <a:off x="3294529" y="2418426"/>
            <a:ext cx="3042477" cy="430852"/>
            <a:chOff x="1663" y="3142"/>
            <a:chExt cx="3109" cy="266"/>
          </a:xfrm>
        </p:grpSpPr>
        <p:sp>
          <p:nvSpPr>
            <p:cNvPr id="9" name="McK Document type"/>
            <p:cNvSpPr txBox="1">
              <a:spLocks noChangeArrowheads="1"/>
            </p:cNvSpPr>
            <p:nvPr/>
          </p:nvSpPr>
          <p:spPr bwMode="auto">
            <a:xfrm>
              <a:off x="1663" y="3142"/>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Document type</a:t>
              </a:r>
            </a:p>
          </p:txBody>
        </p:sp>
        <p:sp>
          <p:nvSpPr>
            <p:cNvPr id="10" name="McK Date"/>
            <p:cNvSpPr txBox="1">
              <a:spLocks noChangeArrowheads="1"/>
            </p:cNvSpPr>
            <p:nvPr/>
          </p:nvSpPr>
          <p:spPr bwMode="auto">
            <a:xfrm>
              <a:off x="1663" y="3308"/>
              <a:ext cx="3109" cy="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050" dirty="0">
                  <a:solidFill>
                    <a:srgbClr val="FFFFFF"/>
                  </a:solidFill>
                  <a:latin typeface="Arial"/>
                  <a:cs typeface="Arial" pitchFamily="34" charset="0"/>
                </a:rPr>
                <a:t>Date</a:t>
              </a:r>
            </a:p>
          </p:txBody>
        </p:sp>
      </p:grpSp>
      <p:sp>
        <p:nvSpPr>
          <p:cNvPr id="13314" name="Rectangle 1026"/>
          <p:cNvSpPr>
            <a:spLocks noGrp="1" noChangeArrowheads="1"/>
          </p:cNvSpPr>
          <p:nvPr>
            <p:ph type="ctrTitle"/>
          </p:nvPr>
        </p:nvSpPr>
        <p:spPr>
          <a:xfrm>
            <a:off x="3294528" y="316242"/>
            <a:ext cx="5648982" cy="369332"/>
          </a:xfrm>
          <a:prstGeom prst="rect">
            <a:avLst/>
          </a:prstGeom>
        </p:spPr>
        <p:txBody>
          <a:bodyPr wrap="square" anchor="t">
            <a:spAutoFit/>
          </a:bodyPr>
          <a:lstStyle>
            <a:lvl1pPr algn="l">
              <a:defRPr sz="2400" b="0" cap="none" baseline="0">
                <a:solidFill>
                  <a:schemeClr val="bg1"/>
                </a:solidFill>
                <a:latin typeface="+mj-lt"/>
                <a:ea typeface="Arial Unicode MS" pitchFamily="34" charset="-128"/>
                <a:cs typeface="Arial Unicode MS" pitchFamily="34" charset="-128"/>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a:xfrm>
            <a:off x="3294528" y="1445902"/>
            <a:ext cx="5648982" cy="207749"/>
          </a:xfrm>
        </p:spPr>
        <p:txBody>
          <a:bodyPr>
            <a:spAutoFit/>
          </a:bodyPr>
          <a:lstStyle>
            <a:lvl1pPr algn="l">
              <a:defRPr sz="1350" baseline="0">
                <a:solidFill>
                  <a:schemeClr val="bg1"/>
                </a:solidFill>
                <a:latin typeface="+mj-lt"/>
                <a:ea typeface="Arial Unicode MS" pitchFamily="34" charset="-128"/>
                <a:cs typeface="Arial Unicode MS" pitchFamily="34" charset="-128"/>
              </a:defRPr>
            </a:lvl1pPr>
          </a:lstStyle>
          <a:p>
            <a:pPr lvl="0"/>
            <a:r>
              <a:rPr lang="en-US" noProof="0"/>
              <a:t>Click to edit Master subtitle style</a:t>
            </a:r>
            <a:endParaRPr lang="en-US" noProof="0" dirty="0"/>
          </a:p>
        </p:txBody>
      </p:sp>
      <p:pic>
        <p:nvPicPr>
          <p:cNvPr id="13" name="Picture 12"/>
          <p:cNvPicPr>
            <a:picLocks noChangeAspect="1"/>
          </p:cNvPicPr>
          <p:nvPr userDrawn="1"/>
        </p:nvPicPr>
        <p:blipFill>
          <a:blip r:embed="rId7" cstate="print">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bwMode="ltGray">
          <a:xfrm>
            <a:off x="6562166" y="2296884"/>
            <a:ext cx="2321662" cy="599784"/>
          </a:xfrm>
          <a:prstGeom prst="rect">
            <a:avLst/>
          </a:prstGeom>
        </p:spPr>
      </p:pic>
      <p:sp>
        <p:nvSpPr>
          <p:cNvPr id="14" name="Footer Placeholder 2"/>
          <p:cNvSpPr txBox="1">
            <a:spLocks/>
          </p:cNvSpPr>
          <p:nvPr userDrawn="1"/>
        </p:nvSpPr>
        <p:spPr bwMode="auto">
          <a:xfrm>
            <a:off x="794446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r"/>
            <a:r>
              <a:rPr lang="en-US" sz="750" dirty="0">
                <a:solidFill>
                  <a:srgbClr val="FFFFFF"/>
                </a:solidFill>
                <a:latin typeface="Arial"/>
              </a:rPr>
              <a:t>CONFIDENTIAL</a:t>
            </a:r>
          </a:p>
        </p:txBody>
      </p:sp>
    </p:spTree>
    <p:extLst>
      <p:ext uri="{BB962C8B-B14F-4D97-AF65-F5344CB8AC3E}">
        <p14:creationId xmlns:p14="http://schemas.microsoft.com/office/powerpoint/2010/main" val="38232757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bg bwMode="auto">
      <p:bgPr>
        <a:solidFill>
          <a:schemeClr val="bg1"/>
        </a:solidFill>
        <a:effectLst/>
      </p:bgPr>
    </p:bg>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lstStyle>
            <a:lvl1pPr>
              <a:defRPr>
                <a:latin typeface="+mj-lt"/>
                <a:ea typeface="Arial Unicode MS" pitchFamily="34" charset="-128"/>
                <a:cs typeface="Arial Unicode MS" pitchFamily="34" charset="-128"/>
              </a:defRPr>
            </a:lvl1pPr>
          </a:lstStyle>
          <a:p>
            <a:r>
              <a:rPr lang="en-US"/>
              <a:t>Click to edit Master title style</a:t>
            </a:r>
          </a:p>
        </p:txBody>
      </p:sp>
    </p:spTree>
    <p:extLst>
      <p:ext uri="{BB962C8B-B14F-4D97-AF65-F5344CB8AC3E}">
        <p14:creationId xmlns:p14="http://schemas.microsoft.com/office/powerpoint/2010/main" val="3188219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401459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8731723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13821038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708499124"/>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D7465037-339D-4BD8-9804-A1E078C79B7B}" type="slidenum">
              <a:rPr lang="en-ZA"/>
              <a:pPr>
                <a:defRPr/>
              </a:pPr>
              <a:t>‹#›</a:t>
            </a:fld>
            <a:endParaRPr lang="en-ZA" dirty="0"/>
          </a:p>
        </p:txBody>
      </p:sp>
    </p:spTree>
    <p:extLst>
      <p:ext uri="{BB962C8B-B14F-4D97-AF65-F5344CB8AC3E}">
        <p14:creationId xmlns:p14="http://schemas.microsoft.com/office/powerpoint/2010/main" val="502599813"/>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7A490C9-CD50-4201-A091-FA4EB200D999}" type="slidenum">
              <a:rPr lang="en-ZA"/>
              <a:pPr>
                <a:defRPr/>
              </a:pPr>
              <a:t>‹#›</a:t>
            </a:fld>
            <a:endParaRPr lang="en-ZA" dirty="0"/>
          </a:p>
        </p:txBody>
      </p:sp>
    </p:spTree>
    <p:extLst>
      <p:ext uri="{BB962C8B-B14F-4D97-AF65-F5344CB8AC3E}">
        <p14:creationId xmlns:p14="http://schemas.microsoft.com/office/powerpoint/2010/main" val="1641102485"/>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81241062"/>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6A38D41D-5FEF-4B0F-B2EF-4A00D3464AB5}" type="slidenum">
              <a:rPr lang="en-ZA"/>
              <a:pPr>
                <a:defRPr/>
              </a:pPr>
              <a:t>‹#›</a:t>
            </a:fld>
            <a:endParaRPr lang="en-ZA" dirty="0"/>
          </a:p>
        </p:txBody>
      </p:sp>
    </p:spTree>
    <p:extLst>
      <p:ext uri="{BB962C8B-B14F-4D97-AF65-F5344CB8AC3E}">
        <p14:creationId xmlns:p14="http://schemas.microsoft.com/office/powerpoint/2010/main" val="1243666252"/>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2C58D873-8798-47C3-B169-3DD08F22DC2C}" type="slidenum">
              <a:rPr lang="en-ZA"/>
              <a:pPr>
                <a:defRPr/>
              </a:pPr>
              <a:t>‹#›</a:t>
            </a:fld>
            <a:endParaRPr lang="en-ZA" dirty="0"/>
          </a:p>
        </p:txBody>
      </p:sp>
    </p:spTree>
    <p:extLst>
      <p:ext uri="{BB962C8B-B14F-4D97-AF65-F5344CB8AC3E}">
        <p14:creationId xmlns:p14="http://schemas.microsoft.com/office/powerpoint/2010/main" val="4174614484"/>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93951E03-4476-4FAD-BEE8-36BFEE4FDF4C}" type="slidenum">
              <a:rPr lang="en-ZA"/>
              <a:pPr>
                <a:defRPr/>
              </a:pPr>
              <a:t>‹#›</a:t>
            </a:fld>
            <a:endParaRPr lang="en-ZA" dirty="0"/>
          </a:p>
        </p:txBody>
      </p:sp>
    </p:spTree>
    <p:extLst>
      <p:ext uri="{BB962C8B-B14F-4D97-AF65-F5344CB8AC3E}">
        <p14:creationId xmlns:p14="http://schemas.microsoft.com/office/powerpoint/2010/main" val="3677499702"/>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95867646-5985-47EF-9DF9-4E65316B7F35}" type="slidenum">
              <a:rPr lang="en-ZA"/>
              <a:pPr>
                <a:defRPr/>
              </a:pPr>
              <a:t>‹#›</a:t>
            </a:fld>
            <a:endParaRPr lang="en-ZA" dirty="0"/>
          </a:p>
        </p:txBody>
      </p:sp>
    </p:spTree>
    <p:extLst>
      <p:ext uri="{BB962C8B-B14F-4D97-AF65-F5344CB8AC3E}">
        <p14:creationId xmlns:p14="http://schemas.microsoft.com/office/powerpoint/2010/main" val="4174842120"/>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220A2C7-AC63-4ABD-B339-4892C9E849B8}" type="slidenum">
              <a:rPr lang="en-ZA"/>
              <a:pPr>
                <a:defRPr/>
              </a:pPr>
              <a:t>‹#›</a:t>
            </a:fld>
            <a:endParaRPr lang="en-ZA" dirty="0"/>
          </a:p>
        </p:txBody>
      </p:sp>
    </p:spTree>
    <p:extLst>
      <p:ext uri="{BB962C8B-B14F-4D97-AF65-F5344CB8AC3E}">
        <p14:creationId xmlns:p14="http://schemas.microsoft.com/office/powerpoint/2010/main" val="3945847261"/>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F765003A-B3EB-4E29-B727-621B5EB08CBC}" type="slidenum">
              <a:rPr lang="en-ZA"/>
              <a:pPr>
                <a:defRPr/>
              </a:pPr>
              <a:t>‹#›</a:t>
            </a:fld>
            <a:endParaRPr lang="en-ZA" dirty="0"/>
          </a:p>
        </p:txBody>
      </p:sp>
    </p:spTree>
    <p:extLst>
      <p:ext uri="{BB962C8B-B14F-4D97-AF65-F5344CB8AC3E}">
        <p14:creationId xmlns:p14="http://schemas.microsoft.com/office/powerpoint/2010/main" val="2275310881"/>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417EE09-81E4-43F7-B1A5-72DF8D089122}" type="slidenum">
              <a:rPr lang="en-ZA"/>
              <a:pPr>
                <a:defRPr/>
              </a:pPr>
              <a:t>‹#›</a:t>
            </a:fld>
            <a:endParaRPr lang="en-ZA" dirty="0"/>
          </a:p>
        </p:txBody>
      </p:sp>
    </p:spTree>
    <p:extLst>
      <p:ext uri="{BB962C8B-B14F-4D97-AF65-F5344CB8AC3E}">
        <p14:creationId xmlns:p14="http://schemas.microsoft.com/office/powerpoint/2010/main" val="2662413143"/>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sz="180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A8CC333D-FFCB-4323-B606-A03F7986023E}" type="slidenum">
              <a:rPr lang="en-ZA"/>
              <a:pPr>
                <a:defRPr/>
              </a:pPr>
              <a:t>‹#›</a:t>
            </a:fld>
            <a:endParaRPr lang="en-ZA" dirty="0"/>
          </a:p>
        </p:txBody>
      </p:sp>
    </p:spTree>
    <p:extLst>
      <p:ext uri="{BB962C8B-B14F-4D97-AF65-F5344CB8AC3E}">
        <p14:creationId xmlns:p14="http://schemas.microsoft.com/office/powerpoint/2010/main" val="2801872533"/>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BB7125E-C4D9-4A9F-99CC-66F08D3BA524}" type="slidenum">
              <a:rPr lang="en-ZA"/>
              <a:pPr>
                <a:defRPr/>
              </a:pPr>
              <a:t>‹#›</a:t>
            </a:fld>
            <a:endParaRPr lang="en-ZA" dirty="0"/>
          </a:p>
        </p:txBody>
      </p:sp>
    </p:spTree>
    <p:extLst>
      <p:ext uri="{BB962C8B-B14F-4D97-AF65-F5344CB8AC3E}">
        <p14:creationId xmlns:p14="http://schemas.microsoft.com/office/powerpoint/2010/main" val="1380420352"/>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7" name="Group 150"/>
          <p:cNvGrpSpPr>
            <a:grpSpLocks/>
          </p:cNvGrpSpPr>
          <p:nvPr userDrawn="1"/>
        </p:nvGrpSpPr>
        <p:grpSpPr bwMode="auto">
          <a:xfrm>
            <a:off x="-4763" y="-26988"/>
            <a:ext cx="9148763" cy="6858001"/>
            <a:chOff x="-3" y="0"/>
            <a:chExt cx="5763" cy="4320"/>
          </a:xfrm>
        </p:grpSpPr>
        <p:pic>
          <p:nvPicPr>
            <p:cNvPr id="8"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10"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16"/>
            <p:cNvSpPr>
              <a:spLocks noChangeArrowheads="1"/>
            </p:cNvSpPr>
            <p:nvPr userDrawn="1"/>
          </p:nvSpPr>
          <p:spPr bwMode="auto">
            <a:xfrm>
              <a:off x="667" y="455"/>
              <a:ext cx="624" cy="568"/>
            </a:xfrm>
            <a:prstGeom prst="ellipse">
              <a:avLst/>
            </a:prstGeom>
            <a:blipFill>
              <a:blip r:embed="rId4"/>
              <a:stretch>
                <a:fillRect/>
              </a:stretch>
            </a:blip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48" name="Oval 102"/>
          <p:cNvSpPr>
            <a:spLocks noChangeArrowheads="1"/>
          </p:cNvSpPr>
          <p:nvPr userDrawn="1"/>
        </p:nvSpPr>
        <p:spPr bwMode="auto">
          <a:xfrm>
            <a:off x="515938" y="3286125"/>
            <a:ext cx="1797050" cy="1778000"/>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defRPr/>
            </a:pPr>
            <a:endParaRPr lang="en-ZA" altLang="en-US" sz="1000" dirty="0"/>
          </a:p>
        </p:txBody>
      </p:sp>
      <p:sp>
        <p:nvSpPr>
          <p:cNvPr id="49" name="Oval 133"/>
          <p:cNvSpPr>
            <a:spLocks noChangeArrowheads="1"/>
          </p:cNvSpPr>
          <p:nvPr userDrawn="1"/>
        </p:nvSpPr>
        <p:spPr bwMode="auto">
          <a:xfrm>
            <a:off x="455613" y="1519238"/>
            <a:ext cx="2124075" cy="191770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50" name="Oval 132"/>
          <p:cNvSpPr>
            <a:spLocks noChangeArrowheads="1"/>
          </p:cNvSpPr>
          <p:nvPr userDrawn="1"/>
        </p:nvSpPr>
        <p:spPr bwMode="auto">
          <a:xfrm>
            <a:off x="998538" y="4816475"/>
            <a:ext cx="1543050" cy="1439863"/>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55" name="Content Placeholder 54"/>
          <p:cNvSpPr>
            <a:spLocks noGrp="1"/>
          </p:cNvSpPr>
          <p:nvPr>
            <p:ph sz="quarter" idx="10"/>
          </p:nvPr>
        </p:nvSpPr>
        <p:spPr>
          <a:xfrm>
            <a:off x="1058862" y="4221163"/>
            <a:ext cx="7689601"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56"/>
          <p:cNvSpPr>
            <a:spLocks noGrp="1"/>
          </p:cNvSpPr>
          <p:nvPr>
            <p:ph sz="quarter" idx="11"/>
          </p:nvPr>
        </p:nvSpPr>
        <p:spPr>
          <a:xfrm>
            <a:off x="1547813" y="58054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Content Placeholder 58"/>
          <p:cNvSpPr>
            <a:spLocks noGrp="1"/>
          </p:cNvSpPr>
          <p:nvPr>
            <p:ph sz="quarter" idx="12"/>
          </p:nvPr>
        </p:nvSpPr>
        <p:spPr>
          <a:xfrm>
            <a:off x="1476375" y="62563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2128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543609322"/>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14607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8716669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grpSp>
        <p:nvGrpSpPr>
          <p:cNvPr id="7" name="Group 150"/>
          <p:cNvGrpSpPr>
            <a:grpSpLocks/>
          </p:cNvGrpSpPr>
          <p:nvPr userDrawn="1"/>
        </p:nvGrpSpPr>
        <p:grpSpPr bwMode="auto">
          <a:xfrm>
            <a:off x="-4763" y="-26988"/>
            <a:ext cx="9148763" cy="6858001"/>
            <a:chOff x="-3" y="0"/>
            <a:chExt cx="5763" cy="4320"/>
          </a:xfrm>
        </p:grpSpPr>
        <p:pic>
          <p:nvPicPr>
            <p:cNvPr id="8"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pic>
          <p:nvPicPr>
            <p:cNvPr id="10"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2"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3"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4"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5"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6"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7"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8"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19"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0"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1"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2"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3"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4"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5"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5"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6"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7"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8"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39"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0"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1"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2"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3"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4"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5"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6"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sp>
          <p:nvSpPr>
            <p:cNvPr id="47" name="Oval 116"/>
            <p:cNvSpPr>
              <a:spLocks noChangeArrowheads="1"/>
            </p:cNvSpPr>
            <p:nvPr userDrawn="1"/>
          </p:nvSpPr>
          <p:spPr bwMode="auto">
            <a:xfrm>
              <a:off x="667" y="455"/>
              <a:ext cx="624" cy="568"/>
            </a:xfrm>
            <a:prstGeom prst="ellipse">
              <a:avLst/>
            </a:prstGeom>
            <a:blipFill>
              <a:blip r:embed="rId4"/>
              <a:stretch>
                <a:fillRect/>
              </a:stretch>
            </a:blipFill>
            <a:ln w="9525">
              <a:solidFill>
                <a:srgbClr val="83725B"/>
              </a:solidFill>
              <a:miter lim="800000"/>
              <a:headEnd/>
              <a:tailEnd/>
            </a:ln>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altLang="en-US" sz="1800" dirty="0">
                <a:solidFill>
                  <a:srgbClr val="003896"/>
                </a:solidFill>
              </a:endParaRPr>
            </a:p>
          </p:txBody>
        </p:sp>
      </p:grpSp>
      <p:sp>
        <p:nvSpPr>
          <p:cNvPr id="48" name="Oval 102"/>
          <p:cNvSpPr>
            <a:spLocks noChangeArrowheads="1"/>
          </p:cNvSpPr>
          <p:nvPr userDrawn="1"/>
        </p:nvSpPr>
        <p:spPr bwMode="auto">
          <a:xfrm>
            <a:off x="515938" y="3286125"/>
            <a:ext cx="1797050" cy="1778000"/>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gn="ctr">
              <a:lnSpc>
                <a:spcPct val="100000"/>
              </a:lnSpc>
              <a:spcBef>
                <a:spcPct val="0"/>
              </a:spcBef>
              <a:buClrTx/>
              <a:buFontTx/>
              <a:buNone/>
              <a:defRPr/>
            </a:pPr>
            <a:endParaRPr lang="en-ZA" altLang="en-US" sz="1000" dirty="0"/>
          </a:p>
        </p:txBody>
      </p:sp>
      <p:sp>
        <p:nvSpPr>
          <p:cNvPr id="49" name="Oval 133"/>
          <p:cNvSpPr>
            <a:spLocks noChangeArrowheads="1"/>
          </p:cNvSpPr>
          <p:nvPr userDrawn="1"/>
        </p:nvSpPr>
        <p:spPr bwMode="auto">
          <a:xfrm>
            <a:off x="455613" y="1519238"/>
            <a:ext cx="2124075" cy="1917700"/>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50" name="Oval 132"/>
          <p:cNvSpPr>
            <a:spLocks noChangeArrowheads="1"/>
          </p:cNvSpPr>
          <p:nvPr userDrawn="1"/>
        </p:nvSpPr>
        <p:spPr bwMode="auto">
          <a:xfrm>
            <a:off x="998538" y="4816475"/>
            <a:ext cx="1543050" cy="1439863"/>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w="9525">
            <a:solidFill>
              <a:srgbClr val="83725B"/>
            </a:solidFill>
            <a:miter lim="800000"/>
            <a:headEnd/>
            <a:tailEnd/>
          </a:ln>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sz="28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a:lnSpc>
                <a:spcPct val="100000"/>
              </a:lnSpc>
              <a:spcBef>
                <a:spcPct val="0"/>
              </a:spcBef>
              <a:buClrTx/>
              <a:buFontTx/>
              <a:buNone/>
              <a:defRPr/>
            </a:pPr>
            <a:endParaRPr lang="en-US" altLang="en-US" sz="1800" dirty="0"/>
          </a:p>
        </p:txBody>
      </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55" name="Content Placeholder 54"/>
          <p:cNvSpPr>
            <a:spLocks noGrp="1"/>
          </p:cNvSpPr>
          <p:nvPr>
            <p:ph sz="quarter" idx="10"/>
          </p:nvPr>
        </p:nvSpPr>
        <p:spPr>
          <a:xfrm>
            <a:off x="1058862" y="4221163"/>
            <a:ext cx="7689601"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7" name="Content Placeholder 56"/>
          <p:cNvSpPr>
            <a:spLocks noGrp="1"/>
          </p:cNvSpPr>
          <p:nvPr>
            <p:ph sz="quarter" idx="11"/>
          </p:nvPr>
        </p:nvSpPr>
        <p:spPr>
          <a:xfrm>
            <a:off x="1547813" y="580548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9" name="Content Placeholder 58"/>
          <p:cNvSpPr>
            <a:spLocks noGrp="1"/>
          </p:cNvSpPr>
          <p:nvPr>
            <p:ph sz="quarter" idx="12"/>
          </p:nvPr>
        </p:nvSpPr>
        <p:spPr>
          <a:xfrm>
            <a:off x="1476375" y="6256338"/>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83931"/>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9029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6810865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91322"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3528561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04637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750038"/>
      </p:ext>
    </p:extLst>
  </p:cSld>
  <p:clrMapOvr>
    <a:masterClrMapping/>
  </p:clrMapOvr>
  <p:transition spd="slow"/>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258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3268135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360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8677631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89271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305193"/>
      </p:ext>
    </p:extLst>
  </p:cSld>
  <p:clrMapOvr>
    <a:masterClrMapping/>
  </p:clrMapOvr>
  <p:transition spd="slow"/>
</p:sldLayout>
</file>

<file path=ppt/slideLayouts/slideLayout5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511266068"/>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214031293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710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76418808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3787479543"/>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0565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12715276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667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44101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209008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694363"/>
      </p:ext>
    </p:extLst>
  </p:cSld>
  <p:clrMapOvr>
    <a:masterClrMapping/>
  </p:clrMapOvr>
  <p:transition spd="slow"/>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077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4192766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179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6747467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376084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734887"/>
      </p:ext>
    </p:extLst>
  </p:cSld>
  <p:clrMapOvr>
    <a:masterClrMapping/>
  </p:clrMapOvr>
  <p:transition spd="slow"/>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51672701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3490489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13843"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5606823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486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8590909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30958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493232"/>
      </p:ext>
    </p:extLst>
  </p:cSld>
  <p:clrMapOvr>
    <a:masterClrMapping/>
  </p:clrMapOvr>
  <p:transition spd="slow"/>
</p:sldLayout>
</file>

<file path=ppt/slideLayouts/slideLayout7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504580407"/>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2687221014"/>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56" name="Object 5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9977" name="think-cell Slide" r:id="rId55" imgW="270" imgH="270" progId="TCLayout.ActiveDocument.1">
                  <p:embed/>
                </p:oleObj>
              </mc:Choice>
              <mc:Fallback>
                <p:oleObj name="think-cell Slide" r:id="rId55" imgW="270" imgH="270" progId="TCLayout.ActiveDocument.1">
                  <p:embed/>
                  <p:pic>
                    <p:nvPicPr>
                      <p:cNvPr id="0" name=""/>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91"/>
          <p:cNvSpPr>
            <a:spLocks noChangeArrowheads="1"/>
          </p:cNvSpPr>
          <p:nvPr>
            <p:custDataLst>
              <p:tags r:id="rId3"/>
            </p:custDataLst>
          </p:nvPr>
        </p:nvSpPr>
        <p:spPr bwMode="auto">
          <a:xfrm>
            <a:off x="-4763" y="0"/>
            <a:ext cx="9148763" cy="6858000"/>
          </a:xfrm>
          <a:prstGeom prst="rect">
            <a:avLst/>
          </a:prstGeom>
          <a:noFill/>
          <a:ln w="9525">
            <a:noFill/>
            <a:miter lim="800000"/>
            <a:headEnd/>
            <a:tailEnd/>
          </a:ln>
          <a:effectLst/>
        </p:spPr>
        <p:txBody>
          <a:bodyPr wrap="none" anchor="ctr"/>
          <a:lstStyle/>
          <a:p>
            <a:pPr>
              <a:defRPr/>
            </a:pPr>
            <a:endParaRPr lang="en-ZA" sz="1300" dirty="0">
              <a:solidFill>
                <a:srgbClr val="003896"/>
              </a:solidFill>
            </a:endParaRPr>
          </a:p>
        </p:txBody>
      </p:sp>
      <p:pic>
        <p:nvPicPr>
          <p:cNvPr id="5" name="Picture 23" descr="dd"/>
          <p:cNvPicPr>
            <a:picLocks noChangeAspect="1" noChangeArrowheads="1"/>
          </p:cNvPicPr>
          <p:nvPr>
            <p:custDataLst>
              <p:tags r:id="rId4"/>
            </p:custDataLst>
          </p:nvPr>
        </p:nvPicPr>
        <p:blipFill>
          <a:blip r:embed="rId57" cstate="print"/>
          <a:srcRect/>
          <a:stretch>
            <a:fillRect/>
          </a:stretch>
        </p:blipFill>
        <p:spPr bwMode="auto">
          <a:xfrm>
            <a:off x="-4763" y="0"/>
            <a:ext cx="1825626" cy="6858000"/>
          </a:xfrm>
          <a:prstGeom prst="rect">
            <a:avLst/>
          </a:prstGeom>
          <a:noFill/>
          <a:ln w="9525">
            <a:noFill/>
            <a:miter lim="800000"/>
            <a:headEnd/>
            <a:tailEnd/>
          </a:ln>
        </p:spPr>
      </p:pic>
      <p:sp>
        <p:nvSpPr>
          <p:cNvPr id="6" name="Oval 101"/>
          <p:cNvSpPr>
            <a:spLocks noChangeArrowheads="1"/>
          </p:cNvSpPr>
          <p:nvPr>
            <p:custDataLst>
              <p:tags r:id="rId5"/>
            </p:custDataLst>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sz="1300" dirty="0">
              <a:solidFill>
                <a:srgbClr val="003896"/>
              </a:solidFill>
            </a:endParaRPr>
          </a:p>
        </p:txBody>
      </p:sp>
      <p:sp>
        <p:nvSpPr>
          <p:cNvPr id="7" name="Oval 102" descr="coolers"/>
          <p:cNvSpPr>
            <a:spLocks noChangeArrowheads="1"/>
          </p:cNvSpPr>
          <p:nvPr>
            <p:custDataLst>
              <p:tags r:id="rId6"/>
            </p:custDataLst>
          </p:nvPr>
        </p:nvSpPr>
        <p:spPr bwMode="auto">
          <a:xfrm>
            <a:off x="436563" y="1362075"/>
            <a:ext cx="2162175" cy="2173288"/>
          </a:xfrm>
          <a:prstGeom prst="ellipse">
            <a:avLst/>
          </a:prstGeom>
          <a:blipFill dpi="0" rotWithShape="1">
            <a:blip r:embed="rId58"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8" name="Oval 103"/>
          <p:cNvSpPr>
            <a:spLocks noChangeArrowheads="1"/>
          </p:cNvSpPr>
          <p:nvPr>
            <p:custDataLst>
              <p:tags r:id="rId7"/>
            </p:custDataLst>
          </p:nvPr>
        </p:nvSpPr>
        <p:spPr bwMode="auto">
          <a:xfrm>
            <a:off x="344488" y="1225550"/>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9" name="Oval 104"/>
          <p:cNvSpPr>
            <a:spLocks noChangeArrowheads="1"/>
          </p:cNvSpPr>
          <p:nvPr>
            <p:custDataLst>
              <p:tags r:id="rId8"/>
            </p:custDataLst>
          </p:nvPr>
        </p:nvSpPr>
        <p:spPr bwMode="auto">
          <a:xfrm>
            <a:off x="257175" y="1225550"/>
            <a:ext cx="2360613"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0" name="Oval 105"/>
          <p:cNvSpPr>
            <a:spLocks noChangeArrowheads="1"/>
          </p:cNvSpPr>
          <p:nvPr>
            <p:custDataLst>
              <p:tags r:id="rId9"/>
            </p:custDataLst>
          </p:nvPr>
        </p:nvSpPr>
        <p:spPr bwMode="auto">
          <a:xfrm>
            <a:off x="381000" y="1274763"/>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1" name="Oval 106"/>
          <p:cNvSpPr>
            <a:spLocks noChangeArrowheads="1"/>
          </p:cNvSpPr>
          <p:nvPr>
            <p:custDataLst>
              <p:tags r:id="rId10"/>
            </p:custDataLst>
          </p:nvPr>
        </p:nvSpPr>
        <p:spPr bwMode="auto">
          <a:xfrm>
            <a:off x="307975"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2" name="Oval 107"/>
          <p:cNvSpPr>
            <a:spLocks noChangeArrowheads="1"/>
          </p:cNvSpPr>
          <p:nvPr>
            <p:custDataLst>
              <p:tags r:id="rId11"/>
            </p:custDataLst>
          </p:nvPr>
        </p:nvSpPr>
        <p:spPr bwMode="auto">
          <a:xfrm>
            <a:off x="442913"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3" name="Oval 108"/>
          <p:cNvSpPr>
            <a:spLocks noChangeArrowheads="1"/>
          </p:cNvSpPr>
          <p:nvPr>
            <p:custDataLst>
              <p:tags r:id="rId12"/>
            </p:custDataLst>
          </p:nvPr>
        </p:nvSpPr>
        <p:spPr bwMode="auto">
          <a:xfrm>
            <a:off x="171450" y="1323975"/>
            <a:ext cx="2359025" cy="23717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4" name="Oval 109"/>
          <p:cNvSpPr>
            <a:spLocks noChangeArrowheads="1"/>
          </p:cNvSpPr>
          <p:nvPr>
            <p:custDataLst>
              <p:tags r:id="rId13"/>
            </p:custDataLst>
          </p:nvPr>
        </p:nvSpPr>
        <p:spPr bwMode="auto">
          <a:xfrm>
            <a:off x="455613" y="1201738"/>
            <a:ext cx="2359025" cy="235902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5" name="Oval 110"/>
          <p:cNvSpPr>
            <a:spLocks noChangeArrowheads="1"/>
          </p:cNvSpPr>
          <p:nvPr>
            <p:custDataLst>
              <p:tags r:id="rId14"/>
            </p:custDataLst>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6" name="Oval 111"/>
          <p:cNvSpPr>
            <a:spLocks noChangeArrowheads="1"/>
          </p:cNvSpPr>
          <p:nvPr>
            <p:custDataLst>
              <p:tags r:id="rId15"/>
            </p:custDataLst>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sz="1300" dirty="0">
              <a:solidFill>
                <a:srgbClr val="003896"/>
              </a:solidFill>
            </a:endParaRPr>
          </a:p>
        </p:txBody>
      </p:sp>
      <p:sp>
        <p:nvSpPr>
          <p:cNvPr id="17" name="Oval 112"/>
          <p:cNvSpPr>
            <a:spLocks noChangeArrowheads="1"/>
          </p:cNvSpPr>
          <p:nvPr>
            <p:custDataLst>
              <p:tags r:id="rId16"/>
            </p:custDataLst>
          </p:nvPr>
        </p:nvSpPr>
        <p:spPr bwMode="auto">
          <a:xfrm>
            <a:off x="949325" y="6334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8" name="Oval 113"/>
          <p:cNvSpPr>
            <a:spLocks noChangeArrowheads="1"/>
          </p:cNvSpPr>
          <p:nvPr>
            <p:custDataLst>
              <p:tags r:id="rId17"/>
            </p:custDataLst>
          </p:nvPr>
        </p:nvSpPr>
        <p:spPr bwMode="auto">
          <a:xfrm>
            <a:off x="912813" y="633413"/>
            <a:ext cx="12096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19" name="Oval 114"/>
          <p:cNvSpPr>
            <a:spLocks noChangeArrowheads="1"/>
          </p:cNvSpPr>
          <p:nvPr>
            <p:custDataLst>
              <p:tags r:id="rId18"/>
            </p:custDataLst>
          </p:nvPr>
        </p:nvSpPr>
        <p:spPr bwMode="auto">
          <a:xfrm>
            <a:off x="974725" y="657225"/>
            <a:ext cx="1222375" cy="12239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0" name="Oval 115"/>
          <p:cNvSpPr>
            <a:spLocks noChangeArrowheads="1"/>
          </p:cNvSpPr>
          <p:nvPr>
            <p:custDataLst>
              <p:tags r:id="rId19"/>
            </p:custDataLst>
          </p:nvPr>
        </p:nvSpPr>
        <p:spPr bwMode="auto">
          <a:xfrm>
            <a:off x="936625" y="620713"/>
            <a:ext cx="1211263"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1" name="Oval 116"/>
          <p:cNvSpPr>
            <a:spLocks noChangeArrowheads="1"/>
          </p:cNvSpPr>
          <p:nvPr>
            <p:custDataLst>
              <p:tags r:id="rId20"/>
            </p:custDataLst>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2" name="Oval 117"/>
          <p:cNvSpPr>
            <a:spLocks noChangeArrowheads="1"/>
          </p:cNvSpPr>
          <p:nvPr>
            <p:custDataLst>
              <p:tags r:id="rId21"/>
            </p:custDataLst>
          </p:nvPr>
        </p:nvSpPr>
        <p:spPr bwMode="auto">
          <a:xfrm>
            <a:off x="1011238" y="706438"/>
            <a:ext cx="1100137" cy="1100137"/>
          </a:xfrm>
          <a:prstGeom prst="ellipse">
            <a:avLst/>
          </a:prstGeom>
          <a:noFill/>
          <a:ln w="0">
            <a:solidFill>
              <a:srgbClr val="83725B"/>
            </a:solidFill>
            <a:round/>
            <a:headEnd/>
            <a:tailEnd/>
          </a:ln>
        </p:spPr>
        <p:txBody>
          <a:bodyPr/>
          <a:lstStyle/>
          <a:p>
            <a:pPr>
              <a:defRPr/>
            </a:pPr>
            <a:endParaRPr lang="en-ZA" sz="1300" dirty="0">
              <a:solidFill>
                <a:srgbClr val="003896"/>
              </a:solidFill>
            </a:endParaRPr>
          </a:p>
        </p:txBody>
      </p:sp>
      <p:sp>
        <p:nvSpPr>
          <p:cNvPr id="23" name="Oval 118" descr="face"/>
          <p:cNvSpPr>
            <a:spLocks noChangeArrowheads="1"/>
          </p:cNvSpPr>
          <p:nvPr>
            <p:custDataLst>
              <p:tags r:id="rId22"/>
            </p:custDataLst>
          </p:nvPr>
        </p:nvSpPr>
        <p:spPr bwMode="auto">
          <a:xfrm>
            <a:off x="1004888" y="706438"/>
            <a:ext cx="1111250" cy="1112837"/>
          </a:xfrm>
          <a:prstGeom prst="ellipse">
            <a:avLst/>
          </a:prstGeom>
          <a:blipFill dpi="0" rotWithShape="1">
            <a:blip r:embed="rId59" cstate="print"/>
            <a:srcRect/>
            <a:stretch>
              <a:fillRect/>
            </a:stretch>
          </a:blipFill>
          <a:ln w="9525">
            <a:noFill/>
            <a:round/>
            <a:headEnd/>
            <a:tailEnd/>
          </a:ln>
        </p:spPr>
        <p:txBody>
          <a:bodyPr/>
          <a:lstStyle/>
          <a:p>
            <a:pPr>
              <a:defRPr/>
            </a:pPr>
            <a:endParaRPr lang="en-ZA" sz="1300" dirty="0">
              <a:solidFill>
                <a:srgbClr val="003896"/>
              </a:solidFill>
            </a:endParaRPr>
          </a:p>
        </p:txBody>
      </p:sp>
      <p:sp>
        <p:nvSpPr>
          <p:cNvPr id="24" name="Oval 119"/>
          <p:cNvSpPr>
            <a:spLocks noChangeArrowheads="1"/>
          </p:cNvSpPr>
          <p:nvPr>
            <p:custDataLst>
              <p:tags r:id="rId23"/>
            </p:custDataLst>
          </p:nvPr>
        </p:nvSpPr>
        <p:spPr bwMode="auto">
          <a:xfrm>
            <a:off x="1011238" y="620713"/>
            <a:ext cx="1222375" cy="12223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5" name="Oval 120"/>
          <p:cNvSpPr>
            <a:spLocks noChangeArrowheads="1"/>
          </p:cNvSpPr>
          <p:nvPr>
            <p:custDataLst>
              <p:tags r:id="rId24"/>
            </p:custDataLst>
          </p:nvPr>
        </p:nvSpPr>
        <p:spPr bwMode="auto">
          <a:xfrm>
            <a:off x="863600" y="695325"/>
            <a:ext cx="1222375"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6" name="Oval 121"/>
          <p:cNvSpPr>
            <a:spLocks noChangeArrowheads="1"/>
          </p:cNvSpPr>
          <p:nvPr>
            <p:custDataLst>
              <p:tags r:id="rId25"/>
            </p:custDataLst>
          </p:nvPr>
        </p:nvSpPr>
        <p:spPr bwMode="auto">
          <a:xfrm>
            <a:off x="1011238" y="695325"/>
            <a:ext cx="1211262" cy="12096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27" name="Oval 122"/>
          <p:cNvSpPr>
            <a:spLocks noChangeArrowheads="1"/>
          </p:cNvSpPr>
          <p:nvPr>
            <p:custDataLst>
              <p:tags r:id="rId26"/>
            </p:custDataLst>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8" name="Oval 123"/>
          <p:cNvSpPr>
            <a:spLocks noChangeArrowheads="1"/>
          </p:cNvSpPr>
          <p:nvPr>
            <p:custDataLst>
              <p:tags r:id="rId27"/>
            </p:custDataLst>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29" name="Oval 124"/>
          <p:cNvSpPr>
            <a:spLocks noChangeArrowheads="1"/>
          </p:cNvSpPr>
          <p:nvPr>
            <p:custDataLst>
              <p:tags r:id="rId28"/>
            </p:custDataLst>
          </p:nvPr>
        </p:nvSpPr>
        <p:spPr bwMode="auto">
          <a:xfrm>
            <a:off x="393700" y="3116263"/>
            <a:ext cx="1976438"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0" name="Oval 125"/>
          <p:cNvSpPr>
            <a:spLocks noChangeArrowheads="1"/>
          </p:cNvSpPr>
          <p:nvPr>
            <p:custDataLst>
              <p:tags r:id="rId29"/>
            </p:custDataLst>
          </p:nvPr>
        </p:nvSpPr>
        <p:spPr bwMode="auto">
          <a:xfrm>
            <a:off x="331788" y="3116263"/>
            <a:ext cx="1963737" cy="1974850"/>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1" name="Oval 126"/>
          <p:cNvSpPr>
            <a:spLocks noChangeArrowheads="1"/>
          </p:cNvSpPr>
          <p:nvPr>
            <p:custDataLst>
              <p:tags r:id="rId30"/>
            </p:custDataLst>
          </p:nvPr>
        </p:nvSpPr>
        <p:spPr bwMode="auto">
          <a:xfrm>
            <a:off x="430213" y="3152775"/>
            <a:ext cx="1976437" cy="1976438"/>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2" name="Oval 127"/>
          <p:cNvSpPr>
            <a:spLocks noChangeArrowheads="1"/>
          </p:cNvSpPr>
          <p:nvPr>
            <p:custDataLst>
              <p:tags r:id="rId31"/>
            </p:custDataLst>
          </p:nvPr>
        </p:nvSpPr>
        <p:spPr bwMode="auto">
          <a:xfrm>
            <a:off x="368300"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3" name="Oval 128" descr="new smal workers"/>
          <p:cNvSpPr>
            <a:spLocks noChangeArrowheads="1"/>
          </p:cNvSpPr>
          <p:nvPr>
            <p:custDataLst>
              <p:tags r:id="rId32"/>
            </p:custDataLst>
          </p:nvPr>
        </p:nvSpPr>
        <p:spPr bwMode="auto">
          <a:xfrm>
            <a:off x="482600" y="3227388"/>
            <a:ext cx="1801813" cy="1814512"/>
          </a:xfrm>
          <a:prstGeom prst="ellipse">
            <a:avLst/>
          </a:prstGeom>
          <a:blipFill dpi="0" rotWithShape="1">
            <a:blip r:embed="rId60" cstate="print">
              <a:lum contrast="12000"/>
            </a:blip>
            <a:srcRect/>
            <a:stretch>
              <a:fillRect/>
            </a:stretch>
          </a:blipFill>
          <a:ln w="0">
            <a:noFill/>
            <a:round/>
            <a:headEnd/>
            <a:tailEnd/>
          </a:ln>
        </p:spPr>
        <p:txBody>
          <a:bodyPr/>
          <a:lstStyle/>
          <a:p>
            <a:pPr>
              <a:defRPr/>
            </a:pPr>
            <a:endParaRPr lang="en-ZA" sz="1300" dirty="0">
              <a:solidFill>
                <a:srgbClr val="003896"/>
              </a:solidFill>
            </a:endParaRPr>
          </a:p>
        </p:txBody>
      </p:sp>
      <p:sp>
        <p:nvSpPr>
          <p:cNvPr id="34" name="Oval 129"/>
          <p:cNvSpPr>
            <a:spLocks noChangeArrowheads="1"/>
          </p:cNvSpPr>
          <p:nvPr>
            <p:custDataLst>
              <p:tags r:id="rId33"/>
            </p:custDataLst>
          </p:nvPr>
        </p:nvSpPr>
        <p:spPr bwMode="auto">
          <a:xfrm>
            <a:off x="257175" y="3201988"/>
            <a:ext cx="1965325"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5" name="Oval 130"/>
          <p:cNvSpPr>
            <a:spLocks noChangeArrowheads="1"/>
          </p:cNvSpPr>
          <p:nvPr>
            <p:custDataLst>
              <p:tags r:id="rId34"/>
            </p:custDataLst>
          </p:nvPr>
        </p:nvSpPr>
        <p:spPr bwMode="auto">
          <a:xfrm>
            <a:off x="492125" y="3090863"/>
            <a:ext cx="1976438"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6" name="Oval 131"/>
          <p:cNvSpPr>
            <a:spLocks noChangeArrowheads="1"/>
          </p:cNvSpPr>
          <p:nvPr>
            <p:custDataLst>
              <p:tags r:id="rId35"/>
            </p:custDataLst>
          </p:nvPr>
        </p:nvSpPr>
        <p:spPr bwMode="auto">
          <a:xfrm>
            <a:off x="481013" y="3201988"/>
            <a:ext cx="1974850" cy="1976437"/>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37" name="Oval 132"/>
          <p:cNvSpPr>
            <a:spLocks noChangeArrowheads="1"/>
          </p:cNvSpPr>
          <p:nvPr>
            <p:custDataLst>
              <p:tags r:id="rId36"/>
            </p:custDataLst>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8" name="Oval 133"/>
          <p:cNvSpPr>
            <a:spLocks noChangeArrowheads="1"/>
          </p:cNvSpPr>
          <p:nvPr>
            <p:custDataLst>
              <p:tags r:id="rId37"/>
            </p:custDataLst>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sz="1300" dirty="0">
              <a:solidFill>
                <a:srgbClr val="003896"/>
              </a:solidFill>
            </a:endParaRPr>
          </a:p>
        </p:txBody>
      </p:sp>
      <p:sp>
        <p:nvSpPr>
          <p:cNvPr id="39" name="Oval 134"/>
          <p:cNvSpPr>
            <a:spLocks noChangeArrowheads="1"/>
          </p:cNvSpPr>
          <p:nvPr>
            <p:custDataLst>
              <p:tags r:id="rId38"/>
            </p:custDataLst>
          </p:nvPr>
        </p:nvSpPr>
        <p:spPr bwMode="auto">
          <a:xfrm>
            <a:off x="949325" y="4697413"/>
            <a:ext cx="1643063"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0" name="Oval 135"/>
          <p:cNvSpPr>
            <a:spLocks noChangeArrowheads="1"/>
          </p:cNvSpPr>
          <p:nvPr>
            <p:custDataLst>
              <p:tags r:id="rId39"/>
            </p:custDataLst>
          </p:nvPr>
        </p:nvSpPr>
        <p:spPr bwMode="auto">
          <a:xfrm>
            <a:off x="900113" y="4697413"/>
            <a:ext cx="1630362" cy="1641475"/>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1" name="Oval 136"/>
          <p:cNvSpPr>
            <a:spLocks noChangeArrowheads="1"/>
          </p:cNvSpPr>
          <p:nvPr>
            <p:custDataLst>
              <p:tags r:id="rId40"/>
            </p:custDataLst>
          </p:nvPr>
        </p:nvSpPr>
        <p:spPr bwMode="auto">
          <a:xfrm>
            <a:off x="987425" y="4733925"/>
            <a:ext cx="1630363" cy="1643063"/>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2" name="Oval 137"/>
          <p:cNvSpPr>
            <a:spLocks noChangeArrowheads="1"/>
          </p:cNvSpPr>
          <p:nvPr>
            <p:custDataLst>
              <p:tags r:id="rId41"/>
            </p:custDataLst>
          </p:nvPr>
        </p:nvSpPr>
        <p:spPr bwMode="auto">
          <a:xfrm>
            <a:off x="925513" y="4684713"/>
            <a:ext cx="1641475"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3" name="Oval 138" descr="boom"/>
          <p:cNvSpPr>
            <a:spLocks noChangeArrowheads="1"/>
          </p:cNvSpPr>
          <p:nvPr>
            <p:custDataLst>
              <p:tags r:id="rId42"/>
            </p:custDataLst>
          </p:nvPr>
        </p:nvSpPr>
        <p:spPr bwMode="auto">
          <a:xfrm>
            <a:off x="1012825" y="4791075"/>
            <a:ext cx="1506538" cy="1519238"/>
          </a:xfrm>
          <a:prstGeom prst="ellipse">
            <a:avLst/>
          </a:prstGeom>
          <a:blipFill dpi="0" rotWithShape="1">
            <a:blip r:embed="rId61" cstate="print">
              <a:lum contrast="6000"/>
            </a:blip>
            <a:srcRect/>
            <a:stretch>
              <a:fillRect/>
            </a:stretch>
          </a:blipFill>
          <a:ln w="9525">
            <a:noFill/>
            <a:miter lim="800000"/>
            <a:headEnd/>
            <a:tailEnd/>
          </a:ln>
        </p:spPr>
        <p:txBody>
          <a:bodyPr/>
          <a:lstStyle/>
          <a:p>
            <a:pPr>
              <a:defRPr/>
            </a:pPr>
            <a:endParaRPr lang="en-ZA" sz="1300" dirty="0">
              <a:solidFill>
                <a:srgbClr val="003896"/>
              </a:solidFill>
            </a:endParaRPr>
          </a:p>
        </p:txBody>
      </p:sp>
      <p:sp>
        <p:nvSpPr>
          <p:cNvPr id="44" name="Oval 139"/>
          <p:cNvSpPr>
            <a:spLocks noChangeArrowheads="1"/>
          </p:cNvSpPr>
          <p:nvPr>
            <p:custDataLst>
              <p:tags r:id="rId43"/>
            </p:custDataLst>
          </p:nvPr>
        </p:nvSpPr>
        <p:spPr bwMode="auto">
          <a:xfrm>
            <a:off x="838200" y="4770438"/>
            <a:ext cx="1630363"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5" name="Oval 140"/>
          <p:cNvSpPr>
            <a:spLocks noChangeArrowheads="1"/>
          </p:cNvSpPr>
          <p:nvPr>
            <p:custDataLst>
              <p:tags r:id="rId44"/>
            </p:custDataLst>
          </p:nvPr>
        </p:nvSpPr>
        <p:spPr bwMode="auto">
          <a:xfrm>
            <a:off x="1023938" y="4770438"/>
            <a:ext cx="16430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6" name="Oval 141"/>
          <p:cNvSpPr>
            <a:spLocks noChangeArrowheads="1"/>
          </p:cNvSpPr>
          <p:nvPr>
            <p:custDataLst>
              <p:tags r:id="rId45"/>
            </p:custDataLst>
          </p:nvPr>
        </p:nvSpPr>
        <p:spPr bwMode="auto">
          <a:xfrm>
            <a:off x="1036638" y="4684713"/>
            <a:ext cx="1630362" cy="1643062"/>
          </a:xfrm>
          <a:prstGeom prst="ellipse">
            <a:avLst/>
          </a:prstGeom>
          <a:noFill/>
          <a:ln w="9525">
            <a:solidFill>
              <a:srgbClr val="83725B"/>
            </a:solidFill>
            <a:miter lim="800000"/>
            <a:headEnd/>
            <a:tailEnd/>
          </a:ln>
        </p:spPr>
        <p:txBody>
          <a:bodyPr/>
          <a:lstStyle/>
          <a:p>
            <a:pPr>
              <a:defRPr/>
            </a:pPr>
            <a:endParaRPr lang="en-ZA" sz="1300" dirty="0">
              <a:solidFill>
                <a:srgbClr val="003896"/>
              </a:solidFill>
            </a:endParaRPr>
          </a:p>
        </p:txBody>
      </p:sp>
      <p:sp>
        <p:nvSpPr>
          <p:cNvPr id="47" name="Working Draft Text" hidden="1"/>
          <p:cNvSpPr txBox="1">
            <a:spLocks noChangeArrowheads="1"/>
          </p:cNvSpPr>
          <p:nvPr>
            <p:custDataLst>
              <p:tags r:id="rId46"/>
            </p:custDataLst>
          </p:nvPr>
        </p:nvSpPr>
        <p:spPr bwMode="auto">
          <a:xfrm>
            <a:off x="3059113" y="1160463"/>
            <a:ext cx="993862" cy="138499"/>
          </a:xfrm>
          <a:prstGeom prst="rect">
            <a:avLst/>
          </a:prstGeom>
          <a:noFill/>
          <a:ln w="9525">
            <a:noFill/>
            <a:miter lim="800000"/>
            <a:headEnd/>
            <a:tailEnd/>
          </a:ln>
          <a:effectLst/>
        </p:spPr>
        <p:txBody>
          <a:bodyPr wrap="none" lIns="0" tIns="0" rIns="0" bIns="0">
            <a:spAutoFit/>
          </a:bodyPr>
          <a:lstStyle/>
          <a:p>
            <a:pPr>
              <a:defRPr/>
            </a:pPr>
            <a:r>
              <a:rPr lang="en-ZA" sz="900" b="1" dirty="0">
                <a:solidFill>
                  <a:srgbClr val="003896"/>
                </a:solidFill>
              </a:rPr>
              <a:t>WORKING DRAFT</a:t>
            </a:r>
          </a:p>
        </p:txBody>
      </p:sp>
      <p:sp>
        <p:nvSpPr>
          <p:cNvPr id="48" name="Working Draft" hidden="1"/>
          <p:cNvSpPr txBox="1">
            <a:spLocks noChangeArrowheads="1"/>
          </p:cNvSpPr>
          <p:nvPr>
            <p:custDataLst>
              <p:tags r:id="rId47"/>
            </p:custDataLst>
          </p:nvPr>
        </p:nvSpPr>
        <p:spPr bwMode="auto">
          <a:xfrm>
            <a:off x="3059113" y="1316038"/>
            <a:ext cx="3225242"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Last Modified 03.11.2010 16:36:12 South Africa Standard Time</a:t>
            </a:r>
          </a:p>
        </p:txBody>
      </p:sp>
      <p:sp>
        <p:nvSpPr>
          <p:cNvPr id="49" name="Printed" hidden="1"/>
          <p:cNvSpPr txBox="1">
            <a:spLocks noChangeArrowheads="1"/>
          </p:cNvSpPr>
          <p:nvPr>
            <p:custDataLst>
              <p:tags r:id="rId48"/>
            </p:custDataLst>
          </p:nvPr>
        </p:nvSpPr>
        <p:spPr bwMode="auto">
          <a:xfrm>
            <a:off x="3059113" y="1473200"/>
            <a:ext cx="2603277" cy="138499"/>
          </a:xfrm>
          <a:prstGeom prst="rect">
            <a:avLst/>
          </a:prstGeom>
          <a:noFill/>
          <a:ln w="9525">
            <a:noFill/>
            <a:miter lim="800000"/>
            <a:headEnd/>
            <a:tailEnd/>
          </a:ln>
          <a:effectLst/>
        </p:spPr>
        <p:txBody>
          <a:bodyPr wrap="none" lIns="0" tIns="0" rIns="0" bIns="0">
            <a:spAutoFit/>
          </a:bodyPr>
          <a:lstStyle/>
          <a:p>
            <a:pPr>
              <a:defRPr/>
            </a:pPr>
            <a:r>
              <a:rPr lang="en-ZA" sz="900" dirty="0">
                <a:solidFill>
                  <a:srgbClr val="003896"/>
                </a:solidFill>
              </a:rPr>
              <a:t>Printed 11/3/2010 6:29:46 AM India Standard Time</a:t>
            </a:r>
          </a:p>
        </p:txBody>
      </p:sp>
      <p:grpSp>
        <p:nvGrpSpPr>
          <p:cNvPr id="50" name="McK Title Elements"/>
          <p:cNvGrpSpPr>
            <a:grpSpLocks/>
          </p:cNvGrpSpPr>
          <p:nvPr userDrawn="1">
            <p:custDataLst>
              <p:tags r:id="rId49"/>
            </p:custDataLst>
          </p:nvPr>
        </p:nvGrpSpPr>
        <p:grpSpPr bwMode="auto">
          <a:xfrm>
            <a:off x="3059113" y="4930775"/>
            <a:ext cx="4935537" cy="484188"/>
            <a:chOff x="1927" y="3106"/>
            <a:chExt cx="3109" cy="305"/>
          </a:xfrm>
        </p:grpSpPr>
        <p:sp>
          <p:nvSpPr>
            <p:cNvPr id="51" name="McK Document type" hidden="1"/>
            <p:cNvSpPr txBox="1">
              <a:spLocks noChangeArrowheads="1"/>
            </p:cNvSpPr>
            <p:nvPr/>
          </p:nvSpPr>
          <p:spPr bwMode="auto">
            <a:xfrm>
              <a:off x="1927" y="3106"/>
              <a:ext cx="3109" cy="136"/>
            </a:xfrm>
            <a:prstGeom prst="rect">
              <a:avLst/>
            </a:prstGeom>
            <a:noFill/>
            <a:ln w="9525">
              <a:noFill/>
              <a:miter lim="800000"/>
              <a:headEnd/>
              <a:tailEnd/>
            </a:ln>
            <a:effectLst/>
          </p:spPr>
          <p:txBody>
            <a:bodyPr lIns="0" tIns="0" rIns="0" bIns="0" anchor="b">
              <a:spAutoFit/>
            </a:bodyPr>
            <a:lstStyle/>
            <a:p>
              <a:pPr>
                <a:defRPr/>
              </a:pPr>
              <a:r>
                <a:rPr lang="en-ZA" sz="1400" dirty="0">
                  <a:solidFill>
                    <a:srgbClr val="003896"/>
                  </a:solidFill>
                </a:rPr>
                <a:t>Document type</a:t>
              </a:r>
            </a:p>
          </p:txBody>
        </p:sp>
        <p:sp>
          <p:nvSpPr>
            <p:cNvPr id="52" name="McK Date" hidden="1"/>
            <p:cNvSpPr txBox="1">
              <a:spLocks noChangeArrowheads="1"/>
            </p:cNvSpPr>
            <p:nvPr/>
          </p:nvSpPr>
          <p:spPr bwMode="auto">
            <a:xfrm>
              <a:off x="1927" y="3275"/>
              <a:ext cx="3109" cy="136"/>
            </a:xfrm>
            <a:prstGeom prst="rect">
              <a:avLst/>
            </a:prstGeom>
            <a:noFill/>
            <a:ln w="9525">
              <a:noFill/>
              <a:miter lim="800000"/>
              <a:headEnd/>
              <a:tailEnd/>
            </a:ln>
            <a:effectLst/>
          </p:spPr>
          <p:txBody>
            <a:bodyPr lIns="0" tIns="0" rIns="0" bIns="0">
              <a:spAutoFit/>
            </a:bodyPr>
            <a:lstStyle/>
            <a:p>
              <a:pPr>
                <a:defRPr/>
              </a:pPr>
              <a:r>
                <a:rPr lang="en-ZA" sz="1400" dirty="0">
                  <a:solidFill>
                    <a:srgbClr val="003896"/>
                  </a:solidFill>
                </a:rPr>
                <a:t>Date</a:t>
              </a:r>
            </a:p>
          </p:txBody>
        </p:sp>
      </p:grpSp>
      <p:sp>
        <p:nvSpPr>
          <p:cNvPr id="53" name="doc id" hidden="1"/>
          <p:cNvSpPr>
            <a:spLocks noChangeArrowheads="1"/>
          </p:cNvSpPr>
          <p:nvPr>
            <p:custDataLst>
              <p:tags r:id="rId50"/>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pic>
        <p:nvPicPr>
          <p:cNvPr id="54" name="Picture 172"/>
          <p:cNvPicPr>
            <a:picLocks noChangeArrowheads="1"/>
          </p:cNvPicPr>
          <p:nvPr>
            <p:custDataLst>
              <p:tags r:id="rId51"/>
            </p:custDataLst>
          </p:nvPr>
        </p:nvPicPr>
        <p:blipFill>
          <a:blip r:embed="rId62" cstate="print"/>
          <a:srcRect/>
          <a:stretch>
            <a:fillRect/>
          </a:stretch>
        </p:blipFill>
        <p:spPr bwMode="auto">
          <a:xfrm>
            <a:off x="6800850" y="319088"/>
            <a:ext cx="2146300" cy="544512"/>
          </a:xfrm>
          <a:prstGeom prst="rect">
            <a:avLst/>
          </a:prstGeom>
          <a:noFill/>
          <a:ln w="19050">
            <a:noFill/>
            <a:miter lim="800000"/>
            <a:headEnd/>
            <a:tailEnd/>
          </a:ln>
        </p:spPr>
      </p:pic>
      <p:sp>
        <p:nvSpPr>
          <p:cNvPr id="3075" name="Rectangle 3"/>
          <p:cNvSpPr>
            <a:spLocks noGrp="1" noChangeArrowheads="1"/>
          </p:cNvSpPr>
          <p:nvPr>
            <p:ph type="ctrTitle"/>
            <p:custDataLst>
              <p:tags r:id="rId52"/>
            </p:custDataLst>
          </p:nvPr>
        </p:nvSpPr>
        <p:spPr>
          <a:xfrm>
            <a:off x="3059113" y="3636963"/>
            <a:ext cx="5545137" cy="311150"/>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custDataLst>
              <p:tags r:id="rId53"/>
            </p:custDataLst>
          </p:nvPr>
        </p:nvSpPr>
        <p:spPr>
          <a:xfrm>
            <a:off x="3059113" y="4092575"/>
            <a:ext cx="5545137" cy="244475"/>
          </a:xfrm>
        </p:spPr>
        <p:txBody>
          <a:bodyPr/>
          <a:lstStyle>
            <a:lvl1pPr>
              <a:defRPr>
                <a:solidFill>
                  <a:srgbClr val="83725B"/>
                </a:solidFill>
              </a:defRPr>
            </a:lvl1pPr>
          </a:lstStyle>
          <a:p>
            <a:r>
              <a:rPr lang="en-ZA"/>
              <a:t>Click to edit Master subtitle style</a:t>
            </a:r>
          </a:p>
        </p:txBody>
      </p:sp>
    </p:spTree>
    <p:extLst>
      <p:ext uri="{BB962C8B-B14F-4D97-AF65-F5344CB8AC3E}">
        <p14:creationId xmlns:p14="http://schemas.microsoft.com/office/powerpoint/2010/main" val="2228314182"/>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1001" name="think-cell Slide" r:id="rId7" imgW="270" imgH="270" progId="TCLayout.ActiveDocument.1">
                  <p:embed/>
                </p:oleObj>
              </mc:Choice>
              <mc:Fallback>
                <p:oleObj name="think-cell Slide" r:id="rId7" imgW="270" imgH="270" progId="TCLayout.ActiveDocument.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custDataLst>
              <p:tags r:id="rId3"/>
            </p:custDataLst>
          </p:nvPr>
        </p:nvSpPr>
        <p:spPr/>
        <p:txBody>
          <a:bodyPr/>
          <a:lstStyle/>
          <a:p>
            <a:r>
              <a:rPr lang="en-ZA"/>
              <a:t>Click to edit Master title style</a:t>
            </a:r>
          </a:p>
        </p:txBody>
      </p:sp>
      <p:sp>
        <p:nvSpPr>
          <p:cNvPr id="3" name="Content Placeholder 2"/>
          <p:cNvSpPr>
            <a:spLocks noGrp="1"/>
          </p:cNvSpPr>
          <p:nvPr>
            <p:ph idx="1"/>
            <p:custDataLst>
              <p:tags r:id="rId4"/>
            </p:custDataLst>
          </p:nvPr>
        </p:nvSpPr>
        <p:spPr/>
        <p:txBody>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5"/>
            </p:custDataLst>
          </p:nvPr>
        </p:nvSpPr>
        <p:spPr>
          <a:ln/>
        </p:spPr>
        <p:txBody>
          <a:bodyPr/>
          <a:lstStyle>
            <a:lvl1pPr>
              <a:defRPr/>
            </a:lvl1pPr>
          </a:lstStyle>
          <a:p>
            <a:pPr>
              <a:defRPr/>
            </a:pPr>
            <a:fld id="{4231D785-6681-452B-8923-F36674536338}" type="slidenum">
              <a:rPr lang="en-ZA" smtClean="0"/>
              <a:pPr>
                <a:defRPr/>
              </a:pPr>
              <a:t>‹#›</a:t>
            </a:fld>
            <a:endParaRPr lang="en-ZA" dirty="0"/>
          </a:p>
        </p:txBody>
      </p:sp>
    </p:spTree>
    <p:extLst>
      <p:ext uri="{BB962C8B-B14F-4D97-AF65-F5344CB8AC3E}">
        <p14:creationId xmlns:p14="http://schemas.microsoft.com/office/powerpoint/2010/main" val="1887008137"/>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046440"/>
          </a:xfrm>
        </p:spPr>
        <p:txBody>
          <a:bodyPr anchor="t"/>
          <a:lstStyle>
            <a:lvl1pPr algn="l">
              <a:defRPr sz="4000" b="1" cap="all"/>
            </a:lvl1pPr>
          </a:lstStyle>
          <a:p>
            <a:r>
              <a:rPr lang="en-ZA"/>
              <a:t>Click to edit Master title style</a:t>
            </a:r>
          </a:p>
        </p:txBody>
      </p:sp>
      <p:sp>
        <p:nvSpPr>
          <p:cNvPr id="3" name="Text Placeholder 2"/>
          <p:cNvSpPr>
            <a:spLocks noGrp="1"/>
          </p:cNvSpPr>
          <p:nvPr>
            <p:ph type="body" idx="1"/>
          </p:nvPr>
        </p:nvSpPr>
        <p:spPr>
          <a:xfrm>
            <a:off x="722313"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ZA"/>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20106200-6E53-4DC8-BA26-3D705866126B}" type="slidenum">
              <a:rPr lang="en-ZA" smtClean="0"/>
              <a:pPr>
                <a:defRPr/>
              </a:pPr>
              <a:t>‹#›</a:t>
            </a:fld>
            <a:endParaRPr lang="en-ZA" dirty="0"/>
          </a:p>
        </p:txBody>
      </p:sp>
    </p:spTree>
    <p:extLst>
      <p:ext uri="{BB962C8B-B14F-4D97-AF65-F5344CB8AC3E}">
        <p14:creationId xmlns:p14="http://schemas.microsoft.com/office/powerpoint/2010/main" val="3528104776"/>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Content Placeholder 2"/>
          <p:cNvSpPr>
            <a:spLocks noGrp="1"/>
          </p:cNvSpPr>
          <p:nvPr>
            <p:ph sz="half" idx="1"/>
          </p:nvPr>
        </p:nvSpPr>
        <p:spPr>
          <a:xfrm>
            <a:off x="436563" y="1890713"/>
            <a:ext cx="3316287"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Content Placeholder 3"/>
          <p:cNvSpPr>
            <a:spLocks noGrp="1"/>
          </p:cNvSpPr>
          <p:nvPr>
            <p:ph sz="half" idx="2"/>
          </p:nvPr>
        </p:nvSpPr>
        <p:spPr>
          <a:xfrm>
            <a:off x="3905250" y="1890713"/>
            <a:ext cx="3316288"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AD4428DA-B430-4CFD-9183-DAB7F76E00D5}" type="slidenum">
              <a:rPr lang="en-ZA" smtClean="0"/>
              <a:pPr>
                <a:defRPr/>
              </a:pPr>
              <a:t>‹#›</a:t>
            </a:fld>
            <a:endParaRPr lang="en-ZA" dirty="0"/>
          </a:p>
        </p:txBody>
      </p:sp>
    </p:spTree>
    <p:extLst>
      <p:ext uri="{BB962C8B-B14F-4D97-AF65-F5344CB8AC3E}">
        <p14:creationId xmlns:p14="http://schemas.microsoft.com/office/powerpoint/2010/main" val="281062911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GB" altLang="en-US" sz="1800" dirty="0">
                <a:solidFill>
                  <a:srgbClr val="FFFFFF"/>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004544892"/>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89172"/>
            <a:ext cx="8229600" cy="313932"/>
          </a:xfrm>
        </p:spPr>
        <p:txBody>
          <a:bodyPr/>
          <a:lstStyle>
            <a:lvl1pPr>
              <a:defRPr/>
            </a:lvl1pPr>
          </a:lstStyle>
          <a:p>
            <a:r>
              <a:rPr lang="en-ZA"/>
              <a:t>Click to edit Master title style</a:t>
            </a:r>
          </a:p>
        </p:txBody>
      </p:sp>
      <p:sp>
        <p:nvSpPr>
          <p:cNvPr id="3" name="Text Placeholder 2"/>
          <p:cNvSpPr>
            <a:spLocks noGrp="1"/>
          </p:cNvSpPr>
          <p:nvPr>
            <p:ph type="body" idx="1"/>
          </p:nvPr>
        </p:nvSpPr>
        <p:spPr>
          <a:xfrm>
            <a:off x="457200" y="1436211"/>
            <a:ext cx="4040188"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4" name="Content Placeholder 3"/>
          <p:cNvSpPr>
            <a:spLocks noGrp="1"/>
          </p:cNvSpPr>
          <p:nvPr>
            <p:ph sz="half" idx="2"/>
          </p:nvPr>
        </p:nvSpPr>
        <p:spPr>
          <a:xfrm>
            <a:off x="457200" y="2174875"/>
            <a:ext cx="4040188"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5" name="Text Placeholder 4"/>
          <p:cNvSpPr>
            <a:spLocks noGrp="1"/>
          </p:cNvSpPr>
          <p:nvPr>
            <p:ph type="body" sz="quarter" idx="3"/>
          </p:nvPr>
        </p:nvSpPr>
        <p:spPr>
          <a:xfrm>
            <a:off x="4645025" y="1436211"/>
            <a:ext cx="4041775"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ZA"/>
              <a:t>Click to edit Master text styles</a:t>
            </a:r>
          </a:p>
        </p:txBody>
      </p:sp>
      <p:sp>
        <p:nvSpPr>
          <p:cNvPr id="6" name="Content Placeholder 5"/>
          <p:cNvSpPr>
            <a:spLocks noGrp="1"/>
          </p:cNvSpPr>
          <p:nvPr>
            <p:ph sz="quarter" idx="4"/>
          </p:nvPr>
        </p:nvSpPr>
        <p:spPr>
          <a:xfrm>
            <a:off x="4645025" y="2174875"/>
            <a:ext cx="4041775"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06163A0C-4F86-4CA8-9827-C8BBEAF70CFF}" type="slidenum">
              <a:rPr lang="en-ZA" smtClean="0"/>
              <a:pPr>
                <a:defRPr/>
              </a:pPr>
              <a:t>‹#›</a:t>
            </a:fld>
            <a:endParaRPr lang="en-ZA" dirty="0"/>
          </a:p>
        </p:txBody>
      </p:sp>
    </p:spTree>
    <p:extLst>
      <p:ext uri="{BB962C8B-B14F-4D97-AF65-F5344CB8AC3E}">
        <p14:creationId xmlns:p14="http://schemas.microsoft.com/office/powerpoint/2010/main" val="2779056728"/>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101B922-DDCB-4518-B8FE-2372B511FD14}" type="slidenum">
              <a:rPr lang="en-ZA" smtClean="0"/>
              <a:pPr>
                <a:defRPr/>
              </a:pPr>
              <a:t>‹#›</a:t>
            </a:fld>
            <a:endParaRPr lang="en-ZA" dirty="0"/>
          </a:p>
        </p:txBody>
      </p:sp>
    </p:spTree>
    <p:extLst>
      <p:ext uri="{BB962C8B-B14F-4D97-AF65-F5344CB8AC3E}">
        <p14:creationId xmlns:p14="http://schemas.microsoft.com/office/powerpoint/2010/main" val="2800503638"/>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3033AC16-07EC-4F8A-9928-368BE5C2CEF6}" type="slidenum">
              <a:rPr lang="en-ZA" smtClean="0"/>
              <a:pPr>
                <a:defRPr/>
              </a:pPr>
              <a:t>‹#›</a:t>
            </a:fld>
            <a:endParaRPr lang="en-ZA" dirty="0"/>
          </a:p>
        </p:txBody>
      </p:sp>
    </p:spTree>
    <p:extLst>
      <p:ext uri="{BB962C8B-B14F-4D97-AF65-F5344CB8AC3E}">
        <p14:creationId xmlns:p14="http://schemas.microsoft.com/office/powerpoint/2010/main" val="4142823111"/>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1880"/>
            <a:ext cx="3008313" cy="523220"/>
          </a:xfrm>
        </p:spPr>
        <p:txBody>
          <a:bodyPr anchor="b"/>
          <a:lstStyle>
            <a:lvl1pPr algn="l">
              <a:defRPr sz="2000" b="1"/>
            </a:lvl1pPr>
          </a:lstStyle>
          <a:p>
            <a:r>
              <a:rPr lang="en-ZA"/>
              <a:t>Click to edit Master title style</a:t>
            </a:r>
          </a:p>
        </p:txBody>
      </p:sp>
      <p:sp>
        <p:nvSpPr>
          <p:cNvPr id="3" name="Content Placeholder 2"/>
          <p:cNvSpPr>
            <a:spLocks noGrp="1"/>
          </p:cNvSpPr>
          <p:nvPr>
            <p:ph idx="1"/>
          </p:nvPr>
        </p:nvSpPr>
        <p:spPr>
          <a:xfrm>
            <a:off x="3575050" y="273050"/>
            <a:ext cx="5111750"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Text Placeholder 3"/>
          <p:cNvSpPr>
            <a:spLocks noGrp="1"/>
          </p:cNvSpPr>
          <p:nvPr>
            <p:ph type="body" sz="half" idx="2"/>
          </p:nvPr>
        </p:nvSpPr>
        <p:spPr>
          <a:xfrm>
            <a:off x="457200" y="1435100"/>
            <a:ext cx="3008313"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58448F-903D-4076-81E6-CC1342E77768}" type="slidenum">
              <a:rPr lang="en-ZA" smtClean="0"/>
              <a:pPr>
                <a:defRPr/>
              </a:pPr>
              <a:t>‹#›</a:t>
            </a:fld>
            <a:endParaRPr lang="en-ZA" dirty="0"/>
          </a:p>
        </p:txBody>
      </p:sp>
    </p:spTree>
    <p:extLst>
      <p:ext uri="{BB962C8B-B14F-4D97-AF65-F5344CB8AC3E}">
        <p14:creationId xmlns:p14="http://schemas.microsoft.com/office/powerpoint/2010/main" val="3754496436"/>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05728"/>
            <a:ext cx="5486400" cy="261610"/>
          </a:xfrm>
        </p:spPr>
        <p:txBody>
          <a:bodyPr anchor="b"/>
          <a:lstStyle>
            <a:lvl1pPr algn="l">
              <a:defRPr sz="2000" b="1"/>
            </a:lvl1pPr>
          </a:lstStyle>
          <a:p>
            <a:r>
              <a:rPr lang="en-ZA"/>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ZA"/>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7CF77064-7B8D-4E3A-A438-994F209A53CA}" type="slidenum">
              <a:rPr lang="en-ZA" smtClean="0"/>
              <a:pPr>
                <a:defRPr/>
              </a:pPr>
              <a:t>‹#›</a:t>
            </a:fld>
            <a:endParaRPr lang="en-ZA" dirty="0"/>
          </a:p>
        </p:txBody>
      </p:sp>
    </p:spTree>
    <p:extLst>
      <p:ext uri="{BB962C8B-B14F-4D97-AF65-F5344CB8AC3E}">
        <p14:creationId xmlns:p14="http://schemas.microsoft.com/office/powerpoint/2010/main" val="1661041874"/>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t>Click to edit Master title style</a:t>
            </a:r>
          </a:p>
        </p:txBody>
      </p:sp>
      <p:sp>
        <p:nvSpPr>
          <p:cNvPr id="3" name="Vertical Text Placeholder 2"/>
          <p:cNvSpPr>
            <a:spLocks noGrp="1"/>
          </p:cNvSpPr>
          <p:nvPr>
            <p:ph type="body" orient="vert" idx="1"/>
          </p:nvPr>
        </p:nvSpPr>
        <p:spPr>
          <a:xfrm>
            <a:off x="4020662" y="1890713"/>
            <a:ext cx="3200876" cy="12223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A3B8BDE-0140-4115-B5CB-539F2165D80D}" type="slidenum">
              <a:rPr lang="en-ZA" smtClean="0"/>
              <a:pPr>
                <a:defRPr/>
              </a:pPr>
              <a:t>‹#›</a:t>
            </a:fld>
            <a:endParaRPr lang="en-ZA" dirty="0"/>
          </a:p>
        </p:txBody>
      </p:sp>
    </p:spTree>
    <p:extLst>
      <p:ext uri="{BB962C8B-B14F-4D97-AF65-F5344CB8AC3E}">
        <p14:creationId xmlns:p14="http://schemas.microsoft.com/office/powerpoint/2010/main" val="484345449"/>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30512" y="328613"/>
            <a:ext cx="627864" cy="2784475"/>
          </a:xfrm>
        </p:spPr>
        <p:txBody>
          <a:bodyPr vert="eaVert"/>
          <a:lstStyle/>
          <a:p>
            <a:r>
              <a:rPr lang="en-ZA"/>
              <a:t>Click to edit Master title style</a:t>
            </a:r>
          </a:p>
        </p:txBody>
      </p:sp>
      <p:sp>
        <p:nvSpPr>
          <p:cNvPr id="3" name="Vertical Text Placeholder 2"/>
          <p:cNvSpPr>
            <a:spLocks noGrp="1"/>
          </p:cNvSpPr>
          <p:nvPr>
            <p:ph type="body" orient="vert" idx="1"/>
          </p:nvPr>
        </p:nvSpPr>
        <p:spPr>
          <a:xfrm>
            <a:off x="3837627" y="328613"/>
            <a:ext cx="1477328" cy="2784475"/>
          </a:xfrm>
        </p:spPr>
        <p:txBody>
          <a:bodyPr vert="eaVert"/>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0FA03D3-582D-4F20-9344-55D70D0EEDF4}" type="slidenum">
              <a:rPr lang="en-ZA" smtClean="0"/>
              <a:pPr>
                <a:defRPr/>
              </a:pPr>
              <a:t>‹#›</a:t>
            </a:fld>
            <a:endParaRPr lang="en-ZA" dirty="0"/>
          </a:p>
        </p:txBody>
      </p:sp>
    </p:spTree>
    <p:extLst>
      <p:ext uri="{BB962C8B-B14F-4D97-AF65-F5344CB8AC3E}">
        <p14:creationId xmlns:p14="http://schemas.microsoft.com/office/powerpoint/2010/main" val="938004240"/>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426115"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39373966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713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35099839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63010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7"/>
          <p:cNvSpPr>
            <a:spLocks noGrp="1" noChangeArrowheads="1"/>
          </p:cNvSpPr>
          <p:nvPr>
            <p:ph type="dt" sz="half" idx="10"/>
          </p:nvPr>
        </p:nvSpPr>
        <p:spPr>
          <a:ln/>
        </p:spPr>
        <p:txBody>
          <a:bodyPr/>
          <a:lstStyle>
            <a:lvl1pPr>
              <a:defRPr/>
            </a:lvl1pPr>
          </a:lstStyle>
          <a:p>
            <a:pPr>
              <a:defRPr/>
            </a:pPr>
            <a:fld id="{3F87C682-DEAB-4E12-BFFD-6026E5690711}" type="datetime1">
              <a:rPr lang="en-US"/>
              <a:pPr>
                <a:defRPr/>
              </a:pPr>
              <a:t>8/17/2022</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fld id="{F936E690-4406-43F9-BFC2-D786CBB3F01D}" type="slidenum">
              <a:rPr lang="en-ZA"/>
              <a:pPr/>
              <a:t>‹#›</a:t>
            </a:fld>
            <a:endParaRPr lang="en-ZA" dirty="0"/>
          </a:p>
        </p:txBody>
      </p:sp>
    </p:spTree>
    <p:extLst>
      <p:ext uri="{BB962C8B-B14F-4D97-AF65-F5344CB8AC3E}">
        <p14:creationId xmlns:p14="http://schemas.microsoft.com/office/powerpoint/2010/main" val="4094148442"/>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Tree>
    <p:extLst>
      <p:ext uri="{BB962C8B-B14F-4D97-AF65-F5344CB8AC3E}">
        <p14:creationId xmlns:p14="http://schemas.microsoft.com/office/powerpoint/2010/main" val="2652971960"/>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041095"/>
      </p:ext>
    </p:extLst>
  </p:cSld>
  <p:clrMapOvr>
    <a:masterClrMapping/>
  </p:clrMapOvr>
  <p:transition spd="slow"/>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351483414"/>
              </p:ext>
            </p:extLst>
          </p:nvPr>
        </p:nvGraphicFramePr>
        <p:xfrm>
          <a:off x="1621" y="1623"/>
          <a:ext cx="1619" cy="1619"/>
        </p:xfrm>
        <a:graphic>
          <a:graphicData uri="http://schemas.openxmlformats.org/presentationml/2006/ole">
            <mc:AlternateContent xmlns:mc="http://schemas.openxmlformats.org/markup-compatibility/2006">
              <mc:Choice xmlns:v="urn:schemas-microsoft-com:vml" Requires="v">
                <p:oleObj spid="_x0000_s459870"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621" y="1623"/>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7" y="319090"/>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10883"/>
            <a:ext cx="5036085" cy="484306"/>
            <a:chOff x="1663" y="3109"/>
            <a:chExt cx="3109" cy="299"/>
          </a:xfrm>
        </p:grpSpPr>
        <p:sp>
          <p:nvSpPr>
            <p:cNvPr id="9" name="McK Document type"/>
            <p:cNvSpPr txBox="1">
              <a:spLocks noChangeArrowheads="1"/>
            </p:cNvSpPr>
            <p:nvPr/>
          </p:nvSpPr>
          <p:spPr bwMode="auto">
            <a:xfrm>
              <a:off x="1663" y="3109"/>
              <a:ext cx="3109"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Document type</a:t>
              </a:r>
            </a:p>
          </p:txBody>
        </p:sp>
        <p:sp>
          <p:nvSpPr>
            <p:cNvPr id="10" name="McK Date"/>
            <p:cNvSpPr txBox="1">
              <a:spLocks noChangeArrowheads="1"/>
            </p:cNvSpPr>
            <p:nvPr/>
          </p:nvSpPr>
          <p:spPr bwMode="auto">
            <a:xfrm>
              <a:off x="1663" y="3275"/>
              <a:ext cx="3109" cy="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dirty="0">
                  <a:solidFill>
                    <a:srgbClr val="003896"/>
                  </a:solidFill>
                  <a:latin typeface="Arial"/>
                </a:rPr>
                <a:t>Date</a:t>
              </a:r>
            </a:p>
          </p:txBody>
        </p:sp>
      </p:grpSp>
      <p:sp>
        <p:nvSpPr>
          <p:cNvPr id="13314" name="Rectangle 1026"/>
          <p:cNvSpPr>
            <a:spLocks noGrp="1" noChangeArrowheads="1"/>
          </p:cNvSpPr>
          <p:nvPr>
            <p:ph type="ctrTitle"/>
          </p:nvPr>
        </p:nvSpPr>
        <p:spPr bwMode="auto">
          <a:xfrm>
            <a:off x="3328990" y="2283912"/>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90" y="3831273"/>
            <a:ext cx="5285324" cy="215444"/>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solidFill>
                  <a:srgbClr val="003896"/>
                </a:solidFill>
              </a:endParaRPr>
            </a:p>
          </p:txBody>
        </p:sp>
      </p:grpSp>
    </p:spTree>
    <p:extLst>
      <p:ext uri="{BB962C8B-B14F-4D97-AF65-F5344CB8AC3E}">
        <p14:creationId xmlns:p14="http://schemas.microsoft.com/office/powerpoint/2010/main" val="41350699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682902502"/>
              </p:ext>
            </p:ext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spid="_x0000_s460894"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9" y="1589"/>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7" y="300315"/>
            <a:ext cx="70025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98005998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0444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13" Type="http://schemas.openxmlformats.org/officeDocument/2006/relationships/tags" Target="../tags/tag8.xml"/><Relationship Id="rId18" Type="http://schemas.openxmlformats.org/officeDocument/2006/relationships/tags" Target="../tags/tag13.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tags" Target="../tags/tag16.xml"/><Relationship Id="rId7" Type="http://schemas.openxmlformats.org/officeDocument/2006/relationships/tags" Target="../tags/tag2.xml"/><Relationship Id="rId12" Type="http://schemas.openxmlformats.org/officeDocument/2006/relationships/tags" Target="../tags/tag7.xml"/><Relationship Id="rId17" Type="http://schemas.openxmlformats.org/officeDocument/2006/relationships/tags" Target="../tags/tag12.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ags" Target="../tags/tag11.xml"/><Relationship Id="rId20" Type="http://schemas.openxmlformats.org/officeDocument/2006/relationships/tags" Target="../tags/tag15.xml"/><Relationship Id="rId1" Type="http://schemas.openxmlformats.org/officeDocument/2006/relationships/slideLayout" Target="../slideLayouts/slideLayout1.xml"/><Relationship Id="rId6" Type="http://schemas.openxmlformats.org/officeDocument/2006/relationships/vmlDrawing" Target="../drawings/vmlDrawing1.vml"/><Relationship Id="rId11" Type="http://schemas.openxmlformats.org/officeDocument/2006/relationships/tags" Target="../tags/tag6.xml"/><Relationship Id="rId24" Type="http://schemas.openxmlformats.org/officeDocument/2006/relationships/image" Target="../media/image1.emf"/><Relationship Id="rId5" Type="http://schemas.openxmlformats.org/officeDocument/2006/relationships/theme" Target="../theme/theme1.xml"/><Relationship Id="rId15" Type="http://schemas.openxmlformats.org/officeDocument/2006/relationships/tags" Target="../tags/tag10.xml"/><Relationship Id="rId23" Type="http://schemas.openxmlformats.org/officeDocument/2006/relationships/oleObject" Target="../embeddings/oleObject1.bin"/><Relationship Id="rId10" Type="http://schemas.openxmlformats.org/officeDocument/2006/relationships/tags" Target="../tags/tag5.xml"/><Relationship Id="rId19" Type="http://schemas.openxmlformats.org/officeDocument/2006/relationships/tags" Target="../tags/tag14.xml"/><Relationship Id="rId4" Type="http://schemas.openxmlformats.org/officeDocument/2006/relationships/slideLayout" Target="../slideLayouts/slideLayout4.xml"/><Relationship Id="rId9" Type="http://schemas.openxmlformats.org/officeDocument/2006/relationships/tags" Target="../tags/tag4.xml"/><Relationship Id="rId14" Type="http://schemas.openxmlformats.org/officeDocument/2006/relationships/tags" Target="../tags/tag9.xml"/><Relationship Id="rId22" Type="http://schemas.openxmlformats.org/officeDocument/2006/relationships/tags" Target="../tags/tag17.xml"/></Relationships>
</file>

<file path=ppt/slideMasters/_rels/slideMaster10.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tags" Target="../tags/tag124.xml"/><Relationship Id="rId26" Type="http://schemas.openxmlformats.org/officeDocument/2006/relationships/image" Target="../media/image2.png"/><Relationship Id="rId3" Type="http://schemas.openxmlformats.org/officeDocument/2006/relationships/slideLayout" Target="../slideLayouts/slideLayout67.xml"/><Relationship Id="rId21" Type="http://schemas.openxmlformats.org/officeDocument/2006/relationships/tags" Target="../tags/tag127.xml"/><Relationship Id="rId7" Type="http://schemas.openxmlformats.org/officeDocument/2006/relationships/vmlDrawing" Target="../drawings/vmlDrawing18.vml"/><Relationship Id="rId12" Type="http://schemas.openxmlformats.org/officeDocument/2006/relationships/tags" Target="../tags/tag118.xml"/><Relationship Id="rId17" Type="http://schemas.openxmlformats.org/officeDocument/2006/relationships/tags" Target="../tags/tag123.xml"/><Relationship Id="rId25" Type="http://schemas.openxmlformats.org/officeDocument/2006/relationships/image" Target="../media/image1.emf"/><Relationship Id="rId2" Type="http://schemas.openxmlformats.org/officeDocument/2006/relationships/slideLayout" Target="../slideLayouts/slideLayout66.xml"/><Relationship Id="rId16" Type="http://schemas.openxmlformats.org/officeDocument/2006/relationships/tags" Target="../tags/tag122.xml"/><Relationship Id="rId20" Type="http://schemas.openxmlformats.org/officeDocument/2006/relationships/tags" Target="../tags/tag126.xml"/><Relationship Id="rId1" Type="http://schemas.openxmlformats.org/officeDocument/2006/relationships/slideLayout" Target="../slideLayouts/slideLayout65.xml"/><Relationship Id="rId6" Type="http://schemas.openxmlformats.org/officeDocument/2006/relationships/theme" Target="../theme/theme10.xml"/><Relationship Id="rId11" Type="http://schemas.openxmlformats.org/officeDocument/2006/relationships/tags" Target="../tags/tag117.xml"/><Relationship Id="rId24" Type="http://schemas.openxmlformats.org/officeDocument/2006/relationships/oleObject" Target="../embeddings/oleObject18.bin"/><Relationship Id="rId5" Type="http://schemas.openxmlformats.org/officeDocument/2006/relationships/slideLayout" Target="../slideLayouts/slideLayout69.xml"/><Relationship Id="rId15" Type="http://schemas.openxmlformats.org/officeDocument/2006/relationships/tags" Target="../tags/tag121.xml"/><Relationship Id="rId23" Type="http://schemas.openxmlformats.org/officeDocument/2006/relationships/tags" Target="../tags/tag129.xml"/><Relationship Id="rId10" Type="http://schemas.openxmlformats.org/officeDocument/2006/relationships/tags" Target="../tags/tag116.xml"/><Relationship Id="rId19" Type="http://schemas.openxmlformats.org/officeDocument/2006/relationships/tags" Target="../tags/tag125.xml"/><Relationship Id="rId4" Type="http://schemas.openxmlformats.org/officeDocument/2006/relationships/slideLayout" Target="../slideLayouts/slideLayout68.xml"/><Relationship Id="rId9" Type="http://schemas.openxmlformats.org/officeDocument/2006/relationships/tags" Target="../tags/tag115.xml"/><Relationship Id="rId14" Type="http://schemas.openxmlformats.org/officeDocument/2006/relationships/tags" Target="../tags/tag120.xml"/><Relationship Id="rId22" Type="http://schemas.openxmlformats.org/officeDocument/2006/relationships/tags" Target="../tags/tag128.xml"/><Relationship Id="rId27"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vmlDrawing" Target="../drawings/vmlDrawing21.vml"/><Relationship Id="rId13" Type="http://schemas.openxmlformats.org/officeDocument/2006/relationships/tags" Target="../tags/tag136.xml"/><Relationship Id="rId18" Type="http://schemas.openxmlformats.org/officeDocument/2006/relationships/tags" Target="../tags/tag141.xml"/><Relationship Id="rId26" Type="http://schemas.openxmlformats.org/officeDocument/2006/relationships/image" Target="../media/image1.emf"/><Relationship Id="rId3" Type="http://schemas.openxmlformats.org/officeDocument/2006/relationships/slideLayout" Target="../slideLayouts/slideLayout72.xml"/><Relationship Id="rId21" Type="http://schemas.openxmlformats.org/officeDocument/2006/relationships/tags" Target="../tags/tag144.xml"/><Relationship Id="rId7" Type="http://schemas.openxmlformats.org/officeDocument/2006/relationships/theme" Target="../theme/theme11.xml"/><Relationship Id="rId12" Type="http://schemas.openxmlformats.org/officeDocument/2006/relationships/tags" Target="../tags/tag135.xml"/><Relationship Id="rId17" Type="http://schemas.openxmlformats.org/officeDocument/2006/relationships/tags" Target="../tags/tag140.xml"/><Relationship Id="rId25" Type="http://schemas.openxmlformats.org/officeDocument/2006/relationships/oleObject" Target="../embeddings/oleObject21.bin"/><Relationship Id="rId2" Type="http://schemas.openxmlformats.org/officeDocument/2006/relationships/slideLayout" Target="../slideLayouts/slideLayout71.xml"/><Relationship Id="rId16" Type="http://schemas.openxmlformats.org/officeDocument/2006/relationships/tags" Target="../tags/tag139.xml"/><Relationship Id="rId20" Type="http://schemas.openxmlformats.org/officeDocument/2006/relationships/tags" Target="../tags/tag143.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tags" Target="../tags/tag134.xml"/><Relationship Id="rId24" Type="http://schemas.openxmlformats.org/officeDocument/2006/relationships/tags" Target="../tags/tag147.xml"/><Relationship Id="rId5" Type="http://schemas.openxmlformats.org/officeDocument/2006/relationships/slideLayout" Target="../slideLayouts/slideLayout74.xml"/><Relationship Id="rId15" Type="http://schemas.openxmlformats.org/officeDocument/2006/relationships/tags" Target="../tags/tag138.xml"/><Relationship Id="rId23" Type="http://schemas.openxmlformats.org/officeDocument/2006/relationships/tags" Target="../tags/tag146.xml"/><Relationship Id="rId28" Type="http://schemas.openxmlformats.org/officeDocument/2006/relationships/image" Target="../media/image3.png"/><Relationship Id="rId10" Type="http://schemas.openxmlformats.org/officeDocument/2006/relationships/tags" Target="../tags/tag133.xml"/><Relationship Id="rId19" Type="http://schemas.openxmlformats.org/officeDocument/2006/relationships/tags" Target="../tags/tag142.xml"/><Relationship Id="rId4" Type="http://schemas.openxmlformats.org/officeDocument/2006/relationships/slideLayout" Target="../slideLayouts/slideLayout73.xml"/><Relationship Id="rId9" Type="http://schemas.openxmlformats.org/officeDocument/2006/relationships/tags" Target="../tags/tag132.xml"/><Relationship Id="rId14" Type="http://schemas.openxmlformats.org/officeDocument/2006/relationships/tags" Target="../tags/tag137.xml"/><Relationship Id="rId22" Type="http://schemas.openxmlformats.org/officeDocument/2006/relationships/tags" Target="../tags/tag145.xml"/><Relationship Id="rId27"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13" Type="http://schemas.openxmlformats.org/officeDocument/2006/relationships/vmlDrawing" Target="../drawings/vmlDrawing24.vml"/><Relationship Id="rId18" Type="http://schemas.openxmlformats.org/officeDocument/2006/relationships/tags" Target="../tags/tag154.xml"/><Relationship Id="rId26" Type="http://schemas.openxmlformats.org/officeDocument/2006/relationships/tags" Target="../tags/tag162.xml"/><Relationship Id="rId39" Type="http://schemas.openxmlformats.org/officeDocument/2006/relationships/tags" Target="../tags/tag175.xml"/><Relationship Id="rId21" Type="http://schemas.openxmlformats.org/officeDocument/2006/relationships/tags" Target="../tags/tag157.xml"/><Relationship Id="rId34" Type="http://schemas.openxmlformats.org/officeDocument/2006/relationships/tags" Target="../tags/tag170.xml"/><Relationship Id="rId42" Type="http://schemas.openxmlformats.org/officeDocument/2006/relationships/tags" Target="../tags/tag1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6" Type="http://schemas.openxmlformats.org/officeDocument/2006/relationships/tags" Target="../tags/tag152.xml"/><Relationship Id="rId29" Type="http://schemas.openxmlformats.org/officeDocument/2006/relationships/tags" Target="../tags/tag16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tags" Target="../tags/tag160.xml"/><Relationship Id="rId32" Type="http://schemas.openxmlformats.org/officeDocument/2006/relationships/tags" Target="../tags/tag168.xml"/><Relationship Id="rId37" Type="http://schemas.openxmlformats.org/officeDocument/2006/relationships/tags" Target="../tags/tag173.xml"/><Relationship Id="rId40" Type="http://schemas.openxmlformats.org/officeDocument/2006/relationships/tags" Target="../tags/tag176.xml"/><Relationship Id="rId45" Type="http://schemas.openxmlformats.org/officeDocument/2006/relationships/image" Target="../media/image3.png"/><Relationship Id="rId5" Type="http://schemas.openxmlformats.org/officeDocument/2006/relationships/slideLayout" Target="../slideLayouts/slideLayout80.xml"/><Relationship Id="rId15" Type="http://schemas.openxmlformats.org/officeDocument/2006/relationships/tags" Target="../tags/tag151.xml"/><Relationship Id="rId23" Type="http://schemas.openxmlformats.org/officeDocument/2006/relationships/tags" Target="../tags/tag159.xml"/><Relationship Id="rId28" Type="http://schemas.openxmlformats.org/officeDocument/2006/relationships/tags" Target="../tags/tag164.xml"/><Relationship Id="rId36" Type="http://schemas.openxmlformats.org/officeDocument/2006/relationships/tags" Target="../tags/tag172.xml"/><Relationship Id="rId10" Type="http://schemas.openxmlformats.org/officeDocument/2006/relationships/slideLayout" Target="../slideLayouts/slideLayout85.xml"/><Relationship Id="rId19" Type="http://schemas.openxmlformats.org/officeDocument/2006/relationships/tags" Target="../tags/tag155.xml"/><Relationship Id="rId31" Type="http://schemas.openxmlformats.org/officeDocument/2006/relationships/tags" Target="../tags/tag167.xml"/><Relationship Id="rId44" Type="http://schemas.openxmlformats.org/officeDocument/2006/relationships/image" Target="../media/image2.png"/><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tags" Target="../tags/tag150.xml"/><Relationship Id="rId22" Type="http://schemas.openxmlformats.org/officeDocument/2006/relationships/tags" Target="../tags/tag158.xml"/><Relationship Id="rId27" Type="http://schemas.openxmlformats.org/officeDocument/2006/relationships/tags" Target="../tags/tag163.xml"/><Relationship Id="rId30" Type="http://schemas.openxmlformats.org/officeDocument/2006/relationships/tags" Target="../tags/tag166.xml"/><Relationship Id="rId35" Type="http://schemas.openxmlformats.org/officeDocument/2006/relationships/tags" Target="../tags/tag171.xml"/><Relationship Id="rId43" Type="http://schemas.openxmlformats.org/officeDocument/2006/relationships/oleObject" Target="../embeddings/oleObject24.bin"/><Relationship Id="rId8" Type="http://schemas.openxmlformats.org/officeDocument/2006/relationships/slideLayout" Target="../slideLayouts/slideLayout83.xml"/><Relationship Id="rId3" Type="http://schemas.openxmlformats.org/officeDocument/2006/relationships/slideLayout" Target="../slideLayouts/slideLayout78.xml"/><Relationship Id="rId12" Type="http://schemas.openxmlformats.org/officeDocument/2006/relationships/theme" Target="../theme/theme12.xml"/><Relationship Id="rId17" Type="http://schemas.openxmlformats.org/officeDocument/2006/relationships/tags" Target="../tags/tag153.xml"/><Relationship Id="rId25" Type="http://schemas.openxmlformats.org/officeDocument/2006/relationships/tags" Target="../tags/tag161.xml"/><Relationship Id="rId33" Type="http://schemas.openxmlformats.org/officeDocument/2006/relationships/tags" Target="../tags/tag169.xml"/><Relationship Id="rId38" Type="http://schemas.openxmlformats.org/officeDocument/2006/relationships/tags" Target="../tags/tag174.xml"/><Relationship Id="rId20" Type="http://schemas.openxmlformats.org/officeDocument/2006/relationships/tags" Target="../tags/tag156.xml"/><Relationship Id="rId41" Type="http://schemas.openxmlformats.org/officeDocument/2006/relationships/tags" Target="../tags/tag177.xml"/></Relationships>
</file>

<file path=ppt/slideMasters/_rels/slideMaster13.xml.rels><?xml version="1.0" encoding="UTF-8" standalone="yes"?>
<Relationships xmlns="http://schemas.openxmlformats.org/package/2006/relationships"><Relationship Id="rId8" Type="http://schemas.openxmlformats.org/officeDocument/2006/relationships/tags" Target="../tags/tag244.xml"/><Relationship Id="rId13" Type="http://schemas.openxmlformats.org/officeDocument/2006/relationships/tags" Target="../tags/tag249.xml"/><Relationship Id="rId18" Type="http://schemas.openxmlformats.org/officeDocument/2006/relationships/tags" Target="../tags/tag254.xml"/><Relationship Id="rId26" Type="http://schemas.openxmlformats.org/officeDocument/2006/relationships/image" Target="../media/image2.png"/><Relationship Id="rId3" Type="http://schemas.openxmlformats.org/officeDocument/2006/relationships/slideLayout" Target="../slideLayouts/slideLayout89.xml"/><Relationship Id="rId21" Type="http://schemas.openxmlformats.org/officeDocument/2006/relationships/tags" Target="../tags/tag257.xml"/><Relationship Id="rId7" Type="http://schemas.openxmlformats.org/officeDocument/2006/relationships/vmlDrawing" Target="../drawings/vmlDrawing27.vml"/><Relationship Id="rId12" Type="http://schemas.openxmlformats.org/officeDocument/2006/relationships/tags" Target="../tags/tag248.xml"/><Relationship Id="rId17" Type="http://schemas.openxmlformats.org/officeDocument/2006/relationships/tags" Target="../tags/tag253.xml"/><Relationship Id="rId25" Type="http://schemas.openxmlformats.org/officeDocument/2006/relationships/image" Target="../media/image1.emf"/><Relationship Id="rId2" Type="http://schemas.openxmlformats.org/officeDocument/2006/relationships/slideLayout" Target="../slideLayouts/slideLayout88.xml"/><Relationship Id="rId16" Type="http://schemas.openxmlformats.org/officeDocument/2006/relationships/tags" Target="../tags/tag252.xml"/><Relationship Id="rId20" Type="http://schemas.openxmlformats.org/officeDocument/2006/relationships/tags" Target="../tags/tag256.xml"/><Relationship Id="rId1" Type="http://schemas.openxmlformats.org/officeDocument/2006/relationships/slideLayout" Target="../slideLayouts/slideLayout87.xml"/><Relationship Id="rId6" Type="http://schemas.openxmlformats.org/officeDocument/2006/relationships/theme" Target="../theme/theme13.xml"/><Relationship Id="rId11" Type="http://schemas.openxmlformats.org/officeDocument/2006/relationships/tags" Target="../tags/tag247.xml"/><Relationship Id="rId24" Type="http://schemas.openxmlformats.org/officeDocument/2006/relationships/oleObject" Target="../embeddings/oleObject27.bin"/><Relationship Id="rId5" Type="http://schemas.openxmlformats.org/officeDocument/2006/relationships/slideLayout" Target="../slideLayouts/slideLayout91.xml"/><Relationship Id="rId15" Type="http://schemas.openxmlformats.org/officeDocument/2006/relationships/tags" Target="../tags/tag251.xml"/><Relationship Id="rId23" Type="http://schemas.openxmlformats.org/officeDocument/2006/relationships/tags" Target="../tags/tag259.xml"/><Relationship Id="rId10" Type="http://schemas.openxmlformats.org/officeDocument/2006/relationships/tags" Target="../tags/tag246.xml"/><Relationship Id="rId19" Type="http://schemas.openxmlformats.org/officeDocument/2006/relationships/tags" Target="../tags/tag255.xml"/><Relationship Id="rId4" Type="http://schemas.openxmlformats.org/officeDocument/2006/relationships/slideLayout" Target="../slideLayouts/slideLayout90.xml"/><Relationship Id="rId9" Type="http://schemas.openxmlformats.org/officeDocument/2006/relationships/tags" Target="../tags/tag245.xml"/><Relationship Id="rId14" Type="http://schemas.openxmlformats.org/officeDocument/2006/relationships/tags" Target="../tags/tag250.xml"/><Relationship Id="rId22" Type="http://schemas.openxmlformats.org/officeDocument/2006/relationships/tags" Target="../tags/tag258.xml"/><Relationship Id="rId27"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tags" Target="../tags/tag264.xml"/><Relationship Id="rId13" Type="http://schemas.openxmlformats.org/officeDocument/2006/relationships/tags" Target="../tags/tag269.xml"/><Relationship Id="rId18" Type="http://schemas.openxmlformats.org/officeDocument/2006/relationships/tags" Target="../tags/tag274.xml"/><Relationship Id="rId3" Type="http://schemas.openxmlformats.org/officeDocument/2006/relationships/slideLayout" Target="../slideLayouts/slideLayout94.xml"/><Relationship Id="rId21" Type="http://schemas.openxmlformats.org/officeDocument/2006/relationships/tags" Target="../tags/tag277.xml"/><Relationship Id="rId7" Type="http://schemas.openxmlformats.org/officeDocument/2006/relationships/tags" Target="../tags/tag263.xml"/><Relationship Id="rId12" Type="http://schemas.openxmlformats.org/officeDocument/2006/relationships/tags" Target="../tags/tag268.xml"/><Relationship Id="rId17" Type="http://schemas.openxmlformats.org/officeDocument/2006/relationships/tags" Target="../tags/tag273.xml"/><Relationship Id="rId25" Type="http://schemas.openxmlformats.org/officeDocument/2006/relationships/image" Target="../media/image3.png"/><Relationship Id="rId2" Type="http://schemas.openxmlformats.org/officeDocument/2006/relationships/slideLayout" Target="../slideLayouts/slideLayout93.xml"/><Relationship Id="rId16" Type="http://schemas.openxmlformats.org/officeDocument/2006/relationships/tags" Target="../tags/tag272.xml"/><Relationship Id="rId20" Type="http://schemas.openxmlformats.org/officeDocument/2006/relationships/tags" Target="../tags/tag276.xml"/><Relationship Id="rId1" Type="http://schemas.openxmlformats.org/officeDocument/2006/relationships/slideLayout" Target="../slideLayouts/slideLayout92.xml"/><Relationship Id="rId6" Type="http://schemas.openxmlformats.org/officeDocument/2006/relationships/tags" Target="../tags/tag262.xml"/><Relationship Id="rId11" Type="http://schemas.openxmlformats.org/officeDocument/2006/relationships/tags" Target="../tags/tag267.xml"/><Relationship Id="rId24" Type="http://schemas.openxmlformats.org/officeDocument/2006/relationships/image" Target="../media/image2.png"/><Relationship Id="rId5" Type="http://schemas.openxmlformats.org/officeDocument/2006/relationships/vmlDrawing" Target="../drawings/vmlDrawing30.vml"/><Relationship Id="rId15" Type="http://schemas.openxmlformats.org/officeDocument/2006/relationships/tags" Target="../tags/tag271.xml"/><Relationship Id="rId23" Type="http://schemas.openxmlformats.org/officeDocument/2006/relationships/image" Target="../media/image1.emf"/><Relationship Id="rId10" Type="http://schemas.openxmlformats.org/officeDocument/2006/relationships/tags" Target="../tags/tag266.xml"/><Relationship Id="rId19" Type="http://schemas.openxmlformats.org/officeDocument/2006/relationships/tags" Target="../tags/tag275.xml"/><Relationship Id="rId4" Type="http://schemas.openxmlformats.org/officeDocument/2006/relationships/theme" Target="../theme/theme14.xml"/><Relationship Id="rId9" Type="http://schemas.openxmlformats.org/officeDocument/2006/relationships/tags" Target="../tags/tag265.xml"/><Relationship Id="rId14" Type="http://schemas.openxmlformats.org/officeDocument/2006/relationships/tags" Target="../tags/tag270.xml"/><Relationship Id="rId22" Type="http://schemas.openxmlformats.org/officeDocument/2006/relationships/oleObject" Target="../embeddings/oleObject30.bin"/></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3" Type="http://schemas.openxmlformats.org/officeDocument/2006/relationships/slideLayout" Target="../slideLayouts/slideLayout7.xml"/><Relationship Id="rId21" Type="http://schemas.openxmlformats.org/officeDocument/2006/relationships/tags" Target="../tags/tag35.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5" Type="http://schemas.openxmlformats.org/officeDocument/2006/relationships/image" Target="../media/image3.png"/><Relationship Id="rId2" Type="http://schemas.openxmlformats.org/officeDocument/2006/relationships/slideLayout" Target="../slideLayouts/slideLayout6.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slideLayout" Target="../slideLayouts/slideLayout5.xml"/><Relationship Id="rId6" Type="http://schemas.openxmlformats.org/officeDocument/2006/relationships/tags" Target="../tags/tag20.xml"/><Relationship Id="rId11" Type="http://schemas.openxmlformats.org/officeDocument/2006/relationships/tags" Target="../tags/tag25.xml"/><Relationship Id="rId24" Type="http://schemas.openxmlformats.org/officeDocument/2006/relationships/image" Target="../media/image2.png"/><Relationship Id="rId5" Type="http://schemas.openxmlformats.org/officeDocument/2006/relationships/vmlDrawing" Target="../drawings/vmlDrawing4.vml"/><Relationship Id="rId15" Type="http://schemas.openxmlformats.org/officeDocument/2006/relationships/tags" Target="../tags/tag29.xml"/><Relationship Id="rId23" Type="http://schemas.openxmlformats.org/officeDocument/2006/relationships/image" Target="../media/image1.emf"/><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heme" Target="../theme/theme2.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oleObject" Target="../embeddings/oleObject4.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1.jpe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image" Target="../media/image1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12.jpe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9.jpe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tags" Target="../tags/tag58.xml"/><Relationship Id="rId3" Type="http://schemas.openxmlformats.org/officeDocument/2006/relationships/slideLayout" Target="../slideLayouts/slideLayout34.xml"/><Relationship Id="rId21" Type="http://schemas.openxmlformats.org/officeDocument/2006/relationships/tags" Target="../tags/tag53.xml"/><Relationship Id="rId7" Type="http://schemas.openxmlformats.org/officeDocument/2006/relationships/vmlDrawing" Target="../drawings/vmlDrawing7.v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tags" Target="../tags/tag57.xml"/><Relationship Id="rId2" Type="http://schemas.openxmlformats.org/officeDocument/2006/relationships/slideLayout" Target="../slideLayouts/slideLayout33.xml"/><Relationship Id="rId16" Type="http://schemas.openxmlformats.org/officeDocument/2006/relationships/tags" Target="../tags/tag48.xml"/><Relationship Id="rId20" Type="http://schemas.openxmlformats.org/officeDocument/2006/relationships/tags" Target="../tags/tag52.xml"/><Relationship Id="rId29" Type="http://schemas.openxmlformats.org/officeDocument/2006/relationships/image" Target="../media/image25.jpeg"/><Relationship Id="rId1" Type="http://schemas.openxmlformats.org/officeDocument/2006/relationships/slideLayout" Target="../slideLayouts/slideLayout32.xml"/><Relationship Id="rId6" Type="http://schemas.openxmlformats.org/officeDocument/2006/relationships/theme" Target="../theme/theme5.xml"/><Relationship Id="rId11" Type="http://schemas.openxmlformats.org/officeDocument/2006/relationships/tags" Target="../tags/tag43.xml"/><Relationship Id="rId24" Type="http://schemas.openxmlformats.org/officeDocument/2006/relationships/tags" Target="../tags/tag56.xml"/><Relationship Id="rId5" Type="http://schemas.openxmlformats.org/officeDocument/2006/relationships/slideLayout" Target="../slideLayouts/slideLayout36.xml"/><Relationship Id="rId15" Type="http://schemas.openxmlformats.org/officeDocument/2006/relationships/tags" Target="../tags/tag47.xml"/><Relationship Id="rId23" Type="http://schemas.openxmlformats.org/officeDocument/2006/relationships/tags" Target="../tags/tag55.xml"/><Relationship Id="rId28" Type="http://schemas.openxmlformats.org/officeDocument/2006/relationships/image" Target="../media/image1.emf"/><Relationship Id="rId10" Type="http://schemas.openxmlformats.org/officeDocument/2006/relationships/tags" Target="../tags/tag42.xml"/><Relationship Id="rId19" Type="http://schemas.openxmlformats.org/officeDocument/2006/relationships/tags" Target="../tags/tag51.xml"/><Relationship Id="rId4" Type="http://schemas.openxmlformats.org/officeDocument/2006/relationships/slideLayout" Target="../slideLayouts/slideLayout35.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 Id="rId27" Type="http://schemas.openxmlformats.org/officeDocument/2006/relationships/oleObject" Target="../embeddings/oleObject7.bin"/></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12.jpeg"/><Relationship Id="rId2" Type="http://schemas.openxmlformats.org/officeDocument/2006/relationships/slideLayout" Target="../slideLayouts/slideLayout38.xml"/><Relationship Id="rId16" Type="http://schemas.openxmlformats.org/officeDocument/2006/relationships/image" Target="../media/image29.jpe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6.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7.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18" Type="http://schemas.openxmlformats.org/officeDocument/2006/relationships/tags" Target="../tags/tag71.xml"/><Relationship Id="rId26" Type="http://schemas.openxmlformats.org/officeDocument/2006/relationships/image" Target="../media/image3.png"/><Relationship Id="rId3" Type="http://schemas.openxmlformats.org/officeDocument/2006/relationships/slideLayout" Target="../slideLayouts/slideLayout53.xml"/><Relationship Id="rId21" Type="http://schemas.openxmlformats.org/officeDocument/2006/relationships/tags" Target="../tags/tag74.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tags" Target="../tags/tag70.xml"/><Relationship Id="rId25" Type="http://schemas.openxmlformats.org/officeDocument/2006/relationships/image" Target="../media/image2.png"/><Relationship Id="rId2" Type="http://schemas.openxmlformats.org/officeDocument/2006/relationships/slideLayout" Target="../slideLayouts/slideLayout52.xml"/><Relationship Id="rId16" Type="http://schemas.openxmlformats.org/officeDocument/2006/relationships/tags" Target="../tags/tag69.xml"/><Relationship Id="rId20" Type="http://schemas.openxmlformats.org/officeDocument/2006/relationships/tags" Target="../tags/tag73.xml"/><Relationship Id="rId1" Type="http://schemas.openxmlformats.org/officeDocument/2006/relationships/slideLayout" Target="../slideLayouts/slideLayout51.xml"/><Relationship Id="rId6" Type="http://schemas.openxmlformats.org/officeDocument/2006/relationships/vmlDrawing" Target="../drawings/vmlDrawing9.vml"/><Relationship Id="rId11" Type="http://schemas.openxmlformats.org/officeDocument/2006/relationships/tags" Target="../tags/tag64.xml"/><Relationship Id="rId24" Type="http://schemas.openxmlformats.org/officeDocument/2006/relationships/image" Target="../media/image1.emf"/><Relationship Id="rId5" Type="http://schemas.openxmlformats.org/officeDocument/2006/relationships/theme" Target="../theme/theme7.xml"/><Relationship Id="rId15" Type="http://schemas.openxmlformats.org/officeDocument/2006/relationships/tags" Target="../tags/tag68.xml"/><Relationship Id="rId23" Type="http://schemas.openxmlformats.org/officeDocument/2006/relationships/oleObject" Target="../embeddings/oleObject9.bin"/><Relationship Id="rId10" Type="http://schemas.openxmlformats.org/officeDocument/2006/relationships/tags" Target="../tags/tag63.xml"/><Relationship Id="rId19" Type="http://schemas.openxmlformats.org/officeDocument/2006/relationships/tags" Target="../tags/tag72.xml"/><Relationship Id="rId4" Type="http://schemas.openxmlformats.org/officeDocument/2006/relationships/slideLayout" Target="../slideLayouts/slideLayout54.xml"/><Relationship Id="rId9" Type="http://schemas.openxmlformats.org/officeDocument/2006/relationships/tags" Target="../tags/tag62.xml"/><Relationship Id="rId14" Type="http://schemas.openxmlformats.org/officeDocument/2006/relationships/tags" Target="../tags/tag67.xml"/><Relationship Id="rId22" Type="http://schemas.openxmlformats.org/officeDocument/2006/relationships/tags" Target="../tags/tag75.xml"/></Relationships>
</file>

<file path=ppt/slideMasters/_rels/slideMaster8.xml.rels><?xml version="1.0" encoding="UTF-8" standalone="yes"?>
<Relationships xmlns="http://schemas.openxmlformats.org/package/2006/relationships"><Relationship Id="rId8" Type="http://schemas.openxmlformats.org/officeDocument/2006/relationships/vmlDrawing" Target="../drawings/vmlDrawing12.vml"/><Relationship Id="rId13" Type="http://schemas.openxmlformats.org/officeDocument/2006/relationships/tags" Target="../tags/tag82.xml"/><Relationship Id="rId18" Type="http://schemas.openxmlformats.org/officeDocument/2006/relationships/tags" Target="../tags/tag87.xml"/><Relationship Id="rId26" Type="http://schemas.openxmlformats.org/officeDocument/2006/relationships/image" Target="../media/image1.emf"/><Relationship Id="rId3" Type="http://schemas.openxmlformats.org/officeDocument/2006/relationships/slideLayout" Target="../slideLayouts/slideLayout57.xml"/><Relationship Id="rId21" Type="http://schemas.openxmlformats.org/officeDocument/2006/relationships/tags" Target="../tags/tag90.xml"/><Relationship Id="rId7" Type="http://schemas.openxmlformats.org/officeDocument/2006/relationships/theme" Target="../theme/theme8.xml"/><Relationship Id="rId12" Type="http://schemas.openxmlformats.org/officeDocument/2006/relationships/tags" Target="../tags/tag81.xml"/><Relationship Id="rId17" Type="http://schemas.openxmlformats.org/officeDocument/2006/relationships/tags" Target="../tags/tag86.xml"/><Relationship Id="rId25" Type="http://schemas.openxmlformats.org/officeDocument/2006/relationships/oleObject" Target="../embeddings/oleObject12.bin"/><Relationship Id="rId2" Type="http://schemas.openxmlformats.org/officeDocument/2006/relationships/slideLayout" Target="../slideLayouts/slideLayout56.xml"/><Relationship Id="rId16" Type="http://schemas.openxmlformats.org/officeDocument/2006/relationships/tags" Target="../tags/tag85.xml"/><Relationship Id="rId20" Type="http://schemas.openxmlformats.org/officeDocument/2006/relationships/tags" Target="../tags/tag89.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ags" Target="../tags/tag80.xml"/><Relationship Id="rId24" Type="http://schemas.openxmlformats.org/officeDocument/2006/relationships/tags" Target="../tags/tag93.xml"/><Relationship Id="rId5" Type="http://schemas.openxmlformats.org/officeDocument/2006/relationships/slideLayout" Target="../slideLayouts/slideLayout59.xml"/><Relationship Id="rId15" Type="http://schemas.openxmlformats.org/officeDocument/2006/relationships/tags" Target="../tags/tag84.xml"/><Relationship Id="rId23" Type="http://schemas.openxmlformats.org/officeDocument/2006/relationships/tags" Target="../tags/tag92.xml"/><Relationship Id="rId28" Type="http://schemas.openxmlformats.org/officeDocument/2006/relationships/image" Target="../media/image3.png"/><Relationship Id="rId10" Type="http://schemas.openxmlformats.org/officeDocument/2006/relationships/tags" Target="../tags/tag79.xml"/><Relationship Id="rId19" Type="http://schemas.openxmlformats.org/officeDocument/2006/relationships/tags" Target="../tags/tag88.xml"/><Relationship Id="rId4" Type="http://schemas.openxmlformats.org/officeDocument/2006/relationships/slideLayout" Target="../slideLayouts/slideLayout58.xml"/><Relationship Id="rId9" Type="http://schemas.openxmlformats.org/officeDocument/2006/relationships/tags" Target="../tags/tag78.xml"/><Relationship Id="rId14" Type="http://schemas.openxmlformats.org/officeDocument/2006/relationships/tags" Target="../tags/tag83.xml"/><Relationship Id="rId22" Type="http://schemas.openxmlformats.org/officeDocument/2006/relationships/tags" Target="../tags/tag91.xml"/><Relationship Id="rId27"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18" Type="http://schemas.openxmlformats.org/officeDocument/2006/relationships/tags" Target="../tags/tag107.xml"/><Relationship Id="rId26" Type="http://schemas.openxmlformats.org/officeDocument/2006/relationships/image" Target="../media/image3.png"/><Relationship Id="rId3" Type="http://schemas.openxmlformats.org/officeDocument/2006/relationships/slideLayout" Target="../slideLayouts/slideLayout63.xml"/><Relationship Id="rId21" Type="http://schemas.openxmlformats.org/officeDocument/2006/relationships/tags" Target="../tags/tag110.xml"/><Relationship Id="rId7" Type="http://schemas.openxmlformats.org/officeDocument/2006/relationships/tags" Target="../tags/tag96.xml"/><Relationship Id="rId12" Type="http://schemas.openxmlformats.org/officeDocument/2006/relationships/tags" Target="../tags/tag101.xml"/><Relationship Id="rId17" Type="http://schemas.openxmlformats.org/officeDocument/2006/relationships/tags" Target="../tags/tag106.xml"/><Relationship Id="rId25" Type="http://schemas.openxmlformats.org/officeDocument/2006/relationships/image" Target="../media/image2.png"/><Relationship Id="rId2" Type="http://schemas.openxmlformats.org/officeDocument/2006/relationships/slideLayout" Target="../slideLayouts/slideLayout62.xml"/><Relationship Id="rId16" Type="http://schemas.openxmlformats.org/officeDocument/2006/relationships/tags" Target="../tags/tag105.xml"/><Relationship Id="rId20" Type="http://schemas.openxmlformats.org/officeDocument/2006/relationships/tags" Target="../tags/tag109.xml"/><Relationship Id="rId1" Type="http://schemas.openxmlformats.org/officeDocument/2006/relationships/slideLayout" Target="../slideLayouts/slideLayout61.xml"/><Relationship Id="rId6" Type="http://schemas.openxmlformats.org/officeDocument/2006/relationships/vmlDrawing" Target="../drawings/vmlDrawing15.vml"/><Relationship Id="rId11" Type="http://schemas.openxmlformats.org/officeDocument/2006/relationships/tags" Target="../tags/tag100.xml"/><Relationship Id="rId24" Type="http://schemas.openxmlformats.org/officeDocument/2006/relationships/image" Target="../media/image1.emf"/><Relationship Id="rId5" Type="http://schemas.openxmlformats.org/officeDocument/2006/relationships/theme" Target="../theme/theme9.xml"/><Relationship Id="rId15" Type="http://schemas.openxmlformats.org/officeDocument/2006/relationships/tags" Target="../tags/tag104.xml"/><Relationship Id="rId23" Type="http://schemas.openxmlformats.org/officeDocument/2006/relationships/oleObject" Target="../embeddings/oleObject15.bin"/><Relationship Id="rId10" Type="http://schemas.openxmlformats.org/officeDocument/2006/relationships/tags" Target="../tags/tag99.xml"/><Relationship Id="rId19" Type="http://schemas.openxmlformats.org/officeDocument/2006/relationships/tags" Target="../tags/tag108.xml"/><Relationship Id="rId4" Type="http://schemas.openxmlformats.org/officeDocument/2006/relationships/slideLayout" Target="../slideLayouts/slideLayout64.xml"/><Relationship Id="rId9" Type="http://schemas.openxmlformats.org/officeDocument/2006/relationships/tags" Target="../tags/tag98.xml"/><Relationship Id="rId14" Type="http://schemas.openxmlformats.org/officeDocument/2006/relationships/tags" Target="../tags/tag103.xml"/><Relationship Id="rId22" Type="http://schemas.openxmlformats.org/officeDocument/2006/relationships/tags" Target="../tags/tag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313218740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57825"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chemeClr val="tx2"/>
                </a:buClr>
              </a:pPr>
              <a:r>
                <a:rPr lang="en-US" sz="1200" dirty="0">
                  <a:solidFill>
                    <a:srgbClr val="808080"/>
                  </a:solidFill>
                  <a:latin typeface="+mn-lt"/>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74"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9747"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4006611584"/>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12819"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38138708"/>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4" hidden="1"/>
          <p:cNvGraphicFramePr>
            <a:graphicFrameLocks/>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8953" name="think-cell Slide" r:id="rId43" imgW="0" imgH="0" progId="TCLayout.ActiveDocument.1">
                  <p:embed/>
                </p:oleObj>
              </mc:Choice>
              <mc:Fallback>
                <p:oleObj name="think-cell Slide" r:id="rId43"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8" name="Picture 142"/>
          <p:cNvPicPr>
            <a:picLocks noChangeArrowheads="1"/>
          </p:cNvPicPr>
          <p:nvPr>
            <p:custDataLst>
              <p:tags r:id="rId14"/>
            </p:custDataLst>
          </p:nvPr>
        </p:nvPicPr>
        <p:blipFill>
          <a:blip r:embed="rId44" cstate="print"/>
          <a:srcRect/>
          <a:stretch>
            <a:fillRect/>
          </a:stretch>
        </p:blipFill>
        <p:spPr bwMode="auto">
          <a:xfrm>
            <a:off x="0" y="0"/>
            <a:ext cx="7591425" cy="969963"/>
          </a:xfrm>
          <a:prstGeom prst="rect">
            <a:avLst/>
          </a:prstGeom>
          <a:noFill/>
          <a:ln w="19050">
            <a:noFill/>
            <a:miter lim="800000"/>
            <a:headEnd/>
            <a:tailEnd/>
          </a:ln>
        </p:spPr>
      </p:pic>
      <p:sp>
        <p:nvSpPr>
          <p:cNvPr id="1029" name="McK 1. Slide Placeholder"/>
          <p:cNvSpPr>
            <a:spLocks noGrp="1" noChangeArrowheads="1"/>
          </p:cNvSpPr>
          <p:nvPr>
            <p:ph type="title"/>
            <p:custDataLst>
              <p:tags r:id="rId15"/>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ZA"/>
              <a:t>Click to edit Master title style</a:t>
            </a:r>
          </a:p>
        </p:txBody>
      </p:sp>
      <p:sp>
        <p:nvSpPr>
          <p:cNvPr id="1030" name="Rectangle 3"/>
          <p:cNvSpPr>
            <a:spLocks noGrp="1" noChangeArrowheads="1"/>
          </p:cNvSpPr>
          <p:nvPr>
            <p:ph type="body" idx="1"/>
            <p:custDataLst>
              <p:tags r:id="rId16"/>
            </p:custDataLst>
          </p:nvPr>
        </p:nvSpPr>
        <p:spPr bwMode="auto">
          <a:xfrm>
            <a:off x="436563" y="1890713"/>
            <a:ext cx="6784975"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3" name="Rectangle 39"/>
          <p:cNvSpPr>
            <a:spLocks noGrp="1" noChangeArrowheads="1"/>
          </p:cNvSpPr>
          <p:nvPr>
            <p:ph type="sldNum" sz="quarter" idx="4"/>
            <p:custDataLst>
              <p:tags r:id="rId17"/>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a:solidFill>
                  <a:srgbClr val="83725B"/>
                </a:solidFill>
                <a:latin typeface="Arial" charset="0"/>
                <a:cs typeface="Arial" charset="0"/>
              </a:defRPr>
            </a:lvl1pPr>
          </a:lstStyle>
          <a:p>
            <a:pPr>
              <a:defRPr/>
            </a:pPr>
            <a:fld id="{1F8F82AC-298B-449C-A703-A311DF9D6C3B}" type="slidenum">
              <a:rPr lang="en-ZA" smtClean="0"/>
              <a:pPr>
                <a:defRPr/>
              </a:pPr>
              <a:t>‹#›</a:t>
            </a:fld>
            <a:endParaRPr lang="en-ZA" dirty="0"/>
          </a:p>
        </p:txBody>
      </p:sp>
      <p:sp>
        <p:nvSpPr>
          <p:cNvPr id="1074" name="McK 2. Unit of measure" hidden="1"/>
          <p:cNvSpPr txBox="1">
            <a:spLocks noChangeArrowheads="1"/>
          </p:cNvSpPr>
          <p:nvPr>
            <p:custDataLst>
              <p:tags r:id="rId18"/>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ZA" b="1" dirty="0">
                <a:solidFill>
                  <a:srgbClr val="808080"/>
                </a:solidFill>
              </a:rPr>
              <a:t>Unit of measure</a:t>
            </a:r>
          </a:p>
        </p:txBody>
      </p:sp>
      <p:grpSp>
        <p:nvGrpSpPr>
          <p:cNvPr id="1095" name="McK Slide Elements"/>
          <p:cNvGrpSpPr>
            <a:grpSpLocks/>
          </p:cNvGrpSpPr>
          <p:nvPr userDrawn="1"/>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ZA" sz="1000" dirty="0">
                  <a:solidFill>
                    <a:srgbClr val="003896"/>
                  </a:solidFill>
                </a:rPr>
                <a:t>1 Footnote</a:t>
              </a:r>
            </a:p>
          </p:txBody>
        </p:sp>
        <p:sp>
          <p:nvSpPr>
            <p:cNvPr id="1077"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ZA" sz="1000" dirty="0">
                  <a:solidFill>
                    <a:srgbClr val="003896"/>
                  </a:solidFill>
                </a:rPr>
                <a:t>SOURCE: Source</a:t>
              </a:r>
            </a:p>
          </p:txBody>
        </p:sp>
      </p:grpSp>
      <p:grpSp>
        <p:nvGrpSpPr>
          <p:cNvPr id="1034" name="LegendBoxes" hidden="1"/>
          <p:cNvGrpSpPr>
            <a:grpSpLocks/>
          </p:cNvGrpSpPr>
          <p:nvPr>
            <p:custDataLst>
              <p:tags r:id="rId19"/>
            </p:custDataLst>
          </p:nvPr>
        </p:nvGrpSpPr>
        <p:grpSpPr bwMode="auto">
          <a:xfrm>
            <a:off x="7993063" y="1012825"/>
            <a:ext cx="849312" cy="977899"/>
            <a:chOff x="3394" y="518"/>
            <a:chExt cx="535" cy="616"/>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sz="1300" dirty="0">
                <a:solidFill>
                  <a:srgbClr val="003896"/>
                </a:solidFill>
              </a:endParaRPr>
            </a:p>
          </p:txBody>
        </p:sp>
        <p:sp>
          <p:nvSpPr>
            <p:cNvPr id="1085" name="Legend1" hidden="1"/>
            <p:cNvSpPr>
              <a:spLocks noChangeArrowheads="1"/>
            </p:cNvSpPr>
            <p:nvPr userDrawn="1"/>
          </p:nvSpPr>
          <p:spPr bwMode="auto">
            <a:xfrm>
              <a:off x="3554" y="5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2" name="Legend2" hidden="1"/>
            <p:cNvSpPr>
              <a:spLocks noChangeArrowheads="1"/>
            </p:cNvSpPr>
            <p:nvPr userDrawn="1"/>
          </p:nvSpPr>
          <p:spPr bwMode="auto">
            <a:xfrm>
              <a:off x="3554" y="68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3" name="Legend3" hidden="1"/>
            <p:cNvSpPr>
              <a:spLocks noChangeArrowheads="1"/>
            </p:cNvSpPr>
            <p:nvPr userDrawn="1"/>
          </p:nvSpPr>
          <p:spPr bwMode="auto">
            <a:xfrm>
              <a:off x="3554" y="84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088" name="Legend4" hidden="1"/>
            <p:cNvSpPr>
              <a:spLocks noChangeArrowheads="1"/>
            </p:cNvSpPr>
            <p:nvPr userDrawn="1"/>
          </p:nvSpPr>
          <p:spPr bwMode="auto">
            <a:xfrm>
              <a:off x="3554" y="1018"/>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grpSp>
      <p:grpSp>
        <p:nvGrpSpPr>
          <p:cNvPr id="1035" name="LegendLines" hidden="1"/>
          <p:cNvGrpSpPr>
            <a:grpSpLocks/>
          </p:cNvGrpSpPr>
          <p:nvPr>
            <p:custDataLst>
              <p:tags r:id="rId20"/>
            </p:custDataLst>
          </p:nvPr>
        </p:nvGrpSpPr>
        <p:grpSpPr bwMode="auto">
          <a:xfrm>
            <a:off x="7675563" y="1012822"/>
            <a:ext cx="1166812" cy="708024"/>
            <a:chOff x="2411" y="2749"/>
            <a:chExt cx="735" cy="446"/>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sz="1300" dirty="0">
                <a:solidFill>
                  <a:srgbClr val="003896"/>
                </a:solidFill>
              </a:endParaRPr>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sz="1300" dirty="0">
                <a:solidFill>
                  <a:srgbClr val="003896"/>
                </a:solidFill>
              </a:endParaRPr>
            </a:p>
          </p:txBody>
        </p:sp>
        <p:sp>
          <p:nvSpPr>
            <p:cNvPr id="5"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sz="1300" dirty="0">
                <a:solidFill>
                  <a:srgbClr val="003896"/>
                </a:solidFill>
              </a:endParaRPr>
            </a:p>
          </p:txBody>
        </p:sp>
        <p:sp>
          <p:nvSpPr>
            <p:cNvPr id="1093" name="Legend1" hidden="1"/>
            <p:cNvSpPr>
              <a:spLocks noChangeArrowheads="1"/>
            </p:cNvSpPr>
            <p:nvPr userDrawn="1"/>
          </p:nvSpPr>
          <p:spPr bwMode="auto">
            <a:xfrm>
              <a:off x="2771" y="274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094" name="Legend2" hidden="1"/>
            <p:cNvSpPr>
              <a:spLocks noChangeArrowheads="1"/>
            </p:cNvSpPr>
            <p:nvPr userDrawn="1"/>
          </p:nvSpPr>
          <p:spPr bwMode="auto">
            <a:xfrm>
              <a:off x="2771" y="291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6" name="Legend3" hidden="1"/>
            <p:cNvSpPr>
              <a:spLocks noChangeArrowheads="1"/>
            </p:cNvSpPr>
            <p:nvPr userDrawn="1"/>
          </p:nvSpPr>
          <p:spPr bwMode="auto">
            <a:xfrm>
              <a:off x="2771" y="3079"/>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grpSp>
      <p:grpSp>
        <p:nvGrpSpPr>
          <p:cNvPr id="1036" name="LegendMoons" hidden="1"/>
          <p:cNvGrpSpPr>
            <a:grpSpLocks/>
          </p:cNvGrpSpPr>
          <p:nvPr>
            <p:custDataLst>
              <p:tags r:id="rId21"/>
            </p:custDataLst>
          </p:nvPr>
        </p:nvGrpSpPr>
        <p:grpSpPr bwMode="auto">
          <a:xfrm>
            <a:off x="7913688" y="1014413"/>
            <a:ext cx="928687" cy="1306512"/>
            <a:chOff x="1104" y="2704"/>
            <a:chExt cx="585" cy="823"/>
          </a:xfrm>
        </p:grpSpPr>
        <p:grpSp>
          <p:nvGrpSpPr>
            <p:cNvPr id="1048" name="MoonLegend1" hidden="1"/>
            <p:cNvGrpSpPr>
              <a:grpSpLocks noChangeAspect="1"/>
            </p:cNvGrpSpPr>
            <p:nvPr>
              <p:custDataLst>
                <p:tags r:id="rId28"/>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1"/>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099" name="Arc 75" hidden="1"/>
              <p:cNvSpPr>
                <a:spLocks noChangeAspect="1"/>
              </p:cNvSpPr>
              <p:nvPr>
                <p:custDataLst>
                  <p:tags r:id="rId42"/>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49" name="MoonLegend2" hidden="1"/>
            <p:cNvGrpSpPr>
              <a:grpSpLocks noChangeAspect="1"/>
            </p:cNvGrpSpPr>
            <p:nvPr>
              <p:custDataLst>
                <p:tags r:id="rId29"/>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39"/>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2" name="Arc 78" hidden="1"/>
              <p:cNvSpPr>
                <a:spLocks noChangeAspect="1"/>
              </p:cNvSpPr>
              <p:nvPr>
                <p:custDataLst>
                  <p:tags r:id="rId40"/>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0" name="MoonLegend3" hidden="1"/>
            <p:cNvGrpSpPr>
              <a:grpSpLocks noChangeAspect="1"/>
            </p:cNvGrpSpPr>
            <p:nvPr>
              <p:custDataLst>
                <p:tags r:id="rId30"/>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7"/>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5" name="Arc 81" hidden="1"/>
              <p:cNvSpPr>
                <a:spLocks noChangeAspect="1"/>
              </p:cNvSpPr>
              <p:nvPr>
                <p:custDataLst>
                  <p:tags r:id="rId38"/>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1" name="MoonLegend4" hidden="1"/>
            <p:cNvGrpSpPr>
              <a:grpSpLocks noChangeAspect="1"/>
            </p:cNvGrpSpPr>
            <p:nvPr>
              <p:custDataLst>
                <p:tags r:id="rId31"/>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5"/>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1108" name="Arc 84" hidden="1"/>
              <p:cNvSpPr>
                <a:spLocks noChangeAspect="1"/>
              </p:cNvSpPr>
              <p:nvPr>
                <p:custDataLst>
                  <p:tags r:id="rId36"/>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grpSp>
          <p:nvGrpSpPr>
            <p:cNvPr id="1052" name="MoonLegend5" hidden="1"/>
            <p:cNvGrpSpPr>
              <a:grpSpLocks noChangeAspect="1"/>
            </p:cNvGrpSpPr>
            <p:nvPr>
              <p:custDataLst>
                <p:tags r:id="rId32"/>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3"/>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sz="1300" dirty="0">
                  <a:solidFill>
                    <a:srgbClr val="003896"/>
                  </a:solidFill>
                </a:endParaRPr>
              </a:p>
            </p:txBody>
          </p:sp>
          <p:sp>
            <p:nvSpPr>
              <p:cNvPr id="7" name="Oval 87" hidden="1"/>
              <p:cNvSpPr>
                <a:spLocks noChangeAspect="1" noChangeArrowheads="1"/>
              </p:cNvSpPr>
              <p:nvPr>
                <p:custDataLst>
                  <p:tags r:id="rId34"/>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sz="1300" dirty="0">
                  <a:solidFill>
                    <a:srgbClr val="003896"/>
                  </a:solidFill>
                </a:endParaRPr>
              </a:p>
            </p:txBody>
          </p:sp>
        </p:grpSp>
        <p:sp>
          <p:nvSpPr>
            <p:cNvPr id="1112" name="Legend1" hidden="1"/>
            <p:cNvSpPr>
              <a:spLocks noChangeArrowheads="1"/>
            </p:cNvSpPr>
            <p:nvPr userDrawn="1"/>
          </p:nvSpPr>
          <p:spPr bwMode="auto">
            <a:xfrm>
              <a:off x="1314" y="2711"/>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Legend1</a:t>
              </a:r>
            </a:p>
          </p:txBody>
        </p:sp>
        <p:sp>
          <p:nvSpPr>
            <p:cNvPr id="1113" name="Legend2" hidden="1"/>
            <p:cNvSpPr>
              <a:spLocks noChangeArrowheads="1"/>
            </p:cNvSpPr>
            <p:nvPr userDrawn="1"/>
          </p:nvSpPr>
          <p:spPr bwMode="auto">
            <a:xfrm>
              <a:off x="1314" y="2884"/>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Legend2</a:t>
              </a:r>
            </a:p>
          </p:txBody>
        </p:sp>
        <p:sp>
          <p:nvSpPr>
            <p:cNvPr id="1114" name="Legend3" hidden="1"/>
            <p:cNvSpPr>
              <a:spLocks noChangeArrowheads="1"/>
            </p:cNvSpPr>
            <p:nvPr userDrawn="1"/>
          </p:nvSpPr>
          <p:spPr bwMode="auto">
            <a:xfrm>
              <a:off x="1314" y="3057"/>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Legend3</a:t>
              </a:r>
            </a:p>
          </p:txBody>
        </p:sp>
        <p:sp>
          <p:nvSpPr>
            <p:cNvPr id="1115" name="Legend4" hidden="1"/>
            <p:cNvSpPr>
              <a:spLocks noChangeArrowheads="1"/>
            </p:cNvSpPr>
            <p:nvPr userDrawn="1"/>
          </p:nvSpPr>
          <p:spPr bwMode="auto">
            <a:xfrm>
              <a:off x="1314" y="3230"/>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Legend4</a:t>
              </a:r>
            </a:p>
          </p:txBody>
        </p:sp>
        <p:sp>
          <p:nvSpPr>
            <p:cNvPr id="1116" name="Legend5" hidden="1"/>
            <p:cNvSpPr>
              <a:spLocks noChangeArrowheads="1"/>
            </p:cNvSpPr>
            <p:nvPr userDrawn="1"/>
          </p:nvSpPr>
          <p:spPr bwMode="auto">
            <a:xfrm>
              <a:off x="1314" y="3403"/>
              <a:ext cx="375" cy="116"/>
            </a:xfrm>
            <a:prstGeom prst="rect">
              <a:avLst/>
            </a:prstGeom>
            <a:noFill/>
            <a:ln w="9525">
              <a:noFill/>
              <a:miter lim="800000"/>
              <a:headEnd/>
              <a:tailEnd/>
            </a:ln>
            <a:effectLst/>
          </p:spPr>
          <p:txBody>
            <a:bodyPr wrap="none" lIns="0" tIns="0" rIns="0" bIns="0" anchor="ctr">
              <a:spAutoFit/>
            </a:bodyPr>
            <a:lstStyle/>
            <a:p>
              <a:pPr>
                <a:defRPr/>
              </a:pPr>
              <a:r>
                <a:rPr lang="en-ZA" sz="1200" dirty="0">
                  <a:solidFill>
                    <a:srgbClr val="003896"/>
                  </a:solidFill>
                </a:rPr>
                <a:t>Legend5</a:t>
              </a:r>
            </a:p>
          </p:txBody>
        </p:sp>
      </p:grpSp>
      <p:grpSp>
        <p:nvGrpSpPr>
          <p:cNvPr id="1037" name="Sticker" hidden="1"/>
          <p:cNvGrpSpPr>
            <a:grpSpLocks/>
          </p:cNvGrpSpPr>
          <p:nvPr>
            <p:custDataLst>
              <p:tags r:id="rId22"/>
            </p:custDataLst>
          </p:nvPr>
        </p:nvGrpSpPr>
        <p:grpSpPr bwMode="auto">
          <a:xfrm>
            <a:off x="7740643" y="1014415"/>
            <a:ext cx="1096961" cy="214313"/>
            <a:chOff x="4876" y="639"/>
            <a:chExt cx="691" cy="135"/>
          </a:xfrm>
        </p:grpSpPr>
        <p:cxnSp>
          <p:nvCxnSpPr>
            <p:cNvPr id="1045" name="AutoShape 94" hidden="1"/>
            <p:cNvCxnSpPr>
              <a:cxnSpLocks noChangeShapeType="1"/>
              <a:stCxn id="1119" idx="4"/>
              <a:endCxn id="1119" idx="6"/>
            </p:cNvCxnSpPr>
            <p:nvPr/>
          </p:nvCxnSpPr>
          <p:spPr bwMode="auto">
            <a:xfrm rot="16200000" flipH="1">
              <a:off x="5222" y="428"/>
              <a:ext cx="1" cy="689"/>
            </a:xfrm>
            <a:prstGeom prst="straightConnector1">
              <a:avLst/>
            </a:prstGeom>
            <a:noFill/>
            <a:ln w="25400">
              <a:solidFill>
                <a:srgbClr val="808080"/>
              </a:solidFill>
              <a:round/>
              <a:headEnd/>
              <a:tailEnd/>
            </a:ln>
          </p:spPr>
        </p:cxnSp>
        <p:sp>
          <p:nvSpPr>
            <p:cNvPr id="1119" name="AutoShape 95" hidden="1"/>
            <p:cNvSpPr>
              <a:spLocks noChangeArrowheads="1"/>
            </p:cNvSpPr>
            <p:nvPr/>
          </p:nvSpPr>
          <p:spPr bwMode="auto">
            <a:xfrm>
              <a:off x="4877" y="639"/>
              <a:ext cx="689" cy="134"/>
            </a:xfrm>
            <a:prstGeom prst="leftRightArrow">
              <a:avLst>
                <a:gd name="adj1" fmla="val 100000"/>
                <a:gd name="adj2" fmla="val 0"/>
              </a:avLst>
            </a:prstGeom>
            <a:noFill/>
            <a:ln w="9525" algn="ctr">
              <a:noFill/>
              <a:miter lim="800000"/>
              <a:headEnd/>
              <a:tailEnd/>
            </a:ln>
            <a:effectLst/>
          </p:spPr>
          <p:txBody>
            <a:bodyPr wrap="none" lIns="27432" tIns="0" rIns="0" bIns="27432">
              <a:spAutoFit/>
            </a:bodyPr>
            <a:lstStyle/>
            <a:p>
              <a:pPr algn="r" defTabSz="895350">
                <a:buClr>
                  <a:srgbClr val="83725B"/>
                </a:buClr>
                <a:defRPr/>
              </a:pPr>
              <a:r>
                <a:rPr lang="en-ZA" sz="1200" dirty="0">
                  <a:solidFill>
                    <a:srgbClr val="808080"/>
                  </a:solidFill>
                </a:rPr>
                <a:t>ILLUSTRATIVE</a:t>
              </a:r>
            </a:p>
          </p:txBody>
        </p:sp>
        <p:cxnSp>
          <p:nvCxnSpPr>
            <p:cNvPr id="1047" name="AutoShape 96" hidden="1"/>
            <p:cNvCxnSpPr>
              <a:cxnSpLocks noChangeShapeType="1"/>
              <a:stCxn id="1119" idx="2"/>
              <a:endCxn id="1119" idx="4"/>
            </p:cNvCxnSpPr>
            <p:nvPr/>
          </p:nvCxnSpPr>
          <p:spPr bwMode="auto">
            <a:xfrm rot="16200000" flipH="1">
              <a:off x="4810" y="706"/>
              <a:ext cx="134" cy="1"/>
            </a:xfrm>
            <a:prstGeom prst="straightConnector1">
              <a:avLst/>
            </a:prstGeom>
            <a:noFill/>
            <a:ln w="9525">
              <a:solidFill>
                <a:srgbClr val="808080"/>
              </a:solidFill>
              <a:round/>
              <a:headEnd/>
              <a:tailEnd/>
            </a:ln>
          </p:spPr>
        </p:cxnSp>
      </p:grpSp>
      <p:sp>
        <p:nvSpPr>
          <p:cNvPr id="1123" name="doc id" hidden="1"/>
          <p:cNvSpPr>
            <a:spLocks noChangeArrowheads="1"/>
          </p:cNvSpPr>
          <p:nvPr>
            <p:custDataLst>
              <p:tags r:id="rId23"/>
            </p:custDataLst>
          </p:nvPr>
        </p:nvSpPr>
        <p:spPr bwMode="auto">
          <a:xfrm>
            <a:off x="8010525" y="47625"/>
            <a:ext cx="995363" cy="107722"/>
          </a:xfrm>
          <a:prstGeom prst="rect">
            <a:avLst/>
          </a:prstGeom>
          <a:noFill/>
          <a:ln w="9525">
            <a:noFill/>
            <a:miter lim="800000"/>
            <a:headEnd/>
            <a:tailEnd/>
          </a:ln>
          <a:effectLst/>
        </p:spPr>
        <p:txBody>
          <a:bodyPr lIns="0" tIns="0" rIns="0" bIns="0">
            <a:spAutoFit/>
          </a:bodyPr>
          <a:lstStyle/>
          <a:p>
            <a:pPr algn="r" defTabSz="895350">
              <a:defRPr/>
            </a:pPr>
            <a:r>
              <a:rPr lang="en-ZA" sz="700" dirty="0">
                <a:solidFill>
                  <a:srgbClr val="000000"/>
                </a:solidFill>
              </a:rPr>
              <a:t>TVM-AAA123-20091218-</a:t>
            </a:r>
          </a:p>
        </p:txBody>
      </p:sp>
      <p:grpSp>
        <p:nvGrpSpPr>
          <p:cNvPr id="1039" name="ACET" hidden="1"/>
          <p:cNvGrpSpPr>
            <a:grpSpLocks/>
          </p:cNvGrpSpPr>
          <p:nvPr>
            <p:custDataLst>
              <p:tags r:id="rId24"/>
            </p:custDataLst>
          </p:nvPr>
        </p:nvGrpSpPr>
        <p:grpSpPr bwMode="auto">
          <a:xfrm>
            <a:off x="1452563" y="1333500"/>
            <a:ext cx="4264025" cy="508000"/>
            <a:chOff x="915" y="710"/>
            <a:chExt cx="2686" cy="320"/>
          </a:xfrm>
        </p:grpSpPr>
        <p:cxnSp>
          <p:nvCxnSpPr>
            <p:cNvPr id="1043"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p:spPr>
        </p:cxnSp>
        <p:sp>
          <p:nvSpPr>
            <p:cNvPr id="1128" name="AutoShape 104"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a:defRPr/>
              </a:pPr>
              <a:r>
                <a:rPr lang="en-ZA" b="1" dirty="0">
                  <a:solidFill>
                    <a:srgbClr val="003896"/>
                  </a:solidFill>
                </a:rPr>
                <a:t>Title</a:t>
              </a:r>
            </a:p>
            <a:p>
              <a:pPr>
                <a:defRPr/>
              </a:pPr>
              <a:r>
                <a:rPr lang="en-ZA" dirty="0">
                  <a:solidFill>
                    <a:srgbClr val="808080"/>
                  </a:solidFill>
                </a:rPr>
                <a:t>Unit of measure</a:t>
              </a:r>
            </a:p>
          </p:txBody>
        </p:sp>
      </p:grpSp>
      <p:sp>
        <p:nvSpPr>
          <p:cNvPr id="1129" name="Working Draft" hidden="1"/>
          <p:cNvSpPr txBox="1">
            <a:spLocks noChangeArrowheads="1"/>
          </p:cNvSpPr>
          <p:nvPr>
            <p:custDataLst>
              <p:tags r:id="rId25"/>
            </p:custDataLst>
          </p:nvPr>
        </p:nvSpPr>
        <p:spPr bwMode="auto">
          <a:xfrm rot="5400000">
            <a:off x="7931163" y="3042315"/>
            <a:ext cx="2295500" cy="92333"/>
          </a:xfrm>
          <a:prstGeom prst="rect">
            <a:avLst/>
          </a:prstGeom>
          <a:noFill/>
          <a:ln w="9525">
            <a:noFill/>
            <a:miter lim="800000"/>
            <a:headEnd/>
            <a:tailEnd/>
          </a:ln>
          <a:effectLst/>
        </p:spPr>
        <p:txBody>
          <a:bodyPr wrap="none" lIns="0" tIns="0" rIns="0" bIns="0">
            <a:spAutoFit/>
          </a:bodyPr>
          <a:lstStyle/>
          <a:p>
            <a:r>
              <a:rPr lang="en-ZA" sz="600" dirty="0">
                <a:solidFill>
                  <a:srgbClr val="003896"/>
                </a:solidFill>
              </a:rPr>
              <a:t>Last Modified 09/06/2011 11:05:23 AM South Africa Standard Time</a:t>
            </a:r>
            <a:endParaRPr lang="en-ZA" dirty="0">
              <a:solidFill>
                <a:srgbClr val="003896"/>
              </a:solidFill>
            </a:endParaRPr>
          </a:p>
        </p:txBody>
      </p:sp>
      <p:sp>
        <p:nvSpPr>
          <p:cNvPr id="1130" name="Printed" hidden="1"/>
          <p:cNvSpPr txBox="1">
            <a:spLocks noChangeArrowheads="1"/>
          </p:cNvSpPr>
          <p:nvPr>
            <p:custDataLst>
              <p:tags r:id="rId26"/>
            </p:custDataLst>
          </p:nvPr>
        </p:nvSpPr>
        <p:spPr bwMode="auto">
          <a:xfrm rot="5400000">
            <a:off x="8544312" y="4463127"/>
            <a:ext cx="1069203" cy="92333"/>
          </a:xfrm>
          <a:prstGeom prst="rect">
            <a:avLst/>
          </a:prstGeom>
          <a:noFill/>
          <a:ln w="9525">
            <a:noFill/>
            <a:miter lim="800000"/>
            <a:headEnd/>
            <a:tailEnd/>
          </a:ln>
          <a:effectLst/>
        </p:spPr>
        <p:txBody>
          <a:bodyPr wrap="none" lIns="0" tIns="0" rIns="0" bIns="0">
            <a:spAutoFit/>
          </a:bodyPr>
          <a:lstStyle/>
          <a:p>
            <a:pPr>
              <a:defRPr/>
            </a:pPr>
            <a:r>
              <a:rPr lang="en-ZA" sz="600" dirty="0">
                <a:solidFill>
                  <a:srgbClr val="003896"/>
                </a:solidFill>
              </a:rPr>
              <a:t>Printed 3/28/2011 11:06:35 AM</a:t>
            </a:r>
            <a:endParaRPr lang="en-ZA" dirty="0">
              <a:solidFill>
                <a:srgbClr val="003896"/>
              </a:solidFill>
            </a:endParaRPr>
          </a:p>
        </p:txBody>
      </p:sp>
      <p:pic>
        <p:nvPicPr>
          <p:cNvPr id="1042" name="Picture 140"/>
          <p:cNvPicPr>
            <a:picLocks noChangeArrowheads="1"/>
          </p:cNvPicPr>
          <p:nvPr>
            <p:custDataLst>
              <p:tags r:id="rId27"/>
            </p:custDataLst>
          </p:nvPr>
        </p:nvPicPr>
        <p:blipFill>
          <a:blip r:embed="rId45" cstate="print"/>
          <a:srcRect/>
          <a:stretch>
            <a:fillRect/>
          </a:stretch>
        </p:blipFill>
        <p:spPr bwMode="auto">
          <a:xfrm>
            <a:off x="7662863" y="341313"/>
            <a:ext cx="1173162" cy="295275"/>
          </a:xfrm>
          <a:prstGeom prst="rect">
            <a:avLst/>
          </a:prstGeom>
          <a:noFill/>
          <a:ln w="19050">
            <a:noFill/>
            <a:miter lim="800000"/>
            <a:headEnd/>
            <a:tailEnd/>
          </a:ln>
        </p:spPr>
      </p:pic>
    </p:spTree>
    <p:extLst>
      <p:ext uri="{BB962C8B-B14F-4D97-AF65-F5344CB8AC3E}">
        <p14:creationId xmlns:p14="http://schemas.microsoft.com/office/powerpoint/2010/main" val="103998671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25091" name="think-cell Slide" r:id="rId24" imgW="270" imgH="270" progId="TCLayout.ActiveDocument.1">
                  <p:embed/>
                </p:oleObj>
              </mc:Choice>
              <mc:Fallback>
                <p:oleObj name="think-cell Slide" r:id="rId24" imgW="270" imgH="270" progId="TCLayout.ActiveDocument.1">
                  <p:embed/>
                  <p:pic>
                    <p:nvPicPr>
                      <p:cNvPr id="0" name=""/>
                      <p:cNvPicPr/>
                      <p:nvPr/>
                    </p:nvPicPr>
                    <p:blipFill>
                      <a:blip r:embed="rId25"/>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9"/>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2"/>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3"/>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0"/>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0"/>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1"/>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1"/>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8"/>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9"/>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2"/>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6"/>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7"/>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3"/>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4"/>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5"/>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374864585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6" r:id="rId4"/>
    <p:sldLayoutId id="2147483787" r:id="rId5"/>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4190384726"/>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58846"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 y="2"/>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4" y="337346"/>
            <a:ext cx="1173163"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8"/>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7" y="300315"/>
            <a:ext cx="70025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41"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9" y="993682"/>
            <a:ext cx="447938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41"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45334"/>
            <a:ext cx="4350892" cy="510219"/>
            <a:chOff x="915" y="715"/>
            <a:chExt cx="2686" cy="315"/>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5"/>
              <a:ext cx="2686" cy="31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2" y="1048054"/>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76" y="1048053"/>
            <a:ext cx="1071563" cy="730253"/>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6" y="1048054"/>
            <a:ext cx="1066894" cy="212366"/>
            <a:chOff x="7673883" y="285750"/>
            <a:chExt cx="1066892" cy="212365"/>
          </a:xfrm>
        </p:grpSpPr>
        <p:sp>
          <p:nvSpPr>
            <p:cNvPr id="44" name="StickerRectangle"/>
            <p:cNvSpPr>
              <a:spLocks noChangeArrowheads="1"/>
            </p:cNvSpPr>
            <p:nvPr/>
          </p:nvSpPr>
          <p:spPr bwMode="auto">
            <a:xfrm>
              <a:off x="7673883" y="285750"/>
              <a:ext cx="1066892" cy="212365"/>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3" y="285750"/>
              <a:ext cx="0" cy="212365"/>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3" y="498115"/>
              <a:ext cx="1066892"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605" y="1048053"/>
            <a:ext cx="830430" cy="1306516"/>
            <a:chOff x="6655594" y="273840"/>
            <a:chExt cx="830428"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8" y="286540"/>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8" y="561178"/>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8" y="835817"/>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8" y="1107280"/>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8" y="1383505"/>
              <a:ext cx="509754"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4007573276"/>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6"/>
            </p:custDataLst>
            <p:extLst>
              <p:ext uri="{D42A27DB-BD31-4B8C-83A1-F6EECF244321}">
                <p14:modId xmlns:p14="http://schemas.microsoft.com/office/powerpoint/2010/main" val="2897037938"/>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145055" name="think-cell Slide" r:id="rId22" imgW="270" imgH="270" progId="TCLayout.ActiveDocument.1">
                  <p:embed/>
                </p:oleObj>
              </mc:Choice>
              <mc:Fallback>
                <p:oleObj name="think-cell Slide" r:id="rId22" imgW="270" imgH="270" progId="TCLayout.ActiveDocument.1">
                  <p:embed/>
                  <p:pic>
                    <p:nvPicPr>
                      <p:cNvPr id="0" name=""/>
                      <p:cNvPicPr/>
                      <p:nvPr/>
                    </p:nvPicPr>
                    <p:blipFill>
                      <a:blip r:embed="rId23"/>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125611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7"/>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0"/>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1"/>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8"/>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8"/>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19"/>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9"/>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6"/>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7"/>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0"/>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4"/>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5"/>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1"/>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2"/>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3"/>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20123050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fld id="{13414267-5F64-4914-A413-313F76D63DF5}" type="datetime1">
              <a:rPr lang="en-US"/>
              <a:pPr>
                <a:defRPr/>
              </a:pPr>
              <a:t>8/17/2022</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defRPr>
            </a:lvl1pPr>
          </a:lstStyle>
          <a:p>
            <a:fld id="{386E2AB7-CEF7-4525-8E55-5198ED68612C}" type="slidenum">
              <a:rPr lang="en-ZA" smtClean="0">
                <a:latin typeface="Arial" panose="020B0604020202020204" pitchFamily="34" charset="0"/>
              </a:rPr>
              <a:pPr/>
              <a:t>‹#›</a:t>
            </a:fld>
            <a:endParaRPr lang="en-ZA" dirty="0">
              <a:latin typeface="Arial" panose="020B0604020202020204" pitchFamily="34" charset="0"/>
            </a:endParaRPr>
          </a:p>
        </p:txBody>
      </p:sp>
    </p:spTree>
    <p:extLst>
      <p:ext uri="{BB962C8B-B14F-4D97-AF65-F5344CB8AC3E}">
        <p14:creationId xmlns:p14="http://schemas.microsoft.com/office/powerpoint/2010/main" val="2108877677"/>
      </p:ext>
    </p:extLst>
  </p:cSld>
  <p:clrMap bg1="dk1" tx1="lt1" bg2="dk2" tx2="lt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a:defRPr/>
            </a:pPr>
            <a:fld id="{F7F22E07-D0B9-43B8-A7BA-8027A6645FC2}" type="datetime1">
              <a:rPr lang="en-ZA"/>
              <a:pPr>
                <a:defRPr/>
              </a:pPr>
              <a:t>2022/08/17</a:t>
            </a:fld>
            <a:endParaRPr lang="en-ZA" dirty="0"/>
          </a:p>
        </p:txBody>
      </p:sp>
      <p:sp>
        <p:nvSpPr>
          <p:cNvPr id="1063" name="Rectangle 39"/>
          <p:cNvSpPr>
            <a:spLocks noGrp="1" noChangeArrowheads="1"/>
          </p:cNvSpPr>
          <p:nvPr>
            <p:ph type="sldNum" sz="quarter" idx="4"/>
          </p:nvPr>
        </p:nvSpPr>
        <p:spPr bwMode="auto">
          <a:xfrm>
            <a:off x="3795713" y="6453188"/>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fld id="{F3C04D8D-50FA-43C0-A325-135C8B8C4A5B}" type="slidenum">
              <a:rPr lang="en-US" altLang="en-US" smtClean="0">
                <a:latin typeface="Arial" panose="020B0604020202020204" pitchFamily="34" charset="0"/>
              </a:rPr>
              <a:pPr/>
              <a:t>‹#›</a:t>
            </a:fld>
            <a:r>
              <a:rPr lang="en-US" altLang="en-US" dirty="0">
                <a:latin typeface="Arial" panose="020B0604020202020204" pitchFamily="34" charset="0"/>
              </a:rPr>
              <a:t> </a:t>
            </a:r>
          </a:p>
        </p:txBody>
      </p:sp>
      <p:grpSp>
        <p:nvGrpSpPr>
          <p:cNvPr id="8" name="McK Slide Elements"/>
          <p:cNvGrpSpPr>
            <a:grpSpLocks/>
          </p:cNvGrpSpPr>
          <p:nvPr userDrawn="1"/>
        </p:nvGrpSpPr>
        <p:grpSpPr bwMode="auto">
          <a:xfrm>
            <a:off x="122238" y="6296025"/>
            <a:ext cx="8524875" cy="425450"/>
            <a:chOff x="77" y="3966"/>
            <a:chExt cx="5370" cy="268"/>
          </a:xfrm>
        </p:grpSpPr>
        <p:sp>
          <p:nvSpPr>
            <p:cNvPr id="9" name="McK 4. Footnote" hidden="1"/>
            <p:cNvSpPr txBox="1">
              <a:spLocks noChangeArrowheads="1"/>
            </p:cNvSpPr>
            <p:nvPr userDrawn="1"/>
          </p:nvSpPr>
          <p:spPr bwMode="auto">
            <a:xfrm>
              <a:off x="77" y="3966"/>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6363" indent="-106363" defTabSz="912813">
                <a:defRPr sz="2400">
                  <a:solidFill>
                    <a:schemeClr val="tx1"/>
                  </a:solidFill>
                  <a:latin typeface="Arial" panose="020B0604020202020204" pitchFamily="34" charset="0"/>
                </a:defRPr>
              </a:lvl1pPr>
              <a:lvl2pPr marL="1052513" defTabSz="912813">
                <a:defRPr sz="2400">
                  <a:solidFill>
                    <a:schemeClr val="tx1"/>
                  </a:solidFill>
                  <a:latin typeface="Arial" panose="020B0604020202020204" pitchFamily="34" charset="0"/>
                </a:defRPr>
              </a:lvl2pPr>
              <a:lvl3pPr marL="1243013" defTabSz="912813">
                <a:defRPr sz="2400">
                  <a:solidFill>
                    <a:schemeClr val="tx1"/>
                  </a:solidFill>
                  <a:latin typeface="Arial" panose="020B0604020202020204" pitchFamily="34" charset="0"/>
                </a:defRPr>
              </a:lvl3pPr>
              <a:lvl4pPr marL="1433513" defTabSz="912813">
                <a:defRPr sz="2400">
                  <a:solidFill>
                    <a:schemeClr val="tx1"/>
                  </a:solidFill>
                  <a:latin typeface="Arial" panose="020B0604020202020204" pitchFamily="34" charset="0"/>
                </a:defRPr>
              </a:lvl4pPr>
              <a:lvl5pPr defTabSz="912813">
                <a:defRPr sz="2400">
                  <a:solidFill>
                    <a:schemeClr val="tx1"/>
                  </a:solidFill>
                  <a:latin typeface="Arial" panose="020B0604020202020204" pitchFamily="34" charset="0"/>
                </a:defRPr>
              </a:lvl5pPr>
              <a:lvl6pPr defTabSz="912813" fontAlgn="base">
                <a:spcBef>
                  <a:spcPct val="0"/>
                </a:spcBef>
                <a:spcAft>
                  <a:spcPct val="0"/>
                </a:spcAft>
                <a:defRPr sz="2400">
                  <a:solidFill>
                    <a:schemeClr val="tx1"/>
                  </a:solidFill>
                  <a:latin typeface="Arial" panose="020B0604020202020204" pitchFamily="34" charset="0"/>
                </a:defRPr>
              </a:lvl6pPr>
              <a:lvl7pPr defTabSz="912813" fontAlgn="base">
                <a:spcBef>
                  <a:spcPct val="0"/>
                </a:spcBef>
                <a:spcAft>
                  <a:spcPct val="0"/>
                </a:spcAft>
                <a:defRPr sz="2400">
                  <a:solidFill>
                    <a:schemeClr val="tx1"/>
                  </a:solidFill>
                  <a:latin typeface="Arial" panose="020B0604020202020204" pitchFamily="34" charset="0"/>
                </a:defRPr>
              </a:lvl7pPr>
              <a:lvl8pPr defTabSz="912813" fontAlgn="base">
                <a:spcBef>
                  <a:spcPct val="0"/>
                </a:spcBef>
                <a:spcAft>
                  <a:spcPct val="0"/>
                </a:spcAft>
                <a:defRPr sz="2400">
                  <a:solidFill>
                    <a:schemeClr val="tx1"/>
                  </a:solidFill>
                  <a:latin typeface="Arial" panose="020B0604020202020204" pitchFamily="34" charset="0"/>
                </a:defRPr>
              </a:lvl8pPr>
              <a:lvl9pPr defTabSz="912813" fontAlgn="base">
                <a:spcBef>
                  <a:spcPct val="0"/>
                </a:spcBef>
                <a:spcAft>
                  <a:spcPct val="0"/>
                </a:spcAft>
                <a:defRPr sz="2400">
                  <a:solidFill>
                    <a:schemeClr val="tx1"/>
                  </a:solidFill>
                  <a:latin typeface="Arial" panose="020B0604020202020204" pitchFamily="34" charset="0"/>
                </a:defRPr>
              </a:lvl9pPr>
            </a:lstStyle>
            <a:p>
              <a:r>
                <a:rPr lang="en-US" altLang="en-US" sz="1000" dirty="0">
                  <a:solidFill>
                    <a:srgbClr val="003896"/>
                  </a:solidFill>
                </a:rPr>
                <a:t>1 Footnote</a:t>
              </a:r>
            </a:p>
          </p:txBody>
        </p:sp>
        <p:sp>
          <p:nvSpPr>
            <p:cNvPr id="10" name="McK 5. Source" hidden="1"/>
            <p:cNvSpPr>
              <a:spLocks noChangeArrowheads="1"/>
            </p:cNvSpPr>
            <p:nvPr userDrawn="1"/>
          </p:nvSpPr>
          <p:spPr bwMode="auto">
            <a:xfrm>
              <a:off x="77" y="4138"/>
              <a:ext cx="537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471488" indent="-471488" defTabSz="912813">
                <a:tabLst>
                  <a:tab pos="476250" algn="l"/>
                </a:tabLst>
                <a:defRPr sz="2400">
                  <a:solidFill>
                    <a:schemeClr val="tx1"/>
                  </a:solidFill>
                  <a:latin typeface="Arial" panose="020B0604020202020204" pitchFamily="34" charset="0"/>
                </a:defRPr>
              </a:lvl1pPr>
              <a:lvl2pPr marL="801688" indent="-146050" defTabSz="912813">
                <a:tabLst>
                  <a:tab pos="476250" algn="l"/>
                </a:tabLst>
                <a:defRPr sz="2400">
                  <a:solidFill>
                    <a:schemeClr val="tx1"/>
                  </a:solidFill>
                  <a:latin typeface="Arial" panose="020B0604020202020204" pitchFamily="34" charset="0"/>
                </a:defRPr>
              </a:lvl2pPr>
              <a:lvl3pPr marL="955675" indent="-152400" defTabSz="912813">
                <a:tabLst>
                  <a:tab pos="476250" algn="l"/>
                </a:tabLst>
                <a:defRPr sz="2400">
                  <a:solidFill>
                    <a:schemeClr val="tx1"/>
                  </a:solidFill>
                  <a:latin typeface="Arial" panose="020B0604020202020204" pitchFamily="34" charset="0"/>
                </a:defRPr>
              </a:lvl3pPr>
              <a:lvl4pPr marL="1095375" indent="-138113" defTabSz="912813">
                <a:tabLst>
                  <a:tab pos="476250" algn="l"/>
                </a:tabLst>
                <a:defRPr sz="2400">
                  <a:solidFill>
                    <a:schemeClr val="tx1"/>
                  </a:solidFill>
                  <a:latin typeface="Arial" panose="020B0604020202020204" pitchFamily="34" charset="0"/>
                </a:defRPr>
              </a:lvl4pPr>
              <a:lvl5pPr marL="1249363" indent="-152400" defTabSz="912813">
                <a:tabLst>
                  <a:tab pos="476250" algn="l"/>
                </a:tabLst>
                <a:defRPr sz="2400">
                  <a:solidFill>
                    <a:schemeClr val="tx1"/>
                  </a:solidFill>
                  <a:latin typeface="Arial" panose="020B0604020202020204" pitchFamily="34" charset="0"/>
                </a:defRPr>
              </a:lvl5pPr>
              <a:lvl6pPr marL="1706563" indent="-152400" defTabSz="912813" fontAlgn="base">
                <a:spcBef>
                  <a:spcPct val="0"/>
                </a:spcBef>
                <a:spcAft>
                  <a:spcPct val="0"/>
                </a:spcAft>
                <a:tabLst>
                  <a:tab pos="476250" algn="l"/>
                </a:tabLst>
                <a:defRPr sz="2400">
                  <a:solidFill>
                    <a:schemeClr val="tx1"/>
                  </a:solidFill>
                  <a:latin typeface="Arial" panose="020B0604020202020204" pitchFamily="34" charset="0"/>
                </a:defRPr>
              </a:lvl6pPr>
              <a:lvl7pPr marL="2163763" indent="-152400" defTabSz="912813" fontAlgn="base">
                <a:spcBef>
                  <a:spcPct val="0"/>
                </a:spcBef>
                <a:spcAft>
                  <a:spcPct val="0"/>
                </a:spcAft>
                <a:tabLst>
                  <a:tab pos="476250" algn="l"/>
                </a:tabLst>
                <a:defRPr sz="2400">
                  <a:solidFill>
                    <a:schemeClr val="tx1"/>
                  </a:solidFill>
                  <a:latin typeface="Arial" panose="020B0604020202020204" pitchFamily="34" charset="0"/>
                </a:defRPr>
              </a:lvl7pPr>
              <a:lvl8pPr marL="2620963" indent="-152400" defTabSz="912813" fontAlgn="base">
                <a:spcBef>
                  <a:spcPct val="0"/>
                </a:spcBef>
                <a:spcAft>
                  <a:spcPct val="0"/>
                </a:spcAft>
                <a:tabLst>
                  <a:tab pos="476250" algn="l"/>
                </a:tabLst>
                <a:defRPr sz="2400">
                  <a:solidFill>
                    <a:schemeClr val="tx1"/>
                  </a:solidFill>
                  <a:latin typeface="Arial" panose="020B0604020202020204" pitchFamily="34" charset="0"/>
                </a:defRPr>
              </a:lvl8pPr>
              <a:lvl9pPr marL="3078163" indent="-152400" defTabSz="912813" fontAlgn="base">
                <a:spcBef>
                  <a:spcPct val="0"/>
                </a:spcBef>
                <a:spcAft>
                  <a:spcPct val="0"/>
                </a:spcAft>
                <a:tabLst>
                  <a:tab pos="476250" algn="l"/>
                </a:tabLst>
                <a:defRPr sz="2400">
                  <a:solidFill>
                    <a:schemeClr val="tx1"/>
                  </a:solidFill>
                  <a:latin typeface="Arial" panose="020B0604020202020204" pitchFamily="34" charset="0"/>
                </a:defRPr>
              </a:lvl9pPr>
            </a:lstStyle>
            <a:p>
              <a:r>
                <a:rPr lang="en-US" altLang="en-US" sz="1000" dirty="0">
                  <a:solidFill>
                    <a:srgbClr val="003896"/>
                  </a:solidFill>
                </a:rPr>
                <a:t>Source: Source</a:t>
              </a:r>
            </a:p>
          </p:txBody>
        </p:sp>
      </p:grpSp>
    </p:spTree>
    <p:extLst>
      <p:ext uri="{BB962C8B-B14F-4D97-AF65-F5344CB8AC3E}">
        <p14:creationId xmlns:p14="http://schemas.microsoft.com/office/powerpoint/2010/main" val="21442829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8"/>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78044"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0" y="0"/>
                        <a:ext cx="161984" cy="161974"/>
                      </a:xfrm>
                      <a:prstGeom prst="rect">
                        <a:avLst/>
                      </a:prstGeom>
                    </p:spPr>
                  </p:pic>
                </p:oleObj>
              </mc:Fallback>
            </mc:AlternateContent>
          </a:graphicData>
        </a:graphic>
      </p:graphicFrame>
      <p:grpSp>
        <p:nvGrpSpPr>
          <p:cNvPr id="73" name="Group 72"/>
          <p:cNvGrpSpPr/>
          <p:nvPr/>
        </p:nvGrpSpPr>
        <p:grpSpPr bwMode="ltGray">
          <a:xfrm>
            <a:off x="0" y="2"/>
            <a:ext cx="9144000" cy="974725"/>
            <a:chOff x="0" y="0"/>
            <a:chExt cx="9144000" cy="1001483"/>
          </a:xfrm>
        </p:grpSpPr>
        <p:pic>
          <p:nvPicPr>
            <p:cNvPr id="74" name="Picture 104"/>
            <p:cNvPicPr>
              <a:picLocks noChangeAspect="1" noChangeArrowheads="1"/>
            </p:cNvPicPr>
            <p:nvPr/>
          </p:nvPicPr>
          <p:blipFill rotWithShape="1">
            <a:blip r:embed="rId29" cstate="print">
              <a:extLst>
                <a:ext uri="{28A0092B-C50C-407E-A947-70E740481C1C}">
                  <a14:useLocalDpi xmlns:a14="http://schemas.microsoft.com/office/drawing/2010/main" val="0"/>
                </a:ext>
              </a:extLst>
            </a:blip>
            <a:srcRect/>
            <a:stretch/>
          </p:blipFill>
          <p:spPr bwMode="ltGray">
            <a:xfrm>
              <a:off x="0" y="0"/>
              <a:ext cx="9144000" cy="97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Rectangle 74"/>
            <p:cNvSpPr/>
            <p:nvPr/>
          </p:nvSpPr>
          <p:spPr bwMode="ltGray">
            <a:xfrm>
              <a:off x="0" y="922471"/>
              <a:ext cx="9144000" cy="79012"/>
            </a:xfrm>
            <a:prstGeom prst="rect">
              <a:avLst/>
            </a:prstGeom>
            <a:solidFill>
              <a:srgbClr val="83725B"/>
            </a:solidFill>
            <a:ln w="9525" cap="flat" cmpd="sng" algn="ctr">
              <a:noFill/>
              <a:prstDash val="solid"/>
            </a:ln>
            <a:effectLst/>
          </p:spPr>
          <p:txBody>
            <a:bodyPr rtlCol="0" anchor="ctr"/>
            <a:lstStyle/>
            <a:p>
              <a:pPr algn="ctr" fontAlgn="auto">
                <a:spcBef>
                  <a:spcPts val="0"/>
                </a:spcBef>
                <a:spcAft>
                  <a:spcPts val="0"/>
                </a:spcAft>
                <a:defRPr/>
              </a:pPr>
              <a:endParaRPr lang="en-US" sz="1200" kern="0" dirty="0">
                <a:solidFill>
                  <a:srgbClr val="003896"/>
                </a:solidFill>
                <a:latin typeface="Arial"/>
                <a:cs typeface="Arial" pitchFamily="34" charset="0"/>
              </a:endParaRPr>
            </a:p>
          </p:txBody>
        </p:sp>
      </p:grpSp>
      <p:sp>
        <p:nvSpPr>
          <p:cNvPr id="1036" name="Rectangle 286"/>
          <p:cNvSpPr>
            <a:spLocks noGrp="1" noChangeArrowheads="1"/>
          </p:cNvSpPr>
          <p:nvPr>
            <p:ph type="body" idx="1"/>
          </p:nvPr>
        </p:nvSpPr>
        <p:spPr bwMode="auto">
          <a:xfrm>
            <a:off x="2377117" y="2842883"/>
            <a:ext cx="4389768"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9" name="Title Placeholder 2"/>
          <p:cNvSpPr>
            <a:spLocks noGrp="1" noChangeArrowheads="1"/>
          </p:cNvSpPr>
          <p:nvPr>
            <p:ph type="title"/>
          </p:nvPr>
        </p:nvSpPr>
        <p:spPr bwMode="auto">
          <a:xfrm>
            <a:off x="172519" y="585874"/>
            <a:ext cx="8794113"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72518" y="17820"/>
            <a:ext cx="55143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900" dirty="0">
                <a:solidFill>
                  <a:srgbClr val="FFFFFF"/>
                </a:solidFill>
                <a:latin typeface="Arial"/>
                <a:cs typeface="Arial" pitchFamily="34" charset="0"/>
              </a:rPr>
              <a:t>TRACKER</a:t>
            </a:r>
          </a:p>
        </p:txBody>
      </p:sp>
      <p:sp>
        <p:nvSpPr>
          <p:cNvPr id="11" name="McK 3. Unit of measure" hidden="1"/>
          <p:cNvSpPr txBox="1">
            <a:spLocks noChangeArrowheads="1"/>
          </p:cNvSpPr>
          <p:nvPr/>
        </p:nvSpPr>
        <p:spPr bwMode="auto">
          <a:xfrm>
            <a:off x="172517" y="1007328"/>
            <a:ext cx="879411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200" dirty="0">
                <a:solidFill>
                  <a:srgbClr val="808080"/>
                </a:solidFill>
                <a:latin typeface="Arial"/>
                <a:cs typeface="Arial" pitchFamily="34" charset="0"/>
              </a:rPr>
              <a:t>Unit of measure</a:t>
            </a:r>
          </a:p>
        </p:txBody>
      </p:sp>
      <p:grpSp>
        <p:nvGrpSpPr>
          <p:cNvPr id="15" name="ACET" hidden="1"/>
          <p:cNvGrpSpPr>
            <a:grpSpLocks/>
          </p:cNvGrpSpPr>
          <p:nvPr/>
        </p:nvGrpSpPr>
        <p:grpSpPr bwMode="auto">
          <a:xfrm>
            <a:off x="2377117" y="2392595"/>
            <a:ext cx="4389768" cy="387119"/>
            <a:chOff x="915" y="791"/>
            <a:chExt cx="2686" cy="239"/>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91"/>
              <a:ext cx="2686" cy="23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sz="1200" b="1" dirty="0">
                  <a:solidFill>
                    <a:srgbClr val="003896"/>
                  </a:solidFill>
                  <a:latin typeface="Arial"/>
                  <a:cs typeface="Arial" pitchFamily="34" charset="0"/>
                </a:rPr>
                <a:t>Title</a:t>
              </a:r>
            </a:p>
            <a:p>
              <a:r>
                <a:rPr lang="en-US" sz="1200" dirty="0">
                  <a:solidFill>
                    <a:srgbClr val="808080"/>
                  </a:solidFill>
                  <a:latin typeface="Arial"/>
                  <a:cs typeface="Arial" pitchFamily="34" charset="0"/>
                </a:rPr>
                <a:t>Unit of measure</a:t>
              </a:r>
            </a:p>
          </p:txBody>
        </p:sp>
      </p:grpSp>
      <p:grpSp>
        <p:nvGrpSpPr>
          <p:cNvPr id="22" name="LegendBoxes" hidden="1"/>
          <p:cNvGrpSpPr>
            <a:grpSpLocks/>
          </p:cNvGrpSpPr>
          <p:nvPr/>
        </p:nvGrpSpPr>
        <p:grpSpPr bwMode="auto">
          <a:xfrm>
            <a:off x="8203049" y="1059656"/>
            <a:ext cx="638176" cy="984251"/>
            <a:chOff x="4936" y="176"/>
            <a:chExt cx="402" cy="620"/>
          </a:xfrm>
        </p:grpSpPr>
        <p:sp>
          <p:nvSpPr>
            <p:cNvPr id="23" name="Legend1"/>
            <p:cNvSpPr>
              <a:spLocks noChangeArrowheads="1"/>
            </p:cNvSpPr>
            <p:nvPr/>
          </p:nvSpPr>
          <p:spPr bwMode="auto">
            <a:xfrm>
              <a:off x="5096"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4"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5" name="Legend2"/>
            <p:cNvSpPr>
              <a:spLocks noChangeArrowheads="1"/>
            </p:cNvSpPr>
            <p:nvPr/>
          </p:nvSpPr>
          <p:spPr bwMode="auto">
            <a:xfrm>
              <a:off x="5096" y="34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6"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7" name="Legend3"/>
            <p:cNvSpPr>
              <a:spLocks noChangeArrowheads="1"/>
            </p:cNvSpPr>
            <p:nvPr/>
          </p:nvSpPr>
          <p:spPr bwMode="auto">
            <a:xfrm>
              <a:off x="5096" y="517"/>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28"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29" name="Legend4"/>
            <p:cNvSpPr>
              <a:spLocks noChangeArrowheads="1"/>
            </p:cNvSpPr>
            <p:nvPr/>
          </p:nvSpPr>
          <p:spPr bwMode="auto">
            <a:xfrm>
              <a:off x="5096" y="688"/>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0"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31" name="LegendLines" hidden="1"/>
          <p:cNvGrpSpPr>
            <a:grpSpLocks/>
          </p:cNvGrpSpPr>
          <p:nvPr/>
        </p:nvGrpSpPr>
        <p:grpSpPr bwMode="auto">
          <a:xfrm>
            <a:off x="7895073" y="1059656"/>
            <a:ext cx="946151" cy="684213"/>
            <a:chOff x="4750" y="176"/>
            <a:chExt cx="596" cy="431"/>
          </a:xfrm>
        </p:grpSpPr>
        <p:sp>
          <p:nvSpPr>
            <p:cNvPr id="32"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3"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4"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900" dirty="0">
                <a:solidFill>
                  <a:srgbClr val="003896"/>
                </a:solidFill>
                <a:latin typeface="Arial"/>
                <a:cs typeface="Arial" pitchFamily="34" charset="0"/>
              </a:endParaRPr>
            </a:p>
          </p:txBody>
        </p:sp>
        <p:sp>
          <p:nvSpPr>
            <p:cNvPr id="35" name="Legend1"/>
            <p:cNvSpPr>
              <a:spLocks noChangeArrowheads="1"/>
            </p:cNvSpPr>
            <p:nvPr/>
          </p:nvSpPr>
          <p:spPr bwMode="auto">
            <a:xfrm>
              <a:off x="5104" y="176"/>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6" name="Legend2"/>
            <p:cNvSpPr>
              <a:spLocks noChangeArrowheads="1"/>
            </p:cNvSpPr>
            <p:nvPr/>
          </p:nvSpPr>
          <p:spPr bwMode="auto">
            <a:xfrm>
              <a:off x="5104" y="344"/>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37" name="Legend3"/>
            <p:cNvSpPr>
              <a:spLocks noChangeArrowheads="1"/>
            </p:cNvSpPr>
            <p:nvPr/>
          </p:nvSpPr>
          <p:spPr bwMode="auto">
            <a:xfrm>
              <a:off x="5104" y="520"/>
              <a:ext cx="242" cy="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grpSp>
        <p:nvGrpSpPr>
          <p:cNvPr id="38" name="McKSticker" hidden="1"/>
          <p:cNvGrpSpPr/>
          <p:nvPr/>
        </p:nvGrpSpPr>
        <p:grpSpPr bwMode="auto">
          <a:xfrm>
            <a:off x="8156671" y="1059655"/>
            <a:ext cx="809966" cy="166199"/>
            <a:chOff x="7930810" y="285750"/>
            <a:chExt cx="809965" cy="166199"/>
          </a:xfrm>
        </p:grpSpPr>
        <p:sp>
          <p:nvSpPr>
            <p:cNvPr id="39" name="StickerRectangle"/>
            <p:cNvSpPr>
              <a:spLocks noChangeArrowheads="1"/>
            </p:cNvSpPr>
            <p:nvPr/>
          </p:nvSpPr>
          <p:spPr bwMode="auto">
            <a:xfrm>
              <a:off x="7930810" y="285750"/>
              <a:ext cx="809965" cy="166199"/>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671513">
                <a:buClr>
                  <a:srgbClr val="003896"/>
                </a:buClr>
              </a:pPr>
              <a:r>
                <a:rPr lang="en-US" sz="900" dirty="0">
                  <a:solidFill>
                    <a:srgbClr val="808080"/>
                  </a:solidFill>
                  <a:latin typeface="Arial"/>
                  <a:cs typeface="Arial" pitchFamily="34" charset="0"/>
                </a:rPr>
                <a:t>PRELIMINARY</a:t>
              </a:r>
            </a:p>
          </p:txBody>
        </p:sp>
        <p:cxnSp>
          <p:nvCxnSpPr>
            <p:cNvPr id="40" name="AutoShape 31"/>
            <p:cNvCxnSpPr>
              <a:cxnSpLocks noChangeShapeType="1"/>
              <a:stCxn id="39" idx="2"/>
              <a:endCxn id="39" idx="4"/>
            </p:cNvCxnSpPr>
            <p:nvPr/>
          </p:nvCxnSpPr>
          <p:spPr bwMode="auto">
            <a:xfrm>
              <a:off x="7930810" y="285750"/>
              <a:ext cx="0" cy="166199"/>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1" name="AutoShape 32"/>
            <p:cNvCxnSpPr>
              <a:cxnSpLocks noChangeShapeType="1"/>
              <a:stCxn id="39" idx="4"/>
              <a:endCxn id="39" idx="6"/>
            </p:cNvCxnSpPr>
            <p:nvPr/>
          </p:nvCxnSpPr>
          <p:spPr bwMode="auto">
            <a:xfrm>
              <a:off x="7930810" y="451949"/>
              <a:ext cx="809965"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3" name="Slide Elements" hidden="1"/>
          <p:cNvGrpSpPr/>
          <p:nvPr/>
        </p:nvGrpSpPr>
        <p:grpSpPr bwMode="auto">
          <a:xfrm>
            <a:off x="172519" y="6280693"/>
            <a:ext cx="8794113" cy="318276"/>
            <a:chOff x="172518" y="6280693"/>
            <a:chExt cx="8794113" cy="318276"/>
          </a:xfrm>
        </p:grpSpPr>
        <p:sp>
          <p:nvSpPr>
            <p:cNvPr id="64" name="4. Footnote"/>
            <p:cNvSpPr txBox="1">
              <a:spLocks noChangeArrowheads="1"/>
            </p:cNvSpPr>
            <p:nvPr/>
          </p:nvSpPr>
          <p:spPr bwMode="auto">
            <a:xfrm>
              <a:off x="172518" y="628069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750" dirty="0">
                  <a:solidFill>
                    <a:srgbClr val="003896"/>
                  </a:solidFill>
                  <a:latin typeface="Arial"/>
                  <a:cs typeface="Arial" pitchFamily="34" charset="0"/>
                </a:rPr>
                <a:t>1 Footnote</a:t>
              </a:r>
            </a:p>
          </p:txBody>
        </p:sp>
        <p:sp>
          <p:nvSpPr>
            <p:cNvPr id="65" name="5. Source"/>
            <p:cNvSpPr>
              <a:spLocks noChangeArrowheads="1"/>
            </p:cNvSpPr>
            <p:nvPr/>
          </p:nvSpPr>
          <p:spPr bwMode="auto">
            <a:xfrm>
              <a:off x="172518" y="6483553"/>
              <a:ext cx="8794113" cy="115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352425" indent="-352425" defTabSz="671513">
                <a:tabLst>
                  <a:tab pos="359569" algn="l"/>
                </a:tabLst>
              </a:pPr>
              <a:r>
                <a:rPr lang="en-US" sz="750" dirty="0">
                  <a:solidFill>
                    <a:srgbClr val="003896"/>
                  </a:solidFill>
                  <a:latin typeface="Arial"/>
                  <a:cs typeface="Arial" pitchFamily="34" charset="0"/>
                </a:rPr>
                <a:t>Source: Source</a:t>
              </a:r>
            </a:p>
          </p:txBody>
        </p:sp>
      </p:grpSp>
      <p:sp>
        <p:nvSpPr>
          <p:cNvPr id="66" name="Slide Number"/>
          <p:cNvSpPr txBox="1">
            <a:spLocks/>
          </p:cNvSpPr>
          <p:nvPr/>
        </p:nvSpPr>
        <p:spPr bwMode="auto">
          <a:xfrm>
            <a:off x="8849611" y="6686413"/>
            <a:ext cx="117020" cy="115416"/>
          </a:xfrm>
          <a:prstGeom prst="rect">
            <a:avLst/>
          </a:prstGeom>
        </p:spPr>
        <p:txBody>
          <a:bodyPr vert="horz" wrap="none" lIns="0" tIns="0" rIns="0" bIns="0" rtlCol="0" anchor="b" anchorCtr="0">
            <a:spAutoFit/>
          </a:bodyPr>
          <a:lstStyle>
            <a:defPPr>
              <a:defRPr lang="en-US"/>
            </a:defPPr>
            <a:lvl1pPr>
              <a:defRPr sz="1000" baseline="0">
                <a:latin typeface="+mn-lt"/>
              </a:defRPr>
            </a:lvl1pPr>
          </a:lstStyle>
          <a:p>
            <a:pPr algn="r"/>
            <a:fld id="{42C328C1-A84F-4A39-A664-DBA00541A8C6}" type="slidenum">
              <a:rPr lang="en-US" sz="750" smtClean="0">
                <a:solidFill>
                  <a:srgbClr val="003896"/>
                </a:solidFill>
                <a:cs typeface="Arial" pitchFamily="34" charset="0"/>
              </a:rPr>
              <a:pPr algn="r"/>
              <a:t>‹#›</a:t>
            </a:fld>
            <a:endParaRPr lang="en-US" sz="750" dirty="0">
              <a:solidFill>
                <a:srgbClr val="003896"/>
              </a:solidFill>
              <a:cs typeface="Arial" pitchFamily="34" charset="0"/>
            </a:endParaRPr>
          </a:p>
        </p:txBody>
      </p:sp>
      <p:grpSp>
        <p:nvGrpSpPr>
          <p:cNvPr id="63" name="McK Moon" hidden="1"/>
          <p:cNvGrpSpPr>
            <a:grpSpLocks noChangeAspect="1"/>
          </p:cNvGrpSpPr>
          <p:nvPr>
            <p:custDataLst>
              <p:tags r:id="rId9"/>
            </p:custDataLst>
          </p:nvPr>
        </p:nvGrpSpPr>
        <p:grpSpPr bwMode="auto">
          <a:xfrm>
            <a:off x="7404681" y="1585912"/>
            <a:ext cx="254000" cy="254000"/>
            <a:chOff x="1600" y="1600"/>
            <a:chExt cx="160" cy="160"/>
          </a:xfrm>
        </p:grpSpPr>
        <p:sp>
          <p:nvSpPr>
            <p:cNvPr id="67" name="Oval 90"/>
            <p:cNvSpPr>
              <a:spLocks noChangeAspect="1" noChangeArrowheads="1"/>
            </p:cNvSpPr>
            <p:nvPr>
              <p:custDataLst>
                <p:tags r:id="rId25"/>
              </p:custDataLst>
            </p:nvPr>
          </p:nvSpPr>
          <p:spPr bwMode="auto">
            <a:xfrm>
              <a:off x="1600" y="160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sp>
          <p:nvSpPr>
            <p:cNvPr id="68" name="Arc 91"/>
            <p:cNvSpPr>
              <a:spLocks noChangeAspect="1"/>
            </p:cNvSpPr>
            <p:nvPr>
              <p:custDataLst>
                <p:tags r:id="rId26"/>
              </p:custDataLst>
            </p:nvPr>
          </p:nvSpPr>
          <p:spPr bwMode="auto">
            <a:xfrm>
              <a:off x="1600" y="1600"/>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200" dirty="0">
                <a:solidFill>
                  <a:srgbClr val="003896"/>
                </a:solidFill>
                <a:latin typeface="Arial"/>
                <a:cs typeface="Arial" pitchFamily="34" charset="0"/>
              </a:endParaRPr>
            </a:p>
          </p:txBody>
        </p:sp>
      </p:grpSp>
      <p:grpSp>
        <p:nvGrpSpPr>
          <p:cNvPr id="60" name="LegendMoons" hidden="1"/>
          <p:cNvGrpSpPr/>
          <p:nvPr/>
        </p:nvGrpSpPr>
        <p:grpSpPr bwMode="auto">
          <a:xfrm>
            <a:off x="8136200" y="1059654"/>
            <a:ext cx="705396" cy="1306516"/>
            <a:chOff x="5428012" y="273840"/>
            <a:chExt cx="705396" cy="1306516"/>
          </a:xfrm>
        </p:grpSpPr>
        <p:sp>
          <p:nvSpPr>
            <p:cNvPr id="61" name="Legend1"/>
            <p:cNvSpPr>
              <a:spLocks noChangeArrowheads="1"/>
            </p:cNvSpPr>
            <p:nvPr/>
          </p:nvSpPr>
          <p:spPr bwMode="auto">
            <a:xfrm>
              <a:off x="5748687" y="28654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2" name="Legend2"/>
            <p:cNvSpPr>
              <a:spLocks noChangeArrowheads="1"/>
            </p:cNvSpPr>
            <p:nvPr/>
          </p:nvSpPr>
          <p:spPr bwMode="auto">
            <a:xfrm>
              <a:off x="5748687" y="561178"/>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69" name="Legend3"/>
            <p:cNvSpPr>
              <a:spLocks noChangeArrowheads="1"/>
            </p:cNvSpPr>
            <p:nvPr/>
          </p:nvSpPr>
          <p:spPr bwMode="auto">
            <a:xfrm>
              <a:off x="5748687" y="835817"/>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0" name="Legend4"/>
            <p:cNvSpPr>
              <a:spLocks noChangeArrowheads="1"/>
            </p:cNvSpPr>
            <p:nvPr/>
          </p:nvSpPr>
          <p:spPr bwMode="auto">
            <a:xfrm>
              <a:off x="5748687" y="1107280"/>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sp>
          <p:nvSpPr>
            <p:cNvPr id="71" name="Legend5"/>
            <p:cNvSpPr>
              <a:spLocks noChangeArrowheads="1"/>
            </p:cNvSpPr>
            <p:nvPr/>
          </p:nvSpPr>
          <p:spPr bwMode="auto">
            <a:xfrm>
              <a:off x="5748687" y="1383505"/>
              <a:ext cx="384721"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671513">
                <a:buClr>
                  <a:srgbClr val="003896"/>
                </a:buClr>
              </a:pPr>
              <a:r>
                <a:rPr lang="en-US" sz="900" dirty="0">
                  <a:solidFill>
                    <a:srgbClr val="003896"/>
                  </a:solidFill>
                  <a:latin typeface="Arial"/>
                  <a:cs typeface="Arial" pitchFamily="34" charset="0"/>
                </a:rPr>
                <a:t>Legend</a:t>
              </a:r>
            </a:p>
          </p:txBody>
        </p:sp>
        <p:grpSp>
          <p:nvGrpSpPr>
            <p:cNvPr id="72" name="MoonLegend1"/>
            <p:cNvGrpSpPr>
              <a:grpSpLocks noChangeAspect="1"/>
            </p:cNvGrpSpPr>
            <p:nvPr userDrawn="1">
              <p:custDataLst>
                <p:tags r:id="rId10"/>
              </p:custDataLst>
            </p:nvPr>
          </p:nvGrpSpPr>
          <p:grpSpPr bwMode="auto">
            <a:xfrm>
              <a:off x="5428012" y="273840"/>
              <a:ext cx="209550" cy="209551"/>
              <a:chOff x="1694" y="2044"/>
              <a:chExt cx="160" cy="160"/>
            </a:xfrm>
          </p:grpSpPr>
          <p:sp>
            <p:nvSpPr>
              <p:cNvPr id="90" name="Oval 41"/>
              <p:cNvSpPr>
                <a:spLocks noChangeAspect="1" noChangeArrowheads="1"/>
              </p:cNvSpPr>
              <p:nvPr>
                <p:custDataLst>
                  <p:tags r:id="rId23"/>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91" name="Arc 42"/>
              <p:cNvSpPr>
                <a:spLocks noChangeAspect="1"/>
              </p:cNvSpPr>
              <p:nvPr>
                <p:custDataLst>
                  <p:tags r:id="rId24"/>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8" name="MoonLegend2"/>
            <p:cNvGrpSpPr>
              <a:grpSpLocks noChangeAspect="1"/>
            </p:cNvGrpSpPr>
            <p:nvPr userDrawn="1">
              <p:custDataLst>
                <p:tags r:id="rId11"/>
              </p:custDataLst>
            </p:nvPr>
          </p:nvGrpSpPr>
          <p:grpSpPr bwMode="auto">
            <a:xfrm>
              <a:off x="5428012" y="548081"/>
              <a:ext cx="209550" cy="209551"/>
              <a:chOff x="1694" y="2044"/>
              <a:chExt cx="160" cy="160"/>
            </a:xfrm>
          </p:grpSpPr>
          <p:sp>
            <p:nvSpPr>
              <p:cNvPr id="88"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9" name="Arc 42"/>
              <p:cNvSpPr>
                <a:spLocks noChangeAspect="1"/>
              </p:cNvSpPr>
              <p:nvPr>
                <p:custDataLst>
                  <p:tags r:id="rId22"/>
                </p:custDataLst>
              </p:nvPr>
            </p:nvSpPr>
            <p:spPr bwMode="auto">
              <a:xfrm>
                <a:off x="1694" y="2044"/>
                <a:ext cx="160" cy="160"/>
              </a:xfrm>
              <a:prstGeom prst="arc">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79" name="MoonLegend3"/>
            <p:cNvGrpSpPr>
              <a:grpSpLocks noChangeAspect="1"/>
            </p:cNvGrpSpPr>
            <p:nvPr userDrawn="1">
              <p:custDataLst>
                <p:tags r:id="rId12"/>
              </p:custDataLst>
            </p:nvPr>
          </p:nvGrpSpPr>
          <p:grpSpPr bwMode="auto">
            <a:xfrm>
              <a:off x="5428012" y="822322"/>
              <a:ext cx="209550" cy="209551"/>
              <a:chOff x="1694" y="2044"/>
              <a:chExt cx="160" cy="160"/>
            </a:xfrm>
          </p:grpSpPr>
          <p:sp>
            <p:nvSpPr>
              <p:cNvPr id="86"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7" name="Arc 42"/>
              <p:cNvSpPr>
                <a:spLocks noChangeAspect="1"/>
              </p:cNvSpPr>
              <p:nvPr>
                <p:custDataLst>
                  <p:tags r:id="rId20"/>
                </p:custDataLst>
              </p:nvPr>
            </p:nvSpPr>
            <p:spPr bwMode="auto">
              <a:xfrm>
                <a:off x="1694" y="2044"/>
                <a:ext cx="160" cy="160"/>
              </a:xfrm>
              <a:prstGeom prst="arc">
                <a:avLst>
                  <a:gd name="adj1" fmla="val 16200000"/>
                  <a:gd name="adj2" fmla="val 54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0" name="MoonLegend4"/>
            <p:cNvGrpSpPr>
              <a:grpSpLocks noChangeAspect="1"/>
            </p:cNvGrpSpPr>
            <p:nvPr userDrawn="1">
              <p:custDataLst>
                <p:tags r:id="rId13"/>
              </p:custDataLst>
            </p:nvPr>
          </p:nvGrpSpPr>
          <p:grpSpPr bwMode="auto">
            <a:xfrm>
              <a:off x="5428012" y="1096563"/>
              <a:ext cx="209550" cy="209551"/>
              <a:chOff x="1694" y="2044"/>
              <a:chExt cx="160" cy="160"/>
            </a:xfrm>
          </p:grpSpPr>
          <p:sp>
            <p:nvSpPr>
              <p:cNvPr id="84" name="Oval 41"/>
              <p:cNvSpPr>
                <a:spLocks noChangeAspect="1" noChangeArrowheads="1"/>
              </p:cNvSpPr>
              <p:nvPr>
                <p:custDataLst>
                  <p:tags r:id="rId17"/>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5" name="Arc 42"/>
              <p:cNvSpPr>
                <a:spLocks noChangeAspect="1"/>
              </p:cNvSpPr>
              <p:nvPr>
                <p:custDataLst>
                  <p:tags r:id="rId18"/>
                </p:custDataLst>
              </p:nvPr>
            </p:nvSpPr>
            <p:spPr bwMode="auto">
              <a:xfrm>
                <a:off x="1694" y="2044"/>
                <a:ext cx="160" cy="160"/>
              </a:xfrm>
              <a:prstGeom prst="arc">
                <a:avLst>
                  <a:gd name="adj1" fmla="val 16200000"/>
                  <a:gd name="adj2" fmla="val 108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nvGrpSpPr>
            <p:cNvPr id="81" name="MoonLegend5"/>
            <p:cNvGrpSpPr>
              <a:grpSpLocks noChangeAspect="1"/>
            </p:cNvGrpSpPr>
            <p:nvPr userDrawn="1">
              <p:custDataLst>
                <p:tags r:id="rId14"/>
              </p:custDataLst>
            </p:nvPr>
          </p:nvGrpSpPr>
          <p:grpSpPr bwMode="auto">
            <a:xfrm>
              <a:off x="5428012" y="1370805"/>
              <a:ext cx="209550" cy="209551"/>
              <a:chOff x="1694" y="2044"/>
              <a:chExt cx="160" cy="160"/>
            </a:xfrm>
          </p:grpSpPr>
          <p:sp>
            <p:nvSpPr>
              <p:cNvPr id="82" name="Oval 41"/>
              <p:cNvSpPr>
                <a:spLocks noChangeAspect="1" noChangeArrowheads="1"/>
              </p:cNvSpPr>
              <p:nvPr>
                <p:custDataLst>
                  <p:tags r:id="rId15"/>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sp>
            <p:nvSpPr>
              <p:cNvPr id="83" name="Arc 42"/>
              <p:cNvSpPr>
                <a:spLocks noChangeAspect="1"/>
              </p:cNvSpPr>
              <p:nvPr>
                <p:custDataLst>
                  <p:tags r:id="rId16"/>
                </p:custDataLst>
              </p:nvPr>
            </p:nvSpPr>
            <p:spPr bwMode="auto">
              <a:xfrm>
                <a:off x="1694" y="2044"/>
                <a:ext cx="160" cy="160"/>
              </a:xfrm>
              <a:prstGeom prst="arc">
                <a:avLst>
                  <a:gd name="adj1" fmla="val 16200000"/>
                  <a:gd name="adj2" fmla="val 16200000"/>
                </a:avLst>
              </a:prstGeom>
              <a:solidFill>
                <a:schemeClr val="accent3"/>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900" dirty="0">
                  <a:solidFill>
                    <a:srgbClr val="003896"/>
                  </a:solidFill>
                  <a:latin typeface="Arial"/>
                  <a:cs typeface="Arial" pitchFamily="34" charset="0"/>
                </a:endParaRPr>
              </a:p>
            </p:txBody>
          </p:sp>
        </p:grpSp>
      </p:grpSp>
      <p:sp>
        <p:nvSpPr>
          <p:cNvPr id="76" name="Footer Placeholder 2"/>
          <p:cNvSpPr txBox="1">
            <a:spLocks/>
          </p:cNvSpPr>
          <p:nvPr/>
        </p:nvSpPr>
        <p:spPr bwMode="auto">
          <a:xfrm>
            <a:off x="172517" y="6686413"/>
            <a:ext cx="939360" cy="115416"/>
          </a:xfrm>
          <a:prstGeom prst="rect">
            <a:avLst/>
          </a:prstGeom>
        </p:spPr>
        <p:txBody>
          <a:bodyPr vert="horz" wrap="square" lIns="0" tIns="0" rIns="0" bIns="0" rtlCol="0" anchor="b">
            <a:spAutoFit/>
          </a:bodyPr>
          <a:lstStyle>
            <a:defPPr>
              <a:defRPr lang="en-US"/>
            </a:defPPr>
            <a:lvl1pPr algn="ctr" rtl="0" fontAlgn="base">
              <a:spcBef>
                <a:spcPct val="0"/>
              </a:spcBef>
              <a:spcAft>
                <a:spcPct val="0"/>
              </a:spcAft>
              <a:defRPr sz="1000" kern="1200">
                <a:solidFill>
                  <a:schemeClr val="tx2"/>
                </a:solidFill>
                <a:latin typeface="Arial" charset="0"/>
                <a:ea typeface="+mn-ea"/>
                <a:cs typeface="+mn-cs"/>
              </a:defRPr>
            </a:lvl1pPr>
            <a:lvl2pPr marL="455943" algn="l" rtl="0" fontAlgn="base">
              <a:spcBef>
                <a:spcPct val="0"/>
              </a:spcBef>
              <a:spcAft>
                <a:spcPct val="0"/>
              </a:spcAft>
              <a:defRPr sz="1600" kern="1200">
                <a:solidFill>
                  <a:schemeClr val="tx1"/>
                </a:solidFill>
                <a:latin typeface="Arial" charset="0"/>
                <a:ea typeface="+mn-ea"/>
                <a:cs typeface="+mn-cs"/>
              </a:defRPr>
            </a:lvl2pPr>
            <a:lvl3pPr marL="911894" algn="l" rtl="0" fontAlgn="base">
              <a:spcBef>
                <a:spcPct val="0"/>
              </a:spcBef>
              <a:spcAft>
                <a:spcPct val="0"/>
              </a:spcAft>
              <a:defRPr sz="1600" kern="1200">
                <a:solidFill>
                  <a:schemeClr val="tx1"/>
                </a:solidFill>
                <a:latin typeface="Arial" charset="0"/>
                <a:ea typeface="+mn-ea"/>
                <a:cs typeface="+mn-cs"/>
              </a:defRPr>
            </a:lvl3pPr>
            <a:lvl4pPr marL="1367837" algn="l" rtl="0" fontAlgn="base">
              <a:spcBef>
                <a:spcPct val="0"/>
              </a:spcBef>
              <a:spcAft>
                <a:spcPct val="0"/>
              </a:spcAft>
              <a:defRPr sz="1600" kern="1200">
                <a:solidFill>
                  <a:schemeClr val="tx1"/>
                </a:solidFill>
                <a:latin typeface="Arial" charset="0"/>
                <a:ea typeface="+mn-ea"/>
                <a:cs typeface="+mn-cs"/>
              </a:defRPr>
            </a:lvl4pPr>
            <a:lvl5pPr marL="1823785" algn="l" rtl="0" fontAlgn="base">
              <a:spcBef>
                <a:spcPct val="0"/>
              </a:spcBef>
              <a:spcAft>
                <a:spcPct val="0"/>
              </a:spcAft>
              <a:defRPr sz="1600" kern="1200">
                <a:solidFill>
                  <a:schemeClr val="tx1"/>
                </a:solidFill>
                <a:latin typeface="Arial" charset="0"/>
                <a:ea typeface="+mn-ea"/>
                <a:cs typeface="+mn-cs"/>
              </a:defRPr>
            </a:lvl5pPr>
            <a:lvl6pPr marL="2279731" algn="l" defTabSz="911894" rtl="0" eaLnBrk="1" latinLnBrk="0" hangingPunct="1">
              <a:defRPr sz="1600" kern="1200">
                <a:solidFill>
                  <a:schemeClr val="tx1"/>
                </a:solidFill>
                <a:latin typeface="Arial" charset="0"/>
                <a:ea typeface="+mn-ea"/>
                <a:cs typeface="+mn-cs"/>
              </a:defRPr>
            </a:lvl6pPr>
            <a:lvl7pPr marL="2735676" algn="l" defTabSz="911894" rtl="0" eaLnBrk="1" latinLnBrk="0" hangingPunct="1">
              <a:defRPr sz="1600" kern="1200">
                <a:solidFill>
                  <a:schemeClr val="tx1"/>
                </a:solidFill>
                <a:latin typeface="Arial" charset="0"/>
                <a:ea typeface="+mn-ea"/>
                <a:cs typeface="+mn-cs"/>
              </a:defRPr>
            </a:lvl7pPr>
            <a:lvl8pPr marL="3191623" algn="l" defTabSz="911894" rtl="0" eaLnBrk="1" latinLnBrk="0" hangingPunct="1">
              <a:defRPr sz="1600" kern="1200">
                <a:solidFill>
                  <a:schemeClr val="tx1"/>
                </a:solidFill>
                <a:latin typeface="Arial" charset="0"/>
                <a:ea typeface="+mn-ea"/>
                <a:cs typeface="+mn-cs"/>
              </a:defRPr>
            </a:lvl8pPr>
            <a:lvl9pPr marL="3647568" algn="l" defTabSz="911894" rtl="0" eaLnBrk="1" latinLnBrk="0" hangingPunct="1">
              <a:defRPr sz="1600" kern="1200">
                <a:solidFill>
                  <a:schemeClr val="tx1"/>
                </a:solidFill>
                <a:latin typeface="Arial" charset="0"/>
                <a:ea typeface="+mn-ea"/>
                <a:cs typeface="+mn-cs"/>
              </a:defRPr>
            </a:lvl9pPr>
          </a:lstStyle>
          <a:p>
            <a:pPr algn="l"/>
            <a:r>
              <a:rPr lang="en-US" sz="750" dirty="0">
                <a:solidFill>
                  <a:srgbClr val="83725B"/>
                </a:solidFill>
                <a:latin typeface="Arial"/>
              </a:rPr>
              <a:t>CONFIDENTIAL</a:t>
            </a:r>
          </a:p>
        </p:txBody>
      </p:sp>
    </p:spTree>
    <p:extLst>
      <p:ext uri="{BB962C8B-B14F-4D97-AF65-F5344CB8AC3E}">
        <p14:creationId xmlns:p14="http://schemas.microsoft.com/office/powerpoint/2010/main" val="207795710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Lst>
  <p:hf hdr="0" ftr="0" dt="0"/>
  <p:txStyles>
    <p:titleStyle>
      <a:lvl1pPr algn="l" defTabSz="685145" rtl="0" eaLnBrk="1" fontAlgn="base" hangingPunct="1">
        <a:spcBef>
          <a:spcPct val="0"/>
        </a:spcBef>
        <a:spcAft>
          <a:spcPct val="0"/>
        </a:spcAft>
        <a:tabLst>
          <a:tab pos="206515" algn="l"/>
        </a:tabLst>
        <a:defRPr sz="1650" b="0" baseline="0">
          <a:solidFill>
            <a:schemeClr val="bg1"/>
          </a:solidFill>
          <a:latin typeface="+mj-lt"/>
          <a:ea typeface="Arial Unicode MS" pitchFamily="34" charset="-128"/>
          <a:cs typeface="Arial Unicode MS" pitchFamily="34" charset="-128"/>
        </a:defRPr>
      </a:lvl1pPr>
      <a:lvl2pPr algn="l" defTabSz="685145" rtl="0" eaLnBrk="1" fontAlgn="base" hangingPunct="1">
        <a:spcBef>
          <a:spcPct val="0"/>
        </a:spcBef>
        <a:spcAft>
          <a:spcPct val="0"/>
        </a:spcAft>
        <a:defRPr sz="1425" b="1">
          <a:solidFill>
            <a:schemeClr val="tx2"/>
          </a:solidFill>
          <a:latin typeface="Arial" charset="0"/>
        </a:defRPr>
      </a:lvl2pPr>
      <a:lvl3pPr algn="l" defTabSz="685145" rtl="0" eaLnBrk="1" fontAlgn="base" hangingPunct="1">
        <a:spcBef>
          <a:spcPct val="0"/>
        </a:spcBef>
        <a:spcAft>
          <a:spcPct val="0"/>
        </a:spcAft>
        <a:defRPr sz="1425" b="1">
          <a:solidFill>
            <a:schemeClr val="tx2"/>
          </a:solidFill>
          <a:latin typeface="Arial" charset="0"/>
        </a:defRPr>
      </a:lvl3pPr>
      <a:lvl4pPr algn="l" defTabSz="685145" rtl="0" eaLnBrk="1" fontAlgn="base" hangingPunct="1">
        <a:spcBef>
          <a:spcPct val="0"/>
        </a:spcBef>
        <a:spcAft>
          <a:spcPct val="0"/>
        </a:spcAft>
        <a:defRPr sz="1425" b="1">
          <a:solidFill>
            <a:schemeClr val="tx2"/>
          </a:solidFill>
          <a:latin typeface="Arial" charset="0"/>
        </a:defRPr>
      </a:lvl4pPr>
      <a:lvl5pPr algn="l" defTabSz="685145" rtl="0" eaLnBrk="1" fontAlgn="base" hangingPunct="1">
        <a:spcBef>
          <a:spcPct val="0"/>
        </a:spcBef>
        <a:spcAft>
          <a:spcPct val="0"/>
        </a:spcAft>
        <a:defRPr sz="1425" b="1">
          <a:solidFill>
            <a:schemeClr val="tx2"/>
          </a:solidFill>
          <a:latin typeface="Arial" charset="0"/>
        </a:defRPr>
      </a:lvl5pPr>
      <a:lvl6pPr marL="349861" algn="l" defTabSz="685145" rtl="0" eaLnBrk="1" fontAlgn="base" hangingPunct="1">
        <a:spcBef>
          <a:spcPct val="0"/>
        </a:spcBef>
        <a:spcAft>
          <a:spcPct val="0"/>
        </a:spcAft>
        <a:defRPr sz="1425" b="1">
          <a:solidFill>
            <a:schemeClr val="tx2"/>
          </a:solidFill>
          <a:latin typeface="Arial" charset="0"/>
        </a:defRPr>
      </a:lvl6pPr>
      <a:lvl7pPr marL="699722" algn="l" defTabSz="685145" rtl="0" eaLnBrk="1" fontAlgn="base" hangingPunct="1">
        <a:spcBef>
          <a:spcPct val="0"/>
        </a:spcBef>
        <a:spcAft>
          <a:spcPct val="0"/>
        </a:spcAft>
        <a:defRPr sz="1425" b="1">
          <a:solidFill>
            <a:schemeClr val="tx2"/>
          </a:solidFill>
          <a:latin typeface="Arial" charset="0"/>
        </a:defRPr>
      </a:lvl7pPr>
      <a:lvl8pPr marL="1049582" algn="l" defTabSz="685145" rtl="0" eaLnBrk="1" fontAlgn="base" hangingPunct="1">
        <a:spcBef>
          <a:spcPct val="0"/>
        </a:spcBef>
        <a:spcAft>
          <a:spcPct val="0"/>
        </a:spcAft>
        <a:defRPr sz="1425" b="1">
          <a:solidFill>
            <a:schemeClr val="tx2"/>
          </a:solidFill>
          <a:latin typeface="Arial" charset="0"/>
        </a:defRPr>
      </a:lvl8pPr>
      <a:lvl9pPr marL="1399444" algn="l" defTabSz="685145" rtl="0" eaLnBrk="1" fontAlgn="base" hangingPunct="1">
        <a:spcBef>
          <a:spcPct val="0"/>
        </a:spcBef>
        <a:spcAft>
          <a:spcPct val="0"/>
        </a:spcAft>
        <a:defRPr sz="1425" b="1">
          <a:solidFill>
            <a:schemeClr val="tx2"/>
          </a:solidFill>
          <a:latin typeface="Arial" charset="0"/>
        </a:defRPr>
      </a:lvl9pPr>
    </p:titleStyle>
    <p:bodyStyle>
      <a:lvl1pPr marL="0" indent="0" algn="l" defTabSz="685145" rtl="0" eaLnBrk="1" fontAlgn="base" hangingPunct="1">
        <a:spcBef>
          <a:spcPct val="0"/>
        </a:spcBef>
        <a:spcAft>
          <a:spcPct val="0"/>
        </a:spcAft>
        <a:buClr>
          <a:schemeClr val="tx2"/>
        </a:buClr>
        <a:defRPr sz="1200" baseline="0">
          <a:solidFill>
            <a:schemeClr val="tx1"/>
          </a:solidFill>
          <a:latin typeface="+mn-lt"/>
          <a:ea typeface="Arial Unicode MS" pitchFamily="34" charset="-128"/>
          <a:cs typeface="Arial Unicode MS" pitchFamily="34" charset="-128"/>
        </a:defRPr>
      </a:lvl1pPr>
      <a:lvl2pPr marL="148205" indent="-146990" algn="l" defTabSz="685145" rtl="0" eaLnBrk="1" fontAlgn="base" hangingPunct="1">
        <a:spcBef>
          <a:spcPct val="0"/>
        </a:spcBef>
        <a:spcAft>
          <a:spcPct val="0"/>
        </a:spcAft>
        <a:buClr>
          <a:schemeClr val="tx2"/>
        </a:buClr>
        <a:buSzPct val="125000"/>
        <a:buFont typeface="Arial" pitchFamily="34" charset="0"/>
        <a:buChar char="•"/>
        <a:defRPr sz="1200" baseline="0">
          <a:solidFill>
            <a:schemeClr val="tx1"/>
          </a:solidFill>
          <a:latin typeface="+mn-lt"/>
          <a:ea typeface="Arial Unicode MS" pitchFamily="34" charset="-128"/>
          <a:cs typeface="Arial Unicode MS" pitchFamily="34" charset="-128"/>
        </a:defRPr>
      </a:lvl2pPr>
      <a:lvl3pPr marL="349861" indent="-200441" algn="l" defTabSz="685145" rtl="0" eaLnBrk="1" fontAlgn="base" hangingPunct="1">
        <a:spcBef>
          <a:spcPct val="0"/>
        </a:spcBef>
        <a:spcAft>
          <a:spcPct val="0"/>
        </a:spcAft>
        <a:buClr>
          <a:schemeClr val="tx2"/>
        </a:buClr>
        <a:buSzPct val="120000"/>
        <a:buFont typeface="Arial" charset="0"/>
        <a:buChar char="–"/>
        <a:defRPr sz="1200" baseline="0">
          <a:solidFill>
            <a:schemeClr val="tx1"/>
          </a:solidFill>
          <a:latin typeface="+mn-lt"/>
          <a:ea typeface="Arial Unicode MS" pitchFamily="34" charset="-128"/>
          <a:cs typeface="Arial Unicode MS" pitchFamily="34" charset="-128"/>
        </a:defRPr>
      </a:lvl3pPr>
      <a:lvl4pPr marL="470126" indent="-119050" algn="l" defTabSz="685145" rtl="0" eaLnBrk="1" fontAlgn="base" hangingPunct="1">
        <a:spcBef>
          <a:spcPct val="0"/>
        </a:spcBef>
        <a:spcAft>
          <a:spcPct val="0"/>
        </a:spcAft>
        <a:buClr>
          <a:schemeClr val="tx2"/>
        </a:buClr>
        <a:buSzPct val="100000"/>
        <a:buFont typeface="Arial" pitchFamily="34" charset="0"/>
        <a:buChar char="•"/>
        <a:defRPr sz="1200" baseline="0">
          <a:solidFill>
            <a:schemeClr val="tx1"/>
          </a:solidFill>
          <a:latin typeface="+mn-lt"/>
          <a:ea typeface="Arial Unicode MS" pitchFamily="34" charset="-128"/>
          <a:cs typeface="Arial Unicode MS" pitchFamily="34" charset="-128"/>
        </a:defRPr>
      </a:lvl4pPr>
      <a:lvl5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ea typeface="Arial Unicode MS" pitchFamily="34" charset="-128"/>
          <a:cs typeface="Arial Unicode MS" pitchFamily="34" charset="-128"/>
        </a:defRPr>
      </a:lvl5pPr>
      <a:lvl6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6pPr>
      <a:lvl7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7pPr>
      <a:lvl8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8pPr>
      <a:lvl9pPr marL="573772" indent="-99614" algn="l" defTabSz="685145" rtl="0" eaLnBrk="1" fontAlgn="base" hangingPunct="1">
        <a:spcBef>
          <a:spcPct val="0"/>
        </a:spcBef>
        <a:spcAft>
          <a:spcPct val="0"/>
        </a:spcAft>
        <a:buClr>
          <a:schemeClr val="tx2"/>
        </a:buClr>
        <a:buSzPct val="89000"/>
        <a:buFont typeface="Arial" charset="0"/>
        <a:buChar char="-"/>
        <a:defRPr sz="1200" baseline="0">
          <a:solidFill>
            <a:schemeClr val="tx1"/>
          </a:solidFill>
          <a:latin typeface="+mn-lt"/>
        </a:defRPr>
      </a:lvl9pPr>
    </p:bodyStyle>
    <p:otherStyle>
      <a:defPPr>
        <a:defRPr lang="en-US"/>
      </a:defPPr>
      <a:lvl1pPr marL="0" algn="l" defTabSz="699722" rtl="0" eaLnBrk="1" latinLnBrk="0" hangingPunct="1">
        <a:defRPr sz="1350" kern="1200">
          <a:solidFill>
            <a:schemeClr val="tx1"/>
          </a:solidFill>
          <a:latin typeface="+mn-lt"/>
          <a:ea typeface="+mn-ea"/>
          <a:cs typeface="+mn-cs"/>
        </a:defRPr>
      </a:lvl1pPr>
      <a:lvl2pPr marL="349861" algn="l" defTabSz="699722" rtl="0" eaLnBrk="1" latinLnBrk="0" hangingPunct="1">
        <a:defRPr sz="1350" kern="1200">
          <a:solidFill>
            <a:schemeClr val="tx1"/>
          </a:solidFill>
          <a:latin typeface="+mn-lt"/>
          <a:ea typeface="+mn-ea"/>
          <a:cs typeface="+mn-cs"/>
        </a:defRPr>
      </a:lvl2pPr>
      <a:lvl3pPr marL="699722" algn="l" defTabSz="699722" rtl="0" eaLnBrk="1" latinLnBrk="0" hangingPunct="1">
        <a:defRPr sz="1350" kern="1200">
          <a:solidFill>
            <a:schemeClr val="tx1"/>
          </a:solidFill>
          <a:latin typeface="+mn-lt"/>
          <a:ea typeface="+mn-ea"/>
          <a:cs typeface="+mn-cs"/>
        </a:defRPr>
      </a:lvl3pPr>
      <a:lvl4pPr marL="1049582" algn="l" defTabSz="699722" rtl="0" eaLnBrk="1" latinLnBrk="0" hangingPunct="1">
        <a:defRPr sz="1350" kern="1200">
          <a:solidFill>
            <a:schemeClr val="tx1"/>
          </a:solidFill>
          <a:latin typeface="+mn-lt"/>
          <a:ea typeface="+mn-ea"/>
          <a:cs typeface="+mn-cs"/>
        </a:defRPr>
      </a:lvl4pPr>
      <a:lvl5pPr marL="1399444" algn="l" defTabSz="699722" rtl="0" eaLnBrk="1" latinLnBrk="0" hangingPunct="1">
        <a:defRPr sz="1350" kern="1200">
          <a:solidFill>
            <a:schemeClr val="tx1"/>
          </a:solidFill>
          <a:latin typeface="+mn-lt"/>
          <a:ea typeface="+mn-ea"/>
          <a:cs typeface="+mn-cs"/>
        </a:defRPr>
      </a:lvl5pPr>
      <a:lvl6pPr marL="1749305" algn="l" defTabSz="699722" rtl="0" eaLnBrk="1" latinLnBrk="0" hangingPunct="1">
        <a:defRPr sz="1350" kern="1200">
          <a:solidFill>
            <a:schemeClr val="tx1"/>
          </a:solidFill>
          <a:latin typeface="+mn-lt"/>
          <a:ea typeface="+mn-ea"/>
          <a:cs typeface="+mn-cs"/>
        </a:defRPr>
      </a:lvl6pPr>
      <a:lvl7pPr marL="2099165" algn="l" defTabSz="699722" rtl="0" eaLnBrk="1" latinLnBrk="0" hangingPunct="1">
        <a:defRPr sz="1350" kern="1200">
          <a:solidFill>
            <a:schemeClr val="tx1"/>
          </a:solidFill>
          <a:latin typeface="+mn-lt"/>
          <a:ea typeface="+mn-ea"/>
          <a:cs typeface="+mn-cs"/>
        </a:defRPr>
      </a:lvl7pPr>
      <a:lvl8pPr marL="2449026" algn="l" defTabSz="699722" rtl="0" eaLnBrk="1" latinLnBrk="0" hangingPunct="1">
        <a:defRPr sz="1350" kern="1200">
          <a:solidFill>
            <a:schemeClr val="tx1"/>
          </a:solidFill>
          <a:latin typeface="+mn-lt"/>
          <a:ea typeface="+mn-ea"/>
          <a:cs typeface="+mn-cs"/>
        </a:defRPr>
      </a:lvl8pPr>
      <a:lvl9pPr marL="2798887" algn="l" defTabSz="699722"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5948CC76-7019-4A9D-ABC0-CD61A7C4D951}" type="slidenum">
              <a:rPr lang="en-ZA"/>
              <a:pPr>
                <a:defRPr/>
              </a:pPr>
              <a:t>‹#›</a:t>
            </a:fld>
            <a:endParaRPr lang="en-ZA" dirty="0"/>
          </a:p>
        </p:txBody>
      </p:sp>
    </p:spTree>
    <p:extLst>
      <p:ext uri="{BB962C8B-B14F-4D97-AF65-F5344CB8AC3E}">
        <p14:creationId xmlns:p14="http://schemas.microsoft.com/office/powerpoint/2010/main" val="2098016813"/>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89274"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172427925"/>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9"/>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1557" name="think-cell Slide" r:id="rId25" imgW="270" imgH="270" progId="TCLayout.ActiveDocument.1">
                  <p:embed/>
                </p:oleObj>
              </mc:Choice>
              <mc:Fallback>
                <p:oleObj name="think-cell Slide" r:id="rId25" imgW="270" imgH="270" progId="TCLayout.ActiveDocument.1">
                  <p:embed/>
                  <p:pic>
                    <p:nvPicPr>
                      <p:cNvPr id="0" name=""/>
                      <p:cNvPicPr/>
                      <p:nvPr/>
                    </p:nvPicPr>
                    <p:blipFill>
                      <a:blip r:embed="rId26"/>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10"/>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3"/>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4"/>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11"/>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21"/>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2"/>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2"/>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9"/>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20"/>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3"/>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7"/>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8"/>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4"/>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6"/>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84853299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404629"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dirty="0">
                <a:solidFill>
                  <a:srgbClr val="FFFFFF"/>
                </a:solidFill>
                <a:latin typeface="Arial"/>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dirty="0">
                <a:solidFill>
                  <a:srgbClr val="808080"/>
                </a:solidFill>
                <a:latin typeface="Arial"/>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dirty="0">
                  <a:solidFill>
                    <a:srgbClr val="003896"/>
                  </a:solidFill>
                  <a:latin typeface="Arial"/>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r>
                <a:rPr lang="en-US" sz="1000" dirty="0">
                  <a:solidFill>
                    <a:srgbClr val="003896"/>
                  </a:solidFill>
                  <a:latin typeface="Arial"/>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dirty="0">
                  <a:solidFill>
                    <a:srgbClr val="003896"/>
                  </a:solidFill>
                  <a:latin typeface="Arial"/>
                </a:rPr>
                <a:t>Title</a:t>
              </a:r>
            </a:p>
            <a:p>
              <a:r>
                <a:rPr lang="en-US" dirty="0">
                  <a:solidFill>
                    <a:srgbClr val="808080"/>
                  </a:solidFill>
                  <a:latin typeface="Arial"/>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3896"/>
                </a:solidFill>
                <a:latin typeface="Arial"/>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US" sz="1200" dirty="0">
                  <a:solidFill>
                    <a:srgbClr val="808080"/>
                  </a:solidFill>
                  <a:latin typeface="Arial"/>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rgbClr val="83725B"/>
                </a:buClr>
              </a:pPr>
              <a:r>
                <a:rPr lang="en-US" sz="1200" dirty="0">
                  <a:solidFill>
                    <a:srgbClr val="003896"/>
                  </a:solidFill>
                  <a:latin typeface="Arial"/>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3896"/>
                  </a:solidFill>
                  <a:latin typeface="Arial"/>
                </a:endParaRPr>
              </a:p>
            </p:txBody>
          </p:sp>
        </p:grpSp>
      </p:grpSp>
    </p:spTree>
    <p:extLst>
      <p:ext uri="{BB962C8B-B14F-4D97-AF65-F5344CB8AC3E}">
        <p14:creationId xmlns:p14="http://schemas.microsoft.com/office/powerpoint/2010/main" val="297568909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306.xml"/><Relationship Id="rId7" Type="http://schemas.openxmlformats.org/officeDocument/2006/relationships/oleObject" Target="../embeddings/oleObject40.bin"/><Relationship Id="rId2" Type="http://schemas.openxmlformats.org/officeDocument/2006/relationships/tags" Target="../tags/tag305.xml"/><Relationship Id="rId1" Type="http://schemas.openxmlformats.org/officeDocument/2006/relationships/vmlDrawing" Target="../drawings/vmlDrawing40.vml"/><Relationship Id="rId6" Type="http://schemas.openxmlformats.org/officeDocument/2006/relationships/slideLayout" Target="../slideLayouts/slideLayout59.xml"/><Relationship Id="rId5" Type="http://schemas.openxmlformats.org/officeDocument/2006/relationships/tags" Target="../tags/tag308.xml"/><Relationship Id="rId4" Type="http://schemas.openxmlformats.org/officeDocument/2006/relationships/tags" Target="../tags/tag30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3" Type="http://schemas.openxmlformats.org/officeDocument/2006/relationships/tags" Target="../tags/tag310.xml"/><Relationship Id="rId7" Type="http://schemas.openxmlformats.org/officeDocument/2006/relationships/image" Target="../media/image4.emf"/><Relationship Id="rId2" Type="http://schemas.openxmlformats.org/officeDocument/2006/relationships/tags" Target="../tags/tag309.xml"/><Relationship Id="rId1" Type="http://schemas.openxmlformats.org/officeDocument/2006/relationships/vmlDrawing" Target="../drawings/vmlDrawing41.vml"/><Relationship Id="rId6" Type="http://schemas.openxmlformats.org/officeDocument/2006/relationships/oleObject" Target="../embeddings/oleObject41.bin"/><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tags" Target="../tags/tag312.xml"/><Relationship Id="rId7" Type="http://schemas.openxmlformats.org/officeDocument/2006/relationships/image" Target="../media/image4.emf"/><Relationship Id="rId2" Type="http://schemas.openxmlformats.org/officeDocument/2006/relationships/tags" Target="../tags/tag311.xml"/><Relationship Id="rId1" Type="http://schemas.openxmlformats.org/officeDocument/2006/relationships/vmlDrawing" Target="../drawings/vmlDrawing42.vml"/><Relationship Id="rId6" Type="http://schemas.openxmlformats.org/officeDocument/2006/relationships/oleObject" Target="../embeddings/oleObject42.bin"/><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14.xml"/><Relationship Id="rId7" Type="http://schemas.openxmlformats.org/officeDocument/2006/relationships/slideLayout" Target="../slideLayouts/slideLayout3.xml"/><Relationship Id="rId2" Type="http://schemas.openxmlformats.org/officeDocument/2006/relationships/tags" Target="../tags/tag313.xml"/><Relationship Id="rId1" Type="http://schemas.openxmlformats.org/officeDocument/2006/relationships/vmlDrawing" Target="../drawings/vmlDrawing43.vml"/><Relationship Id="rId6" Type="http://schemas.openxmlformats.org/officeDocument/2006/relationships/tags" Target="../tags/tag317.xml"/><Relationship Id="rId5" Type="http://schemas.openxmlformats.org/officeDocument/2006/relationships/tags" Target="../tags/tag316.xml"/><Relationship Id="rId10" Type="http://schemas.openxmlformats.org/officeDocument/2006/relationships/image" Target="../media/image41.emf"/><Relationship Id="rId4" Type="http://schemas.openxmlformats.org/officeDocument/2006/relationships/tags" Target="../tags/tag315.xml"/><Relationship Id="rId9" Type="http://schemas.openxmlformats.org/officeDocument/2006/relationships/oleObject" Target="../embeddings/oleObject43.bin"/></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319.xml"/><Relationship Id="rId7" Type="http://schemas.openxmlformats.org/officeDocument/2006/relationships/slideLayout" Target="../slideLayouts/slideLayout3.xml"/><Relationship Id="rId2" Type="http://schemas.openxmlformats.org/officeDocument/2006/relationships/tags" Target="../tags/tag318.xml"/><Relationship Id="rId1" Type="http://schemas.openxmlformats.org/officeDocument/2006/relationships/vmlDrawing" Target="../drawings/vmlDrawing44.vml"/><Relationship Id="rId6" Type="http://schemas.openxmlformats.org/officeDocument/2006/relationships/tags" Target="../tags/tag322.xml"/><Relationship Id="rId11" Type="http://schemas.openxmlformats.org/officeDocument/2006/relationships/image" Target="../media/image41.emf"/><Relationship Id="rId5" Type="http://schemas.openxmlformats.org/officeDocument/2006/relationships/tags" Target="../tags/tag321.xml"/><Relationship Id="rId10" Type="http://schemas.openxmlformats.org/officeDocument/2006/relationships/oleObject" Target="../embeddings/oleObject44.bin"/><Relationship Id="rId4" Type="http://schemas.openxmlformats.org/officeDocument/2006/relationships/tags" Target="../tags/tag320.xml"/><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24.xml"/><Relationship Id="rId7" Type="http://schemas.openxmlformats.org/officeDocument/2006/relationships/slideLayout" Target="../slideLayouts/slideLayout3.xml"/><Relationship Id="rId2" Type="http://schemas.openxmlformats.org/officeDocument/2006/relationships/tags" Target="../tags/tag323.xml"/><Relationship Id="rId1" Type="http://schemas.openxmlformats.org/officeDocument/2006/relationships/vmlDrawing" Target="../drawings/vmlDrawing45.vml"/><Relationship Id="rId6" Type="http://schemas.openxmlformats.org/officeDocument/2006/relationships/tags" Target="../tags/tag327.xml"/><Relationship Id="rId5" Type="http://schemas.openxmlformats.org/officeDocument/2006/relationships/tags" Target="../tags/tag326.xml"/><Relationship Id="rId10" Type="http://schemas.openxmlformats.org/officeDocument/2006/relationships/image" Target="../media/image41.emf"/><Relationship Id="rId4" Type="http://schemas.openxmlformats.org/officeDocument/2006/relationships/tags" Target="../tags/tag325.xml"/><Relationship Id="rId9" Type="http://schemas.openxmlformats.org/officeDocument/2006/relationships/oleObject" Target="../embeddings/oleObject45.bin"/></Relationships>
</file>

<file path=ppt/slides/_rels/slide1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329.xml"/><Relationship Id="rId7" Type="http://schemas.openxmlformats.org/officeDocument/2006/relationships/slideLayout" Target="../slideLayouts/slideLayout89.xml"/><Relationship Id="rId2" Type="http://schemas.openxmlformats.org/officeDocument/2006/relationships/tags" Target="../tags/tag328.xml"/><Relationship Id="rId1" Type="http://schemas.openxmlformats.org/officeDocument/2006/relationships/vmlDrawing" Target="../drawings/vmlDrawing46.vml"/><Relationship Id="rId6" Type="http://schemas.openxmlformats.org/officeDocument/2006/relationships/tags" Target="../tags/tag332.xml"/><Relationship Id="rId5" Type="http://schemas.openxmlformats.org/officeDocument/2006/relationships/tags" Target="../tags/tag331.xml"/><Relationship Id="rId10" Type="http://schemas.openxmlformats.org/officeDocument/2006/relationships/image" Target="../media/image41.emf"/><Relationship Id="rId4" Type="http://schemas.openxmlformats.org/officeDocument/2006/relationships/tags" Target="../tags/tag330.xml"/><Relationship Id="rId9" Type="http://schemas.openxmlformats.org/officeDocument/2006/relationships/oleObject" Target="../embeddings/oleObject46.bin"/></Relationships>
</file>

<file path=ppt/slides/_rels/slide19.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tags" Target="../tags/tag334.xml"/><Relationship Id="rId7" Type="http://schemas.openxmlformats.org/officeDocument/2006/relationships/oleObject" Target="../embeddings/oleObject47.bin"/><Relationship Id="rId2" Type="http://schemas.openxmlformats.org/officeDocument/2006/relationships/tags" Target="../tags/tag333.xml"/><Relationship Id="rId1" Type="http://schemas.openxmlformats.org/officeDocument/2006/relationships/vmlDrawing" Target="../drawings/vmlDrawing47.vml"/><Relationship Id="rId6" Type="http://schemas.openxmlformats.org/officeDocument/2006/relationships/slideLayout" Target="../slideLayouts/slideLayout89.xml"/><Relationship Id="rId5" Type="http://schemas.openxmlformats.org/officeDocument/2006/relationships/tags" Target="../tags/tag336.xml"/><Relationship Id="rId4" Type="http://schemas.openxmlformats.org/officeDocument/2006/relationships/tags" Target="../tags/tag335.xml"/></Relationships>
</file>

<file path=ppt/slides/_rels/slide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28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3.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282.xml"/><Relationship Id="rId7" Type="http://schemas.openxmlformats.org/officeDocument/2006/relationships/oleObject" Target="../embeddings/oleObject33.bin"/><Relationship Id="rId2" Type="http://schemas.openxmlformats.org/officeDocument/2006/relationships/tags" Target="../tags/tag281.xml"/><Relationship Id="rId1" Type="http://schemas.openxmlformats.org/officeDocument/2006/relationships/vmlDrawing" Target="../drawings/vmlDrawing33.vml"/><Relationship Id="rId6" Type="http://schemas.openxmlformats.org/officeDocument/2006/relationships/slideLayout" Target="../slideLayouts/slideLayout4.xml"/><Relationship Id="rId5" Type="http://schemas.openxmlformats.org/officeDocument/2006/relationships/tags" Target="../tags/tag284.xml"/><Relationship Id="rId4" Type="http://schemas.openxmlformats.org/officeDocument/2006/relationships/tags" Target="../tags/tag283.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286.xml"/><Relationship Id="rId7" Type="http://schemas.openxmlformats.org/officeDocument/2006/relationships/slideLayout" Target="../slideLayouts/slideLayout4.xml"/><Relationship Id="rId2" Type="http://schemas.openxmlformats.org/officeDocument/2006/relationships/tags" Target="../tags/tag285.xml"/><Relationship Id="rId1" Type="http://schemas.openxmlformats.org/officeDocument/2006/relationships/vmlDrawing" Target="../drawings/vmlDrawing34.vml"/><Relationship Id="rId6" Type="http://schemas.openxmlformats.org/officeDocument/2006/relationships/tags" Target="../tags/tag289.xml"/><Relationship Id="rId5" Type="http://schemas.openxmlformats.org/officeDocument/2006/relationships/tags" Target="../tags/tag288.xml"/><Relationship Id="rId10" Type="http://schemas.openxmlformats.org/officeDocument/2006/relationships/image" Target="../media/image4.emf"/><Relationship Id="rId4" Type="http://schemas.openxmlformats.org/officeDocument/2006/relationships/tags" Target="../tags/tag287.xml"/><Relationship Id="rId9" Type="http://schemas.openxmlformats.org/officeDocument/2006/relationships/oleObject" Target="../embeddings/oleObject34.bin"/></Relationships>
</file>

<file path=ppt/slides/_rels/slide5.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291.xml"/><Relationship Id="rId7" Type="http://schemas.openxmlformats.org/officeDocument/2006/relationships/oleObject" Target="../embeddings/oleObject35.bin"/><Relationship Id="rId2" Type="http://schemas.openxmlformats.org/officeDocument/2006/relationships/tags" Target="../tags/tag290.xml"/><Relationship Id="rId1" Type="http://schemas.openxmlformats.org/officeDocument/2006/relationships/vmlDrawing" Target="../drawings/vmlDrawing35.vml"/><Relationship Id="rId6" Type="http://schemas.openxmlformats.org/officeDocument/2006/relationships/slideLayout" Target="../slideLayouts/slideLayout4.xml"/><Relationship Id="rId5" Type="http://schemas.openxmlformats.org/officeDocument/2006/relationships/tags" Target="../tags/tag293.xml"/><Relationship Id="rId4" Type="http://schemas.openxmlformats.org/officeDocument/2006/relationships/tags" Target="../tags/tag292.xml"/></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95.xml"/><Relationship Id="rId7" Type="http://schemas.openxmlformats.org/officeDocument/2006/relationships/slideLayout" Target="../slideLayouts/slideLayout3.xml"/><Relationship Id="rId2" Type="http://schemas.openxmlformats.org/officeDocument/2006/relationships/tags" Target="../tags/tag294.xml"/><Relationship Id="rId1" Type="http://schemas.openxmlformats.org/officeDocument/2006/relationships/vmlDrawing" Target="../drawings/vmlDrawing36.vml"/><Relationship Id="rId6" Type="http://schemas.openxmlformats.org/officeDocument/2006/relationships/tags" Target="../tags/tag298.xml"/><Relationship Id="rId5" Type="http://schemas.openxmlformats.org/officeDocument/2006/relationships/tags" Target="../tags/tag297.xml"/><Relationship Id="rId10" Type="http://schemas.openxmlformats.org/officeDocument/2006/relationships/image" Target="../media/image41.emf"/><Relationship Id="rId4" Type="http://schemas.openxmlformats.org/officeDocument/2006/relationships/tags" Target="../tags/tag296.xml"/><Relationship Id="rId9" Type="http://schemas.openxmlformats.org/officeDocument/2006/relationships/oleObject" Target="../embeddings/oleObject36.bin"/></Relationships>
</file>

<file path=ppt/slides/_rels/slide7.xml.rels><?xml version="1.0" encoding="UTF-8" standalone="yes"?>
<Relationships xmlns="http://schemas.openxmlformats.org/package/2006/relationships"><Relationship Id="rId3" Type="http://schemas.openxmlformats.org/officeDocument/2006/relationships/tags" Target="../tags/tag300.xml"/><Relationship Id="rId2" Type="http://schemas.openxmlformats.org/officeDocument/2006/relationships/tags" Target="../tags/tag299.xml"/><Relationship Id="rId1" Type="http://schemas.openxmlformats.org/officeDocument/2006/relationships/vmlDrawing" Target="../drawings/vmlDrawing37.vml"/><Relationship Id="rId6" Type="http://schemas.openxmlformats.org/officeDocument/2006/relationships/image" Target="../media/image4.emf"/><Relationship Id="rId5" Type="http://schemas.openxmlformats.org/officeDocument/2006/relationships/oleObject" Target="../embeddings/oleObject37.bin"/><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vmlDrawing" Target="../drawings/vmlDrawing38.vml"/><Relationship Id="rId6" Type="http://schemas.openxmlformats.org/officeDocument/2006/relationships/image" Target="../media/image4.emf"/><Relationship Id="rId5" Type="http://schemas.openxmlformats.org/officeDocument/2006/relationships/oleObject" Target="../embeddings/oleObject38.bin"/><Relationship Id="rId4"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tags" Target="../tags/tag304.xml"/><Relationship Id="rId7" Type="http://schemas.openxmlformats.org/officeDocument/2006/relationships/image" Target="../media/image4.emf"/><Relationship Id="rId2" Type="http://schemas.openxmlformats.org/officeDocument/2006/relationships/tags" Target="../tags/tag303.xml"/><Relationship Id="rId1" Type="http://schemas.openxmlformats.org/officeDocument/2006/relationships/vmlDrawing" Target="../drawings/vmlDrawing39.vml"/><Relationship Id="rId6" Type="http://schemas.openxmlformats.org/officeDocument/2006/relationships/oleObject" Target="../embeddings/oleObject39.bin"/><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105150" y="1504950"/>
            <a:ext cx="5428480" cy="504753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2400" b="1" dirty="0"/>
              <a:t>11 AUGUST 2022</a:t>
            </a:r>
            <a:br>
              <a:rPr lang="en-US" sz="2400" b="1" dirty="0"/>
            </a:br>
            <a:r>
              <a:rPr lang="en-US" sz="2400" b="1" dirty="0"/>
              <a:t/>
            </a:r>
            <a:br>
              <a:rPr lang="en-US" sz="2400" b="1" dirty="0"/>
            </a:br>
            <a:r>
              <a:rPr lang="en-ZA" dirty="0"/>
              <a:t/>
            </a:r>
            <a:br>
              <a:rPr lang="en-ZA" dirty="0"/>
            </a:br>
            <a:r>
              <a:rPr lang="en-ZA" dirty="0"/>
              <a:t> </a:t>
            </a:r>
            <a:r>
              <a:rPr lang="en-ZA" sz="2400" b="1" dirty="0"/>
              <a:t>MWP1513CX 	</a:t>
            </a:r>
            <a:r>
              <a:rPr lang="en-ZA" dirty="0"/>
              <a:t/>
            </a:r>
            <a:br>
              <a:rPr lang="en-ZA" dirty="0"/>
            </a:br>
            <a:r>
              <a:rPr lang="en-US" sz="2400" dirty="0"/>
              <a:t/>
            </a:r>
            <a:br>
              <a:rPr lang="en-US" sz="2400" dirty="0"/>
            </a:br>
            <a:r>
              <a:rPr lang="en-US" sz="2400" dirty="0"/>
              <a:t/>
            </a:r>
            <a:br>
              <a:rPr lang="en-US" sz="2400" dirty="0"/>
            </a:br>
            <a:r>
              <a:rPr lang="en-ZA" sz="2400" dirty="0"/>
              <a:t/>
            </a:r>
            <a:br>
              <a:rPr lang="en-ZA" sz="2400" dirty="0"/>
            </a:br>
            <a:r>
              <a:rPr lang="en-ZA" sz="2400" b="1" dirty="0"/>
              <a:t>METER DATA MANAGEMENT SYSTEM (MDMS) PROJECT FOR A PERIOD OF TEN (10)</a:t>
            </a:r>
            <a:r>
              <a:rPr lang="en-ZA" sz="2400" dirty="0"/>
              <a:t> </a:t>
            </a:r>
            <a:r>
              <a:rPr lang="en-ZA" sz="2400" b="1" dirty="0"/>
              <a:t>YEARS </a:t>
            </a:r>
            <a:r>
              <a:rPr lang="en-ZA" dirty="0"/>
              <a:t/>
            </a:r>
            <a:br>
              <a:rPr lang="en-ZA" dirty="0"/>
            </a:br>
            <a:r>
              <a:rPr lang="en-ZA" sz="2400" b="1" dirty="0"/>
              <a:t/>
            </a:r>
            <a:br>
              <a:rPr lang="en-ZA" sz="2400" b="1" dirty="0"/>
            </a:br>
            <a:r>
              <a:rPr lang="en-ZA" sz="2400" dirty="0"/>
              <a:t/>
            </a:r>
            <a:br>
              <a:rPr lang="en-ZA" sz="2400" dirty="0"/>
            </a:br>
            <a:endParaRPr lang="en-US" sz="2400" dirty="0"/>
          </a:p>
        </p:txBody>
      </p:sp>
    </p:spTree>
    <p:extLst>
      <p:ext uri="{BB962C8B-B14F-4D97-AF65-F5344CB8AC3E}">
        <p14:creationId xmlns:p14="http://schemas.microsoft.com/office/powerpoint/2010/main" val="2401161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07704"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9218" name="Title 1"/>
          <p:cNvSpPr>
            <a:spLocks noGrp="1"/>
          </p:cNvSpPr>
          <p:nvPr>
            <p:ph type="title"/>
            <p:custDataLst>
              <p:tags r:id="rId3"/>
            </p:custDataLst>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ZA" dirty="0"/>
              <a:t>  Step 1 evaluation process </a:t>
            </a:r>
          </a:p>
        </p:txBody>
      </p:sp>
      <p:sp>
        <p:nvSpPr>
          <p:cNvPr id="15" name="Rectangle 14"/>
          <p:cNvSpPr>
            <a:spLocks/>
          </p:cNvSpPr>
          <p:nvPr>
            <p:custDataLst>
              <p:tags r:id="rId4"/>
            </p:custDataLst>
          </p:nvPr>
        </p:nvSpPr>
        <p:spPr>
          <a:xfrm>
            <a:off x="839545" y="1856693"/>
            <a:ext cx="7342957" cy="3579554"/>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3896"/>
              </a:solidFill>
            </a:endParaRPr>
          </a:p>
        </p:txBody>
      </p:sp>
      <p:sp>
        <p:nvSpPr>
          <p:cNvPr id="20" name="Rectangle 8"/>
          <p:cNvSpPr txBox="1">
            <a:spLocks/>
          </p:cNvSpPr>
          <p:nvPr>
            <p:custDataLst>
              <p:tags r:id="rId5"/>
            </p:custDataLst>
          </p:nvPr>
        </p:nvSpPr>
        <p:spPr>
          <a:xfrm>
            <a:off x="982805" y="1943559"/>
            <a:ext cx="6983412" cy="184665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spcBef>
                <a:spcPct val="100000"/>
              </a:spcBef>
              <a:buClr>
                <a:srgbClr val="83725B"/>
              </a:buClr>
            </a:pPr>
            <a:r>
              <a:rPr lang="en-US" b="1" dirty="0">
                <a:solidFill>
                  <a:srgbClr val="003896"/>
                </a:solidFill>
              </a:rPr>
              <a:t>Mandatory requirements </a:t>
            </a:r>
          </a:p>
          <a:p>
            <a:pPr lvl="1">
              <a:spcBef>
                <a:spcPct val="50000"/>
              </a:spcBef>
            </a:pPr>
            <a:r>
              <a:rPr lang="en-US" dirty="0">
                <a:solidFill>
                  <a:srgbClr val="003896"/>
                </a:solidFill>
              </a:rPr>
              <a:t>Refer to the returnable section. </a:t>
            </a:r>
          </a:p>
          <a:p>
            <a:pPr lvl="1">
              <a:spcBef>
                <a:spcPct val="50000"/>
              </a:spcBef>
            </a:pPr>
            <a:r>
              <a:rPr lang="en-US" dirty="0">
                <a:solidFill>
                  <a:srgbClr val="003896"/>
                </a:solidFill>
              </a:rPr>
              <a:t>All mandatory requirements must be submitted at tender closure.  Should these requirements not be met, the tender will be deemed non-responsive, and therefore disqualified.</a:t>
            </a:r>
          </a:p>
          <a:p>
            <a:pPr lvl="1">
              <a:spcBef>
                <a:spcPct val="50000"/>
              </a:spcBef>
            </a:pPr>
            <a:endParaRPr lang="en-US" dirty="0">
              <a:solidFill>
                <a:srgbClr val="003896"/>
              </a:solidFill>
            </a:endParaRPr>
          </a:p>
        </p:txBody>
      </p:sp>
      <p:sp>
        <p:nvSpPr>
          <p:cNvPr id="2" name="Rectangle 1"/>
          <p:cNvSpPr/>
          <p:nvPr/>
        </p:nvSpPr>
        <p:spPr>
          <a:xfrm>
            <a:off x="283779" y="1072055"/>
            <a:ext cx="2569780" cy="42566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3896"/>
                </a:solidFill>
              </a:rPr>
              <a:t>Basic Compliance</a:t>
            </a:r>
            <a:endParaRPr lang="en-ZA" dirty="0">
              <a:solidFill>
                <a:srgbClr val="003896"/>
              </a:solidFill>
            </a:endParaRPr>
          </a:p>
        </p:txBody>
      </p:sp>
    </p:spTree>
    <p:extLst>
      <p:ext uri="{BB962C8B-B14F-4D97-AF65-F5344CB8AC3E}">
        <p14:creationId xmlns:p14="http://schemas.microsoft.com/office/powerpoint/2010/main" val="4266886476"/>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Steps 2 in the evaluation process</a:t>
            </a:r>
            <a:endParaRPr lang="en-ZA" dirty="0"/>
          </a:p>
        </p:txBody>
      </p:sp>
      <p:sp>
        <p:nvSpPr>
          <p:cNvPr id="3" name="Content Placeholder 2"/>
          <p:cNvSpPr>
            <a:spLocks noGrp="1"/>
          </p:cNvSpPr>
          <p:nvPr>
            <p:ph idx="1"/>
          </p:nvPr>
        </p:nvSpPr>
        <p:spPr>
          <a:xfrm>
            <a:off x="698091" y="1101213"/>
            <a:ext cx="7236541" cy="9110186"/>
          </a:xfrm>
        </p:spPr>
        <p:txBody>
          <a:bodyPr/>
          <a:lstStyle/>
          <a:p>
            <a:endParaRPr lang="en-US" dirty="0"/>
          </a:p>
          <a:p>
            <a:r>
              <a:rPr lang="en-US" b="1" dirty="0"/>
              <a:t>Functionality</a:t>
            </a:r>
          </a:p>
          <a:p>
            <a:endParaRPr lang="en-US" dirty="0"/>
          </a:p>
          <a:p>
            <a:r>
              <a:rPr lang="en-US" dirty="0"/>
              <a:t>The </a:t>
            </a:r>
            <a:r>
              <a:rPr lang="en-US" dirty="0">
                <a:latin typeface="Arial" panose="020B0604020202020204" pitchFamily="34" charset="0"/>
                <a:cs typeface="Arial" panose="020B0604020202020204" pitchFamily="34" charset="0"/>
              </a:rPr>
              <a:t>following</a:t>
            </a:r>
            <a:r>
              <a:rPr lang="en-US" dirty="0"/>
              <a:t> criteria will be applicable for this transaction under functionality criteria:</a:t>
            </a:r>
          </a:p>
          <a:p>
            <a:endParaRPr lang="en-US" dirty="0"/>
          </a:p>
          <a:p>
            <a:r>
              <a:rPr lang="en-US" dirty="0"/>
              <a:t>For more details refer to Annexure K </a:t>
            </a:r>
          </a:p>
          <a:p>
            <a:endParaRPr lang="en-US" dirty="0"/>
          </a:p>
          <a:p>
            <a:pPr lvl="0"/>
            <a:r>
              <a:rPr lang="en-US" dirty="0"/>
              <a:t>Phase 1: Mandatory Requirements: Tenderers to achieve 100% to qualify to move to Phase 2.</a:t>
            </a:r>
            <a:endParaRPr lang="en-ZA" dirty="0"/>
          </a:p>
          <a:p>
            <a:pPr lvl="0"/>
            <a:r>
              <a:rPr lang="en-US" dirty="0"/>
              <a:t>Phase 2: Technical Evaluation (Paper Exercise). Tenderers to achieve a minimum score of 75% to qualify to move to Phase 3.</a:t>
            </a:r>
            <a:endParaRPr lang="en-ZA" dirty="0"/>
          </a:p>
          <a:p>
            <a:pPr lvl="0"/>
            <a:r>
              <a:rPr lang="en-US" dirty="0"/>
              <a:t>Phase 3: Technical Evaluation (Demonstration). Tenderers to achieve a minimum score of 75% to qualify to move to Phase 4.</a:t>
            </a:r>
            <a:endParaRPr lang="en-ZA" dirty="0"/>
          </a:p>
          <a:p>
            <a:pPr lvl="0"/>
            <a:r>
              <a:rPr lang="en-US" dirty="0"/>
              <a:t>Phase 4: Final Evaluation (Based on Paper Exercise and Demonstration). Tenders to achieve an average score of 81% based on scoring in Phase 2 (weighting of 40%) and phase 3 (weighting of 60%) to qualify for an overall score.</a:t>
            </a:r>
            <a:endParaRPr lang="en-ZA" dirty="0"/>
          </a:p>
          <a:p>
            <a:r>
              <a:rPr lang="en-US" dirty="0"/>
              <a:t> </a:t>
            </a:r>
            <a:endParaRPr lang="en-ZA" dirty="0"/>
          </a:p>
          <a:p>
            <a:r>
              <a:rPr lang="en-US" b="1" dirty="0"/>
              <a:t>Tenderers who do not meet the functional requirements of this tender, will be deemed unacceptable and will be disqualified</a:t>
            </a:r>
          </a:p>
          <a:p>
            <a:endParaRPr lang="en-US" dirty="0"/>
          </a:p>
          <a:p>
            <a:endParaRPr lang="en-US" b="1" dirty="0"/>
          </a:p>
          <a:p>
            <a:endParaRPr lang="en-US" b="1" dirty="0"/>
          </a:p>
          <a:p>
            <a:endParaRPr lang="en-ZA" dirty="0"/>
          </a:p>
          <a:p>
            <a:r>
              <a:rPr lang="en-US" b="1" dirty="0"/>
              <a:t> </a:t>
            </a:r>
            <a:endParaRPr lang="en-ZA"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ZA" dirty="0">
              <a:effectLst/>
            </a:endParaRPr>
          </a:p>
        </p:txBody>
      </p:sp>
    </p:spTree>
    <p:extLst>
      <p:ext uri="{BB962C8B-B14F-4D97-AF65-F5344CB8AC3E}">
        <p14:creationId xmlns:p14="http://schemas.microsoft.com/office/powerpoint/2010/main" val="701628837"/>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74196"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Steps 3 in the evaluation process</a:t>
            </a:r>
            <a:r>
              <a:rPr lang="en-ZA" dirty="0"/>
              <a:t> </a:t>
            </a:r>
          </a:p>
        </p:txBody>
      </p:sp>
      <p:sp>
        <p:nvSpPr>
          <p:cNvPr id="34" name="Content Placeholder 2"/>
          <p:cNvSpPr txBox="1">
            <a:spLocks/>
          </p:cNvSpPr>
          <p:nvPr/>
        </p:nvSpPr>
        <p:spPr bwMode="auto">
          <a:xfrm>
            <a:off x="536028" y="1135117"/>
            <a:ext cx="7572763" cy="373025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r>
              <a:rPr lang="en-US" sz="1500" b="1" dirty="0"/>
              <a:t>Pricing and preference</a:t>
            </a:r>
          </a:p>
          <a:p>
            <a:endParaRPr lang="en-US" sz="1500" dirty="0"/>
          </a:p>
          <a:p>
            <a:pPr marL="752231" lvl="1" indent="-285750"/>
            <a:r>
              <a:rPr lang="en-US" dirty="0">
                <a:latin typeface="Arial" panose="020B0604020202020204" pitchFamily="34" charset="0"/>
                <a:cs typeface="Arial" panose="020B0604020202020204" pitchFamily="34" charset="0"/>
              </a:rPr>
              <a:t>Proposals</a:t>
            </a:r>
            <a:r>
              <a:rPr lang="en-US" sz="1500" dirty="0"/>
              <a:t> will be evaluated on (a) price which will be allocated 90 points and (b) B-BBEE status which will be allocated </a:t>
            </a:r>
            <a:r>
              <a:rPr lang="en-US" sz="1500" dirty="0" smtClean="0"/>
              <a:t>10</a:t>
            </a:r>
            <a:r>
              <a:rPr lang="en-US" sz="1500" dirty="0" smtClean="0"/>
              <a:t> </a:t>
            </a:r>
            <a:r>
              <a:rPr lang="en-US" sz="1500" dirty="0"/>
              <a:t>points</a:t>
            </a:r>
          </a:p>
          <a:p>
            <a:pPr marL="752231" lvl="1" indent="-285750"/>
            <a:endParaRPr lang="en-US" sz="1500" dirty="0"/>
          </a:p>
          <a:p>
            <a:pPr marL="468102" lvl="3" indent="0">
              <a:buNone/>
            </a:pPr>
            <a:r>
              <a:rPr lang="en-US" sz="1500" b="1" dirty="0"/>
              <a:t>Note: </a:t>
            </a:r>
            <a:r>
              <a:rPr lang="en-US" sz="1500" dirty="0"/>
              <a:t>Eskom reserves its right to:</a:t>
            </a:r>
          </a:p>
          <a:p>
            <a:pPr marL="912585" lvl="3" indent="-285750"/>
            <a:endParaRPr lang="en-US" sz="1500" dirty="0"/>
          </a:p>
          <a:p>
            <a:pPr marL="752231" lvl="1" indent="-285750"/>
            <a:r>
              <a:rPr lang="en-US" sz="1500" dirty="0"/>
              <a:t>To cancel the tender if agreement cannot be reached on the market-related price.</a:t>
            </a:r>
          </a:p>
          <a:p>
            <a:pPr marL="752231" lvl="1" indent="-285750"/>
            <a:endParaRPr lang="en-US" sz="1500" dirty="0"/>
          </a:p>
          <a:p>
            <a:pPr marL="752231" lvl="1" indent="-285750"/>
            <a:r>
              <a:rPr lang="en-US" sz="1500" dirty="0"/>
              <a:t>“Eskom reserves the right to award to a supplier who may not be the highest scoring or highest ranked supplier.</a:t>
            </a:r>
          </a:p>
          <a:p>
            <a:pPr marL="468102" lvl="3" indent="0" algn="just">
              <a:spcBef>
                <a:spcPct val="30000"/>
              </a:spcBef>
              <a:spcAft>
                <a:spcPts val="0"/>
              </a:spcAft>
              <a:buNone/>
            </a:pPr>
            <a:r>
              <a:rPr lang="en-US" dirty="0">
                <a:ea typeface="Times New Roman"/>
                <a:cs typeface="Times New Roman"/>
              </a:rPr>
              <a:t> </a:t>
            </a:r>
          </a:p>
          <a:p>
            <a:pPr lvl="1" algn="just">
              <a:spcBef>
                <a:spcPct val="30000"/>
              </a:spcBef>
              <a:spcAft>
                <a:spcPts val="0"/>
              </a:spcAft>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1279668803"/>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75216"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Contractual Requirements </a:t>
            </a:r>
          </a:p>
        </p:txBody>
      </p:sp>
      <p:sp>
        <p:nvSpPr>
          <p:cNvPr id="34" name="Content Placeholder 2"/>
          <p:cNvSpPr txBox="1">
            <a:spLocks/>
          </p:cNvSpPr>
          <p:nvPr/>
        </p:nvSpPr>
        <p:spPr bwMode="auto">
          <a:xfrm>
            <a:off x="838200" y="1135117"/>
            <a:ext cx="7270591" cy="534300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lgn="just">
              <a:spcBef>
                <a:spcPct val="30000"/>
              </a:spcBef>
              <a:spcAft>
                <a:spcPts val="0"/>
              </a:spcAft>
            </a:pPr>
            <a:r>
              <a:rPr lang="en-US" b="1" dirty="0">
                <a:ea typeface="Times New Roman"/>
                <a:cs typeface="Times New Roman"/>
              </a:rPr>
              <a:t>Contractual requirements include the following: </a:t>
            </a:r>
          </a:p>
          <a:p>
            <a:pPr lvl="3" algn="just">
              <a:spcBef>
                <a:spcPct val="30000"/>
              </a:spcBef>
              <a:spcAft>
                <a:spcPts val="0"/>
              </a:spcAft>
              <a:buFont typeface="Courier New" panose="02070309020205020404" pitchFamily="49" charset="0"/>
              <a:buChar char="o"/>
            </a:pPr>
            <a:r>
              <a:rPr lang="en-US" dirty="0">
                <a:ea typeface="Times New Roman"/>
                <a:cs typeface="Times New Roman"/>
              </a:rPr>
              <a:t>Safety;</a:t>
            </a:r>
          </a:p>
          <a:p>
            <a:pPr lvl="3" algn="just">
              <a:spcBef>
                <a:spcPct val="30000"/>
              </a:spcBef>
              <a:spcAft>
                <a:spcPts val="0"/>
              </a:spcAft>
              <a:buFont typeface="Courier New" panose="02070309020205020404" pitchFamily="49" charset="0"/>
              <a:buChar char="o"/>
            </a:pPr>
            <a:r>
              <a:rPr lang="en-US" dirty="0">
                <a:ea typeface="Times New Roman"/>
                <a:cs typeface="Times New Roman"/>
              </a:rPr>
              <a:t>Quality;</a:t>
            </a:r>
          </a:p>
          <a:p>
            <a:pPr lvl="3" algn="just">
              <a:spcBef>
                <a:spcPct val="30000"/>
              </a:spcBef>
              <a:spcAft>
                <a:spcPts val="0"/>
              </a:spcAft>
              <a:buFont typeface="Courier New" panose="02070309020205020404" pitchFamily="49" charset="0"/>
              <a:buChar char="o"/>
            </a:pPr>
            <a:r>
              <a:rPr lang="en-US" dirty="0">
                <a:ea typeface="Times New Roman"/>
                <a:cs typeface="Times New Roman"/>
              </a:rPr>
              <a:t>SDL&amp;I;</a:t>
            </a:r>
          </a:p>
          <a:p>
            <a:pPr lvl="3" algn="just">
              <a:spcBef>
                <a:spcPct val="30000"/>
              </a:spcBef>
              <a:spcAft>
                <a:spcPts val="0"/>
              </a:spcAft>
              <a:buFont typeface="Courier New" panose="02070309020205020404" pitchFamily="49" charset="0"/>
              <a:buChar char="o"/>
            </a:pPr>
            <a:r>
              <a:rPr lang="en-US" dirty="0">
                <a:ea typeface="Times New Roman"/>
                <a:cs typeface="Times New Roman"/>
              </a:rPr>
              <a:t>Financial statements.</a:t>
            </a:r>
          </a:p>
          <a:p>
            <a:pPr lvl="3" algn="just">
              <a:spcBef>
                <a:spcPct val="30000"/>
              </a:spcBef>
              <a:spcAft>
                <a:spcPts val="0"/>
              </a:spcAft>
              <a:buFont typeface="Courier New" panose="02070309020205020404" pitchFamily="49" charset="0"/>
              <a:buChar char="o"/>
            </a:pPr>
            <a:endParaRPr lang="en-US" b="1" dirty="0">
              <a:ea typeface="Times New Roman"/>
              <a:cs typeface="Times New Roman"/>
            </a:endParaRPr>
          </a:p>
          <a:p>
            <a:r>
              <a:rPr lang="en-US" b="1" dirty="0"/>
              <a:t>Please Note:</a:t>
            </a:r>
            <a:endParaRPr lang="en-ZA" b="1" dirty="0"/>
          </a:p>
          <a:p>
            <a:r>
              <a:rPr lang="en-ZA" b="1" dirty="0"/>
              <a:t>Contractual requirements are not evaluation criteria. They are required to be met and assessed after the evaluation and ranking of the tenders. Proof that the </a:t>
            </a:r>
            <a:r>
              <a:rPr lang="en-ZA" b="1" dirty="0">
                <a:latin typeface="Arial" panose="020B0604020202020204" pitchFamily="34" charset="0"/>
                <a:cs typeface="Arial" panose="020B0604020202020204" pitchFamily="34" charset="0"/>
              </a:rPr>
              <a:t>highest</a:t>
            </a:r>
            <a:r>
              <a:rPr lang="en-ZA" b="1" dirty="0"/>
              <a:t> ranked tenderer is able to meet the contractual requirements, must be submitted prior to contract award.</a:t>
            </a:r>
          </a:p>
          <a:p>
            <a:r>
              <a:rPr lang="en-ZA" b="1" dirty="0"/>
              <a:t> </a:t>
            </a:r>
          </a:p>
          <a:p>
            <a:r>
              <a:rPr lang="en-US" b="1" dirty="0"/>
              <a:t>Failure to not meet the “Contractual Requirements “by the stipulated deadlines, Eskom will not conclude a contract with the recommended tenderer </a:t>
            </a:r>
            <a:endParaRPr lang="en-ZA" b="1" dirty="0"/>
          </a:p>
          <a:p>
            <a:pPr marL="468102" lvl="3" indent="0" algn="just">
              <a:spcBef>
                <a:spcPct val="30000"/>
              </a:spcBef>
              <a:spcAft>
                <a:spcPts val="0"/>
              </a:spcAft>
              <a:buNone/>
            </a:pPr>
            <a:endParaRPr lang="en-US" dirty="0">
              <a:ea typeface="Times New Roman"/>
              <a:cs typeface="Times New Roman"/>
            </a:endParaRPr>
          </a:p>
          <a:p>
            <a:pPr marL="468102" lvl="3" indent="0" algn="just">
              <a:spcBef>
                <a:spcPct val="30000"/>
              </a:spcBef>
              <a:spcAft>
                <a:spcPts val="0"/>
              </a:spcAft>
              <a:buNone/>
            </a:pPr>
            <a:r>
              <a:rPr lang="en-US" dirty="0">
                <a:ea typeface="Times New Roman"/>
                <a:cs typeface="Times New Roman"/>
              </a:rPr>
              <a:t> </a:t>
            </a:r>
          </a:p>
          <a:p>
            <a:pPr lvl="1" algn="just">
              <a:spcBef>
                <a:spcPct val="30000"/>
              </a:spcBef>
              <a:spcAft>
                <a:spcPts val="0"/>
              </a:spcAft>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2778361356"/>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59629"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304800" y="1400176"/>
            <a:ext cx="8303171" cy="2769989"/>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lvl="0"/>
            <a:endParaRPr lang="en-US" dirty="0"/>
          </a:p>
          <a:p>
            <a:pPr marL="285750" lvl="0" indent="-285750">
              <a:buFont typeface="Arial" panose="020B0604020202020204" pitchFamily="34" charset="0"/>
              <a:buChar char="•"/>
            </a:pPr>
            <a:r>
              <a:rPr lang="en-US" sz="2400" b="1" dirty="0"/>
              <a:t>SDL&amp;I </a:t>
            </a:r>
          </a:p>
          <a:p>
            <a:pPr lvl="0"/>
            <a:endParaRPr lang="en-ZA" sz="2400" b="1" dirty="0"/>
          </a:p>
          <a:p>
            <a:pPr marL="285750" lvl="0" indent="-285750">
              <a:buFont typeface="Arial" panose="020B0604020202020204" pitchFamily="34" charset="0"/>
              <a:buChar char="•"/>
            </a:pPr>
            <a:r>
              <a:rPr lang="en-US" sz="1800" dirty="0"/>
              <a:t>Safety Requirements</a:t>
            </a:r>
            <a:endParaRPr lang="en-ZA" sz="1800" dirty="0"/>
          </a:p>
          <a:p>
            <a:pPr marL="285750" lvl="0" indent="-285750">
              <a:buFont typeface="Arial" panose="020B0604020202020204" pitchFamily="34" charset="0"/>
              <a:buChar char="•"/>
            </a:pPr>
            <a:r>
              <a:rPr lang="en-US" sz="1800" dirty="0"/>
              <a:t>Quality Requirements</a:t>
            </a:r>
            <a:endParaRPr lang="en-ZA" sz="1800" dirty="0"/>
          </a:p>
          <a:p>
            <a:pPr marL="285750" lvl="0" indent="-285750">
              <a:buFont typeface="Arial" panose="020B0604020202020204" pitchFamily="34" charset="0"/>
              <a:buChar char="•"/>
            </a:pPr>
            <a:r>
              <a:rPr lang="en-ZA" sz="1800" dirty="0">
                <a:latin typeface="Arial"/>
                <a:ea typeface="Calibri"/>
                <a:cs typeface="Times New Roman"/>
              </a:rPr>
              <a:t>MDMS Solution Scope and Evaluation</a:t>
            </a:r>
          </a:p>
          <a:p>
            <a:pPr marL="285750" lvl="0" indent="-285750">
              <a:buFont typeface="Arial" panose="020B0604020202020204" pitchFamily="34" charset="0"/>
              <a:buChar char="•"/>
            </a:pPr>
            <a:r>
              <a:rPr lang="en-US" sz="1800" dirty="0"/>
              <a:t>Pricing Model</a:t>
            </a:r>
          </a:p>
        </p:txBody>
      </p:sp>
    </p:spTree>
    <p:extLst>
      <p:ext uri="{BB962C8B-B14F-4D97-AF65-F5344CB8AC3E}">
        <p14:creationId xmlns:p14="http://schemas.microsoft.com/office/powerpoint/2010/main" val="2837944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dirty="0">
                <a:solidFill>
                  <a:srgbClr val="F8F7F6"/>
                </a:solidFill>
              </a:rPr>
              <a:t>Conditions for Contract Award</a:t>
            </a:r>
            <a:endParaRPr lang="en-ZA" altLang="en-US" dirty="0">
              <a:solidFill>
                <a:srgbClr val="F8F7F6"/>
              </a:solidFill>
            </a:endParaRPr>
          </a:p>
        </p:txBody>
      </p:sp>
      <p:sp>
        <p:nvSpPr>
          <p:cNvPr id="19459" name="Content Placeholder 2"/>
          <p:cNvSpPr>
            <a:spLocks noGrp="1"/>
          </p:cNvSpPr>
          <p:nvPr>
            <p:ph idx="1"/>
          </p:nvPr>
        </p:nvSpPr>
        <p:spPr>
          <a:xfrm>
            <a:off x="238125" y="1104900"/>
            <a:ext cx="8577263" cy="1477328"/>
          </a:xfrm>
        </p:spPr>
        <p:txBody>
          <a:bodyPr/>
          <a:lstStyle/>
          <a:p>
            <a:pPr marL="285750" indent="-285750">
              <a:buFont typeface="Arial" panose="020B0604020202020204" pitchFamily="34" charset="0"/>
              <a:buChar char="•"/>
            </a:pPr>
            <a:r>
              <a:rPr lang="en-US" altLang="en-US" sz="1800" dirty="0">
                <a:latin typeface="+mj-lt"/>
              </a:rPr>
              <a:t>Tenderers to complete the Annexure F as per the RFP</a:t>
            </a:r>
          </a:p>
          <a:p>
            <a:pPr marL="285750" indent="-285750">
              <a:buFont typeface="Arial" panose="020B0604020202020204" pitchFamily="34" charset="0"/>
              <a:buChar char="•"/>
            </a:pPr>
            <a:endParaRPr lang="en-US" altLang="en-US" sz="1600" dirty="0">
              <a:latin typeface="+mj-lt"/>
            </a:endParaRPr>
          </a:p>
        </p:txBody>
      </p:sp>
      <p:sp>
        <p:nvSpPr>
          <p:cNvPr id="19461" name="Slide Number Placeholder 4"/>
          <p:cNvSpPr>
            <a:spLocks noGrp="1"/>
          </p:cNvSpPr>
          <p:nvPr>
            <p:ph type="sldNum" sz="quarter" idx="12"/>
          </p:nvPr>
        </p:nvSpPr>
        <p:spPr>
          <a:xfrm>
            <a:off x="3924300" y="6453188"/>
            <a:ext cx="935038" cy="268287"/>
          </a:xfrm>
          <a:prstGeom prst="rect">
            <a:avLst/>
          </a:prstGeom>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2E00FD7-A414-4921-9409-17C05C51EDC6}" type="slidenum">
              <a:rPr lang="en-ZA" altLang="en-US" smtClean="0">
                <a:solidFill>
                  <a:srgbClr val="83725B"/>
                </a:solidFill>
              </a:rPr>
              <a:pPr eaLnBrk="1" hangingPunct="1"/>
              <a:t>14</a:t>
            </a:fld>
            <a:endParaRPr lang="en-ZA" altLang="en-US">
              <a:solidFill>
                <a:srgbClr val="83725B"/>
              </a:solidFill>
            </a:endParaRPr>
          </a:p>
        </p:txBody>
      </p:sp>
    </p:spTree>
    <p:extLst>
      <p:ext uri="{BB962C8B-B14F-4D97-AF65-F5344CB8AC3E}">
        <p14:creationId xmlns:p14="http://schemas.microsoft.com/office/powerpoint/2010/main" val="524102049"/>
      </p:ext>
    </p:extLst>
  </p:cSld>
  <p:clrMapOvr>
    <a:overrideClrMapping bg1="dk1" tx1="lt1" bg2="dk2" tx2="lt2" accent1="accent1" accent2="accent2" accent3="accent3" accent4="accent4" accent5="accent5" accent6="accent6" hlink="hlink" folHlink="folHlink"/>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9">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0654" name="think-cell Slide" r:id="rId10" imgW="270" imgH="270" progId="TCLayout.ActiveDocument.1">
                  <p:embed/>
                </p:oleObj>
              </mc:Choice>
              <mc:Fallback>
                <p:oleObj name="think-cell Slide" r:id="rId10" imgW="270" imgH="270" progId="TCLayout.ActiveDocument.1">
                  <p:embed/>
                  <p:pic>
                    <p:nvPicPr>
                      <p:cNvPr id="0" name=""/>
                      <p:cNvPicPr/>
                      <p:nvPr/>
                    </p:nvPicPr>
                    <p:blipFill>
                      <a:blip r:embed="rId11"/>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304800" y="1457325"/>
            <a:ext cx="8303171" cy="3416320"/>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marL="285750" lvl="0" indent="-285750">
              <a:buFont typeface="Arial" panose="020B0604020202020204" pitchFamily="34" charset="0"/>
              <a:buChar char="•"/>
            </a:pPr>
            <a:r>
              <a:rPr lang="en-US" sz="1800" dirty="0"/>
              <a:t>SDL&amp;I  </a:t>
            </a:r>
          </a:p>
          <a:p>
            <a:pPr lvl="0"/>
            <a:endParaRPr lang="en-ZA" sz="2400" b="1" dirty="0"/>
          </a:p>
          <a:p>
            <a:pPr marL="285750" indent="-285750">
              <a:buFont typeface="Arial" panose="020B0604020202020204" pitchFamily="34" charset="0"/>
              <a:buChar char="•"/>
            </a:pPr>
            <a:r>
              <a:rPr lang="en-US" sz="2400" b="1" dirty="0"/>
              <a:t>Safety Requirements</a:t>
            </a:r>
          </a:p>
          <a:p>
            <a:endParaRPr lang="en-ZA" sz="2400" b="1" dirty="0"/>
          </a:p>
          <a:p>
            <a:pPr marL="285750" lvl="0" indent="-285750">
              <a:buFont typeface="Arial" panose="020B0604020202020204" pitchFamily="34" charset="0"/>
              <a:buChar char="•"/>
            </a:pPr>
            <a:r>
              <a:rPr lang="en-US" sz="1800" dirty="0"/>
              <a:t>Quality Requirements</a:t>
            </a:r>
            <a:endParaRPr lang="en-ZA" sz="1800" dirty="0"/>
          </a:p>
          <a:p>
            <a:pPr marL="285750" lvl="0" indent="-285750">
              <a:buFont typeface="Arial" panose="020B0604020202020204" pitchFamily="34" charset="0"/>
              <a:buChar char="•"/>
            </a:pPr>
            <a:r>
              <a:rPr lang="en-ZA" sz="1800" dirty="0">
                <a:latin typeface="Arial"/>
                <a:ea typeface="Calibri"/>
                <a:cs typeface="Times New Roman"/>
              </a:rPr>
              <a:t>MDMS Solution Scope and Evaluation</a:t>
            </a:r>
          </a:p>
          <a:p>
            <a:pPr marL="285750" lvl="0" indent="-285750">
              <a:buFont typeface="Arial" panose="020B0604020202020204" pitchFamily="34" charset="0"/>
              <a:buChar char="•"/>
            </a:pPr>
            <a:r>
              <a:rPr lang="en-US" sz="1800" dirty="0"/>
              <a:t>Pricing Model</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2142683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1697"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409700"/>
            <a:ext cx="8396018" cy="5509200"/>
          </a:xfrm>
          <a:prstGeom prst="rect">
            <a:avLst/>
          </a:prstGeom>
        </p:spPr>
        <p:txBody>
          <a:bodyPr wrap="square">
            <a:spAutoFit/>
          </a:bodyPr>
          <a:lstStyle/>
          <a:p>
            <a:pPr marL="285750" indent="-285750">
              <a:buFont typeface="Arial" panose="020B0604020202020204" pitchFamily="34" charset="0"/>
              <a:buChar char="•"/>
            </a:pPr>
            <a:r>
              <a:rPr lang="en-US" sz="1800" dirty="0"/>
              <a:t>Introduction</a:t>
            </a:r>
          </a:p>
          <a:p>
            <a:pPr marL="285750" indent="-285750">
              <a:buFont typeface="Arial" panose="020B0604020202020204" pitchFamily="34" charset="0"/>
              <a:buChar char="•"/>
            </a:pPr>
            <a:r>
              <a:rPr lang="en-US" sz="1800" dirty="0"/>
              <a:t>Commercial Process</a:t>
            </a:r>
          </a:p>
          <a:p>
            <a:pPr marL="285750" lvl="0" indent="-285750">
              <a:buFont typeface="Arial" panose="020B0604020202020204" pitchFamily="34" charset="0"/>
              <a:buChar char="•"/>
            </a:pPr>
            <a:r>
              <a:rPr lang="en-US" sz="1800" dirty="0"/>
              <a:t>SDL&amp;I</a:t>
            </a:r>
          </a:p>
          <a:p>
            <a:pPr marL="285750" lvl="0" indent="-285750">
              <a:buFont typeface="Arial" panose="020B0604020202020204" pitchFamily="34" charset="0"/>
              <a:buChar char="•"/>
            </a:pPr>
            <a:r>
              <a:rPr lang="en-US" sz="1800" dirty="0"/>
              <a:t>Safety Requirements</a:t>
            </a:r>
          </a:p>
          <a:p>
            <a:pPr marL="285750" indent="-285750">
              <a:buFont typeface="Arial" panose="020B0604020202020204" pitchFamily="34" charset="0"/>
              <a:buChar char="•"/>
            </a:pPr>
            <a:endParaRPr lang="en-ZA" b="1"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2400" b="1" dirty="0"/>
              <a:t>Quality Requirements</a:t>
            </a:r>
          </a:p>
          <a:p>
            <a:pPr marL="285750" lvl="0" indent="-285750">
              <a:buFont typeface="Arial" panose="020B0604020202020204" pitchFamily="34" charset="0"/>
              <a:buChar char="•"/>
            </a:pPr>
            <a:endParaRPr lang="en-ZA" sz="2400" b="1" dirty="0"/>
          </a:p>
          <a:p>
            <a:pPr marL="285750" lvl="0" indent="-285750">
              <a:buFont typeface="Arial" panose="020B0604020202020204" pitchFamily="34" charset="0"/>
              <a:buChar char="•"/>
            </a:pPr>
            <a:r>
              <a:rPr lang="en-ZA" sz="1800" dirty="0">
                <a:latin typeface="Arial"/>
                <a:ea typeface="Calibri"/>
                <a:cs typeface="Times New Roman"/>
              </a:rPr>
              <a:t>MDMS Solution Scope and Evaluation</a:t>
            </a:r>
          </a:p>
          <a:p>
            <a:pPr marL="285750" lvl="0" indent="-285750">
              <a:buFont typeface="Arial" panose="020B0604020202020204" pitchFamily="34" charset="0"/>
              <a:buChar char="•"/>
            </a:pPr>
            <a:r>
              <a:rPr lang="en-US" sz="1800" dirty="0"/>
              <a:t>Pricing Model</a:t>
            </a:r>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a:p>
            <a:pPr marL="285750" lvl="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634411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rgbClr val="003896"/>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8170"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rgbClr val="003896"/>
              </a:solidFill>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409700"/>
            <a:ext cx="8396018" cy="2739211"/>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3896"/>
                </a:solidFill>
              </a:rPr>
              <a:t>Introduction</a:t>
            </a:r>
          </a:p>
          <a:p>
            <a:pPr marL="285750" indent="-285750">
              <a:buFont typeface="Arial" panose="020B0604020202020204" pitchFamily="34" charset="0"/>
              <a:buChar char="•"/>
            </a:pPr>
            <a:r>
              <a:rPr lang="en-US" sz="1800" dirty="0">
                <a:solidFill>
                  <a:srgbClr val="003896"/>
                </a:solidFill>
              </a:rPr>
              <a:t>Commercial Process</a:t>
            </a:r>
          </a:p>
          <a:p>
            <a:pPr marL="285750" lvl="0" indent="-285750">
              <a:buFont typeface="Arial" panose="020B0604020202020204" pitchFamily="34" charset="0"/>
              <a:buChar char="•"/>
            </a:pPr>
            <a:r>
              <a:rPr lang="en-US" sz="1800" dirty="0"/>
              <a:t>SDL&amp;I </a:t>
            </a:r>
          </a:p>
          <a:p>
            <a:pPr marL="285750" lvl="0" indent="-285750">
              <a:buFont typeface="Arial" panose="020B0604020202020204" pitchFamily="34" charset="0"/>
              <a:buChar char="•"/>
            </a:pPr>
            <a:r>
              <a:rPr lang="en-US" sz="1800" dirty="0">
                <a:solidFill>
                  <a:srgbClr val="003896"/>
                </a:solidFill>
              </a:rPr>
              <a:t>Safety Requirements</a:t>
            </a:r>
          </a:p>
          <a:p>
            <a:pPr marL="285750" indent="-285750">
              <a:buFont typeface="Arial" panose="020B0604020202020204" pitchFamily="34" charset="0"/>
              <a:buChar char="•"/>
            </a:pPr>
            <a:r>
              <a:rPr lang="en-US" sz="1800" dirty="0">
                <a:solidFill>
                  <a:srgbClr val="003896"/>
                </a:solidFill>
              </a:rPr>
              <a:t>Quality Requirements</a:t>
            </a:r>
          </a:p>
          <a:p>
            <a:pPr marL="285750" indent="-285750">
              <a:buFont typeface="Arial" panose="020B0604020202020204" pitchFamily="34" charset="0"/>
              <a:buChar char="•"/>
            </a:pPr>
            <a:endParaRPr lang="en-ZA" b="1" dirty="0">
              <a:solidFill>
                <a:srgbClr val="003896"/>
              </a:solidFill>
            </a:endParaRPr>
          </a:p>
          <a:p>
            <a:pPr marL="285750" indent="-285750">
              <a:buFont typeface="Arial" panose="020B0604020202020204" pitchFamily="34" charset="0"/>
              <a:buChar char="•"/>
            </a:pPr>
            <a:r>
              <a:rPr lang="en-ZA" sz="2400" b="1" dirty="0">
                <a:solidFill>
                  <a:srgbClr val="003896"/>
                </a:solidFill>
              </a:rPr>
              <a:t>MDMS Solution Scope and Evaluation</a:t>
            </a:r>
          </a:p>
          <a:p>
            <a:pPr marL="285750" indent="-285750">
              <a:buFont typeface="Arial" panose="020B0604020202020204" pitchFamily="34" charset="0"/>
              <a:buChar char="•"/>
            </a:pPr>
            <a:endParaRPr lang="en-ZA" sz="2400" b="1" dirty="0">
              <a:solidFill>
                <a:srgbClr val="003896"/>
              </a:solidFill>
            </a:endParaRPr>
          </a:p>
          <a:p>
            <a:pPr marL="285750" indent="-285750">
              <a:buFont typeface="Arial" panose="020B0604020202020204" pitchFamily="34" charset="0"/>
              <a:buChar char="•"/>
            </a:pPr>
            <a:r>
              <a:rPr lang="en-US" sz="1800" dirty="0">
                <a:solidFill>
                  <a:srgbClr val="003896"/>
                </a:solidFill>
              </a:rPr>
              <a:t>Pricing Model</a:t>
            </a:r>
          </a:p>
        </p:txBody>
      </p:sp>
    </p:spTree>
    <p:extLst>
      <p:ext uri="{BB962C8B-B14F-4D97-AF65-F5344CB8AC3E}">
        <p14:creationId xmlns:p14="http://schemas.microsoft.com/office/powerpoint/2010/main" val="251665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rgbClr val="003896"/>
              </a:solidFill>
            </a:endParaRPr>
          </a:p>
        </p:txBody>
      </p:sp>
      <p:graphicFrame>
        <p:nvGraphicFramePr>
          <p:cNvPr id="6" name="Object 5" hidden="1"/>
          <p:cNvGraphicFramePr>
            <a:graphicFrameLocks noChangeAspect="1"/>
          </p:cNvGraphicFramePr>
          <p:nvPr>
            <p:custDataLst>
              <p:tags r:id="rId3"/>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40475"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4"/>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rgbClr val="003896"/>
              </a:solidFill>
              <a:sym typeface="Arial"/>
            </a:endParaRPr>
          </a:p>
        </p:txBody>
      </p:sp>
      <p:sp>
        <p:nvSpPr>
          <p:cNvPr id="2" name="Title 1"/>
          <p:cNvSpPr>
            <a:spLocks noGrp="1"/>
          </p:cNvSpPr>
          <p:nvPr>
            <p:ph type="title"/>
            <p:custDataLst>
              <p:tags r:id="rId5"/>
            </p:custDataLst>
          </p:nvPr>
        </p:nvSpPr>
        <p:spPr/>
        <p:txBody>
          <a:bodyPr/>
          <a:lstStyle/>
          <a:p>
            <a:r>
              <a:rPr lang="de-CH" dirty="0"/>
              <a:t>Contents</a:t>
            </a:r>
          </a:p>
        </p:txBody>
      </p:sp>
      <p:sp>
        <p:nvSpPr>
          <p:cNvPr id="3" name="Rectangle 2"/>
          <p:cNvSpPr/>
          <p:nvPr/>
        </p:nvSpPr>
        <p:spPr>
          <a:xfrm>
            <a:off x="304800" y="1447800"/>
            <a:ext cx="8303171" cy="4985980"/>
          </a:xfrm>
          <a:prstGeom prst="rect">
            <a:avLst/>
          </a:prstGeom>
        </p:spPr>
        <p:txBody>
          <a:bodyPr wrap="square">
            <a:spAutoFit/>
          </a:bodyPr>
          <a:lstStyle/>
          <a:p>
            <a:pPr marL="285750" indent="-285750">
              <a:buFont typeface="Arial" panose="020B0604020202020204" pitchFamily="34" charset="0"/>
              <a:buChar char="•"/>
            </a:pPr>
            <a:r>
              <a:rPr lang="en-US" sz="1800" dirty="0">
                <a:solidFill>
                  <a:srgbClr val="003896"/>
                </a:solidFill>
              </a:rPr>
              <a:t>Introduction</a:t>
            </a:r>
          </a:p>
          <a:p>
            <a:pPr marL="285750" indent="-285750">
              <a:buFont typeface="Arial" panose="020B0604020202020204" pitchFamily="34" charset="0"/>
              <a:buChar char="•"/>
            </a:pPr>
            <a:r>
              <a:rPr lang="en-US" sz="1800" dirty="0">
                <a:solidFill>
                  <a:srgbClr val="003896"/>
                </a:solidFill>
              </a:rPr>
              <a:t>Commercial Process</a:t>
            </a:r>
          </a:p>
          <a:p>
            <a:pPr marL="285750" lvl="0" indent="-285750">
              <a:buFont typeface="Arial" panose="020B0604020202020204" pitchFamily="34" charset="0"/>
              <a:buChar char="•"/>
            </a:pPr>
            <a:r>
              <a:rPr lang="en-US" sz="1800" dirty="0"/>
              <a:t>SDL&amp;I  undertakings </a:t>
            </a:r>
          </a:p>
          <a:p>
            <a:pPr marL="285750" indent="-285750">
              <a:buFont typeface="Arial" panose="020B0604020202020204" pitchFamily="34" charset="0"/>
              <a:buChar char="•"/>
            </a:pPr>
            <a:r>
              <a:rPr lang="en-US" sz="1800" dirty="0">
                <a:solidFill>
                  <a:srgbClr val="003896"/>
                </a:solidFill>
              </a:rPr>
              <a:t>Safety Requirements</a:t>
            </a:r>
          </a:p>
          <a:p>
            <a:pPr marL="285750" indent="-285750">
              <a:buFont typeface="Arial" panose="020B0604020202020204" pitchFamily="34" charset="0"/>
              <a:buChar char="•"/>
            </a:pPr>
            <a:r>
              <a:rPr lang="en-US" sz="1800" dirty="0">
                <a:solidFill>
                  <a:srgbClr val="003896"/>
                </a:solidFill>
              </a:rPr>
              <a:t>Quality Requirements</a:t>
            </a:r>
          </a:p>
          <a:p>
            <a:pPr marL="285750" indent="-285750">
              <a:buFont typeface="Arial" panose="020B0604020202020204" pitchFamily="34" charset="0"/>
              <a:buChar char="•"/>
            </a:pPr>
            <a:r>
              <a:rPr lang="en-ZA" sz="1800" dirty="0">
                <a:latin typeface="Arial"/>
                <a:ea typeface="Calibri"/>
                <a:cs typeface="Times New Roman"/>
              </a:rPr>
              <a:t>MDMS Solution </a:t>
            </a:r>
            <a:r>
              <a:rPr lang="en-ZA" sz="1800" dirty="0">
                <a:solidFill>
                  <a:srgbClr val="003896"/>
                </a:solidFill>
              </a:rPr>
              <a:t>Scope and Evaluation</a:t>
            </a:r>
          </a:p>
          <a:p>
            <a:pPr marL="285750" indent="-285750">
              <a:buFont typeface="Arial" panose="020B0604020202020204" pitchFamily="34" charset="0"/>
              <a:buChar char="•"/>
            </a:pPr>
            <a:endParaRPr lang="en-ZA" sz="2400" b="1" dirty="0">
              <a:solidFill>
                <a:srgbClr val="003896"/>
              </a:solidFill>
            </a:endParaRPr>
          </a:p>
          <a:p>
            <a:pPr marL="285750" indent="-285750">
              <a:buFont typeface="Arial" panose="020B0604020202020204" pitchFamily="34" charset="0"/>
              <a:buChar char="•"/>
            </a:pPr>
            <a:r>
              <a:rPr lang="en-US" sz="2400" b="1" dirty="0">
                <a:solidFill>
                  <a:srgbClr val="003896"/>
                </a:solidFill>
              </a:rPr>
              <a:t>Pricing Model</a:t>
            </a:r>
          </a:p>
          <a:p>
            <a:pPr marL="285750" indent="-285750">
              <a:buFont typeface="Arial" panose="020B0604020202020204" pitchFamily="34" charset="0"/>
              <a:buChar char="•"/>
            </a:pPr>
            <a:endParaRPr lang="en-US" sz="2400" b="1" dirty="0">
              <a:solidFill>
                <a:srgbClr val="003896"/>
              </a:solidFill>
            </a:endParaRPr>
          </a:p>
          <a:p>
            <a:r>
              <a:rPr lang="en-US" sz="1800" dirty="0">
                <a:solidFill>
                  <a:srgbClr val="003896"/>
                </a:solidFill>
              </a:rPr>
              <a:t>	</a:t>
            </a: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a:p>
            <a:pPr marL="285750" indent="-285750">
              <a:buFont typeface="Arial" panose="020B0604020202020204" pitchFamily="34" charset="0"/>
              <a:buChar char="•"/>
            </a:pPr>
            <a:endParaRPr lang="en-US" sz="2400" b="1" dirty="0">
              <a:solidFill>
                <a:srgbClr val="003896"/>
              </a:solidFill>
            </a:endParaRPr>
          </a:p>
        </p:txBody>
      </p:sp>
    </p:spTree>
    <p:extLst>
      <p:ext uri="{BB962C8B-B14F-4D97-AF65-F5344CB8AC3E}">
        <p14:creationId xmlns:p14="http://schemas.microsoft.com/office/powerpoint/2010/main" val="3024542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p:cNvPicPr>
            <a:picLocks noChangeAspect="1" noChangeArrowheads="1"/>
          </p:cNvPicPr>
          <p:nvPr>
            <p:custDataLst>
              <p:tags r:id="rId1"/>
            </p:custDataLst>
          </p:nvPr>
        </p:nvPicPr>
        <p:blipFill rotWithShape="1">
          <a:blip r:embed="rId3">
            <a:extLst>
              <a:ext uri="{28A0092B-C50C-407E-A947-70E740481C1C}">
                <a14:useLocalDpi xmlns:a14="http://schemas.microsoft.com/office/drawing/2010/main" val="0"/>
              </a:ext>
            </a:extLst>
          </a:blip>
          <a:srcRect l="2194" t="729" r="16758" b="4684"/>
          <a:stretch/>
        </p:blipFill>
        <p:spPr bwMode="gray">
          <a:xfrm>
            <a:off x="4502989" y="1196788"/>
            <a:ext cx="4329862" cy="521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22238" y="300315"/>
            <a:ext cx="7002570" cy="369332"/>
          </a:xfrm>
        </p:spPr>
        <p:txBody>
          <a:bodyPr/>
          <a:lstStyle/>
          <a:p>
            <a:r>
              <a:rPr lang="en-US" dirty="0"/>
              <a:t>MDMS – 11August 2022</a:t>
            </a:r>
            <a:endParaRPr lang="en-ZA" dirty="0"/>
          </a:p>
        </p:txBody>
      </p:sp>
      <p:graphicFrame>
        <p:nvGraphicFramePr>
          <p:cNvPr id="3" name="Table 2"/>
          <p:cNvGraphicFramePr>
            <a:graphicFrameLocks noGrp="1"/>
          </p:cNvGraphicFramePr>
          <p:nvPr>
            <p:extLst>
              <p:ext uri="{D42A27DB-BD31-4B8C-83A1-F6EECF244321}">
                <p14:modId xmlns:p14="http://schemas.microsoft.com/office/powerpoint/2010/main" val="3043728572"/>
              </p:ext>
            </p:extLst>
          </p:nvPr>
        </p:nvGraphicFramePr>
        <p:xfrm>
          <a:off x="252247" y="1223681"/>
          <a:ext cx="7252733" cy="5815969"/>
        </p:xfrm>
        <a:graphic>
          <a:graphicData uri="http://schemas.openxmlformats.org/drawingml/2006/table">
            <a:tbl>
              <a:tblPr firstRow="1" firstCol="1" bandRow="1">
                <a:tableStyleId>{2D5ABB26-0587-4C30-8999-92F81FD0307C}</a:tableStyleId>
              </a:tblPr>
              <a:tblGrid>
                <a:gridCol w="1097857">
                  <a:extLst>
                    <a:ext uri="{9D8B030D-6E8A-4147-A177-3AD203B41FA5}">
                      <a16:colId xmlns:a16="http://schemas.microsoft.com/office/drawing/2014/main" val="20000"/>
                    </a:ext>
                  </a:extLst>
                </a:gridCol>
                <a:gridCol w="3389673">
                  <a:extLst>
                    <a:ext uri="{9D8B030D-6E8A-4147-A177-3AD203B41FA5}">
                      <a16:colId xmlns:a16="http://schemas.microsoft.com/office/drawing/2014/main" val="20001"/>
                    </a:ext>
                  </a:extLst>
                </a:gridCol>
                <a:gridCol w="2765203">
                  <a:extLst>
                    <a:ext uri="{9D8B030D-6E8A-4147-A177-3AD203B41FA5}">
                      <a16:colId xmlns:a16="http://schemas.microsoft.com/office/drawing/2014/main" val="20002"/>
                    </a:ext>
                  </a:extLst>
                </a:gridCol>
              </a:tblGrid>
              <a:tr h="32165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r>
                        <a:rPr lang="en-ZA" sz="1600" b="1" dirty="0">
                          <a:effectLst/>
                          <a:latin typeface="+mj-lt"/>
                          <a:ea typeface="Calibri"/>
                          <a:cs typeface="Times New Roman"/>
                        </a:rPr>
                        <a:t>Agenda</a:t>
                      </a:r>
                    </a:p>
                  </a:txBody>
                  <a:tcPr marL="68580" marR="68580" marT="0" marB="0">
                    <a:solidFill>
                      <a:schemeClr val="bg2">
                        <a:lumMod val="95000"/>
                      </a:schemeClr>
                    </a:solidFill>
                  </a:tcPr>
                </a:tc>
                <a:tc>
                  <a:txBody>
                    <a:bodyPr/>
                    <a:lstStyle/>
                    <a:p>
                      <a:pPr>
                        <a:lnSpc>
                          <a:spcPct val="115000"/>
                        </a:lnSpc>
                        <a:spcAft>
                          <a:spcPts val="0"/>
                        </a:spcAft>
                      </a:pPr>
                      <a:r>
                        <a:rPr lang="en-ZA" sz="1600" b="1" dirty="0">
                          <a:effectLst/>
                          <a:latin typeface="+mj-lt"/>
                          <a:ea typeface="Calibri"/>
                          <a:cs typeface="Times New Roman"/>
                        </a:rPr>
                        <a:t>Presented By</a:t>
                      </a:r>
                    </a:p>
                  </a:txBody>
                  <a:tcPr marL="68580" marR="68580" marT="0" marB="0">
                    <a:solidFill>
                      <a:schemeClr val="bg2">
                        <a:lumMod val="95000"/>
                      </a:schemeClr>
                    </a:solidFill>
                  </a:tcPr>
                </a:tc>
                <a:extLst>
                  <a:ext uri="{0D108BD9-81ED-4DB2-BD59-A6C34878D82A}">
                    <a16:rowId xmlns:a16="http://schemas.microsoft.com/office/drawing/2014/main" val="10000"/>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marR="0" indent="0" algn="l" defTabSz="932962" rtl="0" eaLnBrk="1" fontAlgn="auto" latinLnBrk="0" hangingPunct="1">
                        <a:lnSpc>
                          <a:spcPct val="115000"/>
                        </a:lnSpc>
                        <a:spcBef>
                          <a:spcPts val="0"/>
                        </a:spcBef>
                        <a:spcAft>
                          <a:spcPts val="0"/>
                        </a:spcAft>
                        <a:buClrTx/>
                        <a:buSzTx/>
                        <a:buFontTx/>
                        <a:buNone/>
                        <a:tabLst/>
                        <a:defRPr/>
                      </a:pPr>
                      <a:r>
                        <a:rPr lang="en-US" sz="1600" kern="1200" dirty="0">
                          <a:solidFill>
                            <a:schemeClr val="tx1"/>
                          </a:solidFill>
                          <a:effectLst/>
                          <a:latin typeface="+mj-lt"/>
                          <a:ea typeface="Calibri"/>
                          <a:cs typeface="Times New Roman"/>
                        </a:rPr>
                        <a:t>Safety and Evacuation</a:t>
                      </a:r>
                      <a:endParaRPr lang="en-ZA" sz="1600" kern="1200" dirty="0">
                        <a:solidFill>
                          <a:schemeClr val="tx1"/>
                        </a:solidFill>
                        <a:effectLst/>
                        <a:latin typeface="+mj-lt"/>
                        <a:ea typeface="Calibri"/>
                        <a:cs typeface="Times New Roman"/>
                      </a:endParaRPr>
                    </a:p>
                    <a:p>
                      <a:pPr>
                        <a:lnSpc>
                          <a:spcPct val="115000"/>
                        </a:lnSpc>
                        <a:spcAft>
                          <a:spcPts val="0"/>
                        </a:spcAft>
                      </a:pPr>
                      <a:endParaRPr lang="en-ZA" sz="16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en-ZA" sz="1600" dirty="0">
                          <a:effectLst/>
                          <a:latin typeface="+mj-lt"/>
                          <a:ea typeface="Calibri"/>
                          <a:cs typeface="Times New Roman"/>
                        </a:rPr>
                        <a:t>Joosty Skhosana</a:t>
                      </a:r>
                    </a:p>
                  </a:txBody>
                  <a:tcPr marL="68580" marR="68580" marT="0" marB="0"/>
                </a:tc>
                <a:extLst>
                  <a:ext uri="{0D108BD9-81ED-4DB2-BD59-A6C34878D82A}">
                    <a16:rowId xmlns:a16="http://schemas.microsoft.com/office/drawing/2014/main" val="10001"/>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Introduction </a:t>
                      </a:r>
                      <a:endParaRPr lang="en-ZA" sz="1600" kern="1200" dirty="0">
                        <a:solidFill>
                          <a:schemeClr val="tx1"/>
                        </a:solidFill>
                        <a:effectLst/>
                        <a:latin typeface="+mj-lt"/>
                        <a:ea typeface="Calibri"/>
                        <a:cs typeface="Times New Roman"/>
                      </a:endParaRPr>
                    </a:p>
                  </a:txBody>
                  <a:tcPr marL="68580" marR="68580" marT="0" marB="0"/>
                </a:tc>
                <a:tc>
                  <a:txBody>
                    <a:bodyPr/>
                    <a:lstStyle/>
                    <a:p>
                      <a:pPr>
                        <a:lnSpc>
                          <a:spcPct val="115000"/>
                        </a:lnSpc>
                        <a:spcAft>
                          <a:spcPts val="0"/>
                        </a:spcAft>
                      </a:pPr>
                      <a:r>
                        <a:rPr lang="en-US" sz="1600" dirty="0">
                          <a:effectLst/>
                          <a:latin typeface="+mj-lt"/>
                          <a:ea typeface="Calibri"/>
                          <a:cs typeface="Times New Roman"/>
                        </a:rPr>
                        <a:t>Joosty</a:t>
                      </a:r>
                      <a:r>
                        <a:rPr lang="en-US" sz="1600" baseline="0" dirty="0">
                          <a:effectLst/>
                          <a:latin typeface="+mj-lt"/>
                          <a:ea typeface="Calibri"/>
                          <a:cs typeface="Times New Roman"/>
                        </a:rPr>
                        <a:t> Skhosana</a:t>
                      </a:r>
                      <a:endParaRPr lang="en-ZA" sz="1600" dirty="0">
                        <a:effectLst/>
                        <a:latin typeface="+mj-lt"/>
                        <a:ea typeface="Calibri"/>
                        <a:cs typeface="Times New Roman"/>
                      </a:endParaRPr>
                    </a:p>
                  </a:txBody>
                  <a:tcPr marL="68580" marR="68580" marT="0" marB="0"/>
                </a:tc>
                <a:extLst>
                  <a:ext uri="{0D108BD9-81ED-4DB2-BD59-A6C34878D82A}">
                    <a16:rowId xmlns:a16="http://schemas.microsoft.com/office/drawing/2014/main" val="10002"/>
                  </a:ext>
                </a:extLst>
              </a:tr>
              <a:tr h="365737">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r>
                        <a:rPr lang="en-US" sz="1600" dirty="0">
                          <a:effectLst/>
                          <a:latin typeface="+mj-lt"/>
                          <a:ea typeface="Calibri"/>
                          <a:cs typeface="Times New Roman"/>
                        </a:rPr>
                        <a:t>Commercial</a:t>
                      </a:r>
                      <a:r>
                        <a:rPr lang="en-US" sz="1600" baseline="0" dirty="0">
                          <a:effectLst/>
                          <a:latin typeface="+mj-lt"/>
                          <a:ea typeface="Calibri"/>
                          <a:cs typeface="Times New Roman"/>
                        </a:rPr>
                        <a:t> </a:t>
                      </a:r>
                      <a:r>
                        <a:rPr lang="en-US" sz="1600" dirty="0">
                          <a:effectLst/>
                          <a:latin typeface="+mj-lt"/>
                          <a:ea typeface="Calibri"/>
                          <a:cs typeface="Times New Roman"/>
                        </a:rPr>
                        <a:t>Process</a:t>
                      </a:r>
                      <a:endParaRPr lang="en-ZA" sz="1600" dirty="0">
                        <a:effectLst/>
                        <a:latin typeface="+mj-lt"/>
                        <a:ea typeface="Calibri"/>
                        <a:cs typeface="Times New Roman"/>
                      </a:endParaRPr>
                    </a:p>
                  </a:txBody>
                  <a:tcPr marL="68580" marR="68580" marT="0" marB="0"/>
                </a:tc>
                <a:tc>
                  <a:txBody>
                    <a:bodyPr/>
                    <a:lstStyle/>
                    <a:p>
                      <a:pPr>
                        <a:lnSpc>
                          <a:spcPct val="115000"/>
                        </a:lnSpc>
                        <a:spcAft>
                          <a:spcPts val="0"/>
                        </a:spcAft>
                      </a:pPr>
                      <a:r>
                        <a:rPr lang="en-US" sz="1600" kern="1200" dirty="0">
                          <a:solidFill>
                            <a:schemeClr val="tx1"/>
                          </a:solidFill>
                          <a:effectLst/>
                          <a:latin typeface="+mj-lt"/>
                          <a:ea typeface="Calibri"/>
                          <a:cs typeface="Times New Roman"/>
                        </a:rPr>
                        <a:t>Joosty</a:t>
                      </a:r>
                      <a:r>
                        <a:rPr lang="en-US" sz="1600" kern="1200" baseline="0" dirty="0">
                          <a:solidFill>
                            <a:schemeClr val="tx1"/>
                          </a:solidFill>
                          <a:effectLst/>
                          <a:latin typeface="+mj-lt"/>
                          <a:ea typeface="Calibri"/>
                          <a:cs typeface="Times New Roman"/>
                        </a:rPr>
                        <a:t> Skhosana</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3"/>
                  </a:ext>
                </a:extLst>
              </a:tr>
              <a:tr h="325997">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SDL</a:t>
                      </a:r>
                      <a:r>
                        <a:rPr lang="en-ZA" sz="1600" kern="1200" dirty="0">
                          <a:solidFill>
                            <a:schemeClr val="tx1"/>
                          </a:solidFill>
                          <a:effectLst/>
                          <a:latin typeface="+mj-lt"/>
                          <a:ea typeface="Calibri"/>
                          <a:cs typeface="Times New Roman"/>
                        </a:rPr>
                        <a:t>&amp;I</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Rojane Qacha</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4"/>
                  </a:ext>
                </a:extLst>
              </a:tr>
              <a:tr h="312748">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a:solidFill>
                            <a:schemeClr val="tx1"/>
                          </a:solidFill>
                          <a:effectLst/>
                          <a:latin typeface="+mj-lt"/>
                          <a:ea typeface="Calibri"/>
                          <a:cs typeface="Times New Roman"/>
                        </a:rPr>
                        <a:t>Safety Requirements</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Pumeza Mabunda </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5"/>
                  </a:ext>
                </a:extLst>
              </a:tr>
              <a:tr h="435542">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a:solidFill>
                            <a:schemeClr val="tx1"/>
                          </a:solidFill>
                          <a:effectLst/>
                          <a:latin typeface="+mj-lt"/>
                          <a:ea typeface="Calibri"/>
                          <a:cs typeface="Times New Roman"/>
                        </a:rPr>
                        <a:t>Quality Requirements</a:t>
                      </a:r>
                    </a:p>
                  </a:txBody>
                  <a:tcPr marL="68580" marR="68580" marT="0" marB="0"/>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Sipho</a:t>
                      </a:r>
                      <a:r>
                        <a:rPr lang="en-US" sz="1600" kern="1200" baseline="0" dirty="0">
                          <a:solidFill>
                            <a:schemeClr val="tx1"/>
                          </a:solidFill>
                          <a:effectLst/>
                          <a:latin typeface="+mj-lt"/>
                          <a:ea typeface="Calibri"/>
                          <a:cs typeface="Times New Roman"/>
                        </a:rPr>
                        <a:t> Sambo</a:t>
                      </a:r>
                      <a:endParaRPr lang="en-ZA" sz="1600" kern="120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6"/>
                  </a:ext>
                </a:extLst>
              </a:tr>
              <a:tr h="58993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ZA" sz="1600" kern="1200" dirty="0">
                          <a:solidFill>
                            <a:schemeClr val="tx1"/>
                          </a:solidFill>
                          <a:effectLst/>
                          <a:latin typeface="+mj-lt"/>
                          <a:ea typeface="Calibri"/>
                          <a:cs typeface="Times New Roman"/>
                        </a:rPr>
                        <a:t>MDMS Scope and </a:t>
                      </a:r>
                      <a:r>
                        <a:rPr lang="en-ZA" sz="1600" kern="1200" baseline="0" dirty="0">
                          <a:solidFill>
                            <a:schemeClr val="tx1"/>
                          </a:solidFill>
                          <a:effectLst/>
                          <a:latin typeface="+mj-lt"/>
                          <a:ea typeface="Calibri"/>
                          <a:cs typeface="Times New Roman"/>
                        </a:rPr>
                        <a:t> </a:t>
                      </a:r>
                      <a:r>
                        <a:rPr lang="en-ZA" sz="1600" kern="1200" dirty="0">
                          <a:solidFill>
                            <a:schemeClr val="tx1"/>
                          </a:solidFill>
                          <a:effectLst/>
                          <a:latin typeface="Arial" panose="020B0604020202020204" pitchFamily="34" charset="0"/>
                          <a:ea typeface="Calibri"/>
                          <a:cs typeface="Arial" panose="020B0604020202020204" pitchFamily="34" charset="0"/>
                        </a:rPr>
                        <a:t>Evaluation</a:t>
                      </a:r>
                    </a:p>
                  </a:txBody>
                  <a:tcPr marL="68580" marR="68580" marT="0" marB="0"/>
                </a:tc>
                <a:tc>
                  <a:txBody>
                    <a:bodyPr/>
                    <a:lstStyle/>
                    <a:p>
                      <a:pPr marL="0" algn="l" defTabSz="932962" rtl="0" eaLnBrk="1" latinLnBrk="0" hangingPunct="1">
                        <a:lnSpc>
                          <a:spcPct val="115000"/>
                        </a:lnSpc>
                        <a:spcAft>
                          <a:spcPts val="0"/>
                        </a:spcAft>
                      </a:pPr>
                      <a:r>
                        <a:rPr lang="en-US" sz="1600" kern="1200" baseline="0" dirty="0">
                          <a:solidFill>
                            <a:schemeClr val="tx1"/>
                          </a:solidFill>
                          <a:effectLst/>
                          <a:latin typeface="+mj-lt"/>
                          <a:ea typeface="Calibri"/>
                          <a:cs typeface="Times New Roman"/>
                        </a:rPr>
                        <a:t>Owen Maphumulo</a:t>
                      </a:r>
                      <a:endParaRPr lang="en-ZA" sz="1600" kern="1200" baseline="0" dirty="0">
                        <a:solidFill>
                          <a:schemeClr val="tx1"/>
                        </a:solidFill>
                        <a:effectLst/>
                        <a:latin typeface="+mj-lt"/>
                        <a:ea typeface="Calibri"/>
                        <a:cs typeface="Times New Roman"/>
                      </a:endParaRPr>
                    </a:p>
                  </a:txBody>
                  <a:tcPr marL="68580" marR="68580" marT="0" marB="0"/>
                </a:tc>
                <a:extLst>
                  <a:ext uri="{0D108BD9-81ED-4DB2-BD59-A6C34878D82A}">
                    <a16:rowId xmlns:a16="http://schemas.microsoft.com/office/drawing/2014/main" val="10007"/>
                  </a:ext>
                </a:extLst>
              </a:tr>
              <a:tr h="629265">
                <a:tc>
                  <a:txBody>
                    <a:bodyPr/>
                    <a:lstStyle/>
                    <a:p>
                      <a:pPr>
                        <a:lnSpc>
                          <a:spcPct val="115000"/>
                        </a:lnSpc>
                        <a:spcAft>
                          <a:spcPts val="0"/>
                        </a:spcAft>
                      </a:pPr>
                      <a:endParaRPr lang="en-ZA" sz="1600" dirty="0">
                        <a:effectLst/>
                        <a:latin typeface="+mj-lt"/>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Pricing Model</a:t>
                      </a:r>
                      <a:r>
                        <a:rPr lang="en-US" sz="1600" kern="1200" baseline="0" dirty="0">
                          <a:solidFill>
                            <a:schemeClr val="tx1"/>
                          </a:solidFill>
                          <a:effectLst/>
                          <a:latin typeface="+mj-lt"/>
                          <a:ea typeface="Calibri"/>
                          <a:cs typeface="Times New Roman"/>
                        </a:rPr>
                        <a:t> </a:t>
                      </a:r>
                      <a:endParaRPr lang="en-ZA" sz="1600" kern="1200" dirty="0">
                        <a:solidFill>
                          <a:schemeClr val="tx1"/>
                        </a:solidFill>
                        <a:effectLst/>
                        <a:latin typeface="+mj-lt"/>
                        <a:ea typeface="Calibri"/>
                        <a:cs typeface="Times New Roman"/>
                      </a:endParaRPr>
                    </a:p>
                    <a:p>
                      <a:pPr marL="0" algn="l" defTabSz="932962" rtl="0" eaLnBrk="1" latinLnBrk="0" hangingPunct="1">
                        <a:lnSpc>
                          <a:spcPct val="115000"/>
                        </a:lnSpc>
                        <a:spcAft>
                          <a:spcPts val="0"/>
                        </a:spcAft>
                      </a:pPr>
                      <a:r>
                        <a:rPr lang="en-US" sz="1600" kern="1200" dirty="0">
                          <a:solidFill>
                            <a:schemeClr val="tx1"/>
                          </a:solidFill>
                          <a:effectLst/>
                          <a:latin typeface="+mj-lt"/>
                          <a:ea typeface="Calibri"/>
                          <a:cs typeface="Times New Roman"/>
                        </a:rPr>
                        <a:t>Closing </a:t>
                      </a:r>
                      <a:endParaRPr lang="en-ZA" sz="1600" kern="1200" dirty="0">
                        <a:solidFill>
                          <a:schemeClr val="tx1"/>
                        </a:solidFill>
                        <a:effectLst/>
                        <a:latin typeface="+mj-lt"/>
                        <a:ea typeface="Calibri"/>
                        <a:cs typeface="Times New Roman"/>
                      </a:endParaRPr>
                    </a:p>
                  </a:txBody>
                  <a:tcPr marL="68580" marR="68580" marT="0" marB="0"/>
                </a:tc>
                <a:tc>
                  <a:txBody>
                    <a:bodyPr/>
                    <a:lstStyle/>
                    <a:p>
                      <a:pPr marL="0" algn="l" defTabSz="932962" rtl="0" eaLnBrk="1" latinLnBrk="0" hangingPunct="1">
                        <a:lnSpc>
                          <a:spcPct val="115000"/>
                        </a:lnSpc>
                        <a:spcAft>
                          <a:spcPts val="0"/>
                        </a:spcAft>
                      </a:pPr>
                      <a:r>
                        <a:rPr lang="en-US" sz="1600" kern="1200" baseline="0" dirty="0">
                          <a:solidFill>
                            <a:schemeClr val="tx1"/>
                          </a:solidFill>
                          <a:effectLst/>
                          <a:latin typeface="+mj-lt"/>
                          <a:ea typeface="Calibri"/>
                          <a:cs typeface="Times New Roman"/>
                        </a:rPr>
                        <a:t>Rendani Nevondo</a:t>
                      </a:r>
                    </a:p>
                    <a:p>
                      <a:pPr marL="0" algn="l" defTabSz="932962" rtl="0" eaLnBrk="1" latinLnBrk="0" hangingPunct="1">
                        <a:lnSpc>
                          <a:spcPct val="115000"/>
                        </a:lnSpc>
                        <a:spcAft>
                          <a:spcPts val="0"/>
                        </a:spcAft>
                      </a:pPr>
                      <a:r>
                        <a:rPr lang="en-US" sz="1600" kern="1200" baseline="0" dirty="0">
                          <a:solidFill>
                            <a:schemeClr val="tx1"/>
                          </a:solidFill>
                          <a:effectLst/>
                          <a:latin typeface="+mj-lt"/>
                          <a:ea typeface="Calibri"/>
                          <a:cs typeface="Times New Roman"/>
                        </a:rPr>
                        <a:t>All</a:t>
                      </a:r>
                    </a:p>
                  </a:txBody>
                  <a:tcPr marL="68580" marR="68580" marT="0" marB="0"/>
                </a:tc>
                <a:extLst>
                  <a:ext uri="{0D108BD9-81ED-4DB2-BD59-A6C34878D82A}">
                    <a16:rowId xmlns:a16="http://schemas.microsoft.com/office/drawing/2014/main" val="10008"/>
                  </a:ext>
                </a:extLst>
              </a:tr>
              <a:tr h="312748">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Arial"/>
                        <a:ea typeface="Calibri"/>
                        <a:cs typeface="Times New Roman"/>
                      </a:endParaRPr>
                    </a:p>
                  </a:txBody>
                  <a:tcPr marL="68580" marR="68580" marT="0" marB="0">
                    <a:solidFill>
                      <a:schemeClr val="bg2">
                        <a:lumMod val="95000"/>
                      </a:schemeClr>
                    </a:solidFill>
                  </a:tcPr>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extLst>
                  <a:ext uri="{0D108BD9-81ED-4DB2-BD59-A6C34878D82A}">
                    <a16:rowId xmlns:a16="http://schemas.microsoft.com/office/drawing/2014/main" val="10009"/>
                  </a:ext>
                </a:extLst>
              </a:tr>
              <a:tr h="557350">
                <a:tc>
                  <a:txBody>
                    <a:bodyPr/>
                    <a:lstStyle/>
                    <a:p>
                      <a:endParaRPr lang="en-ZA" dirty="0"/>
                    </a:p>
                  </a:txBody>
                  <a:tcPr marL="68580" marR="68580" marT="0" marB="0">
                    <a:solidFill>
                      <a:schemeClr val="bg2">
                        <a:lumMod val="95000"/>
                      </a:schemeClr>
                    </a:solidFill>
                  </a:tcPr>
                </a:tc>
                <a:tc>
                  <a:txBody>
                    <a:bodyPr/>
                    <a:lstStyle/>
                    <a:p>
                      <a:endParaRPr lang="en-ZA" dirty="0"/>
                    </a:p>
                  </a:txBody>
                  <a:tcPr marL="68580" marR="68580" marT="0" marB="0"/>
                </a:tc>
                <a:tc>
                  <a:txBody>
                    <a:bodyPr/>
                    <a:lstStyle/>
                    <a:p>
                      <a:pPr marL="0" algn="l" defTabSz="932962" rtl="0" eaLnBrk="1" latinLnBrk="0" hangingPunct="1">
                        <a:lnSpc>
                          <a:spcPct val="115000"/>
                        </a:lnSpc>
                        <a:spcAft>
                          <a:spcPts val="0"/>
                        </a:spcAft>
                      </a:pPr>
                      <a:endParaRPr lang="en-ZA" sz="1400" kern="1200" dirty="0">
                        <a:solidFill>
                          <a:schemeClr val="tx1"/>
                        </a:solidFill>
                        <a:effectLst/>
                        <a:latin typeface="+mn-lt"/>
                        <a:ea typeface="Calibri"/>
                        <a:cs typeface="Times New Roman"/>
                      </a:endParaRPr>
                    </a:p>
                  </a:txBody>
                  <a:tcPr marL="68580" marR="68580" marT="0" marB="0"/>
                </a:tc>
                <a:extLst>
                  <a:ext uri="{0D108BD9-81ED-4DB2-BD59-A6C34878D82A}">
                    <a16:rowId xmlns:a16="http://schemas.microsoft.com/office/drawing/2014/main" val="10010"/>
                  </a:ext>
                </a:extLst>
              </a:tr>
              <a:tr h="534062">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extLst>
                  <a:ext uri="{0D108BD9-81ED-4DB2-BD59-A6C34878D82A}">
                    <a16:rowId xmlns:a16="http://schemas.microsoft.com/office/drawing/2014/main" val="10011"/>
                  </a:ext>
                </a:extLst>
              </a:tr>
              <a:tr h="557350">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solidFill>
                      <a:schemeClr val="bg2">
                        <a:lumMod val="95000"/>
                      </a:schemeClr>
                    </a:solidFill>
                  </a:tcPr>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tc>
                  <a:txBody>
                    <a:bodyPr/>
                    <a:lstStyle/>
                    <a:p>
                      <a:pPr>
                        <a:lnSpc>
                          <a:spcPct val="115000"/>
                        </a:lnSpc>
                        <a:spcAft>
                          <a:spcPts val="0"/>
                        </a:spcAft>
                      </a:pPr>
                      <a:endParaRPr lang="en-ZA" sz="1100" dirty="0">
                        <a:effectLst/>
                        <a:latin typeface="Calibri"/>
                        <a:ea typeface="Calibri"/>
                        <a:cs typeface="Times New Roman"/>
                      </a:endParaRPr>
                    </a:p>
                  </a:txBody>
                  <a:tcPr marL="68580" marR="68580" marT="0" marB="0"/>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9937201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p:nvPr/>
        </p:nvSpPr>
        <p:spPr>
          <a:xfrm>
            <a:off x="0" y="2805123"/>
            <a:ext cx="9143999" cy="9233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6000" b="1" dirty="0"/>
              <a:t>Thank You</a:t>
            </a:r>
          </a:p>
        </p:txBody>
      </p:sp>
    </p:spTree>
    <p:extLst>
      <p:ext uri="{BB962C8B-B14F-4D97-AF65-F5344CB8AC3E}">
        <p14:creationId xmlns:p14="http://schemas.microsoft.com/office/powerpoint/2010/main" val="2171929859"/>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4744"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5122" name="Title 1"/>
          <p:cNvSpPr>
            <a:spLocks noGrp="1"/>
          </p:cNvSpPr>
          <p:nvPr>
            <p:ph type="title"/>
            <p:custDataLst>
              <p:tags r:id="rId3"/>
            </p:custDataLst>
          </p:nvPr>
        </p:nvSpPr>
        <p:spPr>
          <a:xfrm>
            <a:off x="122238" y="-69017"/>
            <a:ext cx="7002570" cy="110799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ZA" dirty="0"/>
              <a:t>Rules of Engagement/Commercial  Process MDMS Solution </a:t>
            </a:r>
            <a:r>
              <a:rPr lang="en-ZA" b="1" dirty="0"/>
              <a:t>(MWP 1513CX) </a:t>
            </a:r>
            <a:r>
              <a:rPr lang="en-ZA" dirty="0"/>
              <a:t>	</a:t>
            </a:r>
            <a:br>
              <a:rPr lang="en-ZA" dirty="0"/>
            </a:br>
            <a:r>
              <a:rPr lang="en-ZA" b="1" dirty="0"/>
              <a:t>) </a:t>
            </a:r>
          </a:p>
        </p:txBody>
      </p:sp>
      <p:sp>
        <p:nvSpPr>
          <p:cNvPr id="10" name="Rectangle 9"/>
          <p:cNvSpPr>
            <a:spLocks/>
          </p:cNvSpPr>
          <p:nvPr>
            <p:custDataLst>
              <p:tags r:id="rId4"/>
            </p:custDataLst>
          </p:nvPr>
        </p:nvSpPr>
        <p:spPr>
          <a:xfrm>
            <a:off x="304800" y="1143496"/>
            <a:ext cx="7049060" cy="3809504"/>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Content Placeholder 2"/>
          <p:cNvSpPr txBox="1">
            <a:spLocks/>
          </p:cNvSpPr>
          <p:nvPr>
            <p:custDataLst>
              <p:tags r:id="rId5"/>
            </p:custDataLst>
          </p:nvPr>
        </p:nvSpPr>
        <p:spPr bwMode="auto">
          <a:xfrm>
            <a:off x="304800" y="1143496"/>
            <a:ext cx="7400365" cy="28315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defPPr>
              <a:defRPr lang="en-US"/>
            </a:defPPr>
            <a:lvl1pPr marL="0" lvl="0" indent="0" defTabSz="913526" eaLnBrk="1" hangingPunct="1">
              <a:buClr>
                <a:schemeClr val="tx2"/>
              </a:buClr>
              <a:defRPr baseline="0">
                <a:latin typeface="+mn-lt"/>
              </a:defRPr>
            </a:lvl1pPr>
            <a:lvl2pPr marL="197607" lvl="1" indent="-195987" defTabSz="913526" eaLnBrk="1" hangingPunct="1">
              <a:buClr>
                <a:srgbClr val="83725B"/>
              </a:buClr>
              <a:buSzPct val="125000"/>
              <a:buFont typeface="Arial" pitchFamily="34" charset="0"/>
              <a:buChar char="•"/>
              <a:defRPr baseline="0">
                <a:latin typeface="+mn-lt"/>
              </a:defRPr>
            </a:lvl2pPr>
            <a:lvl3pPr marL="466481" lvl="2" indent="-267255" defTabSz="913526" eaLnBrk="1" hangingPunct="1">
              <a:buClr>
                <a:srgbClr val="83725B"/>
              </a:buClr>
              <a:buSzPct val="120000"/>
              <a:buFont typeface="Arial" charset="0"/>
              <a:buChar char="–"/>
              <a:defRPr baseline="0">
                <a:latin typeface="+mn-lt"/>
              </a:defRPr>
            </a:lvl3pPr>
            <a:lvl4pPr marL="626835" lvl="3"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spcBef>
                <a:spcPct val="100000"/>
              </a:spcBef>
            </a:pPr>
            <a:r>
              <a:rPr lang="en-ZA" dirty="0">
                <a:latin typeface="+mj-lt"/>
              </a:rPr>
              <a:t>Content</a:t>
            </a:r>
          </a:p>
          <a:p>
            <a:pPr lvl="1">
              <a:spcBef>
                <a:spcPct val="50000"/>
              </a:spcBef>
            </a:pPr>
            <a:r>
              <a:rPr lang="en-ZA" dirty="0">
                <a:latin typeface="+mj-lt"/>
              </a:rPr>
              <a:t>Point of contact</a:t>
            </a:r>
          </a:p>
          <a:p>
            <a:pPr lvl="1">
              <a:spcBef>
                <a:spcPct val="50000"/>
              </a:spcBef>
            </a:pPr>
            <a:r>
              <a:rPr lang="en-US" dirty="0">
                <a:latin typeface="+mj-lt"/>
              </a:rPr>
              <a:t>Tender closing Date and Address</a:t>
            </a:r>
            <a:endParaRPr lang="en-ZA" dirty="0">
              <a:latin typeface="+mj-lt"/>
            </a:endParaRPr>
          </a:p>
          <a:p>
            <a:pPr lvl="1">
              <a:spcBef>
                <a:spcPct val="50000"/>
              </a:spcBef>
            </a:pPr>
            <a:r>
              <a:rPr lang="en-ZA" dirty="0">
                <a:latin typeface="+mj-lt"/>
              </a:rPr>
              <a:t>Submission format.</a:t>
            </a:r>
          </a:p>
          <a:p>
            <a:pPr lvl="1">
              <a:spcBef>
                <a:spcPct val="50000"/>
              </a:spcBef>
            </a:pPr>
            <a:r>
              <a:rPr lang="en-US" dirty="0">
                <a:latin typeface="+mj-lt"/>
              </a:rPr>
              <a:t>Mandatory Documents</a:t>
            </a:r>
            <a:endParaRPr lang="en-ZA" dirty="0">
              <a:latin typeface="+mj-lt"/>
            </a:endParaRPr>
          </a:p>
          <a:p>
            <a:pPr lvl="1">
              <a:spcBef>
                <a:spcPct val="50000"/>
              </a:spcBef>
            </a:pPr>
            <a:r>
              <a:rPr lang="en-ZA" dirty="0">
                <a:latin typeface="+mj-lt"/>
              </a:rPr>
              <a:t>Evaluation </a:t>
            </a:r>
            <a:r>
              <a:rPr lang="en-ZA" dirty="0">
                <a:latin typeface="Arial" panose="020B0604020202020204" pitchFamily="34" charset="0"/>
                <a:cs typeface="Arial" panose="020B0604020202020204" pitchFamily="34" charset="0"/>
              </a:rPr>
              <a:t>Method</a:t>
            </a:r>
            <a:r>
              <a:rPr lang="en-ZA" dirty="0">
                <a:latin typeface="+mj-lt"/>
              </a:rPr>
              <a:t>  and Criteria</a:t>
            </a:r>
          </a:p>
          <a:p>
            <a:pPr lvl="1">
              <a:spcBef>
                <a:spcPct val="50000"/>
              </a:spcBef>
            </a:pPr>
            <a:r>
              <a:rPr lang="en-US" dirty="0">
                <a:latin typeface="+mj-lt"/>
              </a:rPr>
              <a:t>Contractual </a:t>
            </a:r>
            <a:r>
              <a:rPr lang="en-US" dirty="0">
                <a:latin typeface="Arial" panose="020B0604020202020204" pitchFamily="34" charset="0"/>
                <a:cs typeface="Arial" panose="020B0604020202020204" pitchFamily="34" charset="0"/>
              </a:rPr>
              <a:t>requirements</a:t>
            </a:r>
            <a:endParaRPr lang="en-ZA" dirty="0">
              <a:latin typeface="Arial" panose="020B0604020202020204" pitchFamily="34" charset="0"/>
              <a:cs typeface="Arial" panose="020B0604020202020204" pitchFamily="34" charset="0"/>
            </a:endParaRPr>
          </a:p>
          <a:p>
            <a:pPr lvl="1">
              <a:spcBef>
                <a:spcPct val="50000"/>
              </a:spcBef>
            </a:pPr>
            <a:r>
              <a:rPr lang="en-ZA" dirty="0">
                <a:latin typeface="+mj-lt"/>
              </a:rPr>
              <a:t>Approach to this tender (Timeline).</a:t>
            </a:r>
          </a:p>
        </p:txBody>
      </p:sp>
    </p:spTree>
    <p:extLst>
      <p:ext uri="{BB962C8B-B14F-4D97-AF65-F5344CB8AC3E}">
        <p14:creationId xmlns:p14="http://schemas.microsoft.com/office/powerpoint/2010/main" val="2831032896"/>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6791"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7172" name="Rectangle 2"/>
          <p:cNvSpPr>
            <a:spLocks noGrp="1" noChangeArrowheads="1"/>
          </p:cNvSpPr>
          <p:nvPr>
            <p:ph type="title"/>
            <p:custDataLst>
              <p:tags r:id="rId3"/>
            </p:custDataLst>
          </p:nvPr>
        </p:nvSpPr>
        <p:spPr>
          <a:xfrm>
            <a:off x="122238" y="300315"/>
            <a:ext cx="7002570" cy="3693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GB" dirty="0"/>
              <a:t>Commercial – </a:t>
            </a:r>
            <a:r>
              <a:rPr lang="en-ZA" dirty="0"/>
              <a:t>Submission Format </a:t>
            </a:r>
            <a:endParaRPr lang="en-GB" dirty="0"/>
          </a:p>
        </p:txBody>
      </p:sp>
      <p:sp>
        <p:nvSpPr>
          <p:cNvPr id="34" name="Rectangle 33"/>
          <p:cNvSpPr>
            <a:spLocks/>
          </p:cNvSpPr>
          <p:nvPr>
            <p:custDataLst>
              <p:tags r:id="rId4"/>
            </p:custDataLst>
          </p:nvPr>
        </p:nvSpPr>
        <p:spPr>
          <a:xfrm>
            <a:off x="537577" y="4524703"/>
            <a:ext cx="7849678" cy="1560787"/>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dirty="0">
              <a:solidFill>
                <a:schemeClr val="tx1"/>
              </a:solidFill>
            </a:endParaRPr>
          </a:p>
          <a:p>
            <a:endParaRPr lang="en-US" sz="1400" dirty="0">
              <a:solidFill>
                <a:schemeClr val="tx1"/>
              </a:solidFill>
            </a:endParaRPr>
          </a:p>
          <a:p>
            <a:r>
              <a:rPr lang="en-US" sz="1400" dirty="0">
                <a:solidFill>
                  <a:schemeClr val="tx1"/>
                </a:solidFill>
              </a:rPr>
              <a:t>Electronic documents should be in a read only format in MS Word and MS Excel to enable cut and paste of content. The Excel spreadsheets must be in electronic format The spreadsheets are to be completed and sent back as returnable</a:t>
            </a:r>
            <a:r>
              <a:rPr lang="en-US" dirty="0">
                <a:solidFill>
                  <a:schemeClr val="tx1"/>
                </a:solidFill>
              </a:rPr>
              <a:t>.</a:t>
            </a:r>
          </a:p>
          <a:p>
            <a:r>
              <a:rPr lang="en-US" b="1" dirty="0">
                <a:solidFill>
                  <a:schemeClr val="tx1"/>
                </a:solidFill>
              </a:rPr>
              <a:t>Three</a:t>
            </a:r>
            <a:r>
              <a:rPr lang="en-US" sz="1400" b="1" dirty="0">
                <a:solidFill>
                  <a:schemeClr val="tx1"/>
                </a:solidFill>
              </a:rPr>
              <a:t> copies: Two hard copies, being an original and one copy and flash disk as an  additional .  The copies must be the exact replica of the originals. </a:t>
            </a:r>
          </a:p>
          <a:p>
            <a:endParaRPr lang="en-US" sz="1400" b="1" dirty="0">
              <a:solidFill>
                <a:schemeClr val="tx1"/>
              </a:solidFill>
            </a:endParaRPr>
          </a:p>
          <a:p>
            <a:pPr algn="ctr"/>
            <a:endParaRPr lang="en-US" dirty="0">
              <a:solidFill>
                <a:schemeClr val="tx1"/>
              </a:solidFill>
            </a:endParaRPr>
          </a:p>
        </p:txBody>
      </p:sp>
      <p:sp>
        <p:nvSpPr>
          <p:cNvPr id="32" name="McK 4. Footnote"/>
          <p:cNvSpPr txBox="1">
            <a:spLocks noChangeArrowheads="1"/>
          </p:cNvSpPr>
          <p:nvPr>
            <p:custDataLst>
              <p:tags r:id="rId5"/>
            </p:custDataLst>
          </p:nvPr>
        </p:nvSpPr>
        <p:spPr bwMode="auto">
          <a:xfrm>
            <a:off x="122238" y="6204169"/>
            <a:ext cx="7905681"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defPPr>
              <a:defRPr lang="en-US"/>
            </a:defPPr>
            <a:lvl1pPr marL="104775" indent="-104775" defTabSz="895350">
              <a:defRPr sz="1000" baseline="0">
                <a:latin typeface="+mn-lt"/>
              </a:defRPr>
            </a:lvl1pPr>
            <a:lvl2pPr marL="1031875" defTabSz="895350">
              <a:defRPr sz="2400"/>
            </a:lvl2pPr>
            <a:lvl3pPr marL="1217613" defTabSz="895350">
              <a:defRPr sz="2400"/>
            </a:lvl3pPr>
            <a:lvl4pPr marL="1404938" defTabSz="895350">
              <a:defRPr sz="2400"/>
            </a:lvl4pPr>
            <a:lvl5pPr marL="1792288" defTabSz="895350">
              <a:defRPr sz="2400"/>
            </a:lvl5pPr>
            <a:lvl6pPr marL="2249488" defTabSz="895350" fontAlgn="base">
              <a:spcBef>
                <a:spcPct val="0"/>
              </a:spcBef>
              <a:spcAft>
                <a:spcPct val="0"/>
              </a:spcAft>
              <a:defRPr sz="2400"/>
            </a:lvl6pPr>
            <a:lvl7pPr marL="2706688" defTabSz="895350" fontAlgn="base">
              <a:spcBef>
                <a:spcPct val="0"/>
              </a:spcBef>
              <a:spcAft>
                <a:spcPct val="0"/>
              </a:spcAft>
              <a:defRPr sz="2400"/>
            </a:lvl7pPr>
            <a:lvl8pPr marL="3163888" defTabSz="895350" fontAlgn="base">
              <a:spcBef>
                <a:spcPct val="0"/>
              </a:spcBef>
              <a:spcAft>
                <a:spcPct val="0"/>
              </a:spcAft>
              <a:defRPr sz="2400"/>
            </a:lvl8pPr>
            <a:lvl9pPr marL="3621088" defTabSz="895350" fontAlgn="base">
              <a:spcBef>
                <a:spcPct val="0"/>
              </a:spcBef>
              <a:spcAft>
                <a:spcPct val="0"/>
              </a:spcAft>
              <a:defRPr sz="2400"/>
            </a:lvl9pPr>
          </a:lstStyle>
          <a:p>
            <a:r>
              <a:rPr lang="en-US" dirty="0"/>
              <a:t>1 Electronic documents should be in a read only format in MS Word and MS Excel to enable cut and paste of content. </a:t>
            </a:r>
          </a:p>
        </p:txBody>
      </p:sp>
      <p:sp>
        <p:nvSpPr>
          <p:cNvPr id="29" name="Rectangle 28"/>
          <p:cNvSpPr>
            <a:spLocks/>
          </p:cNvSpPr>
          <p:nvPr>
            <p:custDataLst>
              <p:tags r:id="rId6"/>
            </p:custDataLst>
          </p:nvPr>
        </p:nvSpPr>
        <p:spPr>
          <a:xfrm>
            <a:off x="537577" y="1297727"/>
            <a:ext cx="7849678" cy="3175425"/>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cs typeface="Arial" panose="020B0604020202020204" pitchFamily="34" charset="0"/>
            </a:endParaRPr>
          </a:p>
        </p:txBody>
      </p:sp>
      <p:sp>
        <p:nvSpPr>
          <p:cNvPr id="3" name="Rectangle 2"/>
          <p:cNvSpPr/>
          <p:nvPr/>
        </p:nvSpPr>
        <p:spPr>
          <a:xfrm>
            <a:off x="677916" y="2307598"/>
            <a:ext cx="2549378" cy="43200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solidFill>
                <a:schemeClr val="tx1"/>
              </a:solidFill>
            </a:endParaRPr>
          </a:p>
          <a:p>
            <a:r>
              <a:rPr lang="en-US" sz="1400" dirty="0">
                <a:solidFill>
                  <a:schemeClr val="tx1"/>
                </a:solidFill>
              </a:rPr>
              <a:t>File A–Commercial response (including SHEQ &amp; SD&amp;L)</a:t>
            </a:r>
          </a:p>
          <a:p>
            <a:pPr algn="ctr"/>
            <a:endParaRPr lang="en-ZA" dirty="0">
              <a:solidFill>
                <a:schemeClr val="tx1"/>
              </a:solidFill>
            </a:endParaRPr>
          </a:p>
        </p:txBody>
      </p:sp>
      <p:sp>
        <p:nvSpPr>
          <p:cNvPr id="4" name="Rectangle 3"/>
          <p:cNvSpPr/>
          <p:nvPr/>
        </p:nvSpPr>
        <p:spPr>
          <a:xfrm>
            <a:off x="677916" y="2979682"/>
            <a:ext cx="3570953" cy="314847"/>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r>
              <a:rPr lang="en-US" sz="1400" dirty="0">
                <a:solidFill>
                  <a:schemeClr val="tx1"/>
                </a:solidFill>
              </a:rPr>
              <a:t>File B–Technical response </a:t>
            </a:r>
          </a:p>
          <a:p>
            <a:endParaRPr lang="en-ZA" sz="1400" dirty="0">
              <a:solidFill>
                <a:schemeClr val="tx1"/>
              </a:solidFill>
            </a:endParaRPr>
          </a:p>
        </p:txBody>
      </p:sp>
      <p:sp>
        <p:nvSpPr>
          <p:cNvPr id="12" name="Rectangle 11"/>
          <p:cNvSpPr/>
          <p:nvPr/>
        </p:nvSpPr>
        <p:spPr>
          <a:xfrm>
            <a:off x="3528869" y="1422318"/>
            <a:ext cx="1440000" cy="720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a:p>
            <a:pPr algn="ctr"/>
            <a:r>
              <a:rPr lang="en-US" sz="1400" dirty="0">
                <a:solidFill>
                  <a:schemeClr val="tx1"/>
                </a:solidFill>
              </a:rPr>
              <a:t>Original </a:t>
            </a:r>
          </a:p>
          <a:p>
            <a:pPr algn="ctr"/>
            <a:r>
              <a:rPr lang="en-US" sz="1400" dirty="0">
                <a:solidFill>
                  <a:schemeClr val="tx1"/>
                </a:solidFill>
              </a:rPr>
              <a:t>(Hardcopy)</a:t>
            </a:r>
          </a:p>
          <a:p>
            <a:pPr algn="ctr"/>
            <a:r>
              <a:rPr lang="en-US" sz="1400" u="sng" dirty="0">
                <a:solidFill>
                  <a:schemeClr val="tx1"/>
                </a:solidFill>
              </a:rPr>
              <a:t>Documents</a:t>
            </a:r>
          </a:p>
          <a:p>
            <a:pPr algn="ctr"/>
            <a:endParaRPr lang="en-ZA" dirty="0">
              <a:solidFill>
                <a:schemeClr val="tx1"/>
              </a:solidFill>
            </a:endParaRPr>
          </a:p>
        </p:txBody>
      </p:sp>
      <p:sp>
        <p:nvSpPr>
          <p:cNvPr id="18" name="Rectangle 17"/>
          <p:cNvSpPr/>
          <p:nvPr/>
        </p:nvSpPr>
        <p:spPr>
          <a:xfrm>
            <a:off x="5656803" y="1371600"/>
            <a:ext cx="1440000" cy="720000"/>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endParaRPr lang="en-US" sz="1400" dirty="0">
              <a:solidFill>
                <a:schemeClr val="tx1"/>
              </a:solidFill>
            </a:endParaRPr>
          </a:p>
          <a:p>
            <a:pPr algn="ctr"/>
            <a:r>
              <a:rPr lang="en-US" sz="1400" dirty="0">
                <a:solidFill>
                  <a:schemeClr val="tx1"/>
                </a:solidFill>
              </a:rPr>
              <a:t>Duplicate </a:t>
            </a:r>
          </a:p>
          <a:p>
            <a:pPr algn="ctr"/>
            <a:r>
              <a:rPr lang="en-US" sz="1400" u="sng" dirty="0">
                <a:solidFill>
                  <a:schemeClr val="tx1"/>
                </a:solidFill>
              </a:rPr>
              <a:t>Hardcopy</a:t>
            </a:r>
            <a:r>
              <a:rPr lang="en-US" sz="1400" dirty="0">
                <a:solidFill>
                  <a:schemeClr val="tx1"/>
                </a:solidFill>
              </a:rPr>
              <a:t> </a:t>
            </a:r>
            <a:endParaRPr lang="en-ZA" sz="1400" dirty="0">
              <a:solidFill>
                <a:schemeClr val="tx1"/>
              </a:solidFill>
            </a:endParaRPr>
          </a:p>
        </p:txBody>
      </p:sp>
      <p:sp>
        <p:nvSpPr>
          <p:cNvPr id="31" name="Rectangle 30"/>
          <p:cNvSpPr/>
          <p:nvPr/>
        </p:nvSpPr>
        <p:spPr>
          <a:xfrm>
            <a:off x="3778623" y="2262809"/>
            <a:ext cx="830246" cy="43199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1" name="Rectangle 7170"/>
          <p:cNvSpPr/>
          <p:nvPr/>
        </p:nvSpPr>
        <p:spPr>
          <a:xfrm>
            <a:off x="3778623" y="2739598"/>
            <a:ext cx="830246" cy="6720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3" name="Rectangle 7172"/>
          <p:cNvSpPr/>
          <p:nvPr/>
        </p:nvSpPr>
        <p:spPr>
          <a:xfrm>
            <a:off x="3778623" y="3411682"/>
            <a:ext cx="830245" cy="5092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solidFill>
            </a:endParaRPr>
          </a:p>
        </p:txBody>
      </p:sp>
      <p:sp>
        <p:nvSpPr>
          <p:cNvPr id="7174" name="Rectangle 7173"/>
          <p:cNvSpPr/>
          <p:nvPr/>
        </p:nvSpPr>
        <p:spPr>
          <a:xfrm>
            <a:off x="5894443" y="2267358"/>
            <a:ext cx="720000" cy="432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5" name="Rectangle 7174"/>
          <p:cNvSpPr/>
          <p:nvPr/>
        </p:nvSpPr>
        <p:spPr>
          <a:xfrm>
            <a:off x="5894443" y="2739598"/>
            <a:ext cx="815638" cy="5549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endParaRPr lang="en-ZA" dirty="0">
              <a:solidFill>
                <a:schemeClr val="tx1"/>
              </a:solidFill>
            </a:endParaRPr>
          </a:p>
        </p:txBody>
      </p:sp>
      <p:sp>
        <p:nvSpPr>
          <p:cNvPr id="7176" name="Rectangle 7175"/>
          <p:cNvSpPr/>
          <p:nvPr/>
        </p:nvSpPr>
        <p:spPr>
          <a:xfrm>
            <a:off x="5894443" y="3411682"/>
            <a:ext cx="815638" cy="5092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schemeClr val="tx1"/>
              </a:solidFill>
            </a:endParaRPr>
          </a:p>
        </p:txBody>
      </p:sp>
      <p:sp>
        <p:nvSpPr>
          <p:cNvPr id="2" name="Rectangle 1"/>
          <p:cNvSpPr/>
          <p:nvPr/>
        </p:nvSpPr>
        <p:spPr>
          <a:xfrm>
            <a:off x="677916" y="4020671"/>
            <a:ext cx="2549378" cy="336176"/>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400" dirty="0">
                <a:solidFill>
                  <a:schemeClr val="tx1"/>
                </a:solidFill>
              </a:rPr>
              <a:t>Additional Flash Disk (with file A,B &amp; C)</a:t>
            </a:r>
            <a:endParaRPr lang="en-ZA" sz="1400" dirty="0">
              <a:solidFill>
                <a:schemeClr val="tx1"/>
              </a:solidFill>
            </a:endParaRPr>
          </a:p>
        </p:txBody>
      </p:sp>
      <p:sp>
        <p:nvSpPr>
          <p:cNvPr id="6" name="Rectangle 5"/>
          <p:cNvSpPr/>
          <p:nvPr/>
        </p:nvSpPr>
        <p:spPr>
          <a:xfrm>
            <a:off x="3899648" y="3920897"/>
            <a:ext cx="562768" cy="43595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1</a:t>
            </a:r>
            <a:endParaRPr lang="en-ZA" dirty="0">
              <a:solidFill>
                <a:schemeClr val="tx1"/>
              </a:solidFill>
            </a:endParaRPr>
          </a:p>
        </p:txBody>
      </p:sp>
    </p:spTree>
    <p:extLst>
      <p:ext uri="{BB962C8B-B14F-4D97-AF65-F5344CB8AC3E}">
        <p14:creationId xmlns:p14="http://schemas.microsoft.com/office/powerpoint/2010/main" val="3017954186"/>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5772"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0" y="0"/>
                        <a:ext cx="158750" cy="158750"/>
                      </a:xfrm>
                      <a:prstGeom prst="rect">
                        <a:avLst/>
                      </a:prstGeom>
                    </p:spPr>
                  </p:pic>
                </p:oleObj>
              </mc:Fallback>
            </mc:AlternateContent>
          </a:graphicData>
        </a:graphic>
      </p:graphicFrame>
      <p:sp>
        <p:nvSpPr>
          <p:cNvPr id="6148" name="Rectangle 2"/>
          <p:cNvSpPr>
            <a:spLocks noGrp="1" noChangeArrowheads="1"/>
          </p:cNvSpPr>
          <p:nvPr>
            <p:ph type="title"/>
            <p:custDataLst>
              <p:tags r:id="rId3"/>
            </p:custDataLst>
          </p:nvPr>
        </p:nvSpPr>
        <p:spPr>
          <a:xfrm>
            <a:off x="122238" y="103774"/>
            <a:ext cx="7002570" cy="73866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r>
              <a:rPr lang="en-GB" b="1" dirty="0"/>
              <a:t>Point of contact and the closing Date for </a:t>
            </a:r>
            <a:br>
              <a:rPr lang="en-GB" b="1" dirty="0"/>
            </a:br>
            <a:r>
              <a:rPr lang="en-US" b="1" dirty="0"/>
              <a:t>MDMS Solution (MWP 1513CX)</a:t>
            </a:r>
            <a:endParaRPr lang="en-GB" dirty="0"/>
          </a:p>
        </p:txBody>
      </p:sp>
      <p:sp>
        <p:nvSpPr>
          <p:cNvPr id="15" name="Rectangle 14"/>
          <p:cNvSpPr>
            <a:spLocks/>
          </p:cNvSpPr>
          <p:nvPr>
            <p:custDataLst>
              <p:tags r:id="rId4"/>
            </p:custDataLst>
          </p:nvPr>
        </p:nvSpPr>
        <p:spPr>
          <a:xfrm>
            <a:off x="551329" y="1551782"/>
            <a:ext cx="7947212" cy="4969787"/>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Rectangle 3"/>
          <p:cNvSpPr txBox="1">
            <a:spLocks noChangeArrowheads="1"/>
          </p:cNvSpPr>
          <p:nvPr>
            <p:custDataLst>
              <p:tags r:id="rId5"/>
            </p:custDataLst>
          </p:nvPr>
        </p:nvSpPr>
        <p:spPr bwMode="auto">
          <a:xfrm>
            <a:off x="551330" y="1551783"/>
            <a:ext cx="7705164" cy="60324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spcBef>
                <a:spcPct val="50000"/>
              </a:spcBef>
            </a:pPr>
            <a:r>
              <a:rPr lang="en-GB" dirty="0">
                <a:latin typeface="+mj-lt"/>
              </a:rPr>
              <a:t>Single point of contact is Joosty Skhosana </a:t>
            </a:r>
            <a:r>
              <a:rPr lang="en-US" dirty="0">
                <a:latin typeface="+mj-lt"/>
              </a:rPr>
              <a:t>E-mail: </a:t>
            </a:r>
            <a:r>
              <a:rPr lang="en-US" b="1" u="sng" dirty="0">
                <a:latin typeface="+mj-lt"/>
              </a:rPr>
              <a:t>SkhosaMJ@eskom.co.za</a:t>
            </a:r>
            <a:r>
              <a:rPr lang="en-US" dirty="0">
                <a:latin typeface="+mj-lt"/>
              </a:rPr>
              <a:t>) </a:t>
            </a:r>
          </a:p>
          <a:p>
            <a:pPr marL="1620" lvl="1" indent="0">
              <a:spcBef>
                <a:spcPct val="50000"/>
              </a:spcBef>
              <a:buNone/>
            </a:pPr>
            <a:r>
              <a:rPr lang="en-US" dirty="0">
                <a:latin typeface="+mj-lt"/>
              </a:rPr>
              <a:t>    011 800 6512</a:t>
            </a:r>
          </a:p>
          <a:p>
            <a:pPr marL="1620" lvl="1" indent="0">
              <a:spcBef>
                <a:spcPct val="50000"/>
              </a:spcBef>
              <a:buNone/>
            </a:pPr>
            <a:endParaRPr lang="en-US" u="sng" dirty="0">
              <a:latin typeface="+mj-lt"/>
            </a:endParaRPr>
          </a:p>
          <a:p>
            <a:pPr lvl="1">
              <a:spcBef>
                <a:spcPct val="50000"/>
              </a:spcBef>
            </a:pPr>
            <a:r>
              <a:rPr lang="en-US" u="sng" dirty="0">
                <a:latin typeface="+mj-lt"/>
              </a:rPr>
              <a:t>In terms of Eskom's Corporate Policy, all questions and queries received will be answered in writing to all the bidders. </a:t>
            </a:r>
          </a:p>
          <a:p>
            <a:pPr lvl="1">
              <a:spcBef>
                <a:spcPct val="50000"/>
              </a:spcBef>
            </a:pPr>
            <a:r>
              <a:rPr lang="en-US" u="sng" dirty="0">
                <a:latin typeface="+mj-lt"/>
              </a:rPr>
              <a:t>Clarification questions closing date 25 August 2022 South African Time.</a:t>
            </a:r>
          </a:p>
          <a:p>
            <a:pPr marL="1620" lvl="1" indent="0">
              <a:spcBef>
                <a:spcPct val="50000"/>
              </a:spcBef>
              <a:buNone/>
            </a:pPr>
            <a:endParaRPr lang="en-US" u="sng" dirty="0">
              <a:latin typeface="+mj-lt"/>
            </a:endParaRPr>
          </a:p>
          <a:p>
            <a:pPr lvl="1">
              <a:spcBef>
                <a:spcPct val="50000"/>
              </a:spcBef>
            </a:pPr>
            <a:r>
              <a:rPr lang="en-GB" dirty="0">
                <a:latin typeface="+mj-lt"/>
              </a:rPr>
              <a:t>Tender submission closing date </a:t>
            </a:r>
            <a:r>
              <a:rPr lang="en-GB" b="1" dirty="0" smtClean="0">
                <a:solidFill>
                  <a:srgbClr val="FF0000"/>
                </a:solidFill>
                <a:latin typeface="+mj-lt"/>
              </a:rPr>
              <a:t>19 September </a:t>
            </a:r>
            <a:r>
              <a:rPr lang="en-GB" b="1" dirty="0" smtClean="0">
                <a:solidFill>
                  <a:srgbClr val="FF0000"/>
                </a:solidFill>
                <a:latin typeface="+mj-lt"/>
              </a:rPr>
              <a:t>2022</a:t>
            </a:r>
            <a:r>
              <a:rPr lang="en-GB" b="1" dirty="0">
                <a:solidFill>
                  <a:srgbClr val="FF0000"/>
                </a:solidFill>
                <a:latin typeface="+mj-lt"/>
              </a:rPr>
              <a:t>, </a:t>
            </a:r>
            <a:r>
              <a:rPr lang="en-GB" dirty="0">
                <a:latin typeface="+mj-lt"/>
              </a:rPr>
              <a:t>at 10H00 South African Time.</a:t>
            </a:r>
          </a:p>
          <a:p>
            <a:pPr lvl="1">
              <a:spcBef>
                <a:spcPct val="50000"/>
              </a:spcBef>
            </a:pPr>
            <a:endParaRPr lang="en-GB" dirty="0">
              <a:latin typeface="+mj-lt"/>
            </a:endParaRPr>
          </a:p>
          <a:p>
            <a:pPr lvl="1">
              <a:spcBef>
                <a:spcPct val="50000"/>
              </a:spcBef>
            </a:pPr>
            <a:r>
              <a:rPr lang="en-GB" b="1" kern="1200" dirty="0">
                <a:latin typeface="+mj-lt"/>
              </a:rPr>
              <a:t>Late tenders will </a:t>
            </a:r>
            <a:r>
              <a:rPr lang="en-GB" b="1" dirty="0">
                <a:latin typeface="+mj-lt"/>
              </a:rPr>
              <a:t>not be accepted</a:t>
            </a:r>
            <a:r>
              <a:rPr lang="en-GB" b="1" kern="1200" dirty="0">
                <a:latin typeface="+mj-lt"/>
              </a:rPr>
              <a:t>. </a:t>
            </a:r>
          </a:p>
          <a:p>
            <a:pPr lvl="1">
              <a:spcBef>
                <a:spcPct val="50000"/>
              </a:spcBef>
            </a:pPr>
            <a:endParaRPr lang="en-GB" b="1" kern="1200" dirty="0">
              <a:latin typeface="+mj-lt"/>
            </a:endParaRPr>
          </a:p>
          <a:p>
            <a:pPr lvl="1">
              <a:spcBef>
                <a:spcPct val="50000"/>
              </a:spcBef>
            </a:pPr>
            <a:r>
              <a:rPr lang="en-GB" dirty="0">
                <a:latin typeface="+mj-lt"/>
              </a:rPr>
              <a:t>Address: Eskom Megawatt Park</a:t>
            </a:r>
          </a:p>
          <a:p>
            <a:pPr marL="1620" lvl="1" indent="0">
              <a:spcBef>
                <a:spcPct val="50000"/>
              </a:spcBef>
              <a:buNone/>
            </a:pPr>
            <a:r>
              <a:rPr lang="en-GB" dirty="0">
                <a:latin typeface="+mj-lt"/>
              </a:rPr>
              <a:t>                   01 Maxwell Drive, </a:t>
            </a:r>
            <a:r>
              <a:rPr lang="en-GB" dirty="0" err="1">
                <a:latin typeface="+mj-lt"/>
              </a:rPr>
              <a:t>Sunninghill</a:t>
            </a:r>
            <a:endParaRPr lang="en-GB" dirty="0">
              <a:latin typeface="+mj-lt"/>
            </a:endParaRPr>
          </a:p>
          <a:p>
            <a:pPr marL="1620" lvl="1" indent="0">
              <a:spcBef>
                <a:spcPct val="50000"/>
              </a:spcBef>
              <a:buNone/>
            </a:pPr>
            <a:r>
              <a:rPr lang="en-GB" dirty="0">
                <a:latin typeface="+mj-lt"/>
              </a:rPr>
              <a:t>                   </a:t>
            </a:r>
            <a:r>
              <a:rPr lang="en-GB" dirty="0" err="1">
                <a:latin typeface="+mj-lt"/>
              </a:rPr>
              <a:t>Northside</a:t>
            </a:r>
            <a:endParaRPr lang="en-GB" dirty="0">
              <a:latin typeface="+mj-lt"/>
            </a:endParaRPr>
          </a:p>
          <a:p>
            <a:pPr lvl="1">
              <a:spcBef>
                <a:spcPct val="50000"/>
              </a:spcBef>
            </a:pPr>
            <a:endParaRPr lang="en-GB" b="1" kern="1200" dirty="0">
              <a:latin typeface="Arial" panose="020B0604020202020204" pitchFamily="34" charset="0"/>
              <a:cs typeface="Arial" panose="020B0604020202020204" pitchFamily="34" charset="0"/>
            </a:endParaRPr>
          </a:p>
          <a:p>
            <a:pPr lvl="1">
              <a:spcBef>
                <a:spcPct val="50000"/>
              </a:spcBef>
            </a:pPr>
            <a:endParaRPr lang="en-GB" b="1" kern="1200" dirty="0"/>
          </a:p>
          <a:p>
            <a:pPr marL="1620" lvl="1" indent="0">
              <a:spcBef>
                <a:spcPct val="50000"/>
              </a:spcBef>
              <a:buNone/>
            </a:pPr>
            <a:endParaRPr lang="en-GB" b="1" kern="1200" dirty="0"/>
          </a:p>
        </p:txBody>
      </p:sp>
    </p:spTree>
    <p:extLst>
      <p:ext uri="{BB962C8B-B14F-4D97-AF65-F5344CB8AC3E}">
        <p14:creationId xmlns:p14="http://schemas.microsoft.com/office/powerpoint/2010/main" val="3477406356"/>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custDataLst>
              <p:tags r:id="rId2"/>
            </p:custDataLst>
          </p:nvPr>
        </p:nvSpPr>
        <p:spPr bwMode="gray">
          <a:xfrm>
            <a:off x="211953" y="1320706"/>
            <a:ext cx="8627247" cy="4982131"/>
          </a:xfrm>
          <a:prstGeom prst="rect">
            <a:avLst/>
          </a:prstGeom>
          <a:solidFill>
            <a:schemeClr val="bg1"/>
          </a:solid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200" dirty="0">
              <a:solidFill>
                <a:schemeClr val="tx1"/>
              </a:solidFill>
            </a:endParaRPr>
          </a:p>
        </p:txBody>
      </p:sp>
      <p:pic>
        <p:nvPicPr>
          <p:cNvPr id="27" name="Picture 10"/>
          <p:cNvPicPr>
            <a:picLocks noChangeAspect="1" noChangeArrowheads="1"/>
          </p:cNvPicPr>
          <p:nvPr>
            <p:custDataLst>
              <p:tags r:id="rId3"/>
            </p:custDataLst>
          </p:nvPr>
        </p:nvPicPr>
        <p:blipFill rotWithShape="1">
          <a:blip r:embed="rId8">
            <a:extLst>
              <a:ext uri="{28A0092B-C50C-407E-A947-70E740481C1C}">
                <a14:useLocalDpi xmlns:a14="http://schemas.microsoft.com/office/drawing/2010/main" val="0"/>
              </a:ext>
            </a:extLst>
          </a:blip>
          <a:srcRect l="2194" t="729" r="16758" b="4684"/>
          <a:stretch/>
        </p:blipFill>
        <p:spPr bwMode="gray">
          <a:xfrm>
            <a:off x="5399315" y="1332281"/>
            <a:ext cx="3433536" cy="496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Object 5" hidden="1"/>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4076"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0" y="0"/>
                        <a:ext cx="158750" cy="158750"/>
                      </a:xfrm>
                      <a:prstGeom prst="rect">
                        <a:avLst/>
                      </a:prstGeom>
                    </p:spPr>
                  </p:pic>
                </p:oleObj>
              </mc:Fallback>
            </mc:AlternateContent>
          </a:graphicData>
        </a:graphic>
      </p:graphicFrame>
      <p:sp>
        <p:nvSpPr>
          <p:cNvPr id="5" name="Rectangle 4" hidden="1"/>
          <p:cNvSpPr/>
          <p:nvPr>
            <p:custDataLst>
              <p:tags r:id="rId5"/>
            </p:custDataLst>
          </p:nvPr>
        </p:nvSpPr>
        <p:spPr bwMode="auto">
          <a:xfrm>
            <a:off x="0" y="0"/>
            <a:ext cx="158750" cy="158750"/>
          </a:xfrm>
          <a:prstGeom prst="rect">
            <a:avLst/>
          </a:prstGeom>
          <a:solidFill>
            <a:schemeClr val="accent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pPr algn="ctr"/>
            <a:endParaRPr lang="de-CH" sz="1400" dirty="0" err="1">
              <a:solidFill>
                <a:schemeClr val="tx1"/>
              </a:solidFill>
              <a:latin typeface="Arial"/>
              <a:ea typeface="ＭＳ Ｐゴシック"/>
              <a:sym typeface="Arial"/>
            </a:endParaRPr>
          </a:p>
        </p:txBody>
      </p:sp>
      <p:sp>
        <p:nvSpPr>
          <p:cNvPr id="2" name="Title 1"/>
          <p:cNvSpPr>
            <a:spLocks noGrp="1"/>
          </p:cNvSpPr>
          <p:nvPr>
            <p:ph type="title"/>
            <p:custDataLst>
              <p:tags r:id="rId6"/>
            </p:custDataLst>
          </p:nvPr>
        </p:nvSpPr>
        <p:spPr/>
        <p:txBody>
          <a:bodyPr/>
          <a:lstStyle/>
          <a:p>
            <a:r>
              <a:rPr lang="de-CH" dirty="0"/>
              <a:t>Contents</a:t>
            </a:r>
          </a:p>
        </p:txBody>
      </p:sp>
      <p:sp>
        <p:nvSpPr>
          <p:cNvPr id="3" name="Rectangle 2"/>
          <p:cNvSpPr/>
          <p:nvPr/>
        </p:nvSpPr>
        <p:spPr>
          <a:xfrm>
            <a:off x="211954" y="1332281"/>
            <a:ext cx="8396018" cy="2954655"/>
          </a:xfrm>
          <a:prstGeom prst="rect">
            <a:avLst/>
          </a:prstGeom>
        </p:spPr>
        <p:txBody>
          <a:bodyPr wrap="square">
            <a:spAutoFit/>
          </a:bodyPr>
          <a:lstStyle/>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Introduction</a:t>
            </a:r>
          </a:p>
          <a:p>
            <a:pPr marL="285750" indent="-285750">
              <a:buFont typeface="Arial" panose="020B0604020202020204" pitchFamily="34" charset="0"/>
              <a:buChar char="•"/>
            </a:pPr>
            <a:endParaRPr lang="en-US" sz="18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b="1" dirty="0">
                <a:latin typeface="Arial" panose="020B0604020202020204" pitchFamily="34" charset="0"/>
                <a:cs typeface="Arial" panose="020B0604020202020204" pitchFamily="34" charset="0"/>
              </a:rPr>
              <a:t>Commercial Process</a:t>
            </a:r>
          </a:p>
          <a:p>
            <a:pPr lvl="0"/>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SDL&amp;I  </a:t>
            </a: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Safety Requirements</a:t>
            </a:r>
            <a:endParaRPr lang="en-ZA" sz="18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Quality Requirements</a:t>
            </a:r>
            <a:endParaRPr lang="en-ZA" sz="18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ZA" sz="1800" dirty="0">
                <a:latin typeface="Arial" panose="020B0604020202020204" pitchFamily="34" charset="0"/>
                <a:ea typeface="Calibri"/>
                <a:cs typeface="Arial" panose="020B0604020202020204" pitchFamily="34" charset="0"/>
              </a:rPr>
              <a:t>USSD Solution Scope and Evaluation</a:t>
            </a:r>
          </a:p>
          <a:p>
            <a:pPr marL="285750" lvl="0" indent="-285750">
              <a:buFont typeface="Arial" panose="020B0604020202020204" pitchFamily="34" charset="0"/>
              <a:buChar char="•"/>
            </a:pPr>
            <a:r>
              <a:rPr lang="en-US" sz="1800" dirty="0">
                <a:latin typeface="Arial" panose="020B0604020202020204" pitchFamily="34" charset="0"/>
                <a:cs typeface="Arial" panose="020B0604020202020204" pitchFamily="34" charset="0"/>
              </a:rPr>
              <a:t>Pricing Model</a:t>
            </a:r>
          </a:p>
          <a:p>
            <a:pPr lvl="0"/>
            <a:endParaRPr lang="en-US" sz="1800" dirty="0"/>
          </a:p>
        </p:txBody>
      </p:sp>
    </p:spTree>
    <p:extLst>
      <p:ext uri="{BB962C8B-B14F-4D97-AF65-F5344CB8AC3E}">
        <p14:creationId xmlns:p14="http://schemas.microsoft.com/office/powerpoint/2010/main" val="2339115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7824"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Mandatory Documents </a:t>
            </a:r>
          </a:p>
        </p:txBody>
      </p:sp>
      <p:sp>
        <p:nvSpPr>
          <p:cNvPr id="34" name="Content Placeholder 2"/>
          <p:cNvSpPr txBox="1">
            <a:spLocks/>
          </p:cNvSpPr>
          <p:nvPr/>
        </p:nvSpPr>
        <p:spPr bwMode="auto">
          <a:xfrm>
            <a:off x="309282" y="2237776"/>
            <a:ext cx="8444753" cy="8125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marL="1620" lvl="1" indent="0" algn="just">
              <a:spcBef>
                <a:spcPct val="30000"/>
              </a:spcBef>
              <a:spcAft>
                <a:spcPts val="0"/>
              </a:spcAft>
              <a:buNone/>
            </a:pPr>
            <a:endParaRPr lang="en-US" dirty="0">
              <a:ea typeface="Times New Roman"/>
              <a:cs typeface="Times New Roman"/>
            </a:endParaRPr>
          </a:p>
          <a:p>
            <a:pPr lvl="1" algn="just">
              <a:spcBef>
                <a:spcPct val="30000"/>
              </a:spcBef>
              <a:spcAft>
                <a:spcPts val="0"/>
              </a:spcAft>
            </a:pPr>
            <a:endParaRPr lang="en-US" dirty="0">
              <a:ea typeface="Times New Roman"/>
              <a:cs typeface="Times New Roman"/>
            </a:endParaRPr>
          </a:p>
          <a:p>
            <a:pPr lvl="3" algn="just">
              <a:spcBef>
                <a:spcPts val="0"/>
              </a:spcBef>
              <a:spcAft>
                <a:spcPts val="0"/>
              </a:spcAft>
              <a:buFont typeface="Courier New" panose="02070309020205020404" pitchFamily="49" charset="0"/>
              <a:buChar char="o"/>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474307962"/>
              </p:ext>
            </p:extLst>
          </p:nvPr>
        </p:nvGraphicFramePr>
        <p:xfrm>
          <a:off x="309282" y="1038350"/>
          <a:ext cx="8633011" cy="4939662"/>
        </p:xfrm>
        <a:graphic>
          <a:graphicData uri="http://schemas.openxmlformats.org/drawingml/2006/table">
            <a:tbl>
              <a:tblPr firstRow="1" bandRow="1">
                <a:tableStyleId>{5C22544A-7EE6-4342-B048-85BDC9FD1C3A}</a:tableStyleId>
              </a:tblPr>
              <a:tblGrid>
                <a:gridCol w="4774086">
                  <a:extLst>
                    <a:ext uri="{9D8B030D-6E8A-4147-A177-3AD203B41FA5}">
                      <a16:colId xmlns:a16="http://schemas.microsoft.com/office/drawing/2014/main" val="20000"/>
                    </a:ext>
                  </a:extLst>
                </a:gridCol>
                <a:gridCol w="3858925">
                  <a:extLst>
                    <a:ext uri="{9D8B030D-6E8A-4147-A177-3AD203B41FA5}">
                      <a16:colId xmlns:a16="http://schemas.microsoft.com/office/drawing/2014/main" val="20001"/>
                    </a:ext>
                  </a:extLst>
                </a:gridCol>
              </a:tblGrid>
              <a:tr h="372767">
                <a:tc>
                  <a:txBody>
                    <a:bodyPr/>
                    <a:lstStyle/>
                    <a:p>
                      <a:r>
                        <a:rPr lang="en-US" sz="1600" dirty="0">
                          <a:solidFill>
                            <a:schemeClr val="accent4">
                              <a:lumMod val="75000"/>
                            </a:schemeClr>
                          </a:solidFill>
                        </a:rPr>
                        <a:t>Description</a:t>
                      </a:r>
                      <a:endParaRPr lang="en-ZA" sz="1600" dirty="0">
                        <a:solidFill>
                          <a:schemeClr val="accent4">
                            <a:lumMod val="75000"/>
                          </a:schemeClr>
                        </a:solidFill>
                      </a:endParaRPr>
                    </a:p>
                  </a:txBody>
                  <a:tcPr/>
                </a:tc>
                <a:tc>
                  <a:txBody>
                    <a:bodyPr/>
                    <a:lstStyle/>
                    <a:p>
                      <a:r>
                        <a:rPr lang="en-US" dirty="0">
                          <a:solidFill>
                            <a:schemeClr val="accent4">
                              <a:lumMod val="75000"/>
                            </a:schemeClr>
                          </a:solidFill>
                        </a:rPr>
                        <a:t>Annexure</a:t>
                      </a:r>
                      <a:endParaRPr lang="en-ZA" dirty="0">
                        <a:solidFill>
                          <a:schemeClr val="accent4">
                            <a:lumMod val="75000"/>
                          </a:schemeClr>
                        </a:solidFill>
                      </a:endParaRPr>
                    </a:p>
                  </a:txBody>
                  <a:tcPr/>
                </a:tc>
                <a:extLst>
                  <a:ext uri="{0D108BD9-81ED-4DB2-BD59-A6C34878D82A}">
                    <a16:rowId xmlns:a16="http://schemas.microsoft.com/office/drawing/2014/main" val="10000"/>
                  </a:ext>
                </a:extLst>
              </a:tr>
              <a:tr h="452867">
                <a:tc>
                  <a:txBody>
                    <a:bodyPr/>
                    <a:lstStyle/>
                    <a:p>
                      <a:r>
                        <a:rPr lang="en-US" sz="1600" dirty="0"/>
                        <a:t>Basic</a:t>
                      </a:r>
                      <a:r>
                        <a:rPr lang="en-US" sz="1600" baseline="0" dirty="0"/>
                        <a:t> Compliance</a:t>
                      </a:r>
                      <a:endParaRPr lang="en-ZA" sz="1600" dirty="0"/>
                    </a:p>
                  </a:txBody>
                  <a:tcPr/>
                </a:tc>
                <a:tc>
                  <a:txBody>
                    <a:bodyPr/>
                    <a:lstStyle/>
                    <a:p>
                      <a:r>
                        <a:rPr lang="en-US" sz="1600" dirty="0"/>
                        <a:t>One (1) hard copy of the</a:t>
                      </a:r>
                      <a:endParaRPr lang="en-ZA" sz="1600" dirty="0"/>
                    </a:p>
                  </a:txBody>
                  <a:tcPr/>
                </a:tc>
                <a:extLst>
                  <a:ext uri="{0D108BD9-81ED-4DB2-BD59-A6C34878D82A}">
                    <a16:rowId xmlns:a16="http://schemas.microsoft.com/office/drawing/2014/main" val="10001"/>
                  </a:ext>
                </a:extLst>
              </a:tr>
              <a:tr h="371554">
                <a:tc>
                  <a:txBody>
                    <a:bodyPr/>
                    <a:lstStyle/>
                    <a:p>
                      <a:r>
                        <a:rPr lang="en-US" sz="1600" dirty="0"/>
                        <a:t>Acknowledgement Form</a:t>
                      </a:r>
                      <a:endParaRPr lang="en-ZA" sz="1600" dirty="0"/>
                    </a:p>
                  </a:txBody>
                  <a:tcPr/>
                </a:tc>
                <a:tc>
                  <a:txBody>
                    <a:bodyPr/>
                    <a:lstStyle/>
                    <a:p>
                      <a:r>
                        <a:rPr lang="en-US" sz="1600" dirty="0"/>
                        <a:t>Annexure A</a:t>
                      </a:r>
                      <a:endParaRPr lang="en-ZA" sz="1600" dirty="0"/>
                    </a:p>
                  </a:txBody>
                  <a:tcPr/>
                </a:tc>
                <a:extLst>
                  <a:ext uri="{0D108BD9-81ED-4DB2-BD59-A6C34878D82A}">
                    <a16:rowId xmlns:a16="http://schemas.microsoft.com/office/drawing/2014/main" val="10003"/>
                  </a:ext>
                </a:extLst>
              </a:tr>
              <a:tr h="371554">
                <a:tc>
                  <a:txBody>
                    <a:bodyPr/>
                    <a:lstStyle/>
                    <a:p>
                      <a:r>
                        <a:rPr lang="en-US" sz="1600" dirty="0"/>
                        <a:t>Tenderers Particulars</a:t>
                      </a:r>
                      <a:endParaRPr lang="en-ZA" sz="1600" dirty="0"/>
                    </a:p>
                  </a:txBody>
                  <a:tcPr/>
                </a:tc>
                <a:tc>
                  <a:txBody>
                    <a:bodyPr/>
                    <a:lstStyle/>
                    <a:p>
                      <a:r>
                        <a:rPr lang="en-US" sz="1600" dirty="0"/>
                        <a:t>Annexure B</a:t>
                      </a:r>
                      <a:endParaRPr lang="en-ZA" sz="1600" dirty="0"/>
                    </a:p>
                  </a:txBody>
                  <a:tcPr/>
                </a:tc>
                <a:extLst>
                  <a:ext uri="{0D108BD9-81ED-4DB2-BD59-A6C34878D82A}">
                    <a16:rowId xmlns:a16="http://schemas.microsoft.com/office/drawing/2014/main" val="10004"/>
                  </a:ext>
                </a:extLst>
              </a:tr>
              <a:tr h="371554">
                <a:tc>
                  <a:txBody>
                    <a:bodyPr/>
                    <a:lstStyle/>
                    <a:p>
                      <a:r>
                        <a:rPr lang="en-US" sz="1600" dirty="0"/>
                        <a:t>Integrity Pack Declaration</a:t>
                      </a:r>
                      <a:r>
                        <a:rPr lang="en-US" sz="1600" baseline="0" dirty="0"/>
                        <a:t> Form</a:t>
                      </a:r>
                      <a:endParaRPr lang="en-ZA" sz="1600" dirty="0"/>
                    </a:p>
                  </a:txBody>
                  <a:tcPr/>
                </a:tc>
                <a:tc>
                  <a:txBody>
                    <a:bodyPr/>
                    <a:lstStyle/>
                    <a:p>
                      <a:r>
                        <a:rPr lang="en-US" sz="1600" dirty="0"/>
                        <a:t>Annexure C</a:t>
                      </a:r>
                      <a:endParaRPr lang="en-ZA" sz="1600" dirty="0"/>
                    </a:p>
                  </a:txBody>
                  <a:tcPr/>
                </a:tc>
                <a:extLst>
                  <a:ext uri="{0D108BD9-81ED-4DB2-BD59-A6C34878D82A}">
                    <a16:rowId xmlns:a16="http://schemas.microsoft.com/office/drawing/2014/main" val="10005"/>
                  </a:ext>
                </a:extLst>
              </a:tr>
              <a:tr h="458931">
                <a:tc>
                  <a:txBody>
                    <a:bodyPr/>
                    <a:lstStyle/>
                    <a:p>
                      <a:r>
                        <a:rPr lang="en-US" sz="1600" kern="1200" dirty="0">
                          <a:solidFill>
                            <a:schemeClr val="dk1"/>
                          </a:solidFill>
                          <a:effectLst/>
                          <a:latin typeface="+mn-lt"/>
                          <a:ea typeface="+mn-ea"/>
                          <a:cs typeface="+mn-cs"/>
                        </a:rPr>
                        <a:t>CPA for local goods/services (if applicable)</a:t>
                      </a:r>
                      <a:endParaRPr lang="en-ZA" sz="1600" dirty="0"/>
                    </a:p>
                  </a:txBody>
                  <a:tcPr/>
                </a:tc>
                <a:tc>
                  <a:txBody>
                    <a:bodyPr/>
                    <a:lstStyle/>
                    <a:p>
                      <a:r>
                        <a:rPr lang="en-US" sz="1600" dirty="0"/>
                        <a:t>Annexure D</a:t>
                      </a:r>
                      <a:endParaRPr lang="en-ZA" sz="1600" dirty="0"/>
                    </a:p>
                  </a:txBody>
                  <a:tcPr/>
                </a:tc>
                <a:extLst>
                  <a:ext uri="{0D108BD9-81ED-4DB2-BD59-A6C34878D82A}">
                    <a16:rowId xmlns:a16="http://schemas.microsoft.com/office/drawing/2014/main" val="10006"/>
                  </a:ext>
                </a:extLst>
              </a:tr>
              <a:tr h="380782">
                <a:tc>
                  <a:txBody>
                    <a:bodyPr/>
                    <a:lstStyle/>
                    <a:p>
                      <a:pPr marL="0" algn="l" defTabSz="932962" rtl="0" eaLnBrk="1" latinLnBrk="0" hangingPunct="1"/>
                      <a:r>
                        <a:rPr lang="en-US" sz="1600" kern="1200" dirty="0">
                          <a:solidFill>
                            <a:schemeClr val="dk1"/>
                          </a:solidFill>
                          <a:latin typeface="+mn-lt"/>
                          <a:ea typeface="+mn-ea"/>
                          <a:cs typeface="+mn-cs"/>
                        </a:rPr>
                        <a:t>CPA(IG) for imported goods/services (if applicable) </a:t>
                      </a:r>
                      <a:endParaRPr lang="en-ZA" sz="1600" kern="1200" dirty="0">
                        <a:solidFill>
                          <a:schemeClr val="dk1"/>
                        </a:solidFill>
                        <a:latin typeface="+mn-lt"/>
                        <a:ea typeface="+mn-ea"/>
                        <a:cs typeface="+mn-cs"/>
                      </a:endParaRPr>
                    </a:p>
                  </a:txBody>
                  <a:tcPr/>
                </a:tc>
                <a:tc>
                  <a:txBody>
                    <a:bodyPr/>
                    <a:lstStyle/>
                    <a:p>
                      <a:pPr marL="0" algn="l" defTabSz="932962" rtl="0" eaLnBrk="1" latinLnBrk="0" hangingPunct="1"/>
                      <a:r>
                        <a:rPr lang="en-US" sz="1600" kern="1200" dirty="0">
                          <a:solidFill>
                            <a:schemeClr val="dk1"/>
                          </a:solidFill>
                          <a:latin typeface="+mn-lt"/>
                          <a:ea typeface="+mn-ea"/>
                          <a:cs typeface="+mn-cs"/>
                        </a:rPr>
                        <a:t>Annexure E</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7"/>
                  </a:ext>
                </a:extLst>
              </a:tr>
              <a:tr h="590214">
                <a:tc>
                  <a:txBody>
                    <a:bodyPr/>
                    <a:lstStyle/>
                    <a:p>
                      <a:pPr marL="0" algn="l" defTabSz="932962" rtl="0" eaLnBrk="1" latinLnBrk="0" hangingPunct="1"/>
                      <a:r>
                        <a:rPr lang="en-GB" sz="1600" kern="1200" dirty="0">
                          <a:solidFill>
                            <a:schemeClr val="dk1"/>
                          </a:solidFill>
                          <a:latin typeface="+mn-lt"/>
                          <a:ea typeface="+mn-ea"/>
                          <a:cs typeface="+mn-cs"/>
                        </a:rPr>
                        <a:t>SBD 1- to </a:t>
                      </a:r>
                      <a:r>
                        <a:rPr lang="en-GB" sz="1600" kern="1200" dirty="0">
                          <a:solidFill>
                            <a:schemeClr val="dk1"/>
                          </a:solidFill>
                          <a:latin typeface="Arial" panose="020B0604020202020204" pitchFamily="34" charset="0"/>
                          <a:ea typeface="+mn-ea"/>
                          <a:cs typeface="Arial" panose="020B0604020202020204" pitchFamily="34" charset="0"/>
                        </a:rPr>
                        <a:t>be</a:t>
                      </a:r>
                      <a:r>
                        <a:rPr lang="en-GB" sz="1600" kern="1200" dirty="0">
                          <a:solidFill>
                            <a:schemeClr val="dk1"/>
                          </a:solidFill>
                          <a:latin typeface="+mn-lt"/>
                          <a:ea typeface="+mn-ea"/>
                          <a:cs typeface="+mn-cs"/>
                        </a:rPr>
                        <a:t> submitted with the tender at tender submission deadline </a:t>
                      </a:r>
                      <a:endParaRPr lang="en-ZA" sz="1600" kern="1200" dirty="0">
                        <a:solidFill>
                          <a:schemeClr val="dk1"/>
                        </a:solidFill>
                        <a:latin typeface="+mn-lt"/>
                        <a:ea typeface="+mn-ea"/>
                        <a:cs typeface="+mn-cs"/>
                      </a:endParaRPr>
                    </a:p>
                  </a:txBody>
                  <a:tcP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latin typeface="+mn-lt"/>
                          <a:ea typeface="+mn-ea"/>
                          <a:cs typeface="+mn-cs"/>
                        </a:rPr>
                        <a:t>Annexure G</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8"/>
                  </a:ext>
                </a:extLst>
              </a:tr>
              <a:tr h="590214">
                <a:tc>
                  <a:txBody>
                    <a:bodyPr/>
                    <a:lstStyle/>
                    <a:p>
                      <a:pPr marL="0" algn="l" defTabSz="932962" rtl="0" eaLnBrk="1" latinLnBrk="0" hangingPunct="1"/>
                      <a:r>
                        <a:rPr lang="en-US" sz="1600" kern="1200" dirty="0">
                          <a:solidFill>
                            <a:schemeClr val="dk1"/>
                          </a:solidFill>
                          <a:latin typeface="+mn-lt"/>
                          <a:ea typeface="+mn-ea"/>
                          <a:cs typeface="+mn-cs"/>
                        </a:rPr>
                        <a:t>SBD 6.1-</a:t>
                      </a:r>
                      <a:r>
                        <a:rPr lang="en-GB" sz="1600" kern="1200" dirty="0">
                          <a:solidFill>
                            <a:schemeClr val="dk1"/>
                          </a:solidFill>
                          <a:latin typeface="+mn-lt"/>
                          <a:ea typeface="+mn-ea"/>
                          <a:cs typeface="+mn-cs"/>
                        </a:rPr>
                        <a:t> Preference Points Claim Form in terms of PPPFA 2017 regulations </a:t>
                      </a:r>
                      <a:endParaRPr lang="en-ZA" sz="1600" kern="1200" dirty="0">
                        <a:solidFill>
                          <a:schemeClr val="dk1"/>
                        </a:solidFill>
                        <a:latin typeface="+mn-lt"/>
                        <a:ea typeface="+mn-ea"/>
                        <a:cs typeface="+mn-cs"/>
                      </a:endParaRPr>
                    </a:p>
                  </a:txBody>
                  <a:tcPr/>
                </a:tc>
                <a:tc>
                  <a:txBody>
                    <a:bodyPr/>
                    <a:lstStyle/>
                    <a:p>
                      <a:pPr marL="0" algn="l" defTabSz="932962" rtl="0" eaLnBrk="1" latinLnBrk="0" hangingPunct="1"/>
                      <a:r>
                        <a:rPr lang="en-US" sz="1600" kern="1200" dirty="0">
                          <a:solidFill>
                            <a:schemeClr val="dk1"/>
                          </a:solidFill>
                          <a:latin typeface="+mn-lt"/>
                          <a:ea typeface="+mn-ea"/>
                          <a:cs typeface="+mn-cs"/>
                        </a:rPr>
                        <a:t>Annexure H</a:t>
                      </a:r>
                      <a:endParaRPr lang="en-ZA" sz="1600" kern="1200" dirty="0">
                        <a:solidFill>
                          <a:schemeClr val="dk1"/>
                        </a:solidFill>
                        <a:latin typeface="+mn-lt"/>
                        <a:ea typeface="+mn-ea"/>
                        <a:cs typeface="+mn-cs"/>
                      </a:endParaRPr>
                    </a:p>
                  </a:txBody>
                  <a:tcPr/>
                </a:tc>
                <a:extLst>
                  <a:ext uri="{0D108BD9-81ED-4DB2-BD59-A6C34878D82A}">
                    <a16:rowId xmlns:a16="http://schemas.microsoft.com/office/drawing/2014/main" val="10009"/>
                  </a:ext>
                </a:extLst>
              </a:tr>
              <a:tr h="389011">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Completed  </a:t>
                      </a:r>
                      <a:r>
                        <a:rPr kumimoji="0" lang="en-US" sz="1600" b="0" i="0" u="none" strike="noStrike" kern="1200" cap="none" spc="0" normalizeH="0" baseline="0" noProof="0" dirty="0">
                          <a:ln>
                            <a:noFill/>
                          </a:ln>
                          <a:solidFill>
                            <a:schemeClr val="dk1"/>
                          </a:solidFill>
                          <a:effectLst/>
                          <a:uLnTx/>
                          <a:uFillTx/>
                          <a:latin typeface="+mn-lt"/>
                          <a:ea typeface="+mn-ea"/>
                          <a:cs typeface="+mn-cs"/>
                        </a:rPr>
                        <a:t>Technical Information </a:t>
                      </a:r>
                      <a:endParaRPr lang="en-ZA" sz="1600" dirty="0"/>
                    </a:p>
                  </a:txBody>
                  <a:tcP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Annexure K</a:t>
                      </a:r>
                      <a:endParaRPr lang="en-ZA" sz="1600" dirty="0"/>
                    </a:p>
                  </a:txBody>
                  <a:tcPr/>
                </a:tc>
                <a:extLst>
                  <a:ext uri="{0D108BD9-81ED-4DB2-BD59-A6C34878D82A}">
                    <a16:rowId xmlns:a16="http://schemas.microsoft.com/office/drawing/2014/main" val="10010"/>
                  </a:ext>
                </a:extLst>
              </a:tr>
              <a:tr h="590214">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Completed  </a:t>
                      </a:r>
                      <a:r>
                        <a:rPr kumimoji="0" lang="en-US" sz="1600" b="0" i="0" u="none" strike="noStrike" kern="1200" cap="none" spc="0" normalizeH="0" baseline="0" noProof="0" dirty="0">
                          <a:ln>
                            <a:noFill/>
                          </a:ln>
                          <a:solidFill>
                            <a:schemeClr val="dk1"/>
                          </a:solidFill>
                          <a:effectLst/>
                          <a:uLnTx/>
                          <a:uFillTx/>
                          <a:latin typeface="+mn-lt"/>
                          <a:ea typeface="+mn-ea"/>
                          <a:cs typeface="+mn-cs"/>
                        </a:rPr>
                        <a:t>P</a:t>
                      </a:r>
                      <a:r>
                        <a:rPr lang="en-US" sz="1600" baseline="0" dirty="0"/>
                        <a:t>ricing schedule</a:t>
                      </a:r>
                      <a:endParaRPr lang="en-ZA" sz="1600" dirty="0"/>
                    </a:p>
                  </a:txBody>
                  <a:tcPr/>
                </a:tc>
                <a:tc>
                  <a:txBody>
                    <a:bodyPr/>
                    <a:lstStyle/>
                    <a:p>
                      <a:r>
                        <a:rPr lang="en-US" sz="1600" dirty="0"/>
                        <a:t>Annexure L</a:t>
                      </a:r>
                      <a:endParaRPr lang="en-ZA" sz="1600" dirty="0"/>
                    </a:p>
                  </a:txBody>
                  <a:tcPr/>
                </a:tc>
                <a:extLst>
                  <a:ext uri="{0D108BD9-81ED-4DB2-BD59-A6C34878D82A}">
                    <a16:rowId xmlns:a16="http://schemas.microsoft.com/office/drawing/2014/main" val="10013"/>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44809813"/>
              </p:ext>
            </p:extLst>
          </p:nvPr>
        </p:nvGraphicFramePr>
        <p:xfrm>
          <a:off x="309283" y="5978011"/>
          <a:ext cx="8633010" cy="365760"/>
        </p:xfrm>
        <a:graphic>
          <a:graphicData uri="http://schemas.openxmlformats.org/drawingml/2006/table">
            <a:tbl>
              <a:tblPr firstRow="1" bandRow="1">
                <a:tableStyleId>{5C22544A-7EE6-4342-B048-85BDC9FD1C3A}</a:tableStyleId>
              </a:tblPr>
              <a:tblGrid>
                <a:gridCol w="4692692">
                  <a:extLst>
                    <a:ext uri="{9D8B030D-6E8A-4147-A177-3AD203B41FA5}">
                      <a16:colId xmlns:a16="http://schemas.microsoft.com/office/drawing/2014/main" val="3782867055"/>
                    </a:ext>
                  </a:extLst>
                </a:gridCol>
                <a:gridCol w="3940318">
                  <a:extLst>
                    <a:ext uri="{9D8B030D-6E8A-4147-A177-3AD203B41FA5}">
                      <a16:colId xmlns:a16="http://schemas.microsoft.com/office/drawing/2014/main" val="157490329"/>
                    </a:ext>
                  </a:extLst>
                </a:gridCol>
              </a:tblGrid>
              <a:tr h="288895">
                <a:tc>
                  <a:txBody>
                    <a:bodyPr/>
                    <a:lstStyle/>
                    <a:p>
                      <a:r>
                        <a:rPr kumimoji="0" lang="en-ZA" sz="1600" b="1" i="0" u="none" strike="noStrike" kern="1200" cap="none" spc="0" normalizeH="0" baseline="0" dirty="0">
                          <a:ln>
                            <a:noFill/>
                          </a:ln>
                          <a:solidFill>
                            <a:srgbClr val="003896"/>
                          </a:solidFill>
                          <a:effectLst/>
                          <a:uLnTx/>
                          <a:uFillTx/>
                          <a:latin typeface="+mn-lt"/>
                          <a:ea typeface="+mn-ea"/>
                          <a:cs typeface="+mn-cs"/>
                        </a:rPr>
                        <a:t>Supplier Bidding Declaration (SBD4) </a:t>
                      </a:r>
                      <a:r>
                        <a:rPr lang="en-ZA" sz="1800" b="1" i="0" u="none" strike="noStrike" kern="1200" baseline="0" dirty="0">
                          <a:solidFill>
                            <a:schemeClr val="lt1"/>
                          </a:solidFill>
                          <a:latin typeface="+mn-lt"/>
                          <a:ea typeface="+mn-ea"/>
                          <a:cs typeface="+mn-cs"/>
                        </a:rPr>
                        <a:t>	</a:t>
                      </a:r>
                    </a:p>
                  </a:txBody>
                  <a:tcPr/>
                </a:tc>
                <a:tc>
                  <a:txBody>
                    <a:bodyPr/>
                    <a:lstStyle/>
                    <a:p>
                      <a:pPr marL="0" algn="l" defTabSz="932962" rtl="0" eaLnBrk="1" latinLnBrk="0" hangingPunct="1"/>
                      <a:r>
                        <a:rPr kumimoji="0" lang="en-US" sz="1600" b="1" i="0" u="none" strike="noStrike" kern="1200" cap="none" spc="0" normalizeH="0" baseline="0" dirty="0">
                          <a:ln>
                            <a:noFill/>
                          </a:ln>
                          <a:solidFill>
                            <a:srgbClr val="003896"/>
                          </a:solidFill>
                          <a:effectLst/>
                          <a:uLnTx/>
                          <a:uFillTx/>
                          <a:latin typeface="+mn-lt"/>
                          <a:ea typeface="+mn-ea"/>
                          <a:cs typeface="+mn-cs"/>
                        </a:rPr>
                        <a:t>SDB4 Annexure A </a:t>
                      </a:r>
                      <a:endParaRPr kumimoji="0" lang="en-ZA" sz="1600" b="1" i="0" u="none" strike="noStrike" kern="1200" cap="none" spc="0" normalizeH="0" baseline="0" dirty="0">
                        <a:ln>
                          <a:noFill/>
                        </a:ln>
                        <a:solidFill>
                          <a:srgbClr val="003896"/>
                        </a:solidFill>
                        <a:effectLst/>
                        <a:uLnTx/>
                        <a:uFillTx/>
                        <a:latin typeface="+mn-lt"/>
                        <a:ea typeface="+mn-ea"/>
                        <a:cs typeface="+mn-cs"/>
                      </a:endParaRPr>
                    </a:p>
                  </a:txBody>
                  <a:tcPr/>
                </a:tc>
                <a:extLst>
                  <a:ext uri="{0D108BD9-81ED-4DB2-BD59-A6C34878D82A}">
                    <a16:rowId xmlns:a16="http://schemas.microsoft.com/office/drawing/2014/main" val="2143654686"/>
                  </a:ext>
                </a:extLst>
              </a:tr>
            </a:tbl>
          </a:graphicData>
        </a:graphic>
      </p:graphicFrame>
    </p:spTree>
    <p:extLst>
      <p:ext uri="{BB962C8B-B14F-4D97-AF65-F5344CB8AC3E}">
        <p14:creationId xmlns:p14="http://schemas.microsoft.com/office/powerpoint/2010/main" val="3507641293"/>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42503"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Mandatory Documents </a:t>
            </a:r>
            <a:r>
              <a:rPr lang="en-ZA" dirty="0" err="1"/>
              <a:t>cont</a:t>
            </a:r>
            <a:r>
              <a:rPr lang="en-ZA" dirty="0"/>
              <a:t>… </a:t>
            </a:r>
          </a:p>
        </p:txBody>
      </p:sp>
      <p:sp>
        <p:nvSpPr>
          <p:cNvPr id="34" name="Content Placeholder 2"/>
          <p:cNvSpPr txBox="1">
            <a:spLocks/>
          </p:cNvSpPr>
          <p:nvPr/>
        </p:nvSpPr>
        <p:spPr bwMode="auto">
          <a:xfrm>
            <a:off x="309282" y="2237776"/>
            <a:ext cx="8444753" cy="105875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marL="1620" lvl="1" indent="0" algn="just">
              <a:spcBef>
                <a:spcPct val="30000"/>
              </a:spcBef>
              <a:spcAft>
                <a:spcPts val="0"/>
              </a:spcAft>
              <a:buNone/>
            </a:pPr>
            <a:endParaRPr lang="en-US" dirty="0">
              <a:latin typeface="Arial" panose="020B0604020202020204" pitchFamily="34" charset="0"/>
              <a:ea typeface="Times New Roman"/>
              <a:cs typeface="Arial" panose="020B0604020202020204" pitchFamily="34" charset="0"/>
            </a:endParaRPr>
          </a:p>
          <a:p>
            <a:pPr lvl="1" algn="just">
              <a:spcBef>
                <a:spcPct val="30000"/>
              </a:spcBef>
              <a:spcAft>
                <a:spcPts val="0"/>
              </a:spcAft>
            </a:pPr>
            <a:endParaRPr lang="en-US" dirty="0">
              <a:latin typeface="Arial" panose="020B0604020202020204" pitchFamily="34" charset="0"/>
              <a:ea typeface="Times New Roman"/>
              <a:cs typeface="Arial" panose="020B0604020202020204" pitchFamily="34" charset="0"/>
            </a:endParaRPr>
          </a:p>
          <a:p>
            <a:pPr fontAlgn="auto"/>
            <a:r>
              <a:rPr lang="en-US" b="1" dirty="0">
                <a:latin typeface="Arial" panose="020B0604020202020204" pitchFamily="34" charset="0"/>
                <a:cs typeface="Arial" panose="020B0604020202020204" pitchFamily="34" charset="0"/>
              </a:rPr>
              <a:t>NOTE:</a:t>
            </a:r>
            <a:r>
              <a:rPr lang="en-US" dirty="0">
                <a:latin typeface="Arial" panose="020B0604020202020204" pitchFamily="34" charset="0"/>
                <a:cs typeface="Arial" panose="020B0604020202020204" pitchFamily="34" charset="0"/>
              </a:rPr>
              <a:t> </a:t>
            </a:r>
            <a:r>
              <a:rPr lang="en-US" b="1" dirty="0">
                <a:solidFill>
                  <a:srgbClr val="FF0000"/>
                </a:solidFill>
                <a:latin typeface="Arial" panose="020B0604020202020204" pitchFamily="34" charset="0"/>
                <a:cs typeface="Arial" panose="020B0604020202020204" pitchFamily="34" charset="0"/>
              </a:rPr>
              <a:t>Tenders will be disqualified if the above mandatory tender </a:t>
            </a:r>
            <a:r>
              <a:rPr lang="en-US" b="1" dirty="0" err="1">
                <a:solidFill>
                  <a:srgbClr val="FF0000"/>
                </a:solidFill>
                <a:latin typeface="Arial" panose="020B0604020202020204" pitchFamily="34" charset="0"/>
                <a:cs typeface="Arial" panose="020B0604020202020204" pitchFamily="34" charset="0"/>
              </a:rPr>
              <a:t>returnables</a:t>
            </a:r>
            <a:r>
              <a:rPr lang="en-US" b="1" dirty="0">
                <a:solidFill>
                  <a:srgbClr val="FF0000"/>
                </a:solidFill>
                <a:latin typeface="Arial" panose="020B0604020202020204" pitchFamily="34" charset="0"/>
                <a:cs typeface="Arial" panose="020B0604020202020204" pitchFamily="34" charset="0"/>
              </a:rPr>
              <a:t> are not </a:t>
            </a:r>
          </a:p>
          <a:p>
            <a:pPr fontAlgn="auto"/>
            <a:r>
              <a:rPr lang="en-US" b="1" dirty="0">
                <a:solidFill>
                  <a:srgbClr val="FF0000"/>
                </a:solidFill>
                <a:latin typeface="Arial" panose="020B0604020202020204" pitchFamily="34" charset="0"/>
                <a:cs typeface="Arial" panose="020B0604020202020204" pitchFamily="34" charset="0"/>
              </a:rPr>
              <a:t>submitted on the tender submission deadline </a:t>
            </a:r>
            <a:r>
              <a:rPr lang="en-US" b="1" dirty="0" smtClean="0">
                <a:solidFill>
                  <a:srgbClr val="FF0000"/>
                </a:solidFill>
                <a:latin typeface="Arial" panose="020B0604020202020204" pitchFamily="34" charset="0"/>
                <a:cs typeface="Arial" panose="020B0604020202020204" pitchFamily="34" charset="0"/>
              </a:rPr>
              <a:t>(19 September 2022</a:t>
            </a:r>
            <a:r>
              <a:rPr lang="en-US" b="1" dirty="0">
                <a:solidFill>
                  <a:srgbClr val="FF0000"/>
                </a:solidFill>
                <a:latin typeface="Arial" panose="020B0604020202020204" pitchFamily="34" charset="0"/>
                <a:cs typeface="Arial" panose="020B0604020202020204" pitchFamily="34" charset="0"/>
              </a:rPr>
              <a:t>, at 10h00 SA time)</a:t>
            </a:r>
            <a:endParaRPr lang="en-ZA" sz="1800" b="1" dirty="0">
              <a:solidFill>
                <a:srgbClr val="FF0000"/>
              </a:solidFill>
              <a:latin typeface="Arial" panose="020B0604020202020204" pitchFamily="34" charset="0"/>
              <a:cs typeface="Arial" panose="020B0604020202020204" pitchFamily="34" charset="0"/>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799931408"/>
              </p:ext>
            </p:extLst>
          </p:nvPr>
        </p:nvGraphicFramePr>
        <p:xfrm>
          <a:off x="309282" y="1085975"/>
          <a:ext cx="6924675" cy="1557415"/>
        </p:xfrm>
        <a:graphic>
          <a:graphicData uri="http://schemas.openxmlformats.org/drawingml/2006/table">
            <a:tbl>
              <a:tblPr firstRow="1" bandRow="1">
                <a:tableStyleId>{5C22544A-7EE6-4342-B048-85BDC9FD1C3A}</a:tableStyleId>
              </a:tblPr>
              <a:tblGrid>
                <a:gridCol w="3954004">
                  <a:extLst>
                    <a:ext uri="{9D8B030D-6E8A-4147-A177-3AD203B41FA5}">
                      <a16:colId xmlns:a16="http://schemas.microsoft.com/office/drawing/2014/main" val="20000"/>
                    </a:ext>
                  </a:extLst>
                </a:gridCol>
                <a:gridCol w="2970671">
                  <a:extLst>
                    <a:ext uri="{9D8B030D-6E8A-4147-A177-3AD203B41FA5}">
                      <a16:colId xmlns:a16="http://schemas.microsoft.com/office/drawing/2014/main" val="20001"/>
                    </a:ext>
                  </a:extLst>
                </a:gridCol>
              </a:tblGrid>
              <a:tr h="355438">
                <a:tc>
                  <a:txBody>
                    <a:bodyPr/>
                    <a:lstStyle/>
                    <a:p>
                      <a:r>
                        <a:rPr lang="en-US" sz="1600" dirty="0">
                          <a:solidFill>
                            <a:schemeClr val="accent4">
                              <a:lumMod val="75000"/>
                            </a:schemeClr>
                          </a:solidFill>
                        </a:rPr>
                        <a:t>Description</a:t>
                      </a:r>
                      <a:endParaRPr lang="en-ZA" sz="1600" dirty="0">
                        <a:solidFill>
                          <a:schemeClr val="accent4">
                            <a:lumMod val="75000"/>
                          </a:schemeClr>
                        </a:solidFill>
                      </a:endParaRPr>
                    </a:p>
                  </a:txBody>
                  <a:tcPr/>
                </a:tc>
                <a:tc>
                  <a:txBody>
                    <a:bodyPr/>
                    <a:lstStyle/>
                    <a:p>
                      <a:endParaRPr lang="en-ZA" dirty="0">
                        <a:solidFill>
                          <a:schemeClr val="accent4">
                            <a:lumMod val="75000"/>
                          </a:schemeClr>
                        </a:solidFill>
                      </a:endParaRPr>
                    </a:p>
                  </a:txBody>
                  <a:tcPr/>
                </a:tc>
                <a:extLst>
                  <a:ext uri="{0D108BD9-81ED-4DB2-BD59-A6C34878D82A}">
                    <a16:rowId xmlns:a16="http://schemas.microsoft.com/office/drawing/2014/main" val="10000"/>
                  </a:ext>
                </a:extLst>
              </a:tr>
              <a:tr h="562777">
                <a:tc>
                  <a:txBody>
                    <a:bodyPr/>
                    <a:lstStyle/>
                    <a:p>
                      <a:r>
                        <a:rPr lang="en-US" sz="1600" dirty="0"/>
                        <a:t>B-BBEE</a:t>
                      </a:r>
                      <a:r>
                        <a:rPr lang="en-US" sz="1600" baseline="0" dirty="0"/>
                        <a:t> certificate of the Tenderer (Level 1-4)</a:t>
                      </a:r>
                      <a:endParaRPr lang="en-ZA" sz="1600" dirty="0"/>
                    </a:p>
                  </a:txBody>
                  <a:tcPr/>
                </a:tc>
                <a:tc>
                  <a:txBody>
                    <a:bodyPr/>
                    <a:lstStyle/>
                    <a:p>
                      <a:endParaRPr lang="en-ZA" sz="1600" dirty="0"/>
                    </a:p>
                  </a:txBody>
                  <a:tcPr/>
                </a:tc>
                <a:extLst>
                  <a:ext uri="{0D108BD9-81ED-4DB2-BD59-A6C34878D82A}">
                    <a16:rowId xmlns:a16="http://schemas.microsoft.com/office/drawing/2014/main" val="10001"/>
                  </a:ext>
                </a:extLst>
              </a:tr>
              <a:tr h="612535">
                <a:tc>
                  <a:txBody>
                    <a:bodyPr/>
                    <a:lstStyle/>
                    <a:p>
                      <a:r>
                        <a:rPr lang="en-US" sz="1800" kern="1200" dirty="0">
                          <a:solidFill>
                            <a:schemeClr val="dk1"/>
                          </a:solidFill>
                          <a:effectLst/>
                          <a:latin typeface="+mn-lt"/>
                          <a:ea typeface="+mn-ea"/>
                          <a:cs typeface="+mn-cs"/>
                        </a:rPr>
                        <a:t>Shareholding</a:t>
                      </a:r>
                      <a:endParaRPr lang="en-ZA" sz="1800" kern="1200" dirty="0">
                        <a:solidFill>
                          <a:schemeClr val="dk1"/>
                        </a:solidFill>
                        <a:effectLst/>
                        <a:latin typeface="Arial" panose="020B0604020202020204" pitchFamily="34" charset="0"/>
                        <a:ea typeface="+mn-ea"/>
                        <a:cs typeface="Arial" panose="020B0604020202020204" pitchFamily="34" charset="0"/>
                      </a:endParaRPr>
                    </a:p>
                  </a:txBody>
                  <a:tcPr/>
                </a:tc>
                <a:tc>
                  <a:txBody>
                    <a:bodyPr/>
                    <a:lstStyle/>
                    <a:p>
                      <a:endParaRPr lang="en-ZA"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97947256"/>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68841"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Evaluation Process  and Criteria </a:t>
            </a:r>
          </a:p>
        </p:txBody>
      </p:sp>
      <p:sp>
        <p:nvSpPr>
          <p:cNvPr id="34" name="Content Placeholder 2"/>
          <p:cNvSpPr txBox="1">
            <a:spLocks/>
          </p:cNvSpPr>
          <p:nvPr/>
        </p:nvSpPr>
        <p:spPr bwMode="auto">
          <a:xfrm>
            <a:off x="276226" y="1135117"/>
            <a:ext cx="7832566" cy="211750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lvl="1" algn="just">
              <a:spcBef>
                <a:spcPct val="30000"/>
              </a:spcBef>
              <a:spcAft>
                <a:spcPts val="0"/>
              </a:spcAft>
            </a:pPr>
            <a:endParaRPr lang="en-US" dirty="0">
              <a:ea typeface="Times New Roman"/>
              <a:cs typeface="Times New Roman"/>
            </a:endParaRPr>
          </a:p>
          <a:p>
            <a:pPr lvl="1" algn="just">
              <a:spcBef>
                <a:spcPct val="30000"/>
              </a:spcBef>
              <a:spcAft>
                <a:spcPts val="0"/>
              </a:spcAft>
            </a:pPr>
            <a:r>
              <a:rPr lang="en-US" dirty="0">
                <a:ea typeface="Times New Roman"/>
                <a:cs typeface="Times New Roman"/>
              </a:rPr>
              <a:t>The following five (4) steps will be applied  during the evaluation </a:t>
            </a:r>
          </a:p>
          <a:p>
            <a:pPr marL="468102" lvl="3" indent="0" algn="just">
              <a:spcBef>
                <a:spcPts val="0"/>
              </a:spcBef>
              <a:spcAft>
                <a:spcPts val="0"/>
              </a:spcAft>
              <a:buNone/>
            </a:pPr>
            <a:endParaRPr lang="en-US" dirty="0">
              <a:ea typeface="Times New Roman"/>
              <a:cs typeface="Times New Roman"/>
            </a:endParaRPr>
          </a:p>
          <a:p>
            <a:pPr lvl="3" algn="just">
              <a:spcBef>
                <a:spcPts val="0"/>
              </a:spcBef>
              <a:spcAft>
                <a:spcPts val="0"/>
              </a:spcAft>
              <a:buFont typeface="Courier New" panose="02070309020205020404" pitchFamily="49" charset="0"/>
              <a:buChar char="o"/>
            </a:pPr>
            <a:r>
              <a:rPr lang="en-US" dirty="0">
                <a:ea typeface="Times New Roman"/>
                <a:cs typeface="Times New Roman"/>
              </a:rPr>
              <a:t> Step 1: Basic compliance;</a:t>
            </a:r>
          </a:p>
          <a:p>
            <a:pPr lvl="3" algn="just">
              <a:spcBef>
                <a:spcPts val="0"/>
              </a:spcBef>
              <a:spcAft>
                <a:spcPts val="0"/>
              </a:spcAft>
              <a:buFont typeface="Courier New" panose="02070309020205020404" pitchFamily="49" charset="0"/>
              <a:buChar char="o"/>
            </a:pPr>
            <a:r>
              <a:rPr lang="en-US" dirty="0">
                <a:ea typeface="Times New Roman"/>
                <a:cs typeface="Times New Roman"/>
              </a:rPr>
              <a:t> Step 2: Gatekeeper and Functionality </a:t>
            </a:r>
          </a:p>
          <a:p>
            <a:pPr lvl="3" algn="just">
              <a:spcBef>
                <a:spcPts val="0"/>
              </a:spcBef>
              <a:spcAft>
                <a:spcPts val="0"/>
              </a:spcAft>
              <a:buFont typeface="Courier New" panose="02070309020205020404" pitchFamily="49" charset="0"/>
              <a:buChar char="o"/>
            </a:pPr>
            <a:r>
              <a:rPr lang="en-US" dirty="0">
                <a:ea typeface="Times New Roman"/>
                <a:cs typeface="Times New Roman"/>
              </a:rPr>
              <a:t> Step 3: Price and Preference scoring</a:t>
            </a:r>
          </a:p>
          <a:p>
            <a:pPr lvl="3" algn="just">
              <a:spcBef>
                <a:spcPts val="0"/>
              </a:spcBef>
              <a:spcAft>
                <a:spcPts val="0"/>
              </a:spcAft>
              <a:buFont typeface="Courier New" panose="02070309020205020404" pitchFamily="49" charset="0"/>
              <a:buChar char="o"/>
            </a:pPr>
            <a:r>
              <a:rPr lang="en-US" dirty="0">
                <a:ea typeface="Times New Roman"/>
                <a:cs typeface="Times New Roman"/>
              </a:rPr>
              <a:t> Step 4: Contractual Requirements </a:t>
            </a:r>
          </a:p>
          <a:p>
            <a:pPr lvl="1" algn="just">
              <a:spcBef>
                <a:spcPct val="30000"/>
              </a:spcBef>
              <a:spcAft>
                <a:spcPts val="0"/>
              </a:spcAft>
            </a:pPr>
            <a:endParaRPr lang="en-US" dirty="0">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endParaRPr lang="en-US" dirty="0"/>
          </a:p>
        </p:txBody>
      </p:sp>
    </p:spTree>
    <p:extLst>
      <p:ext uri="{BB962C8B-B14F-4D97-AF65-F5344CB8AC3E}">
        <p14:creationId xmlns:p14="http://schemas.microsoft.com/office/powerpoint/2010/main" val="1155207787"/>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RESETCHARTS" val="True"/>
  <p:tag name="INCLUDEPPT" val="True"/>
  <p:tag name="REALTIMEBACKUP" val="False"/>
  <p:tag name="CHARTSCALE" val="True"/>
  <p:tag name="FIBINCLUDEOTHER" val="True"/>
  <p:tag name="PRRESPONSE3" val="8"/>
  <p:tag name="PRRESPONSE7" val="4"/>
  <p:tag name="SHOWFLASHWARNING" val="True"/>
  <p:tag name="SAVECSVWITHSESSION" val="False"/>
  <p:tag name="COUNTDOWNSTYLE" val="-1"/>
  <p:tag name="INPUTSOURCE" val="1"/>
  <p:tag name="AUTOADVANCE" val="False"/>
  <p:tag name="RACEENDPOINTS" val="100"/>
  <p:tag name="TEAMSINLEADERBOARD" val="5"/>
  <p:tag name="DEFAULTNUMTEAMS" val="5"/>
  <p:tag name="CUSTOMCELLBACKCOLOR3" val="-268652"/>
  <p:tag name="DISPLAYDEVICEID" val="True"/>
  <p:tag name="POLLINGCYCLE" val="2"/>
  <p:tag name="MULTIRESPDIVISOR" val="1"/>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2830136"/>
  <p:tag name="DISPLAYNAME" val="True"/>
  <p:tag name="GRIDSIZE" val="{Width=800, Height=600}"/>
  <p:tag name="PARTLISTDEFAULT" val="0"/>
  <p:tag name="ZEROBASED" val="False"/>
  <p:tag name="FIBDISPLAYKEYWORDS" val="True"/>
  <p:tag name="PRRESPONSE8" val="3"/>
  <p:tag name="BULLETTYPE" val="3"/>
  <p:tag name="BACKUPSESSIONS" val="True"/>
  <p:tag name="RACERSMAXDISPLAYED" val="5"/>
  <p:tag name="BUBBLEVALUEFORMAT" val="0.0"/>
  <p:tag name="DISPLAYDEVICENUMBER" val="True"/>
  <p:tag name="CHARTLABELS" val="1"/>
  <p:tag name="REALTIMEBACKUPPATH" val="(None)"/>
  <p:tag name="PRRESPONSE2" val="9"/>
  <p:tag name="PRRESPONSE10" val="1"/>
  <p:tag name="CSVFORMAT" val="0"/>
  <p:tag name="BACKUPMAINTENANCE" val="7"/>
  <p:tag name="BUBBLENAMEVISIBLE" val="True"/>
  <p:tag name="CUSTOMCELLBACKCOLOR4" val="-8355712"/>
  <p:tag name="INCLUDENONRESPONDERS" val="Fals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CHARTCOLORS" val="0"/>
  <p:tag name="POWERPOINTVERSION" val="14.0"/>
  <p:tag name="CORRECTPOINTVALUE" val="1"/>
  <p:tag name="BUBBLESIZEVISIBLE" val="True"/>
  <p:tag name="REVIEWONLY" val="False"/>
  <p:tag name="GRIDROTATIONINTERVAL" val="2"/>
  <p:tag name="CS" val="1,2"/>
  <p:tag name="PRRESPONSE5" val="6"/>
  <p:tag name="DELIMITERS" val="3.1"/>
  <p:tag name="TPFULLVERSION" val="4.2.3.231"/>
  <p:tag name="THINKCELLPRESENTATIONDONOTDELETE" val="&lt;?xml version=&quot;1.0&quot; encoding=&quot;UTF-16&quot; standalone=&quot;yes&quot;?&gt;&#10;&lt;root reqver=&quot;17839&quot;&gt;&lt;version val=&quot;21174&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7&quot;&gt;&lt;elem m_fUsage=&quot;6.94436721777523400000E+000&quot;&gt;&lt;m_ppcolschidx val=&quot;0&quot;/&gt;&lt;m_rgb r=&quot;ad&quot; g=&quot;ad&quot; b=&quot;ad&quot;/&gt;&lt;/elem&gt;&lt;elem m_fUsage=&quot;1.72097568723177100000E+000&quot;&gt;&lt;m_ppcolschidx val=&quot;0&quot;/&gt;&lt;m_rgb r=&quot;d9&quot; g=&quot;d9&quot; b=&quot;d9&quot;/&gt;&lt;/elem&gt;&lt;elem m_fUsage=&quot;7.39811163800404570000E-001&quot;&gt;&lt;m_ppcolschidx val=&quot;0&quot;/&gt;&lt;m_rgb r=&quot;0&quot; g=&quot;0&quot; b=&quot;0&quot;/&gt;&lt;/elem&gt;&lt;elem m_fUsage=&quot;1.68395824273397550000E-001&quot;&gt;&lt;m_ppcolschidx val=&quot;0&quot;/&gt;&lt;m_rgb r=&quot;ff&quot; g=&quot;4b&quot; b=&quot;37&quot;/&gt;&lt;/elem&gt;&lt;elem m_fUsage=&quot;1.21576654590569360000E-001&quot;&gt;&lt;m_ppcolschidx val=&quot;0&quot;/&gt;&lt;m_rgb r=&quot;dd&quot; g=&quot;0&quot; b=&quot;5&quot;/&gt;&lt;/elem&gt;&lt;elem m_fUsage=&quot;1.09418989131512430000E-001&quot;&gt;&lt;m_ppcolschidx val=&quot;0&quot;/&gt;&lt;m_rgb r=&quot;fe&quot; g=&quot;f8&quot; b=&quot;5&quot;/&gt;&lt;/elem&gt;&lt;elem m_fUsage=&quot;9.84770902183611930000E-002&quot;&gt;&lt;m_ppcolschidx val=&quot;0&quot;/&gt;&lt;m_rgb r=&quot;39&quot; g=&quot;a4&quot; b=&quot;49&quot;/&gt;&lt;/elem&gt;&lt;/m_vecMRU&gt;&lt;/m_mruColor&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2523"/>
</p:tagLst>
</file>

<file path=ppt/tags/tag1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0.xml><?xml version="1.0" encoding="utf-8"?>
<p:tagLst xmlns:a="http://schemas.openxmlformats.org/drawingml/2006/main" xmlns:r="http://schemas.openxmlformats.org/officeDocument/2006/relationships" xmlns:p="http://schemas.openxmlformats.org/presentationml/2006/main">
  <p:tag name="NAME" val="Moon"/>
</p:tagLst>
</file>

<file path=ppt/tags/tag101.xml><?xml version="1.0" encoding="utf-8"?>
<p:tagLst xmlns:a="http://schemas.openxmlformats.org/drawingml/2006/main" xmlns:r="http://schemas.openxmlformats.org/officeDocument/2006/relationships" xmlns:p="http://schemas.openxmlformats.org/presentationml/2006/main">
  <p:tag name="NAME" val="Moon"/>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0.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1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NAME" val="Moon"/>
</p:tagLst>
</file>

<file path=ppt/tags/tag116.xml><?xml version="1.0" encoding="utf-8"?>
<p:tagLst xmlns:a="http://schemas.openxmlformats.org/drawingml/2006/main" xmlns:r="http://schemas.openxmlformats.org/officeDocument/2006/relationships" xmlns:p="http://schemas.openxmlformats.org/presentationml/2006/main">
  <p:tag name="NAME" val="Moon"/>
</p:tagLst>
</file>

<file path=ppt/tags/tag117.xml><?xml version="1.0" encoding="utf-8"?>
<p:tagLst xmlns:a="http://schemas.openxmlformats.org/drawingml/2006/main" xmlns:r="http://schemas.openxmlformats.org/officeDocument/2006/relationships" xmlns:p="http://schemas.openxmlformats.org/presentationml/2006/main">
  <p:tag name="NAME" val="Moon"/>
</p:tagLst>
</file>

<file path=ppt/tags/tag118.xml><?xml version="1.0" encoding="utf-8"?>
<p:tagLst xmlns:a="http://schemas.openxmlformats.org/drawingml/2006/main" xmlns:r="http://schemas.openxmlformats.org/officeDocument/2006/relationships" xmlns:p="http://schemas.openxmlformats.org/presentationml/2006/main">
  <p:tag name="NAME" val="Moon"/>
</p:tagLst>
</file>

<file path=ppt/tags/tag119.xml><?xml version="1.0" encoding="utf-8"?>
<p:tagLst xmlns:a="http://schemas.openxmlformats.org/drawingml/2006/main" xmlns:r="http://schemas.openxmlformats.org/officeDocument/2006/relationships" xmlns:p="http://schemas.openxmlformats.org/presentationml/2006/main">
  <p:tag name="NAME" val="Moon"/>
</p:tagLst>
</file>

<file path=ppt/tags/tag1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2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2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2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2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2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2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NAME" val="Moon"/>
</p:tagLst>
</file>

<file path=ppt/tags/tag134.xml><?xml version="1.0" encoding="utf-8"?>
<p:tagLst xmlns:a="http://schemas.openxmlformats.org/drawingml/2006/main" xmlns:r="http://schemas.openxmlformats.org/officeDocument/2006/relationships" xmlns:p="http://schemas.openxmlformats.org/presentationml/2006/main">
  <p:tag name="NAME" val="Moon"/>
</p:tagLst>
</file>

<file path=ppt/tags/tag135.xml><?xml version="1.0" encoding="utf-8"?>
<p:tagLst xmlns:a="http://schemas.openxmlformats.org/drawingml/2006/main" xmlns:r="http://schemas.openxmlformats.org/officeDocument/2006/relationships" xmlns:p="http://schemas.openxmlformats.org/presentationml/2006/main">
  <p:tag name="NAME" val="Moon"/>
</p:tagLst>
</file>

<file path=ppt/tags/tag136.xml><?xml version="1.0" encoding="utf-8"?>
<p:tagLst xmlns:a="http://schemas.openxmlformats.org/drawingml/2006/main" xmlns:r="http://schemas.openxmlformats.org/officeDocument/2006/relationships" xmlns:p="http://schemas.openxmlformats.org/presentationml/2006/main">
  <p:tag name="NAME" val="Moon"/>
</p:tagLst>
</file>

<file path=ppt/tags/tag137.xml><?xml version="1.0" encoding="utf-8"?>
<p:tagLst xmlns:a="http://schemas.openxmlformats.org/drawingml/2006/main" xmlns:r="http://schemas.openxmlformats.org/officeDocument/2006/relationships" xmlns:p="http://schemas.openxmlformats.org/presentationml/2006/main">
  <p:tag name="NAME" val="Moon"/>
</p:tagLst>
</file>

<file path=ppt/tags/tag13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13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14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4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4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4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4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64.xml><?xml version="1.0" encoding="utf-8"?>
<p:tagLst xmlns:a="http://schemas.openxmlformats.org/drawingml/2006/main" xmlns:r="http://schemas.openxmlformats.org/officeDocument/2006/relationships" xmlns:p="http://schemas.openxmlformats.org/presentationml/2006/main">
  <p:tag name="NAME" val="Moon"/>
</p:tagLst>
</file>

<file path=ppt/tags/tag165.xml><?xml version="1.0" encoding="utf-8"?>
<p:tagLst xmlns:a="http://schemas.openxmlformats.org/drawingml/2006/main" xmlns:r="http://schemas.openxmlformats.org/officeDocument/2006/relationships" xmlns:p="http://schemas.openxmlformats.org/presentationml/2006/main">
  <p:tag name="NAME" val="Moon"/>
</p:tagLst>
</file>

<file path=ppt/tags/tag166.xml><?xml version="1.0" encoding="utf-8"?>
<p:tagLst xmlns:a="http://schemas.openxmlformats.org/drawingml/2006/main" xmlns:r="http://schemas.openxmlformats.org/officeDocument/2006/relationships" xmlns:p="http://schemas.openxmlformats.org/presentationml/2006/main">
  <p:tag name="NAME" val="Moon"/>
</p:tagLst>
</file>

<file path=ppt/tags/tag167.xml><?xml version="1.0" encoding="utf-8"?>
<p:tagLst xmlns:a="http://schemas.openxmlformats.org/drawingml/2006/main" xmlns:r="http://schemas.openxmlformats.org/officeDocument/2006/relationships" xmlns:p="http://schemas.openxmlformats.org/presentationml/2006/main">
  <p:tag name="NAME" val="Moon"/>
</p:tagLst>
</file>

<file path=ppt/tags/tag168.xml><?xml version="1.0" encoding="utf-8"?>
<p:tagLst xmlns:a="http://schemas.openxmlformats.org/drawingml/2006/main" xmlns:r="http://schemas.openxmlformats.org/officeDocument/2006/relationships" xmlns:p="http://schemas.openxmlformats.org/presentationml/2006/main">
  <p:tag name="NAME" val="Moon"/>
</p:tagLst>
</file>

<file path=ppt/tags/tag169.xml><?xml version="1.0" encoding="utf-8"?>
<p:tagLst xmlns:a="http://schemas.openxmlformats.org/drawingml/2006/main" xmlns:r="http://schemas.openxmlformats.org/officeDocument/2006/relationships" xmlns:p="http://schemas.openxmlformats.org/presentationml/2006/main">
  <p:tag name="NAME" val="MoonShape"/>
</p:tagLst>
</file>

<file path=ppt/tags/tag1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71.xml><?xml version="1.0" encoding="utf-8"?>
<p:tagLst xmlns:a="http://schemas.openxmlformats.org/drawingml/2006/main" xmlns:r="http://schemas.openxmlformats.org/officeDocument/2006/relationships" xmlns:p="http://schemas.openxmlformats.org/presentationml/2006/main">
  <p:tag name="NAME" val="MoonShape"/>
</p:tagLst>
</file>

<file path=ppt/tags/tag17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73.xml><?xml version="1.0" encoding="utf-8"?>
<p:tagLst xmlns:a="http://schemas.openxmlformats.org/drawingml/2006/main" xmlns:r="http://schemas.openxmlformats.org/officeDocument/2006/relationships" xmlns:p="http://schemas.openxmlformats.org/presentationml/2006/main">
  <p:tag name="NAME" val="MoonShape"/>
</p:tagLst>
</file>

<file path=ppt/tags/tag174.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75.xml><?xml version="1.0" encoding="utf-8"?>
<p:tagLst xmlns:a="http://schemas.openxmlformats.org/drawingml/2006/main" xmlns:r="http://schemas.openxmlformats.org/officeDocument/2006/relationships" xmlns:p="http://schemas.openxmlformats.org/presentationml/2006/main">
  <p:tag name="NAME" val="MoonShape"/>
</p:tagLst>
</file>

<file path=ppt/tags/tag17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77.xml><?xml version="1.0" encoding="utf-8"?>
<p:tagLst xmlns:a="http://schemas.openxmlformats.org/drawingml/2006/main" xmlns:r="http://schemas.openxmlformats.org/officeDocument/2006/relationships" xmlns:p="http://schemas.openxmlformats.org/presentationml/2006/main">
  <p:tag name="NAME" val="MoonShape"/>
</p:tagLst>
</file>

<file path=ppt/tags/tag178.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tuSAc6d1K0aKmEGVWtIad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YRiKSgly70G28fp2Ua8VIg"/>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kMVI0V1sgU6udHeNQPshs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WROgRnDLA0.GXKO5P6Q3Gg"/>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tCPUrIAZyUeOaJiKCjrea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k4od3.app0C2DPgKnWMGY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XEjzpTOCekGrnsPAG32kK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IOUiqxVXNkibtZ18d1Rc.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HyCcM6.ME0iRr9TrI5TpyQ"/>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N2.bgMeULkCiapanxbCh7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_Q2DrxYXO0eCdORqYnMNi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qetz9y8N5EK95b5B8zZBY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Ui3AarO1GkKbrejTDwA5k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nHEHaL2KqUmLWHFDeKvny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40yF76I3fE6NORYcvaXCu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q4jhulFVrkW4IkR9jsMCIw"/>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wDkSobBI60ig_pveVazSoA"/>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khhpZEswXUiZFqw0TbGVQ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iwHrz4yqCUu7QuVnxCpq6A"/>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ouApwxe00U6ATrrSIiyQE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jzUDH_opTUWIyllcTXYY_w"/>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eFm5hu1.t0CsTpCn6BZ43Q"/>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n5eJKzbrpUag2HRzz4xYa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JcG7UdoO5E2SbezUIniEY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x8YGR6xx_0qQYFBt_1MUk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z.X7NstzBkaZ5GOSG55Vh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mw0.8qxr5kSjVcxXDtM18w"/>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0pDbwdzNyEutpRqgtoi90A"/>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BGlNrcakMEetwqfJRepRMQ"/>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vqRijUZkuUK79WUe_HdGUQ"/>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JIVGDhyM0eu8REmyuqfNQ"/>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QxgF2KUekki5rH8x1uUSD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9vFZpgYbh0.D17jFy0Ecd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4jok8NDCoUmE4mjygZzCm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YtJL9hax_kqzn1zAjkdHQ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flS9DDBcp0eFt3_AbQ8ukA"/>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_D69ryOfqkiTj_TubAS0EA"/>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rAGJPpdHpUOYrzD1cR1Nn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ipd0KzxXAEaV7W4c5BLO2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g7.HmAbipkSz5._FL_q32A"/>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qcrUNx9vdEmSAQ1pEKN.c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uTog4j.PVUqEdxJdrlSTHA"/>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Soep8Hx0y0uByMRDI3TI3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2PHyoqcOPkGiRgvggl6H_A"/>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NR1ZMqs_dkiRFwAswDF1b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5raWIaQp0EydM0K4sOwHe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loyZ6JcaJ0qSzG32DexvG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AOOHesceZ0CVUSOnkVlTZw"/>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nJhXO_rrkkaR83RJktve9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96EMkSCLuk.0FHiXkc9sAg"/>
</p:tagLst>
</file>

<file path=ppt/tags/tag23.xml><?xml version="1.0" encoding="utf-8"?>
<p:tagLst xmlns:a="http://schemas.openxmlformats.org/drawingml/2006/main" xmlns:r="http://schemas.openxmlformats.org/officeDocument/2006/relationships" xmlns:p="http://schemas.openxmlformats.org/presentationml/2006/main">
  <p:tag name="NAME" val="Moon"/>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63pYBrpRTkCTqk3BG_dmb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bMQ.tt1j1k6vuQQ4eFphVQ"/>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HmoZNT833kW5uvO5PfHQDw"/>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jepnIVKXOEiSqqaJMPHcWA"/>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xml><?xml version="1.0" encoding="utf-8"?>
<p:tagLst xmlns:a="http://schemas.openxmlformats.org/drawingml/2006/main" xmlns:r="http://schemas.openxmlformats.org/officeDocument/2006/relationships" xmlns:p="http://schemas.openxmlformats.org/presentationml/2006/main">
  <p:tag name="NAME" val="Moon"/>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5.xml><?xml version="1.0" encoding="utf-8"?>
<p:tagLst xmlns:a="http://schemas.openxmlformats.org/drawingml/2006/main" xmlns:r="http://schemas.openxmlformats.org/officeDocument/2006/relationships" xmlns:p="http://schemas.openxmlformats.org/presentationml/2006/main">
  <p:tag name="NAME" val="Moon"/>
</p:tagLst>
</file>

<file path=ppt/tags/tag246.xml><?xml version="1.0" encoding="utf-8"?>
<p:tagLst xmlns:a="http://schemas.openxmlformats.org/drawingml/2006/main" xmlns:r="http://schemas.openxmlformats.org/officeDocument/2006/relationships" xmlns:p="http://schemas.openxmlformats.org/presentationml/2006/main">
  <p:tag name="NAME" val="Moon"/>
</p:tagLst>
</file>

<file path=ppt/tags/tag247.xml><?xml version="1.0" encoding="utf-8"?>
<p:tagLst xmlns:a="http://schemas.openxmlformats.org/drawingml/2006/main" xmlns:r="http://schemas.openxmlformats.org/officeDocument/2006/relationships" xmlns:p="http://schemas.openxmlformats.org/presentationml/2006/main">
  <p:tag name="NAME" val="Moon"/>
</p:tagLst>
</file>

<file path=ppt/tags/tag248.xml><?xml version="1.0" encoding="utf-8"?>
<p:tagLst xmlns:a="http://schemas.openxmlformats.org/drawingml/2006/main" xmlns:r="http://schemas.openxmlformats.org/officeDocument/2006/relationships" xmlns:p="http://schemas.openxmlformats.org/presentationml/2006/main">
  <p:tag name="NAME" val="Moon"/>
</p:tagLst>
</file>

<file path=ppt/tags/tag249.xml><?xml version="1.0" encoding="utf-8"?>
<p:tagLst xmlns:a="http://schemas.openxmlformats.org/drawingml/2006/main" xmlns:r="http://schemas.openxmlformats.org/officeDocument/2006/relationships" xmlns:p="http://schemas.openxmlformats.org/presentationml/2006/main">
  <p:tag name="NAME" val="Moon"/>
</p:tagLst>
</file>

<file path=ppt/tags/tag25.xml><?xml version="1.0" encoding="utf-8"?>
<p:tagLst xmlns:a="http://schemas.openxmlformats.org/drawingml/2006/main" xmlns:r="http://schemas.openxmlformats.org/officeDocument/2006/relationships" xmlns:p="http://schemas.openxmlformats.org/presentationml/2006/main">
  <p:tag name="NAME" val="Moon"/>
</p:tagLst>
</file>

<file path=ppt/tags/tag25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5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5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5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5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5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5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5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5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NAME" val="Moon"/>
</p:tagLst>
</file>

<file path=ppt/tags/tag264.xml><?xml version="1.0" encoding="utf-8"?>
<p:tagLst xmlns:a="http://schemas.openxmlformats.org/drawingml/2006/main" xmlns:r="http://schemas.openxmlformats.org/officeDocument/2006/relationships" xmlns:p="http://schemas.openxmlformats.org/presentationml/2006/main">
  <p:tag name="NAME" val="Moon"/>
</p:tagLst>
</file>

<file path=ppt/tags/tag265.xml><?xml version="1.0" encoding="utf-8"?>
<p:tagLst xmlns:a="http://schemas.openxmlformats.org/drawingml/2006/main" xmlns:r="http://schemas.openxmlformats.org/officeDocument/2006/relationships" xmlns:p="http://schemas.openxmlformats.org/presentationml/2006/main">
  <p:tag name="NAME" val="Moon"/>
</p:tagLst>
</file>

<file path=ppt/tags/tag266.xml><?xml version="1.0" encoding="utf-8"?>
<p:tagLst xmlns:a="http://schemas.openxmlformats.org/drawingml/2006/main" xmlns:r="http://schemas.openxmlformats.org/officeDocument/2006/relationships" xmlns:p="http://schemas.openxmlformats.org/presentationml/2006/main">
  <p:tag name="NAME" val="Moon"/>
</p:tagLst>
</file>

<file path=ppt/tags/tag267.xml><?xml version="1.0" encoding="utf-8"?>
<p:tagLst xmlns:a="http://schemas.openxmlformats.org/drawingml/2006/main" xmlns:r="http://schemas.openxmlformats.org/officeDocument/2006/relationships" xmlns:p="http://schemas.openxmlformats.org/presentationml/2006/main">
  <p:tag name="NAME" val="Moon"/>
</p:tagLst>
</file>

<file path=ppt/tags/tag26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26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0.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71.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72.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273.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4.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275.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276.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277.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yGPXXvLWg0qpTFJ8tLHQlQ"/>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7b1FMBVfSUaQ_fSKwOL4b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6DmMxMRgVk6v4ZPbef_lTA"/>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EmDE277H70ODx5mfWn3CcQ"/>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b0mObU4dV0WXs77rz3sbV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L2AMokOxyEqLhOuDofFB6g"/>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b0mObU4dV0WXs77rz3sbVg"/>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Qo6nv8xyTk2Gyvc2zKhrDw"/>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AmcvkwpZEkCj_t47e4ZstA"/>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kbzxSdvBCEOo2bqpTCAGcg"/>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xyv9YW0Ki0S666hAI6qyBA"/>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fj6Ozcv59U6kf2aGMkRU0Q"/>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skm35UWhGk6Ywqur0RdIx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G2U2a.KAEESR7NK5WcMm1w"/>
</p:tagLst>
</file>

<file path=ppt/tags/tag3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rCbTGRVUX0W3KPERa8VntQ"/>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tVl0XjnmHfEifzM6cVrey_g"/>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lCuhK2ClCEGQKJ3nBBZpQg"/>
</p:tagLst>
</file>

<file path=ppt/tags/tag3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3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I_9PeqlYlEKzoBnFRZrtW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kvW.g0s9jkm6XhpLsrNhGQ"/>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NAME" val="Moon"/>
  <p:tag name="TYPE" val="McK Moon"/>
</p:tagLst>
</file>

<file path=ppt/tags/tag42.xml><?xml version="1.0" encoding="utf-8"?>
<p:tagLst xmlns:a="http://schemas.openxmlformats.org/drawingml/2006/main" xmlns:r="http://schemas.openxmlformats.org/officeDocument/2006/relationships" xmlns:p="http://schemas.openxmlformats.org/presentationml/2006/main">
  <p:tag name="NAME" val="Moon"/>
</p:tagLst>
</file>

<file path=ppt/tags/tag43.xml><?xml version="1.0" encoding="utf-8"?>
<p:tagLst xmlns:a="http://schemas.openxmlformats.org/drawingml/2006/main" xmlns:r="http://schemas.openxmlformats.org/officeDocument/2006/relationships" xmlns:p="http://schemas.openxmlformats.org/presentationml/2006/main">
  <p:tag name="NAME" val="Moon"/>
</p:tagLst>
</file>

<file path=ppt/tags/tag44.xml><?xml version="1.0" encoding="utf-8"?>
<p:tagLst xmlns:a="http://schemas.openxmlformats.org/drawingml/2006/main" xmlns:r="http://schemas.openxmlformats.org/officeDocument/2006/relationships" xmlns:p="http://schemas.openxmlformats.org/presentationml/2006/main">
  <p:tag name="NAME" val="Moon"/>
</p:tagLst>
</file>

<file path=ppt/tags/tag45.xml><?xml version="1.0" encoding="utf-8"?>
<p:tagLst xmlns:a="http://schemas.openxmlformats.org/drawingml/2006/main" xmlns:r="http://schemas.openxmlformats.org/officeDocument/2006/relationships" xmlns:p="http://schemas.openxmlformats.org/presentationml/2006/main">
  <p:tag name="NAME" val="Moon"/>
</p:tagLst>
</file>

<file path=ppt/tags/tag46.xml><?xml version="1.0" encoding="utf-8"?>
<p:tagLst xmlns:a="http://schemas.openxmlformats.org/drawingml/2006/main" xmlns:r="http://schemas.openxmlformats.org/officeDocument/2006/relationships" xmlns:p="http://schemas.openxmlformats.org/presentationml/2006/main">
  <p:tag name="NAME" val="Moon"/>
</p:tagLst>
</file>

<file path=ppt/tags/tag4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5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1.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
</p:tagLst>
</file>

<file path=ppt/tags/tag63.xml><?xml version="1.0" encoding="utf-8"?>
<p:tagLst xmlns:a="http://schemas.openxmlformats.org/drawingml/2006/main" xmlns:r="http://schemas.openxmlformats.org/officeDocument/2006/relationships" xmlns:p="http://schemas.openxmlformats.org/presentationml/2006/main">
  <p:tag name="NAME" val="Moon"/>
</p:tagLst>
</file>

<file path=ppt/tags/tag64.xml><?xml version="1.0" encoding="utf-8"?>
<p:tagLst xmlns:a="http://schemas.openxmlformats.org/drawingml/2006/main" xmlns:r="http://schemas.openxmlformats.org/officeDocument/2006/relationships" xmlns:p="http://schemas.openxmlformats.org/presentationml/2006/main">
  <p:tag name="NAME" val="Moon"/>
</p:tagLst>
</file>

<file path=ppt/tags/tag65.xml><?xml version="1.0" encoding="utf-8"?>
<p:tagLst xmlns:a="http://schemas.openxmlformats.org/drawingml/2006/main" xmlns:r="http://schemas.openxmlformats.org/officeDocument/2006/relationships" xmlns:p="http://schemas.openxmlformats.org/presentationml/2006/main">
  <p:tag name="NAME" val="Moon"/>
</p:tagLst>
</file>

<file path=ppt/tags/tag66.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8.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7.xml><?xml version="1.0" encoding="utf-8"?>
<p:tagLst xmlns:a="http://schemas.openxmlformats.org/drawingml/2006/main" xmlns:r="http://schemas.openxmlformats.org/officeDocument/2006/relationships" xmlns:p="http://schemas.openxmlformats.org/presentationml/2006/main">
  <p:tag name="NAME" val="Moon"/>
</p:tagLst>
</file>

<file path=ppt/tags/tag70.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72.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73.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4.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75.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NAME" val="Moon"/>
</p:tagLst>
</file>

<file path=ppt/tags/tag8.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0.xml><?xml version="1.0" encoding="utf-8"?>
<p:tagLst xmlns:a="http://schemas.openxmlformats.org/drawingml/2006/main" xmlns:r="http://schemas.openxmlformats.org/officeDocument/2006/relationships" xmlns:p="http://schemas.openxmlformats.org/presentationml/2006/main">
  <p:tag name="NAME" val="Moon"/>
</p:tagLst>
</file>

<file path=ppt/tags/tag81.xml><?xml version="1.0" encoding="utf-8"?>
<p:tagLst xmlns:a="http://schemas.openxmlformats.org/drawingml/2006/main" xmlns:r="http://schemas.openxmlformats.org/officeDocument/2006/relationships" xmlns:p="http://schemas.openxmlformats.org/presentationml/2006/main">
  <p:tag name="NAME" val="Moon"/>
</p:tagLst>
</file>

<file path=ppt/tags/tag82.xml><?xml version="1.0" encoding="utf-8"?>
<p:tagLst xmlns:a="http://schemas.openxmlformats.org/drawingml/2006/main" xmlns:r="http://schemas.openxmlformats.org/officeDocument/2006/relationships" xmlns:p="http://schemas.openxmlformats.org/presentationml/2006/main">
  <p:tag name="NAME" val="Moon"/>
</p:tagLst>
</file>

<file path=ppt/tags/tag83.xml><?xml version="1.0" encoding="utf-8"?>
<p:tagLst xmlns:a="http://schemas.openxmlformats.org/drawingml/2006/main" xmlns:r="http://schemas.openxmlformats.org/officeDocument/2006/relationships" xmlns:p="http://schemas.openxmlformats.org/presentationml/2006/main">
  <p:tag name="NAME" val="Moon"/>
</p:tagLst>
</file>

<file path=ppt/tags/tag84.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86.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87.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88.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8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0.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9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92.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9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
</p:tagLst>
</file>

<file path=ppt/tags/tag99.xml><?xml version="1.0" encoding="utf-8"?>
<p:tagLst xmlns:a="http://schemas.openxmlformats.org/drawingml/2006/main" xmlns:r="http://schemas.openxmlformats.org/officeDocument/2006/relationships" xmlns:p="http://schemas.openxmlformats.org/presentationml/2006/main">
  <p:tag name="NAME" val="Moon"/>
</p:tagLst>
</file>

<file path=ppt/theme/theme1.xml><?xml version="1.0" encoding="utf-8"?>
<a:theme xmlns:a="http://schemas.openxmlformats.org/drawingml/2006/main" name="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spDef>
    <a:ln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7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8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75000"/>
          </a:schemeClr>
        </a:solidFill>
      </a:spPr>
      <a:bodyPr anchor="ctr"/>
      <a:lstStyle>
        <a:defPPr>
          <a:defRPr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3_Eskom_CF_ESK156">
  <a:themeElements>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003896"/>
        </a:dk2>
        <a:lt2>
          <a:srgbClr val="F0F0F0"/>
        </a:lt2>
        <a:accent1>
          <a:srgbClr val="BFCDE4"/>
        </a:accent1>
        <a:accent2>
          <a:srgbClr val="7F9BCA"/>
        </a:accent2>
        <a:accent3>
          <a:srgbClr val="003896"/>
        </a:accent3>
        <a:accent4>
          <a:srgbClr val="C97A00"/>
        </a:accent4>
        <a:accent5>
          <a:srgbClr val="8A5200"/>
        </a:accent5>
        <a:accent6>
          <a:srgbClr val="808080"/>
        </a:accent6>
        <a:hlink>
          <a:srgbClr val="003896"/>
        </a:hlink>
        <a:folHlink>
          <a:srgbClr val="C97A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Eskom_CF_ESK095</Template>
  <TotalTime>7291</TotalTime>
  <Words>1039</Words>
  <Application>Microsoft Office PowerPoint</Application>
  <PresentationFormat>On-screen Show (4:3)</PresentationFormat>
  <Paragraphs>248</Paragraphs>
  <Slides>20</Slides>
  <Notes>5</Notes>
  <HiddenSlides>0</HiddenSlides>
  <MMClips>0</MMClips>
  <ScaleCrop>false</ScaleCrop>
  <HeadingPairs>
    <vt:vector size="8" baseType="variant">
      <vt:variant>
        <vt:lpstr>Fonts Used</vt:lpstr>
      </vt:variant>
      <vt:variant>
        <vt:i4>6</vt:i4>
      </vt:variant>
      <vt:variant>
        <vt:lpstr>Theme</vt:lpstr>
      </vt:variant>
      <vt:variant>
        <vt:i4>14</vt:i4>
      </vt:variant>
      <vt:variant>
        <vt:lpstr>Embedded OLE Servers</vt:lpstr>
      </vt:variant>
      <vt:variant>
        <vt:i4>1</vt:i4>
      </vt:variant>
      <vt:variant>
        <vt:lpstr>Slide Titles</vt:lpstr>
      </vt:variant>
      <vt:variant>
        <vt:i4>20</vt:i4>
      </vt:variant>
    </vt:vector>
  </HeadingPairs>
  <TitlesOfParts>
    <vt:vector size="41" baseType="lpstr">
      <vt:lpstr>ＭＳ Ｐゴシック</vt:lpstr>
      <vt:lpstr>Arial</vt:lpstr>
      <vt:lpstr>Arial Unicode MS</vt:lpstr>
      <vt:lpstr>Calibri</vt:lpstr>
      <vt:lpstr>Courier New</vt:lpstr>
      <vt:lpstr>Times New Roman</vt:lpstr>
      <vt:lpstr>Eskom_CF_ESK095</vt:lpstr>
      <vt:lpstr>1_Eskom_CF_ESK095</vt:lpstr>
      <vt:lpstr>1_Default Design</vt:lpstr>
      <vt:lpstr>Default Design</vt:lpstr>
      <vt:lpstr>33_Eskom_CF_ESK156</vt:lpstr>
      <vt:lpstr>2_Default Design</vt:lpstr>
      <vt:lpstr>2_Eskom_CF_ESK095</vt:lpstr>
      <vt:lpstr>3_Eskom_CF_ESK095</vt:lpstr>
      <vt:lpstr>4_Eskom_CF_ESK095</vt:lpstr>
      <vt:lpstr>5_Eskom_CF_ESK095</vt:lpstr>
      <vt:lpstr>6_Eskom_CF_ESK095</vt:lpstr>
      <vt:lpstr>New Eskom template</vt:lpstr>
      <vt:lpstr>7_Eskom_CF_ESK095</vt:lpstr>
      <vt:lpstr>8_Eskom_CF_ESK095</vt:lpstr>
      <vt:lpstr>think-cell Slide</vt:lpstr>
      <vt:lpstr>11 AUGUST 2022    MWP1513CX      METER DATA MANAGEMENT SYSTEM (MDMS) PROJECT FOR A PERIOD OF TEN (10) YEARS    </vt:lpstr>
      <vt:lpstr>MDMS – 11August 2022</vt:lpstr>
      <vt:lpstr>Rules of Engagement/Commercial  Process MDMS Solution (MWP 1513CX)   ) </vt:lpstr>
      <vt:lpstr>Commercial – Submission Format </vt:lpstr>
      <vt:lpstr>Point of contact and the closing Date for  MDMS Solution (MWP 1513CX)</vt:lpstr>
      <vt:lpstr>Contents</vt:lpstr>
      <vt:lpstr>Mandatory Documents </vt:lpstr>
      <vt:lpstr>Mandatory Documents cont… </vt:lpstr>
      <vt:lpstr>Evaluation Process  and Criteria </vt:lpstr>
      <vt:lpstr>  Step 1 evaluation process </vt:lpstr>
      <vt:lpstr>Steps 2 in the evaluation process</vt:lpstr>
      <vt:lpstr>Steps 3 in the evaluation process </vt:lpstr>
      <vt:lpstr>Contractual Requirements </vt:lpstr>
      <vt:lpstr>Contents</vt:lpstr>
      <vt:lpstr>Conditions for Contract Award</vt:lpstr>
      <vt:lpstr>Contents</vt:lpstr>
      <vt:lpstr>Contents</vt:lpstr>
      <vt:lpstr>Contents</vt:lpstr>
      <vt:lpstr>Contents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document</dc:title>
  <dc:creator>Mahalaxmi Sathappan</dc:creator>
  <cp:lastModifiedBy>Joosty Skhosana</cp:lastModifiedBy>
  <cp:revision>2119</cp:revision>
  <cp:lastPrinted>2013-12-09T16:25:28Z</cp:lastPrinted>
  <dcterms:created xsi:type="dcterms:W3CDTF">2013-09-05T06:50:35Z</dcterms:created>
  <dcterms:modified xsi:type="dcterms:W3CDTF">2022-08-17T19:45:21Z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Title</vt:lpwstr>
  </property>
  <property fmtid="{D5CDD505-2E9C-101B-9397-08002B2CF9AE}" pid="3" name="Final">
    <vt:bool>false</vt:bool>
  </property>
  <property fmtid="{D5CDD505-2E9C-101B-9397-08002B2CF9AE}" pid="4" name="Event">
    <vt:lpwstr/>
  </property>
  <property fmtid="{D5CDD505-2E9C-101B-9397-08002B2CF9AE}" pid="5" name="Delivery Date">
    <vt:lpwstr>Date</vt:lpwstr>
  </property>
  <property fmtid="{D5CDD505-2E9C-101B-9397-08002B2CF9AE}" pid="6" name="Office2010EditCount">
    <vt:lpwstr>1</vt:lpwstr>
  </property>
  <property fmtid="{D5CDD505-2E9C-101B-9397-08002B2CF9AE}" pid="7" name="Office2003EditCount">
    <vt:lpwstr>0</vt:lpwstr>
  </property>
  <property fmtid="{D5CDD505-2E9C-101B-9397-08002B2CF9AE}" pid="8" name="LastEditedOfficeVersion">
    <vt:lpwstr>Office2010</vt:lpwstr>
  </property>
  <property fmtid="{D5CDD505-2E9C-101B-9397-08002B2CF9AE}" pid="9" name="DocID">
    <vt:lpwstr>Doc ID</vt:lpwstr>
  </property>
  <property fmtid="{D5CDD505-2E9C-101B-9397-08002B2CF9AE}" pid="10" name="VGCompatibilityCheck Run By">
    <vt:lpwstr>Krithika R</vt:lpwstr>
  </property>
  <property fmtid="{D5CDD505-2E9C-101B-9397-08002B2CF9AE}" pid="11" name="VGCompatibilityCheck Run On ">
    <vt:lpwstr>2/6/2013 5:39:07 AM</vt:lpwstr>
  </property>
  <property fmtid="{D5CDD505-2E9C-101B-9397-08002B2CF9AE}" pid="12" name="Office2010WasSaved">
    <vt:lpwstr>1</vt:lpwstr>
  </property>
  <property fmtid="{D5CDD505-2E9C-101B-9397-08002B2CF9AE}" pid="13" name="MSIP_Label_dd17a35c-9c67-4dda-b948-74ee3b80cf57_Enabled">
    <vt:lpwstr>True</vt:lpwstr>
  </property>
  <property fmtid="{D5CDD505-2E9C-101B-9397-08002B2CF9AE}" pid="14" name="MSIP_Label_dd17a35c-9c67-4dda-b948-74ee3b80cf57_SiteId">
    <vt:lpwstr>93aedbdc-cc67-4652-aa12-d250a876ae79</vt:lpwstr>
  </property>
  <property fmtid="{D5CDD505-2E9C-101B-9397-08002B2CF9AE}" pid="15" name="MSIP_Label_dd17a35c-9c67-4dda-b948-74ee3b80cf57_Ref">
    <vt:lpwstr>https://api.informationprotection.azure.com/api/93aedbdc-cc67-4652-aa12-d250a876ae79</vt:lpwstr>
  </property>
  <property fmtid="{D5CDD505-2E9C-101B-9397-08002B2CF9AE}" pid="16" name="MSIP_Label_dd17a35c-9c67-4dda-b948-74ee3b80cf57_SetBy">
    <vt:lpwstr>MdaT@eskom.co.za</vt:lpwstr>
  </property>
  <property fmtid="{D5CDD505-2E9C-101B-9397-08002B2CF9AE}" pid="17" name="MSIP_Label_dd17a35c-9c67-4dda-b948-74ee3b80cf57_SetDate">
    <vt:lpwstr>2021-03-19T10:24:08.8655099+02:00</vt:lpwstr>
  </property>
  <property fmtid="{D5CDD505-2E9C-101B-9397-08002B2CF9AE}" pid="18" name="MSIP_Label_dd17a35c-9c67-4dda-b948-74ee3b80cf57_Name">
    <vt:lpwstr>Public</vt:lpwstr>
  </property>
  <property fmtid="{D5CDD505-2E9C-101B-9397-08002B2CF9AE}" pid="19" name="MSIP_Label_dd17a35c-9c67-4dda-b948-74ee3b80cf57_Application">
    <vt:lpwstr>Microsoft Azure Information Protection</vt:lpwstr>
  </property>
  <property fmtid="{D5CDD505-2E9C-101B-9397-08002B2CF9AE}" pid="20" name="MSIP_Label_dd17a35c-9c67-4dda-b948-74ee3b80cf57_Extended_MSFT_Method">
    <vt:lpwstr>Manual</vt:lpwstr>
  </property>
  <property fmtid="{D5CDD505-2E9C-101B-9397-08002B2CF9AE}" pid="21" name="Sensitivity">
    <vt:lpwstr>Public</vt:lpwstr>
  </property>
</Properties>
</file>