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8.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9.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1"/>
    <p:sldMasterId id="2147483832" r:id="rId2"/>
    <p:sldMasterId id="2147483845" r:id="rId3"/>
    <p:sldMasterId id="2147483858" r:id="rId4"/>
    <p:sldMasterId id="2147483871" r:id="rId5"/>
    <p:sldMasterId id="2147483884" r:id="rId6"/>
    <p:sldMasterId id="2147483897" r:id="rId7"/>
    <p:sldMasterId id="2147483910" r:id="rId8"/>
    <p:sldMasterId id="2147483924" r:id="rId9"/>
    <p:sldMasterId id="2147483937" r:id="rId10"/>
  </p:sldMasterIdLst>
  <p:notesMasterIdLst>
    <p:notesMasterId r:id="rId14"/>
  </p:notesMasterIdLst>
  <p:sldIdLst>
    <p:sldId id="455" r:id="rId11"/>
    <p:sldId id="505" r:id="rId12"/>
    <p:sldId id="504" r:id="rId13"/>
  </p:sldIdLst>
  <p:sldSz cx="9144000" cy="6858000" type="screen4x3"/>
  <p:notesSz cx="7010400" cy="9296400"/>
  <p:defaultTextStyle>
    <a:defPPr>
      <a:defRPr lang="en-GB"/>
    </a:defPPr>
    <a:lvl1pPr algn="l" rtl="0" fontAlgn="base">
      <a:spcBef>
        <a:spcPct val="0"/>
      </a:spcBef>
      <a:spcAft>
        <a:spcPct val="0"/>
      </a:spcAft>
      <a:defRPr sz="2400" kern="1200">
        <a:solidFill>
          <a:schemeClr val="tx1"/>
        </a:solidFill>
        <a:latin typeface="Arial" charset="0"/>
        <a:ea typeface="+mn-ea"/>
        <a:cs typeface="Arial" charset="0"/>
      </a:defRPr>
    </a:lvl1pPr>
    <a:lvl2pPr marL="457200" algn="l" rtl="0" fontAlgn="base">
      <a:spcBef>
        <a:spcPct val="0"/>
      </a:spcBef>
      <a:spcAft>
        <a:spcPct val="0"/>
      </a:spcAft>
      <a:defRPr sz="2400" kern="1200">
        <a:solidFill>
          <a:schemeClr val="tx1"/>
        </a:solidFill>
        <a:latin typeface="Arial" charset="0"/>
        <a:ea typeface="+mn-ea"/>
        <a:cs typeface="Arial" charset="0"/>
      </a:defRPr>
    </a:lvl2pPr>
    <a:lvl3pPr marL="914400" algn="l" rtl="0" fontAlgn="base">
      <a:spcBef>
        <a:spcPct val="0"/>
      </a:spcBef>
      <a:spcAft>
        <a:spcPct val="0"/>
      </a:spcAft>
      <a:defRPr sz="2400" kern="1200">
        <a:solidFill>
          <a:schemeClr val="tx1"/>
        </a:solidFill>
        <a:latin typeface="Arial" charset="0"/>
        <a:ea typeface="+mn-ea"/>
        <a:cs typeface="Arial" charset="0"/>
      </a:defRPr>
    </a:lvl3pPr>
    <a:lvl4pPr marL="1371600" algn="l" rtl="0" fontAlgn="base">
      <a:spcBef>
        <a:spcPct val="0"/>
      </a:spcBef>
      <a:spcAft>
        <a:spcPct val="0"/>
      </a:spcAft>
      <a:defRPr sz="2400" kern="1200">
        <a:solidFill>
          <a:schemeClr val="tx1"/>
        </a:solidFill>
        <a:latin typeface="Arial" charset="0"/>
        <a:ea typeface="+mn-ea"/>
        <a:cs typeface="Arial" charset="0"/>
      </a:defRPr>
    </a:lvl4pPr>
    <a:lvl5pPr marL="1828800" algn="l" rtl="0" fontAlgn="base">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E9A43EDD-4574-4397-BCD8-69B26B69A022}">
          <p14:sldIdLst>
            <p14:sldId id="455"/>
            <p14:sldId id="505"/>
            <p14:sldId id="50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skom" initials="E" lastIdx="29" clrIdx="0"/>
  <p:cmAuthor id="1" name="Helena" initials="H" lastIdx="49" clrIdx="1"/>
  <p:cmAuthor id="2" name="Fatima Mathai" initials="FM" lastIdx="2" clrIdx="2">
    <p:extLst>
      <p:ext uri="{19B8F6BF-5375-455C-9EA6-DF929625EA0E}">
        <p15:presenceInfo xmlns:p15="http://schemas.microsoft.com/office/powerpoint/2012/main" userId="S-1-5-21-1769719693-3203792639-3064688523-109708" providerId="AD"/>
      </p:ext>
    </p:extLst>
  </p:cmAuthor>
  <p:cmAuthor id="3" name="Sheryl Isaacs" initials="SI" lastIdx="7" clrIdx="3">
    <p:extLst>
      <p:ext uri="{19B8F6BF-5375-455C-9EA6-DF929625EA0E}">
        <p15:presenceInfo xmlns:p15="http://schemas.microsoft.com/office/powerpoint/2012/main" userId="S::IsaacsS@eskom.co.za::814878d3-d159-4904-8e28-d4e59422ea55" providerId="AD"/>
      </p:ext>
    </p:extLst>
  </p:cmAuthor>
  <p:cmAuthor id="4" name="Fatima Mathai" initials="FM [2]" lastIdx="7" clrIdx="4">
    <p:extLst>
      <p:ext uri="{19B8F6BF-5375-455C-9EA6-DF929625EA0E}">
        <p15:presenceInfo xmlns:p15="http://schemas.microsoft.com/office/powerpoint/2012/main" userId="S::DevajeF@eskom.co.za::286fdce1-23ce-49ab-b69f-eb180172a5a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268E"/>
    <a:srgbClr val="2D8CEF"/>
    <a:srgbClr val="008CC9"/>
    <a:srgbClr val="C08E5B"/>
    <a:srgbClr val="0088CE"/>
    <a:srgbClr val="0765FD"/>
    <a:srgbClr val="005EF6"/>
    <a:srgbClr val="1D73FF"/>
    <a:srgbClr val="000000"/>
    <a:srgbClr val="9633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77" autoAdjust="0"/>
    <p:restoredTop sz="87173" autoAdjust="0"/>
  </p:normalViewPr>
  <p:slideViewPr>
    <p:cSldViewPr>
      <p:cViewPr varScale="1">
        <p:scale>
          <a:sx n="78" d="100"/>
          <a:sy n="78" d="100"/>
        </p:scale>
        <p:origin x="1368"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87" d="100"/>
          <a:sy n="87" d="100"/>
        </p:scale>
        <p:origin x="-1950" y="-84"/>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5" Type="http://schemas.openxmlformats.org/officeDocument/2006/relationships/slideMaster" Target="slideMasters/slideMaster5.xml"/><Relationship Id="rId15" Type="http://schemas.openxmlformats.org/officeDocument/2006/relationships/commentAuthors" Target="commentAuthors.xml"/><Relationship Id="rId10" Type="http://schemas.openxmlformats.org/officeDocument/2006/relationships/slideMaster" Target="slideMasters/slideMaster10.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defRPr sz="1200"/>
            </a:lvl1pPr>
          </a:lstStyle>
          <a:p>
            <a:pPr>
              <a:defRPr/>
            </a:pPr>
            <a:endParaRPr lang="en-GB" dirty="0"/>
          </a:p>
        </p:txBody>
      </p:sp>
      <p:sp>
        <p:nvSpPr>
          <p:cNvPr id="15363" name="Rectangle 3"/>
          <p:cNvSpPr>
            <a:spLocks noGrp="1" noChangeArrowheads="1"/>
          </p:cNvSpPr>
          <p:nvPr>
            <p:ph type="dt" idx="1"/>
          </p:nvPr>
        </p:nvSpPr>
        <p:spPr bwMode="auto">
          <a:xfrm>
            <a:off x="3970938"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lgn="r">
              <a:defRPr sz="1200"/>
            </a:lvl1pPr>
          </a:lstStyle>
          <a:p>
            <a:pPr>
              <a:defRPr/>
            </a:pPr>
            <a:endParaRPr lang="en-GB" dirty="0"/>
          </a:p>
        </p:txBody>
      </p:sp>
      <p:sp>
        <p:nvSpPr>
          <p:cNvPr id="3174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365" name="Rectangle 5"/>
          <p:cNvSpPr>
            <a:spLocks noGrp="1" noChangeArrowheads="1"/>
          </p:cNvSpPr>
          <p:nvPr>
            <p:ph type="body" sz="quarter" idx="3"/>
          </p:nvPr>
        </p:nvSpPr>
        <p:spPr bwMode="auto">
          <a:xfrm>
            <a:off x="701040" y="4415790"/>
            <a:ext cx="5608320" cy="418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366" name="Rectangle 6"/>
          <p:cNvSpPr>
            <a:spLocks noGrp="1" noChangeArrowheads="1"/>
          </p:cNvSpPr>
          <p:nvPr>
            <p:ph type="ftr" sz="quarter" idx="4"/>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defRPr sz="1200"/>
            </a:lvl1pPr>
          </a:lstStyle>
          <a:p>
            <a:pPr>
              <a:defRPr/>
            </a:pPr>
            <a:endParaRPr lang="en-GB" dirty="0"/>
          </a:p>
        </p:txBody>
      </p:sp>
      <p:sp>
        <p:nvSpPr>
          <p:cNvPr id="15367" name="Rectangle 7"/>
          <p:cNvSpPr>
            <a:spLocks noGrp="1" noChangeArrowheads="1"/>
          </p:cNvSpPr>
          <p:nvPr>
            <p:ph type="sldNum" sz="quarter" idx="5"/>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defRPr sz="1200"/>
            </a:lvl1pPr>
          </a:lstStyle>
          <a:p>
            <a:pPr>
              <a:defRPr/>
            </a:pPr>
            <a:fld id="{18183050-6D0B-4CDD-9710-66B57E2F4B61}" type="slidenum">
              <a:rPr lang="en-GB"/>
              <a:pPr>
                <a:defRPr/>
              </a:pPr>
              <a:t>‹#›</a:t>
            </a:fld>
            <a:endParaRPr lang="en-GB" dirty="0"/>
          </a:p>
        </p:txBody>
      </p:sp>
    </p:spTree>
    <p:extLst>
      <p:ext uri="{BB962C8B-B14F-4D97-AF65-F5344CB8AC3E}">
        <p14:creationId xmlns:p14="http://schemas.microsoft.com/office/powerpoint/2010/main" val="4615760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18183050-6D0B-4CDD-9710-66B57E2F4B61}" type="slidenum">
              <a:rPr lang="en-GB" smtClean="0"/>
              <a:pPr>
                <a:defRPr/>
              </a:pPr>
              <a:t>1</a:t>
            </a:fld>
            <a:endParaRPr lang="en-GB" dirty="0"/>
          </a:p>
        </p:txBody>
      </p:sp>
    </p:spTree>
    <p:extLst>
      <p:ext uri="{BB962C8B-B14F-4D97-AF65-F5344CB8AC3E}">
        <p14:creationId xmlns:p14="http://schemas.microsoft.com/office/powerpoint/2010/main" val="4048007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US" dirty="0"/>
              <a:t>Discuss what housekeeping</a:t>
            </a:r>
            <a:r>
              <a:rPr lang="en-US" baseline="0" dirty="0"/>
              <a:t> is and the need for the campaign roll-out </a:t>
            </a:r>
            <a:endParaRPr lang="en-ZA" dirty="0"/>
          </a:p>
        </p:txBody>
      </p:sp>
      <p:sp>
        <p:nvSpPr>
          <p:cNvPr id="4" name="Slide Number Placeholder 3"/>
          <p:cNvSpPr>
            <a:spLocks noGrp="1"/>
          </p:cNvSpPr>
          <p:nvPr>
            <p:ph type="sldNum" sz="quarter" idx="10"/>
          </p:nvPr>
        </p:nvSpPr>
        <p:spPr/>
        <p:txBody>
          <a:bodyPr/>
          <a:lstStyle/>
          <a:p>
            <a:pPr>
              <a:defRPr/>
            </a:pPr>
            <a:fld id="{18183050-6D0B-4CDD-9710-66B57E2F4B61}" type="slidenum">
              <a:rPr lang="en-GB" smtClean="0"/>
              <a:pPr>
                <a:defRPr/>
              </a:pPr>
              <a:t>3</a:t>
            </a:fld>
            <a:endParaRPr lang="en-GB" dirty="0"/>
          </a:p>
        </p:txBody>
      </p:sp>
    </p:spTree>
    <p:extLst>
      <p:ext uri="{BB962C8B-B14F-4D97-AF65-F5344CB8AC3E}">
        <p14:creationId xmlns:p14="http://schemas.microsoft.com/office/powerpoint/2010/main" val="38828194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0.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3.jpeg"/><Relationship Id="rId2" Type="http://schemas.openxmlformats.org/officeDocument/2006/relationships/image" Target="../media/image10.jpeg"/><Relationship Id="rId1" Type="http://schemas.openxmlformats.org/officeDocument/2006/relationships/slideMaster" Target="../slideMasters/slideMaster3.xml"/><Relationship Id="rId6" Type="http://schemas.openxmlformats.org/officeDocument/2006/relationships/image" Target="../media/image7.jpeg"/><Relationship Id="rId5" Type="http://schemas.openxmlformats.org/officeDocument/2006/relationships/image" Target="../media/image12.jpeg"/><Relationship Id="rId4" Type="http://schemas.openxmlformats.org/officeDocument/2006/relationships/image" Target="../media/image11.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5.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8.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4191173500"/>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eaLnBrk="0" hangingPunct="0">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solidFill>
                  <a:srgbClr val="003896"/>
                </a:solidFill>
                <a:latin typeface="Arial" charset="0"/>
                <a:cs typeface="Arial" charset="0"/>
              </a:defRPr>
            </a:lvl1pPr>
          </a:lstStyle>
          <a:p>
            <a:pPr>
              <a:defRPr/>
            </a:pPr>
            <a:endParaRPr lang="en-ZA" sz="1800" dirty="0"/>
          </a:p>
        </p:txBody>
      </p:sp>
      <p:sp>
        <p:nvSpPr>
          <p:cNvPr id="6" name="Slide Number Placeholder 5"/>
          <p:cNvSpPr>
            <a:spLocks noGrp="1"/>
          </p:cNvSpPr>
          <p:nvPr>
            <p:ph type="sldNum" sz="quarter" idx="12"/>
          </p:nvPr>
        </p:nvSpPr>
        <p:spPr/>
        <p:txBody>
          <a:bodyPr/>
          <a:lstStyle>
            <a:lvl1pPr eaLnBrk="0" hangingPunct="0">
              <a:defRPr/>
            </a:lvl1pPr>
          </a:lstStyle>
          <a:p>
            <a:pPr>
              <a:defRPr/>
            </a:pPr>
            <a:fld id="{853E41E7-AC19-488C-92C2-0B4B0B833F9C}" type="slidenum">
              <a:rPr lang="en-ZA"/>
              <a:pPr>
                <a:defRPr/>
              </a:pPr>
              <a:t>‹#›</a:t>
            </a:fld>
            <a:endParaRPr lang="en-ZA" dirty="0"/>
          </a:p>
        </p:txBody>
      </p:sp>
    </p:spTree>
    <p:extLst>
      <p:ext uri="{BB962C8B-B14F-4D97-AF65-F5344CB8AC3E}">
        <p14:creationId xmlns:p14="http://schemas.microsoft.com/office/powerpoint/2010/main" val="467588895"/>
      </p:ext>
    </p:extLst>
  </p:cSld>
  <p:clrMapOvr>
    <a:masterClrMapping/>
  </p:clrMapOvr>
  <p:transition spd="slow">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a:extLst>
              <a:ext uri="{FF2B5EF4-FFF2-40B4-BE49-F238E27FC236}">
                <a16:creationId xmlns:a16="http://schemas.microsoft.com/office/drawing/2014/main" id="{89C1A5A0-2C3B-477B-815B-06BCE0BF5030}"/>
              </a:ext>
            </a:extLst>
          </p:cNvPr>
          <p:cNvSpPr>
            <a:spLocks noGrp="1"/>
          </p:cNvSpPr>
          <p:nvPr>
            <p:ph type="dt" sz="half" idx="10"/>
          </p:nvPr>
        </p:nvSpPr>
        <p:spPr/>
        <p:txBody>
          <a:bodyPr/>
          <a:lstStyle>
            <a:lvl1pPr>
              <a:defRPr/>
            </a:lvl1pPr>
          </a:lstStyle>
          <a:p>
            <a:pPr>
              <a:defRPr/>
            </a:pPr>
            <a:fld id="{7507F8A4-4D86-4B84-AF0E-FCECD92D26F4}" type="datetime1">
              <a:rPr lang="en-US"/>
              <a:pPr>
                <a:defRPr/>
              </a:pPr>
              <a:t>4/23/2024</a:t>
            </a:fld>
            <a:endParaRPr lang="en-ZA"/>
          </a:p>
        </p:txBody>
      </p:sp>
      <p:sp>
        <p:nvSpPr>
          <p:cNvPr id="5" name="Footer Placeholder 4">
            <a:extLst>
              <a:ext uri="{FF2B5EF4-FFF2-40B4-BE49-F238E27FC236}">
                <a16:creationId xmlns:a16="http://schemas.microsoft.com/office/drawing/2014/main" id="{DA70FFD0-C6A5-4DF5-B747-700C18F3D361}"/>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a:extLst>
              <a:ext uri="{FF2B5EF4-FFF2-40B4-BE49-F238E27FC236}">
                <a16:creationId xmlns:a16="http://schemas.microsoft.com/office/drawing/2014/main" id="{EB0179BE-D6DB-41F9-A50F-95ED4563F490}"/>
              </a:ext>
            </a:extLst>
          </p:cNvPr>
          <p:cNvSpPr>
            <a:spLocks noGrp="1"/>
          </p:cNvSpPr>
          <p:nvPr>
            <p:ph type="sldNum" sz="quarter" idx="12"/>
          </p:nvPr>
        </p:nvSpPr>
        <p:spPr/>
        <p:txBody>
          <a:bodyPr/>
          <a:lstStyle>
            <a:lvl1pPr>
              <a:defRPr/>
            </a:lvl1pPr>
          </a:lstStyle>
          <a:p>
            <a:pPr>
              <a:defRPr/>
            </a:pPr>
            <a:fld id="{18654E67-5E98-4A55-B92B-84386C2EB55A}" type="slidenum">
              <a:rPr lang="en-ZA" altLang="en-US"/>
              <a:pPr>
                <a:defRPr/>
              </a:pPr>
              <a:t>‹#›</a:t>
            </a:fld>
            <a:endParaRPr lang="en-ZA" altLang="en-US"/>
          </a:p>
        </p:txBody>
      </p:sp>
    </p:spTree>
    <p:extLst>
      <p:ext uri="{BB962C8B-B14F-4D97-AF65-F5344CB8AC3E}">
        <p14:creationId xmlns:p14="http://schemas.microsoft.com/office/powerpoint/2010/main" val="2964923875"/>
      </p:ext>
    </p:extLst>
  </p:cSld>
  <p:clrMapOvr>
    <a:masterClrMapping/>
  </p:clrMapOvr>
  <p:transition spd="slow">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70D5C897-6E90-4BD2-AF0D-9BDD94CFE051}"/>
              </a:ext>
            </a:extLst>
          </p:cNvPr>
          <p:cNvSpPr>
            <a:spLocks noGrp="1"/>
          </p:cNvSpPr>
          <p:nvPr>
            <p:ph type="dt" sz="half" idx="10"/>
          </p:nvPr>
        </p:nvSpPr>
        <p:spPr/>
        <p:txBody>
          <a:bodyPr/>
          <a:lstStyle>
            <a:lvl1pPr>
              <a:defRPr/>
            </a:lvl1pPr>
          </a:lstStyle>
          <a:p>
            <a:pPr>
              <a:defRPr/>
            </a:pPr>
            <a:fld id="{9BAC4B7A-DC90-4787-A61F-207ED11DD954}" type="datetime1">
              <a:rPr lang="en-US"/>
              <a:pPr>
                <a:defRPr/>
              </a:pPr>
              <a:t>4/23/2024</a:t>
            </a:fld>
            <a:endParaRPr lang="en-ZA"/>
          </a:p>
        </p:txBody>
      </p:sp>
      <p:sp>
        <p:nvSpPr>
          <p:cNvPr id="6" name="Footer Placeholder 5">
            <a:extLst>
              <a:ext uri="{FF2B5EF4-FFF2-40B4-BE49-F238E27FC236}">
                <a16:creationId xmlns:a16="http://schemas.microsoft.com/office/drawing/2014/main" id="{67739D2A-2D24-42EA-83B4-566E6660CD32}"/>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7" name="Slide Number Placeholder 6">
            <a:extLst>
              <a:ext uri="{FF2B5EF4-FFF2-40B4-BE49-F238E27FC236}">
                <a16:creationId xmlns:a16="http://schemas.microsoft.com/office/drawing/2014/main" id="{BE6DC2CA-DB38-4FA9-AB0E-1EFE97223B57}"/>
              </a:ext>
            </a:extLst>
          </p:cNvPr>
          <p:cNvSpPr>
            <a:spLocks noGrp="1"/>
          </p:cNvSpPr>
          <p:nvPr>
            <p:ph type="sldNum" sz="quarter" idx="12"/>
          </p:nvPr>
        </p:nvSpPr>
        <p:spPr/>
        <p:txBody>
          <a:bodyPr/>
          <a:lstStyle>
            <a:lvl1pPr>
              <a:defRPr/>
            </a:lvl1pPr>
          </a:lstStyle>
          <a:p>
            <a:pPr>
              <a:defRPr/>
            </a:pPr>
            <a:fld id="{C2BA5D33-A68F-499C-B7E1-4C322487ED18}" type="slidenum">
              <a:rPr lang="en-ZA" altLang="en-US"/>
              <a:pPr>
                <a:defRPr/>
              </a:pPr>
              <a:t>‹#›</a:t>
            </a:fld>
            <a:endParaRPr lang="en-ZA" altLang="en-US"/>
          </a:p>
        </p:txBody>
      </p:sp>
    </p:spTree>
    <p:extLst>
      <p:ext uri="{BB962C8B-B14F-4D97-AF65-F5344CB8AC3E}">
        <p14:creationId xmlns:p14="http://schemas.microsoft.com/office/powerpoint/2010/main" val="1121247086"/>
      </p:ext>
    </p:extLst>
  </p:cSld>
  <p:clrMapOvr>
    <a:masterClrMapping/>
  </p:clrMapOvr>
  <p:transition spd="slow">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E59C5BAE-1C2C-433C-B32B-5956FDB9A6FB}"/>
              </a:ext>
            </a:extLst>
          </p:cNvPr>
          <p:cNvSpPr>
            <a:spLocks noGrp="1"/>
          </p:cNvSpPr>
          <p:nvPr>
            <p:ph type="dt" sz="half" idx="10"/>
          </p:nvPr>
        </p:nvSpPr>
        <p:spPr/>
        <p:txBody>
          <a:bodyPr/>
          <a:lstStyle>
            <a:lvl1pPr>
              <a:defRPr/>
            </a:lvl1pPr>
          </a:lstStyle>
          <a:p>
            <a:pPr>
              <a:defRPr/>
            </a:pPr>
            <a:fld id="{3D2BBE3C-0321-4714-97E9-EFC2EC3EECC7}" type="datetime1">
              <a:rPr lang="en-US"/>
              <a:pPr>
                <a:defRPr/>
              </a:pPr>
              <a:t>4/23/2024</a:t>
            </a:fld>
            <a:endParaRPr lang="en-ZA"/>
          </a:p>
        </p:txBody>
      </p:sp>
      <p:sp>
        <p:nvSpPr>
          <p:cNvPr id="8" name="Footer Placeholder 7">
            <a:extLst>
              <a:ext uri="{FF2B5EF4-FFF2-40B4-BE49-F238E27FC236}">
                <a16:creationId xmlns:a16="http://schemas.microsoft.com/office/drawing/2014/main" id="{479C90BE-EDFD-49B0-A8F8-133B1F2C5EBA}"/>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9" name="Slide Number Placeholder 8">
            <a:extLst>
              <a:ext uri="{FF2B5EF4-FFF2-40B4-BE49-F238E27FC236}">
                <a16:creationId xmlns:a16="http://schemas.microsoft.com/office/drawing/2014/main" id="{7211ABE4-7373-467E-A850-C96CD4068BA8}"/>
              </a:ext>
            </a:extLst>
          </p:cNvPr>
          <p:cNvSpPr>
            <a:spLocks noGrp="1"/>
          </p:cNvSpPr>
          <p:nvPr>
            <p:ph type="sldNum" sz="quarter" idx="12"/>
          </p:nvPr>
        </p:nvSpPr>
        <p:spPr/>
        <p:txBody>
          <a:bodyPr/>
          <a:lstStyle>
            <a:lvl1pPr>
              <a:defRPr/>
            </a:lvl1pPr>
          </a:lstStyle>
          <a:p>
            <a:pPr>
              <a:defRPr/>
            </a:pPr>
            <a:fld id="{AEECADFB-9BD5-4A9D-B0C6-9417D7B5F721}" type="slidenum">
              <a:rPr lang="en-ZA" altLang="en-US"/>
              <a:pPr>
                <a:defRPr/>
              </a:pPr>
              <a:t>‹#›</a:t>
            </a:fld>
            <a:endParaRPr lang="en-ZA" altLang="en-US"/>
          </a:p>
        </p:txBody>
      </p:sp>
    </p:spTree>
    <p:extLst>
      <p:ext uri="{BB962C8B-B14F-4D97-AF65-F5344CB8AC3E}">
        <p14:creationId xmlns:p14="http://schemas.microsoft.com/office/powerpoint/2010/main" val="4039459185"/>
      </p:ext>
    </p:extLst>
  </p:cSld>
  <p:clrMapOvr>
    <a:masterClrMapping/>
  </p:clrMapOvr>
  <p:transition spd="slow">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14965E01-1F72-42F5-AA2B-D5ECDB2A9900}"/>
              </a:ext>
            </a:extLst>
          </p:cNvPr>
          <p:cNvSpPr>
            <a:spLocks noGrp="1"/>
          </p:cNvSpPr>
          <p:nvPr>
            <p:ph type="dt" sz="half" idx="10"/>
          </p:nvPr>
        </p:nvSpPr>
        <p:spPr/>
        <p:txBody>
          <a:bodyPr/>
          <a:lstStyle>
            <a:lvl1pPr>
              <a:defRPr/>
            </a:lvl1pPr>
          </a:lstStyle>
          <a:p>
            <a:pPr>
              <a:defRPr/>
            </a:pPr>
            <a:fld id="{14392700-0E39-401D-9405-50CC07F1535B}" type="datetime1">
              <a:rPr lang="en-US"/>
              <a:pPr>
                <a:defRPr/>
              </a:pPr>
              <a:t>4/23/2024</a:t>
            </a:fld>
            <a:endParaRPr lang="en-ZA"/>
          </a:p>
        </p:txBody>
      </p:sp>
      <p:sp>
        <p:nvSpPr>
          <p:cNvPr id="4" name="Footer Placeholder 3">
            <a:extLst>
              <a:ext uri="{FF2B5EF4-FFF2-40B4-BE49-F238E27FC236}">
                <a16:creationId xmlns:a16="http://schemas.microsoft.com/office/drawing/2014/main" id="{1788145F-AAEB-4867-B070-DF62B59200D0}"/>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5" name="Slide Number Placeholder 4">
            <a:extLst>
              <a:ext uri="{FF2B5EF4-FFF2-40B4-BE49-F238E27FC236}">
                <a16:creationId xmlns:a16="http://schemas.microsoft.com/office/drawing/2014/main" id="{C4CF6CDB-AAE7-46F0-BBCD-53BEAB2323D1}"/>
              </a:ext>
            </a:extLst>
          </p:cNvPr>
          <p:cNvSpPr>
            <a:spLocks noGrp="1"/>
          </p:cNvSpPr>
          <p:nvPr>
            <p:ph type="sldNum" sz="quarter" idx="12"/>
          </p:nvPr>
        </p:nvSpPr>
        <p:spPr/>
        <p:txBody>
          <a:bodyPr/>
          <a:lstStyle>
            <a:lvl1pPr>
              <a:defRPr/>
            </a:lvl1pPr>
          </a:lstStyle>
          <a:p>
            <a:pPr>
              <a:defRPr/>
            </a:pPr>
            <a:fld id="{B50077A5-8EE2-46EF-96C2-336EC2815224}" type="slidenum">
              <a:rPr lang="en-ZA" altLang="en-US"/>
              <a:pPr>
                <a:defRPr/>
              </a:pPr>
              <a:t>‹#›</a:t>
            </a:fld>
            <a:endParaRPr lang="en-ZA" altLang="en-US"/>
          </a:p>
        </p:txBody>
      </p:sp>
    </p:spTree>
    <p:extLst>
      <p:ext uri="{BB962C8B-B14F-4D97-AF65-F5344CB8AC3E}">
        <p14:creationId xmlns:p14="http://schemas.microsoft.com/office/powerpoint/2010/main" val="2144895052"/>
      </p:ext>
    </p:extLst>
  </p:cSld>
  <p:clrMapOvr>
    <a:masterClrMapping/>
  </p:clrMapOvr>
  <p:transition spd="slow">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ED3421-ECC9-4416-9FD2-B6094FA15C21}"/>
              </a:ext>
            </a:extLst>
          </p:cNvPr>
          <p:cNvSpPr>
            <a:spLocks noGrp="1"/>
          </p:cNvSpPr>
          <p:nvPr>
            <p:ph type="dt" sz="half" idx="10"/>
          </p:nvPr>
        </p:nvSpPr>
        <p:spPr/>
        <p:txBody>
          <a:bodyPr/>
          <a:lstStyle>
            <a:lvl1pPr>
              <a:defRPr/>
            </a:lvl1pPr>
          </a:lstStyle>
          <a:p>
            <a:pPr>
              <a:defRPr/>
            </a:pPr>
            <a:fld id="{530E2AB2-0783-41B1-AF1F-DFB5C27D9A9A}" type="datetime1">
              <a:rPr lang="en-US"/>
              <a:pPr>
                <a:defRPr/>
              </a:pPr>
              <a:t>4/23/2024</a:t>
            </a:fld>
            <a:endParaRPr lang="en-ZA"/>
          </a:p>
        </p:txBody>
      </p:sp>
      <p:sp>
        <p:nvSpPr>
          <p:cNvPr id="3" name="Footer Placeholder 2">
            <a:extLst>
              <a:ext uri="{FF2B5EF4-FFF2-40B4-BE49-F238E27FC236}">
                <a16:creationId xmlns:a16="http://schemas.microsoft.com/office/drawing/2014/main" id="{F63FF4F8-B1BC-4D20-A085-C240511C0B2D}"/>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4" name="Slide Number Placeholder 3">
            <a:extLst>
              <a:ext uri="{FF2B5EF4-FFF2-40B4-BE49-F238E27FC236}">
                <a16:creationId xmlns:a16="http://schemas.microsoft.com/office/drawing/2014/main" id="{A18562A4-04A7-4917-AB9D-A541F0C34547}"/>
              </a:ext>
            </a:extLst>
          </p:cNvPr>
          <p:cNvSpPr>
            <a:spLocks noGrp="1"/>
          </p:cNvSpPr>
          <p:nvPr>
            <p:ph type="sldNum" sz="quarter" idx="12"/>
          </p:nvPr>
        </p:nvSpPr>
        <p:spPr/>
        <p:txBody>
          <a:bodyPr/>
          <a:lstStyle>
            <a:lvl1pPr>
              <a:defRPr/>
            </a:lvl1pPr>
          </a:lstStyle>
          <a:p>
            <a:pPr>
              <a:defRPr/>
            </a:pPr>
            <a:fld id="{485F02E8-C4D3-45B0-BBC0-66FF486D14B9}" type="slidenum">
              <a:rPr lang="en-ZA" altLang="en-US"/>
              <a:pPr>
                <a:defRPr/>
              </a:pPr>
              <a:t>‹#›</a:t>
            </a:fld>
            <a:endParaRPr lang="en-ZA" altLang="en-US"/>
          </a:p>
        </p:txBody>
      </p:sp>
    </p:spTree>
    <p:extLst>
      <p:ext uri="{BB962C8B-B14F-4D97-AF65-F5344CB8AC3E}">
        <p14:creationId xmlns:p14="http://schemas.microsoft.com/office/powerpoint/2010/main" val="2166046021"/>
      </p:ext>
    </p:extLst>
  </p:cSld>
  <p:clrMapOvr>
    <a:masterClrMapping/>
  </p:clrMapOvr>
  <p:transition spd="slow">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46E8247-A00B-4C1F-B610-8E6125F1E9BA}"/>
              </a:ext>
            </a:extLst>
          </p:cNvPr>
          <p:cNvSpPr>
            <a:spLocks noGrp="1"/>
          </p:cNvSpPr>
          <p:nvPr>
            <p:ph type="dt" sz="half" idx="10"/>
          </p:nvPr>
        </p:nvSpPr>
        <p:spPr/>
        <p:txBody>
          <a:bodyPr/>
          <a:lstStyle>
            <a:lvl1pPr>
              <a:defRPr/>
            </a:lvl1pPr>
          </a:lstStyle>
          <a:p>
            <a:pPr>
              <a:defRPr/>
            </a:pPr>
            <a:fld id="{39BE55BD-9C4C-42C9-8C2C-BC7547B170B2}" type="datetime1">
              <a:rPr lang="en-US"/>
              <a:pPr>
                <a:defRPr/>
              </a:pPr>
              <a:t>4/23/2024</a:t>
            </a:fld>
            <a:endParaRPr lang="en-ZA"/>
          </a:p>
        </p:txBody>
      </p:sp>
      <p:sp>
        <p:nvSpPr>
          <p:cNvPr id="6" name="Footer Placeholder 5">
            <a:extLst>
              <a:ext uri="{FF2B5EF4-FFF2-40B4-BE49-F238E27FC236}">
                <a16:creationId xmlns:a16="http://schemas.microsoft.com/office/drawing/2014/main" id="{E20BAFF6-6704-41D0-80E4-F87D53F10186}"/>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7" name="Slide Number Placeholder 6">
            <a:extLst>
              <a:ext uri="{FF2B5EF4-FFF2-40B4-BE49-F238E27FC236}">
                <a16:creationId xmlns:a16="http://schemas.microsoft.com/office/drawing/2014/main" id="{A6DDD864-98E5-4A99-9777-A1E7949EA3D4}"/>
              </a:ext>
            </a:extLst>
          </p:cNvPr>
          <p:cNvSpPr>
            <a:spLocks noGrp="1"/>
          </p:cNvSpPr>
          <p:nvPr>
            <p:ph type="sldNum" sz="quarter" idx="12"/>
          </p:nvPr>
        </p:nvSpPr>
        <p:spPr/>
        <p:txBody>
          <a:bodyPr/>
          <a:lstStyle>
            <a:lvl1pPr>
              <a:defRPr/>
            </a:lvl1pPr>
          </a:lstStyle>
          <a:p>
            <a:pPr>
              <a:defRPr/>
            </a:pPr>
            <a:fld id="{A7C46674-381A-429F-876C-DC23C91CD763}" type="slidenum">
              <a:rPr lang="en-ZA" altLang="en-US"/>
              <a:pPr>
                <a:defRPr/>
              </a:pPr>
              <a:t>‹#›</a:t>
            </a:fld>
            <a:endParaRPr lang="en-ZA" altLang="en-US"/>
          </a:p>
        </p:txBody>
      </p:sp>
    </p:spTree>
    <p:extLst>
      <p:ext uri="{BB962C8B-B14F-4D97-AF65-F5344CB8AC3E}">
        <p14:creationId xmlns:p14="http://schemas.microsoft.com/office/powerpoint/2010/main" val="3862514852"/>
      </p:ext>
    </p:extLst>
  </p:cSld>
  <p:clrMapOvr>
    <a:masterClrMapping/>
  </p:clrMapOvr>
  <p:transition spd="slow">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7D64C75C-57DC-4FD5-8A28-80A55D727BFD}"/>
              </a:ext>
            </a:extLst>
          </p:cNvPr>
          <p:cNvSpPr>
            <a:spLocks noGrp="1"/>
          </p:cNvSpPr>
          <p:nvPr>
            <p:ph type="dt" sz="half" idx="10"/>
          </p:nvPr>
        </p:nvSpPr>
        <p:spPr/>
        <p:txBody>
          <a:bodyPr/>
          <a:lstStyle>
            <a:lvl1pPr>
              <a:defRPr/>
            </a:lvl1pPr>
          </a:lstStyle>
          <a:p>
            <a:pPr>
              <a:defRPr/>
            </a:pPr>
            <a:fld id="{5F1E5AD5-9978-4157-86D7-62B2FCB1E348}" type="datetime1">
              <a:rPr lang="en-US"/>
              <a:pPr>
                <a:defRPr/>
              </a:pPr>
              <a:t>4/23/2024</a:t>
            </a:fld>
            <a:endParaRPr lang="en-ZA"/>
          </a:p>
        </p:txBody>
      </p:sp>
      <p:sp>
        <p:nvSpPr>
          <p:cNvPr id="6" name="Footer Placeholder 5">
            <a:extLst>
              <a:ext uri="{FF2B5EF4-FFF2-40B4-BE49-F238E27FC236}">
                <a16:creationId xmlns:a16="http://schemas.microsoft.com/office/drawing/2014/main" id="{3E280C7F-2CF2-463E-B2DE-21C8462E2B85}"/>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7" name="Slide Number Placeholder 6">
            <a:extLst>
              <a:ext uri="{FF2B5EF4-FFF2-40B4-BE49-F238E27FC236}">
                <a16:creationId xmlns:a16="http://schemas.microsoft.com/office/drawing/2014/main" id="{895E7178-9FB8-4960-BA6E-064B5DB8CD29}"/>
              </a:ext>
            </a:extLst>
          </p:cNvPr>
          <p:cNvSpPr>
            <a:spLocks noGrp="1"/>
          </p:cNvSpPr>
          <p:nvPr>
            <p:ph type="sldNum" sz="quarter" idx="12"/>
          </p:nvPr>
        </p:nvSpPr>
        <p:spPr/>
        <p:txBody>
          <a:bodyPr/>
          <a:lstStyle>
            <a:lvl1pPr>
              <a:defRPr/>
            </a:lvl1pPr>
          </a:lstStyle>
          <a:p>
            <a:pPr>
              <a:defRPr/>
            </a:pPr>
            <a:fld id="{E3976AA7-B3AE-4038-A00A-4ABF93E01D0D}" type="slidenum">
              <a:rPr lang="en-ZA" altLang="en-US"/>
              <a:pPr>
                <a:defRPr/>
              </a:pPr>
              <a:t>‹#›</a:t>
            </a:fld>
            <a:endParaRPr lang="en-ZA" altLang="en-US"/>
          </a:p>
        </p:txBody>
      </p:sp>
    </p:spTree>
    <p:extLst>
      <p:ext uri="{BB962C8B-B14F-4D97-AF65-F5344CB8AC3E}">
        <p14:creationId xmlns:p14="http://schemas.microsoft.com/office/powerpoint/2010/main" val="1152359979"/>
      </p:ext>
    </p:extLst>
  </p:cSld>
  <p:clrMapOvr>
    <a:masterClrMapping/>
  </p:clrMapOvr>
  <p:transition spd="slow">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9FD5F902-D463-4E86-911D-C16C3989831F}"/>
              </a:ext>
            </a:extLst>
          </p:cNvPr>
          <p:cNvSpPr>
            <a:spLocks noGrp="1"/>
          </p:cNvSpPr>
          <p:nvPr>
            <p:ph type="dt" sz="half" idx="10"/>
          </p:nvPr>
        </p:nvSpPr>
        <p:spPr/>
        <p:txBody>
          <a:bodyPr/>
          <a:lstStyle>
            <a:lvl1pPr>
              <a:defRPr/>
            </a:lvl1pPr>
          </a:lstStyle>
          <a:p>
            <a:pPr>
              <a:defRPr/>
            </a:pPr>
            <a:fld id="{49DFCEDF-6DBC-4A86-8A8F-BD37F110C3A7}" type="datetime1">
              <a:rPr lang="en-US"/>
              <a:pPr>
                <a:defRPr/>
              </a:pPr>
              <a:t>4/23/2024</a:t>
            </a:fld>
            <a:endParaRPr lang="en-ZA"/>
          </a:p>
        </p:txBody>
      </p:sp>
      <p:sp>
        <p:nvSpPr>
          <p:cNvPr id="5" name="Footer Placeholder 4">
            <a:extLst>
              <a:ext uri="{FF2B5EF4-FFF2-40B4-BE49-F238E27FC236}">
                <a16:creationId xmlns:a16="http://schemas.microsoft.com/office/drawing/2014/main" id="{974D82D6-5515-4AFC-BC0C-129A8F58F3C0}"/>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a:extLst>
              <a:ext uri="{FF2B5EF4-FFF2-40B4-BE49-F238E27FC236}">
                <a16:creationId xmlns:a16="http://schemas.microsoft.com/office/drawing/2014/main" id="{F92FB7DA-1591-433F-AD67-51D9E07BDE3E}"/>
              </a:ext>
            </a:extLst>
          </p:cNvPr>
          <p:cNvSpPr>
            <a:spLocks noGrp="1"/>
          </p:cNvSpPr>
          <p:nvPr>
            <p:ph type="sldNum" sz="quarter" idx="12"/>
          </p:nvPr>
        </p:nvSpPr>
        <p:spPr/>
        <p:txBody>
          <a:bodyPr/>
          <a:lstStyle>
            <a:lvl1pPr>
              <a:defRPr/>
            </a:lvl1pPr>
          </a:lstStyle>
          <a:p>
            <a:pPr>
              <a:defRPr/>
            </a:pPr>
            <a:fld id="{C80517CE-8B6D-465D-ABD2-BFA75443375A}" type="slidenum">
              <a:rPr lang="en-ZA" altLang="en-US"/>
              <a:pPr>
                <a:defRPr/>
              </a:pPr>
              <a:t>‹#›</a:t>
            </a:fld>
            <a:endParaRPr lang="en-ZA" altLang="en-US"/>
          </a:p>
        </p:txBody>
      </p:sp>
    </p:spTree>
    <p:extLst>
      <p:ext uri="{BB962C8B-B14F-4D97-AF65-F5344CB8AC3E}">
        <p14:creationId xmlns:p14="http://schemas.microsoft.com/office/powerpoint/2010/main" val="1528410872"/>
      </p:ext>
    </p:extLst>
  </p:cSld>
  <p:clrMapOvr>
    <a:masterClrMapping/>
  </p:clrMapOvr>
  <p:transition spd="slow">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FE2D3AEA-FDEC-4442-B400-87D17FECFBCC}"/>
              </a:ext>
            </a:extLst>
          </p:cNvPr>
          <p:cNvSpPr>
            <a:spLocks noGrp="1"/>
          </p:cNvSpPr>
          <p:nvPr>
            <p:ph type="dt" sz="half" idx="10"/>
          </p:nvPr>
        </p:nvSpPr>
        <p:spPr/>
        <p:txBody>
          <a:bodyPr/>
          <a:lstStyle>
            <a:lvl1pPr>
              <a:defRPr/>
            </a:lvl1pPr>
          </a:lstStyle>
          <a:p>
            <a:pPr>
              <a:defRPr/>
            </a:pPr>
            <a:fld id="{CCFBFAE3-688F-4433-9C30-76999EEDE8C4}" type="datetime1">
              <a:rPr lang="en-US"/>
              <a:pPr>
                <a:defRPr/>
              </a:pPr>
              <a:t>4/23/2024</a:t>
            </a:fld>
            <a:endParaRPr lang="en-ZA"/>
          </a:p>
        </p:txBody>
      </p:sp>
      <p:sp>
        <p:nvSpPr>
          <p:cNvPr id="5" name="Footer Placeholder 4">
            <a:extLst>
              <a:ext uri="{FF2B5EF4-FFF2-40B4-BE49-F238E27FC236}">
                <a16:creationId xmlns:a16="http://schemas.microsoft.com/office/drawing/2014/main" id="{DA71482A-85FF-4E3D-86F9-20B37560628A}"/>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a:extLst>
              <a:ext uri="{FF2B5EF4-FFF2-40B4-BE49-F238E27FC236}">
                <a16:creationId xmlns:a16="http://schemas.microsoft.com/office/drawing/2014/main" id="{1647786A-40AC-4C99-9670-2D470847E653}"/>
              </a:ext>
            </a:extLst>
          </p:cNvPr>
          <p:cNvSpPr>
            <a:spLocks noGrp="1"/>
          </p:cNvSpPr>
          <p:nvPr>
            <p:ph type="sldNum" sz="quarter" idx="12"/>
          </p:nvPr>
        </p:nvSpPr>
        <p:spPr/>
        <p:txBody>
          <a:bodyPr/>
          <a:lstStyle>
            <a:lvl1pPr>
              <a:defRPr/>
            </a:lvl1pPr>
          </a:lstStyle>
          <a:p>
            <a:pPr>
              <a:defRPr/>
            </a:pPr>
            <a:fld id="{EF7B2C62-DAC8-4D26-B984-338167B31BB0}" type="slidenum">
              <a:rPr lang="en-ZA" altLang="en-US"/>
              <a:pPr>
                <a:defRPr/>
              </a:pPr>
              <a:t>‹#›</a:t>
            </a:fld>
            <a:endParaRPr lang="en-ZA" altLang="en-US"/>
          </a:p>
        </p:txBody>
      </p:sp>
    </p:spTree>
    <p:extLst>
      <p:ext uri="{BB962C8B-B14F-4D97-AF65-F5344CB8AC3E}">
        <p14:creationId xmlns:p14="http://schemas.microsoft.com/office/powerpoint/2010/main" val="2909325844"/>
      </p:ext>
    </p:extLst>
  </p:cSld>
  <p:clrMapOvr>
    <a:masterClrMapping/>
  </p:clrMapOvr>
  <p:transition spd="slow">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a:extLst>
              <a:ext uri="{FF2B5EF4-FFF2-40B4-BE49-F238E27FC236}">
                <a16:creationId xmlns:a16="http://schemas.microsoft.com/office/drawing/2014/main" id="{3FAE278D-2A84-4EAC-894F-C1F9342BBABD}"/>
              </a:ext>
            </a:extLst>
          </p:cNvPr>
          <p:cNvSpPr>
            <a:spLocks noGrp="1"/>
          </p:cNvSpPr>
          <p:nvPr>
            <p:ph type="dt" sz="half" idx="10"/>
          </p:nvPr>
        </p:nvSpPr>
        <p:spPr/>
        <p:txBody>
          <a:bodyPr/>
          <a:lstStyle>
            <a:lvl1pPr>
              <a:defRPr/>
            </a:lvl1pPr>
          </a:lstStyle>
          <a:p>
            <a:pPr>
              <a:defRPr/>
            </a:pPr>
            <a:fld id="{9DF99FA4-8CD1-4797-9024-E8743005A44D}" type="datetime1">
              <a:rPr lang="en-US"/>
              <a:pPr>
                <a:defRPr/>
              </a:pPr>
              <a:t>4/23/2024</a:t>
            </a:fld>
            <a:endParaRPr lang="en-ZA"/>
          </a:p>
        </p:txBody>
      </p:sp>
      <p:sp>
        <p:nvSpPr>
          <p:cNvPr id="4" name="Slide Number Placeholder 4">
            <a:extLst>
              <a:ext uri="{FF2B5EF4-FFF2-40B4-BE49-F238E27FC236}">
                <a16:creationId xmlns:a16="http://schemas.microsoft.com/office/drawing/2014/main" id="{4C22583F-594C-463F-A9C2-1AAADACF763F}"/>
              </a:ext>
            </a:extLst>
          </p:cNvPr>
          <p:cNvSpPr>
            <a:spLocks noGrp="1"/>
          </p:cNvSpPr>
          <p:nvPr>
            <p:ph type="sldNum" sz="quarter" idx="11"/>
          </p:nvPr>
        </p:nvSpPr>
        <p:spPr>
          <a:xfrm>
            <a:off x="3851275" y="6453188"/>
            <a:ext cx="1008063" cy="268287"/>
          </a:xfrm>
        </p:spPr>
        <p:txBody>
          <a:bodyPr/>
          <a:lstStyle>
            <a:lvl1pPr>
              <a:defRPr/>
            </a:lvl1pPr>
          </a:lstStyle>
          <a:p>
            <a:pPr>
              <a:defRPr/>
            </a:pPr>
            <a:fld id="{C9F6DCEC-6D8A-4AAD-9646-8C649600D16B}" type="slidenum">
              <a:rPr lang="en-ZA" altLang="en-US"/>
              <a:pPr>
                <a:defRPr/>
              </a:pPr>
              <a:t>‹#›</a:t>
            </a:fld>
            <a:endParaRPr lang="en-ZA" altLang="en-US"/>
          </a:p>
        </p:txBody>
      </p:sp>
    </p:spTree>
    <p:extLst>
      <p:ext uri="{BB962C8B-B14F-4D97-AF65-F5344CB8AC3E}">
        <p14:creationId xmlns:p14="http://schemas.microsoft.com/office/powerpoint/2010/main" val="796249143"/>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eaLnBrk="0" hangingPunct="0">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solidFill>
                  <a:srgbClr val="003896"/>
                </a:solidFill>
                <a:latin typeface="Arial" charset="0"/>
                <a:cs typeface="Arial" charset="0"/>
              </a:defRPr>
            </a:lvl1pPr>
          </a:lstStyle>
          <a:p>
            <a:pPr>
              <a:defRPr/>
            </a:pPr>
            <a:endParaRPr lang="en-ZA" sz="1800" dirty="0"/>
          </a:p>
        </p:txBody>
      </p:sp>
      <p:sp>
        <p:nvSpPr>
          <p:cNvPr id="6" name="Slide Number Placeholder 5"/>
          <p:cNvSpPr>
            <a:spLocks noGrp="1"/>
          </p:cNvSpPr>
          <p:nvPr>
            <p:ph type="sldNum" sz="quarter" idx="12"/>
          </p:nvPr>
        </p:nvSpPr>
        <p:spPr/>
        <p:txBody>
          <a:bodyPr/>
          <a:lstStyle>
            <a:lvl1pPr eaLnBrk="0" hangingPunct="0">
              <a:defRPr/>
            </a:lvl1pPr>
          </a:lstStyle>
          <a:p>
            <a:pPr>
              <a:defRPr/>
            </a:pPr>
            <a:fld id="{0E15FD3C-123F-4437-BF51-87690B0E21D5}" type="slidenum">
              <a:rPr lang="en-ZA"/>
              <a:pPr>
                <a:defRPr/>
              </a:pPr>
              <a:t>‹#›</a:t>
            </a:fld>
            <a:endParaRPr lang="en-ZA" dirty="0"/>
          </a:p>
        </p:txBody>
      </p:sp>
    </p:spTree>
    <p:extLst>
      <p:ext uri="{BB962C8B-B14F-4D97-AF65-F5344CB8AC3E}">
        <p14:creationId xmlns:p14="http://schemas.microsoft.com/office/powerpoint/2010/main" val="601729171"/>
      </p:ext>
    </p:extLst>
  </p:cSld>
  <p:clrMapOvr>
    <a:masterClrMapping/>
  </p:clrMapOvr>
  <p:transition spd="slow">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a:extLst>
              <a:ext uri="{FF2B5EF4-FFF2-40B4-BE49-F238E27FC236}">
                <a16:creationId xmlns:a16="http://schemas.microsoft.com/office/drawing/2014/main" id="{898D98E8-2AED-4CFF-9CC3-60B51BEBD605}"/>
              </a:ext>
            </a:extLst>
          </p:cNvPr>
          <p:cNvGrpSpPr>
            <a:grpSpLocks/>
          </p:cNvGrpSpPr>
          <p:nvPr userDrawn="1"/>
        </p:nvGrpSpPr>
        <p:grpSpPr bwMode="auto">
          <a:xfrm>
            <a:off x="-4763" y="0"/>
            <a:ext cx="9148763" cy="6858000"/>
            <a:chOff x="-3" y="0"/>
            <a:chExt cx="5763" cy="4320"/>
          </a:xfrm>
        </p:grpSpPr>
        <p:pic>
          <p:nvPicPr>
            <p:cNvPr id="5" name="Picture 148" descr="logo small">
              <a:extLst>
                <a:ext uri="{FF2B5EF4-FFF2-40B4-BE49-F238E27FC236}">
                  <a16:creationId xmlns:a16="http://schemas.microsoft.com/office/drawing/2014/main" id="{B78BAFF9-A05F-47C3-8071-A8062448350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a:extLst>
                <a:ext uri="{FF2B5EF4-FFF2-40B4-BE49-F238E27FC236}">
                  <a16:creationId xmlns:a16="http://schemas.microsoft.com/office/drawing/2014/main" id="{42C48A71-1D12-4835-A461-5756852D3A15}"/>
                </a:ext>
              </a:extLst>
            </p:cNvPr>
            <p:cNvSpPr>
              <a:spLocks noChangeArrowheads="1"/>
            </p:cNvSpPr>
            <p:nvPr userDrawn="1"/>
          </p:nvSpPr>
          <p:spPr bwMode="auto">
            <a:xfrm>
              <a:off x="-3" y="0"/>
              <a:ext cx="5763" cy="4320"/>
            </a:xfrm>
            <a:prstGeom prst="rect">
              <a:avLst/>
            </a:prstGeom>
            <a:noFill/>
            <a:ln>
              <a:noFill/>
            </a:ln>
            <a:effec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pic>
          <p:nvPicPr>
            <p:cNvPr id="7" name="Picture 23" descr="dd">
              <a:extLst>
                <a:ext uri="{FF2B5EF4-FFF2-40B4-BE49-F238E27FC236}">
                  <a16:creationId xmlns:a16="http://schemas.microsoft.com/office/drawing/2014/main" id="{840CA136-01C7-45E5-965E-9D0488836EA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a:extLst>
                <a:ext uri="{FF2B5EF4-FFF2-40B4-BE49-F238E27FC236}">
                  <a16:creationId xmlns:a16="http://schemas.microsoft.com/office/drawing/2014/main" id="{B2FF2E6A-8646-457C-88F3-E40D00AFD2FD}"/>
                </a:ext>
              </a:extLst>
            </p:cNvPr>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9" name="Oval 102" descr="coolers">
              <a:extLst>
                <a:ext uri="{FF2B5EF4-FFF2-40B4-BE49-F238E27FC236}">
                  <a16:creationId xmlns:a16="http://schemas.microsoft.com/office/drawing/2014/main" id="{4CF23051-3C99-4797-9B49-8E48B5A9E178}"/>
                </a:ext>
              </a:extLst>
            </p:cNvPr>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0" name="Oval 103">
              <a:extLst>
                <a:ext uri="{FF2B5EF4-FFF2-40B4-BE49-F238E27FC236}">
                  <a16:creationId xmlns:a16="http://schemas.microsoft.com/office/drawing/2014/main" id="{2F71ACF1-30C3-4A81-AF5A-B5EC4972E0F4}"/>
                </a:ext>
              </a:extLst>
            </p:cNvPr>
            <p:cNvSpPr>
              <a:spLocks noChangeArrowheads="1"/>
            </p:cNvSpPr>
            <p:nvPr userDrawn="1"/>
          </p:nvSpPr>
          <p:spPr bwMode="auto">
            <a:xfrm>
              <a:off x="217" y="772"/>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1" name="Oval 104">
              <a:extLst>
                <a:ext uri="{FF2B5EF4-FFF2-40B4-BE49-F238E27FC236}">
                  <a16:creationId xmlns:a16="http://schemas.microsoft.com/office/drawing/2014/main" id="{9D66C99C-2265-4C46-91DA-FA2B672E1A01}"/>
                </a:ext>
              </a:extLst>
            </p:cNvPr>
            <p:cNvSpPr>
              <a:spLocks noChangeArrowheads="1"/>
            </p:cNvSpPr>
            <p:nvPr userDrawn="1"/>
          </p:nvSpPr>
          <p:spPr bwMode="auto">
            <a:xfrm>
              <a:off x="162" y="772"/>
              <a:ext cx="1487"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2" name="Oval 105">
              <a:extLst>
                <a:ext uri="{FF2B5EF4-FFF2-40B4-BE49-F238E27FC236}">
                  <a16:creationId xmlns:a16="http://schemas.microsoft.com/office/drawing/2014/main" id="{44CC90F2-6F87-4DB4-A0E8-CCF8705704CF}"/>
                </a:ext>
              </a:extLst>
            </p:cNvPr>
            <p:cNvSpPr>
              <a:spLocks noChangeArrowheads="1"/>
            </p:cNvSpPr>
            <p:nvPr userDrawn="1"/>
          </p:nvSpPr>
          <p:spPr bwMode="auto">
            <a:xfrm>
              <a:off x="240" y="803"/>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3" name="Oval 106">
              <a:extLst>
                <a:ext uri="{FF2B5EF4-FFF2-40B4-BE49-F238E27FC236}">
                  <a16:creationId xmlns:a16="http://schemas.microsoft.com/office/drawing/2014/main" id="{B3689C07-3982-4343-8450-753BD27DF3ED}"/>
                </a:ext>
              </a:extLst>
            </p:cNvPr>
            <p:cNvSpPr>
              <a:spLocks noChangeArrowheads="1"/>
            </p:cNvSpPr>
            <p:nvPr userDrawn="1"/>
          </p:nvSpPr>
          <p:spPr bwMode="auto">
            <a:xfrm>
              <a:off x="194" y="757"/>
              <a:ext cx="1486" cy="1486"/>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4" name="Oval 107">
              <a:extLst>
                <a:ext uri="{FF2B5EF4-FFF2-40B4-BE49-F238E27FC236}">
                  <a16:creationId xmlns:a16="http://schemas.microsoft.com/office/drawing/2014/main" id="{B57CC3D8-035E-4CB5-AB2B-FAD5F707BE25}"/>
                </a:ext>
              </a:extLst>
            </p:cNvPr>
            <p:cNvSpPr>
              <a:spLocks noChangeArrowheads="1"/>
            </p:cNvSpPr>
            <p:nvPr userDrawn="1"/>
          </p:nvSpPr>
          <p:spPr bwMode="auto">
            <a:xfrm>
              <a:off x="279" y="834"/>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5" name="Oval 108">
              <a:extLst>
                <a:ext uri="{FF2B5EF4-FFF2-40B4-BE49-F238E27FC236}">
                  <a16:creationId xmlns:a16="http://schemas.microsoft.com/office/drawing/2014/main" id="{E820C2FA-AD6B-461B-BBC2-F1579CBCDE07}"/>
                </a:ext>
              </a:extLst>
            </p:cNvPr>
            <p:cNvSpPr>
              <a:spLocks noChangeArrowheads="1"/>
            </p:cNvSpPr>
            <p:nvPr userDrawn="1"/>
          </p:nvSpPr>
          <p:spPr bwMode="auto">
            <a:xfrm>
              <a:off x="108" y="834"/>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6" name="Oval 109">
              <a:extLst>
                <a:ext uri="{FF2B5EF4-FFF2-40B4-BE49-F238E27FC236}">
                  <a16:creationId xmlns:a16="http://schemas.microsoft.com/office/drawing/2014/main" id="{CB99B669-E3F1-4485-AC01-2B34C3EA8155}"/>
                </a:ext>
              </a:extLst>
            </p:cNvPr>
            <p:cNvSpPr>
              <a:spLocks noChangeArrowheads="1"/>
            </p:cNvSpPr>
            <p:nvPr userDrawn="1"/>
          </p:nvSpPr>
          <p:spPr bwMode="auto">
            <a:xfrm>
              <a:off x="287" y="757"/>
              <a:ext cx="1486" cy="1486"/>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7" name="Oval 110">
              <a:extLst>
                <a:ext uri="{FF2B5EF4-FFF2-40B4-BE49-F238E27FC236}">
                  <a16:creationId xmlns:a16="http://schemas.microsoft.com/office/drawing/2014/main" id="{17D4D658-BC4D-4848-9EC0-4DAC737AF893}"/>
                </a:ext>
              </a:extLst>
            </p:cNvPr>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8" name="Oval 111">
              <a:extLst>
                <a:ext uri="{FF2B5EF4-FFF2-40B4-BE49-F238E27FC236}">
                  <a16:creationId xmlns:a16="http://schemas.microsoft.com/office/drawing/2014/main" id="{99066E63-D50A-4B33-AB88-F0B4C2790E59}"/>
                </a:ext>
              </a:extLst>
            </p:cNvPr>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9" name="Oval 112">
              <a:extLst>
                <a:ext uri="{FF2B5EF4-FFF2-40B4-BE49-F238E27FC236}">
                  <a16:creationId xmlns:a16="http://schemas.microsoft.com/office/drawing/2014/main" id="{F4F1A603-BEC7-4A6D-9A8B-A6130BEE5455}"/>
                </a:ext>
              </a:extLst>
            </p:cNvPr>
            <p:cNvSpPr>
              <a:spLocks noChangeArrowheads="1"/>
            </p:cNvSpPr>
            <p:nvPr userDrawn="1"/>
          </p:nvSpPr>
          <p:spPr bwMode="auto">
            <a:xfrm>
              <a:off x="598" y="399"/>
              <a:ext cx="770"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0" name="Oval 113">
              <a:extLst>
                <a:ext uri="{FF2B5EF4-FFF2-40B4-BE49-F238E27FC236}">
                  <a16:creationId xmlns:a16="http://schemas.microsoft.com/office/drawing/2014/main" id="{6F245F18-9BB5-400E-91FE-A4E47CD72CAF}"/>
                </a:ext>
              </a:extLst>
            </p:cNvPr>
            <p:cNvSpPr>
              <a:spLocks noChangeArrowheads="1"/>
            </p:cNvSpPr>
            <p:nvPr userDrawn="1"/>
          </p:nvSpPr>
          <p:spPr bwMode="auto">
            <a:xfrm>
              <a:off x="575" y="399"/>
              <a:ext cx="762"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1" name="Oval 114">
              <a:extLst>
                <a:ext uri="{FF2B5EF4-FFF2-40B4-BE49-F238E27FC236}">
                  <a16:creationId xmlns:a16="http://schemas.microsoft.com/office/drawing/2014/main" id="{069AB3F9-393C-4503-9C94-A5A4479929EE}"/>
                </a:ext>
              </a:extLst>
            </p:cNvPr>
            <p:cNvSpPr>
              <a:spLocks noChangeArrowheads="1"/>
            </p:cNvSpPr>
            <p:nvPr userDrawn="1"/>
          </p:nvSpPr>
          <p:spPr bwMode="auto">
            <a:xfrm>
              <a:off x="614" y="414"/>
              <a:ext cx="770" cy="771"/>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2" name="Oval 115">
              <a:extLst>
                <a:ext uri="{FF2B5EF4-FFF2-40B4-BE49-F238E27FC236}">
                  <a16:creationId xmlns:a16="http://schemas.microsoft.com/office/drawing/2014/main" id="{8A7A434D-73DE-4F4C-A840-1C270C9EDD6C}"/>
                </a:ext>
              </a:extLst>
            </p:cNvPr>
            <p:cNvSpPr>
              <a:spLocks noChangeArrowheads="1"/>
            </p:cNvSpPr>
            <p:nvPr userDrawn="1"/>
          </p:nvSpPr>
          <p:spPr bwMode="auto">
            <a:xfrm>
              <a:off x="590" y="391"/>
              <a:ext cx="763"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3" name="Oval 116">
              <a:extLst>
                <a:ext uri="{FF2B5EF4-FFF2-40B4-BE49-F238E27FC236}">
                  <a16:creationId xmlns:a16="http://schemas.microsoft.com/office/drawing/2014/main" id="{B1C753B2-F309-4AB7-9925-3AA53E597339}"/>
                </a:ext>
              </a:extLst>
            </p:cNvPr>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4" name="Oval 117">
              <a:extLst>
                <a:ext uri="{FF2B5EF4-FFF2-40B4-BE49-F238E27FC236}">
                  <a16:creationId xmlns:a16="http://schemas.microsoft.com/office/drawing/2014/main" id="{D35D21DA-5EBE-4CC0-BAF8-C47CC7CEAA0C}"/>
                </a:ext>
              </a:extLst>
            </p:cNvPr>
            <p:cNvSpPr>
              <a:spLocks noChangeArrowheads="1"/>
            </p:cNvSpPr>
            <p:nvPr userDrawn="1"/>
          </p:nvSpPr>
          <p:spPr bwMode="auto">
            <a:xfrm>
              <a:off x="637" y="445"/>
              <a:ext cx="693" cy="693"/>
            </a:xfrm>
            <a:prstGeom prst="ellipse">
              <a:avLst/>
            </a:prstGeom>
            <a:noFill/>
            <a:ln w="0">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5" name="Oval 118" descr="face">
              <a:extLst>
                <a:ext uri="{FF2B5EF4-FFF2-40B4-BE49-F238E27FC236}">
                  <a16:creationId xmlns:a16="http://schemas.microsoft.com/office/drawing/2014/main" id="{ABA38310-17D3-48A8-B02D-743E95B207C0}"/>
                </a:ext>
              </a:extLst>
            </p:cNvPr>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6" name="Oval 119">
              <a:extLst>
                <a:ext uri="{FF2B5EF4-FFF2-40B4-BE49-F238E27FC236}">
                  <a16:creationId xmlns:a16="http://schemas.microsoft.com/office/drawing/2014/main" id="{1B27CE83-4926-4C17-9B9E-550E0F37DBA7}"/>
                </a:ext>
              </a:extLst>
            </p:cNvPr>
            <p:cNvSpPr>
              <a:spLocks noChangeArrowheads="1"/>
            </p:cNvSpPr>
            <p:nvPr userDrawn="1"/>
          </p:nvSpPr>
          <p:spPr bwMode="auto">
            <a:xfrm>
              <a:off x="637" y="391"/>
              <a:ext cx="770"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7" name="Oval 120">
              <a:extLst>
                <a:ext uri="{FF2B5EF4-FFF2-40B4-BE49-F238E27FC236}">
                  <a16:creationId xmlns:a16="http://schemas.microsoft.com/office/drawing/2014/main" id="{B5E2E42D-6B79-4C9E-B16B-261CC5802C3A}"/>
                </a:ext>
              </a:extLst>
            </p:cNvPr>
            <p:cNvSpPr>
              <a:spLocks noChangeArrowheads="1"/>
            </p:cNvSpPr>
            <p:nvPr userDrawn="1"/>
          </p:nvSpPr>
          <p:spPr bwMode="auto">
            <a:xfrm>
              <a:off x="544" y="438"/>
              <a:ext cx="770" cy="762"/>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8" name="Oval 121">
              <a:extLst>
                <a:ext uri="{FF2B5EF4-FFF2-40B4-BE49-F238E27FC236}">
                  <a16:creationId xmlns:a16="http://schemas.microsoft.com/office/drawing/2014/main" id="{D2FE66B9-8769-42B1-A738-0EFE4AE8CB0C}"/>
                </a:ext>
              </a:extLst>
            </p:cNvPr>
            <p:cNvSpPr>
              <a:spLocks noChangeArrowheads="1"/>
            </p:cNvSpPr>
            <p:nvPr userDrawn="1"/>
          </p:nvSpPr>
          <p:spPr bwMode="auto">
            <a:xfrm>
              <a:off x="637" y="438"/>
              <a:ext cx="763" cy="762"/>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9" name="Oval 122">
              <a:extLst>
                <a:ext uri="{FF2B5EF4-FFF2-40B4-BE49-F238E27FC236}">
                  <a16:creationId xmlns:a16="http://schemas.microsoft.com/office/drawing/2014/main" id="{B7FCB830-D7FB-4810-AE04-391FAA3B8113}"/>
                </a:ext>
              </a:extLst>
            </p:cNvPr>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0" name="Oval 123">
              <a:extLst>
                <a:ext uri="{FF2B5EF4-FFF2-40B4-BE49-F238E27FC236}">
                  <a16:creationId xmlns:a16="http://schemas.microsoft.com/office/drawing/2014/main" id="{83B722CA-097D-45F6-9A93-8CAEAACFA8D1}"/>
                </a:ext>
              </a:extLst>
            </p:cNvPr>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1" name="Oval 124">
              <a:extLst>
                <a:ext uri="{FF2B5EF4-FFF2-40B4-BE49-F238E27FC236}">
                  <a16:creationId xmlns:a16="http://schemas.microsoft.com/office/drawing/2014/main" id="{8ED8C5D3-11AF-4427-B61E-8D5ADD4CC1D1}"/>
                </a:ext>
              </a:extLst>
            </p:cNvPr>
            <p:cNvSpPr>
              <a:spLocks noChangeArrowheads="1"/>
            </p:cNvSpPr>
            <p:nvPr userDrawn="1"/>
          </p:nvSpPr>
          <p:spPr bwMode="auto">
            <a:xfrm>
              <a:off x="248" y="1963"/>
              <a:ext cx="1245" cy="124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2" name="Oval 125">
              <a:extLst>
                <a:ext uri="{FF2B5EF4-FFF2-40B4-BE49-F238E27FC236}">
                  <a16:creationId xmlns:a16="http://schemas.microsoft.com/office/drawing/2014/main" id="{5EB98205-3B81-491E-BAAB-AF0EEC03FE76}"/>
                </a:ext>
              </a:extLst>
            </p:cNvPr>
            <p:cNvSpPr>
              <a:spLocks noChangeArrowheads="1"/>
            </p:cNvSpPr>
            <p:nvPr userDrawn="1"/>
          </p:nvSpPr>
          <p:spPr bwMode="auto">
            <a:xfrm>
              <a:off x="209" y="1963"/>
              <a:ext cx="1237" cy="124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3" name="Oval 126">
              <a:extLst>
                <a:ext uri="{FF2B5EF4-FFF2-40B4-BE49-F238E27FC236}">
                  <a16:creationId xmlns:a16="http://schemas.microsoft.com/office/drawing/2014/main" id="{8AC93CA9-F605-4215-9D30-01328B0DDF2E}"/>
                </a:ext>
              </a:extLst>
            </p:cNvPr>
            <p:cNvSpPr>
              <a:spLocks noChangeArrowheads="1"/>
            </p:cNvSpPr>
            <p:nvPr userDrawn="1"/>
          </p:nvSpPr>
          <p:spPr bwMode="auto">
            <a:xfrm>
              <a:off x="271" y="1986"/>
              <a:ext cx="1245"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4" name="Oval 127">
              <a:extLst>
                <a:ext uri="{FF2B5EF4-FFF2-40B4-BE49-F238E27FC236}">
                  <a16:creationId xmlns:a16="http://schemas.microsoft.com/office/drawing/2014/main" id="{F83D6809-2FA0-4ED8-905F-B499C52A6E13}"/>
                </a:ext>
              </a:extLst>
            </p:cNvPr>
            <p:cNvSpPr>
              <a:spLocks noChangeArrowheads="1"/>
            </p:cNvSpPr>
            <p:nvPr userDrawn="1"/>
          </p:nvSpPr>
          <p:spPr bwMode="auto">
            <a:xfrm>
              <a:off x="232" y="1947"/>
              <a:ext cx="1245"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5" name="Oval 128" descr="new smal workers">
              <a:extLst>
                <a:ext uri="{FF2B5EF4-FFF2-40B4-BE49-F238E27FC236}">
                  <a16:creationId xmlns:a16="http://schemas.microsoft.com/office/drawing/2014/main" id="{36BFDD76-3943-4CD3-B5A1-523B988A644B}"/>
                </a:ext>
              </a:extLst>
            </p:cNvPr>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6" name="Oval 129">
              <a:extLst>
                <a:ext uri="{FF2B5EF4-FFF2-40B4-BE49-F238E27FC236}">
                  <a16:creationId xmlns:a16="http://schemas.microsoft.com/office/drawing/2014/main" id="{AB40234F-4CA3-468D-99AA-BCEE3F47EC5D}"/>
                </a:ext>
              </a:extLst>
            </p:cNvPr>
            <p:cNvSpPr>
              <a:spLocks noChangeArrowheads="1"/>
            </p:cNvSpPr>
            <p:nvPr userDrawn="1"/>
          </p:nvSpPr>
          <p:spPr bwMode="auto">
            <a:xfrm>
              <a:off x="162" y="2017"/>
              <a:ext cx="1238"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7" name="Oval 130">
              <a:extLst>
                <a:ext uri="{FF2B5EF4-FFF2-40B4-BE49-F238E27FC236}">
                  <a16:creationId xmlns:a16="http://schemas.microsoft.com/office/drawing/2014/main" id="{D8618BAF-EA21-404D-9065-BD3283A031EF}"/>
                </a:ext>
              </a:extLst>
            </p:cNvPr>
            <p:cNvSpPr>
              <a:spLocks noChangeArrowheads="1"/>
            </p:cNvSpPr>
            <p:nvPr userDrawn="1"/>
          </p:nvSpPr>
          <p:spPr bwMode="auto">
            <a:xfrm>
              <a:off x="310" y="1947"/>
              <a:ext cx="1245"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8" name="Oval 131">
              <a:extLst>
                <a:ext uri="{FF2B5EF4-FFF2-40B4-BE49-F238E27FC236}">
                  <a16:creationId xmlns:a16="http://schemas.microsoft.com/office/drawing/2014/main" id="{82D237F7-F9E3-4C8B-957D-A4CD22D5509A}"/>
                </a:ext>
              </a:extLst>
            </p:cNvPr>
            <p:cNvSpPr>
              <a:spLocks noChangeArrowheads="1"/>
            </p:cNvSpPr>
            <p:nvPr userDrawn="1"/>
          </p:nvSpPr>
          <p:spPr bwMode="auto">
            <a:xfrm>
              <a:off x="303" y="2017"/>
              <a:ext cx="1244"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9" name="Oval 132">
              <a:extLst>
                <a:ext uri="{FF2B5EF4-FFF2-40B4-BE49-F238E27FC236}">
                  <a16:creationId xmlns:a16="http://schemas.microsoft.com/office/drawing/2014/main" id="{5A2F8CF7-62D8-4CE1-8D0F-A4E7896D9EFD}"/>
                </a:ext>
              </a:extLst>
            </p:cNvPr>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0" name="Oval 133">
              <a:extLst>
                <a:ext uri="{FF2B5EF4-FFF2-40B4-BE49-F238E27FC236}">
                  <a16:creationId xmlns:a16="http://schemas.microsoft.com/office/drawing/2014/main" id="{C1E9D4E5-9543-4270-ADD1-E777FA942166}"/>
                </a:ext>
              </a:extLst>
            </p:cNvPr>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1" name="Oval 134">
              <a:extLst>
                <a:ext uri="{FF2B5EF4-FFF2-40B4-BE49-F238E27FC236}">
                  <a16:creationId xmlns:a16="http://schemas.microsoft.com/office/drawing/2014/main" id="{676AB442-8A8E-4824-BA5C-1BC55E7043DF}"/>
                </a:ext>
              </a:extLst>
            </p:cNvPr>
            <p:cNvSpPr>
              <a:spLocks noChangeArrowheads="1"/>
            </p:cNvSpPr>
            <p:nvPr userDrawn="1"/>
          </p:nvSpPr>
          <p:spPr bwMode="auto">
            <a:xfrm>
              <a:off x="598" y="2959"/>
              <a:ext cx="1035" cy="103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2" name="Oval 135">
              <a:extLst>
                <a:ext uri="{FF2B5EF4-FFF2-40B4-BE49-F238E27FC236}">
                  <a16:creationId xmlns:a16="http://schemas.microsoft.com/office/drawing/2014/main" id="{7B3EB1F8-4099-49E6-B2EE-E7049A68547E}"/>
                </a:ext>
              </a:extLst>
            </p:cNvPr>
            <p:cNvSpPr>
              <a:spLocks noChangeArrowheads="1"/>
            </p:cNvSpPr>
            <p:nvPr userDrawn="1"/>
          </p:nvSpPr>
          <p:spPr bwMode="auto">
            <a:xfrm>
              <a:off x="567" y="2959"/>
              <a:ext cx="1027" cy="103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3" name="Oval 136">
              <a:extLst>
                <a:ext uri="{FF2B5EF4-FFF2-40B4-BE49-F238E27FC236}">
                  <a16:creationId xmlns:a16="http://schemas.microsoft.com/office/drawing/2014/main" id="{6E89ED9D-A39B-49B5-8CEE-CC02EA7F16F5}"/>
                </a:ext>
              </a:extLst>
            </p:cNvPr>
            <p:cNvSpPr>
              <a:spLocks noChangeArrowheads="1"/>
            </p:cNvSpPr>
            <p:nvPr userDrawn="1"/>
          </p:nvSpPr>
          <p:spPr bwMode="auto">
            <a:xfrm>
              <a:off x="622" y="2982"/>
              <a:ext cx="1027"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4" name="Oval 137">
              <a:extLst>
                <a:ext uri="{FF2B5EF4-FFF2-40B4-BE49-F238E27FC236}">
                  <a16:creationId xmlns:a16="http://schemas.microsoft.com/office/drawing/2014/main" id="{4FD5F0D3-BD5D-4F94-82FD-E71D2DA51961}"/>
                </a:ext>
              </a:extLst>
            </p:cNvPr>
            <p:cNvSpPr>
              <a:spLocks noChangeArrowheads="1"/>
            </p:cNvSpPr>
            <p:nvPr userDrawn="1"/>
          </p:nvSpPr>
          <p:spPr bwMode="auto">
            <a:xfrm>
              <a:off x="583" y="2951"/>
              <a:ext cx="1034"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5" name="Oval 138" descr="boom">
              <a:extLst>
                <a:ext uri="{FF2B5EF4-FFF2-40B4-BE49-F238E27FC236}">
                  <a16:creationId xmlns:a16="http://schemas.microsoft.com/office/drawing/2014/main" id="{ED4E93ED-CC25-4869-B9C9-78138349F24C}"/>
                </a:ext>
              </a:extLst>
            </p:cNvPr>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6" name="Oval 139">
              <a:extLst>
                <a:ext uri="{FF2B5EF4-FFF2-40B4-BE49-F238E27FC236}">
                  <a16:creationId xmlns:a16="http://schemas.microsoft.com/office/drawing/2014/main" id="{F98B15CF-2DFC-45AE-A87F-6EFAE4275494}"/>
                </a:ext>
              </a:extLst>
            </p:cNvPr>
            <p:cNvSpPr>
              <a:spLocks noChangeArrowheads="1"/>
            </p:cNvSpPr>
            <p:nvPr userDrawn="1"/>
          </p:nvSpPr>
          <p:spPr bwMode="auto">
            <a:xfrm>
              <a:off x="528" y="3005"/>
              <a:ext cx="1027"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7" name="Oval 140">
              <a:extLst>
                <a:ext uri="{FF2B5EF4-FFF2-40B4-BE49-F238E27FC236}">
                  <a16:creationId xmlns:a16="http://schemas.microsoft.com/office/drawing/2014/main" id="{D97F84E7-E932-4B18-B5F2-6D5BEE00CB84}"/>
                </a:ext>
              </a:extLst>
            </p:cNvPr>
            <p:cNvSpPr>
              <a:spLocks noChangeArrowheads="1"/>
            </p:cNvSpPr>
            <p:nvPr userDrawn="1"/>
          </p:nvSpPr>
          <p:spPr bwMode="auto">
            <a:xfrm>
              <a:off x="645" y="3005"/>
              <a:ext cx="1035"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8" name="Oval 141">
              <a:extLst>
                <a:ext uri="{FF2B5EF4-FFF2-40B4-BE49-F238E27FC236}">
                  <a16:creationId xmlns:a16="http://schemas.microsoft.com/office/drawing/2014/main" id="{A5E4F39D-DF65-424C-86A6-4CF6FA81A135}"/>
                </a:ext>
              </a:extLst>
            </p:cNvPr>
            <p:cNvSpPr>
              <a:spLocks noChangeArrowheads="1"/>
            </p:cNvSpPr>
            <p:nvPr userDrawn="1"/>
          </p:nvSpPr>
          <p:spPr bwMode="auto">
            <a:xfrm>
              <a:off x="653" y="2951"/>
              <a:ext cx="1027"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821735777"/>
      </p:ext>
    </p:extLst>
  </p:cSld>
  <p:clrMapOvr>
    <a:masterClrMapping/>
  </p:clrMapOvr>
  <p:transition spd="slow">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D9C7B774-3A91-46DE-96EC-C9644957E952}"/>
              </a:ext>
            </a:extLst>
          </p:cNvPr>
          <p:cNvSpPr>
            <a:spLocks noGrp="1"/>
          </p:cNvSpPr>
          <p:nvPr>
            <p:ph type="dt" sz="half" idx="10"/>
          </p:nvPr>
        </p:nvSpPr>
        <p:spPr/>
        <p:txBody>
          <a:bodyPr/>
          <a:lstStyle>
            <a:lvl1pPr>
              <a:defRPr/>
            </a:lvl1pPr>
          </a:lstStyle>
          <a:p>
            <a:pPr>
              <a:defRPr/>
            </a:pPr>
            <a:fld id="{92567672-6B91-4320-891D-044F0E95EAEE}" type="datetime1">
              <a:rPr lang="en-US"/>
              <a:pPr>
                <a:defRPr/>
              </a:pPr>
              <a:t>4/23/2024</a:t>
            </a:fld>
            <a:endParaRPr lang="en-ZA"/>
          </a:p>
        </p:txBody>
      </p:sp>
      <p:sp>
        <p:nvSpPr>
          <p:cNvPr id="5" name="Footer Placeholder 4">
            <a:extLst>
              <a:ext uri="{FF2B5EF4-FFF2-40B4-BE49-F238E27FC236}">
                <a16:creationId xmlns:a16="http://schemas.microsoft.com/office/drawing/2014/main" id="{E0E06DD6-5453-4120-826C-1B7C0AE5BEE6}"/>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a:extLst>
              <a:ext uri="{FF2B5EF4-FFF2-40B4-BE49-F238E27FC236}">
                <a16:creationId xmlns:a16="http://schemas.microsoft.com/office/drawing/2014/main" id="{9E6E80D5-F914-41B0-958B-C6094EB24E3A}"/>
              </a:ext>
            </a:extLst>
          </p:cNvPr>
          <p:cNvSpPr>
            <a:spLocks noGrp="1"/>
          </p:cNvSpPr>
          <p:nvPr>
            <p:ph type="sldNum" sz="quarter" idx="12"/>
          </p:nvPr>
        </p:nvSpPr>
        <p:spPr/>
        <p:txBody>
          <a:bodyPr/>
          <a:lstStyle>
            <a:lvl1pPr>
              <a:defRPr/>
            </a:lvl1pPr>
          </a:lstStyle>
          <a:p>
            <a:pPr>
              <a:defRPr/>
            </a:pPr>
            <a:fld id="{C68642C0-71B7-4F6F-AE6B-87A48D4C8A89}" type="slidenum">
              <a:rPr lang="en-ZA" altLang="en-US"/>
              <a:pPr>
                <a:defRPr/>
              </a:pPr>
              <a:t>‹#›</a:t>
            </a:fld>
            <a:endParaRPr lang="en-ZA" altLang="en-US"/>
          </a:p>
        </p:txBody>
      </p:sp>
    </p:spTree>
    <p:extLst>
      <p:ext uri="{BB962C8B-B14F-4D97-AF65-F5344CB8AC3E}">
        <p14:creationId xmlns:p14="http://schemas.microsoft.com/office/powerpoint/2010/main" val="3188457897"/>
      </p:ext>
    </p:extLst>
  </p:cSld>
  <p:clrMapOvr>
    <a:masterClrMapping/>
  </p:clrMapOvr>
  <p:transition spd="slow">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a:extLst>
              <a:ext uri="{FF2B5EF4-FFF2-40B4-BE49-F238E27FC236}">
                <a16:creationId xmlns:a16="http://schemas.microsoft.com/office/drawing/2014/main" id="{8DA4662C-C049-4219-AB78-9E6A5EA6979E}"/>
              </a:ext>
            </a:extLst>
          </p:cNvPr>
          <p:cNvSpPr>
            <a:spLocks noGrp="1"/>
          </p:cNvSpPr>
          <p:nvPr>
            <p:ph type="dt" sz="half" idx="10"/>
          </p:nvPr>
        </p:nvSpPr>
        <p:spPr/>
        <p:txBody>
          <a:bodyPr/>
          <a:lstStyle>
            <a:lvl1pPr>
              <a:defRPr/>
            </a:lvl1pPr>
          </a:lstStyle>
          <a:p>
            <a:pPr>
              <a:defRPr/>
            </a:pPr>
            <a:fld id="{B88270E2-6A22-45B7-9F2E-6DA99496CF72}" type="datetime1">
              <a:rPr lang="en-US"/>
              <a:pPr>
                <a:defRPr/>
              </a:pPr>
              <a:t>4/23/2024</a:t>
            </a:fld>
            <a:endParaRPr lang="en-ZA"/>
          </a:p>
        </p:txBody>
      </p:sp>
      <p:sp>
        <p:nvSpPr>
          <p:cNvPr id="5" name="Footer Placeholder 4">
            <a:extLst>
              <a:ext uri="{FF2B5EF4-FFF2-40B4-BE49-F238E27FC236}">
                <a16:creationId xmlns:a16="http://schemas.microsoft.com/office/drawing/2014/main" id="{1C27DC66-C8AF-4559-B59D-4A038313B800}"/>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a:extLst>
              <a:ext uri="{FF2B5EF4-FFF2-40B4-BE49-F238E27FC236}">
                <a16:creationId xmlns:a16="http://schemas.microsoft.com/office/drawing/2014/main" id="{A6ABA02C-2B04-4A21-95FF-BAB51A06F65E}"/>
              </a:ext>
            </a:extLst>
          </p:cNvPr>
          <p:cNvSpPr>
            <a:spLocks noGrp="1"/>
          </p:cNvSpPr>
          <p:nvPr>
            <p:ph type="sldNum" sz="quarter" idx="12"/>
          </p:nvPr>
        </p:nvSpPr>
        <p:spPr/>
        <p:txBody>
          <a:bodyPr/>
          <a:lstStyle>
            <a:lvl1pPr>
              <a:defRPr/>
            </a:lvl1pPr>
          </a:lstStyle>
          <a:p>
            <a:pPr>
              <a:defRPr/>
            </a:pPr>
            <a:fld id="{FE57AAA4-F2C0-40DE-9DFF-DA11BECAA2B6}" type="slidenum">
              <a:rPr lang="en-ZA" altLang="en-US"/>
              <a:pPr>
                <a:defRPr/>
              </a:pPr>
              <a:t>‹#›</a:t>
            </a:fld>
            <a:endParaRPr lang="en-ZA" altLang="en-US"/>
          </a:p>
        </p:txBody>
      </p:sp>
    </p:spTree>
    <p:extLst>
      <p:ext uri="{BB962C8B-B14F-4D97-AF65-F5344CB8AC3E}">
        <p14:creationId xmlns:p14="http://schemas.microsoft.com/office/powerpoint/2010/main" val="4025418925"/>
      </p:ext>
    </p:extLst>
  </p:cSld>
  <p:clrMapOvr>
    <a:masterClrMapping/>
  </p:clrMapOvr>
  <p:transition spd="slow">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4330FB41-80E7-4D6C-81DE-11DA0D8A4BB7}"/>
              </a:ext>
            </a:extLst>
          </p:cNvPr>
          <p:cNvSpPr>
            <a:spLocks noGrp="1"/>
          </p:cNvSpPr>
          <p:nvPr>
            <p:ph type="dt" sz="half" idx="10"/>
          </p:nvPr>
        </p:nvSpPr>
        <p:spPr/>
        <p:txBody>
          <a:bodyPr/>
          <a:lstStyle>
            <a:lvl1pPr>
              <a:defRPr/>
            </a:lvl1pPr>
          </a:lstStyle>
          <a:p>
            <a:pPr>
              <a:defRPr/>
            </a:pPr>
            <a:fld id="{3DBCFB01-D826-49D3-9231-29AA88531F05}" type="datetime1">
              <a:rPr lang="en-US"/>
              <a:pPr>
                <a:defRPr/>
              </a:pPr>
              <a:t>4/23/2024</a:t>
            </a:fld>
            <a:endParaRPr lang="en-ZA"/>
          </a:p>
        </p:txBody>
      </p:sp>
      <p:sp>
        <p:nvSpPr>
          <p:cNvPr id="6" name="Footer Placeholder 5">
            <a:extLst>
              <a:ext uri="{FF2B5EF4-FFF2-40B4-BE49-F238E27FC236}">
                <a16:creationId xmlns:a16="http://schemas.microsoft.com/office/drawing/2014/main" id="{3B1A0F0B-CBE5-4078-B511-64F9D8A87FF0}"/>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7" name="Slide Number Placeholder 6">
            <a:extLst>
              <a:ext uri="{FF2B5EF4-FFF2-40B4-BE49-F238E27FC236}">
                <a16:creationId xmlns:a16="http://schemas.microsoft.com/office/drawing/2014/main" id="{B800B877-C237-40BC-926B-440759315D98}"/>
              </a:ext>
            </a:extLst>
          </p:cNvPr>
          <p:cNvSpPr>
            <a:spLocks noGrp="1"/>
          </p:cNvSpPr>
          <p:nvPr>
            <p:ph type="sldNum" sz="quarter" idx="12"/>
          </p:nvPr>
        </p:nvSpPr>
        <p:spPr/>
        <p:txBody>
          <a:bodyPr/>
          <a:lstStyle>
            <a:lvl1pPr>
              <a:defRPr/>
            </a:lvl1pPr>
          </a:lstStyle>
          <a:p>
            <a:pPr>
              <a:defRPr/>
            </a:pPr>
            <a:fld id="{1A8097CF-4DDA-4028-AB2E-B32AB34ECFAD}" type="slidenum">
              <a:rPr lang="en-ZA" altLang="en-US"/>
              <a:pPr>
                <a:defRPr/>
              </a:pPr>
              <a:t>‹#›</a:t>
            </a:fld>
            <a:endParaRPr lang="en-ZA" altLang="en-US"/>
          </a:p>
        </p:txBody>
      </p:sp>
    </p:spTree>
    <p:extLst>
      <p:ext uri="{BB962C8B-B14F-4D97-AF65-F5344CB8AC3E}">
        <p14:creationId xmlns:p14="http://schemas.microsoft.com/office/powerpoint/2010/main" val="548540307"/>
      </p:ext>
    </p:extLst>
  </p:cSld>
  <p:clrMapOvr>
    <a:masterClrMapping/>
  </p:clrMapOvr>
  <p:transition spd="slow">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932423FD-CF55-494B-BEA2-0E390F1E118A}"/>
              </a:ext>
            </a:extLst>
          </p:cNvPr>
          <p:cNvSpPr>
            <a:spLocks noGrp="1"/>
          </p:cNvSpPr>
          <p:nvPr>
            <p:ph type="dt" sz="half" idx="10"/>
          </p:nvPr>
        </p:nvSpPr>
        <p:spPr/>
        <p:txBody>
          <a:bodyPr/>
          <a:lstStyle>
            <a:lvl1pPr>
              <a:defRPr/>
            </a:lvl1pPr>
          </a:lstStyle>
          <a:p>
            <a:pPr>
              <a:defRPr/>
            </a:pPr>
            <a:fld id="{E462D060-965C-4AEB-8741-B6042D1BA326}" type="datetime1">
              <a:rPr lang="en-US"/>
              <a:pPr>
                <a:defRPr/>
              </a:pPr>
              <a:t>4/23/2024</a:t>
            </a:fld>
            <a:endParaRPr lang="en-ZA"/>
          </a:p>
        </p:txBody>
      </p:sp>
      <p:sp>
        <p:nvSpPr>
          <p:cNvPr id="8" name="Footer Placeholder 7">
            <a:extLst>
              <a:ext uri="{FF2B5EF4-FFF2-40B4-BE49-F238E27FC236}">
                <a16:creationId xmlns:a16="http://schemas.microsoft.com/office/drawing/2014/main" id="{A0E7F9DD-49B6-409B-A29F-0947D05B2EC2}"/>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9" name="Slide Number Placeholder 8">
            <a:extLst>
              <a:ext uri="{FF2B5EF4-FFF2-40B4-BE49-F238E27FC236}">
                <a16:creationId xmlns:a16="http://schemas.microsoft.com/office/drawing/2014/main" id="{DEC0FC13-DEE0-4C33-BBD7-F0DD8A8733F7}"/>
              </a:ext>
            </a:extLst>
          </p:cNvPr>
          <p:cNvSpPr>
            <a:spLocks noGrp="1"/>
          </p:cNvSpPr>
          <p:nvPr>
            <p:ph type="sldNum" sz="quarter" idx="12"/>
          </p:nvPr>
        </p:nvSpPr>
        <p:spPr/>
        <p:txBody>
          <a:bodyPr/>
          <a:lstStyle>
            <a:lvl1pPr>
              <a:defRPr/>
            </a:lvl1pPr>
          </a:lstStyle>
          <a:p>
            <a:pPr>
              <a:defRPr/>
            </a:pPr>
            <a:fld id="{A3C7DFAA-B2EB-443D-8D05-F71BDD6C62EF}" type="slidenum">
              <a:rPr lang="en-ZA" altLang="en-US"/>
              <a:pPr>
                <a:defRPr/>
              </a:pPr>
              <a:t>‹#›</a:t>
            </a:fld>
            <a:endParaRPr lang="en-ZA" altLang="en-US"/>
          </a:p>
        </p:txBody>
      </p:sp>
    </p:spTree>
    <p:extLst>
      <p:ext uri="{BB962C8B-B14F-4D97-AF65-F5344CB8AC3E}">
        <p14:creationId xmlns:p14="http://schemas.microsoft.com/office/powerpoint/2010/main" val="4007435447"/>
      </p:ext>
    </p:extLst>
  </p:cSld>
  <p:clrMapOvr>
    <a:masterClrMapping/>
  </p:clrMapOvr>
  <p:transition spd="slow">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F2FACA99-B5F5-46FE-8205-F767E07B9682}"/>
              </a:ext>
            </a:extLst>
          </p:cNvPr>
          <p:cNvSpPr>
            <a:spLocks noGrp="1"/>
          </p:cNvSpPr>
          <p:nvPr>
            <p:ph type="dt" sz="half" idx="10"/>
          </p:nvPr>
        </p:nvSpPr>
        <p:spPr/>
        <p:txBody>
          <a:bodyPr/>
          <a:lstStyle>
            <a:lvl1pPr>
              <a:defRPr/>
            </a:lvl1pPr>
          </a:lstStyle>
          <a:p>
            <a:pPr>
              <a:defRPr/>
            </a:pPr>
            <a:fld id="{A4F34AB5-AFDA-4C6E-B697-0D33A9D2F989}" type="datetime1">
              <a:rPr lang="en-US"/>
              <a:pPr>
                <a:defRPr/>
              </a:pPr>
              <a:t>4/23/2024</a:t>
            </a:fld>
            <a:endParaRPr lang="en-ZA"/>
          </a:p>
        </p:txBody>
      </p:sp>
      <p:sp>
        <p:nvSpPr>
          <p:cNvPr id="4" name="Footer Placeholder 3">
            <a:extLst>
              <a:ext uri="{FF2B5EF4-FFF2-40B4-BE49-F238E27FC236}">
                <a16:creationId xmlns:a16="http://schemas.microsoft.com/office/drawing/2014/main" id="{E5ABF622-A0D2-4706-9D31-20D37B4DF441}"/>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5" name="Slide Number Placeholder 4">
            <a:extLst>
              <a:ext uri="{FF2B5EF4-FFF2-40B4-BE49-F238E27FC236}">
                <a16:creationId xmlns:a16="http://schemas.microsoft.com/office/drawing/2014/main" id="{1F7EAB79-7730-4333-9791-A03CEB09480F}"/>
              </a:ext>
            </a:extLst>
          </p:cNvPr>
          <p:cNvSpPr>
            <a:spLocks noGrp="1"/>
          </p:cNvSpPr>
          <p:nvPr>
            <p:ph type="sldNum" sz="quarter" idx="12"/>
          </p:nvPr>
        </p:nvSpPr>
        <p:spPr/>
        <p:txBody>
          <a:bodyPr/>
          <a:lstStyle>
            <a:lvl1pPr>
              <a:defRPr/>
            </a:lvl1pPr>
          </a:lstStyle>
          <a:p>
            <a:pPr>
              <a:defRPr/>
            </a:pPr>
            <a:fld id="{9F43F2F9-C5C9-4FB7-B09E-7DC88839BA78}" type="slidenum">
              <a:rPr lang="en-ZA" altLang="en-US"/>
              <a:pPr>
                <a:defRPr/>
              </a:pPr>
              <a:t>‹#›</a:t>
            </a:fld>
            <a:endParaRPr lang="en-ZA" altLang="en-US"/>
          </a:p>
        </p:txBody>
      </p:sp>
    </p:spTree>
    <p:extLst>
      <p:ext uri="{BB962C8B-B14F-4D97-AF65-F5344CB8AC3E}">
        <p14:creationId xmlns:p14="http://schemas.microsoft.com/office/powerpoint/2010/main" val="1504871350"/>
      </p:ext>
    </p:extLst>
  </p:cSld>
  <p:clrMapOvr>
    <a:masterClrMapping/>
  </p:clrMapOvr>
  <p:transition spd="slow">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9A21A0-16D0-419C-BE38-173CA140FE0B}"/>
              </a:ext>
            </a:extLst>
          </p:cNvPr>
          <p:cNvSpPr>
            <a:spLocks noGrp="1"/>
          </p:cNvSpPr>
          <p:nvPr>
            <p:ph type="dt" sz="half" idx="10"/>
          </p:nvPr>
        </p:nvSpPr>
        <p:spPr/>
        <p:txBody>
          <a:bodyPr/>
          <a:lstStyle>
            <a:lvl1pPr>
              <a:defRPr/>
            </a:lvl1pPr>
          </a:lstStyle>
          <a:p>
            <a:pPr>
              <a:defRPr/>
            </a:pPr>
            <a:fld id="{F52F2AC5-FEBC-4442-A3F5-37DA00ACE970}" type="datetime1">
              <a:rPr lang="en-US"/>
              <a:pPr>
                <a:defRPr/>
              </a:pPr>
              <a:t>4/23/2024</a:t>
            </a:fld>
            <a:endParaRPr lang="en-ZA"/>
          </a:p>
        </p:txBody>
      </p:sp>
      <p:sp>
        <p:nvSpPr>
          <p:cNvPr id="3" name="Footer Placeholder 2">
            <a:extLst>
              <a:ext uri="{FF2B5EF4-FFF2-40B4-BE49-F238E27FC236}">
                <a16:creationId xmlns:a16="http://schemas.microsoft.com/office/drawing/2014/main" id="{28C1BA6A-5058-42C9-8ADC-B809CBCB793A}"/>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4" name="Slide Number Placeholder 3">
            <a:extLst>
              <a:ext uri="{FF2B5EF4-FFF2-40B4-BE49-F238E27FC236}">
                <a16:creationId xmlns:a16="http://schemas.microsoft.com/office/drawing/2014/main" id="{E109BA00-B71B-41AF-A9C1-411C0384135D}"/>
              </a:ext>
            </a:extLst>
          </p:cNvPr>
          <p:cNvSpPr>
            <a:spLocks noGrp="1"/>
          </p:cNvSpPr>
          <p:nvPr>
            <p:ph type="sldNum" sz="quarter" idx="12"/>
          </p:nvPr>
        </p:nvSpPr>
        <p:spPr/>
        <p:txBody>
          <a:bodyPr/>
          <a:lstStyle>
            <a:lvl1pPr>
              <a:defRPr/>
            </a:lvl1pPr>
          </a:lstStyle>
          <a:p>
            <a:pPr>
              <a:defRPr/>
            </a:pPr>
            <a:fld id="{F52E1203-5DC5-40C5-80D6-69C4A2667611}" type="slidenum">
              <a:rPr lang="en-ZA" altLang="en-US"/>
              <a:pPr>
                <a:defRPr/>
              </a:pPr>
              <a:t>‹#›</a:t>
            </a:fld>
            <a:endParaRPr lang="en-ZA" altLang="en-US"/>
          </a:p>
        </p:txBody>
      </p:sp>
    </p:spTree>
    <p:extLst>
      <p:ext uri="{BB962C8B-B14F-4D97-AF65-F5344CB8AC3E}">
        <p14:creationId xmlns:p14="http://schemas.microsoft.com/office/powerpoint/2010/main" val="3755067928"/>
      </p:ext>
    </p:extLst>
  </p:cSld>
  <p:clrMapOvr>
    <a:masterClrMapping/>
  </p:clrMapOvr>
  <p:transition spd="slow">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4452EA24-6F62-4BD6-9259-F50D091245A1}"/>
              </a:ext>
            </a:extLst>
          </p:cNvPr>
          <p:cNvSpPr>
            <a:spLocks noGrp="1"/>
          </p:cNvSpPr>
          <p:nvPr>
            <p:ph type="dt" sz="half" idx="10"/>
          </p:nvPr>
        </p:nvSpPr>
        <p:spPr/>
        <p:txBody>
          <a:bodyPr/>
          <a:lstStyle>
            <a:lvl1pPr>
              <a:defRPr/>
            </a:lvl1pPr>
          </a:lstStyle>
          <a:p>
            <a:pPr>
              <a:defRPr/>
            </a:pPr>
            <a:fld id="{65059D2E-4216-42DE-A734-5D563E790139}" type="datetime1">
              <a:rPr lang="en-US"/>
              <a:pPr>
                <a:defRPr/>
              </a:pPr>
              <a:t>4/23/2024</a:t>
            </a:fld>
            <a:endParaRPr lang="en-ZA"/>
          </a:p>
        </p:txBody>
      </p:sp>
      <p:sp>
        <p:nvSpPr>
          <p:cNvPr id="6" name="Footer Placeholder 5">
            <a:extLst>
              <a:ext uri="{FF2B5EF4-FFF2-40B4-BE49-F238E27FC236}">
                <a16:creationId xmlns:a16="http://schemas.microsoft.com/office/drawing/2014/main" id="{7494D513-27EF-4361-9EAA-AA65079DAED2}"/>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7" name="Slide Number Placeholder 6">
            <a:extLst>
              <a:ext uri="{FF2B5EF4-FFF2-40B4-BE49-F238E27FC236}">
                <a16:creationId xmlns:a16="http://schemas.microsoft.com/office/drawing/2014/main" id="{3FEE3C8E-387A-40A1-AC0A-1CA47BC6E7B6}"/>
              </a:ext>
            </a:extLst>
          </p:cNvPr>
          <p:cNvSpPr>
            <a:spLocks noGrp="1"/>
          </p:cNvSpPr>
          <p:nvPr>
            <p:ph type="sldNum" sz="quarter" idx="12"/>
          </p:nvPr>
        </p:nvSpPr>
        <p:spPr/>
        <p:txBody>
          <a:bodyPr/>
          <a:lstStyle>
            <a:lvl1pPr>
              <a:defRPr/>
            </a:lvl1pPr>
          </a:lstStyle>
          <a:p>
            <a:pPr>
              <a:defRPr/>
            </a:pPr>
            <a:fld id="{D5860F7F-6E39-496A-9628-CA1B230A782F}" type="slidenum">
              <a:rPr lang="en-ZA" altLang="en-US"/>
              <a:pPr>
                <a:defRPr/>
              </a:pPr>
              <a:t>‹#›</a:t>
            </a:fld>
            <a:endParaRPr lang="en-ZA" altLang="en-US"/>
          </a:p>
        </p:txBody>
      </p:sp>
    </p:spTree>
    <p:extLst>
      <p:ext uri="{BB962C8B-B14F-4D97-AF65-F5344CB8AC3E}">
        <p14:creationId xmlns:p14="http://schemas.microsoft.com/office/powerpoint/2010/main" val="819026969"/>
      </p:ext>
    </p:extLst>
  </p:cSld>
  <p:clrMapOvr>
    <a:masterClrMapping/>
  </p:clrMapOvr>
  <p:transition spd="slow">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AB499DE1-B028-407C-A197-1347C8C177A4}"/>
              </a:ext>
            </a:extLst>
          </p:cNvPr>
          <p:cNvSpPr>
            <a:spLocks noGrp="1"/>
          </p:cNvSpPr>
          <p:nvPr>
            <p:ph type="dt" sz="half" idx="10"/>
          </p:nvPr>
        </p:nvSpPr>
        <p:spPr/>
        <p:txBody>
          <a:bodyPr/>
          <a:lstStyle>
            <a:lvl1pPr>
              <a:defRPr/>
            </a:lvl1pPr>
          </a:lstStyle>
          <a:p>
            <a:pPr>
              <a:defRPr/>
            </a:pPr>
            <a:fld id="{06E43275-2BD2-4A60-850F-482182EE94D8}" type="datetime1">
              <a:rPr lang="en-US"/>
              <a:pPr>
                <a:defRPr/>
              </a:pPr>
              <a:t>4/23/2024</a:t>
            </a:fld>
            <a:endParaRPr lang="en-ZA"/>
          </a:p>
        </p:txBody>
      </p:sp>
      <p:sp>
        <p:nvSpPr>
          <p:cNvPr id="6" name="Footer Placeholder 5">
            <a:extLst>
              <a:ext uri="{FF2B5EF4-FFF2-40B4-BE49-F238E27FC236}">
                <a16:creationId xmlns:a16="http://schemas.microsoft.com/office/drawing/2014/main" id="{20F117F1-938D-40DE-9E44-8944D1AF7218}"/>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7" name="Slide Number Placeholder 6">
            <a:extLst>
              <a:ext uri="{FF2B5EF4-FFF2-40B4-BE49-F238E27FC236}">
                <a16:creationId xmlns:a16="http://schemas.microsoft.com/office/drawing/2014/main" id="{66247FCE-1EC8-40CE-B9D3-5C4AF219FB45}"/>
              </a:ext>
            </a:extLst>
          </p:cNvPr>
          <p:cNvSpPr>
            <a:spLocks noGrp="1"/>
          </p:cNvSpPr>
          <p:nvPr>
            <p:ph type="sldNum" sz="quarter" idx="12"/>
          </p:nvPr>
        </p:nvSpPr>
        <p:spPr/>
        <p:txBody>
          <a:bodyPr/>
          <a:lstStyle>
            <a:lvl1pPr>
              <a:defRPr/>
            </a:lvl1pPr>
          </a:lstStyle>
          <a:p>
            <a:pPr>
              <a:defRPr/>
            </a:pPr>
            <a:fld id="{D30FDFB2-2AA0-40FD-A54B-98FFDEF90138}" type="slidenum">
              <a:rPr lang="en-ZA" altLang="en-US"/>
              <a:pPr>
                <a:defRPr/>
              </a:pPr>
              <a:t>‹#›</a:t>
            </a:fld>
            <a:endParaRPr lang="en-ZA" altLang="en-US"/>
          </a:p>
        </p:txBody>
      </p:sp>
    </p:spTree>
    <p:extLst>
      <p:ext uri="{BB962C8B-B14F-4D97-AF65-F5344CB8AC3E}">
        <p14:creationId xmlns:p14="http://schemas.microsoft.com/office/powerpoint/2010/main" val="4239779398"/>
      </p:ext>
    </p:extLst>
  </p:cSld>
  <p:clrMapOvr>
    <a:masterClrMapping/>
  </p:clrMapOvr>
  <p:transition spd="slow">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DFC93C42-77D9-4B00-9DC2-183AE4EF959A}"/>
              </a:ext>
            </a:extLst>
          </p:cNvPr>
          <p:cNvSpPr>
            <a:spLocks noGrp="1"/>
          </p:cNvSpPr>
          <p:nvPr>
            <p:ph type="dt" sz="half" idx="10"/>
          </p:nvPr>
        </p:nvSpPr>
        <p:spPr/>
        <p:txBody>
          <a:bodyPr/>
          <a:lstStyle>
            <a:lvl1pPr>
              <a:defRPr/>
            </a:lvl1pPr>
          </a:lstStyle>
          <a:p>
            <a:pPr>
              <a:defRPr/>
            </a:pPr>
            <a:fld id="{4786BCF1-598E-45F8-AA81-DEFEB9A164DB}" type="datetime1">
              <a:rPr lang="en-US"/>
              <a:pPr>
                <a:defRPr/>
              </a:pPr>
              <a:t>4/23/2024</a:t>
            </a:fld>
            <a:endParaRPr lang="en-ZA"/>
          </a:p>
        </p:txBody>
      </p:sp>
      <p:sp>
        <p:nvSpPr>
          <p:cNvPr id="5" name="Footer Placeholder 4">
            <a:extLst>
              <a:ext uri="{FF2B5EF4-FFF2-40B4-BE49-F238E27FC236}">
                <a16:creationId xmlns:a16="http://schemas.microsoft.com/office/drawing/2014/main" id="{02CAB38D-2EC1-46DB-99CE-E13E3A44720D}"/>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a:extLst>
              <a:ext uri="{FF2B5EF4-FFF2-40B4-BE49-F238E27FC236}">
                <a16:creationId xmlns:a16="http://schemas.microsoft.com/office/drawing/2014/main" id="{2C1E0CFC-4599-4AC5-B349-EF27798ED62D}"/>
              </a:ext>
            </a:extLst>
          </p:cNvPr>
          <p:cNvSpPr>
            <a:spLocks noGrp="1"/>
          </p:cNvSpPr>
          <p:nvPr>
            <p:ph type="sldNum" sz="quarter" idx="12"/>
          </p:nvPr>
        </p:nvSpPr>
        <p:spPr/>
        <p:txBody>
          <a:bodyPr/>
          <a:lstStyle>
            <a:lvl1pPr>
              <a:defRPr/>
            </a:lvl1pPr>
          </a:lstStyle>
          <a:p>
            <a:pPr>
              <a:defRPr/>
            </a:pPr>
            <a:fld id="{801BF5C2-FE4E-4294-968A-44E683201E91}" type="slidenum">
              <a:rPr lang="en-ZA" altLang="en-US"/>
              <a:pPr>
                <a:defRPr/>
              </a:pPr>
              <a:t>‹#›</a:t>
            </a:fld>
            <a:endParaRPr lang="en-ZA" altLang="en-US"/>
          </a:p>
        </p:txBody>
      </p:sp>
    </p:spTree>
    <p:extLst>
      <p:ext uri="{BB962C8B-B14F-4D97-AF65-F5344CB8AC3E}">
        <p14:creationId xmlns:p14="http://schemas.microsoft.com/office/powerpoint/2010/main" val="3259804004"/>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eaLnBrk="0" hangingPunct="0">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eaLnBrk="0" hangingPunct="0">
              <a:defRPr/>
            </a:lvl1pPr>
          </a:lstStyle>
          <a:p>
            <a:pPr>
              <a:defRPr/>
            </a:pPr>
            <a:fld id="{3902AAD2-D326-4B21-B18F-59A407FAB5E0}" type="slidenum">
              <a:rPr lang="en-ZA"/>
              <a:pPr>
                <a:defRPr/>
              </a:pPr>
              <a:t>‹#›</a:t>
            </a:fld>
            <a:endParaRPr lang="en-ZA" dirty="0"/>
          </a:p>
        </p:txBody>
      </p:sp>
    </p:spTree>
    <p:extLst>
      <p:ext uri="{BB962C8B-B14F-4D97-AF65-F5344CB8AC3E}">
        <p14:creationId xmlns:p14="http://schemas.microsoft.com/office/powerpoint/2010/main" val="2488753444"/>
      </p:ext>
    </p:extLst>
  </p:cSld>
  <p:clrMapOvr>
    <a:masterClrMapping/>
  </p:clrMapOvr>
  <p:transition spd="slow">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DD87DB3C-9928-4E0C-8E86-11D8213FBABB}"/>
              </a:ext>
            </a:extLst>
          </p:cNvPr>
          <p:cNvSpPr>
            <a:spLocks noGrp="1"/>
          </p:cNvSpPr>
          <p:nvPr>
            <p:ph type="dt" sz="half" idx="10"/>
          </p:nvPr>
        </p:nvSpPr>
        <p:spPr/>
        <p:txBody>
          <a:bodyPr/>
          <a:lstStyle>
            <a:lvl1pPr>
              <a:defRPr/>
            </a:lvl1pPr>
          </a:lstStyle>
          <a:p>
            <a:pPr>
              <a:defRPr/>
            </a:pPr>
            <a:fld id="{B2A617E5-BCA4-4F78-B645-940EF6513725}" type="datetime1">
              <a:rPr lang="en-US"/>
              <a:pPr>
                <a:defRPr/>
              </a:pPr>
              <a:t>4/23/2024</a:t>
            </a:fld>
            <a:endParaRPr lang="en-ZA"/>
          </a:p>
        </p:txBody>
      </p:sp>
      <p:sp>
        <p:nvSpPr>
          <p:cNvPr id="5" name="Footer Placeholder 4">
            <a:extLst>
              <a:ext uri="{FF2B5EF4-FFF2-40B4-BE49-F238E27FC236}">
                <a16:creationId xmlns:a16="http://schemas.microsoft.com/office/drawing/2014/main" id="{1D62447E-F213-4A04-A533-EA9AB23356C4}"/>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a:extLst>
              <a:ext uri="{FF2B5EF4-FFF2-40B4-BE49-F238E27FC236}">
                <a16:creationId xmlns:a16="http://schemas.microsoft.com/office/drawing/2014/main" id="{5127228A-DFA0-4382-899E-77A8BF9AEFCC}"/>
              </a:ext>
            </a:extLst>
          </p:cNvPr>
          <p:cNvSpPr>
            <a:spLocks noGrp="1"/>
          </p:cNvSpPr>
          <p:nvPr>
            <p:ph type="sldNum" sz="quarter" idx="12"/>
          </p:nvPr>
        </p:nvSpPr>
        <p:spPr/>
        <p:txBody>
          <a:bodyPr/>
          <a:lstStyle>
            <a:lvl1pPr>
              <a:defRPr/>
            </a:lvl1pPr>
          </a:lstStyle>
          <a:p>
            <a:pPr>
              <a:defRPr/>
            </a:pPr>
            <a:fld id="{4BDB1292-48CC-4D04-8C75-129E80DFA981}" type="slidenum">
              <a:rPr lang="en-ZA" altLang="en-US"/>
              <a:pPr>
                <a:defRPr/>
              </a:pPr>
              <a:t>‹#›</a:t>
            </a:fld>
            <a:endParaRPr lang="en-ZA" altLang="en-US"/>
          </a:p>
        </p:txBody>
      </p:sp>
    </p:spTree>
    <p:extLst>
      <p:ext uri="{BB962C8B-B14F-4D97-AF65-F5344CB8AC3E}">
        <p14:creationId xmlns:p14="http://schemas.microsoft.com/office/powerpoint/2010/main" val="1320831311"/>
      </p:ext>
    </p:extLst>
  </p:cSld>
  <p:clrMapOvr>
    <a:masterClrMapping/>
  </p:clrMapOvr>
  <p:transition spd="slow">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a:extLst>
              <a:ext uri="{FF2B5EF4-FFF2-40B4-BE49-F238E27FC236}">
                <a16:creationId xmlns:a16="http://schemas.microsoft.com/office/drawing/2014/main" id="{4E3F7D45-2BDB-426E-83D4-AB6D39E4D480}"/>
              </a:ext>
            </a:extLst>
          </p:cNvPr>
          <p:cNvSpPr>
            <a:spLocks noGrp="1"/>
          </p:cNvSpPr>
          <p:nvPr>
            <p:ph type="dt" sz="half" idx="10"/>
          </p:nvPr>
        </p:nvSpPr>
        <p:spPr/>
        <p:txBody>
          <a:bodyPr/>
          <a:lstStyle>
            <a:lvl1pPr>
              <a:defRPr/>
            </a:lvl1pPr>
          </a:lstStyle>
          <a:p>
            <a:pPr>
              <a:defRPr/>
            </a:pPr>
            <a:fld id="{0FF1BB9A-CE3A-4BA9-921B-620A6A2A12F4}" type="datetime1">
              <a:rPr lang="en-US"/>
              <a:pPr>
                <a:defRPr/>
              </a:pPr>
              <a:t>4/23/2024</a:t>
            </a:fld>
            <a:endParaRPr lang="en-ZA"/>
          </a:p>
        </p:txBody>
      </p:sp>
      <p:sp>
        <p:nvSpPr>
          <p:cNvPr id="4" name="Slide Number Placeholder 4">
            <a:extLst>
              <a:ext uri="{FF2B5EF4-FFF2-40B4-BE49-F238E27FC236}">
                <a16:creationId xmlns:a16="http://schemas.microsoft.com/office/drawing/2014/main" id="{11955C38-12BD-490B-A8D6-F1CDE32AD32F}"/>
              </a:ext>
            </a:extLst>
          </p:cNvPr>
          <p:cNvSpPr>
            <a:spLocks noGrp="1"/>
          </p:cNvSpPr>
          <p:nvPr>
            <p:ph type="sldNum" sz="quarter" idx="11"/>
          </p:nvPr>
        </p:nvSpPr>
        <p:spPr>
          <a:xfrm>
            <a:off x="3851275" y="6453188"/>
            <a:ext cx="1008063" cy="268287"/>
          </a:xfrm>
        </p:spPr>
        <p:txBody>
          <a:bodyPr/>
          <a:lstStyle>
            <a:lvl1pPr>
              <a:defRPr/>
            </a:lvl1pPr>
          </a:lstStyle>
          <a:p>
            <a:pPr>
              <a:defRPr/>
            </a:pPr>
            <a:fld id="{323B021E-CA9D-4735-980C-2179AF2925DD}" type="slidenum">
              <a:rPr lang="en-ZA" altLang="en-US"/>
              <a:pPr>
                <a:defRPr/>
              </a:pPr>
              <a:t>‹#›</a:t>
            </a:fld>
            <a:endParaRPr lang="en-ZA" altLang="en-US"/>
          </a:p>
        </p:txBody>
      </p:sp>
    </p:spTree>
    <p:extLst>
      <p:ext uri="{BB962C8B-B14F-4D97-AF65-F5344CB8AC3E}">
        <p14:creationId xmlns:p14="http://schemas.microsoft.com/office/powerpoint/2010/main" val="884509047"/>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2610792317"/>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300CC7E1-91C4-45B1-90FA-875ACAE8A09B}" type="slidenum">
              <a:rPr lang="en-ZA" altLang="en-US"/>
              <a:pPr>
                <a:defRPr/>
              </a:pPr>
              <a:t>‹#›</a:t>
            </a:fld>
            <a:endParaRPr lang="en-ZA" altLang="en-US" dirty="0"/>
          </a:p>
        </p:txBody>
      </p:sp>
    </p:spTree>
    <p:extLst>
      <p:ext uri="{BB962C8B-B14F-4D97-AF65-F5344CB8AC3E}">
        <p14:creationId xmlns:p14="http://schemas.microsoft.com/office/powerpoint/2010/main" val="866012624"/>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016FBA9E-F85E-49F9-B8FB-11FAC71E0FBF}" type="slidenum">
              <a:rPr lang="en-ZA" altLang="en-US"/>
              <a:pPr>
                <a:defRPr/>
              </a:pPr>
              <a:t>‹#›</a:t>
            </a:fld>
            <a:endParaRPr lang="en-ZA" altLang="en-US" dirty="0"/>
          </a:p>
        </p:txBody>
      </p:sp>
    </p:spTree>
    <p:extLst>
      <p:ext uri="{BB962C8B-B14F-4D97-AF65-F5344CB8AC3E}">
        <p14:creationId xmlns:p14="http://schemas.microsoft.com/office/powerpoint/2010/main" val="955360737"/>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255E29E3-32CA-4AEF-9ED7-7865A09EF9C2}" type="slidenum">
              <a:rPr lang="en-ZA" altLang="en-US"/>
              <a:pPr>
                <a:defRPr/>
              </a:pPr>
              <a:t>‹#›</a:t>
            </a:fld>
            <a:endParaRPr lang="en-ZA" altLang="en-US" dirty="0"/>
          </a:p>
        </p:txBody>
      </p:sp>
    </p:spTree>
    <p:extLst>
      <p:ext uri="{BB962C8B-B14F-4D97-AF65-F5344CB8AC3E}">
        <p14:creationId xmlns:p14="http://schemas.microsoft.com/office/powerpoint/2010/main" val="61661435"/>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sz="1800"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4C4B02E1-88F9-4DEF-AF1D-80F8DC2D03E1}" type="slidenum">
              <a:rPr lang="en-ZA" altLang="en-US"/>
              <a:pPr>
                <a:defRPr/>
              </a:pPr>
              <a:t>‹#›</a:t>
            </a:fld>
            <a:endParaRPr lang="en-ZA" altLang="en-US" dirty="0"/>
          </a:p>
        </p:txBody>
      </p:sp>
    </p:spTree>
    <p:extLst>
      <p:ext uri="{BB962C8B-B14F-4D97-AF65-F5344CB8AC3E}">
        <p14:creationId xmlns:p14="http://schemas.microsoft.com/office/powerpoint/2010/main" val="282257179"/>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sz="1800"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06AD5A01-EA31-4832-93DD-7C6AD9309D5D}" type="slidenum">
              <a:rPr lang="en-ZA" altLang="en-US"/>
              <a:pPr>
                <a:defRPr/>
              </a:pPr>
              <a:t>‹#›</a:t>
            </a:fld>
            <a:endParaRPr lang="en-ZA" altLang="en-US" dirty="0"/>
          </a:p>
        </p:txBody>
      </p:sp>
    </p:spTree>
    <p:extLst>
      <p:ext uri="{BB962C8B-B14F-4D97-AF65-F5344CB8AC3E}">
        <p14:creationId xmlns:p14="http://schemas.microsoft.com/office/powerpoint/2010/main" val="2158237535"/>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sz="1800"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510719B1-6D0D-40E8-986A-E0B237424C54}" type="slidenum">
              <a:rPr lang="en-ZA" altLang="en-US"/>
              <a:pPr>
                <a:defRPr/>
              </a:pPr>
              <a:t>‹#›</a:t>
            </a:fld>
            <a:endParaRPr lang="en-ZA" altLang="en-US" dirty="0"/>
          </a:p>
        </p:txBody>
      </p:sp>
    </p:spTree>
    <p:extLst>
      <p:ext uri="{BB962C8B-B14F-4D97-AF65-F5344CB8AC3E}">
        <p14:creationId xmlns:p14="http://schemas.microsoft.com/office/powerpoint/2010/main" val="185334229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eaLnBrk="0" hangingPunct="0">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solidFill>
                  <a:srgbClr val="003896"/>
                </a:solidFill>
                <a:latin typeface="Arial" charset="0"/>
                <a:cs typeface="Arial" charset="0"/>
              </a:defRPr>
            </a:lvl1pPr>
          </a:lstStyle>
          <a:p>
            <a:pPr>
              <a:defRPr/>
            </a:pPr>
            <a:endParaRPr lang="en-ZA" sz="1800" dirty="0"/>
          </a:p>
        </p:txBody>
      </p:sp>
      <p:sp>
        <p:nvSpPr>
          <p:cNvPr id="6" name="Slide Number Placeholder 5"/>
          <p:cNvSpPr>
            <a:spLocks noGrp="1"/>
          </p:cNvSpPr>
          <p:nvPr>
            <p:ph type="sldNum" sz="quarter" idx="12"/>
          </p:nvPr>
        </p:nvSpPr>
        <p:spPr/>
        <p:txBody>
          <a:bodyPr/>
          <a:lstStyle>
            <a:lvl1pPr eaLnBrk="0" hangingPunct="0">
              <a:defRPr/>
            </a:lvl1pPr>
          </a:lstStyle>
          <a:p>
            <a:pPr>
              <a:defRPr/>
            </a:pPr>
            <a:fld id="{FEDE06BA-0C6B-45DA-86E1-04505DFE260B}" type="slidenum">
              <a:rPr lang="en-ZA"/>
              <a:pPr>
                <a:defRPr/>
              </a:pPr>
              <a:t>‹#›</a:t>
            </a:fld>
            <a:endParaRPr lang="en-ZA" dirty="0"/>
          </a:p>
        </p:txBody>
      </p:sp>
    </p:spTree>
    <p:extLst>
      <p:ext uri="{BB962C8B-B14F-4D97-AF65-F5344CB8AC3E}">
        <p14:creationId xmlns:p14="http://schemas.microsoft.com/office/powerpoint/2010/main" val="3975807970"/>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3B716E98-FEEC-4D29-A31E-EEFCF5F5A8E1}" type="slidenum">
              <a:rPr lang="en-ZA" altLang="en-US"/>
              <a:pPr>
                <a:defRPr/>
              </a:pPr>
              <a:t>‹#›</a:t>
            </a:fld>
            <a:endParaRPr lang="en-ZA" altLang="en-US" dirty="0"/>
          </a:p>
        </p:txBody>
      </p:sp>
    </p:spTree>
    <p:extLst>
      <p:ext uri="{BB962C8B-B14F-4D97-AF65-F5344CB8AC3E}">
        <p14:creationId xmlns:p14="http://schemas.microsoft.com/office/powerpoint/2010/main" val="371227605"/>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428AE3FC-C522-4D2D-AD66-3ECB0E4451C9}" type="slidenum">
              <a:rPr lang="en-ZA" altLang="en-US"/>
              <a:pPr>
                <a:defRPr/>
              </a:pPr>
              <a:t>‹#›</a:t>
            </a:fld>
            <a:endParaRPr lang="en-ZA" altLang="en-US" dirty="0"/>
          </a:p>
        </p:txBody>
      </p:sp>
    </p:spTree>
    <p:extLst>
      <p:ext uri="{BB962C8B-B14F-4D97-AF65-F5344CB8AC3E}">
        <p14:creationId xmlns:p14="http://schemas.microsoft.com/office/powerpoint/2010/main" val="3305658168"/>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19026AB6-F94C-4C6E-BC4F-1FB00A0CA511}" type="slidenum">
              <a:rPr lang="en-ZA" altLang="en-US"/>
              <a:pPr>
                <a:defRPr/>
              </a:pPr>
              <a:t>‹#›</a:t>
            </a:fld>
            <a:endParaRPr lang="en-ZA" altLang="en-US" dirty="0"/>
          </a:p>
        </p:txBody>
      </p:sp>
    </p:spTree>
    <p:extLst>
      <p:ext uri="{BB962C8B-B14F-4D97-AF65-F5344CB8AC3E}">
        <p14:creationId xmlns:p14="http://schemas.microsoft.com/office/powerpoint/2010/main" val="2933135609"/>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6A894F8D-7296-44C5-BA0F-DF85E6ADA4EF}" type="slidenum">
              <a:rPr lang="en-ZA" altLang="en-US"/>
              <a:pPr>
                <a:defRPr/>
              </a:pPr>
              <a:t>‹#›</a:t>
            </a:fld>
            <a:endParaRPr lang="en-ZA" altLang="en-US" dirty="0"/>
          </a:p>
        </p:txBody>
      </p:sp>
    </p:spTree>
    <p:extLst>
      <p:ext uri="{BB962C8B-B14F-4D97-AF65-F5344CB8AC3E}">
        <p14:creationId xmlns:p14="http://schemas.microsoft.com/office/powerpoint/2010/main" val="3657374158"/>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558D8FEA-A440-4BCA-8707-921166F65178}" type="slidenum">
              <a:rPr lang="en-ZA" altLang="en-US"/>
              <a:pPr>
                <a:defRPr/>
              </a:pPr>
              <a:t>‹#›</a:t>
            </a:fld>
            <a:endParaRPr lang="en-ZA" altLang="en-US" dirty="0"/>
          </a:p>
        </p:txBody>
      </p:sp>
    </p:spTree>
    <p:extLst>
      <p:ext uri="{BB962C8B-B14F-4D97-AF65-F5344CB8AC3E}">
        <p14:creationId xmlns:p14="http://schemas.microsoft.com/office/powerpoint/2010/main" val="2803161038"/>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59" y="0"/>
            <a:ext cx="9148763" cy="6858000"/>
            <a:chOff x="-3" y="0"/>
            <a:chExt cx="5763" cy="4320"/>
          </a:xfrm>
        </p:grpSpPr>
        <p:pic>
          <p:nvPicPr>
            <p:cNvPr id="5" name="Picture 148" descr="logo small"/>
            <p:cNvPicPr>
              <a:picLocks noChangeAspect="1" noChangeArrowheads="1"/>
            </p:cNvPicPr>
            <p:nvPr userDrawn="1"/>
          </p:nvPicPr>
          <p:blipFill>
            <a:blip r:embed="rId2" cstate="print"/>
            <a:srcRect/>
            <a:stretch>
              <a:fillRect/>
            </a:stretch>
          </p:blipFill>
          <p:spPr bwMode="auto">
            <a:xfrm>
              <a:off x="4088" y="326"/>
              <a:ext cx="1352" cy="343"/>
            </a:xfrm>
            <a:prstGeom prst="rect">
              <a:avLst/>
            </a:prstGeom>
            <a:noFill/>
            <a:ln w="9525">
              <a:noFill/>
              <a:miter lim="800000"/>
              <a:headEnd/>
              <a:tailEnd/>
            </a:ln>
          </p:spPr>
        </p:pic>
        <p:sp>
          <p:nvSpPr>
            <p:cNvPr id="6" name="Rectangle 91"/>
            <p:cNvSpPr>
              <a:spLocks noChangeArrowheads="1"/>
            </p:cNvSpPr>
            <p:nvPr userDrawn="1"/>
          </p:nvSpPr>
          <p:spPr bwMode="auto">
            <a:xfrm>
              <a:off x="-3" y="0"/>
              <a:ext cx="5763" cy="4320"/>
            </a:xfrm>
            <a:prstGeom prst="rect">
              <a:avLst/>
            </a:prstGeom>
            <a:noFill/>
            <a:ln w="9525">
              <a:noFill/>
              <a:miter lim="800000"/>
              <a:headEnd/>
              <a:tailEnd/>
            </a:ln>
            <a:effectLst/>
          </p:spPr>
          <p:txBody>
            <a:bodyPr wrap="none" anchor="ctr"/>
            <a:lstStyle/>
            <a:p>
              <a:pPr>
                <a:defRPr/>
              </a:pPr>
              <a:endParaRPr lang="en-US" dirty="0">
                <a:solidFill>
                  <a:srgbClr val="003896"/>
                </a:solidFill>
              </a:endParaRPr>
            </a:p>
          </p:txBody>
        </p:sp>
        <p:pic>
          <p:nvPicPr>
            <p:cNvPr id="7" name="Picture 23" descr="dd"/>
            <p:cNvPicPr>
              <a:picLocks noChangeAspect="1" noChangeArrowheads="1"/>
            </p:cNvPicPr>
            <p:nvPr userDrawn="1"/>
          </p:nvPicPr>
          <p:blipFill>
            <a:blip r:embed="rId3" cstate="print"/>
            <a:srcRect/>
            <a:stretch>
              <a:fillRect/>
            </a:stretch>
          </p:blipFill>
          <p:spPr bwMode="auto">
            <a:xfrm>
              <a:off x="-3" y="0"/>
              <a:ext cx="1150" cy="4320"/>
            </a:xfrm>
            <a:prstGeom prst="rect">
              <a:avLst/>
            </a:prstGeom>
            <a:noFill/>
            <a:ln w="9525">
              <a:noFill/>
              <a:miter lim="800000"/>
              <a:headEnd/>
              <a:tailEnd/>
            </a:ln>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a:defRPr/>
              </a:pPr>
              <a:endParaRPr 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cstate="print"/>
              <a:srcRect/>
              <a:stretch>
                <a:fillRect/>
              </a:stretch>
            </a:blipFill>
            <a:ln w="9525">
              <a:noFill/>
              <a:round/>
              <a:headEnd/>
              <a:tailEnd/>
            </a:ln>
          </p:spPr>
          <p:txBody>
            <a:bodyPr/>
            <a:lstStyle/>
            <a:p>
              <a:pPr>
                <a:defRPr/>
              </a:pPr>
              <a:endParaRPr 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a:defRPr/>
              </a:pPr>
              <a:endParaRPr 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a:defRPr/>
              </a:pPr>
              <a:endParaRPr 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a:defRPr/>
              </a:pPr>
              <a:endParaRPr 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p:spPr>
          <p:txBody>
            <a:bodyPr/>
            <a:lstStyle/>
            <a:p>
              <a:pPr>
                <a:defRPr/>
              </a:pPr>
              <a:endParaRPr 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cstate="print">
                <a:lum contrast="6000"/>
              </a:blip>
              <a:srcRect/>
              <a:stretch>
                <a:fillRect/>
              </a:stretch>
            </a:blipFill>
            <a:ln w="9525">
              <a:noFill/>
              <a:round/>
              <a:headEnd/>
              <a:tailEnd/>
            </a:ln>
          </p:spPr>
          <p:txBody>
            <a:bodyPr/>
            <a:lstStyle/>
            <a:p>
              <a:pPr>
                <a:defRPr/>
              </a:pPr>
              <a:endParaRPr 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a:defRPr/>
              </a:pPr>
              <a:endParaRPr 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a:defRPr/>
              </a:pPr>
              <a:endParaRPr 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cstate="print">
                <a:lum contrast="12000"/>
              </a:blip>
              <a:srcRect/>
              <a:stretch>
                <a:fillRect/>
              </a:stretch>
            </a:blipFill>
            <a:ln w="0">
              <a:noFill/>
              <a:round/>
              <a:headEnd/>
              <a:tailEnd/>
            </a:ln>
          </p:spPr>
          <p:txBody>
            <a:bodyPr/>
            <a:lstStyle/>
            <a:p>
              <a:pPr>
                <a:defRPr/>
              </a:pPr>
              <a:endParaRPr 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a:defRPr/>
              </a:pPr>
              <a:endParaRPr 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a:defRPr/>
              </a:pPr>
              <a:endParaRPr 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cstate="print">
                <a:lum contrast="6000"/>
              </a:blip>
              <a:srcRect/>
              <a:stretch>
                <a:fillRect/>
              </a:stretch>
            </a:blipFill>
            <a:ln w="9525">
              <a:noFill/>
              <a:miter lim="800000"/>
              <a:headEnd/>
              <a:tailEnd/>
            </a:ln>
          </p:spPr>
          <p:txBody>
            <a:bodyPr/>
            <a:lstStyle/>
            <a:p>
              <a:pPr>
                <a:defRPr/>
              </a:pPr>
              <a:endParaRPr 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p:spPr>
          <p:txBody>
            <a:bodyPr/>
            <a:lstStyle/>
            <a:p>
              <a:pPr>
                <a:defRPr/>
              </a:pPr>
              <a:endParaRPr lang="en-US" dirty="0">
                <a:solidFill>
                  <a:srgbClr val="003896"/>
                </a:solidFill>
              </a:endParaRPr>
            </a:p>
          </p:txBody>
        </p:sp>
      </p:grpSp>
      <p:sp>
        <p:nvSpPr>
          <p:cNvPr id="3075" name="Rectangle 3"/>
          <p:cNvSpPr>
            <a:spLocks noGrp="1" noChangeArrowheads="1"/>
          </p:cNvSpPr>
          <p:nvPr>
            <p:ph type="ctrTitle"/>
          </p:nvPr>
        </p:nvSpPr>
        <p:spPr>
          <a:xfrm>
            <a:off x="3059118" y="3271842"/>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8" y="409258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3450573178"/>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fld id="{877E447A-DCD5-471E-9637-595075B446BC}" type="datetime1">
              <a:rPr lang="en-ZA"/>
              <a:pPr>
                <a:defRPr/>
              </a:pPr>
              <a:t>2024/04/23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9759276D-46E9-49D8-8071-2024A1C08FDF}" type="slidenum">
              <a:rPr lang="en-ZA"/>
              <a:pPr>
                <a:defRPr/>
              </a:pPr>
              <a:t>‹#›</a:t>
            </a:fld>
            <a:endParaRPr lang="en-ZA" dirty="0"/>
          </a:p>
        </p:txBody>
      </p:sp>
    </p:spTree>
    <p:extLst>
      <p:ext uri="{BB962C8B-B14F-4D97-AF65-F5344CB8AC3E}">
        <p14:creationId xmlns:p14="http://schemas.microsoft.com/office/powerpoint/2010/main" val="1454912100"/>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6DC1D197-C84D-41D5-BB47-35595C90182F}" type="datetime1">
              <a:rPr lang="en-ZA"/>
              <a:pPr>
                <a:defRPr/>
              </a:pPr>
              <a:t>2024/04/23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B9775079-5233-49C1-BC5F-0ECEB3498201}" type="slidenum">
              <a:rPr lang="en-ZA"/>
              <a:pPr>
                <a:defRPr/>
              </a:pPr>
              <a:t>‹#›</a:t>
            </a:fld>
            <a:endParaRPr lang="en-ZA" dirty="0"/>
          </a:p>
        </p:txBody>
      </p:sp>
    </p:spTree>
    <p:extLst>
      <p:ext uri="{BB962C8B-B14F-4D97-AF65-F5344CB8AC3E}">
        <p14:creationId xmlns:p14="http://schemas.microsoft.com/office/powerpoint/2010/main" val="1790551733"/>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91"/>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80" y="1436691"/>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a:ln/>
        </p:spPr>
        <p:txBody>
          <a:bodyPr/>
          <a:lstStyle>
            <a:lvl1pPr>
              <a:defRPr/>
            </a:lvl1pPr>
          </a:lstStyle>
          <a:p>
            <a:pPr>
              <a:defRPr/>
            </a:pPr>
            <a:fld id="{6768E4F2-580D-4D95-BA17-5AAC2DBB70C0}" type="datetime1">
              <a:rPr lang="en-ZA"/>
              <a:pPr>
                <a:defRPr/>
              </a:pPr>
              <a:t>2024/04/23</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5A034943-97E8-4C20-BAF3-01CE74BDDAE0}" type="slidenum">
              <a:rPr lang="en-ZA"/>
              <a:pPr>
                <a:defRPr/>
              </a:pPr>
              <a:t>‹#›</a:t>
            </a:fld>
            <a:endParaRPr lang="en-ZA" dirty="0"/>
          </a:p>
        </p:txBody>
      </p:sp>
    </p:spTree>
    <p:extLst>
      <p:ext uri="{BB962C8B-B14F-4D97-AF65-F5344CB8AC3E}">
        <p14:creationId xmlns:p14="http://schemas.microsoft.com/office/powerpoint/2010/main" val="187136518"/>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a:ln/>
        </p:spPr>
        <p:txBody>
          <a:bodyPr/>
          <a:lstStyle>
            <a:lvl1pPr>
              <a:defRPr/>
            </a:lvl1pPr>
          </a:lstStyle>
          <a:p>
            <a:pPr>
              <a:defRPr/>
            </a:pPr>
            <a:fld id="{177BB3BF-27CC-48C4-8306-84EFB566A326}" type="datetime1">
              <a:rPr lang="en-ZA"/>
              <a:pPr>
                <a:defRPr/>
              </a:pPr>
              <a:t>2024/04/23</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pPr>
              <a:defRPr/>
            </a:pPr>
            <a:fld id="{F4B6E9A2-29DE-4EFE-92A1-F4BCAB4A31E8}" type="slidenum">
              <a:rPr lang="en-ZA"/>
              <a:pPr>
                <a:defRPr/>
              </a:pPr>
              <a:t>‹#›</a:t>
            </a:fld>
            <a:endParaRPr lang="en-ZA" dirty="0"/>
          </a:p>
        </p:txBody>
      </p:sp>
    </p:spTree>
    <p:extLst>
      <p:ext uri="{BB962C8B-B14F-4D97-AF65-F5344CB8AC3E}">
        <p14:creationId xmlns:p14="http://schemas.microsoft.com/office/powerpoint/2010/main" val="778805952"/>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eaLnBrk="0" hangingPunct="0">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solidFill>
                  <a:srgbClr val="003896"/>
                </a:solidFill>
                <a:latin typeface="Arial" charset="0"/>
                <a:cs typeface="Arial" charset="0"/>
              </a:defRPr>
            </a:lvl1pPr>
          </a:lstStyle>
          <a:p>
            <a:pPr>
              <a:defRPr/>
            </a:pPr>
            <a:endParaRPr lang="en-ZA" sz="1800" dirty="0"/>
          </a:p>
        </p:txBody>
      </p:sp>
      <p:sp>
        <p:nvSpPr>
          <p:cNvPr id="6" name="Slide Number Placeholder 5"/>
          <p:cNvSpPr>
            <a:spLocks noGrp="1"/>
          </p:cNvSpPr>
          <p:nvPr>
            <p:ph type="sldNum" sz="quarter" idx="12"/>
          </p:nvPr>
        </p:nvSpPr>
        <p:spPr/>
        <p:txBody>
          <a:bodyPr/>
          <a:lstStyle>
            <a:lvl1pPr eaLnBrk="0" hangingPunct="0">
              <a:defRPr/>
            </a:lvl1pPr>
          </a:lstStyle>
          <a:p>
            <a:pPr>
              <a:defRPr/>
            </a:pPr>
            <a:fld id="{29390FB4-A4BD-4055-86B0-CFF292E98188}" type="slidenum">
              <a:rPr lang="en-ZA"/>
              <a:pPr>
                <a:defRPr/>
              </a:pPr>
              <a:t>‹#›</a:t>
            </a:fld>
            <a:endParaRPr lang="en-ZA" dirty="0"/>
          </a:p>
        </p:txBody>
      </p:sp>
    </p:spTree>
    <p:extLst>
      <p:ext uri="{BB962C8B-B14F-4D97-AF65-F5344CB8AC3E}">
        <p14:creationId xmlns:p14="http://schemas.microsoft.com/office/powerpoint/2010/main" val="3289726310"/>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a:ln/>
        </p:spPr>
        <p:txBody>
          <a:bodyPr/>
          <a:lstStyle>
            <a:lvl1pPr>
              <a:defRPr/>
            </a:lvl1pPr>
          </a:lstStyle>
          <a:p>
            <a:pPr>
              <a:defRPr/>
            </a:pPr>
            <a:fld id="{2599ECFD-4395-41DD-B6CC-07C19DA334AC}" type="datetime1">
              <a:rPr lang="en-ZA"/>
              <a:pPr>
                <a:defRPr/>
              </a:pPr>
              <a:t>2024/04/23</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1BAE969B-FCAD-4C01-A549-01E559454AE5}" type="slidenum">
              <a:rPr lang="en-ZA"/>
              <a:pPr>
                <a:defRPr/>
              </a:pPr>
              <a:t>‹#›</a:t>
            </a:fld>
            <a:endParaRPr lang="en-ZA" dirty="0"/>
          </a:p>
        </p:txBody>
      </p:sp>
    </p:spTree>
    <p:extLst>
      <p:ext uri="{BB962C8B-B14F-4D97-AF65-F5344CB8AC3E}">
        <p14:creationId xmlns:p14="http://schemas.microsoft.com/office/powerpoint/2010/main" val="564729997"/>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4A997E85-F2F3-434D-9685-9E1C2DFD3587}" type="datetime1">
              <a:rPr lang="en-ZA"/>
              <a:pPr>
                <a:defRPr/>
              </a:pPr>
              <a:t>2024/04/23</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pPr>
              <a:defRPr/>
            </a:pPr>
            <a:fld id="{FDD2EBB1-2B2A-4FD1-9252-16FC1D44BA0A}" type="slidenum">
              <a:rPr lang="en-ZA"/>
              <a:pPr>
                <a:defRPr/>
              </a:pPr>
              <a:t>‹#›</a:t>
            </a:fld>
            <a:endParaRPr lang="en-ZA" dirty="0"/>
          </a:p>
        </p:txBody>
      </p:sp>
    </p:spTree>
    <p:extLst>
      <p:ext uri="{BB962C8B-B14F-4D97-AF65-F5344CB8AC3E}">
        <p14:creationId xmlns:p14="http://schemas.microsoft.com/office/powerpoint/2010/main" val="2786875226"/>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5342B486-2CBE-4E22-A5E8-FAF6D97297E4}" type="datetime1">
              <a:rPr lang="en-ZA"/>
              <a:pPr>
                <a:defRPr/>
              </a:pPr>
              <a:t>2024/04/23</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67B95357-C078-4FDF-BC2B-E6D93F09C9A2}" type="slidenum">
              <a:rPr lang="en-ZA"/>
              <a:pPr>
                <a:defRPr/>
              </a:pPr>
              <a:t>‹#›</a:t>
            </a:fld>
            <a:endParaRPr lang="en-ZA" dirty="0"/>
          </a:p>
        </p:txBody>
      </p:sp>
    </p:spTree>
    <p:extLst>
      <p:ext uri="{BB962C8B-B14F-4D97-AF65-F5344CB8AC3E}">
        <p14:creationId xmlns:p14="http://schemas.microsoft.com/office/powerpoint/2010/main" val="3396907940"/>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E0668755-9179-49AD-A88F-84A62E031766}" type="datetime1">
              <a:rPr lang="en-ZA"/>
              <a:pPr>
                <a:defRPr/>
              </a:pPr>
              <a:t>2024/04/23</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0590533A-46EE-4BA5-98DD-9E0D2ECC7BEB}" type="slidenum">
              <a:rPr lang="en-ZA"/>
              <a:pPr>
                <a:defRPr/>
              </a:pPr>
              <a:t>‹#›</a:t>
            </a:fld>
            <a:endParaRPr lang="en-ZA" dirty="0"/>
          </a:p>
        </p:txBody>
      </p:sp>
    </p:spTree>
    <p:extLst>
      <p:ext uri="{BB962C8B-B14F-4D97-AF65-F5344CB8AC3E}">
        <p14:creationId xmlns:p14="http://schemas.microsoft.com/office/powerpoint/2010/main" val="1645176470"/>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fld id="{868C0AB3-C43A-4F1C-B63C-B0468571012F}" type="datetime1">
              <a:rPr lang="en-ZA"/>
              <a:pPr>
                <a:defRPr/>
              </a:pPr>
              <a:t>2024/04/23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6EBD8F3A-AE51-445A-A34C-66A7261CF4B8}" type="slidenum">
              <a:rPr lang="en-ZA"/>
              <a:pPr>
                <a:defRPr/>
              </a:pPr>
              <a:t>‹#›</a:t>
            </a:fld>
            <a:endParaRPr lang="en-ZA" dirty="0"/>
          </a:p>
        </p:txBody>
      </p:sp>
    </p:spTree>
    <p:extLst>
      <p:ext uri="{BB962C8B-B14F-4D97-AF65-F5344CB8AC3E}">
        <p14:creationId xmlns:p14="http://schemas.microsoft.com/office/powerpoint/2010/main" val="608307738"/>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92"/>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92"/>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fld id="{30F0C856-8A5A-446D-9E4F-301F598A4A13}" type="datetime1">
              <a:rPr lang="en-ZA"/>
              <a:pPr>
                <a:defRPr/>
              </a:pPr>
              <a:t>2024/04/23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C0819AC1-2BB7-4D63-89B7-8DBF7B8E63ED}" type="slidenum">
              <a:rPr lang="en-ZA"/>
              <a:pPr>
                <a:defRPr/>
              </a:pPr>
              <a:t>‹#›</a:t>
            </a:fld>
            <a:endParaRPr lang="en-ZA" dirty="0"/>
          </a:p>
        </p:txBody>
      </p:sp>
    </p:spTree>
    <p:extLst>
      <p:ext uri="{BB962C8B-B14F-4D97-AF65-F5344CB8AC3E}">
        <p14:creationId xmlns:p14="http://schemas.microsoft.com/office/powerpoint/2010/main" val="4070340184"/>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p>
        </p:txBody>
      </p:sp>
      <p:sp>
        <p:nvSpPr>
          <p:cNvPr id="3" name="Table Placeholder 2"/>
          <p:cNvSpPr>
            <a:spLocks noGrp="1"/>
          </p:cNvSpPr>
          <p:nvPr>
            <p:ph type="tbl" idx="1"/>
          </p:nvPr>
        </p:nvSpPr>
        <p:spPr>
          <a:xfrm>
            <a:off x="436563" y="1436691"/>
            <a:ext cx="8378825" cy="5045075"/>
          </a:xfrm>
        </p:spPr>
        <p:txBody>
          <a:bodyPr/>
          <a:lstStyle/>
          <a:p>
            <a:pPr lvl="0"/>
            <a:endParaRPr lang="en-US" noProof="0" dirty="0"/>
          </a:p>
        </p:txBody>
      </p:sp>
      <p:sp>
        <p:nvSpPr>
          <p:cNvPr id="4" name="Rectangle 37"/>
          <p:cNvSpPr>
            <a:spLocks noGrp="1" noChangeArrowheads="1"/>
          </p:cNvSpPr>
          <p:nvPr>
            <p:ph type="dt" sz="half" idx="10"/>
          </p:nvPr>
        </p:nvSpPr>
        <p:spPr>
          <a:ln/>
        </p:spPr>
        <p:txBody>
          <a:bodyPr/>
          <a:lstStyle>
            <a:lvl1pPr>
              <a:defRPr/>
            </a:lvl1pPr>
          </a:lstStyle>
          <a:p>
            <a:pPr>
              <a:defRPr/>
            </a:pPr>
            <a:fld id="{07FC0294-6C08-4D48-BBB3-34264D707C7F}" type="datetime1">
              <a:rPr lang="en-ZA"/>
              <a:pPr>
                <a:defRPr/>
              </a:pPr>
              <a:t>2024/04/23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AB509EAE-5EE6-4918-AE24-417743632B2F}" type="slidenum">
              <a:rPr lang="en-ZA"/>
              <a:pPr>
                <a:defRPr/>
              </a:pPr>
              <a:t>‹#›</a:t>
            </a:fld>
            <a:endParaRPr lang="en-ZA" dirty="0"/>
          </a:p>
        </p:txBody>
      </p:sp>
    </p:spTree>
    <p:extLst>
      <p:ext uri="{BB962C8B-B14F-4D97-AF65-F5344CB8AC3E}">
        <p14:creationId xmlns:p14="http://schemas.microsoft.com/office/powerpoint/2010/main" val="3637817224"/>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3175"/>
            <a:ext cx="915035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US" noProof="0"/>
              <a:t>Click to edit Master title style</a:t>
            </a:r>
            <a:endParaRPr lang="en-ZA" noProof="0"/>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US" noProof="0"/>
              <a:t>Click to edit Master subtitle style</a:t>
            </a:r>
            <a:endParaRPr lang="en-ZA" noProof="0"/>
          </a:p>
        </p:txBody>
      </p:sp>
    </p:spTree>
    <p:extLst>
      <p:ext uri="{BB962C8B-B14F-4D97-AF65-F5344CB8AC3E}">
        <p14:creationId xmlns:p14="http://schemas.microsoft.com/office/powerpoint/2010/main" val="24176198"/>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8B96C4E4-F781-410B-AD6C-1AF225F5EE3D}" type="slidenum">
              <a:rPr lang="en-ZA"/>
              <a:pPr>
                <a:defRPr/>
              </a:pPr>
              <a:t>‹#›</a:t>
            </a:fld>
            <a:endParaRPr lang="en-ZA"/>
          </a:p>
        </p:txBody>
      </p:sp>
    </p:spTree>
    <p:extLst>
      <p:ext uri="{BB962C8B-B14F-4D97-AF65-F5344CB8AC3E}">
        <p14:creationId xmlns:p14="http://schemas.microsoft.com/office/powerpoint/2010/main" val="724173403"/>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78AB4095-EEFA-46AF-BC6B-98C1269B5472}" type="slidenum">
              <a:rPr lang="en-ZA"/>
              <a:pPr>
                <a:defRPr/>
              </a:pPr>
              <a:t>‹#›</a:t>
            </a:fld>
            <a:endParaRPr lang="en-ZA"/>
          </a:p>
        </p:txBody>
      </p:sp>
    </p:spTree>
    <p:extLst>
      <p:ext uri="{BB962C8B-B14F-4D97-AF65-F5344CB8AC3E}">
        <p14:creationId xmlns:p14="http://schemas.microsoft.com/office/powerpoint/2010/main" val="239944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eaLnBrk="0" hangingPunct="0">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a:solidFill>
                  <a:srgbClr val="003896"/>
                </a:solidFill>
                <a:latin typeface="Arial" charset="0"/>
                <a:cs typeface="Arial" charset="0"/>
              </a:defRPr>
            </a:lvl1pPr>
          </a:lstStyle>
          <a:p>
            <a:pPr>
              <a:defRPr/>
            </a:pPr>
            <a:endParaRPr lang="en-ZA" sz="1800" dirty="0"/>
          </a:p>
        </p:txBody>
      </p:sp>
      <p:sp>
        <p:nvSpPr>
          <p:cNvPr id="7" name="Slide Number Placeholder 6"/>
          <p:cNvSpPr>
            <a:spLocks noGrp="1"/>
          </p:cNvSpPr>
          <p:nvPr>
            <p:ph type="sldNum" sz="quarter" idx="12"/>
          </p:nvPr>
        </p:nvSpPr>
        <p:spPr/>
        <p:txBody>
          <a:bodyPr/>
          <a:lstStyle>
            <a:lvl1pPr eaLnBrk="0" hangingPunct="0">
              <a:defRPr/>
            </a:lvl1pPr>
          </a:lstStyle>
          <a:p>
            <a:pPr>
              <a:defRPr/>
            </a:pPr>
            <a:fld id="{C5C72BB6-2474-45E9-B519-F3626722246D}" type="slidenum">
              <a:rPr lang="en-ZA"/>
              <a:pPr>
                <a:defRPr/>
              </a:pPr>
              <a:t>‹#›</a:t>
            </a:fld>
            <a:endParaRPr lang="en-ZA" dirty="0"/>
          </a:p>
        </p:txBody>
      </p:sp>
    </p:spTree>
    <p:extLst>
      <p:ext uri="{BB962C8B-B14F-4D97-AF65-F5344CB8AC3E}">
        <p14:creationId xmlns:p14="http://schemas.microsoft.com/office/powerpoint/2010/main" val="3402725204"/>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51A9F7F9-0A64-439D-BDE5-981E9CB70AC1}" type="slidenum">
              <a:rPr lang="en-ZA"/>
              <a:pPr>
                <a:defRPr/>
              </a:pPr>
              <a:t>‹#›</a:t>
            </a:fld>
            <a:endParaRPr lang="en-ZA"/>
          </a:p>
        </p:txBody>
      </p:sp>
    </p:spTree>
    <p:extLst>
      <p:ext uri="{BB962C8B-B14F-4D97-AF65-F5344CB8AC3E}">
        <p14:creationId xmlns:p14="http://schemas.microsoft.com/office/powerpoint/2010/main" val="1791584912"/>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9" name="Slide Number Placeholder 8"/>
          <p:cNvSpPr>
            <a:spLocks noGrp="1"/>
          </p:cNvSpPr>
          <p:nvPr>
            <p:ph type="sldNum" sz="quarter" idx="12"/>
          </p:nvPr>
        </p:nvSpPr>
        <p:spPr/>
        <p:txBody>
          <a:bodyPr/>
          <a:lstStyle>
            <a:lvl1pPr>
              <a:defRPr/>
            </a:lvl1pPr>
          </a:lstStyle>
          <a:p>
            <a:pPr>
              <a:defRPr/>
            </a:pPr>
            <a:fld id="{3D516906-6D15-4023-97D0-5DBC51836867}" type="slidenum">
              <a:rPr lang="en-ZA"/>
              <a:pPr>
                <a:defRPr/>
              </a:pPr>
              <a:t>‹#›</a:t>
            </a:fld>
            <a:endParaRPr lang="en-ZA"/>
          </a:p>
        </p:txBody>
      </p:sp>
    </p:spTree>
    <p:extLst>
      <p:ext uri="{BB962C8B-B14F-4D97-AF65-F5344CB8AC3E}">
        <p14:creationId xmlns:p14="http://schemas.microsoft.com/office/powerpoint/2010/main" val="3720660837"/>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5" name="Slide Number Placeholder 4"/>
          <p:cNvSpPr>
            <a:spLocks noGrp="1"/>
          </p:cNvSpPr>
          <p:nvPr>
            <p:ph type="sldNum" sz="quarter" idx="12"/>
          </p:nvPr>
        </p:nvSpPr>
        <p:spPr/>
        <p:txBody>
          <a:bodyPr/>
          <a:lstStyle>
            <a:lvl1pPr>
              <a:defRPr/>
            </a:lvl1pPr>
          </a:lstStyle>
          <a:p>
            <a:pPr>
              <a:defRPr/>
            </a:pPr>
            <a:fld id="{A2607EEC-A0ED-468E-ADF8-15CC7F28A5E5}" type="slidenum">
              <a:rPr lang="en-ZA"/>
              <a:pPr>
                <a:defRPr/>
              </a:pPr>
              <a:t>‹#›</a:t>
            </a:fld>
            <a:endParaRPr lang="en-ZA"/>
          </a:p>
        </p:txBody>
      </p:sp>
    </p:spTree>
    <p:extLst>
      <p:ext uri="{BB962C8B-B14F-4D97-AF65-F5344CB8AC3E}">
        <p14:creationId xmlns:p14="http://schemas.microsoft.com/office/powerpoint/2010/main" val="3402141117"/>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4" name="Slide Number Placeholder 3"/>
          <p:cNvSpPr>
            <a:spLocks noGrp="1"/>
          </p:cNvSpPr>
          <p:nvPr>
            <p:ph type="sldNum" sz="quarter" idx="12"/>
          </p:nvPr>
        </p:nvSpPr>
        <p:spPr/>
        <p:txBody>
          <a:bodyPr/>
          <a:lstStyle>
            <a:lvl1pPr>
              <a:defRPr/>
            </a:lvl1pPr>
          </a:lstStyle>
          <a:p>
            <a:pPr>
              <a:defRPr/>
            </a:pPr>
            <a:fld id="{E0148F96-887E-4C04-8EB6-3A91172BC025}" type="slidenum">
              <a:rPr lang="en-ZA"/>
              <a:pPr>
                <a:defRPr/>
              </a:pPr>
              <a:t>‹#›</a:t>
            </a:fld>
            <a:endParaRPr lang="en-ZA"/>
          </a:p>
        </p:txBody>
      </p:sp>
    </p:spTree>
    <p:extLst>
      <p:ext uri="{BB962C8B-B14F-4D97-AF65-F5344CB8AC3E}">
        <p14:creationId xmlns:p14="http://schemas.microsoft.com/office/powerpoint/2010/main" val="3219997795"/>
      </p:ext>
    </p:extLst>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7BA644AE-FD6C-4354-A28D-BC243C7847CB}" type="slidenum">
              <a:rPr lang="en-ZA"/>
              <a:pPr>
                <a:defRPr/>
              </a:pPr>
              <a:t>‹#›</a:t>
            </a:fld>
            <a:endParaRPr lang="en-ZA"/>
          </a:p>
        </p:txBody>
      </p:sp>
    </p:spTree>
    <p:extLst>
      <p:ext uri="{BB962C8B-B14F-4D97-AF65-F5344CB8AC3E}">
        <p14:creationId xmlns:p14="http://schemas.microsoft.com/office/powerpoint/2010/main" val="603875443"/>
      </p:ext>
    </p:extLst>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AB415B70-D017-4207-BE36-A35C6712554A}" type="slidenum">
              <a:rPr lang="en-ZA"/>
              <a:pPr>
                <a:defRPr/>
              </a:pPr>
              <a:t>‹#›</a:t>
            </a:fld>
            <a:endParaRPr lang="en-ZA"/>
          </a:p>
        </p:txBody>
      </p:sp>
    </p:spTree>
    <p:extLst>
      <p:ext uri="{BB962C8B-B14F-4D97-AF65-F5344CB8AC3E}">
        <p14:creationId xmlns:p14="http://schemas.microsoft.com/office/powerpoint/2010/main" val="1438466152"/>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52FD4E71-0C16-4E3D-82BE-35254DB99D23}" type="slidenum">
              <a:rPr lang="en-ZA"/>
              <a:pPr>
                <a:defRPr/>
              </a:pPr>
              <a:t>‹#›</a:t>
            </a:fld>
            <a:endParaRPr lang="en-ZA"/>
          </a:p>
        </p:txBody>
      </p:sp>
    </p:spTree>
    <p:extLst>
      <p:ext uri="{BB962C8B-B14F-4D97-AF65-F5344CB8AC3E}">
        <p14:creationId xmlns:p14="http://schemas.microsoft.com/office/powerpoint/2010/main" val="1803287203"/>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6715B8AD-4558-4958-818B-BEAD96C3C15B}" type="slidenum">
              <a:rPr lang="en-ZA"/>
              <a:pPr>
                <a:defRPr/>
              </a:pPr>
              <a:t>‹#›</a:t>
            </a:fld>
            <a:endParaRPr lang="en-ZA"/>
          </a:p>
        </p:txBody>
      </p:sp>
    </p:spTree>
    <p:extLst>
      <p:ext uri="{BB962C8B-B14F-4D97-AF65-F5344CB8AC3E}">
        <p14:creationId xmlns:p14="http://schemas.microsoft.com/office/powerpoint/2010/main" val="2245094537"/>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1DE1901A-5795-494A-8AC8-462401385D35}" type="slidenum">
              <a:rPr lang="en-ZA"/>
              <a:pPr>
                <a:defRPr/>
              </a:pPr>
              <a:t>‹#›</a:t>
            </a:fld>
            <a:endParaRPr lang="en-ZA"/>
          </a:p>
        </p:txBody>
      </p:sp>
    </p:spTree>
    <p:extLst>
      <p:ext uri="{BB962C8B-B14F-4D97-AF65-F5344CB8AC3E}">
        <p14:creationId xmlns:p14="http://schemas.microsoft.com/office/powerpoint/2010/main" val="3262596754"/>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3717723068"/>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eaLnBrk="0" hangingPunct="0">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eaLnBrk="1" hangingPunct="1">
              <a:defRPr>
                <a:solidFill>
                  <a:srgbClr val="003896"/>
                </a:solidFill>
                <a:latin typeface="Arial" charset="0"/>
                <a:cs typeface="Arial" charset="0"/>
              </a:defRPr>
            </a:lvl1pPr>
          </a:lstStyle>
          <a:p>
            <a:pPr>
              <a:defRPr/>
            </a:pPr>
            <a:endParaRPr lang="en-ZA" sz="1800" dirty="0"/>
          </a:p>
        </p:txBody>
      </p:sp>
      <p:sp>
        <p:nvSpPr>
          <p:cNvPr id="9" name="Slide Number Placeholder 8"/>
          <p:cNvSpPr>
            <a:spLocks noGrp="1"/>
          </p:cNvSpPr>
          <p:nvPr>
            <p:ph type="sldNum" sz="quarter" idx="12"/>
          </p:nvPr>
        </p:nvSpPr>
        <p:spPr/>
        <p:txBody>
          <a:bodyPr/>
          <a:lstStyle>
            <a:lvl1pPr eaLnBrk="0" hangingPunct="0">
              <a:defRPr/>
            </a:lvl1pPr>
          </a:lstStyle>
          <a:p>
            <a:pPr>
              <a:defRPr/>
            </a:pPr>
            <a:fld id="{637663CD-9B1C-433A-BCB4-23B3FC2EDE2A}" type="slidenum">
              <a:rPr lang="en-ZA"/>
              <a:pPr>
                <a:defRPr/>
              </a:pPr>
              <a:t>‹#›</a:t>
            </a:fld>
            <a:endParaRPr lang="en-ZA" dirty="0"/>
          </a:p>
        </p:txBody>
      </p:sp>
    </p:spTree>
    <p:extLst>
      <p:ext uri="{BB962C8B-B14F-4D97-AF65-F5344CB8AC3E}">
        <p14:creationId xmlns:p14="http://schemas.microsoft.com/office/powerpoint/2010/main" val="3405201051"/>
      </p:ext>
    </p:extLst>
  </p:cSld>
  <p:clrMapOvr>
    <a:masterClrMapping/>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fld id="{DBA22FF4-A285-44E0-B5E3-71C126BEE655}" type="slidenum">
              <a:rPr lang="en-ZA" altLang="en-US"/>
              <a:pPr/>
              <a:t>‹#›</a:t>
            </a:fld>
            <a:endParaRPr lang="en-ZA" altLang="en-US"/>
          </a:p>
        </p:txBody>
      </p:sp>
    </p:spTree>
    <p:extLst>
      <p:ext uri="{BB962C8B-B14F-4D97-AF65-F5344CB8AC3E}">
        <p14:creationId xmlns:p14="http://schemas.microsoft.com/office/powerpoint/2010/main" val="2088269012"/>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fld id="{BB48C2EB-0CE0-4D5B-B48B-DEC58326D4C6}" type="slidenum">
              <a:rPr lang="en-ZA" altLang="en-US"/>
              <a:pPr/>
              <a:t>‹#›</a:t>
            </a:fld>
            <a:endParaRPr lang="en-ZA" altLang="en-US"/>
          </a:p>
        </p:txBody>
      </p:sp>
    </p:spTree>
    <p:extLst>
      <p:ext uri="{BB962C8B-B14F-4D97-AF65-F5344CB8AC3E}">
        <p14:creationId xmlns:p14="http://schemas.microsoft.com/office/powerpoint/2010/main" val="795755409"/>
      </p:ext>
    </p:extLst>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fld id="{EAB74355-C77E-454D-96F2-AFB6925C94FB}" type="slidenum">
              <a:rPr lang="en-ZA" altLang="en-US"/>
              <a:pPr/>
              <a:t>‹#›</a:t>
            </a:fld>
            <a:endParaRPr lang="en-ZA" altLang="en-US"/>
          </a:p>
        </p:txBody>
      </p:sp>
    </p:spTree>
    <p:extLst>
      <p:ext uri="{BB962C8B-B14F-4D97-AF65-F5344CB8AC3E}">
        <p14:creationId xmlns:p14="http://schemas.microsoft.com/office/powerpoint/2010/main" val="3545239630"/>
      </p:ext>
    </p:extLst>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9" name="Slide Number Placeholder 8"/>
          <p:cNvSpPr>
            <a:spLocks noGrp="1"/>
          </p:cNvSpPr>
          <p:nvPr>
            <p:ph type="sldNum" sz="quarter" idx="12"/>
          </p:nvPr>
        </p:nvSpPr>
        <p:spPr/>
        <p:txBody>
          <a:bodyPr/>
          <a:lstStyle>
            <a:lvl1pPr>
              <a:defRPr/>
            </a:lvl1pPr>
          </a:lstStyle>
          <a:p>
            <a:fld id="{26BFB1C3-FF40-41C3-A08B-4821990C96EA}" type="slidenum">
              <a:rPr lang="en-ZA" altLang="en-US"/>
              <a:pPr/>
              <a:t>‹#›</a:t>
            </a:fld>
            <a:endParaRPr lang="en-ZA" altLang="en-US"/>
          </a:p>
        </p:txBody>
      </p:sp>
    </p:spTree>
    <p:extLst>
      <p:ext uri="{BB962C8B-B14F-4D97-AF65-F5344CB8AC3E}">
        <p14:creationId xmlns:p14="http://schemas.microsoft.com/office/powerpoint/2010/main" val="801057624"/>
      </p:ext>
    </p:extLst>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5" name="Slide Number Placeholder 4"/>
          <p:cNvSpPr>
            <a:spLocks noGrp="1"/>
          </p:cNvSpPr>
          <p:nvPr>
            <p:ph type="sldNum" sz="quarter" idx="12"/>
          </p:nvPr>
        </p:nvSpPr>
        <p:spPr/>
        <p:txBody>
          <a:bodyPr/>
          <a:lstStyle>
            <a:lvl1pPr>
              <a:defRPr/>
            </a:lvl1pPr>
          </a:lstStyle>
          <a:p>
            <a:fld id="{3802299E-CE76-4CBA-93B5-7D14C09331CF}" type="slidenum">
              <a:rPr lang="en-ZA" altLang="en-US"/>
              <a:pPr/>
              <a:t>‹#›</a:t>
            </a:fld>
            <a:endParaRPr lang="en-ZA" altLang="en-US"/>
          </a:p>
        </p:txBody>
      </p:sp>
    </p:spTree>
    <p:extLst>
      <p:ext uri="{BB962C8B-B14F-4D97-AF65-F5344CB8AC3E}">
        <p14:creationId xmlns:p14="http://schemas.microsoft.com/office/powerpoint/2010/main" val="2558733635"/>
      </p:ext>
    </p:extLst>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4" name="Slide Number Placeholder 3"/>
          <p:cNvSpPr>
            <a:spLocks noGrp="1"/>
          </p:cNvSpPr>
          <p:nvPr>
            <p:ph type="sldNum" sz="quarter" idx="12"/>
          </p:nvPr>
        </p:nvSpPr>
        <p:spPr/>
        <p:txBody>
          <a:bodyPr/>
          <a:lstStyle>
            <a:lvl1pPr>
              <a:defRPr/>
            </a:lvl1pPr>
          </a:lstStyle>
          <a:p>
            <a:fld id="{BB1EBEBB-A7E7-41AA-8877-AA7F77744799}" type="slidenum">
              <a:rPr lang="en-ZA" altLang="en-US"/>
              <a:pPr/>
              <a:t>‹#›</a:t>
            </a:fld>
            <a:endParaRPr lang="en-ZA" altLang="en-US"/>
          </a:p>
        </p:txBody>
      </p:sp>
    </p:spTree>
    <p:extLst>
      <p:ext uri="{BB962C8B-B14F-4D97-AF65-F5344CB8AC3E}">
        <p14:creationId xmlns:p14="http://schemas.microsoft.com/office/powerpoint/2010/main" val="2708205130"/>
      </p:ext>
    </p:extLst>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fld id="{D2570555-995C-4871-90F1-9D09B782479F}" type="slidenum">
              <a:rPr lang="en-ZA" altLang="en-US"/>
              <a:pPr/>
              <a:t>‹#›</a:t>
            </a:fld>
            <a:endParaRPr lang="en-ZA" altLang="en-US"/>
          </a:p>
        </p:txBody>
      </p:sp>
    </p:spTree>
    <p:extLst>
      <p:ext uri="{BB962C8B-B14F-4D97-AF65-F5344CB8AC3E}">
        <p14:creationId xmlns:p14="http://schemas.microsoft.com/office/powerpoint/2010/main" val="4107657593"/>
      </p:ext>
    </p:extLst>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fld id="{2387EBA7-3D98-46B5-ABAE-95704FDCACF4}" type="slidenum">
              <a:rPr lang="en-ZA" altLang="en-US"/>
              <a:pPr/>
              <a:t>‹#›</a:t>
            </a:fld>
            <a:endParaRPr lang="en-ZA" altLang="en-US"/>
          </a:p>
        </p:txBody>
      </p:sp>
    </p:spTree>
    <p:extLst>
      <p:ext uri="{BB962C8B-B14F-4D97-AF65-F5344CB8AC3E}">
        <p14:creationId xmlns:p14="http://schemas.microsoft.com/office/powerpoint/2010/main" val="931071243"/>
      </p:ext>
    </p:extLst>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fld id="{C7D930D8-BF1A-4715-987D-0FD80E1D1A84}" type="slidenum">
              <a:rPr lang="en-ZA" altLang="en-US"/>
              <a:pPr/>
              <a:t>‹#›</a:t>
            </a:fld>
            <a:endParaRPr lang="en-ZA" altLang="en-US"/>
          </a:p>
        </p:txBody>
      </p:sp>
    </p:spTree>
    <p:extLst>
      <p:ext uri="{BB962C8B-B14F-4D97-AF65-F5344CB8AC3E}">
        <p14:creationId xmlns:p14="http://schemas.microsoft.com/office/powerpoint/2010/main" val="133200513"/>
      </p:ext>
    </p:extLst>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fld id="{197F4299-E78C-4B8C-BAF6-1874793C2E3F}" type="slidenum">
              <a:rPr lang="en-ZA" altLang="en-US"/>
              <a:pPr/>
              <a:t>‹#›</a:t>
            </a:fld>
            <a:endParaRPr lang="en-ZA" altLang="en-US"/>
          </a:p>
        </p:txBody>
      </p:sp>
    </p:spTree>
    <p:extLst>
      <p:ext uri="{BB962C8B-B14F-4D97-AF65-F5344CB8AC3E}">
        <p14:creationId xmlns:p14="http://schemas.microsoft.com/office/powerpoint/2010/main" val="1162227809"/>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eaLnBrk="0" hangingPunct="0">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eaLnBrk="1" hangingPunct="1">
              <a:defRPr>
                <a:solidFill>
                  <a:srgbClr val="003896"/>
                </a:solidFill>
                <a:latin typeface="Arial" charset="0"/>
                <a:cs typeface="Arial" charset="0"/>
              </a:defRPr>
            </a:lvl1pPr>
          </a:lstStyle>
          <a:p>
            <a:pPr>
              <a:defRPr/>
            </a:pPr>
            <a:endParaRPr lang="en-ZA" sz="1800" dirty="0"/>
          </a:p>
        </p:txBody>
      </p:sp>
      <p:sp>
        <p:nvSpPr>
          <p:cNvPr id="5" name="Slide Number Placeholder 4"/>
          <p:cNvSpPr>
            <a:spLocks noGrp="1"/>
          </p:cNvSpPr>
          <p:nvPr>
            <p:ph type="sldNum" sz="quarter" idx="12"/>
          </p:nvPr>
        </p:nvSpPr>
        <p:spPr/>
        <p:txBody>
          <a:bodyPr/>
          <a:lstStyle>
            <a:lvl1pPr eaLnBrk="0" hangingPunct="0">
              <a:defRPr/>
            </a:lvl1pPr>
          </a:lstStyle>
          <a:p>
            <a:pPr>
              <a:defRPr/>
            </a:pPr>
            <a:fld id="{EA5D03C2-CA6E-49DB-A190-B2EFB17C39F7}" type="slidenum">
              <a:rPr lang="en-ZA"/>
              <a:pPr>
                <a:defRPr/>
              </a:pPr>
              <a:t>‹#›</a:t>
            </a:fld>
            <a:endParaRPr lang="en-ZA" dirty="0"/>
          </a:p>
        </p:txBody>
      </p:sp>
    </p:spTree>
    <p:extLst>
      <p:ext uri="{BB962C8B-B14F-4D97-AF65-F5344CB8AC3E}">
        <p14:creationId xmlns:p14="http://schemas.microsoft.com/office/powerpoint/2010/main" val="2794067981"/>
      </p:ext>
    </p:extLst>
  </p:cSld>
  <p:clrMapOvr>
    <a:masterClrMapping/>
  </p:clrMapOvr>
  <p:transition spd="slow">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fld id="{81292B8E-5892-4612-AF51-B84C81FB1FEA}" type="slidenum">
              <a:rPr lang="en-ZA" altLang="en-US"/>
              <a:pPr/>
              <a:t>‹#›</a:t>
            </a:fld>
            <a:endParaRPr lang="en-ZA" altLang="en-US"/>
          </a:p>
        </p:txBody>
      </p:sp>
    </p:spTree>
    <p:extLst>
      <p:ext uri="{BB962C8B-B14F-4D97-AF65-F5344CB8AC3E}">
        <p14:creationId xmlns:p14="http://schemas.microsoft.com/office/powerpoint/2010/main" val="3396995164"/>
      </p:ext>
    </p:extLst>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3175"/>
            <a:ext cx="915035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US" noProof="0"/>
              <a:t>Click to edit Master title style</a:t>
            </a:r>
            <a:endParaRPr lang="en-ZA" noProof="0"/>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US" noProof="0"/>
              <a:t>Click to edit Master subtitle style</a:t>
            </a:r>
            <a:endParaRPr lang="en-ZA" noProof="0"/>
          </a:p>
        </p:txBody>
      </p:sp>
    </p:spTree>
    <p:extLst>
      <p:ext uri="{BB962C8B-B14F-4D97-AF65-F5344CB8AC3E}">
        <p14:creationId xmlns:p14="http://schemas.microsoft.com/office/powerpoint/2010/main" val="2871612898"/>
      </p:ext>
    </p:extLst>
  </p:cSld>
  <p:clrMapOvr>
    <a:masterClrMapping/>
  </p:clrMapOvr>
  <p:transition spd="slow">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6" name="Slide Number Placeholder 5"/>
          <p:cNvSpPr>
            <a:spLocks noGrp="1"/>
          </p:cNvSpPr>
          <p:nvPr>
            <p:ph type="sldNum" sz="quarter" idx="12"/>
          </p:nvPr>
        </p:nvSpPr>
        <p:spPr/>
        <p:txBody>
          <a:bodyPr/>
          <a:lstStyle>
            <a:lvl1pPr>
              <a:defRPr/>
            </a:lvl1pPr>
          </a:lstStyle>
          <a:p>
            <a:pPr>
              <a:defRPr/>
            </a:pPr>
            <a:fld id="{8B96C4E4-F781-410B-AD6C-1AF225F5EE3D}" type="slidenum">
              <a:rPr lang="en-ZA"/>
              <a:pPr>
                <a:defRPr/>
              </a:pPr>
              <a:t>‹#›</a:t>
            </a:fld>
            <a:endParaRPr lang="en-ZA" dirty="0"/>
          </a:p>
        </p:txBody>
      </p:sp>
    </p:spTree>
    <p:extLst>
      <p:ext uri="{BB962C8B-B14F-4D97-AF65-F5344CB8AC3E}">
        <p14:creationId xmlns:p14="http://schemas.microsoft.com/office/powerpoint/2010/main" val="1536268754"/>
      </p:ext>
    </p:extLst>
  </p:cSld>
  <p:clrMapOvr>
    <a:masterClrMapping/>
  </p:clrMapOvr>
  <p:transition spd="slow">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6" name="Slide Number Placeholder 5"/>
          <p:cNvSpPr>
            <a:spLocks noGrp="1"/>
          </p:cNvSpPr>
          <p:nvPr>
            <p:ph type="sldNum" sz="quarter" idx="12"/>
          </p:nvPr>
        </p:nvSpPr>
        <p:spPr/>
        <p:txBody>
          <a:bodyPr/>
          <a:lstStyle>
            <a:lvl1pPr>
              <a:defRPr/>
            </a:lvl1pPr>
          </a:lstStyle>
          <a:p>
            <a:pPr>
              <a:defRPr/>
            </a:pPr>
            <a:fld id="{78AB4095-EEFA-46AF-BC6B-98C1269B5472}" type="slidenum">
              <a:rPr lang="en-ZA"/>
              <a:pPr>
                <a:defRPr/>
              </a:pPr>
              <a:t>‹#›</a:t>
            </a:fld>
            <a:endParaRPr lang="en-ZA" dirty="0"/>
          </a:p>
        </p:txBody>
      </p:sp>
    </p:spTree>
    <p:extLst>
      <p:ext uri="{BB962C8B-B14F-4D97-AF65-F5344CB8AC3E}">
        <p14:creationId xmlns:p14="http://schemas.microsoft.com/office/powerpoint/2010/main" val="1368815632"/>
      </p:ext>
    </p:extLst>
  </p:cSld>
  <p:clrMapOvr>
    <a:masterClrMapping/>
  </p:clrMapOvr>
  <p:transition spd="slow">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7" name="Slide Number Placeholder 6"/>
          <p:cNvSpPr>
            <a:spLocks noGrp="1"/>
          </p:cNvSpPr>
          <p:nvPr>
            <p:ph type="sldNum" sz="quarter" idx="12"/>
          </p:nvPr>
        </p:nvSpPr>
        <p:spPr/>
        <p:txBody>
          <a:bodyPr/>
          <a:lstStyle>
            <a:lvl1pPr>
              <a:defRPr/>
            </a:lvl1pPr>
          </a:lstStyle>
          <a:p>
            <a:pPr>
              <a:defRPr/>
            </a:pPr>
            <a:fld id="{51A9F7F9-0A64-439D-BDE5-981E9CB70AC1}" type="slidenum">
              <a:rPr lang="en-ZA"/>
              <a:pPr>
                <a:defRPr/>
              </a:pPr>
              <a:t>‹#›</a:t>
            </a:fld>
            <a:endParaRPr lang="en-ZA" dirty="0"/>
          </a:p>
        </p:txBody>
      </p:sp>
    </p:spTree>
    <p:extLst>
      <p:ext uri="{BB962C8B-B14F-4D97-AF65-F5344CB8AC3E}">
        <p14:creationId xmlns:p14="http://schemas.microsoft.com/office/powerpoint/2010/main" val="3244311609"/>
      </p:ext>
    </p:extLst>
  </p:cSld>
  <p:clrMapOvr>
    <a:masterClrMapping/>
  </p:clrMapOvr>
  <p:transition spd="slow">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9" name="Slide Number Placeholder 8"/>
          <p:cNvSpPr>
            <a:spLocks noGrp="1"/>
          </p:cNvSpPr>
          <p:nvPr>
            <p:ph type="sldNum" sz="quarter" idx="12"/>
          </p:nvPr>
        </p:nvSpPr>
        <p:spPr/>
        <p:txBody>
          <a:bodyPr/>
          <a:lstStyle>
            <a:lvl1pPr>
              <a:defRPr/>
            </a:lvl1pPr>
          </a:lstStyle>
          <a:p>
            <a:pPr>
              <a:defRPr/>
            </a:pPr>
            <a:fld id="{3D516906-6D15-4023-97D0-5DBC51836867}" type="slidenum">
              <a:rPr lang="en-ZA"/>
              <a:pPr>
                <a:defRPr/>
              </a:pPr>
              <a:t>‹#›</a:t>
            </a:fld>
            <a:endParaRPr lang="en-ZA" dirty="0"/>
          </a:p>
        </p:txBody>
      </p:sp>
    </p:spTree>
    <p:extLst>
      <p:ext uri="{BB962C8B-B14F-4D97-AF65-F5344CB8AC3E}">
        <p14:creationId xmlns:p14="http://schemas.microsoft.com/office/powerpoint/2010/main" val="1322804123"/>
      </p:ext>
    </p:extLst>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5" name="Slide Number Placeholder 4"/>
          <p:cNvSpPr>
            <a:spLocks noGrp="1"/>
          </p:cNvSpPr>
          <p:nvPr>
            <p:ph type="sldNum" sz="quarter" idx="12"/>
          </p:nvPr>
        </p:nvSpPr>
        <p:spPr/>
        <p:txBody>
          <a:bodyPr/>
          <a:lstStyle>
            <a:lvl1pPr>
              <a:defRPr/>
            </a:lvl1pPr>
          </a:lstStyle>
          <a:p>
            <a:pPr>
              <a:defRPr/>
            </a:pPr>
            <a:fld id="{A2607EEC-A0ED-468E-ADF8-15CC7F28A5E5}" type="slidenum">
              <a:rPr lang="en-ZA"/>
              <a:pPr>
                <a:defRPr/>
              </a:pPr>
              <a:t>‹#›</a:t>
            </a:fld>
            <a:endParaRPr lang="en-ZA" dirty="0"/>
          </a:p>
        </p:txBody>
      </p:sp>
    </p:spTree>
    <p:extLst>
      <p:ext uri="{BB962C8B-B14F-4D97-AF65-F5344CB8AC3E}">
        <p14:creationId xmlns:p14="http://schemas.microsoft.com/office/powerpoint/2010/main" val="2188658448"/>
      </p:ext>
    </p:extLst>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4" name="Slide Number Placeholder 3"/>
          <p:cNvSpPr>
            <a:spLocks noGrp="1"/>
          </p:cNvSpPr>
          <p:nvPr>
            <p:ph type="sldNum" sz="quarter" idx="12"/>
          </p:nvPr>
        </p:nvSpPr>
        <p:spPr/>
        <p:txBody>
          <a:bodyPr/>
          <a:lstStyle>
            <a:lvl1pPr>
              <a:defRPr/>
            </a:lvl1pPr>
          </a:lstStyle>
          <a:p>
            <a:pPr>
              <a:defRPr/>
            </a:pPr>
            <a:fld id="{E0148F96-887E-4C04-8EB6-3A91172BC025}" type="slidenum">
              <a:rPr lang="en-ZA"/>
              <a:pPr>
                <a:defRPr/>
              </a:pPr>
              <a:t>‹#›</a:t>
            </a:fld>
            <a:endParaRPr lang="en-ZA" dirty="0"/>
          </a:p>
        </p:txBody>
      </p:sp>
    </p:spTree>
    <p:extLst>
      <p:ext uri="{BB962C8B-B14F-4D97-AF65-F5344CB8AC3E}">
        <p14:creationId xmlns:p14="http://schemas.microsoft.com/office/powerpoint/2010/main" val="342913592"/>
      </p:ext>
    </p:extLst>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7" name="Slide Number Placeholder 6"/>
          <p:cNvSpPr>
            <a:spLocks noGrp="1"/>
          </p:cNvSpPr>
          <p:nvPr>
            <p:ph type="sldNum" sz="quarter" idx="12"/>
          </p:nvPr>
        </p:nvSpPr>
        <p:spPr/>
        <p:txBody>
          <a:bodyPr/>
          <a:lstStyle>
            <a:lvl1pPr>
              <a:defRPr/>
            </a:lvl1pPr>
          </a:lstStyle>
          <a:p>
            <a:pPr>
              <a:defRPr/>
            </a:pPr>
            <a:fld id="{7BA644AE-FD6C-4354-A28D-BC243C7847CB}" type="slidenum">
              <a:rPr lang="en-ZA"/>
              <a:pPr>
                <a:defRPr/>
              </a:pPr>
              <a:t>‹#›</a:t>
            </a:fld>
            <a:endParaRPr lang="en-ZA" dirty="0"/>
          </a:p>
        </p:txBody>
      </p:sp>
    </p:spTree>
    <p:extLst>
      <p:ext uri="{BB962C8B-B14F-4D97-AF65-F5344CB8AC3E}">
        <p14:creationId xmlns:p14="http://schemas.microsoft.com/office/powerpoint/2010/main" val="1516016027"/>
      </p:ext>
    </p:extLst>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7" name="Slide Number Placeholder 6"/>
          <p:cNvSpPr>
            <a:spLocks noGrp="1"/>
          </p:cNvSpPr>
          <p:nvPr>
            <p:ph type="sldNum" sz="quarter" idx="12"/>
          </p:nvPr>
        </p:nvSpPr>
        <p:spPr/>
        <p:txBody>
          <a:bodyPr/>
          <a:lstStyle>
            <a:lvl1pPr>
              <a:defRPr/>
            </a:lvl1pPr>
          </a:lstStyle>
          <a:p>
            <a:pPr>
              <a:defRPr/>
            </a:pPr>
            <a:fld id="{AB415B70-D017-4207-BE36-A35C6712554A}" type="slidenum">
              <a:rPr lang="en-ZA"/>
              <a:pPr>
                <a:defRPr/>
              </a:pPr>
              <a:t>‹#›</a:t>
            </a:fld>
            <a:endParaRPr lang="en-ZA" dirty="0"/>
          </a:p>
        </p:txBody>
      </p:sp>
    </p:spTree>
    <p:extLst>
      <p:ext uri="{BB962C8B-B14F-4D97-AF65-F5344CB8AC3E}">
        <p14:creationId xmlns:p14="http://schemas.microsoft.com/office/powerpoint/2010/main" val="819120096"/>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eaLnBrk="0" hangingPunct="0">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eaLnBrk="1" hangingPunct="1">
              <a:defRPr>
                <a:solidFill>
                  <a:srgbClr val="003896"/>
                </a:solidFill>
                <a:latin typeface="Arial" charset="0"/>
                <a:cs typeface="Arial" charset="0"/>
              </a:defRPr>
            </a:lvl1pPr>
          </a:lstStyle>
          <a:p>
            <a:pPr>
              <a:defRPr/>
            </a:pPr>
            <a:endParaRPr lang="en-ZA" sz="1800" dirty="0"/>
          </a:p>
        </p:txBody>
      </p:sp>
      <p:sp>
        <p:nvSpPr>
          <p:cNvPr id="4" name="Slide Number Placeholder 3"/>
          <p:cNvSpPr>
            <a:spLocks noGrp="1"/>
          </p:cNvSpPr>
          <p:nvPr>
            <p:ph type="sldNum" sz="quarter" idx="12"/>
          </p:nvPr>
        </p:nvSpPr>
        <p:spPr/>
        <p:txBody>
          <a:bodyPr/>
          <a:lstStyle>
            <a:lvl1pPr eaLnBrk="0" hangingPunct="0">
              <a:defRPr/>
            </a:lvl1pPr>
          </a:lstStyle>
          <a:p>
            <a:pPr>
              <a:defRPr/>
            </a:pPr>
            <a:fld id="{C39B2925-5A6B-4581-8628-F8989E467F47}" type="slidenum">
              <a:rPr lang="en-ZA"/>
              <a:pPr>
                <a:defRPr/>
              </a:pPr>
              <a:t>‹#›</a:t>
            </a:fld>
            <a:endParaRPr lang="en-ZA" dirty="0"/>
          </a:p>
        </p:txBody>
      </p:sp>
    </p:spTree>
    <p:extLst>
      <p:ext uri="{BB962C8B-B14F-4D97-AF65-F5344CB8AC3E}">
        <p14:creationId xmlns:p14="http://schemas.microsoft.com/office/powerpoint/2010/main" val="3595728922"/>
      </p:ext>
    </p:extLst>
  </p:cSld>
  <p:clrMapOvr>
    <a:masterClrMapping/>
  </p:clrMapOvr>
  <p:transition spd="slow">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6" name="Slide Number Placeholder 5"/>
          <p:cNvSpPr>
            <a:spLocks noGrp="1"/>
          </p:cNvSpPr>
          <p:nvPr>
            <p:ph type="sldNum" sz="quarter" idx="12"/>
          </p:nvPr>
        </p:nvSpPr>
        <p:spPr/>
        <p:txBody>
          <a:bodyPr/>
          <a:lstStyle>
            <a:lvl1pPr>
              <a:defRPr/>
            </a:lvl1pPr>
          </a:lstStyle>
          <a:p>
            <a:pPr>
              <a:defRPr/>
            </a:pPr>
            <a:fld id="{52FD4E71-0C16-4E3D-82BE-35254DB99D23}" type="slidenum">
              <a:rPr lang="en-ZA"/>
              <a:pPr>
                <a:defRPr/>
              </a:pPr>
              <a:t>‹#›</a:t>
            </a:fld>
            <a:endParaRPr lang="en-ZA" dirty="0"/>
          </a:p>
        </p:txBody>
      </p:sp>
    </p:spTree>
    <p:extLst>
      <p:ext uri="{BB962C8B-B14F-4D97-AF65-F5344CB8AC3E}">
        <p14:creationId xmlns:p14="http://schemas.microsoft.com/office/powerpoint/2010/main" val="2762447131"/>
      </p:ext>
    </p:extLst>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dirty="0"/>
          </a:p>
        </p:txBody>
      </p:sp>
      <p:sp>
        <p:nvSpPr>
          <p:cNvPr id="6" name="Slide Number Placeholder 5"/>
          <p:cNvSpPr>
            <a:spLocks noGrp="1"/>
          </p:cNvSpPr>
          <p:nvPr>
            <p:ph type="sldNum" sz="quarter" idx="12"/>
          </p:nvPr>
        </p:nvSpPr>
        <p:spPr/>
        <p:txBody>
          <a:bodyPr/>
          <a:lstStyle>
            <a:lvl1pPr>
              <a:defRPr/>
            </a:lvl1pPr>
          </a:lstStyle>
          <a:p>
            <a:pPr>
              <a:defRPr/>
            </a:pPr>
            <a:fld id="{6715B8AD-4558-4958-818B-BEAD96C3C15B}" type="slidenum">
              <a:rPr lang="en-ZA"/>
              <a:pPr>
                <a:defRPr/>
              </a:pPr>
              <a:t>‹#›</a:t>
            </a:fld>
            <a:endParaRPr lang="en-ZA" dirty="0"/>
          </a:p>
        </p:txBody>
      </p:sp>
    </p:spTree>
    <p:extLst>
      <p:ext uri="{BB962C8B-B14F-4D97-AF65-F5344CB8AC3E}">
        <p14:creationId xmlns:p14="http://schemas.microsoft.com/office/powerpoint/2010/main" val="1372927851"/>
      </p:ext>
    </p:extLst>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1DE1901A-5795-494A-8AC8-462401385D35}" type="slidenum">
              <a:rPr lang="en-ZA"/>
              <a:pPr>
                <a:defRPr/>
              </a:pPr>
              <a:t>‹#›</a:t>
            </a:fld>
            <a:endParaRPr lang="en-ZA" dirty="0"/>
          </a:p>
        </p:txBody>
      </p:sp>
    </p:spTree>
    <p:extLst>
      <p:ext uri="{BB962C8B-B14F-4D97-AF65-F5344CB8AC3E}">
        <p14:creationId xmlns:p14="http://schemas.microsoft.com/office/powerpoint/2010/main" val="2099236099"/>
      </p:ext>
    </p:extLst>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1934111190"/>
      </p:ext>
    </p:extLst>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smtClean="0"/>
            </a:lvl1pPr>
          </a:lstStyle>
          <a:p>
            <a:pPr>
              <a:defRPr/>
            </a:pPr>
            <a:fld id="{1BDDA226-9228-45CB-96B5-BB36F92EE424}" type="slidenum">
              <a:rPr lang="en-ZA" altLang="en-US"/>
              <a:pPr>
                <a:defRPr/>
              </a:pPr>
              <a:t>‹#›</a:t>
            </a:fld>
            <a:endParaRPr lang="en-ZA" altLang="en-US"/>
          </a:p>
        </p:txBody>
      </p:sp>
    </p:spTree>
    <p:extLst>
      <p:ext uri="{BB962C8B-B14F-4D97-AF65-F5344CB8AC3E}">
        <p14:creationId xmlns:p14="http://schemas.microsoft.com/office/powerpoint/2010/main" val="1833217270"/>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smtClean="0"/>
            </a:lvl1pPr>
          </a:lstStyle>
          <a:p>
            <a:pPr>
              <a:defRPr/>
            </a:pPr>
            <a:fld id="{D93B6DE3-1812-46FC-86BA-879879F7CB8B}" type="slidenum">
              <a:rPr lang="en-ZA" altLang="en-US"/>
              <a:pPr>
                <a:defRPr/>
              </a:pPr>
              <a:t>‹#›</a:t>
            </a:fld>
            <a:endParaRPr lang="en-ZA" altLang="en-US"/>
          </a:p>
        </p:txBody>
      </p:sp>
    </p:spTree>
    <p:extLst>
      <p:ext uri="{BB962C8B-B14F-4D97-AF65-F5344CB8AC3E}">
        <p14:creationId xmlns:p14="http://schemas.microsoft.com/office/powerpoint/2010/main" val="4140880725"/>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7" name="Slide Number Placeholder 6"/>
          <p:cNvSpPr>
            <a:spLocks noGrp="1"/>
          </p:cNvSpPr>
          <p:nvPr>
            <p:ph type="sldNum" sz="quarter" idx="12"/>
          </p:nvPr>
        </p:nvSpPr>
        <p:spPr/>
        <p:txBody>
          <a:bodyPr/>
          <a:lstStyle>
            <a:lvl1pPr>
              <a:defRPr smtClean="0"/>
            </a:lvl1pPr>
          </a:lstStyle>
          <a:p>
            <a:pPr>
              <a:defRPr/>
            </a:pPr>
            <a:fld id="{10F7518F-23DF-4324-892B-CC1FB7F0073C}" type="slidenum">
              <a:rPr lang="en-ZA" altLang="en-US"/>
              <a:pPr>
                <a:defRPr/>
              </a:pPr>
              <a:t>‹#›</a:t>
            </a:fld>
            <a:endParaRPr lang="en-ZA" altLang="en-US"/>
          </a:p>
        </p:txBody>
      </p:sp>
    </p:spTree>
    <p:extLst>
      <p:ext uri="{BB962C8B-B14F-4D97-AF65-F5344CB8AC3E}">
        <p14:creationId xmlns:p14="http://schemas.microsoft.com/office/powerpoint/2010/main" val="3819420316"/>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9" name="Slide Number Placeholder 8"/>
          <p:cNvSpPr>
            <a:spLocks noGrp="1"/>
          </p:cNvSpPr>
          <p:nvPr>
            <p:ph type="sldNum" sz="quarter" idx="12"/>
          </p:nvPr>
        </p:nvSpPr>
        <p:spPr/>
        <p:txBody>
          <a:bodyPr/>
          <a:lstStyle>
            <a:lvl1pPr>
              <a:defRPr smtClean="0"/>
            </a:lvl1pPr>
          </a:lstStyle>
          <a:p>
            <a:pPr>
              <a:defRPr/>
            </a:pPr>
            <a:fld id="{E30DBFC7-C618-4FB1-9850-1184C2E935DA}" type="slidenum">
              <a:rPr lang="en-ZA" altLang="en-US"/>
              <a:pPr>
                <a:defRPr/>
              </a:pPr>
              <a:t>‹#›</a:t>
            </a:fld>
            <a:endParaRPr lang="en-ZA" altLang="en-US"/>
          </a:p>
        </p:txBody>
      </p:sp>
    </p:spTree>
    <p:extLst>
      <p:ext uri="{BB962C8B-B14F-4D97-AF65-F5344CB8AC3E}">
        <p14:creationId xmlns:p14="http://schemas.microsoft.com/office/powerpoint/2010/main" val="3245294874"/>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5" name="Slide Number Placeholder 4"/>
          <p:cNvSpPr>
            <a:spLocks noGrp="1"/>
          </p:cNvSpPr>
          <p:nvPr>
            <p:ph type="sldNum" sz="quarter" idx="12"/>
          </p:nvPr>
        </p:nvSpPr>
        <p:spPr/>
        <p:txBody>
          <a:bodyPr/>
          <a:lstStyle>
            <a:lvl1pPr>
              <a:defRPr smtClean="0"/>
            </a:lvl1pPr>
          </a:lstStyle>
          <a:p>
            <a:pPr>
              <a:defRPr/>
            </a:pPr>
            <a:fld id="{2CDAA8C5-084C-463F-9838-A4CFB6F1E81C}" type="slidenum">
              <a:rPr lang="en-ZA" altLang="en-US"/>
              <a:pPr>
                <a:defRPr/>
              </a:pPr>
              <a:t>‹#›</a:t>
            </a:fld>
            <a:endParaRPr lang="en-ZA" altLang="en-US"/>
          </a:p>
        </p:txBody>
      </p:sp>
    </p:spTree>
    <p:extLst>
      <p:ext uri="{BB962C8B-B14F-4D97-AF65-F5344CB8AC3E}">
        <p14:creationId xmlns:p14="http://schemas.microsoft.com/office/powerpoint/2010/main" val="2267392657"/>
      </p:ext>
    </p:extLst>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4" name="Slide Number Placeholder 3"/>
          <p:cNvSpPr>
            <a:spLocks noGrp="1"/>
          </p:cNvSpPr>
          <p:nvPr>
            <p:ph type="sldNum" sz="quarter" idx="12"/>
          </p:nvPr>
        </p:nvSpPr>
        <p:spPr/>
        <p:txBody>
          <a:bodyPr/>
          <a:lstStyle>
            <a:lvl1pPr>
              <a:defRPr smtClean="0"/>
            </a:lvl1pPr>
          </a:lstStyle>
          <a:p>
            <a:pPr>
              <a:defRPr/>
            </a:pPr>
            <a:fld id="{28D3ED4E-6817-43FC-ADE9-D69C8BA41B4F}" type="slidenum">
              <a:rPr lang="en-ZA" altLang="en-US"/>
              <a:pPr>
                <a:defRPr/>
              </a:pPr>
              <a:t>‹#›</a:t>
            </a:fld>
            <a:endParaRPr lang="en-ZA" altLang="en-US"/>
          </a:p>
        </p:txBody>
      </p:sp>
    </p:spTree>
    <p:extLst>
      <p:ext uri="{BB962C8B-B14F-4D97-AF65-F5344CB8AC3E}">
        <p14:creationId xmlns:p14="http://schemas.microsoft.com/office/powerpoint/2010/main" val="346441357"/>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eaLnBrk="0" hangingPunct="0">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a:solidFill>
                  <a:srgbClr val="003896"/>
                </a:solidFill>
                <a:latin typeface="Arial" charset="0"/>
                <a:cs typeface="Arial" charset="0"/>
              </a:defRPr>
            </a:lvl1pPr>
          </a:lstStyle>
          <a:p>
            <a:pPr>
              <a:defRPr/>
            </a:pPr>
            <a:endParaRPr lang="en-ZA" sz="1800" dirty="0"/>
          </a:p>
        </p:txBody>
      </p:sp>
      <p:sp>
        <p:nvSpPr>
          <p:cNvPr id="7" name="Slide Number Placeholder 6"/>
          <p:cNvSpPr>
            <a:spLocks noGrp="1"/>
          </p:cNvSpPr>
          <p:nvPr>
            <p:ph type="sldNum" sz="quarter" idx="12"/>
          </p:nvPr>
        </p:nvSpPr>
        <p:spPr/>
        <p:txBody>
          <a:bodyPr/>
          <a:lstStyle>
            <a:lvl1pPr eaLnBrk="0" hangingPunct="0">
              <a:defRPr/>
            </a:lvl1pPr>
          </a:lstStyle>
          <a:p>
            <a:pPr>
              <a:defRPr/>
            </a:pPr>
            <a:fld id="{9438A87C-0858-49FF-822F-AE4CF06FE6C7}" type="slidenum">
              <a:rPr lang="en-ZA"/>
              <a:pPr>
                <a:defRPr/>
              </a:pPr>
              <a:t>‹#›</a:t>
            </a:fld>
            <a:endParaRPr lang="en-ZA" dirty="0"/>
          </a:p>
        </p:txBody>
      </p:sp>
    </p:spTree>
    <p:extLst>
      <p:ext uri="{BB962C8B-B14F-4D97-AF65-F5344CB8AC3E}">
        <p14:creationId xmlns:p14="http://schemas.microsoft.com/office/powerpoint/2010/main" val="3168974907"/>
      </p:ext>
    </p:extLst>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7" name="Slide Number Placeholder 6"/>
          <p:cNvSpPr>
            <a:spLocks noGrp="1"/>
          </p:cNvSpPr>
          <p:nvPr>
            <p:ph type="sldNum" sz="quarter" idx="12"/>
          </p:nvPr>
        </p:nvSpPr>
        <p:spPr/>
        <p:txBody>
          <a:bodyPr/>
          <a:lstStyle>
            <a:lvl1pPr>
              <a:defRPr smtClean="0"/>
            </a:lvl1pPr>
          </a:lstStyle>
          <a:p>
            <a:pPr>
              <a:defRPr/>
            </a:pPr>
            <a:fld id="{6619BB19-35C8-4AEC-A20C-236BA560FA8B}" type="slidenum">
              <a:rPr lang="en-ZA" altLang="en-US"/>
              <a:pPr>
                <a:defRPr/>
              </a:pPr>
              <a:t>‹#›</a:t>
            </a:fld>
            <a:endParaRPr lang="en-ZA" altLang="en-US"/>
          </a:p>
        </p:txBody>
      </p:sp>
    </p:spTree>
    <p:extLst>
      <p:ext uri="{BB962C8B-B14F-4D97-AF65-F5344CB8AC3E}">
        <p14:creationId xmlns:p14="http://schemas.microsoft.com/office/powerpoint/2010/main" val="1931437894"/>
      </p:ext>
    </p:extLst>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7" name="Slide Number Placeholder 6"/>
          <p:cNvSpPr>
            <a:spLocks noGrp="1"/>
          </p:cNvSpPr>
          <p:nvPr>
            <p:ph type="sldNum" sz="quarter" idx="12"/>
          </p:nvPr>
        </p:nvSpPr>
        <p:spPr/>
        <p:txBody>
          <a:bodyPr/>
          <a:lstStyle>
            <a:lvl1pPr>
              <a:defRPr smtClean="0"/>
            </a:lvl1pPr>
          </a:lstStyle>
          <a:p>
            <a:pPr>
              <a:defRPr/>
            </a:pPr>
            <a:fld id="{C93DE0E3-89B2-4D3A-B42B-F4FD52051B71}" type="slidenum">
              <a:rPr lang="en-ZA" altLang="en-US"/>
              <a:pPr>
                <a:defRPr/>
              </a:pPr>
              <a:t>‹#›</a:t>
            </a:fld>
            <a:endParaRPr lang="en-ZA" altLang="en-US"/>
          </a:p>
        </p:txBody>
      </p:sp>
    </p:spTree>
    <p:extLst>
      <p:ext uri="{BB962C8B-B14F-4D97-AF65-F5344CB8AC3E}">
        <p14:creationId xmlns:p14="http://schemas.microsoft.com/office/powerpoint/2010/main" val="4249650368"/>
      </p:ext>
    </p:extLst>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smtClean="0"/>
            </a:lvl1pPr>
          </a:lstStyle>
          <a:p>
            <a:pPr>
              <a:defRPr/>
            </a:pPr>
            <a:fld id="{A85E33C6-87B5-471C-B538-F14234FFCA1F}" type="slidenum">
              <a:rPr lang="en-ZA" altLang="en-US"/>
              <a:pPr>
                <a:defRPr/>
              </a:pPr>
              <a:t>‹#›</a:t>
            </a:fld>
            <a:endParaRPr lang="en-ZA" altLang="en-US"/>
          </a:p>
        </p:txBody>
      </p:sp>
    </p:spTree>
    <p:extLst>
      <p:ext uri="{BB962C8B-B14F-4D97-AF65-F5344CB8AC3E}">
        <p14:creationId xmlns:p14="http://schemas.microsoft.com/office/powerpoint/2010/main" val="2904269649"/>
      </p:ext>
    </p:extLst>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p:cNvSpPr>
            <a:spLocks noGrp="1"/>
          </p:cNvSpPr>
          <p:nvPr>
            <p:ph type="sldNum" sz="quarter" idx="12"/>
          </p:nvPr>
        </p:nvSpPr>
        <p:spPr/>
        <p:txBody>
          <a:bodyPr/>
          <a:lstStyle>
            <a:lvl1pPr>
              <a:defRPr smtClean="0"/>
            </a:lvl1pPr>
          </a:lstStyle>
          <a:p>
            <a:pPr>
              <a:defRPr/>
            </a:pPr>
            <a:fld id="{D95495B2-57C7-4D41-8AA4-4C7F135E72E1}" type="slidenum">
              <a:rPr lang="en-ZA" altLang="en-US"/>
              <a:pPr>
                <a:defRPr/>
              </a:pPr>
              <a:t>‹#›</a:t>
            </a:fld>
            <a:endParaRPr lang="en-ZA" altLang="en-US"/>
          </a:p>
        </p:txBody>
      </p:sp>
    </p:spTree>
    <p:extLst>
      <p:ext uri="{BB962C8B-B14F-4D97-AF65-F5344CB8AC3E}">
        <p14:creationId xmlns:p14="http://schemas.microsoft.com/office/powerpoint/2010/main" val="2421875378"/>
      </p:ext>
    </p:extLst>
  </p:cSld>
  <p:clrMapOvr>
    <a:masterClrMapping/>
  </p:clrMapOvr>
  <p:transition spd="slow">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Slide Number Placeholder 4"/>
          <p:cNvSpPr>
            <a:spLocks noGrp="1"/>
          </p:cNvSpPr>
          <p:nvPr>
            <p:ph type="sldNum" sz="quarter" idx="11"/>
          </p:nvPr>
        </p:nvSpPr>
        <p:spPr>
          <a:xfrm>
            <a:off x="3851275" y="6453188"/>
            <a:ext cx="1008063" cy="268287"/>
          </a:xfrm>
        </p:spPr>
        <p:txBody>
          <a:bodyPr/>
          <a:lstStyle>
            <a:lvl1pPr>
              <a:defRPr smtClean="0"/>
            </a:lvl1pPr>
          </a:lstStyle>
          <a:p>
            <a:pPr>
              <a:defRPr/>
            </a:pPr>
            <a:fld id="{73B79528-0026-4713-AB3F-053ABE4ECF6A}" type="slidenum">
              <a:rPr lang="en-ZA" altLang="en-US"/>
              <a:pPr>
                <a:defRPr/>
              </a:pPr>
              <a:t>‹#›</a:t>
            </a:fld>
            <a:endParaRPr lang="en-ZA" altLang="en-US"/>
          </a:p>
        </p:txBody>
      </p:sp>
    </p:spTree>
    <p:extLst>
      <p:ext uri="{BB962C8B-B14F-4D97-AF65-F5344CB8AC3E}">
        <p14:creationId xmlns:p14="http://schemas.microsoft.com/office/powerpoint/2010/main" val="1304906732"/>
      </p:ext>
    </p:extLst>
  </p:cSld>
  <p:clrMapOvr>
    <a:masterClrMapping/>
  </p:clrMapOvr>
  <p:transition spd="slow">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57"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fontAlgn="base">
                <a:spcBef>
                  <a:spcPct val="0"/>
                </a:spcBef>
                <a:spcAft>
                  <a:spcPct val="0"/>
                </a:spcAft>
              </a:pPr>
              <a:endParaRPr 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pPr fontAlgn="base">
                <a:spcBef>
                  <a:spcPct val="0"/>
                </a:spcBef>
                <a:spcAft>
                  <a:spcPct val="0"/>
                </a:spcAft>
              </a:pPr>
              <a:endParaRPr 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pPr>
              <a:endParaRPr 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fontAlgn="base">
                <a:spcBef>
                  <a:spcPct val="0"/>
                </a:spcBef>
                <a:spcAft>
                  <a:spcPct val="0"/>
                </a:spcAft>
              </a:pPr>
              <a:endParaRPr 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pPr>
              <a:endParaRPr 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pPr fontAlgn="base">
                <a:spcBef>
                  <a:spcPct val="0"/>
                </a:spcBef>
                <a:spcAft>
                  <a:spcPct val="0"/>
                </a:spcAft>
              </a:pPr>
              <a:endParaRPr 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pPr>
              <a:endParaRPr 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pPr>
              <a:endParaRPr 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p>
              <a:pPr fontAlgn="base">
                <a:spcBef>
                  <a:spcPct val="0"/>
                </a:spcBef>
                <a:spcAft>
                  <a:spcPct val="0"/>
                </a:spcAft>
              </a:pPr>
              <a:endParaRPr 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pPr>
              <a:endParaRPr 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pPr>
              <a:endParaRPr 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p>
              <a:pPr fontAlgn="base">
                <a:spcBef>
                  <a:spcPct val="0"/>
                </a:spcBef>
                <a:spcAft>
                  <a:spcPct val="0"/>
                </a:spcAft>
              </a:pPr>
              <a:endParaRPr 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fontAlgn="base">
                <a:spcBef>
                  <a:spcPct val="0"/>
                </a:spcBef>
                <a:spcAft>
                  <a:spcPct val="0"/>
                </a:spcAft>
              </a:pPr>
              <a:endParaRPr lang="en-US" dirty="0">
                <a:solidFill>
                  <a:srgbClr val="003896"/>
                </a:solidFill>
              </a:endParaRPr>
            </a:p>
          </p:txBody>
        </p:sp>
      </p:grpSp>
      <p:sp>
        <p:nvSpPr>
          <p:cNvPr id="3075" name="Rectangle 3"/>
          <p:cNvSpPr>
            <a:spLocks noGrp="1" noChangeArrowheads="1"/>
          </p:cNvSpPr>
          <p:nvPr>
            <p:ph type="ctrTitle"/>
          </p:nvPr>
        </p:nvSpPr>
        <p:spPr>
          <a:xfrm>
            <a:off x="3059119" y="3271842"/>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9"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2399446292"/>
      </p:ext>
    </p:extLst>
  </p:cSld>
  <p:clrMapOvr>
    <a:masterClrMapping/>
  </p:clrMapOvr>
  <p:transition spd="slow">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234"/>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BA6DA48C-CB5A-498D-899E-180E9854776D}" type="slidenum">
              <a:rPr lang="en-ZA"/>
              <a:pPr>
                <a:defRPr/>
              </a:pPr>
              <a:t>‹#›</a:t>
            </a:fld>
            <a:endParaRPr lang="en-ZA" dirty="0"/>
          </a:p>
        </p:txBody>
      </p:sp>
    </p:spTree>
    <p:extLst>
      <p:ext uri="{BB962C8B-B14F-4D97-AF65-F5344CB8AC3E}">
        <p14:creationId xmlns:p14="http://schemas.microsoft.com/office/powerpoint/2010/main" val="2761674805"/>
      </p:ext>
    </p:extLst>
  </p:cSld>
  <p:clrMapOvr>
    <a:masterClrMapping/>
  </p:clrMapOvr>
  <p:transition spd="slow">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46"/>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234"/>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AEF6B7E1-7175-4647-8D5C-EABC81509957}" type="slidenum">
              <a:rPr lang="en-ZA"/>
              <a:pPr>
                <a:defRPr/>
              </a:pPr>
              <a:t>‹#›</a:t>
            </a:fld>
            <a:endParaRPr lang="en-ZA" dirty="0"/>
          </a:p>
        </p:txBody>
      </p:sp>
    </p:spTree>
    <p:extLst>
      <p:ext uri="{BB962C8B-B14F-4D97-AF65-F5344CB8AC3E}">
        <p14:creationId xmlns:p14="http://schemas.microsoft.com/office/powerpoint/2010/main" val="3664170874"/>
      </p:ext>
    </p:extLst>
  </p:cSld>
  <p:clrMapOvr>
    <a:masterClrMapping/>
  </p:clrMapOvr>
  <p:transition spd="slow">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91"/>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98" y="1436691"/>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234"/>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1A7E57E5-FEAC-4045-A266-CD0F6873D4EF}" type="slidenum">
              <a:rPr lang="en-ZA"/>
              <a:pPr>
                <a:defRPr/>
              </a:pPr>
              <a:t>‹#›</a:t>
            </a:fld>
            <a:endParaRPr lang="en-ZA" dirty="0"/>
          </a:p>
        </p:txBody>
      </p:sp>
    </p:spTree>
    <p:extLst>
      <p:ext uri="{BB962C8B-B14F-4D97-AF65-F5344CB8AC3E}">
        <p14:creationId xmlns:p14="http://schemas.microsoft.com/office/powerpoint/2010/main" val="1220959095"/>
      </p:ext>
    </p:extLst>
  </p:cSld>
  <p:clrMapOvr>
    <a:masterClrMapping/>
  </p:clrMapOvr>
  <p:transition spd="slow">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234"/>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213BDC8F-7615-4FC7-AD24-4703B24AB0CA}" type="slidenum">
              <a:rPr lang="en-ZA"/>
              <a:pPr>
                <a:defRPr/>
              </a:pPr>
              <a:t>‹#›</a:t>
            </a:fld>
            <a:endParaRPr lang="en-ZA" dirty="0"/>
          </a:p>
        </p:txBody>
      </p:sp>
    </p:spTree>
    <p:extLst>
      <p:ext uri="{BB962C8B-B14F-4D97-AF65-F5344CB8AC3E}">
        <p14:creationId xmlns:p14="http://schemas.microsoft.com/office/powerpoint/2010/main" val="3801004330"/>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eaLnBrk="0" hangingPunct="0">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a:solidFill>
                  <a:srgbClr val="003896"/>
                </a:solidFill>
                <a:latin typeface="Arial" charset="0"/>
                <a:cs typeface="Arial" charset="0"/>
              </a:defRPr>
            </a:lvl1pPr>
          </a:lstStyle>
          <a:p>
            <a:pPr>
              <a:defRPr/>
            </a:pPr>
            <a:endParaRPr lang="en-ZA" sz="1800" dirty="0"/>
          </a:p>
        </p:txBody>
      </p:sp>
      <p:sp>
        <p:nvSpPr>
          <p:cNvPr id="7" name="Slide Number Placeholder 6"/>
          <p:cNvSpPr>
            <a:spLocks noGrp="1"/>
          </p:cNvSpPr>
          <p:nvPr>
            <p:ph type="sldNum" sz="quarter" idx="12"/>
          </p:nvPr>
        </p:nvSpPr>
        <p:spPr/>
        <p:txBody>
          <a:bodyPr/>
          <a:lstStyle>
            <a:lvl1pPr eaLnBrk="0" hangingPunct="0">
              <a:defRPr/>
            </a:lvl1pPr>
          </a:lstStyle>
          <a:p>
            <a:pPr>
              <a:defRPr/>
            </a:pPr>
            <a:fld id="{7E51AA29-FB54-4809-9624-3A97CF8CF21B}" type="slidenum">
              <a:rPr lang="en-ZA"/>
              <a:pPr>
                <a:defRPr/>
              </a:pPr>
              <a:t>‹#›</a:t>
            </a:fld>
            <a:endParaRPr lang="en-ZA" dirty="0"/>
          </a:p>
        </p:txBody>
      </p:sp>
    </p:spTree>
    <p:extLst>
      <p:ext uri="{BB962C8B-B14F-4D97-AF65-F5344CB8AC3E}">
        <p14:creationId xmlns:p14="http://schemas.microsoft.com/office/powerpoint/2010/main" val="936743628"/>
      </p:ext>
    </p:extLst>
  </p:cSld>
  <p:clrMapOvr>
    <a:masterClrMapping/>
  </p:clrMapOvr>
  <p:transition spd="slow">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234"/>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F729FE04-29BD-4AEE-97E8-9C1BD458B0F9}" type="slidenum">
              <a:rPr lang="en-ZA"/>
              <a:pPr>
                <a:defRPr/>
              </a:pPr>
              <a:t>‹#›</a:t>
            </a:fld>
            <a:endParaRPr lang="en-ZA" dirty="0"/>
          </a:p>
        </p:txBody>
      </p:sp>
    </p:spTree>
    <p:extLst>
      <p:ext uri="{BB962C8B-B14F-4D97-AF65-F5344CB8AC3E}">
        <p14:creationId xmlns:p14="http://schemas.microsoft.com/office/powerpoint/2010/main" val="2223229278"/>
      </p:ext>
    </p:extLst>
  </p:cSld>
  <p:clrMapOvr>
    <a:masterClrMapping/>
  </p:clrMapOvr>
  <p:transition spd="slow">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234"/>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E7D9DC35-3E3E-4C3A-8F46-8639515383C4}" type="slidenum">
              <a:rPr lang="en-ZA"/>
              <a:pPr>
                <a:defRPr/>
              </a:pPr>
              <a:t>‹#›</a:t>
            </a:fld>
            <a:endParaRPr lang="en-ZA" dirty="0"/>
          </a:p>
        </p:txBody>
      </p:sp>
    </p:spTree>
    <p:extLst>
      <p:ext uri="{BB962C8B-B14F-4D97-AF65-F5344CB8AC3E}">
        <p14:creationId xmlns:p14="http://schemas.microsoft.com/office/powerpoint/2010/main" val="2577983880"/>
      </p:ext>
    </p:extLst>
  </p:cSld>
  <p:clrMapOvr>
    <a:masterClrMapping/>
  </p:clrMapOvr>
  <p:transition spd="slow">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234"/>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7FDA92C1-74CF-4088-8A27-1C3E6AFE63C5}" type="slidenum">
              <a:rPr lang="en-ZA"/>
              <a:pPr>
                <a:defRPr/>
              </a:pPr>
              <a:t>‹#›</a:t>
            </a:fld>
            <a:endParaRPr lang="en-ZA" dirty="0"/>
          </a:p>
        </p:txBody>
      </p:sp>
    </p:spTree>
    <p:extLst>
      <p:ext uri="{BB962C8B-B14F-4D97-AF65-F5344CB8AC3E}">
        <p14:creationId xmlns:p14="http://schemas.microsoft.com/office/powerpoint/2010/main" val="765434780"/>
      </p:ext>
    </p:extLst>
  </p:cSld>
  <p:clrMapOvr>
    <a:masterClrMapping/>
  </p:clrMapOvr>
  <p:transition spd="slow">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234"/>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50D7ECBF-83CA-459D-97EE-1BD55F4627E1}" type="slidenum">
              <a:rPr lang="en-ZA"/>
              <a:pPr>
                <a:defRPr/>
              </a:pPr>
              <a:t>‹#›</a:t>
            </a:fld>
            <a:endParaRPr lang="en-ZA" dirty="0"/>
          </a:p>
        </p:txBody>
      </p:sp>
    </p:spTree>
    <p:extLst>
      <p:ext uri="{BB962C8B-B14F-4D97-AF65-F5344CB8AC3E}">
        <p14:creationId xmlns:p14="http://schemas.microsoft.com/office/powerpoint/2010/main" val="3434073384"/>
      </p:ext>
    </p:extLst>
  </p:cSld>
  <p:clrMapOvr>
    <a:masterClrMapping/>
  </p:clrMapOvr>
  <p:transition spd="slow">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234"/>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97C6BA40-7BDD-416C-A383-A2693744903C}" type="slidenum">
              <a:rPr lang="en-ZA"/>
              <a:pPr>
                <a:defRPr/>
              </a:pPr>
              <a:t>‹#›</a:t>
            </a:fld>
            <a:endParaRPr lang="en-ZA" dirty="0"/>
          </a:p>
        </p:txBody>
      </p:sp>
    </p:spTree>
    <p:extLst>
      <p:ext uri="{BB962C8B-B14F-4D97-AF65-F5344CB8AC3E}">
        <p14:creationId xmlns:p14="http://schemas.microsoft.com/office/powerpoint/2010/main" val="223175334"/>
      </p:ext>
    </p:extLst>
  </p:cSld>
  <p:clrMapOvr>
    <a:masterClrMapping/>
  </p:clrMapOvr>
  <p:transition spd="slow">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234"/>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658AAA60-4921-4FA8-9ED1-6687361A5548}" type="slidenum">
              <a:rPr lang="en-ZA"/>
              <a:pPr>
                <a:defRPr/>
              </a:pPr>
              <a:t>‹#›</a:t>
            </a:fld>
            <a:endParaRPr lang="en-ZA" dirty="0"/>
          </a:p>
        </p:txBody>
      </p:sp>
    </p:spTree>
    <p:extLst>
      <p:ext uri="{BB962C8B-B14F-4D97-AF65-F5344CB8AC3E}">
        <p14:creationId xmlns:p14="http://schemas.microsoft.com/office/powerpoint/2010/main" val="2340132460"/>
      </p:ext>
    </p:extLst>
  </p:cSld>
  <p:clrMapOvr>
    <a:masterClrMapping/>
  </p:clrMapOvr>
  <p:transition spd="slow">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234"/>
            <a:ext cx="1008063" cy="268287"/>
          </a:xfrm>
        </p:spPr>
        <p:txBody>
          <a:bodyPr/>
          <a:lstStyle>
            <a:lvl1pPr>
              <a:defRPr/>
            </a:lvl1pPr>
          </a:lstStyle>
          <a:p>
            <a:pPr>
              <a:defRPr/>
            </a:pPr>
            <a:fld id="{1A98EBF4-FCDE-45DF-9044-E296E922928A}" type="slidenum">
              <a:rPr lang="en-ZA"/>
              <a:pPr>
                <a:defRPr/>
              </a:pPr>
              <a:t>‹#›</a:t>
            </a:fld>
            <a:endParaRPr lang="en-ZA" dirty="0"/>
          </a:p>
        </p:txBody>
      </p:sp>
    </p:spTree>
    <p:extLst>
      <p:ext uri="{BB962C8B-B14F-4D97-AF65-F5344CB8AC3E}">
        <p14:creationId xmlns:p14="http://schemas.microsoft.com/office/powerpoint/2010/main" val="185667487"/>
      </p:ext>
    </p:extLst>
  </p:cSld>
  <p:clrMapOvr>
    <a:masterClrMapping/>
  </p:clrMapOvr>
  <p:transition spd="slow">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ext Placeholder 2"/>
          <p:cNvSpPr>
            <a:spLocks noGrp="1"/>
          </p:cNvSpPr>
          <p:nvPr>
            <p:ph type="body"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quarter" idx="2"/>
          </p:nvPr>
        </p:nvSpPr>
        <p:spPr>
          <a:xfrm>
            <a:off x="4702175" y="1436688"/>
            <a:ext cx="4113213" cy="2446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Content Placeholder 4"/>
          <p:cNvSpPr>
            <a:spLocks noGrp="1"/>
          </p:cNvSpPr>
          <p:nvPr>
            <p:ph sz="quarter" idx="3"/>
          </p:nvPr>
        </p:nvSpPr>
        <p:spPr>
          <a:xfrm>
            <a:off x="4702175" y="4035425"/>
            <a:ext cx="4113213" cy="2446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Rectangle 6"/>
          <p:cNvSpPr>
            <a:spLocks noGrp="1" noChangeArrowheads="1"/>
          </p:cNvSpPr>
          <p:nvPr>
            <p:ph type="dt" sz="half" idx="10"/>
          </p:nvPr>
        </p:nvSpPr>
        <p:spPr>
          <a:ln/>
        </p:spPr>
        <p:txBody>
          <a:bodyPr/>
          <a:lstStyle>
            <a:lvl1pPr>
              <a:defRPr/>
            </a:lvl1pPr>
          </a:lstStyle>
          <a:p>
            <a:pPr>
              <a:defRPr/>
            </a:pPr>
            <a:endParaRPr lang="en-ZA" dirty="0"/>
          </a:p>
        </p:txBody>
      </p:sp>
      <p:sp>
        <p:nvSpPr>
          <p:cNvPr id="7" name="Rectangle 7"/>
          <p:cNvSpPr>
            <a:spLocks noGrp="1" noChangeArrowheads="1"/>
          </p:cNvSpPr>
          <p:nvPr>
            <p:ph type="ftr" sz="quarter" idx="11"/>
          </p:nvPr>
        </p:nvSpPr>
        <p:spPr>
          <a:xfrm>
            <a:off x="3132138" y="6453188"/>
            <a:ext cx="2879725" cy="268287"/>
          </a:xfrm>
          <a:prstGeom prst="rect">
            <a:avLst/>
          </a:prstGeom>
          <a:ln/>
        </p:spPr>
        <p:txBody>
          <a:bodyPr/>
          <a:lstStyle>
            <a:lvl1pPr>
              <a:defRPr/>
            </a:lvl1pPr>
          </a:lstStyle>
          <a:p>
            <a:pPr fontAlgn="base">
              <a:spcBef>
                <a:spcPct val="0"/>
              </a:spcBef>
              <a:spcAft>
                <a:spcPct val="0"/>
              </a:spcAft>
              <a:defRPr/>
            </a:pPr>
            <a:r>
              <a:rPr lang="en-ZA" dirty="0">
                <a:solidFill>
                  <a:srgbClr val="003896"/>
                </a:solidFill>
              </a:rPr>
              <a:t>Rev 1</a:t>
            </a:r>
          </a:p>
        </p:txBody>
      </p:sp>
      <p:sp>
        <p:nvSpPr>
          <p:cNvPr id="8" name="Rectangle 8"/>
          <p:cNvSpPr>
            <a:spLocks noGrp="1" noChangeArrowheads="1"/>
          </p:cNvSpPr>
          <p:nvPr>
            <p:ph type="sldNum" sz="quarter" idx="12"/>
          </p:nvPr>
        </p:nvSpPr>
        <p:spPr>
          <a:ln/>
        </p:spPr>
        <p:txBody>
          <a:bodyPr/>
          <a:lstStyle>
            <a:lvl1pPr>
              <a:defRPr/>
            </a:lvl1pPr>
          </a:lstStyle>
          <a:p>
            <a:pPr>
              <a:defRPr/>
            </a:pPr>
            <a:fld id="{92E3098B-6262-44A9-A2D7-9675E7F0CE69}" type="slidenum">
              <a:rPr lang="en-ZA" altLang="en-US"/>
              <a:pPr>
                <a:defRPr/>
              </a:pPr>
              <a:t>‹#›</a:t>
            </a:fld>
            <a:endParaRPr lang="en-ZA" altLang="en-US" dirty="0"/>
          </a:p>
        </p:txBody>
      </p:sp>
    </p:spTree>
    <p:extLst>
      <p:ext uri="{BB962C8B-B14F-4D97-AF65-F5344CB8AC3E}">
        <p14:creationId xmlns:p14="http://schemas.microsoft.com/office/powerpoint/2010/main" val="3037578207"/>
      </p:ext>
    </p:extLst>
  </p:cSld>
  <p:clrMapOvr>
    <a:masterClrMapping/>
  </p:clrMapOvr>
  <p:transition spd="slow">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a:extLst>
              <a:ext uri="{FF2B5EF4-FFF2-40B4-BE49-F238E27FC236}">
                <a16:creationId xmlns:a16="http://schemas.microsoft.com/office/drawing/2014/main" id="{1A675B53-8852-4F30-ABA1-A4FF8C04089A}"/>
              </a:ext>
            </a:extLst>
          </p:cNvPr>
          <p:cNvGrpSpPr>
            <a:grpSpLocks/>
          </p:cNvGrpSpPr>
          <p:nvPr userDrawn="1"/>
        </p:nvGrpSpPr>
        <p:grpSpPr bwMode="auto">
          <a:xfrm>
            <a:off x="-4763" y="0"/>
            <a:ext cx="9148763" cy="6858000"/>
            <a:chOff x="-3" y="0"/>
            <a:chExt cx="5763" cy="4320"/>
          </a:xfrm>
        </p:grpSpPr>
        <p:pic>
          <p:nvPicPr>
            <p:cNvPr id="5" name="Picture 148" descr="logo small">
              <a:extLst>
                <a:ext uri="{FF2B5EF4-FFF2-40B4-BE49-F238E27FC236}">
                  <a16:creationId xmlns:a16="http://schemas.microsoft.com/office/drawing/2014/main" id="{BD92D8E6-68C8-464A-B6CF-A1302C5B9BA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a:extLst>
                <a:ext uri="{FF2B5EF4-FFF2-40B4-BE49-F238E27FC236}">
                  <a16:creationId xmlns:a16="http://schemas.microsoft.com/office/drawing/2014/main" id="{88FE3E5E-980D-4C16-A7A6-12B42BFCB212}"/>
                </a:ext>
              </a:extLst>
            </p:cNvPr>
            <p:cNvSpPr>
              <a:spLocks noChangeArrowheads="1"/>
            </p:cNvSpPr>
            <p:nvPr userDrawn="1"/>
          </p:nvSpPr>
          <p:spPr bwMode="auto">
            <a:xfrm>
              <a:off x="-3" y="0"/>
              <a:ext cx="5763" cy="4320"/>
            </a:xfrm>
            <a:prstGeom prst="rect">
              <a:avLst/>
            </a:prstGeom>
            <a:noFill/>
            <a:ln>
              <a:noFill/>
            </a:ln>
            <a:effec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pic>
          <p:nvPicPr>
            <p:cNvPr id="7" name="Picture 23" descr="dd">
              <a:extLst>
                <a:ext uri="{FF2B5EF4-FFF2-40B4-BE49-F238E27FC236}">
                  <a16:creationId xmlns:a16="http://schemas.microsoft.com/office/drawing/2014/main" id="{7614B691-8192-4A6C-B731-57880D44D51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a:extLst>
                <a:ext uri="{FF2B5EF4-FFF2-40B4-BE49-F238E27FC236}">
                  <a16:creationId xmlns:a16="http://schemas.microsoft.com/office/drawing/2014/main" id="{3B28B027-1286-4C13-A0DB-7AF0AB05100D}"/>
                </a:ext>
              </a:extLst>
            </p:cNvPr>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9" name="Oval 102" descr="coolers">
              <a:extLst>
                <a:ext uri="{FF2B5EF4-FFF2-40B4-BE49-F238E27FC236}">
                  <a16:creationId xmlns:a16="http://schemas.microsoft.com/office/drawing/2014/main" id="{79F59F13-F432-491C-9693-A51A4369860B}"/>
                </a:ext>
              </a:extLst>
            </p:cNvPr>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0" name="Oval 103">
              <a:extLst>
                <a:ext uri="{FF2B5EF4-FFF2-40B4-BE49-F238E27FC236}">
                  <a16:creationId xmlns:a16="http://schemas.microsoft.com/office/drawing/2014/main" id="{D7E03DBB-48DC-482D-A52A-4AF2C8AE86A9}"/>
                </a:ext>
              </a:extLst>
            </p:cNvPr>
            <p:cNvSpPr>
              <a:spLocks noChangeArrowheads="1"/>
            </p:cNvSpPr>
            <p:nvPr userDrawn="1"/>
          </p:nvSpPr>
          <p:spPr bwMode="auto">
            <a:xfrm>
              <a:off x="217" y="772"/>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1" name="Oval 104">
              <a:extLst>
                <a:ext uri="{FF2B5EF4-FFF2-40B4-BE49-F238E27FC236}">
                  <a16:creationId xmlns:a16="http://schemas.microsoft.com/office/drawing/2014/main" id="{D674AB8D-CBE4-4682-B4E8-7B220D5BBFE1}"/>
                </a:ext>
              </a:extLst>
            </p:cNvPr>
            <p:cNvSpPr>
              <a:spLocks noChangeArrowheads="1"/>
            </p:cNvSpPr>
            <p:nvPr userDrawn="1"/>
          </p:nvSpPr>
          <p:spPr bwMode="auto">
            <a:xfrm>
              <a:off x="162" y="772"/>
              <a:ext cx="1487"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2" name="Oval 105">
              <a:extLst>
                <a:ext uri="{FF2B5EF4-FFF2-40B4-BE49-F238E27FC236}">
                  <a16:creationId xmlns:a16="http://schemas.microsoft.com/office/drawing/2014/main" id="{E0981233-7913-4DA3-BBA9-610C8D6DA2B1}"/>
                </a:ext>
              </a:extLst>
            </p:cNvPr>
            <p:cNvSpPr>
              <a:spLocks noChangeArrowheads="1"/>
            </p:cNvSpPr>
            <p:nvPr userDrawn="1"/>
          </p:nvSpPr>
          <p:spPr bwMode="auto">
            <a:xfrm>
              <a:off x="240" y="803"/>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3" name="Oval 106">
              <a:extLst>
                <a:ext uri="{FF2B5EF4-FFF2-40B4-BE49-F238E27FC236}">
                  <a16:creationId xmlns:a16="http://schemas.microsoft.com/office/drawing/2014/main" id="{F97ACBB3-5B4B-4E48-A905-8F33679AD8A7}"/>
                </a:ext>
              </a:extLst>
            </p:cNvPr>
            <p:cNvSpPr>
              <a:spLocks noChangeArrowheads="1"/>
            </p:cNvSpPr>
            <p:nvPr userDrawn="1"/>
          </p:nvSpPr>
          <p:spPr bwMode="auto">
            <a:xfrm>
              <a:off x="194" y="757"/>
              <a:ext cx="1486" cy="1486"/>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4" name="Oval 107">
              <a:extLst>
                <a:ext uri="{FF2B5EF4-FFF2-40B4-BE49-F238E27FC236}">
                  <a16:creationId xmlns:a16="http://schemas.microsoft.com/office/drawing/2014/main" id="{BE887F43-8052-4EB9-9E26-3EB7B0508146}"/>
                </a:ext>
              </a:extLst>
            </p:cNvPr>
            <p:cNvSpPr>
              <a:spLocks noChangeArrowheads="1"/>
            </p:cNvSpPr>
            <p:nvPr userDrawn="1"/>
          </p:nvSpPr>
          <p:spPr bwMode="auto">
            <a:xfrm>
              <a:off x="279" y="834"/>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5" name="Oval 108">
              <a:extLst>
                <a:ext uri="{FF2B5EF4-FFF2-40B4-BE49-F238E27FC236}">
                  <a16:creationId xmlns:a16="http://schemas.microsoft.com/office/drawing/2014/main" id="{29888E98-BB3B-4662-A6A1-A87112ADDEE1}"/>
                </a:ext>
              </a:extLst>
            </p:cNvPr>
            <p:cNvSpPr>
              <a:spLocks noChangeArrowheads="1"/>
            </p:cNvSpPr>
            <p:nvPr userDrawn="1"/>
          </p:nvSpPr>
          <p:spPr bwMode="auto">
            <a:xfrm>
              <a:off x="108" y="834"/>
              <a:ext cx="1486" cy="149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6" name="Oval 109">
              <a:extLst>
                <a:ext uri="{FF2B5EF4-FFF2-40B4-BE49-F238E27FC236}">
                  <a16:creationId xmlns:a16="http://schemas.microsoft.com/office/drawing/2014/main" id="{89077A89-19A5-481A-BF1C-9150C010342F}"/>
                </a:ext>
              </a:extLst>
            </p:cNvPr>
            <p:cNvSpPr>
              <a:spLocks noChangeArrowheads="1"/>
            </p:cNvSpPr>
            <p:nvPr userDrawn="1"/>
          </p:nvSpPr>
          <p:spPr bwMode="auto">
            <a:xfrm>
              <a:off x="287" y="757"/>
              <a:ext cx="1486" cy="1486"/>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7" name="Oval 110">
              <a:extLst>
                <a:ext uri="{FF2B5EF4-FFF2-40B4-BE49-F238E27FC236}">
                  <a16:creationId xmlns:a16="http://schemas.microsoft.com/office/drawing/2014/main" id="{3072EB63-2F64-48BF-A8A4-04F4BDDE6A9F}"/>
                </a:ext>
              </a:extLst>
            </p:cNvPr>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8" name="Oval 111">
              <a:extLst>
                <a:ext uri="{FF2B5EF4-FFF2-40B4-BE49-F238E27FC236}">
                  <a16:creationId xmlns:a16="http://schemas.microsoft.com/office/drawing/2014/main" id="{75B3A164-B30E-4DC5-A228-DDCA19DE82E7}"/>
                </a:ext>
              </a:extLst>
            </p:cNvPr>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9" name="Oval 112">
              <a:extLst>
                <a:ext uri="{FF2B5EF4-FFF2-40B4-BE49-F238E27FC236}">
                  <a16:creationId xmlns:a16="http://schemas.microsoft.com/office/drawing/2014/main" id="{7AEA38F2-9568-41FB-8DF2-F1A601D1615A}"/>
                </a:ext>
              </a:extLst>
            </p:cNvPr>
            <p:cNvSpPr>
              <a:spLocks noChangeArrowheads="1"/>
            </p:cNvSpPr>
            <p:nvPr userDrawn="1"/>
          </p:nvSpPr>
          <p:spPr bwMode="auto">
            <a:xfrm>
              <a:off x="598" y="399"/>
              <a:ext cx="770"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0" name="Oval 113">
              <a:extLst>
                <a:ext uri="{FF2B5EF4-FFF2-40B4-BE49-F238E27FC236}">
                  <a16:creationId xmlns:a16="http://schemas.microsoft.com/office/drawing/2014/main" id="{CAEABAF1-DC8C-47FE-ACD8-D72C66B98CA8}"/>
                </a:ext>
              </a:extLst>
            </p:cNvPr>
            <p:cNvSpPr>
              <a:spLocks noChangeArrowheads="1"/>
            </p:cNvSpPr>
            <p:nvPr userDrawn="1"/>
          </p:nvSpPr>
          <p:spPr bwMode="auto">
            <a:xfrm>
              <a:off x="575" y="399"/>
              <a:ext cx="762"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1" name="Oval 114">
              <a:extLst>
                <a:ext uri="{FF2B5EF4-FFF2-40B4-BE49-F238E27FC236}">
                  <a16:creationId xmlns:a16="http://schemas.microsoft.com/office/drawing/2014/main" id="{1394A525-286B-44C5-BCEC-1E828E4D0496}"/>
                </a:ext>
              </a:extLst>
            </p:cNvPr>
            <p:cNvSpPr>
              <a:spLocks noChangeArrowheads="1"/>
            </p:cNvSpPr>
            <p:nvPr userDrawn="1"/>
          </p:nvSpPr>
          <p:spPr bwMode="auto">
            <a:xfrm>
              <a:off x="614" y="414"/>
              <a:ext cx="770" cy="771"/>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2" name="Oval 115">
              <a:extLst>
                <a:ext uri="{FF2B5EF4-FFF2-40B4-BE49-F238E27FC236}">
                  <a16:creationId xmlns:a16="http://schemas.microsoft.com/office/drawing/2014/main" id="{09CDFDF6-E690-4E8B-964C-2050A0763C0B}"/>
                </a:ext>
              </a:extLst>
            </p:cNvPr>
            <p:cNvSpPr>
              <a:spLocks noChangeArrowheads="1"/>
            </p:cNvSpPr>
            <p:nvPr userDrawn="1"/>
          </p:nvSpPr>
          <p:spPr bwMode="auto">
            <a:xfrm>
              <a:off x="590" y="391"/>
              <a:ext cx="763"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3" name="Oval 116">
              <a:extLst>
                <a:ext uri="{FF2B5EF4-FFF2-40B4-BE49-F238E27FC236}">
                  <a16:creationId xmlns:a16="http://schemas.microsoft.com/office/drawing/2014/main" id="{66B0E9B5-4194-4741-B8F2-994FF3AB140C}"/>
                </a:ext>
              </a:extLst>
            </p:cNvPr>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4" name="Oval 117">
              <a:extLst>
                <a:ext uri="{FF2B5EF4-FFF2-40B4-BE49-F238E27FC236}">
                  <a16:creationId xmlns:a16="http://schemas.microsoft.com/office/drawing/2014/main" id="{C51C4EC1-6DAD-44CE-911B-5E82DEA884D7}"/>
                </a:ext>
              </a:extLst>
            </p:cNvPr>
            <p:cNvSpPr>
              <a:spLocks noChangeArrowheads="1"/>
            </p:cNvSpPr>
            <p:nvPr userDrawn="1"/>
          </p:nvSpPr>
          <p:spPr bwMode="auto">
            <a:xfrm>
              <a:off x="637" y="445"/>
              <a:ext cx="693" cy="693"/>
            </a:xfrm>
            <a:prstGeom prst="ellipse">
              <a:avLst/>
            </a:prstGeom>
            <a:noFill/>
            <a:ln w="0">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5" name="Oval 118" descr="face">
              <a:extLst>
                <a:ext uri="{FF2B5EF4-FFF2-40B4-BE49-F238E27FC236}">
                  <a16:creationId xmlns:a16="http://schemas.microsoft.com/office/drawing/2014/main" id="{4B2A0107-F292-4F76-BE5A-25893C595460}"/>
                </a:ext>
              </a:extLst>
            </p:cNvPr>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6" name="Oval 119">
              <a:extLst>
                <a:ext uri="{FF2B5EF4-FFF2-40B4-BE49-F238E27FC236}">
                  <a16:creationId xmlns:a16="http://schemas.microsoft.com/office/drawing/2014/main" id="{8B786360-CC58-416C-B362-79808086A313}"/>
                </a:ext>
              </a:extLst>
            </p:cNvPr>
            <p:cNvSpPr>
              <a:spLocks noChangeArrowheads="1"/>
            </p:cNvSpPr>
            <p:nvPr userDrawn="1"/>
          </p:nvSpPr>
          <p:spPr bwMode="auto">
            <a:xfrm>
              <a:off x="637" y="391"/>
              <a:ext cx="770" cy="770"/>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7" name="Oval 120">
              <a:extLst>
                <a:ext uri="{FF2B5EF4-FFF2-40B4-BE49-F238E27FC236}">
                  <a16:creationId xmlns:a16="http://schemas.microsoft.com/office/drawing/2014/main" id="{BA59965C-081E-43EA-9621-88F29A6FD088}"/>
                </a:ext>
              </a:extLst>
            </p:cNvPr>
            <p:cNvSpPr>
              <a:spLocks noChangeArrowheads="1"/>
            </p:cNvSpPr>
            <p:nvPr userDrawn="1"/>
          </p:nvSpPr>
          <p:spPr bwMode="auto">
            <a:xfrm>
              <a:off x="544" y="438"/>
              <a:ext cx="770" cy="762"/>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8" name="Oval 121">
              <a:extLst>
                <a:ext uri="{FF2B5EF4-FFF2-40B4-BE49-F238E27FC236}">
                  <a16:creationId xmlns:a16="http://schemas.microsoft.com/office/drawing/2014/main" id="{780B4B1B-9039-40BF-86D4-0D8004176139}"/>
                </a:ext>
              </a:extLst>
            </p:cNvPr>
            <p:cNvSpPr>
              <a:spLocks noChangeArrowheads="1"/>
            </p:cNvSpPr>
            <p:nvPr userDrawn="1"/>
          </p:nvSpPr>
          <p:spPr bwMode="auto">
            <a:xfrm>
              <a:off x="637" y="438"/>
              <a:ext cx="763" cy="762"/>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9" name="Oval 122">
              <a:extLst>
                <a:ext uri="{FF2B5EF4-FFF2-40B4-BE49-F238E27FC236}">
                  <a16:creationId xmlns:a16="http://schemas.microsoft.com/office/drawing/2014/main" id="{0DF456F8-ACF8-47E0-B42B-399B4F801B45}"/>
                </a:ext>
              </a:extLst>
            </p:cNvPr>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0" name="Oval 123">
              <a:extLst>
                <a:ext uri="{FF2B5EF4-FFF2-40B4-BE49-F238E27FC236}">
                  <a16:creationId xmlns:a16="http://schemas.microsoft.com/office/drawing/2014/main" id="{09150131-B41F-415A-A13C-0A51C3E15AC5}"/>
                </a:ext>
              </a:extLst>
            </p:cNvPr>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1" name="Oval 124">
              <a:extLst>
                <a:ext uri="{FF2B5EF4-FFF2-40B4-BE49-F238E27FC236}">
                  <a16:creationId xmlns:a16="http://schemas.microsoft.com/office/drawing/2014/main" id="{7EFB0C9A-50D4-4EBD-A582-9AF771FDF9A3}"/>
                </a:ext>
              </a:extLst>
            </p:cNvPr>
            <p:cNvSpPr>
              <a:spLocks noChangeArrowheads="1"/>
            </p:cNvSpPr>
            <p:nvPr userDrawn="1"/>
          </p:nvSpPr>
          <p:spPr bwMode="auto">
            <a:xfrm>
              <a:off x="248" y="1963"/>
              <a:ext cx="1245" cy="124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2" name="Oval 125">
              <a:extLst>
                <a:ext uri="{FF2B5EF4-FFF2-40B4-BE49-F238E27FC236}">
                  <a16:creationId xmlns:a16="http://schemas.microsoft.com/office/drawing/2014/main" id="{09A520F2-0E49-4112-940A-E45F6B7DCA8C}"/>
                </a:ext>
              </a:extLst>
            </p:cNvPr>
            <p:cNvSpPr>
              <a:spLocks noChangeArrowheads="1"/>
            </p:cNvSpPr>
            <p:nvPr userDrawn="1"/>
          </p:nvSpPr>
          <p:spPr bwMode="auto">
            <a:xfrm>
              <a:off x="209" y="1963"/>
              <a:ext cx="1237" cy="124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3" name="Oval 126">
              <a:extLst>
                <a:ext uri="{FF2B5EF4-FFF2-40B4-BE49-F238E27FC236}">
                  <a16:creationId xmlns:a16="http://schemas.microsoft.com/office/drawing/2014/main" id="{29A3250A-C0A4-43B6-B166-6E160F499F75}"/>
                </a:ext>
              </a:extLst>
            </p:cNvPr>
            <p:cNvSpPr>
              <a:spLocks noChangeArrowheads="1"/>
            </p:cNvSpPr>
            <p:nvPr userDrawn="1"/>
          </p:nvSpPr>
          <p:spPr bwMode="auto">
            <a:xfrm>
              <a:off x="271" y="1986"/>
              <a:ext cx="1245"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4" name="Oval 127">
              <a:extLst>
                <a:ext uri="{FF2B5EF4-FFF2-40B4-BE49-F238E27FC236}">
                  <a16:creationId xmlns:a16="http://schemas.microsoft.com/office/drawing/2014/main" id="{29FB3089-F83F-4BFB-BB7A-9343383773CD}"/>
                </a:ext>
              </a:extLst>
            </p:cNvPr>
            <p:cNvSpPr>
              <a:spLocks noChangeArrowheads="1"/>
            </p:cNvSpPr>
            <p:nvPr userDrawn="1"/>
          </p:nvSpPr>
          <p:spPr bwMode="auto">
            <a:xfrm>
              <a:off x="232" y="1947"/>
              <a:ext cx="1245"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5" name="Oval 128" descr="new smal workers">
              <a:extLst>
                <a:ext uri="{FF2B5EF4-FFF2-40B4-BE49-F238E27FC236}">
                  <a16:creationId xmlns:a16="http://schemas.microsoft.com/office/drawing/2014/main" id="{07ADE077-2372-4CFD-82A2-FB5BB7413A5D}"/>
                </a:ext>
              </a:extLst>
            </p:cNvPr>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6" name="Oval 129">
              <a:extLst>
                <a:ext uri="{FF2B5EF4-FFF2-40B4-BE49-F238E27FC236}">
                  <a16:creationId xmlns:a16="http://schemas.microsoft.com/office/drawing/2014/main" id="{766F95D9-79BF-4D00-8A32-9F435F77AB29}"/>
                </a:ext>
              </a:extLst>
            </p:cNvPr>
            <p:cNvSpPr>
              <a:spLocks noChangeArrowheads="1"/>
            </p:cNvSpPr>
            <p:nvPr userDrawn="1"/>
          </p:nvSpPr>
          <p:spPr bwMode="auto">
            <a:xfrm>
              <a:off x="162" y="2017"/>
              <a:ext cx="1238"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7" name="Oval 130">
              <a:extLst>
                <a:ext uri="{FF2B5EF4-FFF2-40B4-BE49-F238E27FC236}">
                  <a16:creationId xmlns:a16="http://schemas.microsoft.com/office/drawing/2014/main" id="{65F2ED17-3091-41AE-A36E-42546EA99659}"/>
                </a:ext>
              </a:extLst>
            </p:cNvPr>
            <p:cNvSpPr>
              <a:spLocks noChangeArrowheads="1"/>
            </p:cNvSpPr>
            <p:nvPr userDrawn="1"/>
          </p:nvSpPr>
          <p:spPr bwMode="auto">
            <a:xfrm>
              <a:off x="310" y="1947"/>
              <a:ext cx="1245"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8" name="Oval 131">
              <a:extLst>
                <a:ext uri="{FF2B5EF4-FFF2-40B4-BE49-F238E27FC236}">
                  <a16:creationId xmlns:a16="http://schemas.microsoft.com/office/drawing/2014/main" id="{011B0246-1C87-483C-94AE-826AF2379E50}"/>
                </a:ext>
              </a:extLst>
            </p:cNvPr>
            <p:cNvSpPr>
              <a:spLocks noChangeArrowheads="1"/>
            </p:cNvSpPr>
            <p:nvPr userDrawn="1"/>
          </p:nvSpPr>
          <p:spPr bwMode="auto">
            <a:xfrm>
              <a:off x="303" y="2017"/>
              <a:ext cx="1244" cy="124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9" name="Oval 132">
              <a:extLst>
                <a:ext uri="{FF2B5EF4-FFF2-40B4-BE49-F238E27FC236}">
                  <a16:creationId xmlns:a16="http://schemas.microsoft.com/office/drawing/2014/main" id="{9B90B188-B70C-4B6B-8E7B-C515F7615DF3}"/>
                </a:ext>
              </a:extLst>
            </p:cNvPr>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0" name="Oval 133">
              <a:extLst>
                <a:ext uri="{FF2B5EF4-FFF2-40B4-BE49-F238E27FC236}">
                  <a16:creationId xmlns:a16="http://schemas.microsoft.com/office/drawing/2014/main" id="{90D60B49-EF37-4DA3-8AC2-16E00DD8EB4B}"/>
                </a:ext>
              </a:extLst>
            </p:cNvPr>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1" name="Oval 134">
              <a:extLst>
                <a:ext uri="{FF2B5EF4-FFF2-40B4-BE49-F238E27FC236}">
                  <a16:creationId xmlns:a16="http://schemas.microsoft.com/office/drawing/2014/main" id="{42DD2178-8143-4DBA-A6BF-4202761DDEA4}"/>
                </a:ext>
              </a:extLst>
            </p:cNvPr>
            <p:cNvSpPr>
              <a:spLocks noChangeArrowheads="1"/>
            </p:cNvSpPr>
            <p:nvPr userDrawn="1"/>
          </p:nvSpPr>
          <p:spPr bwMode="auto">
            <a:xfrm>
              <a:off x="598" y="2959"/>
              <a:ext cx="1035" cy="103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2" name="Oval 135">
              <a:extLst>
                <a:ext uri="{FF2B5EF4-FFF2-40B4-BE49-F238E27FC236}">
                  <a16:creationId xmlns:a16="http://schemas.microsoft.com/office/drawing/2014/main" id="{C0779D02-56F5-4BF7-9422-54661F431003}"/>
                </a:ext>
              </a:extLst>
            </p:cNvPr>
            <p:cNvSpPr>
              <a:spLocks noChangeArrowheads="1"/>
            </p:cNvSpPr>
            <p:nvPr userDrawn="1"/>
          </p:nvSpPr>
          <p:spPr bwMode="auto">
            <a:xfrm>
              <a:off x="567" y="2959"/>
              <a:ext cx="1027" cy="1034"/>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3" name="Oval 136">
              <a:extLst>
                <a:ext uri="{FF2B5EF4-FFF2-40B4-BE49-F238E27FC236}">
                  <a16:creationId xmlns:a16="http://schemas.microsoft.com/office/drawing/2014/main" id="{C4647C05-8B28-41EF-A2F1-B5FC2C157023}"/>
                </a:ext>
              </a:extLst>
            </p:cNvPr>
            <p:cNvSpPr>
              <a:spLocks noChangeArrowheads="1"/>
            </p:cNvSpPr>
            <p:nvPr userDrawn="1"/>
          </p:nvSpPr>
          <p:spPr bwMode="auto">
            <a:xfrm>
              <a:off x="622" y="2982"/>
              <a:ext cx="1027"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4" name="Oval 137">
              <a:extLst>
                <a:ext uri="{FF2B5EF4-FFF2-40B4-BE49-F238E27FC236}">
                  <a16:creationId xmlns:a16="http://schemas.microsoft.com/office/drawing/2014/main" id="{2C4A2C98-6875-4CC4-8A6A-DE5C24D83759}"/>
                </a:ext>
              </a:extLst>
            </p:cNvPr>
            <p:cNvSpPr>
              <a:spLocks noChangeArrowheads="1"/>
            </p:cNvSpPr>
            <p:nvPr userDrawn="1"/>
          </p:nvSpPr>
          <p:spPr bwMode="auto">
            <a:xfrm>
              <a:off x="583" y="2951"/>
              <a:ext cx="1034"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5" name="Oval 138" descr="boom">
              <a:extLst>
                <a:ext uri="{FF2B5EF4-FFF2-40B4-BE49-F238E27FC236}">
                  <a16:creationId xmlns:a16="http://schemas.microsoft.com/office/drawing/2014/main" id="{8ABF346D-CBCF-411C-B7DB-20087CB47E2C}"/>
                </a:ext>
              </a:extLst>
            </p:cNvPr>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6" name="Oval 139">
              <a:extLst>
                <a:ext uri="{FF2B5EF4-FFF2-40B4-BE49-F238E27FC236}">
                  <a16:creationId xmlns:a16="http://schemas.microsoft.com/office/drawing/2014/main" id="{5C6C6D30-6347-4035-A5FC-18CC5D941EC8}"/>
                </a:ext>
              </a:extLst>
            </p:cNvPr>
            <p:cNvSpPr>
              <a:spLocks noChangeArrowheads="1"/>
            </p:cNvSpPr>
            <p:nvPr userDrawn="1"/>
          </p:nvSpPr>
          <p:spPr bwMode="auto">
            <a:xfrm>
              <a:off x="528" y="3005"/>
              <a:ext cx="1027"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7" name="Oval 140">
              <a:extLst>
                <a:ext uri="{FF2B5EF4-FFF2-40B4-BE49-F238E27FC236}">
                  <a16:creationId xmlns:a16="http://schemas.microsoft.com/office/drawing/2014/main" id="{E9E7CB19-ED78-43BB-9783-0EBBC73EAD32}"/>
                </a:ext>
              </a:extLst>
            </p:cNvPr>
            <p:cNvSpPr>
              <a:spLocks noChangeArrowheads="1"/>
            </p:cNvSpPr>
            <p:nvPr userDrawn="1"/>
          </p:nvSpPr>
          <p:spPr bwMode="auto">
            <a:xfrm>
              <a:off x="645" y="3005"/>
              <a:ext cx="1035"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8" name="Oval 141">
              <a:extLst>
                <a:ext uri="{FF2B5EF4-FFF2-40B4-BE49-F238E27FC236}">
                  <a16:creationId xmlns:a16="http://schemas.microsoft.com/office/drawing/2014/main" id="{0185FCB5-A950-46DC-87A3-95EC7435F501}"/>
                </a:ext>
              </a:extLst>
            </p:cNvPr>
            <p:cNvSpPr>
              <a:spLocks noChangeArrowheads="1"/>
            </p:cNvSpPr>
            <p:nvPr userDrawn="1"/>
          </p:nvSpPr>
          <p:spPr bwMode="auto">
            <a:xfrm>
              <a:off x="653" y="2951"/>
              <a:ext cx="1027" cy="1035"/>
            </a:xfrm>
            <a:prstGeom prst="ellipse">
              <a:avLst/>
            </a:prstGeom>
            <a:no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77549262"/>
      </p:ext>
    </p:extLst>
  </p:cSld>
  <p:clrMapOvr>
    <a:masterClrMapping/>
  </p:clrMapOvr>
  <p:transition spd="slow">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1BBC8971-3269-4DCC-8663-113D6BFDC6AD}"/>
              </a:ext>
            </a:extLst>
          </p:cNvPr>
          <p:cNvSpPr>
            <a:spLocks noGrp="1"/>
          </p:cNvSpPr>
          <p:nvPr>
            <p:ph type="dt" sz="half" idx="10"/>
          </p:nvPr>
        </p:nvSpPr>
        <p:spPr/>
        <p:txBody>
          <a:bodyPr/>
          <a:lstStyle>
            <a:lvl1pPr>
              <a:defRPr/>
            </a:lvl1pPr>
          </a:lstStyle>
          <a:p>
            <a:pPr>
              <a:defRPr/>
            </a:pPr>
            <a:fld id="{828306E2-9C6A-479E-9191-A54741086971}" type="datetime1">
              <a:rPr lang="en-US"/>
              <a:pPr>
                <a:defRPr/>
              </a:pPr>
              <a:t>4/23/2024</a:t>
            </a:fld>
            <a:endParaRPr lang="en-ZA"/>
          </a:p>
        </p:txBody>
      </p:sp>
      <p:sp>
        <p:nvSpPr>
          <p:cNvPr id="5" name="Footer Placeholder 4">
            <a:extLst>
              <a:ext uri="{FF2B5EF4-FFF2-40B4-BE49-F238E27FC236}">
                <a16:creationId xmlns:a16="http://schemas.microsoft.com/office/drawing/2014/main" id="{9B0D6864-769B-44B0-844D-B6097DF34B53}"/>
              </a:ext>
            </a:extLst>
          </p:cNvPr>
          <p:cNvSpPr>
            <a:spLocks noGrp="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ZA"/>
          </a:p>
        </p:txBody>
      </p:sp>
      <p:sp>
        <p:nvSpPr>
          <p:cNvPr id="6" name="Slide Number Placeholder 5">
            <a:extLst>
              <a:ext uri="{FF2B5EF4-FFF2-40B4-BE49-F238E27FC236}">
                <a16:creationId xmlns:a16="http://schemas.microsoft.com/office/drawing/2014/main" id="{C0813FA5-D0B4-42A8-92BC-41516F70C6B5}"/>
              </a:ext>
            </a:extLst>
          </p:cNvPr>
          <p:cNvSpPr>
            <a:spLocks noGrp="1"/>
          </p:cNvSpPr>
          <p:nvPr>
            <p:ph type="sldNum" sz="quarter" idx="12"/>
          </p:nvPr>
        </p:nvSpPr>
        <p:spPr/>
        <p:txBody>
          <a:bodyPr/>
          <a:lstStyle>
            <a:lvl1pPr>
              <a:defRPr/>
            </a:lvl1pPr>
          </a:lstStyle>
          <a:p>
            <a:pPr>
              <a:defRPr/>
            </a:pPr>
            <a:fld id="{77F91B76-07B0-47DC-8202-E25EAD56D299}" type="slidenum">
              <a:rPr lang="en-ZA" altLang="en-US"/>
              <a:pPr>
                <a:defRPr/>
              </a:pPr>
              <a:t>‹#›</a:t>
            </a:fld>
            <a:endParaRPr lang="en-ZA" altLang="en-US"/>
          </a:p>
        </p:txBody>
      </p:sp>
    </p:spTree>
    <p:extLst>
      <p:ext uri="{BB962C8B-B14F-4D97-AF65-F5344CB8AC3E}">
        <p14:creationId xmlns:p14="http://schemas.microsoft.com/office/powerpoint/2010/main" val="3087576126"/>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theme" Target="../theme/theme10.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5" Type="http://schemas.openxmlformats.org/officeDocument/2006/relationships/image" Target="../media/image2.jpeg"/><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9.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jpe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image" Target="../media/image2.jpeg"/><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2.jpe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image" Target="../media/image2.jpeg"/><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1.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6" Type="http://schemas.openxmlformats.org/officeDocument/2006/relationships/image" Target="../media/image2.jpeg"/><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image" Target="../media/image1.jpeg"/><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theme" Target="../theme/theme9.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5" Type="http://schemas.openxmlformats.org/officeDocument/2006/relationships/image" Target="../media/image2.jpeg"/><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4101"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000">
                <a:solidFill>
                  <a:srgbClr val="83725B"/>
                </a:solidFill>
                <a:latin typeface="Arial" charset="0"/>
                <a:cs typeface="Arial" charset="0"/>
              </a:defRPr>
            </a:lvl1pPr>
          </a:lstStyle>
          <a:p>
            <a:pPr>
              <a:defRPr/>
            </a:pPr>
            <a:fld id="{6CBFA85A-48D3-42E4-B44A-5A40B1D8B795}" type="slidenum">
              <a:rPr lang="en-ZA"/>
              <a:pPr>
                <a:defRPr/>
              </a:pPr>
              <a:t>‹#›</a:t>
            </a:fld>
            <a:endParaRPr lang="en-ZA" dirty="0"/>
          </a:p>
        </p:txBody>
      </p:sp>
    </p:spTree>
    <p:extLst>
      <p:ext uri="{BB962C8B-B14F-4D97-AF65-F5344CB8AC3E}">
        <p14:creationId xmlns:p14="http://schemas.microsoft.com/office/powerpoint/2010/main" val="635762466"/>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a:extLst>
              <a:ext uri="{FF2B5EF4-FFF2-40B4-BE49-F238E27FC236}">
                <a16:creationId xmlns:a16="http://schemas.microsoft.com/office/drawing/2014/main" id="{CD4391F2-C2A0-481C-B629-27C6D4F5FF2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a:extLst>
              <a:ext uri="{FF2B5EF4-FFF2-40B4-BE49-F238E27FC236}">
                <a16:creationId xmlns:a16="http://schemas.microsoft.com/office/drawing/2014/main" id="{24A5362F-329B-4DCE-9F77-1EE9730AECE5}"/>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a:extLst>
              <a:ext uri="{FF2B5EF4-FFF2-40B4-BE49-F238E27FC236}">
                <a16:creationId xmlns:a16="http://schemas.microsoft.com/office/drawing/2014/main" id="{51AA1604-2A6D-4A68-B3F5-4A4CC60A3FCE}"/>
              </a:ext>
            </a:extLst>
          </p:cNvPr>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a:extLst>
              <a:ext uri="{FF2B5EF4-FFF2-40B4-BE49-F238E27FC236}">
                <a16:creationId xmlns:a16="http://schemas.microsoft.com/office/drawing/2014/main" id="{02E35DC0-A469-4267-A65F-6BF1F9ADBDD3}"/>
              </a:ext>
            </a:extLst>
          </p:cNvPr>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a:extLst>
              <a:ext uri="{FF2B5EF4-FFF2-40B4-BE49-F238E27FC236}">
                <a16:creationId xmlns:a16="http://schemas.microsoft.com/office/drawing/2014/main" id="{63FAE14D-497A-472D-A848-ED0A9D6B7F68}"/>
              </a:ext>
            </a:extLst>
          </p:cNvPr>
          <p:cNvSpPr>
            <a:spLocks noGrp="1" noChangeArrowheads="1"/>
          </p:cNvSpPr>
          <p:nvPr>
            <p:ph type="dt" sz="half" idx="2"/>
          </p:nvPr>
        </p:nvSpPr>
        <p:spPr bwMode="auto">
          <a:xfrm>
            <a:off x="457200" y="6453188"/>
            <a:ext cx="1738313" cy="268287"/>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000">
                <a:solidFill>
                  <a:srgbClr val="83725B"/>
                </a:solidFill>
                <a:latin typeface="Arial" charset="0"/>
                <a:cs typeface="Arial" charset="0"/>
              </a:defRPr>
            </a:lvl1pPr>
          </a:lstStyle>
          <a:p>
            <a:pPr>
              <a:defRPr/>
            </a:pPr>
            <a:fld id="{E98F23D1-5AA7-4E87-9F26-CFBB8B25B152}" type="datetime1">
              <a:rPr lang="en-US"/>
              <a:pPr>
                <a:defRPr/>
              </a:pPr>
              <a:t>4/23/2024</a:t>
            </a:fld>
            <a:endParaRPr lang="en-ZA"/>
          </a:p>
        </p:txBody>
      </p:sp>
      <p:sp>
        <p:nvSpPr>
          <p:cNvPr id="1063" name="Rectangle 39">
            <a:extLst>
              <a:ext uri="{FF2B5EF4-FFF2-40B4-BE49-F238E27FC236}">
                <a16:creationId xmlns:a16="http://schemas.microsoft.com/office/drawing/2014/main" id="{1367DD09-6E61-44E7-A314-857C5EC31C86}"/>
              </a:ext>
            </a:extLst>
          </p:cNvPr>
          <p:cNvSpPr>
            <a:spLocks noGrp="1" noChangeArrowheads="1"/>
          </p:cNvSpPr>
          <p:nvPr>
            <p:ph type="sldNum" sz="quarter" idx="4"/>
          </p:nvPr>
        </p:nvSpPr>
        <p:spPr bwMode="auto">
          <a:xfrm>
            <a:off x="3924300" y="6453188"/>
            <a:ext cx="935038" cy="268287"/>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000">
                <a:solidFill>
                  <a:srgbClr val="83725B"/>
                </a:solidFill>
              </a:defRPr>
            </a:lvl1pPr>
          </a:lstStyle>
          <a:p>
            <a:pPr>
              <a:defRPr/>
            </a:pPr>
            <a:fld id="{5B92FC82-34D1-4617-BB2A-775A691B727E}" type="slidenum">
              <a:rPr lang="en-ZA" altLang="en-US"/>
              <a:pPr>
                <a:defRPr/>
              </a:pPr>
              <a:t>‹#›</a:t>
            </a:fld>
            <a:endParaRPr lang="en-ZA" altLang="en-US"/>
          </a:p>
        </p:txBody>
      </p:sp>
    </p:spTree>
    <p:extLst>
      <p:ext uri="{BB962C8B-B14F-4D97-AF65-F5344CB8AC3E}">
        <p14:creationId xmlns:p14="http://schemas.microsoft.com/office/powerpoint/2010/main" val="3347090650"/>
      </p:ext>
    </p:extLst>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3" r:id="rId6"/>
    <p:sldLayoutId id="2147483944" r:id="rId7"/>
    <p:sldLayoutId id="2147483945" r:id="rId8"/>
    <p:sldLayoutId id="2147483946" r:id="rId9"/>
    <p:sldLayoutId id="2147483947" r:id="rId10"/>
    <p:sldLayoutId id="2147483948" r:id="rId11"/>
    <p:sldLayoutId id="2147483949" r:id="rId12"/>
  </p:sldLayoutIdLst>
  <p:transition spd="slow">
    <p:fade/>
  </p:transition>
  <p:hf sldNum="0"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000">
                <a:solidFill>
                  <a:srgbClr val="83725B"/>
                </a:solidFill>
              </a:defRPr>
            </a:lvl1pPr>
          </a:lstStyle>
          <a:p>
            <a:pPr>
              <a:defRPr/>
            </a:pPr>
            <a:fld id="{A4D6C637-E06A-4178-A792-5D4DE6E97E6B}" type="slidenum">
              <a:rPr lang="en-ZA" altLang="en-US"/>
              <a:pPr>
                <a:defRPr/>
              </a:pPr>
              <a:t>‹#›</a:t>
            </a:fld>
            <a:endParaRPr lang="en-ZA" altLang="en-US" dirty="0"/>
          </a:p>
        </p:txBody>
      </p:sp>
    </p:spTree>
    <p:extLst>
      <p:ext uri="{BB962C8B-B14F-4D97-AF65-F5344CB8AC3E}">
        <p14:creationId xmlns:p14="http://schemas.microsoft.com/office/powerpoint/2010/main" val="1383309935"/>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p:nvPicPr>
        <p:blipFill>
          <a:blip r:embed="rId14" cstate="print"/>
          <a:srcRect/>
          <a:stretch>
            <a:fillRect/>
          </a:stretch>
        </p:blipFill>
        <p:spPr bwMode="auto">
          <a:xfrm>
            <a:off x="7662863" y="341313"/>
            <a:ext cx="1173162" cy="295275"/>
          </a:xfrm>
          <a:prstGeom prst="rect">
            <a:avLst/>
          </a:prstGeom>
          <a:noFill/>
          <a:ln w="9525">
            <a:noFill/>
            <a:miter lim="800000"/>
            <a:headEnd/>
            <a:tailEnd/>
          </a:ln>
        </p:spPr>
      </p:pic>
      <p:pic>
        <p:nvPicPr>
          <p:cNvPr id="1027" name="Picture 17" descr="topsolid"/>
          <p:cNvPicPr>
            <a:picLocks noChangeAspect="1" noChangeArrowheads="1"/>
          </p:cNvPicPr>
          <p:nvPr/>
        </p:nvPicPr>
        <p:blipFill>
          <a:blip r:embed="rId15" cstate="print"/>
          <a:srcRect/>
          <a:stretch>
            <a:fillRect/>
          </a:stretch>
        </p:blipFill>
        <p:spPr bwMode="auto">
          <a:xfrm>
            <a:off x="0" y="0"/>
            <a:ext cx="7591425" cy="969963"/>
          </a:xfrm>
          <a:prstGeom prst="rect">
            <a:avLst/>
          </a:prstGeom>
          <a:noFill/>
          <a:ln w="9525">
            <a:noFill/>
            <a:miter lim="800000"/>
            <a:headEnd/>
            <a:tailEnd/>
          </a:ln>
        </p:spPr>
      </p:pic>
      <p:sp>
        <p:nvSpPr>
          <p:cNvPr id="1028" name="Rectangle 2"/>
          <p:cNvSpPr>
            <a:spLocks noGrp="1" noChangeArrowheads="1"/>
          </p:cNvSpPr>
          <p:nvPr>
            <p:ph type="title"/>
          </p:nvPr>
        </p:nvSpPr>
        <p:spPr bwMode="auto">
          <a:xfrm>
            <a:off x="436563" y="166688"/>
            <a:ext cx="6519862" cy="6667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1029" name="Rectangle 3"/>
          <p:cNvSpPr>
            <a:spLocks noGrp="1" noChangeArrowheads="1"/>
          </p:cNvSpPr>
          <p:nvPr>
            <p:ph type="body" idx="1"/>
          </p:nvPr>
        </p:nvSpPr>
        <p:spPr bwMode="auto">
          <a:xfrm>
            <a:off x="436563" y="1436691"/>
            <a:ext cx="8378825" cy="5045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4" y="6453196"/>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fld id="{18989C71-D3C6-4853-B9C3-962B2863B450}" type="datetime1">
              <a:rPr lang="en-ZA"/>
              <a:pPr>
                <a:defRPr/>
              </a:pPr>
              <a:t>2024/04/23</a:t>
            </a:fld>
            <a:endParaRPr lang="en-ZA" dirty="0"/>
          </a:p>
        </p:txBody>
      </p:sp>
      <p:sp>
        <p:nvSpPr>
          <p:cNvPr id="1062" name="Rectangle 38"/>
          <p:cNvSpPr>
            <a:spLocks noGrp="1" noChangeArrowheads="1"/>
          </p:cNvSpPr>
          <p:nvPr>
            <p:ph type="ftr" sz="quarter" idx="3"/>
          </p:nvPr>
        </p:nvSpPr>
        <p:spPr bwMode="auto">
          <a:xfrm>
            <a:off x="3132138" y="6453196"/>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92" y="6453196"/>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latin typeface="Arial" charset="0"/>
                <a:cs typeface="Arial" charset="0"/>
              </a:defRPr>
            </a:lvl1pPr>
          </a:lstStyle>
          <a:p>
            <a:pPr>
              <a:defRPr/>
            </a:pPr>
            <a:fld id="{646BB41A-C01B-4611-963C-034CE8588EE3}" type="slidenum">
              <a:rPr lang="en-ZA"/>
              <a:pPr>
                <a:defRPr/>
              </a:pPr>
              <a:t>‹#›</a:t>
            </a:fld>
            <a:endParaRPr lang="en-ZA" dirty="0"/>
          </a:p>
        </p:txBody>
      </p:sp>
    </p:spTree>
    <p:extLst>
      <p:ext uri="{BB962C8B-B14F-4D97-AF65-F5344CB8AC3E}">
        <p14:creationId xmlns:p14="http://schemas.microsoft.com/office/powerpoint/2010/main" val="2271450583"/>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 id="2147483857"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ZA" altLang="en-US"/>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ZA" altLang="en-US"/>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endParaRPr lang="en-ZA"/>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74E21055-C674-480F-81F8-D72A8ECB56CE}" type="slidenum">
              <a:rPr lang="en-ZA"/>
              <a:pPr>
                <a:defRPr/>
              </a:pPr>
              <a:t>‹#›</a:t>
            </a:fld>
            <a:endParaRPr lang="en-ZA" dirty="0"/>
          </a:p>
        </p:txBody>
      </p:sp>
    </p:spTree>
    <p:extLst>
      <p:ext uri="{BB962C8B-B14F-4D97-AF65-F5344CB8AC3E}">
        <p14:creationId xmlns:p14="http://schemas.microsoft.com/office/powerpoint/2010/main" val="3379326295"/>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Lst>
  <p:transition spd="slow">
    <p:fade/>
  </p:transition>
  <p:hf hdr="0" ftr="0"/>
  <p:txStyles>
    <p:titleStyle>
      <a:lvl1pPr algn="l" rtl="0" eaLnBrk="1" fontAlgn="base" hangingPunct="1">
        <a:lnSpc>
          <a:spcPct val="85000"/>
        </a:lnSpc>
        <a:spcBef>
          <a:spcPct val="0"/>
        </a:spcBef>
        <a:spcAft>
          <a:spcPct val="0"/>
        </a:spcAft>
        <a:defRPr sz="2400">
          <a:solidFill>
            <a:schemeClr val="bg1"/>
          </a:solidFill>
          <a:latin typeface="+mj-lt"/>
          <a:ea typeface="+mj-ea"/>
          <a:cs typeface="+mj-cs"/>
        </a:defRPr>
      </a:lvl1pPr>
      <a:lvl2pPr algn="l" rtl="0" eaLnBrk="1" fontAlgn="base" hangingPunct="1">
        <a:lnSpc>
          <a:spcPct val="85000"/>
        </a:lnSpc>
        <a:spcBef>
          <a:spcPct val="0"/>
        </a:spcBef>
        <a:spcAft>
          <a:spcPct val="0"/>
        </a:spcAft>
        <a:defRPr sz="2400">
          <a:solidFill>
            <a:schemeClr val="bg1"/>
          </a:solidFill>
          <a:latin typeface="Arial" charset="0"/>
          <a:cs typeface="Arial" charset="0"/>
        </a:defRPr>
      </a:lvl2pPr>
      <a:lvl3pPr algn="l" rtl="0" eaLnBrk="1" fontAlgn="base" hangingPunct="1">
        <a:lnSpc>
          <a:spcPct val="85000"/>
        </a:lnSpc>
        <a:spcBef>
          <a:spcPct val="0"/>
        </a:spcBef>
        <a:spcAft>
          <a:spcPct val="0"/>
        </a:spcAft>
        <a:defRPr sz="2400">
          <a:solidFill>
            <a:schemeClr val="bg1"/>
          </a:solidFill>
          <a:latin typeface="Arial" charset="0"/>
          <a:cs typeface="Arial" charset="0"/>
        </a:defRPr>
      </a:lvl3pPr>
      <a:lvl4pPr algn="l" rtl="0" eaLnBrk="1" fontAlgn="base" hangingPunct="1">
        <a:lnSpc>
          <a:spcPct val="85000"/>
        </a:lnSpc>
        <a:spcBef>
          <a:spcPct val="0"/>
        </a:spcBef>
        <a:spcAft>
          <a:spcPct val="0"/>
        </a:spcAft>
        <a:defRPr sz="2400">
          <a:solidFill>
            <a:schemeClr val="bg1"/>
          </a:solidFill>
          <a:latin typeface="Arial" charset="0"/>
          <a:cs typeface="Arial" charset="0"/>
        </a:defRPr>
      </a:lvl4pPr>
      <a:lvl5pPr algn="l" rtl="0" eaLnBrk="1" fontAlgn="base" hangingPunct="1">
        <a:lnSpc>
          <a:spcPct val="85000"/>
        </a:lnSpc>
        <a:spcBef>
          <a:spcPct val="0"/>
        </a:spcBef>
        <a:spcAft>
          <a:spcPct val="0"/>
        </a:spcAft>
        <a:defRPr sz="2400">
          <a:solidFill>
            <a:schemeClr val="bg1"/>
          </a:solidFill>
          <a:latin typeface="Arial" charset="0"/>
          <a:cs typeface="Arial" charset="0"/>
        </a:defRPr>
      </a:lvl5pPr>
      <a:lvl6pPr marL="457200" algn="l" rtl="0" eaLnBrk="1" fontAlgn="base" hangingPunct="1">
        <a:lnSpc>
          <a:spcPct val="85000"/>
        </a:lnSpc>
        <a:spcBef>
          <a:spcPct val="0"/>
        </a:spcBef>
        <a:spcAft>
          <a:spcPct val="0"/>
        </a:spcAft>
        <a:defRPr sz="2400">
          <a:solidFill>
            <a:schemeClr val="bg1"/>
          </a:solidFill>
          <a:latin typeface="Arial" charset="0"/>
          <a:cs typeface="Arial" charset="0"/>
        </a:defRPr>
      </a:lvl6pPr>
      <a:lvl7pPr marL="914400" algn="l" rtl="0" eaLnBrk="1" fontAlgn="base" hangingPunct="1">
        <a:lnSpc>
          <a:spcPct val="85000"/>
        </a:lnSpc>
        <a:spcBef>
          <a:spcPct val="0"/>
        </a:spcBef>
        <a:spcAft>
          <a:spcPct val="0"/>
        </a:spcAft>
        <a:defRPr sz="2400">
          <a:solidFill>
            <a:schemeClr val="bg1"/>
          </a:solidFill>
          <a:latin typeface="Arial" charset="0"/>
          <a:cs typeface="Arial" charset="0"/>
        </a:defRPr>
      </a:lvl7pPr>
      <a:lvl8pPr marL="1371600" algn="l" rtl="0" eaLnBrk="1" fontAlgn="base" hangingPunct="1">
        <a:lnSpc>
          <a:spcPct val="85000"/>
        </a:lnSpc>
        <a:spcBef>
          <a:spcPct val="0"/>
        </a:spcBef>
        <a:spcAft>
          <a:spcPct val="0"/>
        </a:spcAft>
        <a:defRPr sz="2400">
          <a:solidFill>
            <a:schemeClr val="bg1"/>
          </a:solidFill>
          <a:latin typeface="Arial" charset="0"/>
          <a:cs typeface="Arial" charset="0"/>
        </a:defRPr>
      </a:lvl8pPr>
      <a:lvl9pPr marL="1828800" algn="l" rtl="0" eaLnBrk="1" fontAlgn="base" hangingPunct="1">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1" fontAlgn="base" hangingPunct="1">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1" fontAlgn="base" hangingPunct="1">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1" fontAlgn="base" hangingPunct="1">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endParaRPr lang="en-ZA"/>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fld id="{7401F748-C56F-46A0-B758-A7A229BCBB52}" type="slidenum">
              <a:rPr lang="en-ZA" altLang="en-US"/>
              <a:pPr/>
              <a:t>‹#›</a:t>
            </a:fld>
            <a:endParaRPr lang="en-ZA" altLang="en-US"/>
          </a:p>
        </p:txBody>
      </p:sp>
    </p:spTree>
    <p:extLst>
      <p:ext uri="{BB962C8B-B14F-4D97-AF65-F5344CB8AC3E}">
        <p14:creationId xmlns:p14="http://schemas.microsoft.com/office/powerpoint/2010/main" val="2475495896"/>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 id="2147483883"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ZA" altLang="en-US"/>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ZA" altLang="en-US"/>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74E21055-C674-480F-81F8-D72A8ECB56CE}" type="slidenum">
              <a:rPr lang="en-ZA"/>
              <a:pPr>
                <a:defRPr/>
              </a:pPr>
              <a:t>‹#›</a:t>
            </a:fld>
            <a:endParaRPr lang="en-ZA" dirty="0"/>
          </a:p>
        </p:txBody>
      </p:sp>
    </p:spTree>
    <p:extLst>
      <p:ext uri="{BB962C8B-B14F-4D97-AF65-F5344CB8AC3E}">
        <p14:creationId xmlns:p14="http://schemas.microsoft.com/office/powerpoint/2010/main" val="2242738497"/>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 id="2147483896" r:id="rId12"/>
  </p:sldLayoutIdLst>
  <p:transition spd="slow">
    <p:fade/>
  </p:transition>
  <p:hf hdr="0" ftr="0"/>
  <p:txStyles>
    <p:titleStyle>
      <a:lvl1pPr algn="l" rtl="0" eaLnBrk="1" fontAlgn="base" hangingPunct="1">
        <a:lnSpc>
          <a:spcPct val="85000"/>
        </a:lnSpc>
        <a:spcBef>
          <a:spcPct val="0"/>
        </a:spcBef>
        <a:spcAft>
          <a:spcPct val="0"/>
        </a:spcAft>
        <a:defRPr sz="2400">
          <a:solidFill>
            <a:schemeClr val="bg1"/>
          </a:solidFill>
          <a:latin typeface="+mj-lt"/>
          <a:ea typeface="+mj-ea"/>
          <a:cs typeface="+mj-cs"/>
        </a:defRPr>
      </a:lvl1pPr>
      <a:lvl2pPr algn="l" rtl="0" eaLnBrk="1" fontAlgn="base" hangingPunct="1">
        <a:lnSpc>
          <a:spcPct val="85000"/>
        </a:lnSpc>
        <a:spcBef>
          <a:spcPct val="0"/>
        </a:spcBef>
        <a:spcAft>
          <a:spcPct val="0"/>
        </a:spcAft>
        <a:defRPr sz="2400">
          <a:solidFill>
            <a:schemeClr val="bg1"/>
          </a:solidFill>
          <a:latin typeface="Arial" charset="0"/>
          <a:cs typeface="Arial" charset="0"/>
        </a:defRPr>
      </a:lvl2pPr>
      <a:lvl3pPr algn="l" rtl="0" eaLnBrk="1" fontAlgn="base" hangingPunct="1">
        <a:lnSpc>
          <a:spcPct val="85000"/>
        </a:lnSpc>
        <a:spcBef>
          <a:spcPct val="0"/>
        </a:spcBef>
        <a:spcAft>
          <a:spcPct val="0"/>
        </a:spcAft>
        <a:defRPr sz="2400">
          <a:solidFill>
            <a:schemeClr val="bg1"/>
          </a:solidFill>
          <a:latin typeface="Arial" charset="0"/>
          <a:cs typeface="Arial" charset="0"/>
        </a:defRPr>
      </a:lvl3pPr>
      <a:lvl4pPr algn="l" rtl="0" eaLnBrk="1" fontAlgn="base" hangingPunct="1">
        <a:lnSpc>
          <a:spcPct val="85000"/>
        </a:lnSpc>
        <a:spcBef>
          <a:spcPct val="0"/>
        </a:spcBef>
        <a:spcAft>
          <a:spcPct val="0"/>
        </a:spcAft>
        <a:defRPr sz="2400">
          <a:solidFill>
            <a:schemeClr val="bg1"/>
          </a:solidFill>
          <a:latin typeface="Arial" charset="0"/>
          <a:cs typeface="Arial" charset="0"/>
        </a:defRPr>
      </a:lvl4pPr>
      <a:lvl5pPr algn="l" rtl="0" eaLnBrk="1" fontAlgn="base" hangingPunct="1">
        <a:lnSpc>
          <a:spcPct val="85000"/>
        </a:lnSpc>
        <a:spcBef>
          <a:spcPct val="0"/>
        </a:spcBef>
        <a:spcAft>
          <a:spcPct val="0"/>
        </a:spcAft>
        <a:defRPr sz="2400">
          <a:solidFill>
            <a:schemeClr val="bg1"/>
          </a:solidFill>
          <a:latin typeface="Arial" charset="0"/>
          <a:cs typeface="Arial" charset="0"/>
        </a:defRPr>
      </a:lvl5pPr>
      <a:lvl6pPr marL="457200" algn="l" rtl="0" eaLnBrk="1" fontAlgn="base" hangingPunct="1">
        <a:lnSpc>
          <a:spcPct val="85000"/>
        </a:lnSpc>
        <a:spcBef>
          <a:spcPct val="0"/>
        </a:spcBef>
        <a:spcAft>
          <a:spcPct val="0"/>
        </a:spcAft>
        <a:defRPr sz="2400">
          <a:solidFill>
            <a:schemeClr val="bg1"/>
          </a:solidFill>
          <a:latin typeface="Arial" charset="0"/>
          <a:cs typeface="Arial" charset="0"/>
        </a:defRPr>
      </a:lvl6pPr>
      <a:lvl7pPr marL="914400" algn="l" rtl="0" eaLnBrk="1" fontAlgn="base" hangingPunct="1">
        <a:lnSpc>
          <a:spcPct val="85000"/>
        </a:lnSpc>
        <a:spcBef>
          <a:spcPct val="0"/>
        </a:spcBef>
        <a:spcAft>
          <a:spcPct val="0"/>
        </a:spcAft>
        <a:defRPr sz="2400">
          <a:solidFill>
            <a:schemeClr val="bg1"/>
          </a:solidFill>
          <a:latin typeface="Arial" charset="0"/>
          <a:cs typeface="Arial" charset="0"/>
        </a:defRPr>
      </a:lvl7pPr>
      <a:lvl8pPr marL="1371600" algn="l" rtl="0" eaLnBrk="1" fontAlgn="base" hangingPunct="1">
        <a:lnSpc>
          <a:spcPct val="85000"/>
        </a:lnSpc>
        <a:spcBef>
          <a:spcPct val="0"/>
        </a:spcBef>
        <a:spcAft>
          <a:spcPct val="0"/>
        </a:spcAft>
        <a:defRPr sz="2400">
          <a:solidFill>
            <a:schemeClr val="bg1"/>
          </a:solidFill>
          <a:latin typeface="Arial" charset="0"/>
          <a:cs typeface="Arial" charset="0"/>
        </a:defRPr>
      </a:lvl8pPr>
      <a:lvl9pPr marL="1828800" algn="l" rtl="0" eaLnBrk="1" fontAlgn="base" hangingPunct="1">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1" fontAlgn="base" hangingPunct="1">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1" fontAlgn="base" hangingPunct="1">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1" fontAlgn="base" hangingPunct="1">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000">
                <a:solidFill>
                  <a:srgbClr val="83725B"/>
                </a:solidFill>
                <a:latin typeface="Arial" charset="0"/>
                <a:cs typeface="Arial" charset="0"/>
              </a:defRPr>
            </a:lvl1pPr>
          </a:lstStyle>
          <a:p>
            <a:pPr>
              <a:defRPr/>
            </a:pPr>
            <a:endParaRPr lang="en-ZA"/>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000" smtClean="0">
                <a:solidFill>
                  <a:srgbClr val="83725B"/>
                </a:solidFill>
              </a:defRPr>
            </a:lvl1pPr>
          </a:lstStyle>
          <a:p>
            <a:pPr>
              <a:defRPr/>
            </a:pPr>
            <a:fld id="{C2398671-8E19-4481-9231-126825B9D10F}" type="slidenum">
              <a:rPr lang="en-ZA" altLang="en-US"/>
              <a:pPr>
                <a:defRPr/>
              </a:pPr>
              <a:t>‹#›</a:t>
            </a:fld>
            <a:endParaRPr lang="en-ZA" altLang="en-US"/>
          </a:p>
        </p:txBody>
      </p:sp>
    </p:spTree>
    <p:extLst>
      <p:ext uri="{BB962C8B-B14F-4D97-AF65-F5344CB8AC3E}">
        <p14:creationId xmlns:p14="http://schemas.microsoft.com/office/powerpoint/2010/main" val="2560183962"/>
      </p:ext>
    </p:extLst>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 id="2147483909"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1029" name="Rectangle 3"/>
          <p:cNvSpPr>
            <a:spLocks noGrp="1" noChangeArrowheads="1"/>
          </p:cNvSpPr>
          <p:nvPr>
            <p:ph type="body" idx="1"/>
          </p:nvPr>
        </p:nvSpPr>
        <p:spPr bwMode="auto">
          <a:xfrm>
            <a:off x="436563" y="1436691"/>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4" y="6453234"/>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fontAlgn="base">
              <a:spcBef>
                <a:spcPct val="0"/>
              </a:spcBef>
              <a:spcAft>
                <a:spcPct val="0"/>
              </a:spcAft>
              <a:defRPr/>
            </a:pPr>
            <a:endParaRPr lang="en-ZA" dirty="0"/>
          </a:p>
        </p:txBody>
      </p:sp>
      <p:sp>
        <p:nvSpPr>
          <p:cNvPr id="1063" name="Rectangle 39"/>
          <p:cNvSpPr>
            <a:spLocks noGrp="1" noChangeArrowheads="1"/>
          </p:cNvSpPr>
          <p:nvPr>
            <p:ph type="sldNum" sz="quarter" idx="4"/>
          </p:nvPr>
        </p:nvSpPr>
        <p:spPr bwMode="auto">
          <a:xfrm>
            <a:off x="3924300" y="6453234"/>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fontAlgn="base">
              <a:spcBef>
                <a:spcPct val="0"/>
              </a:spcBef>
              <a:spcAft>
                <a:spcPct val="0"/>
              </a:spcAft>
              <a:defRPr/>
            </a:pPr>
            <a:fld id="{1C024687-EA7D-405F-AD06-A736DCE38B5E}" type="slidenum">
              <a:rPr lang="en-ZA"/>
              <a:pPr fontAlgn="base">
                <a:spcBef>
                  <a:spcPct val="0"/>
                </a:spcBef>
                <a:spcAft>
                  <a:spcPct val="0"/>
                </a:spcAft>
                <a:defRPr/>
              </a:pPr>
              <a:t>‹#›</a:t>
            </a:fld>
            <a:endParaRPr lang="en-ZA" dirty="0"/>
          </a:p>
        </p:txBody>
      </p:sp>
    </p:spTree>
    <p:extLst>
      <p:ext uri="{BB962C8B-B14F-4D97-AF65-F5344CB8AC3E}">
        <p14:creationId xmlns:p14="http://schemas.microsoft.com/office/powerpoint/2010/main" val="556397173"/>
      </p:ext>
    </p:extLst>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 id="2147483922" r:id="rId12"/>
    <p:sldLayoutId id="2147483923" r:id="rId13"/>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a:extLst>
              <a:ext uri="{FF2B5EF4-FFF2-40B4-BE49-F238E27FC236}">
                <a16:creationId xmlns:a16="http://schemas.microsoft.com/office/drawing/2014/main" id="{7620BF66-0313-46FC-BA4B-E320BC4A3ADC}"/>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a:extLst>
              <a:ext uri="{FF2B5EF4-FFF2-40B4-BE49-F238E27FC236}">
                <a16:creationId xmlns:a16="http://schemas.microsoft.com/office/drawing/2014/main" id="{6AB64B2C-C4D3-4082-B3BA-C97C03C63E51}"/>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a:extLst>
              <a:ext uri="{FF2B5EF4-FFF2-40B4-BE49-F238E27FC236}">
                <a16:creationId xmlns:a16="http://schemas.microsoft.com/office/drawing/2014/main" id="{97A5D620-B649-43FE-B2AB-17EBFCE936C6}"/>
              </a:ext>
            </a:extLst>
          </p:cNvPr>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a:extLst>
              <a:ext uri="{FF2B5EF4-FFF2-40B4-BE49-F238E27FC236}">
                <a16:creationId xmlns:a16="http://schemas.microsoft.com/office/drawing/2014/main" id="{1D94BD04-2DEE-41A1-994B-0BBA040EDB9A}"/>
              </a:ext>
            </a:extLst>
          </p:cNvPr>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a:extLst>
              <a:ext uri="{FF2B5EF4-FFF2-40B4-BE49-F238E27FC236}">
                <a16:creationId xmlns:a16="http://schemas.microsoft.com/office/drawing/2014/main" id="{ED0C73EF-8E39-46FC-BA7B-D9E2E7BCA8FC}"/>
              </a:ext>
            </a:extLst>
          </p:cNvPr>
          <p:cNvSpPr>
            <a:spLocks noGrp="1" noChangeArrowheads="1"/>
          </p:cNvSpPr>
          <p:nvPr>
            <p:ph type="dt" sz="half" idx="2"/>
          </p:nvPr>
        </p:nvSpPr>
        <p:spPr bwMode="auto">
          <a:xfrm>
            <a:off x="457200" y="6453188"/>
            <a:ext cx="1738313" cy="268287"/>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000">
                <a:solidFill>
                  <a:srgbClr val="83725B"/>
                </a:solidFill>
                <a:latin typeface="Arial" charset="0"/>
                <a:cs typeface="Arial" charset="0"/>
              </a:defRPr>
            </a:lvl1pPr>
          </a:lstStyle>
          <a:p>
            <a:pPr>
              <a:defRPr/>
            </a:pPr>
            <a:fld id="{6D426A63-1E8F-4232-9F64-976D5C276127}" type="datetime1">
              <a:rPr lang="en-US"/>
              <a:pPr>
                <a:defRPr/>
              </a:pPr>
              <a:t>4/23/2024</a:t>
            </a:fld>
            <a:endParaRPr lang="en-ZA"/>
          </a:p>
        </p:txBody>
      </p:sp>
      <p:sp>
        <p:nvSpPr>
          <p:cNvPr id="1063" name="Rectangle 39">
            <a:extLst>
              <a:ext uri="{FF2B5EF4-FFF2-40B4-BE49-F238E27FC236}">
                <a16:creationId xmlns:a16="http://schemas.microsoft.com/office/drawing/2014/main" id="{CA454442-2EAB-481A-AD91-5A8F6DD706C7}"/>
              </a:ext>
            </a:extLst>
          </p:cNvPr>
          <p:cNvSpPr>
            <a:spLocks noGrp="1" noChangeArrowheads="1"/>
          </p:cNvSpPr>
          <p:nvPr>
            <p:ph type="sldNum" sz="quarter" idx="4"/>
          </p:nvPr>
        </p:nvSpPr>
        <p:spPr bwMode="auto">
          <a:xfrm>
            <a:off x="3924300" y="6453188"/>
            <a:ext cx="935038" cy="268287"/>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000">
                <a:solidFill>
                  <a:srgbClr val="83725B"/>
                </a:solidFill>
              </a:defRPr>
            </a:lvl1pPr>
          </a:lstStyle>
          <a:p>
            <a:pPr>
              <a:defRPr/>
            </a:pPr>
            <a:fld id="{4F08D291-5C27-4120-A38D-4891F72A4B41}" type="slidenum">
              <a:rPr lang="en-ZA" altLang="en-US"/>
              <a:pPr>
                <a:defRPr/>
              </a:pPr>
              <a:t>‹#›</a:t>
            </a:fld>
            <a:endParaRPr lang="en-ZA" altLang="en-US"/>
          </a:p>
        </p:txBody>
      </p:sp>
    </p:spTree>
    <p:extLst>
      <p:ext uri="{BB962C8B-B14F-4D97-AF65-F5344CB8AC3E}">
        <p14:creationId xmlns:p14="http://schemas.microsoft.com/office/powerpoint/2010/main" val="286887716"/>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 id="2147483936"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4.jpeg"/><Relationship Id="rId7"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solidFill>
                <a:srgbClr val="FFFFFF"/>
              </a:solidFill>
            </a:endParaRPr>
          </a:p>
        </p:txBody>
      </p:sp>
      <p:grpSp>
        <p:nvGrpSpPr>
          <p:cNvPr id="51203" name="Group 162"/>
          <p:cNvGrpSpPr>
            <a:grpSpLocks/>
          </p:cNvGrpSpPr>
          <p:nvPr/>
        </p:nvGrpSpPr>
        <p:grpSpPr bwMode="auto">
          <a:xfrm>
            <a:off x="-4763" y="0"/>
            <a:ext cx="9148763" cy="6858000"/>
            <a:chOff x="-3" y="0"/>
            <a:chExt cx="5763" cy="4320"/>
          </a:xfrm>
        </p:grpSpPr>
        <p:pic>
          <p:nvPicPr>
            <p:cNvPr id="51259" name="Picture 23" descr="d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0"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pic>
          <p:nvPicPr>
            <p:cNvPr id="51261" name="Picture 161" descr="logo 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204" name="Group 155"/>
          <p:cNvGrpSpPr>
            <a:grpSpLocks/>
          </p:cNvGrpSpPr>
          <p:nvPr/>
        </p:nvGrpSpPr>
        <p:grpSpPr bwMode="auto">
          <a:xfrm>
            <a:off x="257175" y="1201738"/>
            <a:ext cx="2482850" cy="2444750"/>
            <a:chOff x="162" y="757"/>
            <a:chExt cx="1564" cy="1540"/>
          </a:xfrm>
        </p:grpSpPr>
        <p:sp>
          <p:nvSpPr>
            <p:cNvPr id="51254"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55"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56"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57"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58"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grpSp>
      <p:sp>
        <p:nvSpPr>
          <p:cNvPr id="19462" name="Oval 102"/>
          <p:cNvSpPr>
            <a:spLocks noChangeArrowheads="1"/>
          </p:cNvSpPr>
          <p:nvPr/>
        </p:nvSpPr>
        <p:spPr bwMode="auto">
          <a:xfrm>
            <a:off x="436563" y="1362075"/>
            <a:ext cx="2162175" cy="2173288"/>
          </a:xfrm>
          <a:prstGeom prst="ellipse">
            <a:avLst/>
          </a:prstGeom>
          <a:blipFill dpi="0" rotWithShape="1">
            <a:blip r:embed="rId5">
              <a:extLst>
                <a:ext uri="{28A0092B-C50C-407E-A947-70E740481C1C}">
                  <a14:useLocalDpi xmlns:a14="http://schemas.microsoft.com/office/drawing/2010/main" val="0"/>
                </a:ext>
              </a:extLst>
            </a:blip>
            <a:srcRect/>
            <a:stretch>
              <a:fillRect t="-166" b="-166"/>
            </a:stretch>
          </a:blipFill>
          <a:ln>
            <a:noFill/>
          </a:ln>
        </p:spPr>
        <p:txBody>
          <a:bodyPr anchor="ctr"/>
          <a:lstStyle/>
          <a:p>
            <a:pPr algn="ctr">
              <a:defRPr/>
            </a:pPr>
            <a:endParaRPr lang="en-ZA" sz="1000" dirty="0">
              <a:solidFill>
                <a:srgbClr val="003896"/>
              </a:solidFill>
            </a:endParaRPr>
          </a:p>
        </p:txBody>
      </p:sp>
      <p:grpSp>
        <p:nvGrpSpPr>
          <p:cNvPr id="51208" name="Group 156"/>
          <p:cNvGrpSpPr>
            <a:grpSpLocks/>
          </p:cNvGrpSpPr>
          <p:nvPr/>
        </p:nvGrpSpPr>
        <p:grpSpPr bwMode="auto">
          <a:xfrm>
            <a:off x="171450" y="1223070"/>
            <a:ext cx="2643188" cy="2493962"/>
            <a:chOff x="108" y="757"/>
            <a:chExt cx="1665" cy="1571"/>
          </a:xfrm>
        </p:grpSpPr>
        <p:sp>
          <p:nvSpPr>
            <p:cNvPr id="51251"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52"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53"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grpSp>
      <p:grpSp>
        <p:nvGrpSpPr>
          <p:cNvPr id="51209" name="Group 146"/>
          <p:cNvGrpSpPr>
            <a:grpSpLocks/>
          </p:cNvGrpSpPr>
          <p:nvPr/>
        </p:nvGrpSpPr>
        <p:grpSpPr bwMode="auto">
          <a:xfrm>
            <a:off x="912813" y="620713"/>
            <a:ext cx="1284287" cy="1260475"/>
            <a:chOff x="575" y="391"/>
            <a:chExt cx="809" cy="794"/>
          </a:xfrm>
        </p:grpSpPr>
        <p:sp>
          <p:nvSpPr>
            <p:cNvPr id="51243"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44"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45"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46"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47"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48"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49"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50"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grpSp>
      <p:sp>
        <p:nvSpPr>
          <p:cNvPr id="51210" name="Oval 118"/>
          <p:cNvSpPr>
            <a:spLocks noChangeArrowheads="1"/>
          </p:cNvSpPr>
          <p:nvPr/>
        </p:nvSpPr>
        <p:spPr bwMode="auto">
          <a:xfrm>
            <a:off x="1004888" y="706438"/>
            <a:ext cx="1111250" cy="1112837"/>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endParaRPr lang="en-US" altLang="en-US" sz="600" dirty="0">
              <a:solidFill>
                <a:srgbClr val="003896"/>
              </a:solidFill>
            </a:endParaRPr>
          </a:p>
        </p:txBody>
      </p:sp>
      <p:grpSp>
        <p:nvGrpSpPr>
          <p:cNvPr id="51211" name="Group 145"/>
          <p:cNvGrpSpPr>
            <a:grpSpLocks/>
          </p:cNvGrpSpPr>
          <p:nvPr/>
        </p:nvGrpSpPr>
        <p:grpSpPr bwMode="auto">
          <a:xfrm>
            <a:off x="863600" y="620713"/>
            <a:ext cx="1370013" cy="1284287"/>
            <a:chOff x="544" y="391"/>
            <a:chExt cx="863" cy="809"/>
          </a:xfrm>
        </p:grpSpPr>
        <p:sp>
          <p:nvSpPr>
            <p:cNvPr id="51240"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41"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42"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grpSp>
      <p:grpSp>
        <p:nvGrpSpPr>
          <p:cNvPr id="51212" name="Group 157"/>
          <p:cNvGrpSpPr>
            <a:grpSpLocks/>
          </p:cNvGrpSpPr>
          <p:nvPr/>
        </p:nvGrpSpPr>
        <p:grpSpPr bwMode="auto">
          <a:xfrm>
            <a:off x="331788" y="3090863"/>
            <a:ext cx="2074862" cy="2038350"/>
            <a:chOff x="209" y="1947"/>
            <a:chExt cx="1307" cy="1284"/>
          </a:xfrm>
        </p:grpSpPr>
        <p:sp>
          <p:nvSpPr>
            <p:cNvPr id="51234"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35"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36"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37"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38"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39"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grpSp>
      <p:sp>
        <p:nvSpPr>
          <p:cNvPr id="51213" name="Oval 128"/>
          <p:cNvSpPr>
            <a:spLocks noChangeArrowheads="1"/>
          </p:cNvSpPr>
          <p:nvPr/>
        </p:nvSpPr>
        <p:spPr bwMode="auto">
          <a:xfrm>
            <a:off x="482600" y="3227388"/>
            <a:ext cx="1801813" cy="1814512"/>
          </a:xfrm>
          <a:prstGeom prst="ellipse">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endParaRPr lang="en-US" altLang="en-US" sz="1000" dirty="0">
              <a:solidFill>
                <a:srgbClr val="C0C0C0"/>
              </a:solidFill>
            </a:endParaRPr>
          </a:p>
        </p:txBody>
      </p:sp>
      <p:grpSp>
        <p:nvGrpSpPr>
          <p:cNvPr id="51214" name="Group 158"/>
          <p:cNvGrpSpPr>
            <a:grpSpLocks/>
          </p:cNvGrpSpPr>
          <p:nvPr/>
        </p:nvGrpSpPr>
        <p:grpSpPr bwMode="auto">
          <a:xfrm>
            <a:off x="257175" y="3090863"/>
            <a:ext cx="2211388" cy="2087562"/>
            <a:chOff x="162" y="1947"/>
            <a:chExt cx="1393" cy="1315"/>
          </a:xfrm>
        </p:grpSpPr>
        <p:sp>
          <p:nvSpPr>
            <p:cNvPr id="51231"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32"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33"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grpSp>
      <p:grpSp>
        <p:nvGrpSpPr>
          <p:cNvPr id="51215" name="Group 159"/>
          <p:cNvGrpSpPr>
            <a:grpSpLocks/>
          </p:cNvGrpSpPr>
          <p:nvPr/>
        </p:nvGrpSpPr>
        <p:grpSpPr bwMode="auto">
          <a:xfrm>
            <a:off x="900113" y="4684713"/>
            <a:ext cx="1717675" cy="1692275"/>
            <a:chOff x="567" y="2951"/>
            <a:chExt cx="1082" cy="1066"/>
          </a:xfrm>
        </p:grpSpPr>
        <p:sp>
          <p:nvSpPr>
            <p:cNvPr id="51225"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26"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27"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28"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29"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30"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grpSp>
      <p:sp>
        <p:nvSpPr>
          <p:cNvPr id="19471" name="Oval 138"/>
          <p:cNvSpPr>
            <a:spLocks noChangeArrowheads="1"/>
          </p:cNvSpPr>
          <p:nvPr/>
        </p:nvSpPr>
        <p:spPr bwMode="auto">
          <a:xfrm>
            <a:off x="1014413" y="4791075"/>
            <a:ext cx="1506537" cy="1519238"/>
          </a:xfrm>
          <a:prstGeom prst="ellipse">
            <a:avLst/>
          </a:prstGeom>
          <a:blipFill dpi="0" rotWithShape="1">
            <a:blip r:embed="rId8">
              <a:extLst>
                <a:ext uri="{28A0092B-C50C-407E-A947-70E740481C1C}">
                  <a14:useLocalDpi xmlns:a14="http://schemas.microsoft.com/office/drawing/2010/main" val="0"/>
                </a:ext>
              </a:extLst>
            </a:blip>
            <a:srcRect/>
            <a:stretch>
              <a:fillRect l="-219" r="-219"/>
            </a:stretch>
          </a:blipFill>
          <a:ln>
            <a:noFill/>
          </a:ln>
        </p:spPr>
        <p:txBody>
          <a:bodyPr anchor="ctr"/>
          <a:lstStyle/>
          <a:p>
            <a:pPr algn="ctr">
              <a:defRPr/>
            </a:pPr>
            <a:endParaRPr lang="en-ZA" sz="900" dirty="0">
              <a:solidFill>
                <a:srgbClr val="C0C0C0"/>
              </a:solidFill>
            </a:endParaRPr>
          </a:p>
        </p:txBody>
      </p:sp>
      <p:grpSp>
        <p:nvGrpSpPr>
          <p:cNvPr id="51219" name="Group 160"/>
          <p:cNvGrpSpPr>
            <a:grpSpLocks/>
          </p:cNvGrpSpPr>
          <p:nvPr/>
        </p:nvGrpSpPr>
        <p:grpSpPr bwMode="auto">
          <a:xfrm>
            <a:off x="838200" y="4684713"/>
            <a:ext cx="1828800" cy="1728787"/>
            <a:chOff x="528" y="2951"/>
            <a:chExt cx="1152" cy="1089"/>
          </a:xfrm>
        </p:grpSpPr>
        <p:sp>
          <p:nvSpPr>
            <p:cNvPr id="51222"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23"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sp>
          <p:nvSpPr>
            <p:cNvPr id="51224"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sz="1800" dirty="0">
                <a:solidFill>
                  <a:srgbClr val="003896"/>
                </a:solidFill>
              </a:endParaRPr>
            </a:p>
          </p:txBody>
        </p:sp>
      </p:grpSp>
      <p:sp>
        <p:nvSpPr>
          <p:cNvPr id="51220" name="Rectangle 2"/>
          <p:cNvSpPr>
            <a:spLocks noGrp="1" noChangeArrowheads="1"/>
          </p:cNvSpPr>
          <p:nvPr>
            <p:ph type="ctrTitle"/>
          </p:nvPr>
        </p:nvSpPr>
        <p:spPr>
          <a:xfrm>
            <a:off x="2974975" y="1988840"/>
            <a:ext cx="5545138" cy="2241722"/>
          </a:xfrm>
        </p:spPr>
        <p:txBody>
          <a:bodyPr/>
          <a:lstStyle/>
          <a:p>
            <a:pPr algn="ctr" eaLnBrk="1" hangingPunct="1"/>
            <a:r>
              <a:rPr lang="en-US" altLang="en-US" sz="4000" i="1" dirty="0">
                <a:solidFill>
                  <a:schemeClr val="tx1"/>
                </a:solidFill>
              </a:rPr>
              <a:t>OHS REQUIREMENTS</a:t>
            </a:r>
            <a:endParaRPr lang="en-US" altLang="en-US" sz="4000" dirty="0"/>
          </a:p>
        </p:txBody>
      </p:sp>
      <p:sp>
        <p:nvSpPr>
          <p:cNvPr id="2" name="Subtitle 1"/>
          <p:cNvSpPr>
            <a:spLocks noGrp="1"/>
          </p:cNvSpPr>
          <p:nvPr>
            <p:ph type="subTitle" idx="1"/>
          </p:nvPr>
        </p:nvSpPr>
        <p:spPr>
          <a:xfrm>
            <a:off x="2876551" y="5178424"/>
            <a:ext cx="6159945" cy="986879"/>
          </a:xfrm>
        </p:spPr>
        <p:txBody>
          <a:bodyPr/>
          <a:lstStyle/>
          <a:p>
            <a:pPr>
              <a:spcBef>
                <a:spcPts val="1200"/>
              </a:spcBef>
            </a:pPr>
            <a:endParaRPr lang="en-ZA" b="1" dirty="0">
              <a:solidFill>
                <a:schemeClr val="tx1"/>
              </a:solidFill>
            </a:endParaRPr>
          </a:p>
        </p:txBody>
      </p:sp>
    </p:spTree>
    <p:extLst>
      <p:ext uri="{BB962C8B-B14F-4D97-AF65-F5344CB8AC3E}">
        <p14:creationId xmlns:p14="http://schemas.microsoft.com/office/powerpoint/2010/main" val="419885933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1EC5E-3BD8-42D7-B9CB-8D5187A009D7}"/>
              </a:ext>
            </a:extLst>
          </p:cNvPr>
          <p:cNvSpPr>
            <a:spLocks noGrp="1"/>
          </p:cNvSpPr>
          <p:nvPr>
            <p:ph type="title"/>
          </p:nvPr>
        </p:nvSpPr>
        <p:spPr/>
        <p:txBody>
          <a:bodyPr/>
          <a:lstStyle/>
          <a:p>
            <a:r>
              <a:rPr lang="en-ZA" dirty="0"/>
              <a:t>Safety Document sent with the enquiry</a:t>
            </a:r>
          </a:p>
        </p:txBody>
      </p:sp>
      <p:sp>
        <p:nvSpPr>
          <p:cNvPr id="3" name="Content Placeholder 2">
            <a:extLst>
              <a:ext uri="{FF2B5EF4-FFF2-40B4-BE49-F238E27FC236}">
                <a16:creationId xmlns:a16="http://schemas.microsoft.com/office/drawing/2014/main" id="{5CB84AA5-E392-497B-A5BC-73387BA22C20}"/>
              </a:ext>
            </a:extLst>
          </p:cNvPr>
          <p:cNvSpPr>
            <a:spLocks noGrp="1"/>
          </p:cNvSpPr>
          <p:nvPr>
            <p:ph idx="1"/>
          </p:nvPr>
        </p:nvSpPr>
        <p:spPr/>
        <p:txBody>
          <a:bodyPr/>
          <a:lstStyle/>
          <a:p>
            <a:r>
              <a:rPr lang="en-ZA" dirty="0"/>
              <a:t>Kusile SHE specification</a:t>
            </a:r>
          </a:p>
          <a:p>
            <a:r>
              <a:rPr lang="en-ZA" dirty="0"/>
              <a:t>Kusile Project Risk Assessment</a:t>
            </a:r>
          </a:p>
          <a:p>
            <a:r>
              <a:rPr lang="en-ZA" dirty="0"/>
              <a:t>Annexure B:Acknowledgement of Health and safety rules </a:t>
            </a:r>
          </a:p>
        </p:txBody>
      </p:sp>
      <p:sp>
        <p:nvSpPr>
          <p:cNvPr id="4" name="Date Placeholder 3">
            <a:extLst>
              <a:ext uri="{FF2B5EF4-FFF2-40B4-BE49-F238E27FC236}">
                <a16:creationId xmlns:a16="http://schemas.microsoft.com/office/drawing/2014/main" id="{5847840A-FFE6-4F08-882D-650AB0017160}"/>
              </a:ext>
            </a:extLst>
          </p:cNvPr>
          <p:cNvSpPr>
            <a:spLocks noGrp="1"/>
          </p:cNvSpPr>
          <p:nvPr>
            <p:ph type="dt" sz="half" idx="10"/>
          </p:nvPr>
        </p:nvSpPr>
        <p:spPr/>
        <p:txBody>
          <a:bodyPr/>
          <a:lstStyle/>
          <a:p>
            <a:pPr>
              <a:defRPr/>
            </a:pPr>
            <a:endParaRPr lang="en-ZA" dirty="0"/>
          </a:p>
        </p:txBody>
      </p:sp>
      <p:sp>
        <p:nvSpPr>
          <p:cNvPr id="5" name="Slide Number Placeholder 4">
            <a:extLst>
              <a:ext uri="{FF2B5EF4-FFF2-40B4-BE49-F238E27FC236}">
                <a16:creationId xmlns:a16="http://schemas.microsoft.com/office/drawing/2014/main" id="{602F1610-2528-4575-9A82-B5AD8AAF7367}"/>
              </a:ext>
            </a:extLst>
          </p:cNvPr>
          <p:cNvSpPr>
            <a:spLocks noGrp="1"/>
          </p:cNvSpPr>
          <p:nvPr>
            <p:ph type="sldNum" sz="quarter" idx="12"/>
          </p:nvPr>
        </p:nvSpPr>
        <p:spPr/>
        <p:txBody>
          <a:bodyPr/>
          <a:lstStyle/>
          <a:p>
            <a:pPr>
              <a:defRPr/>
            </a:pPr>
            <a:fld id="{8B96C4E4-F781-410B-AD6C-1AF225F5EE3D}" type="slidenum">
              <a:rPr lang="en-ZA" smtClean="0"/>
              <a:pPr>
                <a:defRPr/>
              </a:pPr>
              <a:t>2</a:t>
            </a:fld>
            <a:endParaRPr lang="en-ZA" dirty="0"/>
          </a:p>
        </p:txBody>
      </p:sp>
    </p:spTree>
    <p:extLst>
      <p:ext uri="{BB962C8B-B14F-4D97-AF65-F5344CB8AC3E}">
        <p14:creationId xmlns:p14="http://schemas.microsoft.com/office/powerpoint/2010/main" val="1810918945"/>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Safety returnable</a:t>
            </a:r>
          </a:p>
        </p:txBody>
      </p:sp>
      <p:sp>
        <p:nvSpPr>
          <p:cNvPr id="3" name="Content Placeholder 2"/>
          <p:cNvSpPr>
            <a:spLocks noGrp="1"/>
          </p:cNvSpPr>
          <p:nvPr>
            <p:ph idx="1"/>
          </p:nvPr>
        </p:nvSpPr>
        <p:spPr>
          <a:xfrm>
            <a:off x="436563" y="976390"/>
            <a:ext cx="8378825" cy="5596731"/>
          </a:xfrm>
        </p:spPr>
        <p:txBody>
          <a:bodyPr/>
          <a:lstStyle/>
          <a:p>
            <a:r>
              <a:rPr lang="en-ZA" sz="1800" dirty="0"/>
              <a:t>Annexure B–Acknowledgement of health and </a:t>
            </a:r>
            <a:r>
              <a:rPr lang="en-ZA" sz="1700" dirty="0"/>
              <a:t>safety rule </a:t>
            </a:r>
            <a:r>
              <a:rPr lang="en-US" sz="1700" dirty="0"/>
              <a:t>(Tenderer to submit and signed) </a:t>
            </a:r>
            <a:endParaRPr lang="en-ZA" sz="1700" dirty="0"/>
          </a:p>
          <a:p>
            <a:r>
              <a:rPr lang="en-US" sz="1700" dirty="0"/>
              <a:t> Health and Safety plan (Must address the project /scope of work OHS risk(s) and aligned with the health and safety specification or requirements)</a:t>
            </a:r>
          </a:p>
          <a:p>
            <a:r>
              <a:rPr lang="en-US" sz="1700"/>
              <a:t>OHS  Competency (Consider scope of work, risks, SHE plan and applicability) CV,s and qualifications / certificates  (List competencies required)</a:t>
            </a:r>
          </a:p>
          <a:p>
            <a:r>
              <a:rPr lang="en-ZA" sz="1700"/>
              <a:t>H</a:t>
            </a:r>
            <a:r>
              <a:rPr lang="en-ZA" sz="1700" dirty="0"/>
              <a:t>&amp;S costing ( The tenderer to submit the breakdown on H&amp;S costing  considering the scope of work ( e.g., H&amp;S Trainings ,PPE , Medical surveillance, emergency equipment, SHE personnel etc.). Ensure total H&amp;S costing is included in the BOQ </a:t>
            </a:r>
          </a:p>
          <a:p>
            <a:r>
              <a:rPr lang="en-US" sz="1700" dirty="0"/>
              <a:t>Baseline OHS risk assessment –Identification, assessment and management of Safety, Health and Environmental risks related to the scope of work. The methodology used for the risk assessment must be provided together with the BRA</a:t>
            </a:r>
          </a:p>
          <a:p>
            <a:r>
              <a:rPr lang="en-US" sz="1700" dirty="0"/>
              <a:t>Valid letter of good standing or equivalent</a:t>
            </a:r>
          </a:p>
          <a:p>
            <a:r>
              <a:rPr lang="en-US" sz="1700" dirty="0"/>
              <a:t> OHS policy (must be signed) </a:t>
            </a:r>
          </a:p>
          <a:p>
            <a:endParaRPr lang="en-ZA" sz="1800" b="0" i="0" u="none" strike="noStrike" baseline="0" dirty="0">
              <a:solidFill>
                <a:srgbClr val="000000"/>
              </a:solidFill>
              <a:latin typeface="Arial" panose="020B0604020202020204" pitchFamily="34" charset="0"/>
            </a:endParaRPr>
          </a:p>
          <a:p>
            <a:r>
              <a:rPr lang="en-ZA" sz="1800" b="0" i="0" u="none" strike="noStrike" baseline="0" dirty="0">
                <a:solidFill>
                  <a:srgbClr val="000000"/>
                </a:solidFill>
                <a:latin typeface="Arial" panose="020B0604020202020204" pitchFamily="34" charset="0"/>
              </a:rPr>
              <a:t>  </a:t>
            </a:r>
          </a:p>
          <a:p>
            <a:endParaRPr lang="en-ZA" dirty="0"/>
          </a:p>
        </p:txBody>
      </p:sp>
      <p:sp>
        <p:nvSpPr>
          <p:cNvPr id="5" name="Slide Number Placeholder 4"/>
          <p:cNvSpPr>
            <a:spLocks noGrp="1"/>
          </p:cNvSpPr>
          <p:nvPr>
            <p:ph type="sldNum" sz="quarter" idx="12"/>
          </p:nvPr>
        </p:nvSpPr>
        <p:spPr/>
        <p:txBody>
          <a:bodyPr/>
          <a:lstStyle/>
          <a:p>
            <a:pPr>
              <a:defRPr/>
            </a:pPr>
            <a:fld id="{8B96C4E4-F781-410B-AD6C-1AF225F5EE3D}" type="slidenum">
              <a:rPr lang="en-ZA" smtClean="0"/>
              <a:pPr>
                <a:defRPr/>
              </a:pPr>
              <a:t>3</a:t>
            </a:fld>
            <a:endParaRPr lang="en-ZA" dirty="0"/>
          </a:p>
        </p:txBody>
      </p:sp>
    </p:spTree>
    <p:extLst>
      <p:ext uri="{BB962C8B-B14F-4D97-AF65-F5344CB8AC3E}">
        <p14:creationId xmlns:p14="http://schemas.microsoft.com/office/powerpoint/2010/main" val="2243436200"/>
      </p:ext>
    </p:extLst>
  </p:cSld>
  <p:clrMapOvr>
    <a:masterClrMapping/>
  </p:clrMapOvr>
  <p:transition spd="slow">
    <p:fade/>
  </p:transition>
</p:sld>
</file>

<file path=ppt/theme/theme1.xml><?xml version="1.0" encoding="utf-8"?>
<a:theme xmlns:a="http://schemas.openxmlformats.org/drawingml/2006/main" name="80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7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6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0190325_Draft_Presentation_Easter Driver &amp; Vehicle Safety_FM_Rev 0">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 template 1 - with visuals included 2017" id="{4D19CDF5-7FA4-4DB0-9F7C-9BCECA5F3DB3}" vid="{7E1FD7A5-916F-4543-AEFF-7269CEFFCC5B}"/>
    </a:ext>
  </a:extLst>
</a:theme>
</file>

<file path=ppt/theme/theme7.xml><?xml version="1.0" encoding="utf-8"?>
<a:theme xmlns:a="http://schemas.openxmlformats.org/drawingml/2006/main" name="3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5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template_B-pictures_circle</Template>
  <TotalTime>33653</TotalTime>
  <Words>222</Words>
  <Application>Microsoft Office PowerPoint</Application>
  <PresentationFormat>On-screen Show (4:3)</PresentationFormat>
  <Paragraphs>20</Paragraphs>
  <Slides>3</Slides>
  <Notes>2</Notes>
  <HiddenSlides>0</HiddenSlides>
  <MMClips>0</MMClips>
  <ScaleCrop>false</ScaleCrop>
  <HeadingPairs>
    <vt:vector size="6" baseType="variant">
      <vt:variant>
        <vt:lpstr>Fonts Used</vt:lpstr>
      </vt:variant>
      <vt:variant>
        <vt:i4>2</vt:i4>
      </vt:variant>
      <vt:variant>
        <vt:lpstr>Theme</vt:lpstr>
      </vt:variant>
      <vt:variant>
        <vt:i4>10</vt:i4>
      </vt:variant>
      <vt:variant>
        <vt:lpstr>Slide Titles</vt:lpstr>
      </vt:variant>
      <vt:variant>
        <vt:i4>3</vt:i4>
      </vt:variant>
    </vt:vector>
  </HeadingPairs>
  <TitlesOfParts>
    <vt:vector size="15" baseType="lpstr">
      <vt:lpstr>Arial</vt:lpstr>
      <vt:lpstr>Wingdings</vt:lpstr>
      <vt:lpstr>80_Default Design</vt:lpstr>
      <vt:lpstr>Default Design</vt:lpstr>
      <vt:lpstr>6_Default Design</vt:lpstr>
      <vt:lpstr>20190325_Draft_Presentation_Easter Driver &amp; Vehicle Safety_FM_Rev 0</vt:lpstr>
      <vt:lpstr>1_Default Design</vt:lpstr>
      <vt:lpstr>2_Default Design</vt:lpstr>
      <vt:lpstr>3_Default Design</vt:lpstr>
      <vt:lpstr>4_Default Design</vt:lpstr>
      <vt:lpstr>5_Default Design</vt:lpstr>
      <vt:lpstr>7_Default Design</vt:lpstr>
      <vt:lpstr>OHS REQUIREMENTS</vt:lpstr>
      <vt:lpstr>Safety Document sent with the enquiry</vt:lpstr>
      <vt:lpstr>Safety returnable</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Eskom</dc:creator>
  <cp:lastModifiedBy>Yvette Mapote</cp:lastModifiedBy>
  <cp:revision>1416</cp:revision>
  <cp:lastPrinted>2018-07-30T07:49:45Z</cp:lastPrinted>
  <dcterms:created xsi:type="dcterms:W3CDTF">2010-03-26T11:45:37Z</dcterms:created>
  <dcterms:modified xsi:type="dcterms:W3CDTF">2024-04-23T12:39:32Z</dcterms:modified>
</cp:coreProperties>
</file>