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8.xml" ContentType="application/vnd.openxmlformats-officedocument.them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9.xml" ContentType="application/vnd.openxmlformats-officedocument.them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0.xml" ContentType="application/vnd.openxmlformats-officedocument.them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11.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2.xml" ContentType="application/vnd.openxmlformats-officedocument.them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3.xml" ContentType="application/vnd.openxmlformats-officedocument.theme+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4.xml" ContentType="application/vnd.openxmlformats-officedocument.them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heme/theme15.xml" ContentType="application/vnd.openxmlformats-officedocument.theme+xml"/>
  <Override PartName="/ppt/theme/theme16.xml" ContentType="application/vnd.openxmlformats-officedocument.theme+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notesSlides/notesSlide1.xml" ContentType="application/vnd.openxmlformats-officedocument.presentationml.notesSlide+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notesSlides/notesSlide2.xml" ContentType="application/vnd.openxmlformats-officedocument.presentationml.notesSlide+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notesSlides/notesSlide3.xml" ContentType="application/vnd.openxmlformats-officedocument.presentationml.notesSlide+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4.xml" ContentType="application/vnd.openxmlformats-officedocument.presentationml.notesSlide+xml"/>
  <Override PartName="/ppt/tags/tag311.xml" ContentType="application/vnd.openxmlformats-officedocument.presentationml.tags+xml"/>
  <Override PartName="/ppt/tags/tag312.xml" ContentType="application/vnd.openxmlformats-officedocument.presentationml.tags+xml"/>
  <Override PartName="/ppt/notesSlides/notesSlide5.xml" ContentType="application/vnd.openxmlformats-officedocument.presentationml.notesSlide+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heme/themeOverride1.xml" ContentType="application/vnd.openxmlformats-officedocument.themeOverride+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notesSlides/notesSlide6.xml" ContentType="application/vnd.openxmlformats-officedocument.presentationml.notesSlide+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48" r:id="rId1"/>
    <p:sldMasterId id="2147483667" r:id="rId2"/>
    <p:sldMasterId id="2147483676" r:id="rId3"/>
    <p:sldMasterId id="2147483688" r:id="rId4"/>
    <p:sldMasterId id="2147483714" r:id="rId5"/>
    <p:sldMasterId id="2147483721" r:id="rId6"/>
    <p:sldMasterId id="2147483736" r:id="rId7"/>
    <p:sldMasterId id="2147483741" r:id="rId8"/>
    <p:sldMasterId id="2147483748" r:id="rId9"/>
    <p:sldMasterId id="2147483755" r:id="rId10"/>
    <p:sldMasterId id="2147483762" r:id="rId11"/>
    <p:sldMasterId id="2147483769" r:id="rId12"/>
    <p:sldMasterId id="2147483781" r:id="rId13"/>
    <p:sldMasterId id="2147483788" r:id="rId14"/>
  </p:sldMasterIdLst>
  <p:notesMasterIdLst>
    <p:notesMasterId r:id="rId37"/>
  </p:notesMasterIdLst>
  <p:handoutMasterIdLst>
    <p:handoutMasterId r:id="rId38"/>
  </p:handoutMasterIdLst>
  <p:sldIdLst>
    <p:sldId id="1185" r:id="rId15"/>
    <p:sldId id="1186" r:id="rId16"/>
    <p:sldId id="1113" r:id="rId17"/>
    <p:sldId id="1114" r:id="rId18"/>
    <p:sldId id="1115" r:id="rId19"/>
    <p:sldId id="1187" r:id="rId20"/>
    <p:sldId id="1116" r:id="rId21"/>
    <p:sldId id="1218" r:id="rId22"/>
    <p:sldId id="1117" r:id="rId23"/>
    <p:sldId id="1177" r:id="rId24"/>
    <p:sldId id="1316" r:id="rId25"/>
    <p:sldId id="1317" r:id="rId26"/>
    <p:sldId id="1315" r:id="rId27"/>
    <p:sldId id="1293" r:id="rId28"/>
    <p:sldId id="1294" r:id="rId29"/>
    <p:sldId id="1104" r:id="rId30"/>
    <p:sldId id="1300" r:id="rId31"/>
    <p:sldId id="1106" r:id="rId32"/>
    <p:sldId id="1108" r:id="rId33"/>
    <p:sldId id="1188" r:id="rId34"/>
    <p:sldId id="1215" r:id="rId35"/>
    <p:sldId id="1217" r:id="rId36"/>
  </p:sldIdLst>
  <p:sldSz cx="9144000" cy="6858000" type="screen4x3"/>
  <p:notesSz cx="6858000" cy="9296400"/>
  <p:custDataLst>
    <p:tags r:id="rId39"/>
  </p:custDataLst>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66481" algn="l" rtl="0" fontAlgn="base">
      <a:spcBef>
        <a:spcPct val="0"/>
      </a:spcBef>
      <a:spcAft>
        <a:spcPct val="0"/>
      </a:spcAft>
      <a:defRPr sz="1600" kern="1200">
        <a:solidFill>
          <a:schemeClr val="tx1"/>
        </a:solidFill>
        <a:latin typeface="Arial" charset="0"/>
        <a:ea typeface="+mn-ea"/>
        <a:cs typeface="+mn-cs"/>
      </a:defRPr>
    </a:lvl2pPr>
    <a:lvl3pPr marL="932962" algn="l" rtl="0" fontAlgn="base">
      <a:spcBef>
        <a:spcPct val="0"/>
      </a:spcBef>
      <a:spcAft>
        <a:spcPct val="0"/>
      </a:spcAft>
      <a:defRPr sz="1600" kern="1200">
        <a:solidFill>
          <a:schemeClr val="tx1"/>
        </a:solidFill>
        <a:latin typeface="Arial" charset="0"/>
        <a:ea typeface="+mn-ea"/>
        <a:cs typeface="+mn-cs"/>
      </a:defRPr>
    </a:lvl3pPr>
    <a:lvl4pPr marL="1399443" algn="l" rtl="0" fontAlgn="base">
      <a:spcBef>
        <a:spcPct val="0"/>
      </a:spcBef>
      <a:spcAft>
        <a:spcPct val="0"/>
      </a:spcAft>
      <a:defRPr sz="1600" kern="1200">
        <a:solidFill>
          <a:schemeClr val="tx1"/>
        </a:solidFill>
        <a:latin typeface="Arial" charset="0"/>
        <a:ea typeface="+mn-ea"/>
        <a:cs typeface="+mn-cs"/>
      </a:defRPr>
    </a:lvl4pPr>
    <a:lvl5pPr marL="1865925" algn="l" rtl="0" fontAlgn="base">
      <a:spcBef>
        <a:spcPct val="0"/>
      </a:spcBef>
      <a:spcAft>
        <a:spcPct val="0"/>
      </a:spcAft>
      <a:defRPr sz="1600" kern="1200">
        <a:solidFill>
          <a:schemeClr val="tx1"/>
        </a:solidFill>
        <a:latin typeface="Arial" charset="0"/>
        <a:ea typeface="+mn-ea"/>
        <a:cs typeface="+mn-cs"/>
      </a:defRPr>
    </a:lvl5pPr>
    <a:lvl6pPr marL="2332406" algn="l" defTabSz="932962" rtl="0" eaLnBrk="1" latinLnBrk="0" hangingPunct="1">
      <a:defRPr sz="1600" kern="1200">
        <a:solidFill>
          <a:schemeClr val="tx1"/>
        </a:solidFill>
        <a:latin typeface="Arial" charset="0"/>
        <a:ea typeface="+mn-ea"/>
        <a:cs typeface="+mn-cs"/>
      </a:defRPr>
    </a:lvl6pPr>
    <a:lvl7pPr marL="2798887" algn="l" defTabSz="932962" rtl="0" eaLnBrk="1" latinLnBrk="0" hangingPunct="1">
      <a:defRPr sz="1600" kern="1200">
        <a:solidFill>
          <a:schemeClr val="tx1"/>
        </a:solidFill>
        <a:latin typeface="Arial" charset="0"/>
        <a:ea typeface="+mn-ea"/>
        <a:cs typeface="+mn-cs"/>
      </a:defRPr>
    </a:lvl7pPr>
    <a:lvl8pPr marL="3265368" algn="l" defTabSz="932962" rtl="0" eaLnBrk="1" latinLnBrk="0" hangingPunct="1">
      <a:defRPr sz="1600" kern="1200">
        <a:solidFill>
          <a:schemeClr val="tx1"/>
        </a:solidFill>
        <a:latin typeface="Arial" charset="0"/>
        <a:ea typeface="+mn-ea"/>
        <a:cs typeface="+mn-cs"/>
      </a:defRPr>
    </a:lvl8pPr>
    <a:lvl9pPr marL="3731849" algn="l" defTabSz="932962"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1014">
          <p15:clr>
            <a:srgbClr val="A4A3A4"/>
          </p15:clr>
        </p15:guide>
        <p15:guide id="3" pos="5746">
          <p15:clr>
            <a:srgbClr val="A4A3A4"/>
          </p15:clr>
        </p15:guide>
        <p15:guide id="4" pos="1873">
          <p15:clr>
            <a:srgbClr val="A4A3A4"/>
          </p15:clr>
        </p15:guide>
        <p15:guide id="5" pos="5458">
          <p15:clr>
            <a:srgbClr val="A4A3A4"/>
          </p15:clr>
        </p15:guide>
      </p15:sldGuideLst>
    </p:ext>
    <p:ext uri="{2D200454-40CA-4A62-9FC3-DE9A4176ACB9}">
      <p15:notesGuideLst xmlns:p15="http://schemas.microsoft.com/office/powerpoint/2012/main">
        <p15:guide id="1" orient="horz" pos="2928">
          <p15:clr>
            <a:srgbClr val="A4A3A4"/>
          </p15:clr>
        </p15:guide>
        <p15:guide id="2" pos="216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ara Mda" initials="TM" lastIdx="0"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8F7F6"/>
    <a:srgbClr val="9B9B9B"/>
    <a:srgbClr val="797979"/>
    <a:srgbClr val="B0B0B0"/>
    <a:srgbClr val="FBB5F1"/>
    <a:srgbClr val="83725B"/>
    <a:srgbClr val="808080"/>
    <a:srgbClr val="0065CC"/>
    <a:srgbClr val="91A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62" autoAdjust="0"/>
    <p:restoredTop sz="94921" autoAdjust="0"/>
  </p:normalViewPr>
  <p:slideViewPr>
    <p:cSldViewPr snapToGrid="0">
      <p:cViewPr varScale="1">
        <p:scale>
          <a:sx n="65" d="100"/>
          <a:sy n="65" d="100"/>
        </p:scale>
        <p:origin x="1616" y="32"/>
      </p:cViewPr>
      <p:guideLst>
        <p:guide orient="horz" pos="2880"/>
        <p:guide pos="1014"/>
        <p:guide pos="5746"/>
        <p:guide pos="1873"/>
        <p:guide pos="5458"/>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1" d="100"/>
          <a:sy n="81" d="100"/>
        </p:scale>
        <p:origin x="-2088" y="-96"/>
      </p:cViewPr>
      <p:guideLst>
        <p:guide orient="horz" pos="2928"/>
        <p:guide pos="216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tags" Target="tags/tag1.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9156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idx="2"/>
          </p:nvPr>
        </p:nvSpPr>
        <p:spPr bwMode="gray">
          <a:xfrm>
            <a:off x="703263" y="582613"/>
            <a:ext cx="5456237" cy="40909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p:cNvSpPr>
            <a:spLocks noGrp="1" noChangeArrowheads="1"/>
          </p:cNvSpPr>
          <p:nvPr>
            <p:ph type="body" sz="quarter" idx="3"/>
          </p:nvPr>
        </p:nvSpPr>
        <p:spPr bwMode="gray">
          <a:xfrm>
            <a:off x="476252" y="4995328"/>
            <a:ext cx="5911957"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6200658" y="8928490"/>
            <a:ext cx="18755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200"/>
            </a:lvl1pPr>
          </a:lstStyle>
          <a:p>
            <a:pPr>
              <a:defRPr/>
            </a:pPr>
            <a:fld id="{3C3A632B-FBDE-46D4-BF6F-6D14421E6342}" type="slidenum">
              <a:rPr lang="en-US"/>
              <a:pPr>
                <a:defRPr/>
              </a:pPr>
              <a:t>‹#›</a:t>
            </a:fld>
            <a:endParaRPr lang="en-US" dirty="0"/>
          </a:p>
        </p:txBody>
      </p:sp>
      <p:sp>
        <p:nvSpPr>
          <p:cNvPr id="5128" name="doc id"/>
          <p:cNvSpPr>
            <a:spLocks noGrp="1" noChangeArrowheads="1"/>
          </p:cNvSpPr>
          <p:nvPr>
            <p:ph type="ftr" sz="quarter" idx="4"/>
          </p:nvPr>
        </p:nvSpPr>
        <p:spPr bwMode="gray">
          <a:xfrm>
            <a:off x="6388150" y="95898"/>
            <a:ext cx="65"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800"/>
            </a:lvl1pPr>
          </a:lstStyle>
          <a:p>
            <a:pPr>
              <a:defRPr/>
            </a:pPr>
            <a:endParaRPr lang="en-US" dirty="0"/>
          </a:p>
        </p:txBody>
      </p:sp>
    </p:spTree>
    <p:extLst>
      <p:ext uri="{BB962C8B-B14F-4D97-AF65-F5344CB8AC3E}">
        <p14:creationId xmlns:p14="http://schemas.microsoft.com/office/powerpoint/2010/main" val="3303025599"/>
      </p:ext>
    </p:extLst>
  </p:cSld>
  <p:clrMap bg1="lt1" tx1="dk1" bg2="lt2" tx2="dk2" accent1="accent1" accent2="accent2" accent3="accent3" accent4="accent4" accent5="accent5" accent6="accent6" hlink="hlink" folHlink="folHlink"/>
  <p:notesStyle>
    <a:lvl1pPr algn="l" defTabSz="913526"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9860" indent="-118241" algn="l" defTabSz="913526"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2pPr>
    <a:lvl3pPr marL="306129" indent="-184649" algn="l" defTabSz="913526"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3pPr>
    <a:lvl4pPr marL="435707" indent="-127959" algn="l" defTabSz="913526" rtl="0" eaLnBrk="0" fontAlgn="base" hangingPunct="0">
      <a:spcBef>
        <a:spcPct val="0"/>
      </a:spcBef>
      <a:spcAft>
        <a:spcPct val="0"/>
      </a:spcAft>
      <a:buClr>
        <a:schemeClr val="tx2"/>
      </a:buClr>
      <a:buFont typeface="Arial" charset="0"/>
      <a:buChar char="▫"/>
      <a:defRPr sz="1600" kern="1200">
        <a:solidFill>
          <a:schemeClr val="tx1"/>
        </a:solidFill>
        <a:latin typeface="Arial" charset="0"/>
        <a:ea typeface="+mn-ea"/>
        <a:cs typeface="+mn-cs"/>
      </a:defRPr>
    </a:lvl4pPr>
    <a:lvl5pPr marL="553946" indent="-116620" algn="l" defTabSz="913526" rtl="0" eaLnBrk="0" fontAlgn="base" hangingPunct="0">
      <a:spcBef>
        <a:spcPct val="0"/>
      </a:spcBef>
      <a:spcAft>
        <a:spcPct val="0"/>
      </a:spcAft>
      <a:buClr>
        <a:schemeClr val="tx2"/>
      </a:buClr>
      <a:buSzPct val="89000"/>
      <a:buFont typeface="Arial" charset="0"/>
      <a:buChar char="-"/>
      <a:defRPr sz="1600" kern="1200">
        <a:solidFill>
          <a:schemeClr val="tx1"/>
        </a:solidFill>
        <a:latin typeface="Arial" charset="0"/>
        <a:ea typeface="+mn-ea"/>
        <a:cs typeface="+mn-cs"/>
      </a:defRPr>
    </a:lvl5pPr>
    <a:lvl6pPr marL="2332406" algn="l" defTabSz="932962" rtl="0" eaLnBrk="1" latinLnBrk="0" hangingPunct="1">
      <a:defRPr sz="1200" kern="1200">
        <a:solidFill>
          <a:schemeClr val="tx1"/>
        </a:solidFill>
        <a:latin typeface="+mn-lt"/>
        <a:ea typeface="+mn-ea"/>
        <a:cs typeface="+mn-cs"/>
      </a:defRPr>
    </a:lvl6pPr>
    <a:lvl7pPr marL="2798887" algn="l" defTabSz="932962" rtl="0" eaLnBrk="1" latinLnBrk="0" hangingPunct="1">
      <a:defRPr sz="1200" kern="1200">
        <a:solidFill>
          <a:schemeClr val="tx1"/>
        </a:solidFill>
        <a:latin typeface="+mn-lt"/>
        <a:ea typeface="+mn-ea"/>
        <a:cs typeface="+mn-cs"/>
      </a:defRPr>
    </a:lvl7pPr>
    <a:lvl8pPr marL="3265368" algn="l" defTabSz="932962" rtl="0" eaLnBrk="1" latinLnBrk="0" hangingPunct="1">
      <a:defRPr sz="1200" kern="1200">
        <a:solidFill>
          <a:schemeClr val="tx1"/>
        </a:solidFill>
        <a:latin typeface="+mn-lt"/>
        <a:ea typeface="+mn-ea"/>
        <a:cs typeface="+mn-cs"/>
      </a:defRPr>
    </a:lvl8pPr>
    <a:lvl9pPr marL="3731849" algn="l" defTabSz="93296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4</a:t>
            </a:fld>
            <a:endParaRPr lang="en-US" dirty="0"/>
          </a:p>
        </p:txBody>
      </p:sp>
    </p:spTree>
    <p:extLst>
      <p:ext uri="{BB962C8B-B14F-4D97-AF65-F5344CB8AC3E}">
        <p14:creationId xmlns:p14="http://schemas.microsoft.com/office/powerpoint/2010/main" val="2970213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6</a:t>
            </a:fld>
            <a:endParaRPr lang="en-US" dirty="0"/>
          </a:p>
        </p:txBody>
      </p:sp>
    </p:spTree>
    <p:extLst>
      <p:ext uri="{BB962C8B-B14F-4D97-AF65-F5344CB8AC3E}">
        <p14:creationId xmlns:p14="http://schemas.microsoft.com/office/powerpoint/2010/main" val="3404914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8</a:t>
            </a:fld>
            <a:endParaRPr lang="en-US" dirty="0"/>
          </a:p>
        </p:txBody>
      </p:sp>
    </p:spTree>
    <p:extLst>
      <p:ext uri="{BB962C8B-B14F-4D97-AF65-F5344CB8AC3E}">
        <p14:creationId xmlns:p14="http://schemas.microsoft.com/office/powerpoint/2010/main" val="2890548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13</a:t>
            </a:fld>
            <a:endParaRPr lang="en-US" dirty="0"/>
          </a:p>
        </p:txBody>
      </p:sp>
    </p:spTree>
    <p:extLst>
      <p:ext uri="{BB962C8B-B14F-4D97-AF65-F5344CB8AC3E}">
        <p14:creationId xmlns:p14="http://schemas.microsoft.com/office/powerpoint/2010/main" val="289054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14</a:t>
            </a:fld>
            <a:endParaRPr lang="en-US" dirty="0"/>
          </a:p>
        </p:txBody>
      </p:sp>
    </p:spTree>
    <p:extLst>
      <p:ext uri="{BB962C8B-B14F-4D97-AF65-F5344CB8AC3E}">
        <p14:creationId xmlns:p14="http://schemas.microsoft.com/office/powerpoint/2010/main" val="2890548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17</a:t>
            </a:fld>
            <a:endParaRPr lang="en-US" dirty="0"/>
          </a:p>
        </p:txBody>
      </p:sp>
    </p:spTree>
    <p:extLst>
      <p:ext uri="{BB962C8B-B14F-4D97-AF65-F5344CB8AC3E}">
        <p14:creationId xmlns:p14="http://schemas.microsoft.com/office/powerpoint/2010/main" val="225618968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xml"/><Relationship Id="rId7" Type="http://schemas.openxmlformats.org/officeDocument/2006/relationships/image" Target="../media/image6.jpeg"/><Relationship Id="rId2" Type="http://schemas.openxmlformats.org/officeDocument/2006/relationships/tags" Target="../tags/tag18.xml"/><Relationship Id="rId1" Type="http://schemas.openxmlformats.org/officeDocument/2006/relationships/vmlDrawing" Target="../drawings/vmlDrawing2.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bin"/><Relationship Id="rId9"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slideMaster" Target="../slideMasters/slideMaster4.xml"/><Relationship Id="rId7" Type="http://schemas.openxmlformats.org/officeDocument/2006/relationships/image" Target="../media/image22.jpe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21.jpeg"/><Relationship Id="rId5" Type="http://schemas.openxmlformats.org/officeDocument/2006/relationships/image" Target="../media/image14.jpeg"/><Relationship Id="rId4" Type="http://schemas.openxmlformats.org/officeDocument/2006/relationships/image" Target="../media/image20.jpeg"/><Relationship Id="rId9" Type="http://schemas.openxmlformats.org/officeDocument/2006/relationships/image" Target="../media/image24.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28.png"/><Relationship Id="rId2" Type="http://schemas.openxmlformats.org/officeDocument/2006/relationships/tags" Target="../tags/tag59.xml"/><Relationship Id="rId1" Type="http://schemas.openxmlformats.org/officeDocument/2006/relationships/vmlDrawing" Target="../drawings/vmlDrawing8.vml"/><Relationship Id="rId6" Type="http://schemas.openxmlformats.org/officeDocument/2006/relationships/image" Target="../media/image27.jpeg"/><Relationship Id="rId5" Type="http://schemas.openxmlformats.org/officeDocument/2006/relationships/image" Target="../media/image26.emf"/><Relationship Id="rId4" Type="http://schemas.openxmlformats.org/officeDocument/2006/relationships/oleObject" Target="../embeddings/oleObject8.bin"/></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30.jpeg"/><Relationship Id="rId1" Type="http://schemas.openxmlformats.org/officeDocument/2006/relationships/slideMaster" Target="../slideMasters/slideMaster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34.png"/><Relationship Id="rId2" Type="http://schemas.openxmlformats.org/officeDocument/2006/relationships/image" Target="../media/image20.jpeg"/><Relationship Id="rId1" Type="http://schemas.openxmlformats.org/officeDocument/2006/relationships/slideMaster" Target="../slideMasters/slideMaster6.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xml"/><Relationship Id="rId7" Type="http://schemas.openxmlformats.org/officeDocument/2006/relationships/image" Target="../media/image6.jpeg"/><Relationship Id="rId2" Type="http://schemas.openxmlformats.org/officeDocument/2006/relationships/tags" Target="../tags/tag36.xml"/><Relationship Id="rId1" Type="http://schemas.openxmlformats.org/officeDocument/2006/relationships/vmlDrawing" Target="../drawings/vmlDrawing5.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5.bin"/><Relationship Id="rId9" Type="http://schemas.openxmlformats.org/officeDocument/2006/relationships/image" Target="../media/image8.jpe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34.png"/><Relationship Id="rId2" Type="http://schemas.openxmlformats.org/officeDocument/2006/relationships/image" Target="../media/image20.jpeg"/><Relationship Id="rId1" Type="http://schemas.openxmlformats.org/officeDocument/2006/relationships/slideMaster" Target="../slideMasters/slideMaster6.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7.xml"/><Relationship Id="rId7" Type="http://schemas.openxmlformats.org/officeDocument/2006/relationships/image" Target="../media/image6.jpeg"/><Relationship Id="rId2" Type="http://schemas.openxmlformats.org/officeDocument/2006/relationships/tags" Target="../tags/tag76.xml"/><Relationship Id="rId1" Type="http://schemas.openxmlformats.org/officeDocument/2006/relationships/vmlDrawing" Target="../drawings/vmlDrawing10.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0.bin"/><Relationship Id="rId9" Type="http://schemas.openxmlformats.org/officeDocument/2006/relationships/image" Target="../media/image8.jpeg"/></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77.xml"/><Relationship Id="rId1" Type="http://schemas.openxmlformats.org/officeDocument/2006/relationships/vmlDrawing" Target="../drawings/vmlDrawing11.vml"/><Relationship Id="rId5" Type="http://schemas.openxmlformats.org/officeDocument/2006/relationships/image" Target="../media/image4.emf"/><Relationship Id="rId4" Type="http://schemas.openxmlformats.org/officeDocument/2006/relationships/oleObject" Target="../embeddings/oleObject11.bin"/></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8.xml"/><Relationship Id="rId7" Type="http://schemas.openxmlformats.org/officeDocument/2006/relationships/image" Target="../media/image6.jpeg"/><Relationship Id="rId2" Type="http://schemas.openxmlformats.org/officeDocument/2006/relationships/tags" Target="../tags/tag94.xml"/><Relationship Id="rId1" Type="http://schemas.openxmlformats.org/officeDocument/2006/relationships/vmlDrawing" Target="../drawings/vmlDrawing13.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3.bin"/><Relationship Id="rId9" Type="http://schemas.openxmlformats.org/officeDocument/2006/relationships/image" Target="../media/image8.jpeg"/></Relationships>
</file>

<file path=ppt/slideLayouts/_rels/slideLayout56.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95.xml"/><Relationship Id="rId1" Type="http://schemas.openxmlformats.org/officeDocument/2006/relationships/vmlDrawing" Target="../drawings/vmlDrawing14.vml"/><Relationship Id="rId5" Type="http://schemas.openxmlformats.org/officeDocument/2006/relationships/image" Target="../media/image4.emf"/><Relationship Id="rId4" Type="http://schemas.openxmlformats.org/officeDocument/2006/relationships/oleObject" Target="../embeddings/oleObject14.bin"/></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7.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oleObject" Target="../embeddings/oleObject6.bin"/></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9.xml"/><Relationship Id="rId7" Type="http://schemas.openxmlformats.org/officeDocument/2006/relationships/image" Target="../media/image6.jpeg"/><Relationship Id="rId2" Type="http://schemas.openxmlformats.org/officeDocument/2006/relationships/tags" Target="../tags/tag112.xml"/><Relationship Id="rId1" Type="http://schemas.openxmlformats.org/officeDocument/2006/relationships/vmlDrawing" Target="../drawings/vmlDrawing16.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6.bin"/><Relationship Id="rId9" Type="http://schemas.openxmlformats.org/officeDocument/2006/relationships/image" Target="../media/image8.jpeg"/></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13.xml"/><Relationship Id="rId1" Type="http://schemas.openxmlformats.org/officeDocument/2006/relationships/vmlDrawing" Target="../drawings/vmlDrawing17.vml"/><Relationship Id="rId5" Type="http://schemas.openxmlformats.org/officeDocument/2006/relationships/image" Target="../media/image4.emf"/><Relationship Id="rId4" Type="http://schemas.openxmlformats.org/officeDocument/2006/relationships/oleObject" Target="../embeddings/oleObject17.bin"/></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0.xml"/><Relationship Id="rId7" Type="http://schemas.openxmlformats.org/officeDocument/2006/relationships/image" Target="../media/image6.jpeg"/><Relationship Id="rId2" Type="http://schemas.openxmlformats.org/officeDocument/2006/relationships/tags" Target="../tags/tag130.xml"/><Relationship Id="rId1" Type="http://schemas.openxmlformats.org/officeDocument/2006/relationships/vmlDrawing" Target="../drawings/vmlDrawing19.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9.bin"/><Relationship Id="rId9" Type="http://schemas.openxmlformats.org/officeDocument/2006/relationships/image" Target="../media/image8.jpeg"/></Relationships>
</file>

<file path=ppt/slideLayouts/_rels/slideLayout66.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31.xml"/><Relationship Id="rId1" Type="http://schemas.openxmlformats.org/officeDocument/2006/relationships/vmlDrawing" Target="../drawings/vmlDrawing20.vml"/><Relationship Id="rId5" Type="http://schemas.openxmlformats.org/officeDocument/2006/relationships/image" Target="../media/image4.emf"/><Relationship Id="rId4" Type="http://schemas.openxmlformats.org/officeDocument/2006/relationships/oleObject" Target="../embeddings/oleObject20.bin"/></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1.xml"/><Relationship Id="rId7" Type="http://schemas.openxmlformats.org/officeDocument/2006/relationships/image" Target="../media/image6.jpeg"/><Relationship Id="rId2" Type="http://schemas.openxmlformats.org/officeDocument/2006/relationships/tags" Target="../tags/tag148.xml"/><Relationship Id="rId1" Type="http://schemas.openxmlformats.org/officeDocument/2006/relationships/vmlDrawing" Target="../drawings/vmlDrawing22.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2.bin"/><Relationship Id="rId9" Type="http://schemas.openxmlformats.org/officeDocument/2006/relationships/image" Target="../media/image8.jpeg"/></Relationships>
</file>

<file path=ppt/slideLayouts/_rels/slideLayout71.xml.rels><?xml version="1.0" encoding="UTF-8" standalone="yes"?>
<Relationships xmlns="http://schemas.openxmlformats.org/package/2006/relationships"><Relationship Id="rId3" Type="http://schemas.openxmlformats.org/officeDocument/2006/relationships/slideMaster" Target="../slideMasters/slideMaster11.xml"/><Relationship Id="rId2" Type="http://schemas.openxmlformats.org/officeDocument/2006/relationships/tags" Target="../tags/tag149.xml"/><Relationship Id="rId1" Type="http://schemas.openxmlformats.org/officeDocument/2006/relationships/vmlDrawing" Target="../drawings/vmlDrawing23.vml"/><Relationship Id="rId5" Type="http://schemas.openxmlformats.org/officeDocument/2006/relationships/image" Target="../media/image4.emf"/><Relationship Id="rId4" Type="http://schemas.openxmlformats.org/officeDocument/2006/relationships/oleObject" Target="../embeddings/oleObject23.bin"/></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3" Type="http://schemas.openxmlformats.org/officeDocument/2006/relationships/tags" Target="../tags/tag190.xml"/><Relationship Id="rId18" Type="http://schemas.openxmlformats.org/officeDocument/2006/relationships/tags" Target="../tags/tag195.xml"/><Relationship Id="rId26" Type="http://schemas.openxmlformats.org/officeDocument/2006/relationships/tags" Target="../tags/tag203.xml"/><Relationship Id="rId39" Type="http://schemas.openxmlformats.org/officeDocument/2006/relationships/tags" Target="../tags/tag216.xml"/><Relationship Id="rId21" Type="http://schemas.openxmlformats.org/officeDocument/2006/relationships/tags" Target="../tags/tag198.xml"/><Relationship Id="rId34" Type="http://schemas.openxmlformats.org/officeDocument/2006/relationships/tags" Target="../tags/tag211.xml"/><Relationship Id="rId42" Type="http://schemas.openxmlformats.org/officeDocument/2006/relationships/tags" Target="../tags/tag219.xml"/><Relationship Id="rId47" Type="http://schemas.openxmlformats.org/officeDocument/2006/relationships/tags" Target="../tags/tag224.xml"/><Relationship Id="rId50" Type="http://schemas.openxmlformats.org/officeDocument/2006/relationships/tags" Target="../tags/tag227.xml"/><Relationship Id="rId55" Type="http://schemas.openxmlformats.org/officeDocument/2006/relationships/oleObject" Target="../embeddings/oleObject25.bin"/><Relationship Id="rId7" Type="http://schemas.openxmlformats.org/officeDocument/2006/relationships/tags" Target="../tags/tag184.xml"/><Relationship Id="rId2" Type="http://schemas.openxmlformats.org/officeDocument/2006/relationships/tags" Target="../tags/tag179.xml"/><Relationship Id="rId16" Type="http://schemas.openxmlformats.org/officeDocument/2006/relationships/tags" Target="../tags/tag193.xml"/><Relationship Id="rId29" Type="http://schemas.openxmlformats.org/officeDocument/2006/relationships/tags" Target="../tags/tag206.xml"/><Relationship Id="rId11" Type="http://schemas.openxmlformats.org/officeDocument/2006/relationships/tags" Target="../tags/tag188.xml"/><Relationship Id="rId24" Type="http://schemas.openxmlformats.org/officeDocument/2006/relationships/tags" Target="../tags/tag201.xml"/><Relationship Id="rId32" Type="http://schemas.openxmlformats.org/officeDocument/2006/relationships/tags" Target="../tags/tag209.xml"/><Relationship Id="rId37" Type="http://schemas.openxmlformats.org/officeDocument/2006/relationships/tags" Target="../tags/tag214.xml"/><Relationship Id="rId40" Type="http://schemas.openxmlformats.org/officeDocument/2006/relationships/tags" Target="../tags/tag217.xml"/><Relationship Id="rId45" Type="http://schemas.openxmlformats.org/officeDocument/2006/relationships/tags" Target="../tags/tag222.xml"/><Relationship Id="rId53" Type="http://schemas.openxmlformats.org/officeDocument/2006/relationships/tags" Target="../tags/tag230.xml"/><Relationship Id="rId58" Type="http://schemas.openxmlformats.org/officeDocument/2006/relationships/image" Target="../media/image37.jpeg"/><Relationship Id="rId5" Type="http://schemas.openxmlformats.org/officeDocument/2006/relationships/tags" Target="../tags/tag182.xml"/><Relationship Id="rId61" Type="http://schemas.openxmlformats.org/officeDocument/2006/relationships/image" Target="../media/image39.jpeg"/><Relationship Id="rId19" Type="http://schemas.openxmlformats.org/officeDocument/2006/relationships/tags" Target="../tags/tag196.xml"/><Relationship Id="rId14" Type="http://schemas.openxmlformats.org/officeDocument/2006/relationships/tags" Target="../tags/tag191.xml"/><Relationship Id="rId22" Type="http://schemas.openxmlformats.org/officeDocument/2006/relationships/tags" Target="../tags/tag199.xml"/><Relationship Id="rId27" Type="http://schemas.openxmlformats.org/officeDocument/2006/relationships/tags" Target="../tags/tag204.xml"/><Relationship Id="rId30" Type="http://schemas.openxmlformats.org/officeDocument/2006/relationships/tags" Target="../tags/tag207.xml"/><Relationship Id="rId35" Type="http://schemas.openxmlformats.org/officeDocument/2006/relationships/tags" Target="../tags/tag212.xml"/><Relationship Id="rId43" Type="http://schemas.openxmlformats.org/officeDocument/2006/relationships/tags" Target="../tags/tag220.xml"/><Relationship Id="rId48" Type="http://schemas.openxmlformats.org/officeDocument/2006/relationships/tags" Target="../tags/tag225.xml"/><Relationship Id="rId56" Type="http://schemas.openxmlformats.org/officeDocument/2006/relationships/image" Target="../media/image35.emf"/><Relationship Id="rId8" Type="http://schemas.openxmlformats.org/officeDocument/2006/relationships/tags" Target="../tags/tag185.xml"/><Relationship Id="rId51" Type="http://schemas.openxmlformats.org/officeDocument/2006/relationships/tags" Target="../tags/tag228.xml"/><Relationship Id="rId3" Type="http://schemas.openxmlformats.org/officeDocument/2006/relationships/tags" Target="../tags/tag180.xml"/><Relationship Id="rId12" Type="http://schemas.openxmlformats.org/officeDocument/2006/relationships/tags" Target="../tags/tag189.xml"/><Relationship Id="rId17" Type="http://schemas.openxmlformats.org/officeDocument/2006/relationships/tags" Target="../tags/tag194.xml"/><Relationship Id="rId25" Type="http://schemas.openxmlformats.org/officeDocument/2006/relationships/tags" Target="../tags/tag202.xml"/><Relationship Id="rId33" Type="http://schemas.openxmlformats.org/officeDocument/2006/relationships/tags" Target="../tags/tag210.xml"/><Relationship Id="rId38" Type="http://schemas.openxmlformats.org/officeDocument/2006/relationships/tags" Target="../tags/tag215.xml"/><Relationship Id="rId46" Type="http://schemas.openxmlformats.org/officeDocument/2006/relationships/tags" Target="../tags/tag223.xml"/><Relationship Id="rId59" Type="http://schemas.openxmlformats.org/officeDocument/2006/relationships/image" Target="../media/image16.jpeg"/><Relationship Id="rId20" Type="http://schemas.openxmlformats.org/officeDocument/2006/relationships/tags" Target="../tags/tag197.xml"/><Relationship Id="rId41" Type="http://schemas.openxmlformats.org/officeDocument/2006/relationships/tags" Target="../tags/tag218.xml"/><Relationship Id="rId54" Type="http://schemas.openxmlformats.org/officeDocument/2006/relationships/slideMaster" Target="../slideMasters/slideMaster12.xml"/><Relationship Id="rId62" Type="http://schemas.openxmlformats.org/officeDocument/2006/relationships/image" Target="../media/image5.png"/><Relationship Id="rId1" Type="http://schemas.openxmlformats.org/officeDocument/2006/relationships/vmlDrawing" Target="../drawings/vmlDrawing25.vml"/><Relationship Id="rId6" Type="http://schemas.openxmlformats.org/officeDocument/2006/relationships/tags" Target="../tags/tag183.xml"/><Relationship Id="rId15" Type="http://schemas.openxmlformats.org/officeDocument/2006/relationships/tags" Target="../tags/tag192.xml"/><Relationship Id="rId23" Type="http://schemas.openxmlformats.org/officeDocument/2006/relationships/tags" Target="../tags/tag200.xml"/><Relationship Id="rId28" Type="http://schemas.openxmlformats.org/officeDocument/2006/relationships/tags" Target="../tags/tag205.xml"/><Relationship Id="rId36" Type="http://schemas.openxmlformats.org/officeDocument/2006/relationships/tags" Target="../tags/tag213.xml"/><Relationship Id="rId49" Type="http://schemas.openxmlformats.org/officeDocument/2006/relationships/tags" Target="../tags/tag226.xml"/><Relationship Id="rId57" Type="http://schemas.openxmlformats.org/officeDocument/2006/relationships/image" Target="../media/image36.jpeg"/><Relationship Id="rId10" Type="http://schemas.openxmlformats.org/officeDocument/2006/relationships/tags" Target="../tags/tag187.xml"/><Relationship Id="rId31" Type="http://schemas.openxmlformats.org/officeDocument/2006/relationships/tags" Target="../tags/tag208.xml"/><Relationship Id="rId44" Type="http://schemas.openxmlformats.org/officeDocument/2006/relationships/tags" Target="../tags/tag221.xml"/><Relationship Id="rId52" Type="http://schemas.openxmlformats.org/officeDocument/2006/relationships/tags" Target="../tags/tag229.xml"/><Relationship Id="rId60" Type="http://schemas.openxmlformats.org/officeDocument/2006/relationships/image" Target="../media/image38.jpeg"/><Relationship Id="rId4" Type="http://schemas.openxmlformats.org/officeDocument/2006/relationships/tags" Target="../tags/tag181.xml"/><Relationship Id="rId9" Type="http://schemas.openxmlformats.org/officeDocument/2006/relationships/tags" Target="../tags/tag186.xml"/></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tags" Target="../tags/tag232.xml"/><Relationship Id="rId7" Type="http://schemas.openxmlformats.org/officeDocument/2006/relationships/oleObject" Target="../embeddings/oleObject26.bin"/><Relationship Id="rId2" Type="http://schemas.openxmlformats.org/officeDocument/2006/relationships/tags" Target="../tags/tag231.xml"/><Relationship Id="rId1" Type="http://schemas.openxmlformats.org/officeDocument/2006/relationships/vmlDrawing" Target="../drawings/vmlDrawing26.vml"/><Relationship Id="rId6" Type="http://schemas.openxmlformats.org/officeDocument/2006/relationships/slideMaster" Target="../slideMasters/slideMaster12.xml"/><Relationship Id="rId5" Type="http://schemas.openxmlformats.org/officeDocument/2006/relationships/tags" Target="../tags/tag234.xml"/><Relationship Id="rId4" Type="http://schemas.openxmlformats.org/officeDocument/2006/relationships/tags" Target="../tags/tag233.xml"/></Relationships>
</file>

<file path=ppt/slideLayouts/_rels/slideLayout78.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5.xml"/></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Master" Target="../slideMasters/slideMaster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7.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8.xml"/></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9.xml"/></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0.xml"/></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1.xml"/></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2.xml"/></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3.xml"/></Relationships>
</file>

<file path=ppt/slideLayouts/_rels/slideLayout8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3.xml"/><Relationship Id="rId7" Type="http://schemas.openxmlformats.org/officeDocument/2006/relationships/image" Target="../media/image6.jpeg"/><Relationship Id="rId2" Type="http://schemas.openxmlformats.org/officeDocument/2006/relationships/tags" Target="../tags/tag260.xml"/><Relationship Id="rId1" Type="http://schemas.openxmlformats.org/officeDocument/2006/relationships/vmlDrawing" Target="../drawings/vmlDrawing28.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8.bin"/><Relationship Id="rId9" Type="http://schemas.openxmlformats.org/officeDocument/2006/relationships/image" Target="../media/image8.jpeg"/></Relationships>
</file>

<file path=ppt/slideLayouts/_rels/slideLayout88.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61.xml"/><Relationship Id="rId1" Type="http://schemas.openxmlformats.org/officeDocument/2006/relationships/vmlDrawing" Target="../drawings/vmlDrawing29.vml"/><Relationship Id="rId5" Type="http://schemas.openxmlformats.org/officeDocument/2006/relationships/image" Target="../media/image4.emf"/><Relationship Id="rId4" Type="http://schemas.openxmlformats.org/officeDocument/2006/relationships/oleObject" Target="../embeddings/oleObject29.bin"/></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4.xml"/><Relationship Id="rId7" Type="http://schemas.openxmlformats.org/officeDocument/2006/relationships/image" Target="../media/image6.jpeg"/><Relationship Id="rId2" Type="http://schemas.openxmlformats.org/officeDocument/2006/relationships/tags" Target="../tags/tag278.xml"/><Relationship Id="rId1" Type="http://schemas.openxmlformats.org/officeDocument/2006/relationships/vmlDrawing" Target="../drawings/vmlDrawing31.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31.bin"/><Relationship Id="rId9" Type="http://schemas.openxmlformats.org/officeDocument/2006/relationships/image" Target="../media/image8.jpeg"/></Relationships>
</file>

<file path=ppt/slideLayouts/_rels/slideLayout93.xml.rels><?xml version="1.0" encoding="UTF-8" standalone="yes"?>
<Relationships xmlns="http://schemas.openxmlformats.org/package/2006/relationships"><Relationship Id="rId3" Type="http://schemas.openxmlformats.org/officeDocument/2006/relationships/slideMaster" Target="../slideMasters/slideMaster14.xml"/><Relationship Id="rId2" Type="http://schemas.openxmlformats.org/officeDocument/2006/relationships/tags" Target="../tags/tag279.xml"/><Relationship Id="rId1" Type="http://schemas.openxmlformats.org/officeDocument/2006/relationships/vmlDrawing" Target="../drawings/vmlDrawing32.vml"/><Relationship Id="rId5" Type="http://schemas.openxmlformats.org/officeDocument/2006/relationships/image" Target="../media/image4.emf"/><Relationship Id="rId4" Type="http://schemas.openxmlformats.org/officeDocument/2006/relationships/oleObject" Target="../embeddings/oleObject32.bin"/></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111144007"/>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1736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grpSp>
    </p:spTree>
    <p:extLst>
      <p:ext uri="{BB962C8B-B14F-4D97-AF65-F5344CB8AC3E}">
        <p14:creationId xmlns:p14="http://schemas.microsoft.com/office/powerpoint/2010/main" val="78031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4729BE1E-46BD-4928-AF40-A6549C8C7134}" type="datetime1">
              <a:rPr lang="en-US"/>
              <a:pPr>
                <a:defRPr/>
              </a:pPr>
              <a:t>9/19/2022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2F4F95CD-3D82-43A2-88E0-55F0077137BD}" type="slidenum">
              <a:rPr lang="en-ZA"/>
              <a:pPr/>
              <a:t>‹#›</a:t>
            </a:fld>
            <a:endParaRPr lang="en-ZA" dirty="0"/>
          </a:p>
        </p:txBody>
      </p:sp>
    </p:spTree>
    <p:extLst>
      <p:ext uri="{BB962C8B-B14F-4D97-AF65-F5344CB8AC3E}">
        <p14:creationId xmlns:p14="http://schemas.microsoft.com/office/powerpoint/2010/main" val="409925316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7"/>
          <p:cNvSpPr>
            <a:spLocks noGrp="1" noChangeArrowheads="1"/>
          </p:cNvSpPr>
          <p:nvPr>
            <p:ph type="dt" sz="half" idx="10"/>
          </p:nvPr>
        </p:nvSpPr>
        <p:spPr>
          <a:ln/>
        </p:spPr>
        <p:txBody>
          <a:bodyPr/>
          <a:lstStyle>
            <a:lvl1pPr>
              <a:defRPr/>
            </a:lvl1pPr>
          </a:lstStyle>
          <a:p>
            <a:pPr>
              <a:defRPr/>
            </a:pPr>
            <a:fld id="{899DDE04-9B88-49FD-A0EC-71C02B49B31A}" type="datetime1">
              <a:rPr lang="en-US"/>
              <a:pPr>
                <a:defRPr/>
              </a:pPr>
              <a:t>9/19/2022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BE48E0BF-ECB3-4EBF-B0D6-3E9BF5F58381}" type="slidenum">
              <a:rPr lang="en-ZA"/>
              <a:pPr/>
              <a:t>‹#›</a:t>
            </a:fld>
            <a:endParaRPr lang="en-ZA" dirty="0"/>
          </a:p>
        </p:txBody>
      </p:sp>
    </p:spTree>
    <p:extLst>
      <p:ext uri="{BB962C8B-B14F-4D97-AF65-F5344CB8AC3E}">
        <p14:creationId xmlns:p14="http://schemas.microsoft.com/office/powerpoint/2010/main" val="222802960"/>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7"/>
          <p:cNvSpPr>
            <a:spLocks noGrp="1" noChangeArrowheads="1"/>
          </p:cNvSpPr>
          <p:nvPr>
            <p:ph type="dt" sz="half" idx="10"/>
          </p:nvPr>
        </p:nvSpPr>
        <p:spPr>
          <a:ln/>
        </p:spPr>
        <p:txBody>
          <a:bodyPr/>
          <a:lstStyle>
            <a:lvl1pPr>
              <a:defRPr/>
            </a:lvl1pPr>
          </a:lstStyle>
          <a:p>
            <a:pPr>
              <a:defRPr/>
            </a:pPr>
            <a:fld id="{0A6FBEC4-B2AC-412A-B572-28C3F666E751}" type="datetime1">
              <a:rPr lang="en-US"/>
              <a:pPr>
                <a:defRPr/>
              </a:pPr>
              <a:t>9/19/2022</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fld id="{4EE57379-C219-4673-9EC1-6727B6AF9A67}" type="slidenum">
              <a:rPr lang="en-ZA"/>
              <a:pPr/>
              <a:t>‹#›</a:t>
            </a:fld>
            <a:endParaRPr lang="en-ZA" dirty="0"/>
          </a:p>
        </p:txBody>
      </p:sp>
    </p:spTree>
    <p:extLst>
      <p:ext uri="{BB962C8B-B14F-4D97-AF65-F5344CB8AC3E}">
        <p14:creationId xmlns:p14="http://schemas.microsoft.com/office/powerpoint/2010/main" val="104953481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7"/>
          <p:cNvSpPr>
            <a:spLocks noGrp="1" noChangeArrowheads="1"/>
          </p:cNvSpPr>
          <p:nvPr>
            <p:ph type="dt" sz="half" idx="10"/>
          </p:nvPr>
        </p:nvSpPr>
        <p:spPr>
          <a:ln/>
        </p:spPr>
        <p:txBody>
          <a:bodyPr/>
          <a:lstStyle>
            <a:lvl1pPr>
              <a:defRPr/>
            </a:lvl1pPr>
          </a:lstStyle>
          <a:p>
            <a:pPr>
              <a:defRPr/>
            </a:pPr>
            <a:fld id="{315787C0-2FC7-441F-8BCB-1763D9FB9EDE}" type="datetime1">
              <a:rPr lang="en-US"/>
              <a:pPr>
                <a:defRPr/>
              </a:pPr>
              <a:t>9/19/2022</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fld id="{69A57522-E6EF-4A37-A7EF-099DD9CCD80B}" type="slidenum">
              <a:rPr lang="en-ZA"/>
              <a:pPr/>
              <a:t>‹#›</a:t>
            </a:fld>
            <a:endParaRPr lang="en-ZA" dirty="0"/>
          </a:p>
        </p:txBody>
      </p:sp>
    </p:spTree>
    <p:extLst>
      <p:ext uri="{BB962C8B-B14F-4D97-AF65-F5344CB8AC3E}">
        <p14:creationId xmlns:p14="http://schemas.microsoft.com/office/powerpoint/2010/main" val="2425463341"/>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A95C6024-95D1-4C55-B31A-B37D2BDCD797}" type="datetime1">
              <a:rPr lang="en-US"/>
              <a:pPr>
                <a:defRPr/>
              </a:pPr>
              <a:t>9/19/2022</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fld id="{85C204FE-B5D1-4EF9-B33D-147E3E0B5CA0}" type="slidenum">
              <a:rPr lang="en-ZA"/>
              <a:pPr/>
              <a:t>‹#›</a:t>
            </a:fld>
            <a:endParaRPr lang="en-ZA" dirty="0"/>
          </a:p>
        </p:txBody>
      </p:sp>
    </p:spTree>
    <p:extLst>
      <p:ext uri="{BB962C8B-B14F-4D97-AF65-F5344CB8AC3E}">
        <p14:creationId xmlns:p14="http://schemas.microsoft.com/office/powerpoint/2010/main" val="3276963165"/>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644B7396-DFF5-41BC-959B-FE87EDF1595A}" type="datetime1">
              <a:rPr lang="en-US"/>
              <a:pPr>
                <a:defRPr/>
              </a:pPr>
              <a:t>9/19/2022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6E70F3AE-2A43-4CEB-9E65-BE2AB0B7B84D}" type="slidenum">
              <a:rPr lang="en-ZA"/>
              <a:pPr/>
              <a:t>‹#›</a:t>
            </a:fld>
            <a:endParaRPr lang="en-ZA" dirty="0"/>
          </a:p>
        </p:txBody>
      </p:sp>
    </p:spTree>
    <p:extLst>
      <p:ext uri="{BB962C8B-B14F-4D97-AF65-F5344CB8AC3E}">
        <p14:creationId xmlns:p14="http://schemas.microsoft.com/office/powerpoint/2010/main" val="3828478009"/>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C48A932A-E959-4E49-9B21-9228C547F0EA}" type="datetime1">
              <a:rPr lang="en-US"/>
              <a:pPr>
                <a:defRPr/>
              </a:pPr>
              <a:t>9/19/2022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E9CE4794-FFDA-4B7C-8AC8-8DB94FA81599}" type="slidenum">
              <a:rPr lang="en-ZA"/>
              <a:pPr/>
              <a:t>‹#›</a:t>
            </a:fld>
            <a:endParaRPr lang="en-ZA" dirty="0"/>
          </a:p>
        </p:txBody>
      </p:sp>
    </p:spTree>
    <p:extLst>
      <p:ext uri="{BB962C8B-B14F-4D97-AF65-F5344CB8AC3E}">
        <p14:creationId xmlns:p14="http://schemas.microsoft.com/office/powerpoint/2010/main" val="1517992368"/>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AAD4DD30-8F64-4BB7-9EAF-9C26053C3F32}" type="datetime1">
              <a:rPr lang="en-US"/>
              <a:pPr>
                <a:defRPr/>
              </a:pPr>
              <a:t>9/19/2022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06454A12-F853-42AA-8C9A-54F9CC084906}" type="slidenum">
              <a:rPr lang="en-ZA"/>
              <a:pPr/>
              <a:t>‹#›</a:t>
            </a:fld>
            <a:endParaRPr lang="en-ZA" dirty="0"/>
          </a:p>
        </p:txBody>
      </p:sp>
    </p:spTree>
    <p:extLst>
      <p:ext uri="{BB962C8B-B14F-4D97-AF65-F5344CB8AC3E}">
        <p14:creationId xmlns:p14="http://schemas.microsoft.com/office/powerpoint/2010/main" val="4218555779"/>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D44801D8-566A-416F-8C4B-00E610B90A59}" type="datetime1">
              <a:rPr lang="en-US"/>
              <a:pPr>
                <a:defRPr/>
              </a:pPr>
              <a:t>9/19/2022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270B937F-EDA0-4AAD-B87D-1DAFAC311147}" type="slidenum">
              <a:rPr lang="en-ZA"/>
              <a:pPr/>
              <a:t>‹#›</a:t>
            </a:fld>
            <a:endParaRPr lang="en-ZA" dirty="0"/>
          </a:p>
        </p:txBody>
      </p:sp>
    </p:spTree>
    <p:extLst>
      <p:ext uri="{BB962C8B-B14F-4D97-AF65-F5344CB8AC3E}">
        <p14:creationId xmlns:p14="http://schemas.microsoft.com/office/powerpoint/2010/main" val="3626875213"/>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F1555EA0-C1F7-41B2-B0A2-B1D0A13097E6}" type="datetime1">
              <a:rPr lang="en-ZA"/>
              <a:pPr>
                <a:defRPr/>
              </a:pPr>
              <a:t>2022/09/19</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a:lvl1pPr>
          </a:lstStyle>
          <a:p>
            <a:fld id="{F3C04D8D-50FA-43C0-A325-135C8B8C4A5B}" type="slidenum">
              <a:rPr lang="en-US" altLang="en-US" smtClean="0"/>
              <a:pPr/>
              <a:t>‹#›</a:t>
            </a:fld>
            <a:r>
              <a:rPr lang="en-US" altLang="en-US" dirty="0"/>
              <a:t> </a:t>
            </a:r>
          </a:p>
        </p:txBody>
      </p:sp>
    </p:spTree>
    <p:extLst>
      <p:ext uri="{BB962C8B-B14F-4D97-AF65-F5344CB8AC3E}">
        <p14:creationId xmlns:p14="http://schemas.microsoft.com/office/powerpoint/2010/main" val="2605037878"/>
      </p:ext>
    </p:extLst>
  </p:cSld>
  <p:clrMapOvr>
    <a:masterClrMapping/>
  </p:clrMapOvr>
  <p:transition spd="slow">
    <p:fade/>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40789671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839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06393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8">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grpSp>
        <p:nvGrpSpPr>
          <p:cNvPr id="49" name="McK Title Elements"/>
          <p:cNvGrpSpPr>
            <a:grpSpLocks/>
          </p:cNvGrpSpPr>
          <p:nvPr userDrawn="1"/>
        </p:nvGrpSpPr>
        <p:grpSpPr bwMode="auto">
          <a:xfrm>
            <a:off x="3328988" y="5191125"/>
            <a:ext cx="5035550" cy="479425"/>
            <a:chOff x="2097" y="3270"/>
            <a:chExt cx="3172" cy="302"/>
          </a:xfrm>
        </p:grpSpPr>
        <p:sp>
          <p:nvSpPr>
            <p:cNvPr id="50" name="McK Document type" hidden="1"/>
            <p:cNvSpPr txBox="1">
              <a:spLocks noChangeArrowheads="1"/>
            </p:cNvSpPr>
            <p:nvPr>
              <p:custDataLst>
                <p:tags r:id="rId1"/>
              </p:custDataLst>
            </p:nvPr>
          </p:nvSpPr>
          <p:spPr bwMode="auto">
            <a:xfrm>
              <a:off x="2097" y="3270"/>
              <a:ext cx="31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933450">
                <a:defRPr sz="2400">
                  <a:solidFill>
                    <a:schemeClr val="tx1"/>
                  </a:solidFill>
                  <a:latin typeface="Arial" panose="020B0604020202020204" pitchFamily="34" charset="0"/>
                </a:defRPr>
              </a:lvl1pPr>
              <a:lvl2pPr marL="466725" defTabSz="933450">
                <a:defRPr sz="2400">
                  <a:solidFill>
                    <a:schemeClr val="tx1"/>
                  </a:solidFill>
                  <a:latin typeface="Arial" panose="020B0604020202020204" pitchFamily="34" charset="0"/>
                </a:defRPr>
              </a:lvl2pPr>
              <a:lvl3pPr marL="933450" defTabSz="933450">
                <a:defRPr sz="2400">
                  <a:solidFill>
                    <a:schemeClr val="tx1"/>
                  </a:solidFill>
                  <a:latin typeface="Arial" panose="020B0604020202020204" pitchFamily="34" charset="0"/>
                </a:defRPr>
              </a:lvl3pPr>
              <a:lvl4pPr marL="1400175" defTabSz="933450">
                <a:defRPr sz="2400">
                  <a:solidFill>
                    <a:schemeClr val="tx1"/>
                  </a:solidFill>
                  <a:latin typeface="Arial" panose="020B0604020202020204" pitchFamily="34" charset="0"/>
                </a:defRPr>
              </a:lvl4pPr>
              <a:lvl5pPr marL="1865313" defTabSz="933450">
                <a:defRPr sz="2400">
                  <a:solidFill>
                    <a:schemeClr val="tx1"/>
                  </a:solidFill>
                  <a:latin typeface="Arial" panose="020B0604020202020204" pitchFamily="34" charset="0"/>
                </a:defRPr>
              </a:lvl5pPr>
              <a:lvl6pPr marL="2322513" defTabSz="933450" fontAlgn="base">
                <a:spcBef>
                  <a:spcPct val="0"/>
                </a:spcBef>
                <a:spcAft>
                  <a:spcPct val="0"/>
                </a:spcAft>
                <a:defRPr sz="2400">
                  <a:solidFill>
                    <a:schemeClr val="tx1"/>
                  </a:solidFill>
                  <a:latin typeface="Arial" panose="020B0604020202020204" pitchFamily="34" charset="0"/>
                </a:defRPr>
              </a:lvl6pPr>
              <a:lvl7pPr marL="2779713" defTabSz="933450" fontAlgn="base">
                <a:spcBef>
                  <a:spcPct val="0"/>
                </a:spcBef>
                <a:spcAft>
                  <a:spcPct val="0"/>
                </a:spcAft>
                <a:defRPr sz="2400">
                  <a:solidFill>
                    <a:schemeClr val="tx1"/>
                  </a:solidFill>
                  <a:latin typeface="Arial" panose="020B0604020202020204" pitchFamily="34" charset="0"/>
                </a:defRPr>
              </a:lvl7pPr>
              <a:lvl8pPr marL="3236913" defTabSz="933450" fontAlgn="base">
                <a:spcBef>
                  <a:spcPct val="0"/>
                </a:spcBef>
                <a:spcAft>
                  <a:spcPct val="0"/>
                </a:spcAft>
                <a:defRPr sz="2400">
                  <a:solidFill>
                    <a:schemeClr val="tx1"/>
                  </a:solidFill>
                  <a:latin typeface="Arial" panose="020B0604020202020204" pitchFamily="34" charset="0"/>
                </a:defRPr>
              </a:lvl8pPr>
              <a:lvl9pPr marL="3694113" defTabSz="933450" fontAlgn="base">
                <a:spcBef>
                  <a:spcPct val="0"/>
                </a:spcBef>
                <a:spcAft>
                  <a:spcPct val="0"/>
                </a:spcAft>
                <a:defRPr sz="2400">
                  <a:solidFill>
                    <a:schemeClr val="tx1"/>
                  </a:solidFill>
                  <a:latin typeface="Arial" panose="020B0604020202020204" pitchFamily="34" charset="0"/>
                </a:defRPr>
              </a:lvl9pPr>
            </a:lstStyle>
            <a:p>
              <a:r>
                <a:rPr lang="en-US" altLang="en-US" sz="1400" dirty="0">
                  <a:solidFill>
                    <a:srgbClr val="003896"/>
                  </a:solidFill>
                </a:rPr>
                <a:t>Document type</a:t>
              </a:r>
            </a:p>
          </p:txBody>
        </p:sp>
        <p:sp>
          <p:nvSpPr>
            <p:cNvPr id="51" name="McK Date" hidden="1"/>
            <p:cNvSpPr txBox="1">
              <a:spLocks noChangeArrowheads="1"/>
            </p:cNvSpPr>
            <p:nvPr>
              <p:custDataLst>
                <p:tags r:id="rId2"/>
              </p:custDataLst>
            </p:nvPr>
          </p:nvSpPr>
          <p:spPr bwMode="auto">
            <a:xfrm>
              <a:off x="2097" y="3438"/>
              <a:ext cx="31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Arial" panose="020B0604020202020204" pitchFamily="34" charset="0"/>
                </a:defRPr>
              </a:lvl1pPr>
              <a:lvl2pPr marL="466725" defTabSz="933450">
                <a:defRPr sz="2400">
                  <a:solidFill>
                    <a:schemeClr val="tx1"/>
                  </a:solidFill>
                  <a:latin typeface="Arial" panose="020B0604020202020204" pitchFamily="34" charset="0"/>
                </a:defRPr>
              </a:lvl2pPr>
              <a:lvl3pPr marL="933450" defTabSz="933450">
                <a:defRPr sz="2400">
                  <a:solidFill>
                    <a:schemeClr val="tx1"/>
                  </a:solidFill>
                  <a:latin typeface="Arial" panose="020B0604020202020204" pitchFamily="34" charset="0"/>
                </a:defRPr>
              </a:lvl3pPr>
              <a:lvl4pPr marL="1400175" defTabSz="933450">
                <a:defRPr sz="2400">
                  <a:solidFill>
                    <a:schemeClr val="tx1"/>
                  </a:solidFill>
                  <a:latin typeface="Arial" panose="020B0604020202020204" pitchFamily="34" charset="0"/>
                </a:defRPr>
              </a:lvl4pPr>
              <a:lvl5pPr marL="1865313" defTabSz="933450">
                <a:defRPr sz="2400">
                  <a:solidFill>
                    <a:schemeClr val="tx1"/>
                  </a:solidFill>
                  <a:latin typeface="Arial" panose="020B0604020202020204" pitchFamily="34" charset="0"/>
                </a:defRPr>
              </a:lvl5pPr>
              <a:lvl6pPr marL="2322513" defTabSz="933450" fontAlgn="base">
                <a:spcBef>
                  <a:spcPct val="0"/>
                </a:spcBef>
                <a:spcAft>
                  <a:spcPct val="0"/>
                </a:spcAft>
                <a:defRPr sz="2400">
                  <a:solidFill>
                    <a:schemeClr val="tx1"/>
                  </a:solidFill>
                  <a:latin typeface="Arial" panose="020B0604020202020204" pitchFamily="34" charset="0"/>
                </a:defRPr>
              </a:lvl6pPr>
              <a:lvl7pPr marL="2779713" defTabSz="933450" fontAlgn="base">
                <a:spcBef>
                  <a:spcPct val="0"/>
                </a:spcBef>
                <a:spcAft>
                  <a:spcPct val="0"/>
                </a:spcAft>
                <a:defRPr sz="2400">
                  <a:solidFill>
                    <a:schemeClr val="tx1"/>
                  </a:solidFill>
                  <a:latin typeface="Arial" panose="020B0604020202020204" pitchFamily="34" charset="0"/>
                </a:defRPr>
              </a:lvl7pPr>
              <a:lvl8pPr marL="3236913" defTabSz="933450" fontAlgn="base">
                <a:spcBef>
                  <a:spcPct val="0"/>
                </a:spcBef>
                <a:spcAft>
                  <a:spcPct val="0"/>
                </a:spcAft>
                <a:defRPr sz="2400">
                  <a:solidFill>
                    <a:schemeClr val="tx1"/>
                  </a:solidFill>
                  <a:latin typeface="Arial" panose="020B0604020202020204" pitchFamily="34" charset="0"/>
                </a:defRPr>
              </a:lvl8pPr>
              <a:lvl9pPr marL="3694113" defTabSz="933450" fontAlgn="base">
                <a:spcBef>
                  <a:spcPct val="0"/>
                </a:spcBef>
                <a:spcAft>
                  <a:spcPct val="0"/>
                </a:spcAft>
                <a:defRPr sz="2400">
                  <a:solidFill>
                    <a:schemeClr val="tx1"/>
                  </a:solidFill>
                  <a:latin typeface="Arial" panose="020B0604020202020204" pitchFamily="34" charset="0"/>
                </a:defRPr>
              </a:lvl9pPr>
            </a:lstStyle>
            <a:p>
              <a:r>
                <a:rPr lang="en-US" altLang="en-US" sz="1400" dirty="0">
                  <a:solidFill>
                    <a:srgbClr val="003896"/>
                  </a:solidFill>
                </a:rPr>
                <a:t>Date</a:t>
              </a:r>
            </a:p>
          </p:txBody>
        </p:sp>
      </p:grpSp>
    </p:spTree>
    <p:extLst>
      <p:ext uri="{BB962C8B-B14F-4D97-AF65-F5344CB8AC3E}">
        <p14:creationId xmlns:p14="http://schemas.microsoft.com/office/powerpoint/2010/main" val="505188312"/>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0CCEC5A9-F707-439E-A4C6-78106B7DBED1}" type="datetime1">
              <a:rPr lang="en-ZA"/>
              <a:pPr>
                <a:defRPr/>
              </a:pPr>
              <a:t>2022/09/19</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5817AF91-BCEF-4707-B662-697468665B6C}" type="slidenum">
              <a:rPr lang="en-US" altLang="en-US" smtClean="0"/>
              <a:pPr/>
              <a:t>‹#›</a:t>
            </a:fld>
            <a:r>
              <a:rPr lang="en-US" altLang="en-US" dirty="0"/>
              <a:t> </a:t>
            </a:r>
          </a:p>
        </p:txBody>
      </p:sp>
    </p:spTree>
    <p:extLst>
      <p:ext uri="{BB962C8B-B14F-4D97-AF65-F5344CB8AC3E}">
        <p14:creationId xmlns:p14="http://schemas.microsoft.com/office/powerpoint/2010/main" val="3465205997"/>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2A55CA8E-99AD-4C7A-9F0A-3151DDAB0249}" type="datetime1">
              <a:rPr lang="en-ZA"/>
              <a:pPr>
                <a:defRPr/>
              </a:pPr>
              <a:t>2022/09/19</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CB9C7652-A946-472B-99D2-9ACE57D6A1DD}" type="slidenum">
              <a:rPr lang="en-US" altLang="en-US" smtClean="0"/>
              <a:pPr/>
              <a:t>‹#›</a:t>
            </a:fld>
            <a:r>
              <a:rPr lang="en-US" altLang="en-US" dirty="0"/>
              <a:t> </a:t>
            </a:r>
          </a:p>
        </p:txBody>
      </p:sp>
    </p:spTree>
    <p:extLst>
      <p:ext uri="{BB962C8B-B14F-4D97-AF65-F5344CB8AC3E}">
        <p14:creationId xmlns:p14="http://schemas.microsoft.com/office/powerpoint/2010/main" val="2446651032"/>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86D515B9-D83A-421F-93FD-280DAB986B09}" type="datetime1">
              <a:rPr lang="en-ZA"/>
              <a:pPr>
                <a:defRPr/>
              </a:pPr>
              <a:t>2022/09/19</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BB15846B-0ACE-4525-AFC1-25E45DD85664}" type="slidenum">
              <a:rPr lang="en-US" altLang="en-US" smtClean="0"/>
              <a:pPr/>
              <a:t>‹#›</a:t>
            </a:fld>
            <a:r>
              <a:rPr lang="en-US" altLang="en-US" dirty="0"/>
              <a:t> </a:t>
            </a:r>
          </a:p>
        </p:txBody>
      </p:sp>
    </p:spTree>
    <p:extLst>
      <p:ext uri="{BB962C8B-B14F-4D97-AF65-F5344CB8AC3E}">
        <p14:creationId xmlns:p14="http://schemas.microsoft.com/office/powerpoint/2010/main" val="2727277894"/>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1928306C-A28F-4401-95F3-189E30AA9BA7}" type="datetime1">
              <a:rPr lang="en-ZA"/>
              <a:pPr>
                <a:defRPr/>
              </a:pPr>
              <a:t>2022/09/19</a:t>
            </a:fld>
            <a:endParaRPr lang="en-ZA" dirty="0"/>
          </a:p>
        </p:txBody>
      </p:sp>
      <p:sp>
        <p:nvSpPr>
          <p:cNvPr id="8"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9" name="Rectangle 39"/>
          <p:cNvSpPr>
            <a:spLocks noGrp="1" noChangeArrowheads="1"/>
          </p:cNvSpPr>
          <p:nvPr>
            <p:ph type="sldNum" sz="quarter" idx="12"/>
          </p:nvPr>
        </p:nvSpPr>
        <p:spPr/>
        <p:txBody>
          <a:bodyPr/>
          <a:lstStyle>
            <a:lvl1pPr>
              <a:defRPr/>
            </a:lvl1pPr>
          </a:lstStyle>
          <a:p>
            <a:fld id="{2B2C44C4-3749-45BF-8F47-307298651879}" type="slidenum">
              <a:rPr lang="en-US" altLang="en-US" smtClean="0"/>
              <a:pPr/>
              <a:t>‹#›</a:t>
            </a:fld>
            <a:r>
              <a:rPr lang="en-US" altLang="en-US" dirty="0"/>
              <a:t> </a:t>
            </a:r>
          </a:p>
        </p:txBody>
      </p:sp>
    </p:spTree>
    <p:extLst>
      <p:ext uri="{BB962C8B-B14F-4D97-AF65-F5344CB8AC3E}">
        <p14:creationId xmlns:p14="http://schemas.microsoft.com/office/powerpoint/2010/main" val="182973794"/>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vl1pPr>
          </a:lstStyle>
          <a:p>
            <a:pPr>
              <a:defRPr/>
            </a:pPr>
            <a:fld id="{FE051519-9292-488E-A746-626A5E2388E8}" type="datetime1">
              <a:rPr lang="en-ZA"/>
              <a:pPr>
                <a:defRPr/>
              </a:pPr>
              <a:t>2022/09/19</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fld id="{8C29BAB3-605A-4C8E-929B-1AA8DB75A0C2}" type="slidenum">
              <a:rPr lang="en-US" altLang="en-US" smtClean="0"/>
              <a:pPr/>
              <a:t>‹#›</a:t>
            </a:fld>
            <a:r>
              <a:rPr lang="en-US" altLang="en-US" dirty="0"/>
              <a:t> </a:t>
            </a:r>
          </a:p>
        </p:txBody>
      </p:sp>
    </p:spTree>
    <p:extLst>
      <p:ext uri="{BB962C8B-B14F-4D97-AF65-F5344CB8AC3E}">
        <p14:creationId xmlns:p14="http://schemas.microsoft.com/office/powerpoint/2010/main" val="1000397596"/>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9EBCBFA9-47E4-4426-94BD-3EA9F8268959}" type="datetime1">
              <a:rPr lang="en-ZA"/>
              <a:pPr>
                <a:defRPr/>
              </a:pPr>
              <a:t>2022/09/19</a:t>
            </a:fld>
            <a:endParaRPr lang="en-ZA" dirty="0"/>
          </a:p>
        </p:txBody>
      </p:sp>
      <p:sp>
        <p:nvSpPr>
          <p:cNvPr id="3"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4" name="Rectangle 39"/>
          <p:cNvSpPr>
            <a:spLocks noGrp="1" noChangeArrowheads="1"/>
          </p:cNvSpPr>
          <p:nvPr>
            <p:ph type="sldNum" sz="quarter" idx="12"/>
          </p:nvPr>
        </p:nvSpPr>
        <p:spPr/>
        <p:txBody>
          <a:bodyPr/>
          <a:lstStyle>
            <a:lvl1pPr>
              <a:defRPr/>
            </a:lvl1pPr>
          </a:lstStyle>
          <a:p>
            <a:fld id="{7FBA8813-A104-4781-A797-F9BF80A6DBFE}" type="slidenum">
              <a:rPr lang="en-US" altLang="en-US" smtClean="0"/>
              <a:pPr/>
              <a:t>‹#›</a:t>
            </a:fld>
            <a:r>
              <a:rPr lang="en-US" altLang="en-US" dirty="0"/>
              <a:t> </a:t>
            </a:r>
          </a:p>
        </p:txBody>
      </p:sp>
    </p:spTree>
    <p:extLst>
      <p:ext uri="{BB962C8B-B14F-4D97-AF65-F5344CB8AC3E}">
        <p14:creationId xmlns:p14="http://schemas.microsoft.com/office/powerpoint/2010/main" val="2623111604"/>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44B48C2D-9E63-4A69-9308-D61AFB013CB9}" type="datetime1">
              <a:rPr lang="en-ZA"/>
              <a:pPr>
                <a:defRPr/>
              </a:pPr>
              <a:t>2022/09/19</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57E325D3-C3E7-4346-B60A-F95A96F437B9}" type="slidenum">
              <a:rPr lang="en-US" altLang="en-US" smtClean="0"/>
              <a:pPr/>
              <a:t>‹#›</a:t>
            </a:fld>
            <a:r>
              <a:rPr lang="en-US" altLang="en-US" dirty="0"/>
              <a:t> </a:t>
            </a:r>
          </a:p>
        </p:txBody>
      </p:sp>
    </p:spTree>
    <p:extLst>
      <p:ext uri="{BB962C8B-B14F-4D97-AF65-F5344CB8AC3E}">
        <p14:creationId xmlns:p14="http://schemas.microsoft.com/office/powerpoint/2010/main" val="385801738"/>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F9EE073E-4B73-409E-86D7-DE048E86AA9C}" type="datetime1">
              <a:rPr lang="en-ZA"/>
              <a:pPr>
                <a:defRPr/>
              </a:pPr>
              <a:t>2022/09/19</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0C9A62F1-8D33-41A1-9947-7D54FD852CE9}" type="slidenum">
              <a:rPr lang="en-US" altLang="en-US" smtClean="0"/>
              <a:pPr/>
              <a:t>‹#›</a:t>
            </a:fld>
            <a:r>
              <a:rPr lang="en-US" altLang="en-US" dirty="0"/>
              <a:t> </a:t>
            </a:r>
          </a:p>
        </p:txBody>
      </p:sp>
    </p:spTree>
    <p:extLst>
      <p:ext uri="{BB962C8B-B14F-4D97-AF65-F5344CB8AC3E}">
        <p14:creationId xmlns:p14="http://schemas.microsoft.com/office/powerpoint/2010/main" val="3363107285"/>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EAD00CC2-D438-42B8-BB95-040B6960E82E}" type="datetime1">
              <a:rPr lang="en-ZA"/>
              <a:pPr>
                <a:defRPr/>
              </a:pPr>
              <a:t>2022/09/19</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B4FE8FA1-57CC-4495-B980-63AD3F816A1F}" type="slidenum">
              <a:rPr lang="en-US" altLang="en-US" smtClean="0"/>
              <a:pPr/>
              <a:t>‹#›</a:t>
            </a:fld>
            <a:r>
              <a:rPr lang="en-US" altLang="en-US" dirty="0"/>
              <a:t> </a:t>
            </a:r>
          </a:p>
        </p:txBody>
      </p:sp>
    </p:spTree>
    <p:extLst>
      <p:ext uri="{BB962C8B-B14F-4D97-AF65-F5344CB8AC3E}">
        <p14:creationId xmlns:p14="http://schemas.microsoft.com/office/powerpoint/2010/main" val="728839949"/>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46611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FCD5DF8F-0DA9-4890-A432-88CD4AC3312A}" type="datetime1">
              <a:rPr lang="en-ZA"/>
              <a:pPr>
                <a:defRPr/>
              </a:pPr>
              <a:t>2022/09/19</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DD89674B-DEFB-465B-80CD-3FCE398001FE}" type="slidenum">
              <a:rPr lang="en-US" altLang="en-US" smtClean="0"/>
              <a:pPr/>
              <a:t>‹#›</a:t>
            </a:fld>
            <a:r>
              <a:rPr lang="en-US" altLang="en-US" dirty="0"/>
              <a:t> </a:t>
            </a:r>
          </a:p>
        </p:txBody>
      </p:sp>
    </p:spTree>
    <p:extLst>
      <p:ext uri="{BB962C8B-B14F-4D97-AF65-F5344CB8AC3E}">
        <p14:creationId xmlns:p14="http://schemas.microsoft.com/office/powerpoint/2010/main" val="3547699294"/>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pPr>
              <a:defRPr/>
            </a:pPr>
            <a:fld id="{17D87017-6380-468F-8706-27D167F9FC8C}" type="slidenum">
              <a:rPr lang="en-ZA" smtClean="0"/>
              <a:pPr>
                <a:defRPr/>
              </a:pPr>
              <a:t>‹#›</a:t>
            </a:fld>
            <a:endParaRPr lang="en-ZA" dirty="0"/>
          </a:p>
        </p:txBody>
      </p:sp>
    </p:spTree>
    <p:extLst>
      <p:ext uri="{BB962C8B-B14F-4D97-AF65-F5344CB8AC3E}">
        <p14:creationId xmlns:p14="http://schemas.microsoft.com/office/powerpoint/2010/main" val="3787975224"/>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37907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 y="0"/>
                        <a:ext cx="158750" cy="158750"/>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6"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ltGray">
          <a:xfrm>
            <a:off x="0" y="0"/>
            <a:ext cx="9144000" cy="6858000"/>
          </a:xfrm>
          <a:prstGeom prst="rect">
            <a:avLst/>
          </a:prstGeom>
        </p:spPr>
      </p:pic>
      <p:sp>
        <p:nvSpPr>
          <p:cNvPr id="12" name="Rectangle 11"/>
          <p:cNvSpPr/>
          <p:nvPr userDrawn="1"/>
        </p:nvSpPr>
        <p:spPr bwMode="ltGray">
          <a:xfrm>
            <a:off x="3094040" y="0"/>
            <a:ext cx="6049961" cy="3060700"/>
          </a:xfrm>
          <a:prstGeom prst="rect">
            <a:avLst/>
          </a:prstGeom>
          <a:solidFill>
            <a:srgbClr val="011039">
              <a:alpha val="83922"/>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003896"/>
              </a:solidFill>
            </a:endParaRPr>
          </a:p>
        </p:txBody>
      </p:sp>
      <p:grpSp>
        <p:nvGrpSpPr>
          <p:cNvPr id="8" name="McK Title Elements" hidden="1"/>
          <p:cNvGrpSpPr>
            <a:grpSpLocks/>
          </p:cNvGrpSpPr>
          <p:nvPr userDrawn="1"/>
        </p:nvGrpSpPr>
        <p:grpSpPr bwMode="auto">
          <a:xfrm>
            <a:off x="3294529" y="2418426"/>
            <a:ext cx="3042477" cy="430852"/>
            <a:chOff x="1663" y="3142"/>
            <a:chExt cx="3109" cy="266"/>
          </a:xfrm>
        </p:grpSpPr>
        <p:sp>
          <p:nvSpPr>
            <p:cNvPr id="9" name="McK Document type"/>
            <p:cNvSpPr txBox="1">
              <a:spLocks noChangeArrowheads="1"/>
            </p:cNvSpPr>
            <p:nvPr/>
          </p:nvSpPr>
          <p:spPr bwMode="auto">
            <a:xfrm>
              <a:off x="1663" y="3142"/>
              <a:ext cx="3109"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050" dirty="0">
                  <a:solidFill>
                    <a:srgbClr val="FFFFFF"/>
                  </a:solidFill>
                  <a:latin typeface="Arial"/>
                  <a:cs typeface="Arial" pitchFamily="34" charset="0"/>
                </a:rPr>
                <a:t>Document type</a:t>
              </a:r>
            </a:p>
          </p:txBody>
        </p:sp>
        <p:sp>
          <p:nvSpPr>
            <p:cNvPr id="10" name="McK Date"/>
            <p:cNvSpPr txBox="1">
              <a:spLocks noChangeArrowheads="1"/>
            </p:cNvSpPr>
            <p:nvPr/>
          </p:nvSpPr>
          <p:spPr bwMode="auto">
            <a:xfrm>
              <a:off x="1663" y="3308"/>
              <a:ext cx="3109"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050" dirty="0">
                  <a:solidFill>
                    <a:srgbClr val="FFFFFF"/>
                  </a:solidFill>
                  <a:latin typeface="Arial"/>
                  <a:cs typeface="Arial" pitchFamily="34" charset="0"/>
                </a:rPr>
                <a:t>Date</a:t>
              </a:r>
            </a:p>
          </p:txBody>
        </p:sp>
      </p:grpSp>
      <p:sp>
        <p:nvSpPr>
          <p:cNvPr id="13314" name="Rectangle 1026"/>
          <p:cNvSpPr>
            <a:spLocks noGrp="1" noChangeArrowheads="1"/>
          </p:cNvSpPr>
          <p:nvPr>
            <p:ph type="ctrTitle"/>
          </p:nvPr>
        </p:nvSpPr>
        <p:spPr>
          <a:xfrm>
            <a:off x="3294528" y="316242"/>
            <a:ext cx="5648982" cy="369332"/>
          </a:xfrm>
          <a:prstGeom prst="rect">
            <a:avLst/>
          </a:prstGeom>
        </p:spPr>
        <p:txBody>
          <a:bodyPr wrap="square" anchor="t">
            <a:spAutoFit/>
          </a:bodyPr>
          <a:lstStyle>
            <a:lvl1pPr algn="l">
              <a:defRPr sz="2400" b="0" cap="none" baseline="0">
                <a:solidFill>
                  <a:schemeClr val="bg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a:xfrm>
            <a:off x="3294528" y="1445902"/>
            <a:ext cx="5648982" cy="207749"/>
          </a:xfrm>
        </p:spPr>
        <p:txBody>
          <a:bodyPr>
            <a:spAutoFit/>
          </a:bodyPr>
          <a:lstStyle>
            <a:lvl1pPr algn="l">
              <a:defRPr sz="1350" baseline="0">
                <a:solidFill>
                  <a:schemeClr val="bg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pic>
        <p:nvPicPr>
          <p:cNvPr id="13" name="Picture 12"/>
          <p:cNvPicPr>
            <a:picLocks noChangeAspect="1"/>
          </p:cNvPicPr>
          <p:nvPr userDrawn="1"/>
        </p:nvPicPr>
        <p:blipFill>
          <a:blip r:embed="rId7" cstate="print">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bwMode="ltGray">
          <a:xfrm>
            <a:off x="6562166" y="2296884"/>
            <a:ext cx="2321662" cy="599784"/>
          </a:xfrm>
          <a:prstGeom prst="rect">
            <a:avLst/>
          </a:prstGeom>
        </p:spPr>
      </p:pic>
      <p:sp>
        <p:nvSpPr>
          <p:cNvPr id="14" name="Footer Placeholder 2"/>
          <p:cNvSpPr txBox="1">
            <a:spLocks/>
          </p:cNvSpPr>
          <p:nvPr userDrawn="1"/>
        </p:nvSpPr>
        <p:spPr bwMode="auto">
          <a:xfrm>
            <a:off x="7944467" y="6686413"/>
            <a:ext cx="939360" cy="115416"/>
          </a:xfrm>
          <a:prstGeom prst="rect">
            <a:avLst/>
          </a:prstGeom>
        </p:spPr>
        <p:txBody>
          <a:bodyPr vert="horz" wrap="square" lIns="0" tIns="0" rIns="0" bIns="0" rtlCol="0" anchor="b">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pPr algn="r"/>
            <a:r>
              <a:rPr lang="en-US" sz="750" dirty="0">
                <a:solidFill>
                  <a:srgbClr val="FFFFFF"/>
                </a:solidFill>
                <a:latin typeface="Arial"/>
              </a:rPr>
              <a:t>CONFIDENTIAL</a:t>
            </a:r>
          </a:p>
        </p:txBody>
      </p:sp>
    </p:spTree>
    <p:extLst>
      <p:ext uri="{BB962C8B-B14F-4D97-AF65-F5344CB8AC3E}">
        <p14:creationId xmlns:p14="http://schemas.microsoft.com/office/powerpoint/2010/main" val="38232757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31882194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2401459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8731723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3821038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708499124"/>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D7465037-339D-4BD8-9804-A1E078C79B7B}" type="slidenum">
              <a:rPr lang="en-ZA"/>
              <a:pPr>
                <a:defRPr/>
              </a:pPr>
              <a:t>‹#›</a:t>
            </a:fld>
            <a:endParaRPr lang="en-ZA" dirty="0"/>
          </a:p>
        </p:txBody>
      </p:sp>
    </p:spTree>
    <p:extLst>
      <p:ext uri="{BB962C8B-B14F-4D97-AF65-F5344CB8AC3E}">
        <p14:creationId xmlns:p14="http://schemas.microsoft.com/office/powerpoint/2010/main" val="502599813"/>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37A490C9-CD50-4201-A091-FA4EB200D999}" type="slidenum">
              <a:rPr lang="en-ZA"/>
              <a:pPr>
                <a:defRPr/>
              </a:pPr>
              <a:t>‹#›</a:t>
            </a:fld>
            <a:endParaRPr lang="en-ZA" dirty="0"/>
          </a:p>
        </p:txBody>
      </p:sp>
    </p:spTree>
    <p:extLst>
      <p:ext uri="{BB962C8B-B14F-4D97-AF65-F5344CB8AC3E}">
        <p14:creationId xmlns:p14="http://schemas.microsoft.com/office/powerpoint/2010/main" val="1641102485"/>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81241062"/>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6A38D41D-5FEF-4B0F-B2EF-4A00D3464AB5}" type="slidenum">
              <a:rPr lang="en-ZA"/>
              <a:pPr>
                <a:defRPr/>
              </a:pPr>
              <a:t>‹#›</a:t>
            </a:fld>
            <a:endParaRPr lang="en-ZA" dirty="0"/>
          </a:p>
        </p:txBody>
      </p:sp>
    </p:spTree>
    <p:extLst>
      <p:ext uri="{BB962C8B-B14F-4D97-AF65-F5344CB8AC3E}">
        <p14:creationId xmlns:p14="http://schemas.microsoft.com/office/powerpoint/2010/main" val="1243666252"/>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2C58D873-8798-47C3-B169-3DD08F22DC2C}" type="slidenum">
              <a:rPr lang="en-ZA"/>
              <a:pPr>
                <a:defRPr/>
              </a:pPr>
              <a:t>‹#›</a:t>
            </a:fld>
            <a:endParaRPr lang="en-ZA" dirty="0"/>
          </a:p>
        </p:txBody>
      </p:sp>
    </p:spTree>
    <p:extLst>
      <p:ext uri="{BB962C8B-B14F-4D97-AF65-F5344CB8AC3E}">
        <p14:creationId xmlns:p14="http://schemas.microsoft.com/office/powerpoint/2010/main" val="4174614484"/>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93951E03-4476-4FAD-BEE8-36BFEE4FDF4C}" type="slidenum">
              <a:rPr lang="en-ZA"/>
              <a:pPr>
                <a:defRPr/>
              </a:pPr>
              <a:t>‹#›</a:t>
            </a:fld>
            <a:endParaRPr lang="en-ZA" dirty="0"/>
          </a:p>
        </p:txBody>
      </p:sp>
    </p:spTree>
    <p:extLst>
      <p:ext uri="{BB962C8B-B14F-4D97-AF65-F5344CB8AC3E}">
        <p14:creationId xmlns:p14="http://schemas.microsoft.com/office/powerpoint/2010/main" val="3677499702"/>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95867646-5985-47EF-9DF9-4E65316B7F35}" type="slidenum">
              <a:rPr lang="en-ZA"/>
              <a:pPr>
                <a:defRPr/>
              </a:pPr>
              <a:t>‹#›</a:t>
            </a:fld>
            <a:endParaRPr lang="en-ZA" dirty="0"/>
          </a:p>
        </p:txBody>
      </p:sp>
    </p:spTree>
    <p:extLst>
      <p:ext uri="{BB962C8B-B14F-4D97-AF65-F5344CB8AC3E}">
        <p14:creationId xmlns:p14="http://schemas.microsoft.com/office/powerpoint/2010/main" val="4174842120"/>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9220A2C7-AC63-4ABD-B339-4892C9E849B8}" type="slidenum">
              <a:rPr lang="en-ZA"/>
              <a:pPr>
                <a:defRPr/>
              </a:pPr>
              <a:t>‹#›</a:t>
            </a:fld>
            <a:endParaRPr lang="en-ZA" dirty="0"/>
          </a:p>
        </p:txBody>
      </p:sp>
    </p:spTree>
    <p:extLst>
      <p:ext uri="{BB962C8B-B14F-4D97-AF65-F5344CB8AC3E}">
        <p14:creationId xmlns:p14="http://schemas.microsoft.com/office/powerpoint/2010/main" val="3945847261"/>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F765003A-B3EB-4E29-B727-621B5EB08CBC}" type="slidenum">
              <a:rPr lang="en-ZA"/>
              <a:pPr>
                <a:defRPr/>
              </a:pPr>
              <a:t>‹#›</a:t>
            </a:fld>
            <a:endParaRPr lang="en-ZA" dirty="0"/>
          </a:p>
        </p:txBody>
      </p:sp>
    </p:spTree>
    <p:extLst>
      <p:ext uri="{BB962C8B-B14F-4D97-AF65-F5344CB8AC3E}">
        <p14:creationId xmlns:p14="http://schemas.microsoft.com/office/powerpoint/2010/main" val="2275310881"/>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E417EE09-81E4-43F7-B1A5-72DF8D089122}" type="slidenum">
              <a:rPr lang="en-ZA"/>
              <a:pPr>
                <a:defRPr/>
              </a:pPr>
              <a:t>‹#›</a:t>
            </a:fld>
            <a:endParaRPr lang="en-ZA" dirty="0"/>
          </a:p>
        </p:txBody>
      </p:sp>
    </p:spTree>
    <p:extLst>
      <p:ext uri="{BB962C8B-B14F-4D97-AF65-F5344CB8AC3E}">
        <p14:creationId xmlns:p14="http://schemas.microsoft.com/office/powerpoint/2010/main" val="2662413143"/>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A8CC333D-FFCB-4323-B606-A03F7986023E}" type="slidenum">
              <a:rPr lang="en-ZA"/>
              <a:pPr>
                <a:defRPr/>
              </a:pPr>
              <a:t>‹#›</a:t>
            </a:fld>
            <a:endParaRPr lang="en-ZA" dirty="0"/>
          </a:p>
        </p:txBody>
      </p:sp>
    </p:spTree>
    <p:extLst>
      <p:ext uri="{BB962C8B-B14F-4D97-AF65-F5344CB8AC3E}">
        <p14:creationId xmlns:p14="http://schemas.microsoft.com/office/powerpoint/2010/main" val="2801872533"/>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DBB7125E-C4D9-4A9F-99CC-66F08D3BA524}" type="slidenum">
              <a:rPr lang="en-ZA"/>
              <a:pPr>
                <a:defRPr/>
              </a:pPr>
              <a:t>‹#›</a:t>
            </a:fld>
            <a:endParaRPr lang="en-ZA" dirty="0"/>
          </a:p>
        </p:txBody>
      </p:sp>
    </p:spTree>
    <p:extLst>
      <p:ext uri="{BB962C8B-B14F-4D97-AF65-F5344CB8AC3E}">
        <p14:creationId xmlns:p14="http://schemas.microsoft.com/office/powerpoint/2010/main" val="1380420352"/>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7" name="Group 150"/>
          <p:cNvGrpSpPr>
            <a:grpSpLocks/>
          </p:cNvGrpSpPr>
          <p:nvPr userDrawn="1"/>
        </p:nvGrpSpPr>
        <p:grpSpPr bwMode="auto">
          <a:xfrm>
            <a:off x="-4763" y="-26988"/>
            <a:ext cx="9148763" cy="6858001"/>
            <a:chOff x="-3" y="0"/>
            <a:chExt cx="5763" cy="4320"/>
          </a:xfrm>
        </p:grpSpPr>
        <p:pic>
          <p:nvPicPr>
            <p:cNvPr id="8"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10"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16"/>
            <p:cNvSpPr>
              <a:spLocks noChangeArrowheads="1"/>
            </p:cNvSpPr>
            <p:nvPr userDrawn="1"/>
          </p:nvSpPr>
          <p:spPr bwMode="auto">
            <a:xfrm>
              <a:off x="667" y="455"/>
              <a:ext cx="624" cy="568"/>
            </a:xfrm>
            <a:prstGeom prst="ellipse">
              <a:avLst/>
            </a:prstGeom>
            <a:blipFill>
              <a:blip r:embed="rId4"/>
              <a:stretch>
                <a:fillRect/>
              </a:stretch>
            </a:blip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48" name="Oval 102"/>
          <p:cNvSpPr>
            <a:spLocks noChangeArrowheads="1"/>
          </p:cNvSpPr>
          <p:nvPr userDrawn="1"/>
        </p:nvSpPr>
        <p:spPr bwMode="auto">
          <a:xfrm>
            <a:off x="515938" y="3286125"/>
            <a:ext cx="1797050" cy="1778000"/>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defRPr/>
            </a:pPr>
            <a:endParaRPr lang="en-ZA" altLang="en-US" sz="1000" dirty="0"/>
          </a:p>
        </p:txBody>
      </p:sp>
      <p:sp>
        <p:nvSpPr>
          <p:cNvPr id="49" name="Oval 133"/>
          <p:cNvSpPr>
            <a:spLocks noChangeArrowheads="1"/>
          </p:cNvSpPr>
          <p:nvPr userDrawn="1"/>
        </p:nvSpPr>
        <p:spPr bwMode="auto">
          <a:xfrm>
            <a:off x="455613" y="1519238"/>
            <a:ext cx="2124075" cy="1917700"/>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50" name="Oval 132"/>
          <p:cNvSpPr>
            <a:spLocks noChangeArrowheads="1"/>
          </p:cNvSpPr>
          <p:nvPr userDrawn="1"/>
        </p:nvSpPr>
        <p:spPr bwMode="auto">
          <a:xfrm>
            <a:off x="998538" y="4816475"/>
            <a:ext cx="1543050" cy="1439863"/>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
        <p:nvSpPr>
          <p:cNvPr id="55" name="Content Placeholder 54"/>
          <p:cNvSpPr>
            <a:spLocks noGrp="1"/>
          </p:cNvSpPr>
          <p:nvPr>
            <p:ph sz="quarter" idx="10"/>
          </p:nvPr>
        </p:nvSpPr>
        <p:spPr>
          <a:xfrm>
            <a:off x="1058862" y="4221163"/>
            <a:ext cx="7689601" cy="91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7" name="Content Placeholder 56"/>
          <p:cNvSpPr>
            <a:spLocks noGrp="1"/>
          </p:cNvSpPr>
          <p:nvPr>
            <p:ph sz="quarter" idx="11"/>
          </p:nvPr>
        </p:nvSpPr>
        <p:spPr>
          <a:xfrm>
            <a:off x="1547813" y="580548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 name="Content Placeholder 58"/>
          <p:cNvSpPr>
            <a:spLocks noGrp="1"/>
          </p:cNvSpPr>
          <p:nvPr>
            <p:ph sz="quarter" idx="12"/>
          </p:nvPr>
        </p:nvSpPr>
        <p:spPr>
          <a:xfrm>
            <a:off x="1476375" y="625633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321282"/>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543609322"/>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14608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8716669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grpSp>
        <p:nvGrpSpPr>
          <p:cNvPr id="7" name="Group 150"/>
          <p:cNvGrpSpPr>
            <a:grpSpLocks/>
          </p:cNvGrpSpPr>
          <p:nvPr userDrawn="1"/>
        </p:nvGrpSpPr>
        <p:grpSpPr bwMode="auto">
          <a:xfrm>
            <a:off x="-4763" y="-26988"/>
            <a:ext cx="9148763" cy="6858001"/>
            <a:chOff x="-3" y="0"/>
            <a:chExt cx="5763" cy="4320"/>
          </a:xfrm>
        </p:grpSpPr>
        <p:pic>
          <p:nvPicPr>
            <p:cNvPr id="8"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10"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16"/>
            <p:cNvSpPr>
              <a:spLocks noChangeArrowheads="1"/>
            </p:cNvSpPr>
            <p:nvPr userDrawn="1"/>
          </p:nvSpPr>
          <p:spPr bwMode="auto">
            <a:xfrm>
              <a:off x="667" y="455"/>
              <a:ext cx="624" cy="568"/>
            </a:xfrm>
            <a:prstGeom prst="ellipse">
              <a:avLst/>
            </a:prstGeom>
            <a:blipFill>
              <a:blip r:embed="rId4"/>
              <a:stretch>
                <a:fillRect/>
              </a:stretch>
            </a:blip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48" name="Oval 102"/>
          <p:cNvSpPr>
            <a:spLocks noChangeArrowheads="1"/>
          </p:cNvSpPr>
          <p:nvPr userDrawn="1"/>
        </p:nvSpPr>
        <p:spPr bwMode="auto">
          <a:xfrm>
            <a:off x="515938" y="3286125"/>
            <a:ext cx="1797050" cy="1778000"/>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defRPr/>
            </a:pPr>
            <a:endParaRPr lang="en-ZA" altLang="en-US" sz="1000" dirty="0"/>
          </a:p>
        </p:txBody>
      </p:sp>
      <p:sp>
        <p:nvSpPr>
          <p:cNvPr id="49" name="Oval 133"/>
          <p:cNvSpPr>
            <a:spLocks noChangeArrowheads="1"/>
          </p:cNvSpPr>
          <p:nvPr userDrawn="1"/>
        </p:nvSpPr>
        <p:spPr bwMode="auto">
          <a:xfrm>
            <a:off x="455613" y="1519238"/>
            <a:ext cx="2124075" cy="1917700"/>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50" name="Oval 132"/>
          <p:cNvSpPr>
            <a:spLocks noChangeArrowheads="1"/>
          </p:cNvSpPr>
          <p:nvPr userDrawn="1"/>
        </p:nvSpPr>
        <p:spPr bwMode="auto">
          <a:xfrm>
            <a:off x="998538" y="4816475"/>
            <a:ext cx="1543050" cy="1439863"/>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
        <p:nvSpPr>
          <p:cNvPr id="55" name="Content Placeholder 54"/>
          <p:cNvSpPr>
            <a:spLocks noGrp="1"/>
          </p:cNvSpPr>
          <p:nvPr>
            <p:ph sz="quarter" idx="10"/>
          </p:nvPr>
        </p:nvSpPr>
        <p:spPr>
          <a:xfrm>
            <a:off x="1058862" y="4221163"/>
            <a:ext cx="7689601" cy="91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7" name="Content Placeholder 56"/>
          <p:cNvSpPr>
            <a:spLocks noGrp="1"/>
          </p:cNvSpPr>
          <p:nvPr>
            <p:ph sz="quarter" idx="11"/>
          </p:nvPr>
        </p:nvSpPr>
        <p:spPr>
          <a:xfrm>
            <a:off x="1547813" y="580548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 name="Content Placeholder 58"/>
          <p:cNvSpPr>
            <a:spLocks noGrp="1"/>
          </p:cNvSpPr>
          <p:nvPr>
            <p:ph sz="quarter" idx="12"/>
          </p:nvPr>
        </p:nvSpPr>
        <p:spPr>
          <a:xfrm>
            <a:off x="1476375" y="625633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383931"/>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39030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6810865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133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3528561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904637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750038"/>
      </p:ext>
    </p:extLst>
  </p:cSld>
  <p:clrMapOvr>
    <a:masterClrMapping/>
  </p:clrMapOvr>
  <p:transition spd="slow"/>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0258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13268135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361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8677631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89271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305193"/>
      </p:ext>
    </p:extLst>
  </p:cSld>
  <p:clrMapOvr>
    <a:masterClrMapping/>
  </p:clrMapOvr>
  <p:transition spd="slow"/>
</p:sldLayout>
</file>

<file path=ppt/slideLayouts/slideLayout5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51126606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214031293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711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7641880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3787479543"/>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0566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12715276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668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44101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0900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694363"/>
      </p:ext>
    </p:extLst>
  </p:cSld>
  <p:clrMapOvr>
    <a:masterClrMapping/>
  </p:clrMapOvr>
  <p:transition spd="slow"/>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1077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4192766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180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6747467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76084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734887"/>
      </p:ext>
    </p:extLst>
  </p:cSld>
  <p:clrMapOvr>
    <a:masterClrMapping/>
  </p:clrMapOvr>
  <p:transition spd="slow"/>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151672701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3490489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1385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5606823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487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90909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30958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493232"/>
      </p:ext>
    </p:extLst>
  </p:cSld>
  <p:clrMapOvr>
    <a:masterClrMapping/>
  </p:clrMapOvr>
  <p:transition spd="slow"/>
</p:sldLayout>
</file>

<file path=ppt/slideLayouts/slideLayout7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504580407"/>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2687221014"/>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56" name="Object 5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9985" name="think-cell Slide" r:id="rId55" imgW="270" imgH="270" progId="TCLayout.ActiveDocument.1">
                  <p:embed/>
                </p:oleObj>
              </mc:Choice>
              <mc:Fallback>
                <p:oleObj name="think-cell Slide" r:id="rId55" imgW="270" imgH="270" progId="TCLayout.ActiveDocument.1">
                  <p:embed/>
                  <p:pic>
                    <p:nvPicPr>
                      <p:cNvPr id="0" name=""/>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91"/>
          <p:cNvSpPr>
            <a:spLocks noChangeArrowheads="1"/>
          </p:cNvSpPr>
          <p:nvPr>
            <p:custDataLst>
              <p:tags r:id="rId3"/>
            </p:custDataLst>
          </p:nvPr>
        </p:nvSpPr>
        <p:spPr bwMode="auto">
          <a:xfrm>
            <a:off x="-4763" y="0"/>
            <a:ext cx="9148763" cy="6858000"/>
          </a:xfrm>
          <a:prstGeom prst="rect">
            <a:avLst/>
          </a:prstGeom>
          <a:noFill/>
          <a:ln w="9525">
            <a:noFill/>
            <a:miter lim="800000"/>
            <a:headEnd/>
            <a:tailEnd/>
          </a:ln>
          <a:effectLst/>
        </p:spPr>
        <p:txBody>
          <a:bodyPr wrap="none" anchor="ctr"/>
          <a:lstStyle/>
          <a:p>
            <a:pPr>
              <a:defRPr/>
            </a:pPr>
            <a:endParaRPr lang="en-ZA" sz="1300" dirty="0">
              <a:solidFill>
                <a:srgbClr val="003896"/>
              </a:solidFill>
            </a:endParaRPr>
          </a:p>
        </p:txBody>
      </p:sp>
      <p:pic>
        <p:nvPicPr>
          <p:cNvPr id="5" name="Picture 23" descr="dd"/>
          <p:cNvPicPr>
            <a:picLocks noChangeAspect="1" noChangeArrowheads="1"/>
          </p:cNvPicPr>
          <p:nvPr>
            <p:custDataLst>
              <p:tags r:id="rId4"/>
            </p:custDataLst>
          </p:nvPr>
        </p:nvPicPr>
        <p:blipFill>
          <a:blip r:embed="rId57" cstate="print"/>
          <a:srcRect/>
          <a:stretch>
            <a:fillRect/>
          </a:stretch>
        </p:blipFill>
        <p:spPr bwMode="auto">
          <a:xfrm>
            <a:off x="-4763" y="0"/>
            <a:ext cx="1825626" cy="6858000"/>
          </a:xfrm>
          <a:prstGeom prst="rect">
            <a:avLst/>
          </a:prstGeom>
          <a:noFill/>
          <a:ln w="9525">
            <a:noFill/>
            <a:miter lim="800000"/>
            <a:headEnd/>
            <a:tailEnd/>
          </a:ln>
        </p:spPr>
      </p:pic>
      <p:sp>
        <p:nvSpPr>
          <p:cNvPr id="6" name="Oval 101"/>
          <p:cNvSpPr>
            <a:spLocks noChangeArrowheads="1"/>
          </p:cNvSpPr>
          <p:nvPr>
            <p:custDataLst>
              <p:tags r:id="rId5"/>
            </p:custDataLst>
          </p:nvPr>
        </p:nvSpPr>
        <p:spPr bwMode="auto">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sz="1300" dirty="0">
              <a:solidFill>
                <a:srgbClr val="003896"/>
              </a:solidFill>
            </a:endParaRPr>
          </a:p>
        </p:txBody>
      </p:sp>
      <p:sp>
        <p:nvSpPr>
          <p:cNvPr id="7" name="Oval 102" descr="coolers"/>
          <p:cNvSpPr>
            <a:spLocks noChangeArrowheads="1"/>
          </p:cNvSpPr>
          <p:nvPr>
            <p:custDataLst>
              <p:tags r:id="rId6"/>
            </p:custDataLst>
          </p:nvPr>
        </p:nvSpPr>
        <p:spPr bwMode="auto">
          <a:xfrm>
            <a:off x="436563" y="1362075"/>
            <a:ext cx="2162175" cy="2173288"/>
          </a:xfrm>
          <a:prstGeom prst="ellipse">
            <a:avLst/>
          </a:prstGeom>
          <a:blipFill dpi="0" rotWithShape="1">
            <a:blip r:embed="rId58" cstate="print"/>
            <a:srcRect/>
            <a:stretch>
              <a:fillRect/>
            </a:stretch>
          </a:blipFill>
          <a:ln w="9525">
            <a:noFill/>
            <a:round/>
            <a:headEnd/>
            <a:tailEnd/>
          </a:ln>
        </p:spPr>
        <p:txBody>
          <a:bodyPr/>
          <a:lstStyle/>
          <a:p>
            <a:pPr>
              <a:defRPr/>
            </a:pPr>
            <a:endParaRPr lang="en-ZA" sz="1300" dirty="0">
              <a:solidFill>
                <a:srgbClr val="003896"/>
              </a:solidFill>
            </a:endParaRPr>
          </a:p>
        </p:txBody>
      </p:sp>
      <p:sp>
        <p:nvSpPr>
          <p:cNvPr id="8" name="Oval 103"/>
          <p:cNvSpPr>
            <a:spLocks noChangeArrowheads="1"/>
          </p:cNvSpPr>
          <p:nvPr>
            <p:custDataLst>
              <p:tags r:id="rId7"/>
            </p:custDataLst>
          </p:nvPr>
        </p:nvSpPr>
        <p:spPr bwMode="auto">
          <a:xfrm>
            <a:off x="344488" y="1225550"/>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9" name="Oval 104"/>
          <p:cNvSpPr>
            <a:spLocks noChangeArrowheads="1"/>
          </p:cNvSpPr>
          <p:nvPr>
            <p:custDataLst>
              <p:tags r:id="rId8"/>
            </p:custDataLst>
          </p:nvPr>
        </p:nvSpPr>
        <p:spPr bwMode="auto">
          <a:xfrm>
            <a:off x="257175" y="1225550"/>
            <a:ext cx="2360613"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0" name="Oval 105"/>
          <p:cNvSpPr>
            <a:spLocks noChangeArrowheads="1"/>
          </p:cNvSpPr>
          <p:nvPr>
            <p:custDataLst>
              <p:tags r:id="rId9"/>
            </p:custDataLst>
          </p:nvPr>
        </p:nvSpPr>
        <p:spPr bwMode="auto">
          <a:xfrm>
            <a:off x="381000" y="1274763"/>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1" name="Oval 106"/>
          <p:cNvSpPr>
            <a:spLocks noChangeArrowheads="1"/>
          </p:cNvSpPr>
          <p:nvPr>
            <p:custDataLst>
              <p:tags r:id="rId10"/>
            </p:custDataLst>
          </p:nvPr>
        </p:nvSpPr>
        <p:spPr bwMode="auto">
          <a:xfrm>
            <a:off x="307975" y="1201738"/>
            <a:ext cx="2359025" cy="23590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2" name="Oval 107"/>
          <p:cNvSpPr>
            <a:spLocks noChangeArrowheads="1"/>
          </p:cNvSpPr>
          <p:nvPr>
            <p:custDataLst>
              <p:tags r:id="rId11"/>
            </p:custDataLst>
          </p:nvPr>
        </p:nvSpPr>
        <p:spPr bwMode="auto">
          <a:xfrm>
            <a:off x="442913" y="1323975"/>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3" name="Oval 108"/>
          <p:cNvSpPr>
            <a:spLocks noChangeArrowheads="1"/>
          </p:cNvSpPr>
          <p:nvPr>
            <p:custDataLst>
              <p:tags r:id="rId12"/>
            </p:custDataLst>
          </p:nvPr>
        </p:nvSpPr>
        <p:spPr bwMode="auto">
          <a:xfrm>
            <a:off x="171450" y="1323975"/>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4" name="Oval 109"/>
          <p:cNvSpPr>
            <a:spLocks noChangeArrowheads="1"/>
          </p:cNvSpPr>
          <p:nvPr>
            <p:custDataLst>
              <p:tags r:id="rId13"/>
            </p:custDataLst>
          </p:nvPr>
        </p:nvSpPr>
        <p:spPr bwMode="auto">
          <a:xfrm>
            <a:off x="455613" y="1201738"/>
            <a:ext cx="2359025" cy="23590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5" name="Oval 110"/>
          <p:cNvSpPr>
            <a:spLocks noChangeArrowheads="1"/>
          </p:cNvSpPr>
          <p:nvPr>
            <p:custDataLst>
              <p:tags r:id="rId14"/>
            </p:custDataLst>
          </p:nvPr>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16" name="Oval 111"/>
          <p:cNvSpPr>
            <a:spLocks noChangeArrowheads="1"/>
          </p:cNvSpPr>
          <p:nvPr>
            <p:custDataLst>
              <p:tags r:id="rId15"/>
            </p:custDataLst>
          </p:nvPr>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sz="1300" dirty="0">
              <a:solidFill>
                <a:srgbClr val="003896"/>
              </a:solidFill>
            </a:endParaRPr>
          </a:p>
        </p:txBody>
      </p:sp>
      <p:sp>
        <p:nvSpPr>
          <p:cNvPr id="17" name="Oval 112"/>
          <p:cNvSpPr>
            <a:spLocks noChangeArrowheads="1"/>
          </p:cNvSpPr>
          <p:nvPr>
            <p:custDataLst>
              <p:tags r:id="rId16"/>
            </p:custDataLst>
          </p:nvPr>
        </p:nvSpPr>
        <p:spPr bwMode="auto">
          <a:xfrm>
            <a:off x="949325" y="633413"/>
            <a:ext cx="12223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8" name="Oval 113"/>
          <p:cNvSpPr>
            <a:spLocks noChangeArrowheads="1"/>
          </p:cNvSpPr>
          <p:nvPr>
            <p:custDataLst>
              <p:tags r:id="rId17"/>
            </p:custDataLst>
          </p:nvPr>
        </p:nvSpPr>
        <p:spPr bwMode="auto">
          <a:xfrm>
            <a:off x="912813" y="633413"/>
            <a:ext cx="12096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9" name="Oval 114"/>
          <p:cNvSpPr>
            <a:spLocks noChangeArrowheads="1"/>
          </p:cNvSpPr>
          <p:nvPr>
            <p:custDataLst>
              <p:tags r:id="rId18"/>
            </p:custDataLst>
          </p:nvPr>
        </p:nvSpPr>
        <p:spPr bwMode="auto">
          <a:xfrm>
            <a:off x="974725" y="657225"/>
            <a:ext cx="1222375" cy="1223963"/>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0" name="Oval 115"/>
          <p:cNvSpPr>
            <a:spLocks noChangeArrowheads="1"/>
          </p:cNvSpPr>
          <p:nvPr>
            <p:custDataLst>
              <p:tags r:id="rId19"/>
            </p:custDataLst>
          </p:nvPr>
        </p:nvSpPr>
        <p:spPr bwMode="auto">
          <a:xfrm>
            <a:off x="936625" y="620713"/>
            <a:ext cx="1211263"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1" name="Oval 116"/>
          <p:cNvSpPr>
            <a:spLocks noChangeArrowheads="1"/>
          </p:cNvSpPr>
          <p:nvPr>
            <p:custDataLst>
              <p:tags r:id="rId20"/>
            </p:custDataLst>
          </p:nvPr>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2" name="Oval 117"/>
          <p:cNvSpPr>
            <a:spLocks noChangeArrowheads="1"/>
          </p:cNvSpPr>
          <p:nvPr>
            <p:custDataLst>
              <p:tags r:id="rId21"/>
            </p:custDataLst>
          </p:nvPr>
        </p:nvSpPr>
        <p:spPr bwMode="auto">
          <a:xfrm>
            <a:off x="1011238" y="706438"/>
            <a:ext cx="1100137" cy="1100137"/>
          </a:xfrm>
          <a:prstGeom prst="ellipse">
            <a:avLst/>
          </a:prstGeom>
          <a:noFill/>
          <a:ln w="0">
            <a:solidFill>
              <a:srgbClr val="83725B"/>
            </a:solidFill>
            <a:round/>
            <a:headEnd/>
            <a:tailEnd/>
          </a:ln>
        </p:spPr>
        <p:txBody>
          <a:bodyPr/>
          <a:lstStyle/>
          <a:p>
            <a:pPr>
              <a:defRPr/>
            </a:pPr>
            <a:endParaRPr lang="en-ZA" sz="1300" dirty="0">
              <a:solidFill>
                <a:srgbClr val="003896"/>
              </a:solidFill>
            </a:endParaRPr>
          </a:p>
        </p:txBody>
      </p:sp>
      <p:sp>
        <p:nvSpPr>
          <p:cNvPr id="23" name="Oval 118" descr="face"/>
          <p:cNvSpPr>
            <a:spLocks noChangeArrowheads="1"/>
          </p:cNvSpPr>
          <p:nvPr>
            <p:custDataLst>
              <p:tags r:id="rId22"/>
            </p:custDataLst>
          </p:nvPr>
        </p:nvSpPr>
        <p:spPr bwMode="auto">
          <a:xfrm>
            <a:off x="1004888" y="706438"/>
            <a:ext cx="1111250" cy="1112837"/>
          </a:xfrm>
          <a:prstGeom prst="ellipse">
            <a:avLst/>
          </a:prstGeom>
          <a:blipFill dpi="0" rotWithShape="1">
            <a:blip r:embed="rId59" cstate="print"/>
            <a:srcRect/>
            <a:stretch>
              <a:fillRect/>
            </a:stretch>
          </a:blipFill>
          <a:ln w="9525">
            <a:noFill/>
            <a:round/>
            <a:headEnd/>
            <a:tailEnd/>
          </a:ln>
        </p:spPr>
        <p:txBody>
          <a:bodyPr/>
          <a:lstStyle/>
          <a:p>
            <a:pPr>
              <a:defRPr/>
            </a:pPr>
            <a:endParaRPr lang="en-ZA" sz="1300" dirty="0">
              <a:solidFill>
                <a:srgbClr val="003896"/>
              </a:solidFill>
            </a:endParaRPr>
          </a:p>
        </p:txBody>
      </p:sp>
      <p:sp>
        <p:nvSpPr>
          <p:cNvPr id="24" name="Oval 119"/>
          <p:cNvSpPr>
            <a:spLocks noChangeArrowheads="1"/>
          </p:cNvSpPr>
          <p:nvPr>
            <p:custDataLst>
              <p:tags r:id="rId23"/>
            </p:custDataLst>
          </p:nvPr>
        </p:nvSpPr>
        <p:spPr bwMode="auto">
          <a:xfrm>
            <a:off x="1011238" y="620713"/>
            <a:ext cx="12223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5" name="Oval 120"/>
          <p:cNvSpPr>
            <a:spLocks noChangeArrowheads="1"/>
          </p:cNvSpPr>
          <p:nvPr>
            <p:custDataLst>
              <p:tags r:id="rId24"/>
            </p:custDataLst>
          </p:nvPr>
        </p:nvSpPr>
        <p:spPr bwMode="auto">
          <a:xfrm>
            <a:off x="863600" y="695325"/>
            <a:ext cx="1222375" cy="12096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6" name="Oval 121"/>
          <p:cNvSpPr>
            <a:spLocks noChangeArrowheads="1"/>
          </p:cNvSpPr>
          <p:nvPr>
            <p:custDataLst>
              <p:tags r:id="rId25"/>
            </p:custDataLst>
          </p:nvPr>
        </p:nvSpPr>
        <p:spPr bwMode="auto">
          <a:xfrm>
            <a:off x="1011238" y="695325"/>
            <a:ext cx="1211262" cy="12096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7" name="Oval 122"/>
          <p:cNvSpPr>
            <a:spLocks noChangeArrowheads="1"/>
          </p:cNvSpPr>
          <p:nvPr>
            <p:custDataLst>
              <p:tags r:id="rId26"/>
            </p:custDataLst>
          </p:nvPr>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8" name="Oval 123"/>
          <p:cNvSpPr>
            <a:spLocks noChangeArrowheads="1"/>
          </p:cNvSpPr>
          <p:nvPr>
            <p:custDataLst>
              <p:tags r:id="rId27"/>
            </p:custDataLst>
          </p:nvPr>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9" name="Oval 124"/>
          <p:cNvSpPr>
            <a:spLocks noChangeArrowheads="1"/>
          </p:cNvSpPr>
          <p:nvPr>
            <p:custDataLst>
              <p:tags r:id="rId28"/>
            </p:custDataLst>
          </p:nvPr>
        </p:nvSpPr>
        <p:spPr bwMode="auto">
          <a:xfrm>
            <a:off x="393700" y="3116263"/>
            <a:ext cx="1976438" cy="1974850"/>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0" name="Oval 125"/>
          <p:cNvSpPr>
            <a:spLocks noChangeArrowheads="1"/>
          </p:cNvSpPr>
          <p:nvPr>
            <p:custDataLst>
              <p:tags r:id="rId29"/>
            </p:custDataLst>
          </p:nvPr>
        </p:nvSpPr>
        <p:spPr bwMode="auto">
          <a:xfrm>
            <a:off x="331788" y="3116263"/>
            <a:ext cx="1963737" cy="1974850"/>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1" name="Oval 126"/>
          <p:cNvSpPr>
            <a:spLocks noChangeArrowheads="1"/>
          </p:cNvSpPr>
          <p:nvPr>
            <p:custDataLst>
              <p:tags r:id="rId30"/>
            </p:custDataLst>
          </p:nvPr>
        </p:nvSpPr>
        <p:spPr bwMode="auto">
          <a:xfrm>
            <a:off x="430213" y="3152775"/>
            <a:ext cx="1976437" cy="1976438"/>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2" name="Oval 127"/>
          <p:cNvSpPr>
            <a:spLocks noChangeArrowheads="1"/>
          </p:cNvSpPr>
          <p:nvPr>
            <p:custDataLst>
              <p:tags r:id="rId31"/>
            </p:custDataLst>
          </p:nvPr>
        </p:nvSpPr>
        <p:spPr bwMode="auto">
          <a:xfrm>
            <a:off x="368300" y="3090863"/>
            <a:ext cx="1976438"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3" name="Oval 128" descr="new smal workers"/>
          <p:cNvSpPr>
            <a:spLocks noChangeArrowheads="1"/>
          </p:cNvSpPr>
          <p:nvPr>
            <p:custDataLst>
              <p:tags r:id="rId32"/>
            </p:custDataLst>
          </p:nvPr>
        </p:nvSpPr>
        <p:spPr bwMode="auto">
          <a:xfrm>
            <a:off x="482600" y="3227388"/>
            <a:ext cx="1801813" cy="1814512"/>
          </a:xfrm>
          <a:prstGeom prst="ellipse">
            <a:avLst/>
          </a:prstGeom>
          <a:blipFill dpi="0" rotWithShape="1">
            <a:blip r:embed="rId60" cstate="print">
              <a:lum contrast="12000"/>
            </a:blip>
            <a:srcRect/>
            <a:stretch>
              <a:fillRect/>
            </a:stretch>
          </a:blipFill>
          <a:ln w="0">
            <a:noFill/>
            <a:round/>
            <a:headEnd/>
            <a:tailEnd/>
          </a:ln>
        </p:spPr>
        <p:txBody>
          <a:bodyPr/>
          <a:lstStyle/>
          <a:p>
            <a:pPr>
              <a:defRPr/>
            </a:pPr>
            <a:endParaRPr lang="en-ZA" sz="1300" dirty="0">
              <a:solidFill>
                <a:srgbClr val="003896"/>
              </a:solidFill>
            </a:endParaRPr>
          </a:p>
        </p:txBody>
      </p:sp>
      <p:sp>
        <p:nvSpPr>
          <p:cNvPr id="34" name="Oval 129"/>
          <p:cNvSpPr>
            <a:spLocks noChangeArrowheads="1"/>
          </p:cNvSpPr>
          <p:nvPr>
            <p:custDataLst>
              <p:tags r:id="rId33"/>
            </p:custDataLst>
          </p:nvPr>
        </p:nvSpPr>
        <p:spPr bwMode="auto">
          <a:xfrm>
            <a:off x="257175" y="3201988"/>
            <a:ext cx="1965325"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5" name="Oval 130"/>
          <p:cNvSpPr>
            <a:spLocks noChangeArrowheads="1"/>
          </p:cNvSpPr>
          <p:nvPr>
            <p:custDataLst>
              <p:tags r:id="rId34"/>
            </p:custDataLst>
          </p:nvPr>
        </p:nvSpPr>
        <p:spPr bwMode="auto">
          <a:xfrm>
            <a:off x="492125" y="3090863"/>
            <a:ext cx="1976438"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6" name="Oval 131"/>
          <p:cNvSpPr>
            <a:spLocks noChangeArrowheads="1"/>
          </p:cNvSpPr>
          <p:nvPr>
            <p:custDataLst>
              <p:tags r:id="rId35"/>
            </p:custDataLst>
          </p:nvPr>
        </p:nvSpPr>
        <p:spPr bwMode="auto">
          <a:xfrm>
            <a:off x="481013" y="3201988"/>
            <a:ext cx="1974850"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7" name="Oval 132"/>
          <p:cNvSpPr>
            <a:spLocks noChangeArrowheads="1"/>
          </p:cNvSpPr>
          <p:nvPr>
            <p:custDataLst>
              <p:tags r:id="rId36"/>
            </p:custDataLst>
          </p:nvPr>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38" name="Oval 133"/>
          <p:cNvSpPr>
            <a:spLocks noChangeArrowheads="1"/>
          </p:cNvSpPr>
          <p:nvPr>
            <p:custDataLst>
              <p:tags r:id="rId37"/>
            </p:custDataLst>
          </p:nvPr>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39" name="Oval 134"/>
          <p:cNvSpPr>
            <a:spLocks noChangeArrowheads="1"/>
          </p:cNvSpPr>
          <p:nvPr>
            <p:custDataLst>
              <p:tags r:id="rId38"/>
            </p:custDataLst>
          </p:nvPr>
        </p:nvSpPr>
        <p:spPr bwMode="auto">
          <a:xfrm>
            <a:off x="949325" y="4697413"/>
            <a:ext cx="1643063" cy="16414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0" name="Oval 135"/>
          <p:cNvSpPr>
            <a:spLocks noChangeArrowheads="1"/>
          </p:cNvSpPr>
          <p:nvPr>
            <p:custDataLst>
              <p:tags r:id="rId39"/>
            </p:custDataLst>
          </p:nvPr>
        </p:nvSpPr>
        <p:spPr bwMode="auto">
          <a:xfrm>
            <a:off x="900113" y="4697413"/>
            <a:ext cx="1630362" cy="16414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1" name="Oval 136"/>
          <p:cNvSpPr>
            <a:spLocks noChangeArrowheads="1"/>
          </p:cNvSpPr>
          <p:nvPr>
            <p:custDataLst>
              <p:tags r:id="rId40"/>
            </p:custDataLst>
          </p:nvPr>
        </p:nvSpPr>
        <p:spPr bwMode="auto">
          <a:xfrm>
            <a:off x="987425" y="4733925"/>
            <a:ext cx="1630363" cy="1643063"/>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2" name="Oval 137"/>
          <p:cNvSpPr>
            <a:spLocks noChangeArrowheads="1"/>
          </p:cNvSpPr>
          <p:nvPr>
            <p:custDataLst>
              <p:tags r:id="rId41"/>
            </p:custDataLst>
          </p:nvPr>
        </p:nvSpPr>
        <p:spPr bwMode="auto">
          <a:xfrm>
            <a:off x="925513" y="4684713"/>
            <a:ext cx="1641475"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3" name="Oval 138" descr="boom"/>
          <p:cNvSpPr>
            <a:spLocks noChangeArrowheads="1"/>
          </p:cNvSpPr>
          <p:nvPr>
            <p:custDataLst>
              <p:tags r:id="rId42"/>
            </p:custDataLst>
          </p:nvPr>
        </p:nvSpPr>
        <p:spPr bwMode="auto">
          <a:xfrm>
            <a:off x="1012825" y="4791075"/>
            <a:ext cx="1506538" cy="1519238"/>
          </a:xfrm>
          <a:prstGeom prst="ellipse">
            <a:avLst/>
          </a:prstGeom>
          <a:blipFill dpi="0" rotWithShape="1">
            <a:blip r:embed="rId61" cstate="print">
              <a:lum contrast="6000"/>
            </a:blip>
            <a:srcRect/>
            <a:stretch>
              <a:fillRect/>
            </a:stretch>
          </a:blipFill>
          <a:ln w="9525">
            <a:noFill/>
            <a:miter lim="800000"/>
            <a:headEnd/>
            <a:tailEnd/>
          </a:ln>
        </p:spPr>
        <p:txBody>
          <a:bodyPr/>
          <a:lstStyle/>
          <a:p>
            <a:pPr>
              <a:defRPr/>
            </a:pPr>
            <a:endParaRPr lang="en-ZA" sz="1300" dirty="0">
              <a:solidFill>
                <a:srgbClr val="003896"/>
              </a:solidFill>
            </a:endParaRPr>
          </a:p>
        </p:txBody>
      </p:sp>
      <p:sp>
        <p:nvSpPr>
          <p:cNvPr id="44" name="Oval 139"/>
          <p:cNvSpPr>
            <a:spLocks noChangeArrowheads="1"/>
          </p:cNvSpPr>
          <p:nvPr>
            <p:custDataLst>
              <p:tags r:id="rId43"/>
            </p:custDataLst>
          </p:nvPr>
        </p:nvSpPr>
        <p:spPr bwMode="auto">
          <a:xfrm>
            <a:off x="838200" y="4770438"/>
            <a:ext cx="1630363"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5" name="Oval 140"/>
          <p:cNvSpPr>
            <a:spLocks noChangeArrowheads="1"/>
          </p:cNvSpPr>
          <p:nvPr>
            <p:custDataLst>
              <p:tags r:id="rId44"/>
            </p:custDataLst>
          </p:nvPr>
        </p:nvSpPr>
        <p:spPr bwMode="auto">
          <a:xfrm>
            <a:off x="1023938" y="4770438"/>
            <a:ext cx="1643062"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6" name="Oval 141"/>
          <p:cNvSpPr>
            <a:spLocks noChangeArrowheads="1"/>
          </p:cNvSpPr>
          <p:nvPr>
            <p:custDataLst>
              <p:tags r:id="rId45"/>
            </p:custDataLst>
          </p:nvPr>
        </p:nvSpPr>
        <p:spPr bwMode="auto">
          <a:xfrm>
            <a:off x="1036638" y="4684713"/>
            <a:ext cx="1630362"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7" name="Working Draft Text" hidden="1"/>
          <p:cNvSpPr txBox="1">
            <a:spLocks noChangeArrowheads="1"/>
          </p:cNvSpPr>
          <p:nvPr>
            <p:custDataLst>
              <p:tags r:id="rId46"/>
            </p:custDataLst>
          </p:nvPr>
        </p:nvSpPr>
        <p:spPr bwMode="auto">
          <a:xfrm>
            <a:off x="3059113" y="1160463"/>
            <a:ext cx="993862" cy="138499"/>
          </a:xfrm>
          <a:prstGeom prst="rect">
            <a:avLst/>
          </a:prstGeom>
          <a:noFill/>
          <a:ln w="9525">
            <a:noFill/>
            <a:miter lim="800000"/>
            <a:headEnd/>
            <a:tailEnd/>
          </a:ln>
          <a:effectLst/>
        </p:spPr>
        <p:txBody>
          <a:bodyPr wrap="none" lIns="0" tIns="0" rIns="0" bIns="0">
            <a:spAutoFit/>
          </a:bodyPr>
          <a:lstStyle/>
          <a:p>
            <a:pPr>
              <a:defRPr/>
            </a:pPr>
            <a:r>
              <a:rPr lang="en-ZA" sz="900" b="1" dirty="0">
                <a:solidFill>
                  <a:srgbClr val="003896"/>
                </a:solidFill>
              </a:rPr>
              <a:t>WORKING DRAFT</a:t>
            </a:r>
          </a:p>
        </p:txBody>
      </p:sp>
      <p:sp>
        <p:nvSpPr>
          <p:cNvPr id="48" name="Working Draft" hidden="1"/>
          <p:cNvSpPr txBox="1">
            <a:spLocks noChangeArrowheads="1"/>
          </p:cNvSpPr>
          <p:nvPr>
            <p:custDataLst>
              <p:tags r:id="rId47"/>
            </p:custDataLst>
          </p:nvPr>
        </p:nvSpPr>
        <p:spPr bwMode="auto">
          <a:xfrm>
            <a:off x="3059113" y="1316038"/>
            <a:ext cx="3225242" cy="138499"/>
          </a:xfrm>
          <a:prstGeom prst="rect">
            <a:avLst/>
          </a:prstGeom>
          <a:noFill/>
          <a:ln w="9525">
            <a:noFill/>
            <a:miter lim="800000"/>
            <a:headEnd/>
            <a:tailEnd/>
          </a:ln>
          <a:effectLst/>
        </p:spPr>
        <p:txBody>
          <a:bodyPr wrap="none" lIns="0" tIns="0" rIns="0" bIns="0">
            <a:spAutoFit/>
          </a:bodyPr>
          <a:lstStyle/>
          <a:p>
            <a:pPr>
              <a:defRPr/>
            </a:pPr>
            <a:r>
              <a:rPr lang="en-ZA" sz="900" dirty="0">
                <a:solidFill>
                  <a:srgbClr val="003896"/>
                </a:solidFill>
              </a:rPr>
              <a:t>Last Modified 03.11.2010 16:36:12 South Africa Standard Time</a:t>
            </a:r>
          </a:p>
        </p:txBody>
      </p:sp>
      <p:sp>
        <p:nvSpPr>
          <p:cNvPr id="49" name="Printed" hidden="1"/>
          <p:cNvSpPr txBox="1">
            <a:spLocks noChangeArrowheads="1"/>
          </p:cNvSpPr>
          <p:nvPr>
            <p:custDataLst>
              <p:tags r:id="rId48"/>
            </p:custDataLst>
          </p:nvPr>
        </p:nvSpPr>
        <p:spPr bwMode="auto">
          <a:xfrm>
            <a:off x="3059113" y="1473200"/>
            <a:ext cx="2603277" cy="138499"/>
          </a:xfrm>
          <a:prstGeom prst="rect">
            <a:avLst/>
          </a:prstGeom>
          <a:noFill/>
          <a:ln w="9525">
            <a:noFill/>
            <a:miter lim="800000"/>
            <a:headEnd/>
            <a:tailEnd/>
          </a:ln>
          <a:effectLst/>
        </p:spPr>
        <p:txBody>
          <a:bodyPr wrap="none" lIns="0" tIns="0" rIns="0" bIns="0">
            <a:spAutoFit/>
          </a:bodyPr>
          <a:lstStyle/>
          <a:p>
            <a:pPr>
              <a:defRPr/>
            </a:pPr>
            <a:r>
              <a:rPr lang="en-ZA" sz="900" dirty="0">
                <a:solidFill>
                  <a:srgbClr val="003896"/>
                </a:solidFill>
              </a:rPr>
              <a:t>Printed 11/3/2010 6:29:46 AM India Standard Time</a:t>
            </a:r>
          </a:p>
        </p:txBody>
      </p:sp>
      <p:grpSp>
        <p:nvGrpSpPr>
          <p:cNvPr id="50" name="McK Title Elements"/>
          <p:cNvGrpSpPr>
            <a:grpSpLocks/>
          </p:cNvGrpSpPr>
          <p:nvPr userDrawn="1">
            <p:custDataLst>
              <p:tags r:id="rId49"/>
            </p:custDataLst>
          </p:nvPr>
        </p:nvGrpSpPr>
        <p:grpSpPr bwMode="auto">
          <a:xfrm>
            <a:off x="3059113" y="4930775"/>
            <a:ext cx="4935537" cy="484188"/>
            <a:chOff x="1927" y="3106"/>
            <a:chExt cx="3109" cy="305"/>
          </a:xfrm>
        </p:grpSpPr>
        <p:sp>
          <p:nvSpPr>
            <p:cNvPr id="51" name="McK Document type" hidden="1"/>
            <p:cNvSpPr txBox="1">
              <a:spLocks noChangeArrowheads="1"/>
            </p:cNvSpPr>
            <p:nvPr/>
          </p:nvSpPr>
          <p:spPr bwMode="auto">
            <a:xfrm>
              <a:off x="1927" y="3106"/>
              <a:ext cx="3109" cy="136"/>
            </a:xfrm>
            <a:prstGeom prst="rect">
              <a:avLst/>
            </a:prstGeom>
            <a:noFill/>
            <a:ln w="9525">
              <a:noFill/>
              <a:miter lim="800000"/>
              <a:headEnd/>
              <a:tailEnd/>
            </a:ln>
            <a:effectLst/>
          </p:spPr>
          <p:txBody>
            <a:bodyPr lIns="0" tIns="0" rIns="0" bIns="0" anchor="b">
              <a:spAutoFit/>
            </a:bodyPr>
            <a:lstStyle/>
            <a:p>
              <a:pPr>
                <a:defRPr/>
              </a:pPr>
              <a:r>
                <a:rPr lang="en-ZA" sz="1400" dirty="0">
                  <a:solidFill>
                    <a:srgbClr val="003896"/>
                  </a:solidFill>
                </a:rPr>
                <a:t>Document type</a:t>
              </a:r>
            </a:p>
          </p:txBody>
        </p:sp>
        <p:sp>
          <p:nvSpPr>
            <p:cNvPr id="52" name="McK Date" hidden="1"/>
            <p:cNvSpPr txBox="1">
              <a:spLocks noChangeArrowheads="1"/>
            </p:cNvSpPr>
            <p:nvPr/>
          </p:nvSpPr>
          <p:spPr bwMode="auto">
            <a:xfrm>
              <a:off x="1927" y="3275"/>
              <a:ext cx="3109" cy="136"/>
            </a:xfrm>
            <a:prstGeom prst="rect">
              <a:avLst/>
            </a:prstGeom>
            <a:noFill/>
            <a:ln w="9525">
              <a:noFill/>
              <a:miter lim="800000"/>
              <a:headEnd/>
              <a:tailEnd/>
            </a:ln>
            <a:effectLst/>
          </p:spPr>
          <p:txBody>
            <a:bodyPr lIns="0" tIns="0" rIns="0" bIns="0">
              <a:spAutoFit/>
            </a:bodyPr>
            <a:lstStyle/>
            <a:p>
              <a:pPr>
                <a:defRPr/>
              </a:pPr>
              <a:r>
                <a:rPr lang="en-ZA" sz="1400" dirty="0">
                  <a:solidFill>
                    <a:srgbClr val="003896"/>
                  </a:solidFill>
                </a:rPr>
                <a:t>Date</a:t>
              </a:r>
            </a:p>
          </p:txBody>
        </p:sp>
      </p:grpSp>
      <p:sp>
        <p:nvSpPr>
          <p:cNvPr id="53" name="doc id" hidden="1"/>
          <p:cNvSpPr>
            <a:spLocks noChangeArrowheads="1"/>
          </p:cNvSpPr>
          <p:nvPr>
            <p:custDataLst>
              <p:tags r:id="rId50"/>
            </p:custDataLst>
          </p:nvPr>
        </p:nvSpPr>
        <p:spPr bwMode="auto">
          <a:xfrm>
            <a:off x="8010525" y="47625"/>
            <a:ext cx="995363" cy="107722"/>
          </a:xfrm>
          <a:prstGeom prst="rect">
            <a:avLst/>
          </a:prstGeom>
          <a:noFill/>
          <a:ln w="9525">
            <a:noFill/>
            <a:miter lim="800000"/>
            <a:headEnd/>
            <a:tailEnd/>
          </a:ln>
          <a:effectLst/>
        </p:spPr>
        <p:txBody>
          <a:bodyPr lIns="0" tIns="0" rIns="0" bIns="0">
            <a:spAutoFit/>
          </a:bodyPr>
          <a:lstStyle/>
          <a:p>
            <a:pPr algn="r" defTabSz="895350">
              <a:defRPr/>
            </a:pPr>
            <a:r>
              <a:rPr lang="en-ZA" sz="700" dirty="0">
                <a:solidFill>
                  <a:srgbClr val="000000"/>
                </a:solidFill>
              </a:rPr>
              <a:t>TVM-AAA123-20091218-</a:t>
            </a:r>
          </a:p>
        </p:txBody>
      </p:sp>
      <p:pic>
        <p:nvPicPr>
          <p:cNvPr id="54" name="Picture 172"/>
          <p:cNvPicPr>
            <a:picLocks noChangeArrowheads="1"/>
          </p:cNvPicPr>
          <p:nvPr>
            <p:custDataLst>
              <p:tags r:id="rId51"/>
            </p:custDataLst>
          </p:nvPr>
        </p:nvPicPr>
        <p:blipFill>
          <a:blip r:embed="rId62" cstate="print"/>
          <a:srcRect/>
          <a:stretch>
            <a:fillRect/>
          </a:stretch>
        </p:blipFill>
        <p:spPr bwMode="auto">
          <a:xfrm>
            <a:off x="6800850" y="319088"/>
            <a:ext cx="2146300" cy="544512"/>
          </a:xfrm>
          <a:prstGeom prst="rect">
            <a:avLst/>
          </a:prstGeom>
          <a:noFill/>
          <a:ln w="19050">
            <a:noFill/>
            <a:miter lim="800000"/>
            <a:headEnd/>
            <a:tailEnd/>
          </a:ln>
        </p:spPr>
      </p:pic>
      <p:sp>
        <p:nvSpPr>
          <p:cNvPr id="3075" name="Rectangle 3"/>
          <p:cNvSpPr>
            <a:spLocks noGrp="1" noChangeArrowheads="1"/>
          </p:cNvSpPr>
          <p:nvPr>
            <p:ph type="ctrTitle"/>
            <p:custDataLst>
              <p:tags r:id="rId52"/>
            </p:custDataLst>
          </p:nvPr>
        </p:nvSpPr>
        <p:spPr>
          <a:xfrm>
            <a:off x="3059113" y="3636963"/>
            <a:ext cx="5545137" cy="311150"/>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custDataLst>
              <p:tags r:id="rId53"/>
            </p:custDataLst>
          </p:nvPr>
        </p:nvSpPr>
        <p:spPr>
          <a:xfrm>
            <a:off x="3059113" y="4092575"/>
            <a:ext cx="5545137" cy="244475"/>
          </a:xfrm>
        </p:spPr>
        <p:txBody>
          <a:bodyPr/>
          <a:lstStyle>
            <a:lvl1pPr>
              <a:defRPr>
                <a:solidFill>
                  <a:srgbClr val="83725B"/>
                </a:solidFill>
              </a:defRPr>
            </a:lvl1pPr>
          </a:lstStyle>
          <a:p>
            <a:r>
              <a:rPr lang="en-ZA"/>
              <a:t>Click to edit Master subtitle style</a:t>
            </a:r>
          </a:p>
        </p:txBody>
      </p:sp>
    </p:spTree>
    <p:extLst>
      <p:ext uri="{BB962C8B-B14F-4D97-AF65-F5344CB8AC3E}">
        <p14:creationId xmlns:p14="http://schemas.microsoft.com/office/powerpoint/2010/main" val="2228314182"/>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1009" name="think-cell Slide" r:id="rId7" imgW="270" imgH="270" progId="TCLayout.ActiveDocument.1">
                  <p:embed/>
                </p:oleObj>
              </mc:Choice>
              <mc:Fallback>
                <p:oleObj name="think-cell Slide" r:id="rId7" imgW="270" imgH="270" progId="TCLayout.ActiveDocument.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custDataLst>
              <p:tags r:id="rId3"/>
            </p:custDataLst>
          </p:nvPr>
        </p:nvSpPr>
        <p:spPr/>
        <p:txBody>
          <a:bodyPr/>
          <a:lstStyle/>
          <a:p>
            <a:r>
              <a:rPr lang="en-ZA"/>
              <a:t>Click to edit Master title style</a:t>
            </a:r>
          </a:p>
        </p:txBody>
      </p:sp>
      <p:sp>
        <p:nvSpPr>
          <p:cNvPr id="3" name="Content Placeholder 2"/>
          <p:cNvSpPr>
            <a:spLocks noGrp="1"/>
          </p:cNvSpPr>
          <p:nvPr>
            <p:ph idx="1"/>
            <p:custDataLst>
              <p:tags r:id="rId4"/>
            </p:custDataLst>
          </p:nvPr>
        </p:nvSpPr>
        <p:spPr/>
        <p:txBody>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5"/>
            </p:custDataLst>
          </p:nvPr>
        </p:nvSpPr>
        <p:spPr>
          <a:ln/>
        </p:spPr>
        <p:txBody>
          <a:bodyPr/>
          <a:lstStyle>
            <a:lvl1pPr>
              <a:defRPr/>
            </a:lvl1pPr>
          </a:lstStyle>
          <a:p>
            <a:pPr>
              <a:defRPr/>
            </a:pPr>
            <a:fld id="{4231D785-6681-452B-8923-F36674536338}" type="slidenum">
              <a:rPr lang="en-ZA" smtClean="0"/>
              <a:pPr>
                <a:defRPr/>
              </a:pPr>
              <a:t>‹#›</a:t>
            </a:fld>
            <a:endParaRPr lang="en-ZA" dirty="0"/>
          </a:p>
        </p:txBody>
      </p:sp>
    </p:spTree>
    <p:extLst>
      <p:ext uri="{BB962C8B-B14F-4D97-AF65-F5344CB8AC3E}">
        <p14:creationId xmlns:p14="http://schemas.microsoft.com/office/powerpoint/2010/main" val="1887008137"/>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046440"/>
          </a:xfrm>
        </p:spPr>
        <p:txBody>
          <a:bodyPr anchor="t"/>
          <a:lstStyle>
            <a:lvl1pPr algn="l">
              <a:defRPr sz="4000" b="1" cap="all"/>
            </a:lvl1pPr>
          </a:lstStyle>
          <a:p>
            <a:r>
              <a:rPr lang="en-ZA"/>
              <a:t>Click to edit Master title style</a:t>
            </a:r>
          </a:p>
        </p:txBody>
      </p:sp>
      <p:sp>
        <p:nvSpPr>
          <p:cNvPr id="3" name="Text Placeholder 2"/>
          <p:cNvSpPr>
            <a:spLocks noGrp="1"/>
          </p:cNvSpPr>
          <p:nvPr>
            <p:ph type="body" idx="1"/>
          </p:nvPr>
        </p:nvSpPr>
        <p:spPr>
          <a:xfrm>
            <a:off x="722313"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ZA"/>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20106200-6E53-4DC8-BA26-3D705866126B}" type="slidenum">
              <a:rPr lang="en-ZA" smtClean="0"/>
              <a:pPr>
                <a:defRPr/>
              </a:pPr>
              <a:t>‹#›</a:t>
            </a:fld>
            <a:endParaRPr lang="en-ZA" dirty="0"/>
          </a:p>
        </p:txBody>
      </p:sp>
    </p:spTree>
    <p:extLst>
      <p:ext uri="{BB962C8B-B14F-4D97-AF65-F5344CB8AC3E}">
        <p14:creationId xmlns:p14="http://schemas.microsoft.com/office/powerpoint/2010/main" val="3528104776"/>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Content Placeholder 2"/>
          <p:cNvSpPr>
            <a:spLocks noGrp="1"/>
          </p:cNvSpPr>
          <p:nvPr>
            <p:ph sz="half" idx="1"/>
          </p:nvPr>
        </p:nvSpPr>
        <p:spPr>
          <a:xfrm>
            <a:off x="436563" y="1890713"/>
            <a:ext cx="3316287"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Content Placeholder 3"/>
          <p:cNvSpPr>
            <a:spLocks noGrp="1"/>
          </p:cNvSpPr>
          <p:nvPr>
            <p:ph sz="half" idx="2"/>
          </p:nvPr>
        </p:nvSpPr>
        <p:spPr>
          <a:xfrm>
            <a:off x="3905250" y="1890713"/>
            <a:ext cx="3316288"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AD4428DA-B430-4CFD-9183-DAB7F76E00D5}" type="slidenum">
              <a:rPr lang="en-ZA" smtClean="0"/>
              <a:pPr>
                <a:defRPr/>
              </a:pPr>
              <a:t>‹#›</a:t>
            </a:fld>
            <a:endParaRPr lang="en-ZA" dirty="0"/>
          </a:p>
        </p:txBody>
      </p:sp>
    </p:spTree>
    <p:extLst>
      <p:ext uri="{BB962C8B-B14F-4D97-AF65-F5344CB8AC3E}">
        <p14:creationId xmlns:p14="http://schemas.microsoft.com/office/powerpoint/2010/main" val="281062911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2004544892"/>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89172"/>
            <a:ext cx="8229600" cy="313932"/>
          </a:xfrm>
        </p:spPr>
        <p:txBody>
          <a:bodyPr/>
          <a:lstStyle>
            <a:lvl1pPr>
              <a:defRPr/>
            </a:lvl1pPr>
          </a:lstStyle>
          <a:p>
            <a:r>
              <a:rPr lang="en-ZA"/>
              <a:t>Click to edit Master title style</a:t>
            </a:r>
          </a:p>
        </p:txBody>
      </p:sp>
      <p:sp>
        <p:nvSpPr>
          <p:cNvPr id="3" name="Text Placeholder 2"/>
          <p:cNvSpPr>
            <a:spLocks noGrp="1"/>
          </p:cNvSpPr>
          <p:nvPr>
            <p:ph type="body" idx="1"/>
          </p:nvPr>
        </p:nvSpPr>
        <p:spPr>
          <a:xfrm>
            <a:off x="457200" y="1436211"/>
            <a:ext cx="4040188"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ZA"/>
              <a:t>Click to edit Master text styles</a:t>
            </a:r>
          </a:p>
        </p:txBody>
      </p:sp>
      <p:sp>
        <p:nvSpPr>
          <p:cNvPr id="4" name="Content Placeholder 3"/>
          <p:cNvSpPr>
            <a:spLocks noGrp="1"/>
          </p:cNvSpPr>
          <p:nvPr>
            <p:ph sz="half" idx="2"/>
          </p:nvPr>
        </p:nvSpPr>
        <p:spPr>
          <a:xfrm>
            <a:off x="457200" y="2174875"/>
            <a:ext cx="4040188"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Text Placeholder 4"/>
          <p:cNvSpPr>
            <a:spLocks noGrp="1"/>
          </p:cNvSpPr>
          <p:nvPr>
            <p:ph type="body" sz="quarter" idx="3"/>
          </p:nvPr>
        </p:nvSpPr>
        <p:spPr>
          <a:xfrm>
            <a:off x="4645025" y="1436211"/>
            <a:ext cx="4041775"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ZA"/>
              <a:t>Click to edit Master text styles</a:t>
            </a:r>
          </a:p>
        </p:txBody>
      </p:sp>
      <p:sp>
        <p:nvSpPr>
          <p:cNvPr id="6" name="Content Placeholder 5"/>
          <p:cNvSpPr>
            <a:spLocks noGrp="1"/>
          </p:cNvSpPr>
          <p:nvPr>
            <p:ph sz="quarter" idx="4"/>
          </p:nvPr>
        </p:nvSpPr>
        <p:spPr>
          <a:xfrm>
            <a:off x="4645025" y="2174875"/>
            <a:ext cx="4041775"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06163A0C-4F86-4CA8-9827-C8BBEAF70CFF}" type="slidenum">
              <a:rPr lang="en-ZA" smtClean="0"/>
              <a:pPr>
                <a:defRPr/>
              </a:pPr>
              <a:t>‹#›</a:t>
            </a:fld>
            <a:endParaRPr lang="en-ZA" dirty="0"/>
          </a:p>
        </p:txBody>
      </p:sp>
    </p:spTree>
    <p:extLst>
      <p:ext uri="{BB962C8B-B14F-4D97-AF65-F5344CB8AC3E}">
        <p14:creationId xmlns:p14="http://schemas.microsoft.com/office/powerpoint/2010/main" val="2779056728"/>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2101B922-DDCB-4518-B8FE-2372B511FD14}" type="slidenum">
              <a:rPr lang="en-ZA" smtClean="0"/>
              <a:pPr>
                <a:defRPr/>
              </a:pPr>
              <a:t>‹#›</a:t>
            </a:fld>
            <a:endParaRPr lang="en-ZA" dirty="0"/>
          </a:p>
        </p:txBody>
      </p:sp>
    </p:spTree>
    <p:extLst>
      <p:ext uri="{BB962C8B-B14F-4D97-AF65-F5344CB8AC3E}">
        <p14:creationId xmlns:p14="http://schemas.microsoft.com/office/powerpoint/2010/main" val="2800503638"/>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3033AC16-07EC-4F8A-9928-368BE5C2CEF6}" type="slidenum">
              <a:rPr lang="en-ZA" smtClean="0"/>
              <a:pPr>
                <a:defRPr/>
              </a:pPr>
              <a:t>‹#›</a:t>
            </a:fld>
            <a:endParaRPr lang="en-ZA" dirty="0"/>
          </a:p>
        </p:txBody>
      </p:sp>
    </p:spTree>
    <p:extLst>
      <p:ext uri="{BB962C8B-B14F-4D97-AF65-F5344CB8AC3E}">
        <p14:creationId xmlns:p14="http://schemas.microsoft.com/office/powerpoint/2010/main" val="4142823111"/>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1880"/>
            <a:ext cx="3008313" cy="523220"/>
          </a:xfrm>
        </p:spPr>
        <p:txBody>
          <a:bodyPr anchor="b"/>
          <a:lstStyle>
            <a:lvl1pPr algn="l">
              <a:defRPr sz="2000" b="1"/>
            </a:lvl1pPr>
          </a:lstStyle>
          <a:p>
            <a:r>
              <a:rPr lang="en-ZA"/>
              <a:t>Click to edit Master title style</a:t>
            </a:r>
          </a:p>
        </p:txBody>
      </p:sp>
      <p:sp>
        <p:nvSpPr>
          <p:cNvPr id="3" name="Content Placeholder 2"/>
          <p:cNvSpPr>
            <a:spLocks noGrp="1"/>
          </p:cNvSpPr>
          <p:nvPr>
            <p:ph idx="1"/>
          </p:nvPr>
        </p:nvSpPr>
        <p:spPr>
          <a:xfrm>
            <a:off x="3575050" y="273050"/>
            <a:ext cx="5111750"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Text Placeholder 3"/>
          <p:cNvSpPr>
            <a:spLocks noGrp="1"/>
          </p:cNvSpPr>
          <p:nvPr>
            <p:ph type="body" sz="half" idx="2"/>
          </p:nvPr>
        </p:nvSpPr>
        <p:spPr>
          <a:xfrm>
            <a:off x="457200" y="1435100"/>
            <a:ext cx="3008313"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7C58448F-903D-4076-81E6-CC1342E77768}" type="slidenum">
              <a:rPr lang="en-ZA" smtClean="0"/>
              <a:pPr>
                <a:defRPr/>
              </a:pPr>
              <a:t>‹#›</a:t>
            </a:fld>
            <a:endParaRPr lang="en-ZA" dirty="0"/>
          </a:p>
        </p:txBody>
      </p:sp>
    </p:spTree>
    <p:extLst>
      <p:ext uri="{BB962C8B-B14F-4D97-AF65-F5344CB8AC3E}">
        <p14:creationId xmlns:p14="http://schemas.microsoft.com/office/powerpoint/2010/main" val="3754496436"/>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728"/>
            <a:ext cx="5486400" cy="261610"/>
          </a:xfrm>
        </p:spPr>
        <p:txBody>
          <a:bodyPr anchor="b"/>
          <a:lstStyle>
            <a:lvl1pPr algn="l">
              <a:defRPr sz="2000" b="1"/>
            </a:lvl1pPr>
          </a:lstStyle>
          <a:p>
            <a:r>
              <a:rPr lang="en-ZA"/>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7CF77064-7B8D-4E3A-A438-994F209A53CA}" type="slidenum">
              <a:rPr lang="en-ZA" smtClean="0"/>
              <a:pPr>
                <a:defRPr/>
              </a:pPr>
              <a:t>‹#›</a:t>
            </a:fld>
            <a:endParaRPr lang="en-ZA" dirty="0"/>
          </a:p>
        </p:txBody>
      </p:sp>
    </p:spTree>
    <p:extLst>
      <p:ext uri="{BB962C8B-B14F-4D97-AF65-F5344CB8AC3E}">
        <p14:creationId xmlns:p14="http://schemas.microsoft.com/office/powerpoint/2010/main" val="1661041874"/>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Vertical Text Placeholder 2"/>
          <p:cNvSpPr>
            <a:spLocks noGrp="1"/>
          </p:cNvSpPr>
          <p:nvPr>
            <p:ph type="body" orient="vert" idx="1"/>
          </p:nvPr>
        </p:nvSpPr>
        <p:spPr>
          <a:xfrm>
            <a:off x="4020662" y="1890713"/>
            <a:ext cx="3200876" cy="1222375"/>
          </a:xfrm>
        </p:spPr>
        <p:txBody>
          <a:bodyPr vert="eaVert"/>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A3B8BDE-0140-4115-B5CB-539F2165D80D}" type="slidenum">
              <a:rPr lang="en-ZA" smtClean="0"/>
              <a:pPr>
                <a:defRPr/>
              </a:pPr>
              <a:t>‹#›</a:t>
            </a:fld>
            <a:endParaRPr lang="en-ZA" dirty="0"/>
          </a:p>
        </p:txBody>
      </p:sp>
    </p:spTree>
    <p:extLst>
      <p:ext uri="{BB962C8B-B14F-4D97-AF65-F5344CB8AC3E}">
        <p14:creationId xmlns:p14="http://schemas.microsoft.com/office/powerpoint/2010/main" val="484345449"/>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30512" y="328613"/>
            <a:ext cx="627864" cy="2784475"/>
          </a:xfrm>
        </p:spPr>
        <p:txBody>
          <a:bodyPr vert="eaVert"/>
          <a:lstStyle/>
          <a:p>
            <a:r>
              <a:rPr lang="en-ZA"/>
              <a:t>Click to edit Master title style</a:t>
            </a:r>
          </a:p>
        </p:txBody>
      </p:sp>
      <p:sp>
        <p:nvSpPr>
          <p:cNvPr id="3" name="Vertical Text Placeholder 2"/>
          <p:cNvSpPr>
            <a:spLocks noGrp="1"/>
          </p:cNvSpPr>
          <p:nvPr>
            <p:ph type="body" orient="vert" idx="1"/>
          </p:nvPr>
        </p:nvSpPr>
        <p:spPr>
          <a:xfrm>
            <a:off x="3837627" y="328613"/>
            <a:ext cx="1477328" cy="2784475"/>
          </a:xfrm>
        </p:spPr>
        <p:txBody>
          <a:bodyPr vert="eaVert"/>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0FA03D3-582D-4F20-9344-55D70D0EEDF4}" type="slidenum">
              <a:rPr lang="en-ZA" smtClean="0"/>
              <a:pPr>
                <a:defRPr/>
              </a:pPr>
              <a:t>‹#›</a:t>
            </a:fld>
            <a:endParaRPr lang="en-ZA" dirty="0"/>
          </a:p>
        </p:txBody>
      </p:sp>
    </p:spTree>
    <p:extLst>
      <p:ext uri="{BB962C8B-B14F-4D97-AF65-F5344CB8AC3E}">
        <p14:creationId xmlns:p14="http://schemas.microsoft.com/office/powerpoint/2010/main" val="938004240"/>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2612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9373966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2714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50998394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63010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3F87C682-DEAB-4E12-BFFD-6026E5690711}" type="datetime1">
              <a:rPr lang="en-US"/>
              <a:pPr>
                <a:defRPr/>
              </a:pPr>
              <a:t>9/19/2022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F936E690-4406-43F9-BFC2-D786CBB3F01D}" type="slidenum">
              <a:rPr lang="en-ZA"/>
              <a:pPr/>
              <a:t>‹#›</a:t>
            </a:fld>
            <a:endParaRPr lang="en-ZA" dirty="0"/>
          </a:p>
        </p:txBody>
      </p:sp>
    </p:spTree>
    <p:extLst>
      <p:ext uri="{BB962C8B-B14F-4D97-AF65-F5344CB8AC3E}">
        <p14:creationId xmlns:p14="http://schemas.microsoft.com/office/powerpoint/2010/main" val="4094148442"/>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2652971960"/>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041095"/>
      </p:ext>
    </p:extLst>
  </p:cSld>
  <p:clrMapOvr>
    <a:masterClrMapping/>
  </p:clrMapOvr>
  <p:transition spd="slow"/>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351483414"/>
              </p:ext>
            </p:extLst>
          </p:nvPr>
        </p:nvGraphicFramePr>
        <p:xfrm>
          <a:off x="1621" y="1623"/>
          <a:ext cx="1619" cy="1619"/>
        </p:xfrm>
        <a:graphic>
          <a:graphicData uri="http://schemas.openxmlformats.org/presentationml/2006/ole">
            <mc:AlternateContent xmlns:mc="http://schemas.openxmlformats.org/markup-compatibility/2006">
              <mc:Choice xmlns:v="urn:schemas-microsoft-com:vml" Requires="v">
                <p:oleObj spid="_x0000_s45987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3"/>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7" y="319090"/>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10883"/>
            <a:ext cx="5036085" cy="484306"/>
            <a:chOff x="1663" y="3109"/>
            <a:chExt cx="3109" cy="299"/>
          </a:xfrm>
        </p:grpSpPr>
        <p:sp>
          <p:nvSpPr>
            <p:cNvPr id="9" name="McK Document type"/>
            <p:cNvSpPr txBox="1">
              <a:spLocks noChangeArrowheads="1"/>
            </p:cNvSpPr>
            <p:nvPr/>
          </p:nvSpPr>
          <p:spPr bwMode="auto">
            <a:xfrm>
              <a:off x="1663" y="3109"/>
              <a:ext cx="3109"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90" y="2283912"/>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90" y="3831273"/>
            <a:ext cx="5285324" cy="215444"/>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41350699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3682902502"/>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46090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7" y="300315"/>
            <a:ext cx="70025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98005998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0444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tags" Target="../tags/tag8.xml"/><Relationship Id="rId18" Type="http://schemas.openxmlformats.org/officeDocument/2006/relationships/tags" Target="../tags/tag13.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tags" Target="../tags/tag16.xml"/><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tags" Target="../tags/tag12.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tags" Target="../tags/tag11.xml"/><Relationship Id="rId20" Type="http://schemas.openxmlformats.org/officeDocument/2006/relationships/tags" Target="../tags/tag15.xml"/><Relationship Id="rId1" Type="http://schemas.openxmlformats.org/officeDocument/2006/relationships/slideLayout" Target="../slideLayouts/slideLayout1.xml"/><Relationship Id="rId6" Type="http://schemas.openxmlformats.org/officeDocument/2006/relationships/vmlDrawing" Target="../drawings/vmlDrawing1.vml"/><Relationship Id="rId11" Type="http://schemas.openxmlformats.org/officeDocument/2006/relationships/tags" Target="../tags/tag6.xml"/><Relationship Id="rId24" Type="http://schemas.openxmlformats.org/officeDocument/2006/relationships/image" Target="../media/image1.emf"/><Relationship Id="rId5" Type="http://schemas.openxmlformats.org/officeDocument/2006/relationships/theme" Target="../theme/theme1.xml"/><Relationship Id="rId15" Type="http://schemas.openxmlformats.org/officeDocument/2006/relationships/tags" Target="../tags/tag10.xml"/><Relationship Id="rId23" Type="http://schemas.openxmlformats.org/officeDocument/2006/relationships/oleObject" Target="../embeddings/oleObject1.bin"/><Relationship Id="rId10" Type="http://schemas.openxmlformats.org/officeDocument/2006/relationships/tags" Target="../tags/tag5.xml"/><Relationship Id="rId19" Type="http://schemas.openxmlformats.org/officeDocument/2006/relationships/tags" Target="../tags/tag14.xml"/><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tags" Target="../tags/tag9.xml"/><Relationship Id="rId22" Type="http://schemas.openxmlformats.org/officeDocument/2006/relationships/tags" Target="../tags/tag17.xml"/></Relationships>
</file>

<file path=ppt/slideMasters/_rels/slideMaster10.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18" Type="http://schemas.openxmlformats.org/officeDocument/2006/relationships/tags" Target="../tags/tag124.xml"/><Relationship Id="rId26" Type="http://schemas.openxmlformats.org/officeDocument/2006/relationships/image" Target="../media/image2.png"/><Relationship Id="rId3" Type="http://schemas.openxmlformats.org/officeDocument/2006/relationships/slideLayout" Target="../slideLayouts/slideLayout67.xml"/><Relationship Id="rId21" Type="http://schemas.openxmlformats.org/officeDocument/2006/relationships/tags" Target="../tags/tag127.xml"/><Relationship Id="rId7" Type="http://schemas.openxmlformats.org/officeDocument/2006/relationships/vmlDrawing" Target="../drawings/vmlDrawing18.vml"/><Relationship Id="rId12" Type="http://schemas.openxmlformats.org/officeDocument/2006/relationships/tags" Target="../tags/tag118.xml"/><Relationship Id="rId17" Type="http://schemas.openxmlformats.org/officeDocument/2006/relationships/tags" Target="../tags/tag123.xml"/><Relationship Id="rId25" Type="http://schemas.openxmlformats.org/officeDocument/2006/relationships/image" Target="../media/image1.emf"/><Relationship Id="rId2" Type="http://schemas.openxmlformats.org/officeDocument/2006/relationships/slideLayout" Target="../slideLayouts/slideLayout66.xml"/><Relationship Id="rId16" Type="http://schemas.openxmlformats.org/officeDocument/2006/relationships/tags" Target="../tags/tag122.xml"/><Relationship Id="rId20" Type="http://schemas.openxmlformats.org/officeDocument/2006/relationships/tags" Target="../tags/tag126.xml"/><Relationship Id="rId1" Type="http://schemas.openxmlformats.org/officeDocument/2006/relationships/slideLayout" Target="../slideLayouts/slideLayout65.xml"/><Relationship Id="rId6" Type="http://schemas.openxmlformats.org/officeDocument/2006/relationships/theme" Target="../theme/theme10.xml"/><Relationship Id="rId11" Type="http://schemas.openxmlformats.org/officeDocument/2006/relationships/tags" Target="../tags/tag117.xml"/><Relationship Id="rId24" Type="http://schemas.openxmlformats.org/officeDocument/2006/relationships/oleObject" Target="../embeddings/oleObject18.bin"/><Relationship Id="rId5" Type="http://schemas.openxmlformats.org/officeDocument/2006/relationships/slideLayout" Target="../slideLayouts/slideLayout69.xml"/><Relationship Id="rId15" Type="http://schemas.openxmlformats.org/officeDocument/2006/relationships/tags" Target="../tags/tag121.xml"/><Relationship Id="rId23" Type="http://schemas.openxmlformats.org/officeDocument/2006/relationships/tags" Target="../tags/tag129.xml"/><Relationship Id="rId10" Type="http://schemas.openxmlformats.org/officeDocument/2006/relationships/tags" Target="../tags/tag116.xml"/><Relationship Id="rId19" Type="http://schemas.openxmlformats.org/officeDocument/2006/relationships/tags" Target="../tags/tag125.xml"/><Relationship Id="rId4" Type="http://schemas.openxmlformats.org/officeDocument/2006/relationships/slideLayout" Target="../slideLayouts/slideLayout68.xml"/><Relationship Id="rId9" Type="http://schemas.openxmlformats.org/officeDocument/2006/relationships/tags" Target="../tags/tag115.xml"/><Relationship Id="rId14" Type="http://schemas.openxmlformats.org/officeDocument/2006/relationships/tags" Target="../tags/tag120.xml"/><Relationship Id="rId22" Type="http://schemas.openxmlformats.org/officeDocument/2006/relationships/tags" Target="../tags/tag128.xml"/><Relationship Id="rId27"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vmlDrawing" Target="../drawings/vmlDrawing21.vml"/><Relationship Id="rId13" Type="http://schemas.openxmlformats.org/officeDocument/2006/relationships/tags" Target="../tags/tag136.xml"/><Relationship Id="rId18" Type="http://schemas.openxmlformats.org/officeDocument/2006/relationships/tags" Target="../tags/tag141.xml"/><Relationship Id="rId26" Type="http://schemas.openxmlformats.org/officeDocument/2006/relationships/image" Target="../media/image1.emf"/><Relationship Id="rId3" Type="http://schemas.openxmlformats.org/officeDocument/2006/relationships/slideLayout" Target="../slideLayouts/slideLayout72.xml"/><Relationship Id="rId21" Type="http://schemas.openxmlformats.org/officeDocument/2006/relationships/tags" Target="../tags/tag144.xml"/><Relationship Id="rId7" Type="http://schemas.openxmlformats.org/officeDocument/2006/relationships/theme" Target="../theme/theme11.xml"/><Relationship Id="rId12" Type="http://schemas.openxmlformats.org/officeDocument/2006/relationships/tags" Target="../tags/tag135.xml"/><Relationship Id="rId17" Type="http://schemas.openxmlformats.org/officeDocument/2006/relationships/tags" Target="../tags/tag140.xml"/><Relationship Id="rId25" Type="http://schemas.openxmlformats.org/officeDocument/2006/relationships/oleObject" Target="../embeddings/oleObject21.bin"/><Relationship Id="rId2" Type="http://schemas.openxmlformats.org/officeDocument/2006/relationships/slideLayout" Target="../slideLayouts/slideLayout71.xml"/><Relationship Id="rId16" Type="http://schemas.openxmlformats.org/officeDocument/2006/relationships/tags" Target="../tags/tag139.xml"/><Relationship Id="rId20" Type="http://schemas.openxmlformats.org/officeDocument/2006/relationships/tags" Target="../tags/tag143.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tags" Target="../tags/tag134.xml"/><Relationship Id="rId24" Type="http://schemas.openxmlformats.org/officeDocument/2006/relationships/tags" Target="../tags/tag147.xml"/><Relationship Id="rId5" Type="http://schemas.openxmlformats.org/officeDocument/2006/relationships/slideLayout" Target="../slideLayouts/slideLayout74.xml"/><Relationship Id="rId15" Type="http://schemas.openxmlformats.org/officeDocument/2006/relationships/tags" Target="../tags/tag138.xml"/><Relationship Id="rId23" Type="http://schemas.openxmlformats.org/officeDocument/2006/relationships/tags" Target="../tags/tag146.xml"/><Relationship Id="rId28" Type="http://schemas.openxmlformats.org/officeDocument/2006/relationships/image" Target="../media/image3.png"/><Relationship Id="rId10" Type="http://schemas.openxmlformats.org/officeDocument/2006/relationships/tags" Target="../tags/tag133.xml"/><Relationship Id="rId19" Type="http://schemas.openxmlformats.org/officeDocument/2006/relationships/tags" Target="../tags/tag142.xml"/><Relationship Id="rId4" Type="http://schemas.openxmlformats.org/officeDocument/2006/relationships/slideLayout" Target="../slideLayouts/slideLayout73.xml"/><Relationship Id="rId9" Type="http://schemas.openxmlformats.org/officeDocument/2006/relationships/tags" Target="../tags/tag132.xml"/><Relationship Id="rId14" Type="http://schemas.openxmlformats.org/officeDocument/2006/relationships/tags" Target="../tags/tag137.xml"/><Relationship Id="rId22" Type="http://schemas.openxmlformats.org/officeDocument/2006/relationships/tags" Target="../tags/tag145.xml"/><Relationship Id="rId27"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13" Type="http://schemas.openxmlformats.org/officeDocument/2006/relationships/vmlDrawing" Target="../drawings/vmlDrawing24.vml"/><Relationship Id="rId18" Type="http://schemas.openxmlformats.org/officeDocument/2006/relationships/tags" Target="../tags/tag154.xml"/><Relationship Id="rId26" Type="http://schemas.openxmlformats.org/officeDocument/2006/relationships/tags" Target="../tags/tag162.xml"/><Relationship Id="rId39" Type="http://schemas.openxmlformats.org/officeDocument/2006/relationships/tags" Target="../tags/tag175.xml"/><Relationship Id="rId21" Type="http://schemas.openxmlformats.org/officeDocument/2006/relationships/tags" Target="../tags/tag157.xml"/><Relationship Id="rId34" Type="http://schemas.openxmlformats.org/officeDocument/2006/relationships/tags" Target="../tags/tag170.xml"/><Relationship Id="rId42" Type="http://schemas.openxmlformats.org/officeDocument/2006/relationships/tags" Target="../tags/tag1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6" Type="http://schemas.openxmlformats.org/officeDocument/2006/relationships/tags" Target="../tags/tag152.xml"/><Relationship Id="rId29" Type="http://schemas.openxmlformats.org/officeDocument/2006/relationships/tags" Target="../tags/tag16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tags" Target="../tags/tag160.xml"/><Relationship Id="rId32" Type="http://schemas.openxmlformats.org/officeDocument/2006/relationships/tags" Target="../tags/tag168.xml"/><Relationship Id="rId37" Type="http://schemas.openxmlformats.org/officeDocument/2006/relationships/tags" Target="../tags/tag173.xml"/><Relationship Id="rId40" Type="http://schemas.openxmlformats.org/officeDocument/2006/relationships/tags" Target="../tags/tag176.xml"/><Relationship Id="rId45" Type="http://schemas.openxmlformats.org/officeDocument/2006/relationships/image" Target="../media/image3.png"/><Relationship Id="rId5" Type="http://schemas.openxmlformats.org/officeDocument/2006/relationships/slideLayout" Target="../slideLayouts/slideLayout80.xml"/><Relationship Id="rId15" Type="http://schemas.openxmlformats.org/officeDocument/2006/relationships/tags" Target="../tags/tag151.xml"/><Relationship Id="rId23" Type="http://schemas.openxmlformats.org/officeDocument/2006/relationships/tags" Target="../tags/tag159.xml"/><Relationship Id="rId28" Type="http://schemas.openxmlformats.org/officeDocument/2006/relationships/tags" Target="../tags/tag164.xml"/><Relationship Id="rId36" Type="http://schemas.openxmlformats.org/officeDocument/2006/relationships/tags" Target="../tags/tag172.xml"/><Relationship Id="rId10" Type="http://schemas.openxmlformats.org/officeDocument/2006/relationships/slideLayout" Target="../slideLayouts/slideLayout85.xml"/><Relationship Id="rId19" Type="http://schemas.openxmlformats.org/officeDocument/2006/relationships/tags" Target="../tags/tag155.xml"/><Relationship Id="rId31" Type="http://schemas.openxmlformats.org/officeDocument/2006/relationships/tags" Target="../tags/tag167.xml"/><Relationship Id="rId44" Type="http://schemas.openxmlformats.org/officeDocument/2006/relationships/image" Target="../media/image2.png"/><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tags" Target="../tags/tag150.xml"/><Relationship Id="rId22" Type="http://schemas.openxmlformats.org/officeDocument/2006/relationships/tags" Target="../tags/tag158.xml"/><Relationship Id="rId27" Type="http://schemas.openxmlformats.org/officeDocument/2006/relationships/tags" Target="../tags/tag163.xml"/><Relationship Id="rId30" Type="http://schemas.openxmlformats.org/officeDocument/2006/relationships/tags" Target="../tags/tag166.xml"/><Relationship Id="rId35" Type="http://schemas.openxmlformats.org/officeDocument/2006/relationships/tags" Target="../tags/tag171.xml"/><Relationship Id="rId43" Type="http://schemas.openxmlformats.org/officeDocument/2006/relationships/oleObject" Target="../embeddings/oleObject24.bin"/><Relationship Id="rId8" Type="http://schemas.openxmlformats.org/officeDocument/2006/relationships/slideLayout" Target="../slideLayouts/slideLayout83.xml"/><Relationship Id="rId3" Type="http://schemas.openxmlformats.org/officeDocument/2006/relationships/slideLayout" Target="../slideLayouts/slideLayout78.xml"/><Relationship Id="rId12" Type="http://schemas.openxmlformats.org/officeDocument/2006/relationships/theme" Target="../theme/theme12.xml"/><Relationship Id="rId17" Type="http://schemas.openxmlformats.org/officeDocument/2006/relationships/tags" Target="../tags/tag153.xml"/><Relationship Id="rId25" Type="http://schemas.openxmlformats.org/officeDocument/2006/relationships/tags" Target="../tags/tag161.xml"/><Relationship Id="rId33" Type="http://schemas.openxmlformats.org/officeDocument/2006/relationships/tags" Target="../tags/tag169.xml"/><Relationship Id="rId38" Type="http://schemas.openxmlformats.org/officeDocument/2006/relationships/tags" Target="../tags/tag174.xml"/><Relationship Id="rId20" Type="http://schemas.openxmlformats.org/officeDocument/2006/relationships/tags" Target="../tags/tag156.xml"/><Relationship Id="rId41" Type="http://schemas.openxmlformats.org/officeDocument/2006/relationships/tags" Target="../tags/tag177.xml"/></Relationships>
</file>

<file path=ppt/slideMasters/_rels/slideMaster13.xml.rels><?xml version="1.0" encoding="UTF-8" standalone="yes"?>
<Relationships xmlns="http://schemas.openxmlformats.org/package/2006/relationships"><Relationship Id="rId8" Type="http://schemas.openxmlformats.org/officeDocument/2006/relationships/tags" Target="../tags/tag244.xml"/><Relationship Id="rId13" Type="http://schemas.openxmlformats.org/officeDocument/2006/relationships/tags" Target="../tags/tag249.xml"/><Relationship Id="rId18" Type="http://schemas.openxmlformats.org/officeDocument/2006/relationships/tags" Target="../tags/tag254.xml"/><Relationship Id="rId26" Type="http://schemas.openxmlformats.org/officeDocument/2006/relationships/image" Target="../media/image2.png"/><Relationship Id="rId3" Type="http://schemas.openxmlformats.org/officeDocument/2006/relationships/slideLayout" Target="../slideLayouts/slideLayout89.xml"/><Relationship Id="rId21" Type="http://schemas.openxmlformats.org/officeDocument/2006/relationships/tags" Target="../tags/tag257.xml"/><Relationship Id="rId7" Type="http://schemas.openxmlformats.org/officeDocument/2006/relationships/vmlDrawing" Target="../drawings/vmlDrawing27.vml"/><Relationship Id="rId12" Type="http://schemas.openxmlformats.org/officeDocument/2006/relationships/tags" Target="../tags/tag248.xml"/><Relationship Id="rId17" Type="http://schemas.openxmlformats.org/officeDocument/2006/relationships/tags" Target="../tags/tag253.xml"/><Relationship Id="rId25" Type="http://schemas.openxmlformats.org/officeDocument/2006/relationships/image" Target="../media/image1.emf"/><Relationship Id="rId2" Type="http://schemas.openxmlformats.org/officeDocument/2006/relationships/slideLayout" Target="../slideLayouts/slideLayout88.xml"/><Relationship Id="rId16" Type="http://schemas.openxmlformats.org/officeDocument/2006/relationships/tags" Target="../tags/tag252.xml"/><Relationship Id="rId20" Type="http://schemas.openxmlformats.org/officeDocument/2006/relationships/tags" Target="../tags/tag256.xml"/><Relationship Id="rId1" Type="http://schemas.openxmlformats.org/officeDocument/2006/relationships/slideLayout" Target="../slideLayouts/slideLayout87.xml"/><Relationship Id="rId6" Type="http://schemas.openxmlformats.org/officeDocument/2006/relationships/theme" Target="../theme/theme13.xml"/><Relationship Id="rId11" Type="http://schemas.openxmlformats.org/officeDocument/2006/relationships/tags" Target="../tags/tag247.xml"/><Relationship Id="rId24" Type="http://schemas.openxmlformats.org/officeDocument/2006/relationships/oleObject" Target="../embeddings/oleObject27.bin"/><Relationship Id="rId5" Type="http://schemas.openxmlformats.org/officeDocument/2006/relationships/slideLayout" Target="../slideLayouts/slideLayout91.xml"/><Relationship Id="rId15" Type="http://schemas.openxmlformats.org/officeDocument/2006/relationships/tags" Target="../tags/tag251.xml"/><Relationship Id="rId23" Type="http://schemas.openxmlformats.org/officeDocument/2006/relationships/tags" Target="../tags/tag259.xml"/><Relationship Id="rId10" Type="http://schemas.openxmlformats.org/officeDocument/2006/relationships/tags" Target="../tags/tag246.xml"/><Relationship Id="rId19" Type="http://schemas.openxmlformats.org/officeDocument/2006/relationships/tags" Target="../tags/tag255.xml"/><Relationship Id="rId4" Type="http://schemas.openxmlformats.org/officeDocument/2006/relationships/slideLayout" Target="../slideLayouts/slideLayout90.xml"/><Relationship Id="rId9" Type="http://schemas.openxmlformats.org/officeDocument/2006/relationships/tags" Target="../tags/tag245.xml"/><Relationship Id="rId14" Type="http://schemas.openxmlformats.org/officeDocument/2006/relationships/tags" Target="../tags/tag250.xml"/><Relationship Id="rId22" Type="http://schemas.openxmlformats.org/officeDocument/2006/relationships/tags" Target="../tags/tag258.xml"/><Relationship Id="rId27"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8" Type="http://schemas.openxmlformats.org/officeDocument/2006/relationships/tags" Target="../tags/tag264.xml"/><Relationship Id="rId13" Type="http://schemas.openxmlformats.org/officeDocument/2006/relationships/tags" Target="../tags/tag269.xml"/><Relationship Id="rId18" Type="http://schemas.openxmlformats.org/officeDocument/2006/relationships/tags" Target="../tags/tag274.xml"/><Relationship Id="rId3" Type="http://schemas.openxmlformats.org/officeDocument/2006/relationships/slideLayout" Target="../slideLayouts/slideLayout94.xml"/><Relationship Id="rId21" Type="http://schemas.openxmlformats.org/officeDocument/2006/relationships/tags" Target="../tags/tag277.xml"/><Relationship Id="rId7" Type="http://schemas.openxmlformats.org/officeDocument/2006/relationships/tags" Target="../tags/tag263.xml"/><Relationship Id="rId12" Type="http://schemas.openxmlformats.org/officeDocument/2006/relationships/tags" Target="../tags/tag268.xml"/><Relationship Id="rId17" Type="http://schemas.openxmlformats.org/officeDocument/2006/relationships/tags" Target="../tags/tag273.xml"/><Relationship Id="rId25" Type="http://schemas.openxmlformats.org/officeDocument/2006/relationships/image" Target="../media/image3.png"/><Relationship Id="rId2" Type="http://schemas.openxmlformats.org/officeDocument/2006/relationships/slideLayout" Target="../slideLayouts/slideLayout93.xml"/><Relationship Id="rId16" Type="http://schemas.openxmlformats.org/officeDocument/2006/relationships/tags" Target="../tags/tag272.xml"/><Relationship Id="rId20" Type="http://schemas.openxmlformats.org/officeDocument/2006/relationships/tags" Target="../tags/tag276.xml"/><Relationship Id="rId1" Type="http://schemas.openxmlformats.org/officeDocument/2006/relationships/slideLayout" Target="../slideLayouts/slideLayout92.xml"/><Relationship Id="rId6" Type="http://schemas.openxmlformats.org/officeDocument/2006/relationships/tags" Target="../tags/tag262.xml"/><Relationship Id="rId11" Type="http://schemas.openxmlformats.org/officeDocument/2006/relationships/tags" Target="../tags/tag267.xml"/><Relationship Id="rId24" Type="http://schemas.openxmlformats.org/officeDocument/2006/relationships/image" Target="../media/image2.png"/><Relationship Id="rId5" Type="http://schemas.openxmlformats.org/officeDocument/2006/relationships/vmlDrawing" Target="../drawings/vmlDrawing30.vml"/><Relationship Id="rId15" Type="http://schemas.openxmlformats.org/officeDocument/2006/relationships/tags" Target="../tags/tag271.xml"/><Relationship Id="rId23" Type="http://schemas.openxmlformats.org/officeDocument/2006/relationships/image" Target="../media/image1.emf"/><Relationship Id="rId10" Type="http://schemas.openxmlformats.org/officeDocument/2006/relationships/tags" Target="../tags/tag266.xml"/><Relationship Id="rId19" Type="http://schemas.openxmlformats.org/officeDocument/2006/relationships/tags" Target="../tags/tag275.xml"/><Relationship Id="rId4" Type="http://schemas.openxmlformats.org/officeDocument/2006/relationships/theme" Target="../theme/theme14.xml"/><Relationship Id="rId9" Type="http://schemas.openxmlformats.org/officeDocument/2006/relationships/tags" Target="../tags/tag265.xml"/><Relationship Id="rId14" Type="http://schemas.openxmlformats.org/officeDocument/2006/relationships/tags" Target="../tags/tag270.xml"/><Relationship Id="rId22" Type="http://schemas.openxmlformats.org/officeDocument/2006/relationships/oleObject" Target="../embeddings/oleObject30.bin"/></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slideLayout" Target="../slideLayouts/slideLayout7.xml"/><Relationship Id="rId21" Type="http://schemas.openxmlformats.org/officeDocument/2006/relationships/tags" Target="../tags/tag35.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5" Type="http://schemas.openxmlformats.org/officeDocument/2006/relationships/image" Target="../media/image3.png"/><Relationship Id="rId2" Type="http://schemas.openxmlformats.org/officeDocument/2006/relationships/slideLayout" Target="../slideLayouts/slideLayout6.xml"/><Relationship Id="rId16" Type="http://schemas.openxmlformats.org/officeDocument/2006/relationships/tags" Target="../tags/tag30.xml"/><Relationship Id="rId20" Type="http://schemas.openxmlformats.org/officeDocument/2006/relationships/tags" Target="../tags/tag34.xml"/><Relationship Id="rId1" Type="http://schemas.openxmlformats.org/officeDocument/2006/relationships/slideLayout" Target="../slideLayouts/slideLayout5.xml"/><Relationship Id="rId6" Type="http://schemas.openxmlformats.org/officeDocument/2006/relationships/tags" Target="../tags/tag20.xml"/><Relationship Id="rId11" Type="http://schemas.openxmlformats.org/officeDocument/2006/relationships/tags" Target="../tags/tag25.xml"/><Relationship Id="rId24" Type="http://schemas.openxmlformats.org/officeDocument/2006/relationships/image" Target="../media/image2.png"/><Relationship Id="rId5" Type="http://schemas.openxmlformats.org/officeDocument/2006/relationships/vmlDrawing" Target="../drawings/vmlDrawing4.vml"/><Relationship Id="rId15" Type="http://schemas.openxmlformats.org/officeDocument/2006/relationships/tags" Target="../tags/tag29.xml"/><Relationship Id="rId23" Type="http://schemas.openxmlformats.org/officeDocument/2006/relationships/image" Target="../media/image1.emf"/><Relationship Id="rId10" Type="http://schemas.openxmlformats.org/officeDocument/2006/relationships/tags" Target="../tags/tag24.xml"/><Relationship Id="rId19" Type="http://schemas.openxmlformats.org/officeDocument/2006/relationships/tags" Target="../tags/tag33.xml"/><Relationship Id="rId4" Type="http://schemas.openxmlformats.org/officeDocument/2006/relationships/theme" Target="../theme/theme2.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oleObject" Target="../embeddings/oleObject4.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11.jpe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1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image" Target="../media/image12.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19.jpe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tags" Target="../tags/tag58.xml"/><Relationship Id="rId3" Type="http://schemas.openxmlformats.org/officeDocument/2006/relationships/slideLayout" Target="../slideLayouts/slideLayout34.xml"/><Relationship Id="rId21" Type="http://schemas.openxmlformats.org/officeDocument/2006/relationships/tags" Target="../tags/tag53.xml"/><Relationship Id="rId7" Type="http://schemas.openxmlformats.org/officeDocument/2006/relationships/vmlDrawing" Target="../drawings/vmlDrawing7.v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tags" Target="../tags/tag57.xml"/><Relationship Id="rId2" Type="http://schemas.openxmlformats.org/officeDocument/2006/relationships/slideLayout" Target="../slideLayouts/slideLayout33.xml"/><Relationship Id="rId16" Type="http://schemas.openxmlformats.org/officeDocument/2006/relationships/tags" Target="../tags/tag48.xml"/><Relationship Id="rId20" Type="http://schemas.openxmlformats.org/officeDocument/2006/relationships/tags" Target="../tags/tag52.xml"/><Relationship Id="rId29" Type="http://schemas.openxmlformats.org/officeDocument/2006/relationships/image" Target="../media/image25.jpeg"/><Relationship Id="rId1" Type="http://schemas.openxmlformats.org/officeDocument/2006/relationships/slideLayout" Target="../slideLayouts/slideLayout32.xml"/><Relationship Id="rId6" Type="http://schemas.openxmlformats.org/officeDocument/2006/relationships/theme" Target="../theme/theme5.xml"/><Relationship Id="rId11" Type="http://schemas.openxmlformats.org/officeDocument/2006/relationships/tags" Target="../tags/tag43.xml"/><Relationship Id="rId24" Type="http://schemas.openxmlformats.org/officeDocument/2006/relationships/tags" Target="../tags/tag56.xml"/><Relationship Id="rId5" Type="http://schemas.openxmlformats.org/officeDocument/2006/relationships/slideLayout" Target="../slideLayouts/slideLayout36.xml"/><Relationship Id="rId15" Type="http://schemas.openxmlformats.org/officeDocument/2006/relationships/tags" Target="../tags/tag47.xml"/><Relationship Id="rId23" Type="http://schemas.openxmlformats.org/officeDocument/2006/relationships/tags" Target="../tags/tag55.xml"/><Relationship Id="rId28" Type="http://schemas.openxmlformats.org/officeDocument/2006/relationships/image" Target="../media/image1.emf"/><Relationship Id="rId10" Type="http://schemas.openxmlformats.org/officeDocument/2006/relationships/tags" Target="../tags/tag42.xml"/><Relationship Id="rId19" Type="http://schemas.openxmlformats.org/officeDocument/2006/relationships/tags" Target="../tags/tag51.xml"/><Relationship Id="rId4" Type="http://schemas.openxmlformats.org/officeDocument/2006/relationships/slideLayout" Target="../slideLayouts/slideLayout35.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tags" Target="../tags/tag54.xml"/><Relationship Id="rId27" Type="http://schemas.openxmlformats.org/officeDocument/2006/relationships/oleObject" Target="../embeddings/oleObject7.bin"/></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12.jpeg"/><Relationship Id="rId2" Type="http://schemas.openxmlformats.org/officeDocument/2006/relationships/slideLayout" Target="../slideLayouts/slideLayout38.xml"/><Relationship Id="rId16" Type="http://schemas.openxmlformats.org/officeDocument/2006/relationships/image" Target="../media/image29.jpe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heme" Target="../theme/theme6.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7.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18" Type="http://schemas.openxmlformats.org/officeDocument/2006/relationships/tags" Target="../tags/tag71.xml"/><Relationship Id="rId26" Type="http://schemas.openxmlformats.org/officeDocument/2006/relationships/image" Target="../media/image3.png"/><Relationship Id="rId3" Type="http://schemas.openxmlformats.org/officeDocument/2006/relationships/slideLayout" Target="../slideLayouts/slideLayout53.xml"/><Relationship Id="rId21" Type="http://schemas.openxmlformats.org/officeDocument/2006/relationships/tags" Target="../tags/tag74.xml"/><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tags" Target="../tags/tag70.xml"/><Relationship Id="rId25" Type="http://schemas.openxmlformats.org/officeDocument/2006/relationships/image" Target="../media/image2.png"/><Relationship Id="rId2" Type="http://schemas.openxmlformats.org/officeDocument/2006/relationships/slideLayout" Target="../slideLayouts/slideLayout52.xml"/><Relationship Id="rId16" Type="http://schemas.openxmlformats.org/officeDocument/2006/relationships/tags" Target="../tags/tag69.xml"/><Relationship Id="rId20" Type="http://schemas.openxmlformats.org/officeDocument/2006/relationships/tags" Target="../tags/tag73.xml"/><Relationship Id="rId1" Type="http://schemas.openxmlformats.org/officeDocument/2006/relationships/slideLayout" Target="../slideLayouts/slideLayout51.xml"/><Relationship Id="rId6" Type="http://schemas.openxmlformats.org/officeDocument/2006/relationships/vmlDrawing" Target="../drawings/vmlDrawing9.vml"/><Relationship Id="rId11" Type="http://schemas.openxmlformats.org/officeDocument/2006/relationships/tags" Target="../tags/tag64.xml"/><Relationship Id="rId24" Type="http://schemas.openxmlformats.org/officeDocument/2006/relationships/image" Target="../media/image1.emf"/><Relationship Id="rId5" Type="http://schemas.openxmlformats.org/officeDocument/2006/relationships/theme" Target="../theme/theme7.xml"/><Relationship Id="rId15" Type="http://schemas.openxmlformats.org/officeDocument/2006/relationships/tags" Target="../tags/tag68.xml"/><Relationship Id="rId23" Type="http://schemas.openxmlformats.org/officeDocument/2006/relationships/oleObject" Target="../embeddings/oleObject9.bin"/><Relationship Id="rId10" Type="http://schemas.openxmlformats.org/officeDocument/2006/relationships/tags" Target="../tags/tag63.xml"/><Relationship Id="rId19" Type="http://schemas.openxmlformats.org/officeDocument/2006/relationships/tags" Target="../tags/tag72.xml"/><Relationship Id="rId4" Type="http://schemas.openxmlformats.org/officeDocument/2006/relationships/slideLayout" Target="../slideLayouts/slideLayout54.xml"/><Relationship Id="rId9" Type="http://schemas.openxmlformats.org/officeDocument/2006/relationships/tags" Target="../tags/tag62.xml"/><Relationship Id="rId14" Type="http://schemas.openxmlformats.org/officeDocument/2006/relationships/tags" Target="../tags/tag67.xml"/><Relationship Id="rId22" Type="http://schemas.openxmlformats.org/officeDocument/2006/relationships/tags" Target="../tags/tag75.xml"/></Relationships>
</file>

<file path=ppt/slideMasters/_rels/slideMaster8.xml.rels><?xml version="1.0" encoding="UTF-8" standalone="yes"?>
<Relationships xmlns="http://schemas.openxmlformats.org/package/2006/relationships"><Relationship Id="rId8" Type="http://schemas.openxmlformats.org/officeDocument/2006/relationships/vmlDrawing" Target="../drawings/vmlDrawing12.vml"/><Relationship Id="rId13" Type="http://schemas.openxmlformats.org/officeDocument/2006/relationships/tags" Target="../tags/tag82.xml"/><Relationship Id="rId18" Type="http://schemas.openxmlformats.org/officeDocument/2006/relationships/tags" Target="../tags/tag87.xml"/><Relationship Id="rId26" Type="http://schemas.openxmlformats.org/officeDocument/2006/relationships/image" Target="../media/image1.emf"/><Relationship Id="rId3" Type="http://schemas.openxmlformats.org/officeDocument/2006/relationships/slideLayout" Target="../slideLayouts/slideLayout57.xml"/><Relationship Id="rId21" Type="http://schemas.openxmlformats.org/officeDocument/2006/relationships/tags" Target="../tags/tag90.xml"/><Relationship Id="rId7" Type="http://schemas.openxmlformats.org/officeDocument/2006/relationships/theme" Target="../theme/theme8.xml"/><Relationship Id="rId12" Type="http://schemas.openxmlformats.org/officeDocument/2006/relationships/tags" Target="../tags/tag81.xml"/><Relationship Id="rId17" Type="http://schemas.openxmlformats.org/officeDocument/2006/relationships/tags" Target="../tags/tag86.xml"/><Relationship Id="rId25" Type="http://schemas.openxmlformats.org/officeDocument/2006/relationships/oleObject" Target="../embeddings/oleObject12.bin"/><Relationship Id="rId2" Type="http://schemas.openxmlformats.org/officeDocument/2006/relationships/slideLayout" Target="../slideLayouts/slideLayout56.xml"/><Relationship Id="rId16" Type="http://schemas.openxmlformats.org/officeDocument/2006/relationships/tags" Target="../tags/tag85.xml"/><Relationship Id="rId20" Type="http://schemas.openxmlformats.org/officeDocument/2006/relationships/tags" Target="../tags/tag89.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ags" Target="../tags/tag80.xml"/><Relationship Id="rId24" Type="http://schemas.openxmlformats.org/officeDocument/2006/relationships/tags" Target="../tags/tag93.xml"/><Relationship Id="rId5" Type="http://schemas.openxmlformats.org/officeDocument/2006/relationships/slideLayout" Target="../slideLayouts/slideLayout59.xml"/><Relationship Id="rId15" Type="http://schemas.openxmlformats.org/officeDocument/2006/relationships/tags" Target="../tags/tag84.xml"/><Relationship Id="rId23" Type="http://schemas.openxmlformats.org/officeDocument/2006/relationships/tags" Target="../tags/tag92.xml"/><Relationship Id="rId28" Type="http://schemas.openxmlformats.org/officeDocument/2006/relationships/image" Target="../media/image3.png"/><Relationship Id="rId10" Type="http://schemas.openxmlformats.org/officeDocument/2006/relationships/tags" Target="../tags/tag79.xml"/><Relationship Id="rId19" Type="http://schemas.openxmlformats.org/officeDocument/2006/relationships/tags" Target="../tags/tag88.xml"/><Relationship Id="rId4" Type="http://schemas.openxmlformats.org/officeDocument/2006/relationships/slideLayout" Target="../slideLayouts/slideLayout58.xml"/><Relationship Id="rId9" Type="http://schemas.openxmlformats.org/officeDocument/2006/relationships/tags" Target="../tags/tag78.xml"/><Relationship Id="rId14" Type="http://schemas.openxmlformats.org/officeDocument/2006/relationships/tags" Target="../tags/tag83.xml"/><Relationship Id="rId22" Type="http://schemas.openxmlformats.org/officeDocument/2006/relationships/tags" Target="../tags/tag91.xml"/><Relationship Id="rId27"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18" Type="http://schemas.openxmlformats.org/officeDocument/2006/relationships/tags" Target="../tags/tag107.xml"/><Relationship Id="rId26" Type="http://schemas.openxmlformats.org/officeDocument/2006/relationships/image" Target="../media/image3.png"/><Relationship Id="rId3" Type="http://schemas.openxmlformats.org/officeDocument/2006/relationships/slideLayout" Target="../slideLayouts/slideLayout63.xml"/><Relationship Id="rId21" Type="http://schemas.openxmlformats.org/officeDocument/2006/relationships/tags" Target="../tags/tag110.xml"/><Relationship Id="rId7" Type="http://schemas.openxmlformats.org/officeDocument/2006/relationships/tags" Target="../tags/tag96.xml"/><Relationship Id="rId12" Type="http://schemas.openxmlformats.org/officeDocument/2006/relationships/tags" Target="../tags/tag101.xml"/><Relationship Id="rId17" Type="http://schemas.openxmlformats.org/officeDocument/2006/relationships/tags" Target="../tags/tag106.xml"/><Relationship Id="rId25" Type="http://schemas.openxmlformats.org/officeDocument/2006/relationships/image" Target="../media/image2.png"/><Relationship Id="rId2" Type="http://schemas.openxmlformats.org/officeDocument/2006/relationships/slideLayout" Target="../slideLayouts/slideLayout62.xml"/><Relationship Id="rId16" Type="http://schemas.openxmlformats.org/officeDocument/2006/relationships/tags" Target="../tags/tag105.xml"/><Relationship Id="rId20" Type="http://schemas.openxmlformats.org/officeDocument/2006/relationships/tags" Target="../tags/tag109.xml"/><Relationship Id="rId1" Type="http://schemas.openxmlformats.org/officeDocument/2006/relationships/slideLayout" Target="../slideLayouts/slideLayout61.xml"/><Relationship Id="rId6" Type="http://schemas.openxmlformats.org/officeDocument/2006/relationships/vmlDrawing" Target="../drawings/vmlDrawing15.vml"/><Relationship Id="rId11" Type="http://schemas.openxmlformats.org/officeDocument/2006/relationships/tags" Target="../tags/tag100.xml"/><Relationship Id="rId24" Type="http://schemas.openxmlformats.org/officeDocument/2006/relationships/image" Target="../media/image1.emf"/><Relationship Id="rId5" Type="http://schemas.openxmlformats.org/officeDocument/2006/relationships/theme" Target="../theme/theme9.xml"/><Relationship Id="rId15" Type="http://schemas.openxmlformats.org/officeDocument/2006/relationships/tags" Target="../tags/tag104.xml"/><Relationship Id="rId23" Type="http://schemas.openxmlformats.org/officeDocument/2006/relationships/oleObject" Target="../embeddings/oleObject15.bin"/><Relationship Id="rId10" Type="http://schemas.openxmlformats.org/officeDocument/2006/relationships/tags" Target="../tags/tag99.xml"/><Relationship Id="rId19" Type="http://schemas.openxmlformats.org/officeDocument/2006/relationships/tags" Target="../tags/tag108.xml"/><Relationship Id="rId4" Type="http://schemas.openxmlformats.org/officeDocument/2006/relationships/slideLayout" Target="../slideLayouts/slideLayout64.xml"/><Relationship Id="rId9" Type="http://schemas.openxmlformats.org/officeDocument/2006/relationships/tags" Target="../tags/tag98.xml"/><Relationship Id="rId14" Type="http://schemas.openxmlformats.org/officeDocument/2006/relationships/tags" Target="../tags/tag103.xml"/><Relationship Id="rId22" Type="http://schemas.openxmlformats.org/officeDocument/2006/relationships/tags" Target="../tags/tag1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313218740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57833"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baseline="0" noProof="0" dirty="0">
                <a:solidFill>
                  <a:schemeClr val="bg1"/>
                </a:solidFill>
                <a:latin typeface="+mn-lt"/>
                <a:ea typeface="+mj-ea"/>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a:solidFill>
                  <a:srgbClr val="808080"/>
                </a:solidFill>
                <a:latin typeface="+mn-lt"/>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a:latin typeface="+mn-lt"/>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tabLst/>
              </a:pPr>
              <a:r>
                <a:rPr lang="en-US" sz="1000" baseline="0" noProof="0" dirty="0">
                  <a:solidFill>
                    <a:schemeClr val="tx1"/>
                  </a:solidFill>
                  <a:latin typeface="+mn-lt"/>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baseline="0" noProof="0" dirty="0">
                  <a:latin typeface="+mn-lt"/>
                  <a:ea typeface="+mn-ea"/>
                </a:rPr>
                <a:t>Title</a:t>
              </a:r>
            </a:p>
            <a:p>
              <a:r>
                <a:rPr lang="en-US" baseline="0" noProof="0" dirty="0">
                  <a:solidFill>
                    <a:srgbClr val="808080"/>
                  </a:solidFill>
                  <a:latin typeface="+mn-lt"/>
                  <a:ea typeface="+mn-ea"/>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chemeClr val="tx2"/>
                </a:buClr>
              </a:pPr>
              <a:r>
                <a:rPr lang="en-US" sz="1200" dirty="0">
                  <a:solidFill>
                    <a:srgbClr val="808080"/>
                  </a:solidFill>
                  <a:latin typeface="+mn-lt"/>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74"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9755"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9"/>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0"/>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1"/>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1"/>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2"/>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3"/>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400661158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12827"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38138708"/>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AutoShape 24" hidden="1"/>
          <p:cNvGraphicFramePr>
            <a:graphicFrameLocks/>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8961" name="think-cell Slide" r:id="rId43" imgW="0" imgH="0" progId="TCLayout.ActiveDocument.1">
                  <p:embed/>
                </p:oleObj>
              </mc:Choice>
              <mc:Fallback>
                <p:oleObj name="think-cell Slide" r:id="rId43"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8" name="Picture 142"/>
          <p:cNvPicPr>
            <a:picLocks noChangeArrowheads="1"/>
          </p:cNvPicPr>
          <p:nvPr>
            <p:custDataLst>
              <p:tags r:id="rId14"/>
            </p:custDataLst>
          </p:nvPr>
        </p:nvPicPr>
        <p:blipFill>
          <a:blip r:embed="rId44" cstate="print"/>
          <a:srcRect/>
          <a:stretch>
            <a:fillRect/>
          </a:stretch>
        </p:blipFill>
        <p:spPr bwMode="auto">
          <a:xfrm>
            <a:off x="0" y="0"/>
            <a:ext cx="7591425" cy="969963"/>
          </a:xfrm>
          <a:prstGeom prst="rect">
            <a:avLst/>
          </a:prstGeom>
          <a:noFill/>
          <a:ln w="19050">
            <a:noFill/>
            <a:miter lim="800000"/>
            <a:headEnd/>
            <a:tailEnd/>
          </a:ln>
        </p:spPr>
      </p:pic>
      <p:sp>
        <p:nvSpPr>
          <p:cNvPr id="1029" name="McK 1. Slide Placeholder"/>
          <p:cNvSpPr>
            <a:spLocks noGrp="1" noChangeArrowheads="1"/>
          </p:cNvSpPr>
          <p:nvPr>
            <p:ph type="title"/>
            <p:custDataLst>
              <p:tags r:id="rId15"/>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ZA"/>
              <a:t>Click to edit Master title style</a:t>
            </a:r>
          </a:p>
        </p:txBody>
      </p:sp>
      <p:sp>
        <p:nvSpPr>
          <p:cNvPr id="1030" name="Rectangle 3"/>
          <p:cNvSpPr>
            <a:spLocks noGrp="1" noChangeArrowheads="1"/>
          </p:cNvSpPr>
          <p:nvPr>
            <p:ph type="body" idx="1"/>
            <p:custDataLst>
              <p:tags r:id="rId16"/>
            </p:custDataLst>
          </p:nvPr>
        </p:nvSpPr>
        <p:spPr bwMode="auto">
          <a:xfrm>
            <a:off x="436563" y="1890713"/>
            <a:ext cx="6784975"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3" name="Rectangle 39"/>
          <p:cNvSpPr>
            <a:spLocks noGrp="1" noChangeArrowheads="1"/>
          </p:cNvSpPr>
          <p:nvPr>
            <p:ph type="sldNum" sz="quarter" idx="4"/>
            <p:custDataLst>
              <p:tags r:id="rId17"/>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a:solidFill>
                  <a:srgbClr val="83725B"/>
                </a:solidFill>
                <a:latin typeface="Arial" charset="0"/>
                <a:cs typeface="Arial" charset="0"/>
              </a:defRPr>
            </a:lvl1pPr>
          </a:lstStyle>
          <a:p>
            <a:pPr>
              <a:defRPr/>
            </a:pPr>
            <a:fld id="{1F8F82AC-298B-449C-A703-A311DF9D6C3B}" type="slidenum">
              <a:rPr lang="en-ZA" smtClean="0"/>
              <a:pPr>
                <a:defRPr/>
              </a:pPr>
              <a:t>‹#›</a:t>
            </a:fld>
            <a:endParaRPr lang="en-ZA" dirty="0"/>
          </a:p>
        </p:txBody>
      </p:sp>
      <p:sp>
        <p:nvSpPr>
          <p:cNvPr id="1074" name="McK 2. Unit of measure" hidden="1"/>
          <p:cNvSpPr txBox="1">
            <a:spLocks noChangeArrowheads="1"/>
          </p:cNvSpPr>
          <p:nvPr>
            <p:custDataLst>
              <p:tags r:id="rId18"/>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ZA" b="1" dirty="0">
                <a:solidFill>
                  <a:srgbClr val="808080"/>
                </a:solidFill>
              </a:rPr>
              <a:t>Unit of measure</a:t>
            </a:r>
          </a:p>
        </p:txBody>
      </p:sp>
      <p:grpSp>
        <p:nvGrpSpPr>
          <p:cNvPr id="1095" name="McK Slide Elements"/>
          <p:cNvGrpSpPr>
            <a:grpSpLocks/>
          </p:cNvGrpSpPr>
          <p:nvPr userDrawn="1"/>
        </p:nvGrpSpPr>
        <p:grpSpPr bwMode="auto">
          <a:xfrm>
            <a:off x="200025" y="6223000"/>
            <a:ext cx="6985000" cy="349250"/>
            <a:chOff x="126" y="3920"/>
            <a:chExt cx="4400" cy="220"/>
          </a:xfrm>
        </p:grpSpPr>
        <p:sp>
          <p:nvSpPr>
            <p:cNvPr id="1076"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ZA" sz="1000" dirty="0">
                  <a:solidFill>
                    <a:srgbClr val="003896"/>
                  </a:solidFill>
                </a:rPr>
                <a:t>1 Footnote</a:t>
              </a:r>
            </a:p>
          </p:txBody>
        </p:sp>
        <p:sp>
          <p:nvSpPr>
            <p:cNvPr id="1077"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ZA" sz="1000" dirty="0">
                  <a:solidFill>
                    <a:srgbClr val="003896"/>
                  </a:solidFill>
                </a:rPr>
                <a:t>SOURCE: Source</a:t>
              </a:r>
            </a:p>
          </p:txBody>
        </p:sp>
      </p:grpSp>
      <p:grpSp>
        <p:nvGrpSpPr>
          <p:cNvPr id="1034" name="LegendBoxes" hidden="1"/>
          <p:cNvGrpSpPr>
            <a:grpSpLocks/>
          </p:cNvGrpSpPr>
          <p:nvPr>
            <p:custDataLst>
              <p:tags r:id="rId19"/>
            </p:custDataLst>
          </p:nvPr>
        </p:nvGrpSpPr>
        <p:grpSpPr bwMode="auto">
          <a:xfrm>
            <a:off x="7993063" y="1012825"/>
            <a:ext cx="849312" cy="977899"/>
            <a:chOff x="3394" y="518"/>
            <a:chExt cx="535" cy="616"/>
          </a:xfrm>
        </p:grpSpPr>
        <p:sp>
          <p:nvSpPr>
            <p:cNvPr id="108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5" name="Legend1" hidden="1"/>
            <p:cNvSpPr>
              <a:spLocks noChangeArrowheads="1"/>
            </p:cNvSpPr>
            <p:nvPr userDrawn="1"/>
          </p:nvSpPr>
          <p:spPr bwMode="auto">
            <a:xfrm>
              <a:off x="3554" y="51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2" name="Legend2" hidden="1"/>
            <p:cNvSpPr>
              <a:spLocks noChangeArrowheads="1"/>
            </p:cNvSpPr>
            <p:nvPr userDrawn="1"/>
          </p:nvSpPr>
          <p:spPr bwMode="auto">
            <a:xfrm>
              <a:off x="3554" y="683"/>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3" name="Legend3" hidden="1"/>
            <p:cNvSpPr>
              <a:spLocks noChangeArrowheads="1"/>
            </p:cNvSpPr>
            <p:nvPr userDrawn="1"/>
          </p:nvSpPr>
          <p:spPr bwMode="auto">
            <a:xfrm>
              <a:off x="3554" y="84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sp>
          <p:nvSpPr>
            <p:cNvPr id="1088" name="Legend4" hidden="1"/>
            <p:cNvSpPr>
              <a:spLocks noChangeArrowheads="1"/>
            </p:cNvSpPr>
            <p:nvPr userDrawn="1"/>
          </p:nvSpPr>
          <p:spPr bwMode="auto">
            <a:xfrm>
              <a:off x="3554" y="101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Legend4</a:t>
              </a:r>
            </a:p>
          </p:txBody>
        </p:sp>
      </p:grpSp>
      <p:grpSp>
        <p:nvGrpSpPr>
          <p:cNvPr id="1035" name="LegendLines" hidden="1"/>
          <p:cNvGrpSpPr>
            <a:grpSpLocks/>
          </p:cNvGrpSpPr>
          <p:nvPr>
            <p:custDataLst>
              <p:tags r:id="rId20"/>
            </p:custDataLst>
          </p:nvPr>
        </p:nvGrpSpPr>
        <p:grpSpPr bwMode="auto">
          <a:xfrm>
            <a:off x="7675563" y="1012822"/>
            <a:ext cx="1166812" cy="708024"/>
            <a:chOff x="2411" y="2749"/>
            <a:chExt cx="735" cy="446"/>
          </a:xfrm>
        </p:grpSpPr>
        <p:sp>
          <p:nvSpPr>
            <p:cNvPr id="1090"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sz="1300" dirty="0">
                <a:solidFill>
                  <a:srgbClr val="003896"/>
                </a:solidFill>
              </a:endParaRPr>
            </a:p>
          </p:txBody>
        </p:sp>
        <p:sp>
          <p:nvSpPr>
            <p:cNvPr id="109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sz="1300" dirty="0">
                <a:solidFill>
                  <a:srgbClr val="003896"/>
                </a:solidFill>
              </a:endParaRPr>
            </a:p>
          </p:txBody>
        </p:sp>
        <p:sp>
          <p:nvSpPr>
            <p:cNvPr id="5"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sz="1300" dirty="0">
                <a:solidFill>
                  <a:srgbClr val="003896"/>
                </a:solidFill>
              </a:endParaRPr>
            </a:p>
          </p:txBody>
        </p:sp>
        <p:sp>
          <p:nvSpPr>
            <p:cNvPr id="1093" name="Legend1" hidden="1"/>
            <p:cNvSpPr>
              <a:spLocks noChangeArrowheads="1"/>
            </p:cNvSpPr>
            <p:nvPr userDrawn="1"/>
          </p:nvSpPr>
          <p:spPr bwMode="auto">
            <a:xfrm>
              <a:off x="2771" y="2749"/>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1094" name="Legend2" hidden="1"/>
            <p:cNvSpPr>
              <a:spLocks noChangeArrowheads="1"/>
            </p:cNvSpPr>
            <p:nvPr userDrawn="1"/>
          </p:nvSpPr>
          <p:spPr bwMode="auto">
            <a:xfrm>
              <a:off x="2771" y="2914"/>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6" name="Legend3" hidden="1"/>
            <p:cNvSpPr>
              <a:spLocks noChangeArrowheads="1"/>
            </p:cNvSpPr>
            <p:nvPr userDrawn="1"/>
          </p:nvSpPr>
          <p:spPr bwMode="auto">
            <a:xfrm>
              <a:off x="2771" y="3079"/>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grpSp>
      <p:grpSp>
        <p:nvGrpSpPr>
          <p:cNvPr id="1036" name="LegendMoons" hidden="1"/>
          <p:cNvGrpSpPr>
            <a:grpSpLocks/>
          </p:cNvGrpSpPr>
          <p:nvPr>
            <p:custDataLst>
              <p:tags r:id="rId21"/>
            </p:custDataLst>
          </p:nvPr>
        </p:nvGrpSpPr>
        <p:grpSpPr bwMode="auto">
          <a:xfrm>
            <a:off x="7913688" y="1014413"/>
            <a:ext cx="928687" cy="1306512"/>
            <a:chOff x="1104" y="2704"/>
            <a:chExt cx="585" cy="823"/>
          </a:xfrm>
        </p:grpSpPr>
        <p:grpSp>
          <p:nvGrpSpPr>
            <p:cNvPr id="1048" name="MoonLegend1" hidden="1"/>
            <p:cNvGrpSpPr>
              <a:grpSpLocks noChangeAspect="1"/>
            </p:cNvGrpSpPr>
            <p:nvPr>
              <p:custDataLst>
                <p:tags r:id="rId28"/>
              </p:custDataLst>
            </p:nvPr>
          </p:nvGrpSpPr>
          <p:grpSpPr bwMode="auto">
            <a:xfrm>
              <a:off x="1104" y="2704"/>
              <a:ext cx="132" cy="132"/>
              <a:chOff x="4533" y="183"/>
              <a:chExt cx="144" cy="144"/>
            </a:xfrm>
          </p:grpSpPr>
          <p:sp>
            <p:nvSpPr>
              <p:cNvPr id="1098" name="Oval 74" hidden="1"/>
              <p:cNvSpPr>
                <a:spLocks noChangeAspect="1" noChangeArrowheads="1"/>
              </p:cNvSpPr>
              <p:nvPr>
                <p:custDataLst>
                  <p:tags r:id="rId41"/>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099" name="Arc 75" hidden="1"/>
              <p:cNvSpPr>
                <a:spLocks noChangeAspect="1"/>
              </p:cNvSpPr>
              <p:nvPr>
                <p:custDataLst>
                  <p:tags r:id="rId42"/>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49" name="MoonLegend2" hidden="1"/>
            <p:cNvGrpSpPr>
              <a:grpSpLocks noChangeAspect="1"/>
            </p:cNvGrpSpPr>
            <p:nvPr>
              <p:custDataLst>
                <p:tags r:id="rId29"/>
              </p:custDataLst>
            </p:nvPr>
          </p:nvGrpSpPr>
          <p:grpSpPr bwMode="auto">
            <a:xfrm>
              <a:off x="1104" y="2876"/>
              <a:ext cx="132" cy="132"/>
              <a:chOff x="1694" y="2044"/>
              <a:chExt cx="160" cy="160"/>
            </a:xfrm>
          </p:grpSpPr>
          <p:sp>
            <p:nvSpPr>
              <p:cNvPr id="1101" name="Oval 77" hidden="1"/>
              <p:cNvSpPr>
                <a:spLocks noChangeAspect="1" noChangeArrowheads="1"/>
              </p:cNvSpPr>
              <p:nvPr>
                <p:custDataLst>
                  <p:tags r:id="rId39"/>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2" name="Arc 78" hidden="1"/>
              <p:cNvSpPr>
                <a:spLocks noChangeAspect="1"/>
              </p:cNvSpPr>
              <p:nvPr>
                <p:custDataLst>
                  <p:tags r:id="rId40"/>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0" name="MoonLegend3" hidden="1"/>
            <p:cNvGrpSpPr>
              <a:grpSpLocks noChangeAspect="1"/>
            </p:cNvGrpSpPr>
            <p:nvPr>
              <p:custDataLst>
                <p:tags r:id="rId30"/>
              </p:custDataLst>
            </p:nvPr>
          </p:nvGrpSpPr>
          <p:grpSpPr bwMode="auto">
            <a:xfrm>
              <a:off x="1104" y="3049"/>
              <a:ext cx="132" cy="132"/>
              <a:chOff x="4495" y="897"/>
              <a:chExt cx="160" cy="160"/>
            </a:xfrm>
          </p:grpSpPr>
          <p:sp>
            <p:nvSpPr>
              <p:cNvPr id="1104" name="Oval 80" hidden="1"/>
              <p:cNvSpPr>
                <a:spLocks noChangeAspect="1" noChangeArrowheads="1"/>
              </p:cNvSpPr>
              <p:nvPr>
                <p:custDataLst>
                  <p:tags r:id="rId37"/>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5" name="Arc 81" hidden="1"/>
              <p:cNvSpPr>
                <a:spLocks noChangeAspect="1"/>
              </p:cNvSpPr>
              <p:nvPr>
                <p:custDataLst>
                  <p:tags r:id="rId38"/>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1" name="MoonLegend4" hidden="1"/>
            <p:cNvGrpSpPr>
              <a:grpSpLocks noChangeAspect="1"/>
            </p:cNvGrpSpPr>
            <p:nvPr>
              <p:custDataLst>
                <p:tags r:id="rId31"/>
              </p:custDataLst>
            </p:nvPr>
          </p:nvGrpSpPr>
          <p:grpSpPr bwMode="auto">
            <a:xfrm>
              <a:off x="1104" y="3222"/>
              <a:ext cx="132" cy="132"/>
              <a:chOff x="4495" y="1198"/>
              <a:chExt cx="160" cy="160"/>
            </a:xfrm>
          </p:grpSpPr>
          <p:sp>
            <p:nvSpPr>
              <p:cNvPr id="1107" name="Oval 83" hidden="1"/>
              <p:cNvSpPr>
                <a:spLocks noChangeAspect="1" noChangeArrowheads="1"/>
              </p:cNvSpPr>
              <p:nvPr>
                <p:custDataLst>
                  <p:tags r:id="rId35"/>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8" name="Arc 84" hidden="1"/>
              <p:cNvSpPr>
                <a:spLocks noChangeAspect="1"/>
              </p:cNvSpPr>
              <p:nvPr>
                <p:custDataLst>
                  <p:tags r:id="rId36"/>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2" name="MoonLegend5" hidden="1"/>
            <p:cNvGrpSpPr>
              <a:grpSpLocks noChangeAspect="1"/>
            </p:cNvGrpSpPr>
            <p:nvPr>
              <p:custDataLst>
                <p:tags r:id="rId32"/>
              </p:custDataLst>
            </p:nvPr>
          </p:nvGrpSpPr>
          <p:grpSpPr bwMode="auto">
            <a:xfrm>
              <a:off x="1104" y="3395"/>
              <a:ext cx="132" cy="132"/>
              <a:chOff x="4495" y="1440"/>
              <a:chExt cx="160" cy="160"/>
            </a:xfrm>
          </p:grpSpPr>
          <p:sp>
            <p:nvSpPr>
              <p:cNvPr id="1110" name="Oval 86" hidden="1"/>
              <p:cNvSpPr>
                <a:spLocks noChangeAspect="1" noChangeArrowheads="1"/>
              </p:cNvSpPr>
              <p:nvPr>
                <p:custDataLst>
                  <p:tags r:id="rId33"/>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7" name="Oval 87" hidden="1"/>
              <p:cNvSpPr>
                <a:spLocks noChangeAspect="1" noChangeArrowheads="1"/>
              </p:cNvSpPr>
              <p:nvPr>
                <p:custDataLst>
                  <p:tags r:id="rId34"/>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sp>
          <p:nvSpPr>
            <p:cNvPr id="1112" name="Legend1" hidden="1"/>
            <p:cNvSpPr>
              <a:spLocks noChangeArrowheads="1"/>
            </p:cNvSpPr>
            <p:nvPr userDrawn="1"/>
          </p:nvSpPr>
          <p:spPr bwMode="auto">
            <a:xfrm>
              <a:off x="1314" y="2711"/>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1113" name="Legend2" hidden="1"/>
            <p:cNvSpPr>
              <a:spLocks noChangeArrowheads="1"/>
            </p:cNvSpPr>
            <p:nvPr userDrawn="1"/>
          </p:nvSpPr>
          <p:spPr bwMode="auto">
            <a:xfrm>
              <a:off x="1314" y="2884"/>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1114" name="Legend3" hidden="1"/>
            <p:cNvSpPr>
              <a:spLocks noChangeArrowheads="1"/>
            </p:cNvSpPr>
            <p:nvPr userDrawn="1"/>
          </p:nvSpPr>
          <p:spPr bwMode="auto">
            <a:xfrm>
              <a:off x="1314" y="3057"/>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sp>
          <p:nvSpPr>
            <p:cNvPr id="1115" name="Legend4" hidden="1"/>
            <p:cNvSpPr>
              <a:spLocks noChangeArrowheads="1"/>
            </p:cNvSpPr>
            <p:nvPr userDrawn="1"/>
          </p:nvSpPr>
          <p:spPr bwMode="auto">
            <a:xfrm>
              <a:off x="1314" y="3230"/>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Legend4</a:t>
              </a:r>
            </a:p>
          </p:txBody>
        </p:sp>
        <p:sp>
          <p:nvSpPr>
            <p:cNvPr id="1116" name="Legend5" hidden="1"/>
            <p:cNvSpPr>
              <a:spLocks noChangeArrowheads="1"/>
            </p:cNvSpPr>
            <p:nvPr userDrawn="1"/>
          </p:nvSpPr>
          <p:spPr bwMode="auto">
            <a:xfrm>
              <a:off x="1314" y="3403"/>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Legend5</a:t>
              </a:r>
            </a:p>
          </p:txBody>
        </p:sp>
      </p:grpSp>
      <p:grpSp>
        <p:nvGrpSpPr>
          <p:cNvPr id="1037" name="Sticker" hidden="1"/>
          <p:cNvGrpSpPr>
            <a:grpSpLocks/>
          </p:cNvGrpSpPr>
          <p:nvPr>
            <p:custDataLst>
              <p:tags r:id="rId22"/>
            </p:custDataLst>
          </p:nvPr>
        </p:nvGrpSpPr>
        <p:grpSpPr bwMode="auto">
          <a:xfrm>
            <a:off x="7740643" y="1014415"/>
            <a:ext cx="1096961" cy="214313"/>
            <a:chOff x="4876" y="639"/>
            <a:chExt cx="691" cy="135"/>
          </a:xfrm>
        </p:grpSpPr>
        <p:cxnSp>
          <p:nvCxnSpPr>
            <p:cNvPr id="1045" name="AutoShape 94" hidden="1"/>
            <p:cNvCxnSpPr>
              <a:cxnSpLocks noChangeShapeType="1"/>
              <a:stCxn id="1119" idx="4"/>
              <a:endCxn id="1119" idx="6"/>
            </p:cNvCxnSpPr>
            <p:nvPr/>
          </p:nvCxnSpPr>
          <p:spPr bwMode="auto">
            <a:xfrm rot="16200000" flipH="1">
              <a:off x="5222" y="428"/>
              <a:ext cx="1" cy="689"/>
            </a:xfrm>
            <a:prstGeom prst="straightConnector1">
              <a:avLst/>
            </a:prstGeom>
            <a:noFill/>
            <a:ln w="25400">
              <a:solidFill>
                <a:srgbClr val="808080"/>
              </a:solidFill>
              <a:round/>
              <a:headEnd/>
              <a:tailEnd/>
            </a:ln>
          </p:spPr>
        </p:cxnSp>
        <p:sp>
          <p:nvSpPr>
            <p:cNvPr id="1119" name="AutoShape 95" hidden="1"/>
            <p:cNvSpPr>
              <a:spLocks noChangeArrowheads="1"/>
            </p:cNvSpPr>
            <p:nvPr/>
          </p:nvSpPr>
          <p:spPr bwMode="auto">
            <a:xfrm>
              <a:off x="4877" y="639"/>
              <a:ext cx="689" cy="134"/>
            </a:xfrm>
            <a:prstGeom prst="leftRightArrow">
              <a:avLst>
                <a:gd name="adj1" fmla="val 100000"/>
                <a:gd name="adj2" fmla="val 0"/>
              </a:avLst>
            </a:prstGeom>
            <a:noFill/>
            <a:ln w="9525" algn="ctr">
              <a:noFill/>
              <a:miter lim="800000"/>
              <a:headEnd/>
              <a:tailEnd/>
            </a:ln>
            <a:effectLst/>
          </p:spPr>
          <p:txBody>
            <a:bodyPr wrap="none" lIns="27432" tIns="0" rIns="0" bIns="27432">
              <a:spAutoFit/>
            </a:bodyPr>
            <a:lstStyle/>
            <a:p>
              <a:pPr algn="r" defTabSz="895350">
                <a:buClr>
                  <a:srgbClr val="83725B"/>
                </a:buClr>
                <a:defRPr/>
              </a:pPr>
              <a:r>
                <a:rPr lang="en-ZA" sz="1200" dirty="0">
                  <a:solidFill>
                    <a:srgbClr val="808080"/>
                  </a:solidFill>
                </a:rPr>
                <a:t>ILLUSTRATIVE</a:t>
              </a:r>
            </a:p>
          </p:txBody>
        </p:sp>
        <p:cxnSp>
          <p:nvCxnSpPr>
            <p:cNvPr id="1047" name="AutoShape 96" hidden="1"/>
            <p:cNvCxnSpPr>
              <a:cxnSpLocks noChangeShapeType="1"/>
              <a:stCxn id="1119" idx="2"/>
              <a:endCxn id="1119" idx="4"/>
            </p:cNvCxnSpPr>
            <p:nvPr/>
          </p:nvCxnSpPr>
          <p:spPr bwMode="auto">
            <a:xfrm rot="16200000" flipH="1">
              <a:off x="4810" y="706"/>
              <a:ext cx="134" cy="1"/>
            </a:xfrm>
            <a:prstGeom prst="straightConnector1">
              <a:avLst/>
            </a:prstGeom>
            <a:noFill/>
            <a:ln w="9525">
              <a:solidFill>
                <a:srgbClr val="808080"/>
              </a:solidFill>
              <a:round/>
              <a:headEnd/>
              <a:tailEnd/>
            </a:ln>
          </p:spPr>
        </p:cxnSp>
      </p:grpSp>
      <p:sp>
        <p:nvSpPr>
          <p:cNvPr id="1123" name="doc id" hidden="1"/>
          <p:cNvSpPr>
            <a:spLocks noChangeArrowheads="1"/>
          </p:cNvSpPr>
          <p:nvPr>
            <p:custDataLst>
              <p:tags r:id="rId23"/>
            </p:custDataLst>
          </p:nvPr>
        </p:nvSpPr>
        <p:spPr bwMode="auto">
          <a:xfrm>
            <a:off x="8010525" y="47625"/>
            <a:ext cx="995363" cy="107722"/>
          </a:xfrm>
          <a:prstGeom prst="rect">
            <a:avLst/>
          </a:prstGeom>
          <a:noFill/>
          <a:ln w="9525">
            <a:noFill/>
            <a:miter lim="800000"/>
            <a:headEnd/>
            <a:tailEnd/>
          </a:ln>
          <a:effectLst/>
        </p:spPr>
        <p:txBody>
          <a:bodyPr lIns="0" tIns="0" rIns="0" bIns="0">
            <a:spAutoFit/>
          </a:bodyPr>
          <a:lstStyle/>
          <a:p>
            <a:pPr algn="r" defTabSz="895350">
              <a:defRPr/>
            </a:pPr>
            <a:r>
              <a:rPr lang="en-ZA" sz="700" dirty="0">
                <a:solidFill>
                  <a:srgbClr val="000000"/>
                </a:solidFill>
              </a:rPr>
              <a:t>TVM-AAA123-20091218-</a:t>
            </a:r>
          </a:p>
        </p:txBody>
      </p:sp>
      <p:grpSp>
        <p:nvGrpSpPr>
          <p:cNvPr id="1039" name="ACET" hidden="1"/>
          <p:cNvGrpSpPr>
            <a:grpSpLocks/>
          </p:cNvGrpSpPr>
          <p:nvPr>
            <p:custDataLst>
              <p:tags r:id="rId24"/>
            </p:custDataLst>
          </p:nvPr>
        </p:nvGrpSpPr>
        <p:grpSpPr bwMode="auto">
          <a:xfrm>
            <a:off x="1452563" y="1333500"/>
            <a:ext cx="4264025" cy="508000"/>
            <a:chOff x="915" y="710"/>
            <a:chExt cx="2686" cy="320"/>
          </a:xfrm>
        </p:grpSpPr>
        <p:cxnSp>
          <p:nvCxnSpPr>
            <p:cNvPr id="1043" name="AutoShape 103" hidden="1"/>
            <p:cNvCxnSpPr>
              <a:cxnSpLocks noChangeShapeType="1"/>
              <a:stCxn id="1128" idx="4"/>
              <a:endCxn id="1128" idx="6"/>
            </p:cNvCxnSpPr>
            <p:nvPr/>
          </p:nvCxnSpPr>
          <p:spPr bwMode="auto">
            <a:xfrm>
              <a:off x="915" y="1030"/>
              <a:ext cx="2686" cy="0"/>
            </a:xfrm>
            <a:prstGeom prst="straightConnector1">
              <a:avLst/>
            </a:prstGeom>
            <a:noFill/>
            <a:ln w="9525">
              <a:solidFill>
                <a:schemeClr val="tx1"/>
              </a:solidFill>
              <a:round/>
              <a:headEnd/>
              <a:tailEnd/>
            </a:ln>
          </p:spPr>
        </p:cxnSp>
        <p:sp>
          <p:nvSpPr>
            <p:cNvPr id="1128" name="AutoShape 104"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a:defRPr/>
              </a:pPr>
              <a:r>
                <a:rPr lang="en-ZA" b="1" dirty="0">
                  <a:solidFill>
                    <a:srgbClr val="003896"/>
                  </a:solidFill>
                </a:rPr>
                <a:t>Title</a:t>
              </a:r>
            </a:p>
            <a:p>
              <a:pPr>
                <a:defRPr/>
              </a:pPr>
              <a:r>
                <a:rPr lang="en-ZA" dirty="0">
                  <a:solidFill>
                    <a:srgbClr val="808080"/>
                  </a:solidFill>
                </a:rPr>
                <a:t>Unit of measure</a:t>
              </a:r>
            </a:p>
          </p:txBody>
        </p:sp>
      </p:grpSp>
      <p:sp>
        <p:nvSpPr>
          <p:cNvPr id="1129" name="Working Draft" hidden="1"/>
          <p:cNvSpPr txBox="1">
            <a:spLocks noChangeArrowheads="1"/>
          </p:cNvSpPr>
          <p:nvPr>
            <p:custDataLst>
              <p:tags r:id="rId25"/>
            </p:custDataLst>
          </p:nvPr>
        </p:nvSpPr>
        <p:spPr bwMode="auto">
          <a:xfrm rot="5400000">
            <a:off x="7931163" y="3042315"/>
            <a:ext cx="2295500" cy="92333"/>
          </a:xfrm>
          <a:prstGeom prst="rect">
            <a:avLst/>
          </a:prstGeom>
          <a:noFill/>
          <a:ln w="9525">
            <a:noFill/>
            <a:miter lim="800000"/>
            <a:headEnd/>
            <a:tailEnd/>
          </a:ln>
          <a:effectLst/>
        </p:spPr>
        <p:txBody>
          <a:bodyPr wrap="none" lIns="0" tIns="0" rIns="0" bIns="0">
            <a:spAutoFit/>
          </a:bodyPr>
          <a:lstStyle/>
          <a:p>
            <a:r>
              <a:rPr lang="en-ZA" sz="600" dirty="0">
                <a:solidFill>
                  <a:srgbClr val="003896"/>
                </a:solidFill>
              </a:rPr>
              <a:t>Last Modified 09/06/2011 11:05:23 AM South Africa Standard Time</a:t>
            </a:r>
            <a:endParaRPr lang="en-ZA" dirty="0">
              <a:solidFill>
                <a:srgbClr val="003896"/>
              </a:solidFill>
            </a:endParaRPr>
          </a:p>
        </p:txBody>
      </p:sp>
      <p:sp>
        <p:nvSpPr>
          <p:cNvPr id="1130" name="Printed" hidden="1"/>
          <p:cNvSpPr txBox="1">
            <a:spLocks noChangeArrowheads="1"/>
          </p:cNvSpPr>
          <p:nvPr>
            <p:custDataLst>
              <p:tags r:id="rId26"/>
            </p:custDataLst>
          </p:nvPr>
        </p:nvSpPr>
        <p:spPr bwMode="auto">
          <a:xfrm rot="5400000">
            <a:off x="8544312" y="4463127"/>
            <a:ext cx="1069203" cy="92333"/>
          </a:xfrm>
          <a:prstGeom prst="rect">
            <a:avLst/>
          </a:prstGeom>
          <a:noFill/>
          <a:ln w="9525">
            <a:noFill/>
            <a:miter lim="800000"/>
            <a:headEnd/>
            <a:tailEnd/>
          </a:ln>
          <a:effectLst/>
        </p:spPr>
        <p:txBody>
          <a:bodyPr wrap="none" lIns="0" tIns="0" rIns="0" bIns="0">
            <a:spAutoFit/>
          </a:bodyPr>
          <a:lstStyle/>
          <a:p>
            <a:pPr>
              <a:defRPr/>
            </a:pPr>
            <a:r>
              <a:rPr lang="en-ZA" sz="600" dirty="0">
                <a:solidFill>
                  <a:srgbClr val="003896"/>
                </a:solidFill>
              </a:rPr>
              <a:t>Printed 3/28/2011 11:06:35 AM</a:t>
            </a:r>
            <a:endParaRPr lang="en-ZA" dirty="0">
              <a:solidFill>
                <a:srgbClr val="003896"/>
              </a:solidFill>
            </a:endParaRPr>
          </a:p>
        </p:txBody>
      </p:sp>
      <p:pic>
        <p:nvPicPr>
          <p:cNvPr id="1042" name="Picture 140"/>
          <p:cNvPicPr>
            <a:picLocks noChangeArrowheads="1"/>
          </p:cNvPicPr>
          <p:nvPr>
            <p:custDataLst>
              <p:tags r:id="rId27"/>
            </p:custDataLst>
          </p:nvPr>
        </p:nvPicPr>
        <p:blipFill>
          <a:blip r:embed="rId45" cstate="print"/>
          <a:srcRect/>
          <a:stretch>
            <a:fillRect/>
          </a:stretch>
        </p:blipFill>
        <p:spPr bwMode="auto">
          <a:xfrm>
            <a:off x="7662863" y="341313"/>
            <a:ext cx="1173162" cy="295275"/>
          </a:xfrm>
          <a:prstGeom prst="rect">
            <a:avLst/>
          </a:prstGeom>
          <a:noFill/>
          <a:ln w="19050">
            <a:noFill/>
            <a:miter lim="800000"/>
            <a:headEnd/>
            <a:tailEnd/>
          </a:ln>
        </p:spPr>
      </p:pic>
    </p:spTree>
    <p:extLst>
      <p:ext uri="{BB962C8B-B14F-4D97-AF65-F5344CB8AC3E}">
        <p14:creationId xmlns:p14="http://schemas.microsoft.com/office/powerpoint/2010/main" val="103998671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25099"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9"/>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0"/>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1"/>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1"/>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2"/>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3"/>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74864585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6" r:id="rId4"/>
    <p:sldLayoutId id="2147483787" r:id="rId5"/>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4190384726"/>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58854"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 y="2"/>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2864" y="337346"/>
            <a:ext cx="1173163"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8"/>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7" y="300315"/>
            <a:ext cx="70025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41"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9" y="993682"/>
            <a:ext cx="447938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41"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45334"/>
            <a:ext cx="4350892" cy="510219"/>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2" y="1048054"/>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76" y="1048053"/>
            <a:ext cx="1071563" cy="730253"/>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6" y="1048054"/>
            <a:ext cx="1066894" cy="212366"/>
            <a:chOff x="7673883" y="285750"/>
            <a:chExt cx="1066892" cy="212365"/>
          </a:xfrm>
        </p:grpSpPr>
        <p:sp>
          <p:nvSpPr>
            <p:cNvPr id="44" name="StickerRectangle"/>
            <p:cNvSpPr>
              <a:spLocks noChangeArrowheads="1"/>
            </p:cNvSpPr>
            <p:nvPr/>
          </p:nvSpPr>
          <p:spPr bwMode="auto">
            <a:xfrm>
              <a:off x="7673883" y="285750"/>
              <a:ext cx="1066892" cy="21236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3" y="285750"/>
              <a:ext cx="0" cy="212365"/>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3" y="498115"/>
              <a:ext cx="1066892"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605" y="1048053"/>
            <a:ext cx="830430" cy="1306516"/>
            <a:chOff x="6655594" y="273840"/>
            <a:chExt cx="830428" cy="1306516"/>
          </a:xfrm>
        </p:grpSpPr>
        <p:grpSp>
          <p:nvGrpSpPr>
            <p:cNvPr id="48" name="MoonLegend1"/>
            <p:cNvGrpSpPr>
              <a:grpSpLocks noChangeAspect="1"/>
            </p:cNvGrpSpPr>
            <p:nvPr>
              <p:custDataLst>
                <p:tags r:id="rId7"/>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0"/>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1"/>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8"/>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9"/>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7"/>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0"/>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4"/>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5"/>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8" y="286540"/>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8" y="561178"/>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8" y="835817"/>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8" y="1107280"/>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8" y="1383505"/>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1"/>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2"/>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3"/>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4007573276"/>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2897037938"/>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45063"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7"/>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0"/>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1"/>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8"/>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9"/>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7"/>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0"/>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4"/>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5"/>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1"/>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2"/>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3"/>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220123050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074" name="Picture 43" descr="logo small"/>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7" descr="topsoli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3077"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13414267-5F64-4914-A413-313F76D63DF5}" type="datetime1">
              <a:rPr lang="en-US"/>
              <a:pPr>
                <a:defRPr/>
              </a:pPr>
              <a:t>9/19/2022</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fld id="{386E2AB7-CEF7-4525-8E55-5198ED68612C}" type="slidenum">
              <a:rPr lang="en-ZA" smtClean="0">
                <a:latin typeface="Arial" panose="020B0604020202020204" pitchFamily="34" charset="0"/>
              </a:rPr>
              <a:pPr/>
              <a:t>‹#›</a:t>
            </a:fld>
            <a:endParaRPr lang="en-ZA" dirty="0">
              <a:latin typeface="Arial" panose="020B0604020202020204" pitchFamily="34" charset="0"/>
            </a:endParaRPr>
          </a:p>
        </p:txBody>
      </p:sp>
    </p:spTree>
    <p:extLst>
      <p:ext uri="{BB962C8B-B14F-4D97-AF65-F5344CB8AC3E}">
        <p14:creationId xmlns:p14="http://schemas.microsoft.com/office/powerpoint/2010/main" val="2108877677"/>
      </p:ext>
    </p:extLst>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fld id="{F7F22E07-D0B9-43B8-A7BA-8027A6645FC2}" type="datetime1">
              <a:rPr lang="en-ZA"/>
              <a:pPr>
                <a:defRPr/>
              </a:pPr>
              <a:t>2022/09/19</a:t>
            </a:fld>
            <a:endParaRPr lang="en-ZA" dirty="0"/>
          </a:p>
        </p:txBody>
      </p:sp>
      <p:sp>
        <p:nvSpPr>
          <p:cNvPr id="1063" name="Rectangle 39"/>
          <p:cNvSpPr>
            <a:spLocks noGrp="1" noChangeArrowheads="1"/>
          </p:cNvSpPr>
          <p:nvPr>
            <p:ph type="sldNum" sz="quarter" idx="4"/>
          </p:nvPr>
        </p:nvSpPr>
        <p:spPr bwMode="auto">
          <a:xfrm>
            <a:off x="3795713" y="6453188"/>
            <a:ext cx="992187"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fld id="{F3C04D8D-50FA-43C0-A325-135C8B8C4A5B}" type="slidenum">
              <a:rPr lang="en-US" altLang="en-US" smtClean="0">
                <a:latin typeface="Arial" panose="020B0604020202020204" pitchFamily="34" charset="0"/>
              </a:rPr>
              <a:pPr/>
              <a:t>‹#›</a:t>
            </a:fld>
            <a:r>
              <a:rPr lang="en-US" altLang="en-US" dirty="0">
                <a:latin typeface="Arial" panose="020B0604020202020204" pitchFamily="34" charset="0"/>
              </a:rPr>
              <a:t> </a:t>
            </a:r>
          </a:p>
        </p:txBody>
      </p:sp>
      <p:grpSp>
        <p:nvGrpSpPr>
          <p:cNvPr id="8" name="McK Slide Elements"/>
          <p:cNvGrpSpPr>
            <a:grpSpLocks/>
          </p:cNvGrpSpPr>
          <p:nvPr userDrawn="1"/>
        </p:nvGrpSpPr>
        <p:grpSpPr bwMode="auto">
          <a:xfrm>
            <a:off x="122238" y="6296025"/>
            <a:ext cx="8524875" cy="425450"/>
            <a:chOff x="77" y="3966"/>
            <a:chExt cx="5370" cy="268"/>
          </a:xfrm>
        </p:grpSpPr>
        <p:sp>
          <p:nvSpPr>
            <p:cNvPr id="9" name="McK 4. Footnote" hidden="1"/>
            <p:cNvSpPr txBox="1">
              <a:spLocks noChangeArrowheads="1"/>
            </p:cNvSpPr>
            <p:nvPr userDrawn="1"/>
          </p:nvSpPr>
          <p:spPr bwMode="auto">
            <a:xfrm>
              <a:off x="77" y="3966"/>
              <a:ext cx="537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6363" indent="-106363" defTabSz="912813">
                <a:defRPr sz="2400">
                  <a:solidFill>
                    <a:schemeClr val="tx1"/>
                  </a:solidFill>
                  <a:latin typeface="Arial" panose="020B0604020202020204" pitchFamily="34" charset="0"/>
                </a:defRPr>
              </a:lvl1pPr>
              <a:lvl2pPr marL="1052513" defTabSz="912813">
                <a:defRPr sz="2400">
                  <a:solidFill>
                    <a:schemeClr val="tx1"/>
                  </a:solidFill>
                  <a:latin typeface="Arial" panose="020B0604020202020204" pitchFamily="34" charset="0"/>
                </a:defRPr>
              </a:lvl2pPr>
              <a:lvl3pPr marL="1243013" defTabSz="912813">
                <a:defRPr sz="2400">
                  <a:solidFill>
                    <a:schemeClr val="tx1"/>
                  </a:solidFill>
                  <a:latin typeface="Arial" panose="020B0604020202020204" pitchFamily="34" charset="0"/>
                </a:defRPr>
              </a:lvl3pPr>
              <a:lvl4pPr marL="1433513" defTabSz="912813">
                <a:defRPr sz="2400">
                  <a:solidFill>
                    <a:schemeClr val="tx1"/>
                  </a:solidFill>
                  <a:latin typeface="Arial" panose="020B0604020202020204" pitchFamily="34" charset="0"/>
                </a:defRPr>
              </a:lvl4pPr>
              <a:lvl5pPr defTabSz="912813">
                <a:defRPr sz="2400">
                  <a:solidFill>
                    <a:schemeClr val="tx1"/>
                  </a:solidFill>
                  <a:latin typeface="Arial" panose="020B0604020202020204" pitchFamily="34" charset="0"/>
                </a:defRPr>
              </a:lvl5pPr>
              <a:lvl6pPr defTabSz="912813" fontAlgn="base">
                <a:spcBef>
                  <a:spcPct val="0"/>
                </a:spcBef>
                <a:spcAft>
                  <a:spcPct val="0"/>
                </a:spcAft>
                <a:defRPr sz="2400">
                  <a:solidFill>
                    <a:schemeClr val="tx1"/>
                  </a:solidFill>
                  <a:latin typeface="Arial" panose="020B0604020202020204" pitchFamily="34" charset="0"/>
                </a:defRPr>
              </a:lvl6pPr>
              <a:lvl7pPr defTabSz="912813" fontAlgn="base">
                <a:spcBef>
                  <a:spcPct val="0"/>
                </a:spcBef>
                <a:spcAft>
                  <a:spcPct val="0"/>
                </a:spcAft>
                <a:defRPr sz="2400">
                  <a:solidFill>
                    <a:schemeClr val="tx1"/>
                  </a:solidFill>
                  <a:latin typeface="Arial" panose="020B0604020202020204" pitchFamily="34" charset="0"/>
                </a:defRPr>
              </a:lvl7pPr>
              <a:lvl8pPr defTabSz="912813" fontAlgn="base">
                <a:spcBef>
                  <a:spcPct val="0"/>
                </a:spcBef>
                <a:spcAft>
                  <a:spcPct val="0"/>
                </a:spcAft>
                <a:defRPr sz="2400">
                  <a:solidFill>
                    <a:schemeClr val="tx1"/>
                  </a:solidFill>
                  <a:latin typeface="Arial" panose="020B0604020202020204" pitchFamily="34" charset="0"/>
                </a:defRPr>
              </a:lvl8pPr>
              <a:lvl9pPr defTabSz="912813" fontAlgn="base">
                <a:spcBef>
                  <a:spcPct val="0"/>
                </a:spcBef>
                <a:spcAft>
                  <a:spcPct val="0"/>
                </a:spcAft>
                <a:defRPr sz="2400">
                  <a:solidFill>
                    <a:schemeClr val="tx1"/>
                  </a:solidFill>
                  <a:latin typeface="Arial" panose="020B0604020202020204" pitchFamily="34" charset="0"/>
                </a:defRPr>
              </a:lvl9pPr>
            </a:lstStyle>
            <a:p>
              <a:r>
                <a:rPr lang="en-US" altLang="en-US" sz="1000" dirty="0">
                  <a:solidFill>
                    <a:srgbClr val="003896"/>
                  </a:solidFill>
                </a:rPr>
                <a:t>1 Footnote</a:t>
              </a:r>
            </a:p>
          </p:txBody>
        </p:sp>
        <p:sp>
          <p:nvSpPr>
            <p:cNvPr id="10" name="McK 5. Source" hidden="1"/>
            <p:cNvSpPr>
              <a:spLocks noChangeArrowheads="1"/>
            </p:cNvSpPr>
            <p:nvPr userDrawn="1"/>
          </p:nvSpPr>
          <p:spPr bwMode="auto">
            <a:xfrm>
              <a:off x="77" y="4138"/>
              <a:ext cx="537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471488" indent="-471488" defTabSz="912813">
                <a:tabLst>
                  <a:tab pos="476250" algn="l"/>
                </a:tabLst>
                <a:defRPr sz="2400">
                  <a:solidFill>
                    <a:schemeClr val="tx1"/>
                  </a:solidFill>
                  <a:latin typeface="Arial" panose="020B0604020202020204" pitchFamily="34" charset="0"/>
                </a:defRPr>
              </a:lvl1pPr>
              <a:lvl2pPr marL="801688" indent="-146050" defTabSz="912813">
                <a:tabLst>
                  <a:tab pos="476250" algn="l"/>
                </a:tabLst>
                <a:defRPr sz="2400">
                  <a:solidFill>
                    <a:schemeClr val="tx1"/>
                  </a:solidFill>
                  <a:latin typeface="Arial" panose="020B0604020202020204" pitchFamily="34" charset="0"/>
                </a:defRPr>
              </a:lvl2pPr>
              <a:lvl3pPr marL="955675" indent="-152400" defTabSz="912813">
                <a:tabLst>
                  <a:tab pos="476250" algn="l"/>
                </a:tabLst>
                <a:defRPr sz="2400">
                  <a:solidFill>
                    <a:schemeClr val="tx1"/>
                  </a:solidFill>
                  <a:latin typeface="Arial" panose="020B0604020202020204" pitchFamily="34" charset="0"/>
                </a:defRPr>
              </a:lvl3pPr>
              <a:lvl4pPr marL="1095375" indent="-138113" defTabSz="912813">
                <a:tabLst>
                  <a:tab pos="476250" algn="l"/>
                </a:tabLst>
                <a:defRPr sz="2400">
                  <a:solidFill>
                    <a:schemeClr val="tx1"/>
                  </a:solidFill>
                  <a:latin typeface="Arial" panose="020B0604020202020204" pitchFamily="34" charset="0"/>
                </a:defRPr>
              </a:lvl4pPr>
              <a:lvl5pPr marL="1249363" indent="-152400" defTabSz="912813">
                <a:tabLst>
                  <a:tab pos="476250" algn="l"/>
                </a:tabLst>
                <a:defRPr sz="2400">
                  <a:solidFill>
                    <a:schemeClr val="tx1"/>
                  </a:solidFill>
                  <a:latin typeface="Arial" panose="020B0604020202020204" pitchFamily="34" charset="0"/>
                </a:defRPr>
              </a:lvl5pPr>
              <a:lvl6pPr marL="1706563" indent="-152400" defTabSz="912813" fontAlgn="base">
                <a:spcBef>
                  <a:spcPct val="0"/>
                </a:spcBef>
                <a:spcAft>
                  <a:spcPct val="0"/>
                </a:spcAft>
                <a:tabLst>
                  <a:tab pos="476250" algn="l"/>
                </a:tabLst>
                <a:defRPr sz="2400">
                  <a:solidFill>
                    <a:schemeClr val="tx1"/>
                  </a:solidFill>
                  <a:latin typeface="Arial" panose="020B0604020202020204" pitchFamily="34" charset="0"/>
                </a:defRPr>
              </a:lvl6pPr>
              <a:lvl7pPr marL="2163763" indent="-152400" defTabSz="912813" fontAlgn="base">
                <a:spcBef>
                  <a:spcPct val="0"/>
                </a:spcBef>
                <a:spcAft>
                  <a:spcPct val="0"/>
                </a:spcAft>
                <a:tabLst>
                  <a:tab pos="476250" algn="l"/>
                </a:tabLst>
                <a:defRPr sz="2400">
                  <a:solidFill>
                    <a:schemeClr val="tx1"/>
                  </a:solidFill>
                  <a:latin typeface="Arial" panose="020B0604020202020204" pitchFamily="34" charset="0"/>
                </a:defRPr>
              </a:lvl7pPr>
              <a:lvl8pPr marL="2620963" indent="-152400" defTabSz="912813" fontAlgn="base">
                <a:spcBef>
                  <a:spcPct val="0"/>
                </a:spcBef>
                <a:spcAft>
                  <a:spcPct val="0"/>
                </a:spcAft>
                <a:tabLst>
                  <a:tab pos="476250" algn="l"/>
                </a:tabLst>
                <a:defRPr sz="2400">
                  <a:solidFill>
                    <a:schemeClr val="tx1"/>
                  </a:solidFill>
                  <a:latin typeface="Arial" panose="020B0604020202020204" pitchFamily="34" charset="0"/>
                </a:defRPr>
              </a:lvl8pPr>
              <a:lvl9pPr marL="3078163" indent="-152400" defTabSz="912813" fontAlgn="base">
                <a:spcBef>
                  <a:spcPct val="0"/>
                </a:spcBef>
                <a:spcAft>
                  <a:spcPct val="0"/>
                </a:spcAft>
                <a:tabLst>
                  <a:tab pos="476250" algn="l"/>
                </a:tabLst>
                <a:defRPr sz="2400">
                  <a:solidFill>
                    <a:schemeClr val="tx1"/>
                  </a:solidFill>
                  <a:latin typeface="Arial" panose="020B0604020202020204" pitchFamily="34" charset="0"/>
                </a:defRPr>
              </a:lvl9pPr>
            </a:lstStyle>
            <a:p>
              <a:r>
                <a:rPr lang="en-US" altLang="en-US" sz="1000" dirty="0">
                  <a:solidFill>
                    <a:srgbClr val="003896"/>
                  </a:solidFill>
                </a:rPr>
                <a:t>Source: Source</a:t>
              </a:r>
            </a:p>
          </p:txBody>
        </p:sp>
      </p:grpSp>
    </p:spTree>
    <p:extLst>
      <p:ext uri="{BB962C8B-B14F-4D97-AF65-F5344CB8AC3E}">
        <p14:creationId xmlns:p14="http://schemas.microsoft.com/office/powerpoint/2010/main" val="214428293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8052"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0" y="0"/>
                        <a:ext cx="161984" cy="161974"/>
                      </a:xfrm>
                      <a:prstGeom prst="rect">
                        <a:avLst/>
                      </a:prstGeom>
                    </p:spPr>
                  </p:pic>
                </p:oleObj>
              </mc:Fallback>
            </mc:AlternateContent>
          </a:graphicData>
        </a:graphic>
      </p:graphicFrame>
      <p:grpSp>
        <p:nvGrpSpPr>
          <p:cNvPr id="73" name="Group 72"/>
          <p:cNvGrpSpPr/>
          <p:nvPr/>
        </p:nvGrpSpPr>
        <p:grpSpPr bwMode="ltGray">
          <a:xfrm>
            <a:off x="0" y="2"/>
            <a:ext cx="9144000" cy="974725"/>
            <a:chOff x="0" y="0"/>
            <a:chExt cx="9144000" cy="1001483"/>
          </a:xfrm>
        </p:grpSpPr>
        <p:pic>
          <p:nvPicPr>
            <p:cNvPr id="74" name="Picture 104"/>
            <p:cNvPicPr>
              <a:picLocks noChangeAspect="1" noChangeArrowheads="1"/>
            </p:cNvPicPr>
            <p:nvPr/>
          </p:nvPicPr>
          <p:blipFill rotWithShape="1">
            <a:blip r:embed="rId29" cstate="print">
              <a:extLst>
                <a:ext uri="{28A0092B-C50C-407E-A947-70E740481C1C}">
                  <a14:useLocalDpi xmlns:a14="http://schemas.microsoft.com/office/drawing/2010/main" val="0"/>
                </a:ext>
              </a:extLst>
            </a:blip>
            <a:srcRect/>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Rectangle 74"/>
            <p:cNvSpPr/>
            <p:nvPr/>
          </p:nvSpPr>
          <p:spPr bwMode="ltGray">
            <a:xfrm>
              <a:off x="0" y="922471"/>
              <a:ext cx="9144000" cy="79012"/>
            </a:xfrm>
            <a:prstGeom prst="rect">
              <a:avLst/>
            </a:prstGeom>
            <a:solidFill>
              <a:srgbClr val="83725B"/>
            </a:solidFill>
            <a:ln w="9525" cap="flat" cmpd="sng" algn="ctr">
              <a:noFill/>
              <a:prstDash val="solid"/>
            </a:ln>
            <a:effectLst/>
          </p:spPr>
          <p:txBody>
            <a:bodyPr rtlCol="0" anchor="ctr"/>
            <a:lstStyle/>
            <a:p>
              <a:pPr algn="ctr" fontAlgn="auto">
                <a:spcBef>
                  <a:spcPts val="0"/>
                </a:spcBef>
                <a:spcAft>
                  <a:spcPts val="0"/>
                </a:spcAft>
                <a:defRPr/>
              </a:pPr>
              <a:endParaRPr lang="en-US" sz="1200" kern="0" dirty="0">
                <a:solidFill>
                  <a:srgbClr val="003896"/>
                </a:solidFill>
                <a:latin typeface="Arial"/>
                <a:cs typeface="Arial" pitchFamily="34" charset="0"/>
              </a:endParaRPr>
            </a:p>
          </p:txBody>
        </p:sp>
      </p:grpSp>
      <p:sp>
        <p:nvSpPr>
          <p:cNvPr id="1036" name="Rectangle 286"/>
          <p:cNvSpPr>
            <a:spLocks noGrp="1" noChangeArrowheads="1"/>
          </p:cNvSpPr>
          <p:nvPr>
            <p:ph type="body" idx="1"/>
          </p:nvPr>
        </p:nvSpPr>
        <p:spPr bwMode="auto">
          <a:xfrm>
            <a:off x="2377117" y="2842883"/>
            <a:ext cx="4389768"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auto">
          <a:xfrm>
            <a:off x="172519" y="585874"/>
            <a:ext cx="8794113"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72518" y="17820"/>
            <a:ext cx="55143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900" dirty="0">
                <a:solidFill>
                  <a:srgbClr val="FFFFFF"/>
                </a:solidFill>
                <a:latin typeface="Arial"/>
                <a:cs typeface="Arial" pitchFamily="34" charset="0"/>
              </a:rPr>
              <a:t>TRACKER</a:t>
            </a:r>
          </a:p>
        </p:txBody>
      </p:sp>
      <p:sp>
        <p:nvSpPr>
          <p:cNvPr id="11" name="McK 3. Unit of measure" hidden="1"/>
          <p:cNvSpPr txBox="1">
            <a:spLocks noChangeArrowheads="1"/>
          </p:cNvSpPr>
          <p:nvPr/>
        </p:nvSpPr>
        <p:spPr bwMode="auto">
          <a:xfrm>
            <a:off x="172517" y="1007328"/>
            <a:ext cx="879411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200" dirty="0">
                <a:solidFill>
                  <a:srgbClr val="808080"/>
                </a:solidFill>
                <a:latin typeface="Arial"/>
                <a:cs typeface="Arial" pitchFamily="34" charset="0"/>
              </a:rPr>
              <a:t>Unit of measure</a:t>
            </a:r>
          </a:p>
        </p:txBody>
      </p:sp>
      <p:grpSp>
        <p:nvGrpSpPr>
          <p:cNvPr id="15" name="ACET" hidden="1"/>
          <p:cNvGrpSpPr>
            <a:grpSpLocks/>
          </p:cNvGrpSpPr>
          <p:nvPr/>
        </p:nvGrpSpPr>
        <p:grpSpPr bwMode="auto">
          <a:xfrm>
            <a:off x="2377117" y="2392595"/>
            <a:ext cx="4389768" cy="387119"/>
            <a:chOff x="915" y="791"/>
            <a:chExt cx="2686" cy="239"/>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91"/>
              <a:ext cx="2686" cy="23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200" b="1" dirty="0">
                  <a:solidFill>
                    <a:srgbClr val="003896"/>
                  </a:solidFill>
                  <a:latin typeface="Arial"/>
                  <a:cs typeface="Arial" pitchFamily="34" charset="0"/>
                </a:rPr>
                <a:t>Title</a:t>
              </a:r>
            </a:p>
            <a:p>
              <a:r>
                <a:rPr lang="en-US" sz="1200" dirty="0">
                  <a:solidFill>
                    <a:srgbClr val="808080"/>
                  </a:solidFill>
                  <a:latin typeface="Arial"/>
                  <a:cs typeface="Arial" pitchFamily="34" charset="0"/>
                </a:rPr>
                <a:t>Unit of measure</a:t>
              </a:r>
            </a:p>
          </p:txBody>
        </p:sp>
      </p:grpSp>
      <p:grpSp>
        <p:nvGrpSpPr>
          <p:cNvPr id="22" name="LegendBoxes" hidden="1"/>
          <p:cNvGrpSpPr>
            <a:grpSpLocks/>
          </p:cNvGrpSpPr>
          <p:nvPr/>
        </p:nvGrpSpPr>
        <p:grpSpPr bwMode="auto">
          <a:xfrm>
            <a:off x="8203049" y="1059656"/>
            <a:ext cx="638176" cy="984251"/>
            <a:chOff x="4936" y="176"/>
            <a:chExt cx="402" cy="620"/>
          </a:xfrm>
        </p:grpSpPr>
        <p:sp>
          <p:nvSpPr>
            <p:cNvPr id="23" name="Legend1"/>
            <p:cNvSpPr>
              <a:spLocks noChangeArrowheads="1"/>
            </p:cNvSpPr>
            <p:nvPr/>
          </p:nvSpPr>
          <p:spPr bwMode="auto">
            <a:xfrm>
              <a:off x="5096" y="17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4"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5" name="Legend2"/>
            <p:cNvSpPr>
              <a:spLocks noChangeArrowheads="1"/>
            </p:cNvSpPr>
            <p:nvPr/>
          </p:nvSpPr>
          <p:spPr bwMode="auto">
            <a:xfrm>
              <a:off x="5096" y="34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6"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7" name="Legend3"/>
            <p:cNvSpPr>
              <a:spLocks noChangeArrowheads="1"/>
            </p:cNvSpPr>
            <p:nvPr/>
          </p:nvSpPr>
          <p:spPr bwMode="auto">
            <a:xfrm>
              <a:off x="5096" y="517"/>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8"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9" name="Legend4"/>
            <p:cNvSpPr>
              <a:spLocks noChangeArrowheads="1"/>
            </p:cNvSpPr>
            <p:nvPr/>
          </p:nvSpPr>
          <p:spPr bwMode="auto">
            <a:xfrm>
              <a:off x="5096" y="688"/>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0"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31" name="LegendLines" hidden="1"/>
          <p:cNvGrpSpPr>
            <a:grpSpLocks/>
          </p:cNvGrpSpPr>
          <p:nvPr/>
        </p:nvGrpSpPr>
        <p:grpSpPr bwMode="auto">
          <a:xfrm>
            <a:off x="7895073" y="1059656"/>
            <a:ext cx="946151" cy="684213"/>
            <a:chOff x="4750" y="176"/>
            <a:chExt cx="596" cy="431"/>
          </a:xfrm>
        </p:grpSpPr>
        <p:sp>
          <p:nvSpPr>
            <p:cNvPr id="32"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3"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4"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5" name="Legend1"/>
            <p:cNvSpPr>
              <a:spLocks noChangeArrowheads="1"/>
            </p:cNvSpPr>
            <p:nvPr/>
          </p:nvSpPr>
          <p:spPr bwMode="auto">
            <a:xfrm>
              <a:off x="5104" y="17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6" name="Legend2"/>
            <p:cNvSpPr>
              <a:spLocks noChangeArrowheads="1"/>
            </p:cNvSpPr>
            <p:nvPr/>
          </p:nvSpPr>
          <p:spPr bwMode="auto">
            <a:xfrm>
              <a:off x="5104" y="344"/>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7" name="Legend3"/>
            <p:cNvSpPr>
              <a:spLocks noChangeArrowheads="1"/>
            </p:cNvSpPr>
            <p:nvPr/>
          </p:nvSpPr>
          <p:spPr bwMode="auto">
            <a:xfrm>
              <a:off x="5104" y="520"/>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grpSp>
      <p:grpSp>
        <p:nvGrpSpPr>
          <p:cNvPr id="38" name="McKSticker" hidden="1"/>
          <p:cNvGrpSpPr/>
          <p:nvPr/>
        </p:nvGrpSpPr>
        <p:grpSpPr bwMode="auto">
          <a:xfrm>
            <a:off x="8156671" y="1059655"/>
            <a:ext cx="809966" cy="166199"/>
            <a:chOff x="7930810" y="285750"/>
            <a:chExt cx="809965" cy="166199"/>
          </a:xfrm>
        </p:grpSpPr>
        <p:sp>
          <p:nvSpPr>
            <p:cNvPr id="39" name="StickerRectangle"/>
            <p:cNvSpPr>
              <a:spLocks noChangeArrowheads="1"/>
            </p:cNvSpPr>
            <p:nvPr/>
          </p:nvSpPr>
          <p:spPr bwMode="auto">
            <a:xfrm>
              <a:off x="7930810" y="285750"/>
              <a:ext cx="809965" cy="16619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671513">
                <a:buClr>
                  <a:srgbClr val="003896"/>
                </a:buClr>
              </a:pPr>
              <a:r>
                <a:rPr lang="en-US" sz="900" dirty="0">
                  <a:solidFill>
                    <a:srgbClr val="808080"/>
                  </a:solidFill>
                  <a:latin typeface="Arial"/>
                  <a:cs typeface="Arial" pitchFamily="34" charset="0"/>
                </a:rPr>
                <a:t>PRELIMINARY</a:t>
              </a:r>
            </a:p>
          </p:txBody>
        </p:sp>
        <p:cxnSp>
          <p:nvCxnSpPr>
            <p:cNvPr id="40" name="AutoShape 31"/>
            <p:cNvCxnSpPr>
              <a:cxnSpLocks noChangeShapeType="1"/>
              <a:stCxn id="39" idx="2"/>
              <a:endCxn id="39" idx="4"/>
            </p:cNvCxnSpPr>
            <p:nvPr/>
          </p:nvCxnSpPr>
          <p:spPr bwMode="auto">
            <a:xfrm>
              <a:off x="7930810" y="285750"/>
              <a:ext cx="0" cy="166199"/>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1" name="AutoShape 32"/>
            <p:cNvCxnSpPr>
              <a:cxnSpLocks noChangeShapeType="1"/>
              <a:stCxn id="39" idx="4"/>
              <a:endCxn id="39" idx="6"/>
            </p:cNvCxnSpPr>
            <p:nvPr/>
          </p:nvCxnSpPr>
          <p:spPr bwMode="auto">
            <a:xfrm>
              <a:off x="7930810" y="451949"/>
              <a:ext cx="80996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3" name="Slide Elements" hidden="1"/>
          <p:cNvGrpSpPr/>
          <p:nvPr/>
        </p:nvGrpSpPr>
        <p:grpSpPr bwMode="auto">
          <a:xfrm>
            <a:off x="172519" y="6280693"/>
            <a:ext cx="8794113" cy="318276"/>
            <a:chOff x="172518" y="6280693"/>
            <a:chExt cx="8794113" cy="318276"/>
          </a:xfrm>
        </p:grpSpPr>
        <p:sp>
          <p:nvSpPr>
            <p:cNvPr id="64" name="4. Footnote"/>
            <p:cNvSpPr txBox="1">
              <a:spLocks noChangeArrowheads="1"/>
            </p:cNvSpPr>
            <p:nvPr/>
          </p:nvSpPr>
          <p:spPr bwMode="auto">
            <a:xfrm>
              <a:off x="172518" y="6280693"/>
              <a:ext cx="8794113" cy="11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750" dirty="0">
                  <a:solidFill>
                    <a:srgbClr val="003896"/>
                  </a:solidFill>
                  <a:latin typeface="Arial"/>
                  <a:cs typeface="Arial" pitchFamily="34" charset="0"/>
                </a:rPr>
                <a:t>1 Footnote</a:t>
              </a:r>
            </a:p>
          </p:txBody>
        </p:sp>
        <p:sp>
          <p:nvSpPr>
            <p:cNvPr id="65" name="5. Source"/>
            <p:cNvSpPr>
              <a:spLocks noChangeArrowheads="1"/>
            </p:cNvSpPr>
            <p:nvPr/>
          </p:nvSpPr>
          <p:spPr bwMode="auto">
            <a:xfrm>
              <a:off x="172518" y="6483553"/>
              <a:ext cx="8794113" cy="11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352425" indent="-352425" defTabSz="671513">
                <a:tabLst>
                  <a:tab pos="359569" algn="l"/>
                </a:tabLst>
              </a:pPr>
              <a:r>
                <a:rPr lang="en-US" sz="750" dirty="0">
                  <a:solidFill>
                    <a:srgbClr val="003896"/>
                  </a:solidFill>
                  <a:latin typeface="Arial"/>
                  <a:cs typeface="Arial" pitchFamily="34" charset="0"/>
                </a:rPr>
                <a:t>Source: Source</a:t>
              </a:r>
            </a:p>
          </p:txBody>
        </p:sp>
      </p:grpSp>
      <p:sp>
        <p:nvSpPr>
          <p:cNvPr id="66" name="Slide Number"/>
          <p:cNvSpPr txBox="1">
            <a:spLocks/>
          </p:cNvSpPr>
          <p:nvPr/>
        </p:nvSpPr>
        <p:spPr bwMode="auto">
          <a:xfrm>
            <a:off x="8849611" y="6686413"/>
            <a:ext cx="117020" cy="115416"/>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z="750" smtClean="0">
                <a:solidFill>
                  <a:srgbClr val="003896"/>
                </a:solidFill>
                <a:cs typeface="Arial" pitchFamily="34" charset="0"/>
              </a:rPr>
              <a:pPr algn="r"/>
              <a:t>‹#›</a:t>
            </a:fld>
            <a:endParaRPr lang="en-US" sz="750" dirty="0">
              <a:solidFill>
                <a:srgbClr val="003896"/>
              </a:solidFill>
              <a:cs typeface="Arial" pitchFamily="34" charset="0"/>
            </a:endParaRPr>
          </a:p>
        </p:txBody>
      </p:sp>
      <p:grpSp>
        <p:nvGrpSpPr>
          <p:cNvPr id="63" name="McK Moon" hidden="1"/>
          <p:cNvGrpSpPr>
            <a:grpSpLocks noChangeAspect="1"/>
          </p:cNvGrpSpPr>
          <p:nvPr>
            <p:custDataLst>
              <p:tags r:id="rId9"/>
            </p:custDataLst>
          </p:nvPr>
        </p:nvGrpSpPr>
        <p:grpSpPr bwMode="auto">
          <a:xfrm>
            <a:off x="7404681" y="1585912"/>
            <a:ext cx="254000" cy="254000"/>
            <a:chOff x="1600" y="1600"/>
            <a:chExt cx="160" cy="160"/>
          </a:xfrm>
        </p:grpSpPr>
        <p:sp>
          <p:nvSpPr>
            <p:cNvPr id="67" name="Oval 90"/>
            <p:cNvSpPr>
              <a:spLocks noChangeAspect="1" noChangeArrowheads="1"/>
            </p:cNvSpPr>
            <p:nvPr>
              <p:custDataLst>
                <p:tags r:id="rId25"/>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cs typeface="Arial" pitchFamily="34" charset="0"/>
              </a:endParaRPr>
            </a:p>
          </p:txBody>
        </p:sp>
        <p:sp>
          <p:nvSpPr>
            <p:cNvPr id="68" name="Arc 91"/>
            <p:cNvSpPr>
              <a:spLocks noChangeAspect="1"/>
            </p:cNvSpPr>
            <p:nvPr>
              <p:custDataLst>
                <p:tags r:id="rId26"/>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cs typeface="Arial" pitchFamily="34" charset="0"/>
              </a:endParaRPr>
            </a:p>
          </p:txBody>
        </p:sp>
      </p:grpSp>
      <p:grpSp>
        <p:nvGrpSpPr>
          <p:cNvPr id="60" name="LegendMoons" hidden="1"/>
          <p:cNvGrpSpPr/>
          <p:nvPr/>
        </p:nvGrpSpPr>
        <p:grpSpPr bwMode="auto">
          <a:xfrm>
            <a:off x="8136200" y="1059654"/>
            <a:ext cx="705396" cy="1306516"/>
            <a:chOff x="5428012" y="273840"/>
            <a:chExt cx="705396" cy="1306516"/>
          </a:xfrm>
        </p:grpSpPr>
        <p:sp>
          <p:nvSpPr>
            <p:cNvPr id="61" name="Legend1"/>
            <p:cNvSpPr>
              <a:spLocks noChangeArrowheads="1"/>
            </p:cNvSpPr>
            <p:nvPr/>
          </p:nvSpPr>
          <p:spPr bwMode="auto">
            <a:xfrm>
              <a:off x="5748687" y="286540"/>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62" name="Legend2"/>
            <p:cNvSpPr>
              <a:spLocks noChangeArrowheads="1"/>
            </p:cNvSpPr>
            <p:nvPr/>
          </p:nvSpPr>
          <p:spPr bwMode="auto">
            <a:xfrm>
              <a:off x="5748687" y="561178"/>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69" name="Legend3"/>
            <p:cNvSpPr>
              <a:spLocks noChangeArrowheads="1"/>
            </p:cNvSpPr>
            <p:nvPr/>
          </p:nvSpPr>
          <p:spPr bwMode="auto">
            <a:xfrm>
              <a:off x="5748687" y="835817"/>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70" name="Legend4"/>
            <p:cNvSpPr>
              <a:spLocks noChangeArrowheads="1"/>
            </p:cNvSpPr>
            <p:nvPr/>
          </p:nvSpPr>
          <p:spPr bwMode="auto">
            <a:xfrm>
              <a:off x="5748687" y="1107280"/>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71" name="Legend5"/>
            <p:cNvSpPr>
              <a:spLocks noChangeArrowheads="1"/>
            </p:cNvSpPr>
            <p:nvPr/>
          </p:nvSpPr>
          <p:spPr bwMode="auto">
            <a:xfrm>
              <a:off x="5748687" y="1383505"/>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grpSp>
          <p:nvGrpSpPr>
            <p:cNvPr id="72" name="MoonLegend1"/>
            <p:cNvGrpSpPr>
              <a:grpSpLocks noChangeAspect="1"/>
            </p:cNvGrpSpPr>
            <p:nvPr userDrawn="1">
              <p:custDataLst>
                <p:tags r:id="rId10"/>
              </p:custDataLst>
            </p:nvPr>
          </p:nvGrpSpPr>
          <p:grpSpPr bwMode="auto">
            <a:xfrm>
              <a:off x="5428012" y="273840"/>
              <a:ext cx="209550" cy="209551"/>
              <a:chOff x="1694" y="2044"/>
              <a:chExt cx="160" cy="160"/>
            </a:xfrm>
          </p:grpSpPr>
          <p:sp>
            <p:nvSpPr>
              <p:cNvPr id="90" name="Oval 41"/>
              <p:cNvSpPr>
                <a:spLocks noChangeAspect="1" noChangeArrowheads="1"/>
              </p:cNvSpPr>
              <p:nvPr>
                <p:custDataLst>
                  <p:tags r:id="rId23"/>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91" name="Arc 42"/>
              <p:cNvSpPr>
                <a:spLocks noChangeAspect="1"/>
              </p:cNvSpPr>
              <p:nvPr>
                <p:custDataLst>
                  <p:tags r:id="rId24"/>
                </p:custDataLst>
              </p:nvPr>
            </p:nvSpPr>
            <p:spPr bwMode="auto">
              <a:xfrm>
                <a:off x="1694" y="2044"/>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78" name="MoonLegend2"/>
            <p:cNvGrpSpPr>
              <a:grpSpLocks noChangeAspect="1"/>
            </p:cNvGrpSpPr>
            <p:nvPr userDrawn="1">
              <p:custDataLst>
                <p:tags r:id="rId11"/>
              </p:custDataLst>
            </p:nvPr>
          </p:nvGrpSpPr>
          <p:grpSpPr bwMode="auto">
            <a:xfrm>
              <a:off x="5428012" y="548081"/>
              <a:ext cx="209550" cy="209551"/>
              <a:chOff x="1694" y="2044"/>
              <a:chExt cx="160" cy="160"/>
            </a:xfrm>
          </p:grpSpPr>
          <p:sp>
            <p:nvSpPr>
              <p:cNvPr id="88"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9" name="Arc 42"/>
              <p:cNvSpPr>
                <a:spLocks noChangeAspect="1"/>
              </p:cNvSpPr>
              <p:nvPr>
                <p:custDataLst>
                  <p:tags r:id="rId22"/>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79" name="MoonLegend3"/>
            <p:cNvGrpSpPr>
              <a:grpSpLocks noChangeAspect="1"/>
            </p:cNvGrpSpPr>
            <p:nvPr userDrawn="1">
              <p:custDataLst>
                <p:tags r:id="rId12"/>
              </p:custDataLst>
            </p:nvPr>
          </p:nvGrpSpPr>
          <p:grpSpPr bwMode="auto">
            <a:xfrm>
              <a:off x="5428012" y="822322"/>
              <a:ext cx="209550" cy="209551"/>
              <a:chOff x="1694" y="2044"/>
              <a:chExt cx="160" cy="160"/>
            </a:xfrm>
          </p:grpSpPr>
          <p:sp>
            <p:nvSpPr>
              <p:cNvPr id="86"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7" name="Arc 42"/>
              <p:cNvSpPr>
                <a:spLocks noChangeAspect="1"/>
              </p:cNvSpPr>
              <p:nvPr>
                <p:custDataLst>
                  <p:tags r:id="rId20"/>
                </p:custDataLst>
              </p:nvPr>
            </p:nvSpPr>
            <p:spPr bwMode="auto">
              <a:xfrm>
                <a:off x="1694" y="2044"/>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80" name="MoonLegend4"/>
            <p:cNvGrpSpPr>
              <a:grpSpLocks noChangeAspect="1"/>
            </p:cNvGrpSpPr>
            <p:nvPr userDrawn="1">
              <p:custDataLst>
                <p:tags r:id="rId13"/>
              </p:custDataLst>
            </p:nvPr>
          </p:nvGrpSpPr>
          <p:grpSpPr bwMode="auto">
            <a:xfrm>
              <a:off x="5428012" y="1096563"/>
              <a:ext cx="209550" cy="209551"/>
              <a:chOff x="1694" y="2044"/>
              <a:chExt cx="160" cy="160"/>
            </a:xfrm>
          </p:grpSpPr>
          <p:sp>
            <p:nvSpPr>
              <p:cNvPr id="84" name="Oval 41"/>
              <p:cNvSpPr>
                <a:spLocks noChangeAspect="1" noChangeArrowheads="1"/>
              </p:cNvSpPr>
              <p:nvPr>
                <p:custDataLst>
                  <p:tags r:id="rId17"/>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5" name="Arc 42"/>
              <p:cNvSpPr>
                <a:spLocks noChangeAspect="1"/>
              </p:cNvSpPr>
              <p:nvPr>
                <p:custDataLst>
                  <p:tags r:id="rId18"/>
                </p:custDataLst>
              </p:nvPr>
            </p:nvSpPr>
            <p:spPr bwMode="auto">
              <a:xfrm>
                <a:off x="1694" y="2044"/>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81" name="MoonLegend5"/>
            <p:cNvGrpSpPr>
              <a:grpSpLocks noChangeAspect="1"/>
            </p:cNvGrpSpPr>
            <p:nvPr userDrawn="1">
              <p:custDataLst>
                <p:tags r:id="rId14"/>
              </p:custDataLst>
            </p:nvPr>
          </p:nvGrpSpPr>
          <p:grpSpPr bwMode="auto">
            <a:xfrm>
              <a:off x="5428012" y="1370805"/>
              <a:ext cx="209550" cy="209551"/>
              <a:chOff x="1694" y="2044"/>
              <a:chExt cx="160" cy="160"/>
            </a:xfrm>
          </p:grpSpPr>
          <p:sp>
            <p:nvSpPr>
              <p:cNvPr id="82" name="Oval 41"/>
              <p:cNvSpPr>
                <a:spLocks noChangeAspect="1" noChangeArrowheads="1"/>
              </p:cNvSpPr>
              <p:nvPr>
                <p:custDataLst>
                  <p:tags r:id="rId15"/>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3" name="Arc 42"/>
              <p:cNvSpPr>
                <a:spLocks noChangeAspect="1"/>
              </p:cNvSpPr>
              <p:nvPr>
                <p:custDataLst>
                  <p:tags r:id="rId16"/>
                </p:custDataLst>
              </p:nvPr>
            </p:nvSpPr>
            <p:spPr bwMode="auto">
              <a:xfrm>
                <a:off x="1694" y="2044"/>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sp>
        <p:nvSpPr>
          <p:cNvPr id="76" name="Footer Placeholder 2"/>
          <p:cNvSpPr txBox="1">
            <a:spLocks/>
          </p:cNvSpPr>
          <p:nvPr/>
        </p:nvSpPr>
        <p:spPr bwMode="auto">
          <a:xfrm>
            <a:off x="172517" y="6686413"/>
            <a:ext cx="939360" cy="115416"/>
          </a:xfrm>
          <a:prstGeom prst="rect">
            <a:avLst/>
          </a:prstGeom>
        </p:spPr>
        <p:txBody>
          <a:bodyPr vert="horz" wrap="square" lIns="0" tIns="0" rIns="0" bIns="0" rtlCol="0" anchor="b">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pPr algn="l"/>
            <a:r>
              <a:rPr lang="en-US" sz="750" dirty="0">
                <a:solidFill>
                  <a:srgbClr val="83725B"/>
                </a:solidFill>
                <a:latin typeface="Arial"/>
              </a:rPr>
              <a:t>CONFIDENTIAL</a:t>
            </a:r>
          </a:p>
        </p:txBody>
      </p:sp>
    </p:spTree>
    <p:extLst>
      <p:ext uri="{BB962C8B-B14F-4D97-AF65-F5344CB8AC3E}">
        <p14:creationId xmlns:p14="http://schemas.microsoft.com/office/powerpoint/2010/main" val="207795710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Lst>
  <p:hf hdr="0" ftr="0" dt="0"/>
  <p:txStyles>
    <p:titleStyle>
      <a:lvl1pPr algn="l" defTabSz="685145" rtl="0" eaLnBrk="1" fontAlgn="base" hangingPunct="1">
        <a:spcBef>
          <a:spcPct val="0"/>
        </a:spcBef>
        <a:spcAft>
          <a:spcPct val="0"/>
        </a:spcAft>
        <a:tabLst>
          <a:tab pos="206515" algn="l"/>
        </a:tabLst>
        <a:defRPr sz="1650" b="0" baseline="0">
          <a:solidFill>
            <a:schemeClr val="bg1"/>
          </a:solidFill>
          <a:latin typeface="+mj-lt"/>
          <a:ea typeface="Arial Unicode MS" pitchFamily="34" charset="-128"/>
          <a:cs typeface="Arial Unicode MS" pitchFamily="34" charset="-128"/>
        </a:defRPr>
      </a:lvl1pPr>
      <a:lvl2pPr algn="l" defTabSz="685145" rtl="0" eaLnBrk="1" fontAlgn="base" hangingPunct="1">
        <a:spcBef>
          <a:spcPct val="0"/>
        </a:spcBef>
        <a:spcAft>
          <a:spcPct val="0"/>
        </a:spcAft>
        <a:defRPr sz="1425" b="1">
          <a:solidFill>
            <a:schemeClr val="tx2"/>
          </a:solidFill>
          <a:latin typeface="Arial" charset="0"/>
        </a:defRPr>
      </a:lvl2pPr>
      <a:lvl3pPr algn="l" defTabSz="685145" rtl="0" eaLnBrk="1" fontAlgn="base" hangingPunct="1">
        <a:spcBef>
          <a:spcPct val="0"/>
        </a:spcBef>
        <a:spcAft>
          <a:spcPct val="0"/>
        </a:spcAft>
        <a:defRPr sz="1425" b="1">
          <a:solidFill>
            <a:schemeClr val="tx2"/>
          </a:solidFill>
          <a:latin typeface="Arial" charset="0"/>
        </a:defRPr>
      </a:lvl3pPr>
      <a:lvl4pPr algn="l" defTabSz="685145" rtl="0" eaLnBrk="1" fontAlgn="base" hangingPunct="1">
        <a:spcBef>
          <a:spcPct val="0"/>
        </a:spcBef>
        <a:spcAft>
          <a:spcPct val="0"/>
        </a:spcAft>
        <a:defRPr sz="1425" b="1">
          <a:solidFill>
            <a:schemeClr val="tx2"/>
          </a:solidFill>
          <a:latin typeface="Arial" charset="0"/>
        </a:defRPr>
      </a:lvl4pPr>
      <a:lvl5pPr algn="l" defTabSz="685145" rtl="0" eaLnBrk="1" fontAlgn="base" hangingPunct="1">
        <a:spcBef>
          <a:spcPct val="0"/>
        </a:spcBef>
        <a:spcAft>
          <a:spcPct val="0"/>
        </a:spcAft>
        <a:defRPr sz="1425" b="1">
          <a:solidFill>
            <a:schemeClr val="tx2"/>
          </a:solidFill>
          <a:latin typeface="Arial" charset="0"/>
        </a:defRPr>
      </a:lvl5pPr>
      <a:lvl6pPr marL="349861" algn="l" defTabSz="685145" rtl="0" eaLnBrk="1" fontAlgn="base" hangingPunct="1">
        <a:spcBef>
          <a:spcPct val="0"/>
        </a:spcBef>
        <a:spcAft>
          <a:spcPct val="0"/>
        </a:spcAft>
        <a:defRPr sz="1425" b="1">
          <a:solidFill>
            <a:schemeClr val="tx2"/>
          </a:solidFill>
          <a:latin typeface="Arial" charset="0"/>
        </a:defRPr>
      </a:lvl6pPr>
      <a:lvl7pPr marL="699722" algn="l" defTabSz="685145" rtl="0" eaLnBrk="1" fontAlgn="base" hangingPunct="1">
        <a:spcBef>
          <a:spcPct val="0"/>
        </a:spcBef>
        <a:spcAft>
          <a:spcPct val="0"/>
        </a:spcAft>
        <a:defRPr sz="1425" b="1">
          <a:solidFill>
            <a:schemeClr val="tx2"/>
          </a:solidFill>
          <a:latin typeface="Arial" charset="0"/>
        </a:defRPr>
      </a:lvl7pPr>
      <a:lvl8pPr marL="1049582" algn="l" defTabSz="685145" rtl="0" eaLnBrk="1" fontAlgn="base" hangingPunct="1">
        <a:spcBef>
          <a:spcPct val="0"/>
        </a:spcBef>
        <a:spcAft>
          <a:spcPct val="0"/>
        </a:spcAft>
        <a:defRPr sz="1425" b="1">
          <a:solidFill>
            <a:schemeClr val="tx2"/>
          </a:solidFill>
          <a:latin typeface="Arial" charset="0"/>
        </a:defRPr>
      </a:lvl8pPr>
      <a:lvl9pPr marL="1399444" algn="l" defTabSz="685145" rtl="0" eaLnBrk="1" fontAlgn="base" hangingPunct="1">
        <a:spcBef>
          <a:spcPct val="0"/>
        </a:spcBef>
        <a:spcAft>
          <a:spcPct val="0"/>
        </a:spcAft>
        <a:defRPr sz="1425" b="1">
          <a:solidFill>
            <a:schemeClr val="tx2"/>
          </a:solidFill>
          <a:latin typeface="Arial" charset="0"/>
        </a:defRPr>
      </a:lvl9pPr>
    </p:titleStyle>
    <p:bodyStyle>
      <a:lvl1pPr marL="0" indent="0" algn="l" defTabSz="685145" rtl="0" eaLnBrk="1" fontAlgn="base" hangingPunct="1">
        <a:spcBef>
          <a:spcPct val="0"/>
        </a:spcBef>
        <a:spcAft>
          <a:spcPct val="0"/>
        </a:spcAft>
        <a:buClr>
          <a:schemeClr val="tx2"/>
        </a:buClr>
        <a:defRPr sz="1200" baseline="0">
          <a:solidFill>
            <a:schemeClr val="tx1"/>
          </a:solidFill>
          <a:latin typeface="+mn-lt"/>
          <a:ea typeface="Arial Unicode MS" pitchFamily="34" charset="-128"/>
          <a:cs typeface="Arial Unicode MS" pitchFamily="34" charset="-128"/>
        </a:defRPr>
      </a:lvl1pPr>
      <a:lvl2pPr marL="148205" indent="-146990" algn="l" defTabSz="685145" rtl="0" eaLnBrk="1" fontAlgn="base" hangingPunct="1">
        <a:spcBef>
          <a:spcPct val="0"/>
        </a:spcBef>
        <a:spcAft>
          <a:spcPct val="0"/>
        </a:spcAft>
        <a:buClr>
          <a:schemeClr val="tx2"/>
        </a:buClr>
        <a:buSzPct val="125000"/>
        <a:buFont typeface="Arial" pitchFamily="34" charset="0"/>
        <a:buChar char="•"/>
        <a:defRPr sz="1200" baseline="0">
          <a:solidFill>
            <a:schemeClr val="tx1"/>
          </a:solidFill>
          <a:latin typeface="+mn-lt"/>
          <a:ea typeface="Arial Unicode MS" pitchFamily="34" charset="-128"/>
          <a:cs typeface="Arial Unicode MS" pitchFamily="34" charset="-128"/>
        </a:defRPr>
      </a:lvl2pPr>
      <a:lvl3pPr marL="349861" indent="-200441" algn="l" defTabSz="685145" rtl="0" eaLnBrk="1" fontAlgn="base" hangingPunct="1">
        <a:spcBef>
          <a:spcPct val="0"/>
        </a:spcBef>
        <a:spcAft>
          <a:spcPct val="0"/>
        </a:spcAft>
        <a:buClr>
          <a:schemeClr val="tx2"/>
        </a:buClr>
        <a:buSzPct val="120000"/>
        <a:buFont typeface="Arial" charset="0"/>
        <a:buChar char="–"/>
        <a:defRPr sz="1200" baseline="0">
          <a:solidFill>
            <a:schemeClr val="tx1"/>
          </a:solidFill>
          <a:latin typeface="+mn-lt"/>
          <a:ea typeface="Arial Unicode MS" pitchFamily="34" charset="-128"/>
          <a:cs typeface="Arial Unicode MS" pitchFamily="34" charset="-128"/>
        </a:defRPr>
      </a:lvl3pPr>
      <a:lvl4pPr marL="470126" indent="-119050" algn="l" defTabSz="685145" rtl="0" eaLnBrk="1" fontAlgn="base" hangingPunct="1">
        <a:spcBef>
          <a:spcPct val="0"/>
        </a:spcBef>
        <a:spcAft>
          <a:spcPct val="0"/>
        </a:spcAft>
        <a:buClr>
          <a:schemeClr val="tx2"/>
        </a:buClr>
        <a:buSzPct val="100000"/>
        <a:buFont typeface="Arial" pitchFamily="34" charset="0"/>
        <a:buChar char="•"/>
        <a:defRPr sz="1200" baseline="0">
          <a:solidFill>
            <a:schemeClr val="tx1"/>
          </a:solidFill>
          <a:latin typeface="+mn-lt"/>
          <a:ea typeface="Arial Unicode MS" pitchFamily="34" charset="-128"/>
          <a:cs typeface="Arial Unicode MS" pitchFamily="34" charset="-128"/>
        </a:defRPr>
      </a:lvl4pPr>
      <a:lvl5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ea typeface="Arial Unicode MS" pitchFamily="34" charset="-128"/>
          <a:cs typeface="Arial Unicode MS" pitchFamily="34" charset="-128"/>
        </a:defRPr>
      </a:lvl5pPr>
      <a:lvl6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6pPr>
      <a:lvl7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7pPr>
      <a:lvl8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8pPr>
      <a:lvl9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9pPr>
    </p:bodyStyle>
    <p:otherStyle>
      <a:defPPr>
        <a:defRPr lang="en-US"/>
      </a:defPPr>
      <a:lvl1pPr marL="0" algn="l" defTabSz="699722" rtl="0" eaLnBrk="1" latinLnBrk="0" hangingPunct="1">
        <a:defRPr sz="1350" kern="1200">
          <a:solidFill>
            <a:schemeClr val="tx1"/>
          </a:solidFill>
          <a:latin typeface="+mn-lt"/>
          <a:ea typeface="+mn-ea"/>
          <a:cs typeface="+mn-cs"/>
        </a:defRPr>
      </a:lvl1pPr>
      <a:lvl2pPr marL="349861" algn="l" defTabSz="699722" rtl="0" eaLnBrk="1" latinLnBrk="0" hangingPunct="1">
        <a:defRPr sz="1350" kern="1200">
          <a:solidFill>
            <a:schemeClr val="tx1"/>
          </a:solidFill>
          <a:latin typeface="+mn-lt"/>
          <a:ea typeface="+mn-ea"/>
          <a:cs typeface="+mn-cs"/>
        </a:defRPr>
      </a:lvl2pPr>
      <a:lvl3pPr marL="699722" algn="l" defTabSz="699722" rtl="0" eaLnBrk="1" latinLnBrk="0" hangingPunct="1">
        <a:defRPr sz="1350" kern="1200">
          <a:solidFill>
            <a:schemeClr val="tx1"/>
          </a:solidFill>
          <a:latin typeface="+mn-lt"/>
          <a:ea typeface="+mn-ea"/>
          <a:cs typeface="+mn-cs"/>
        </a:defRPr>
      </a:lvl3pPr>
      <a:lvl4pPr marL="1049582" algn="l" defTabSz="699722" rtl="0" eaLnBrk="1" latinLnBrk="0" hangingPunct="1">
        <a:defRPr sz="1350" kern="1200">
          <a:solidFill>
            <a:schemeClr val="tx1"/>
          </a:solidFill>
          <a:latin typeface="+mn-lt"/>
          <a:ea typeface="+mn-ea"/>
          <a:cs typeface="+mn-cs"/>
        </a:defRPr>
      </a:lvl4pPr>
      <a:lvl5pPr marL="1399444" algn="l" defTabSz="699722" rtl="0" eaLnBrk="1" latinLnBrk="0" hangingPunct="1">
        <a:defRPr sz="1350" kern="1200">
          <a:solidFill>
            <a:schemeClr val="tx1"/>
          </a:solidFill>
          <a:latin typeface="+mn-lt"/>
          <a:ea typeface="+mn-ea"/>
          <a:cs typeface="+mn-cs"/>
        </a:defRPr>
      </a:lvl5pPr>
      <a:lvl6pPr marL="1749305" algn="l" defTabSz="699722" rtl="0" eaLnBrk="1" latinLnBrk="0" hangingPunct="1">
        <a:defRPr sz="1350" kern="1200">
          <a:solidFill>
            <a:schemeClr val="tx1"/>
          </a:solidFill>
          <a:latin typeface="+mn-lt"/>
          <a:ea typeface="+mn-ea"/>
          <a:cs typeface="+mn-cs"/>
        </a:defRPr>
      </a:lvl6pPr>
      <a:lvl7pPr marL="2099165" algn="l" defTabSz="699722" rtl="0" eaLnBrk="1" latinLnBrk="0" hangingPunct="1">
        <a:defRPr sz="1350" kern="1200">
          <a:solidFill>
            <a:schemeClr val="tx1"/>
          </a:solidFill>
          <a:latin typeface="+mn-lt"/>
          <a:ea typeface="+mn-ea"/>
          <a:cs typeface="+mn-cs"/>
        </a:defRPr>
      </a:lvl7pPr>
      <a:lvl8pPr marL="2449026" algn="l" defTabSz="699722" rtl="0" eaLnBrk="1" latinLnBrk="0" hangingPunct="1">
        <a:defRPr sz="1350" kern="1200">
          <a:solidFill>
            <a:schemeClr val="tx1"/>
          </a:solidFill>
          <a:latin typeface="+mn-lt"/>
          <a:ea typeface="+mn-ea"/>
          <a:cs typeface="+mn-cs"/>
        </a:defRPr>
      </a:lvl8pPr>
      <a:lvl9pPr marL="2798887" algn="l" defTabSz="699722"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5948CC76-7019-4A9D-ABC0-CD61A7C4D951}" type="slidenum">
              <a:rPr lang="en-ZA"/>
              <a:pPr>
                <a:defRPr/>
              </a:pPr>
              <a:t>‹#›</a:t>
            </a:fld>
            <a:endParaRPr lang="en-ZA" dirty="0"/>
          </a:p>
        </p:txBody>
      </p:sp>
    </p:spTree>
    <p:extLst>
      <p:ext uri="{BB962C8B-B14F-4D97-AF65-F5344CB8AC3E}">
        <p14:creationId xmlns:p14="http://schemas.microsoft.com/office/powerpoint/2010/main" val="209801681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89282"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17242792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1565"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84853299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4637"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297568909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306.xml"/><Relationship Id="rId7" Type="http://schemas.openxmlformats.org/officeDocument/2006/relationships/oleObject" Target="../embeddings/oleObject40.bin"/><Relationship Id="rId2" Type="http://schemas.openxmlformats.org/officeDocument/2006/relationships/tags" Target="../tags/tag305.xml"/><Relationship Id="rId1" Type="http://schemas.openxmlformats.org/officeDocument/2006/relationships/vmlDrawing" Target="../drawings/vmlDrawing40.vml"/><Relationship Id="rId6" Type="http://schemas.openxmlformats.org/officeDocument/2006/relationships/slideLayout" Target="../slideLayouts/slideLayout59.xml"/><Relationship Id="rId5" Type="http://schemas.openxmlformats.org/officeDocument/2006/relationships/tags" Target="../tags/tag308.xml"/><Relationship Id="rId4" Type="http://schemas.openxmlformats.org/officeDocument/2006/relationships/tags" Target="../tags/tag30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3" Type="http://schemas.openxmlformats.org/officeDocument/2006/relationships/tags" Target="../tags/tag310.xml"/><Relationship Id="rId7" Type="http://schemas.openxmlformats.org/officeDocument/2006/relationships/image" Target="../media/image4.emf"/><Relationship Id="rId2" Type="http://schemas.openxmlformats.org/officeDocument/2006/relationships/tags" Target="../tags/tag309.xml"/><Relationship Id="rId1" Type="http://schemas.openxmlformats.org/officeDocument/2006/relationships/vmlDrawing" Target="../drawings/vmlDrawing41.vml"/><Relationship Id="rId6" Type="http://schemas.openxmlformats.org/officeDocument/2006/relationships/oleObject" Target="../embeddings/oleObject41.bin"/><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tags" Target="../tags/tag312.xml"/><Relationship Id="rId7" Type="http://schemas.openxmlformats.org/officeDocument/2006/relationships/image" Target="../media/image4.emf"/><Relationship Id="rId2" Type="http://schemas.openxmlformats.org/officeDocument/2006/relationships/tags" Target="../tags/tag311.xml"/><Relationship Id="rId1" Type="http://schemas.openxmlformats.org/officeDocument/2006/relationships/vmlDrawing" Target="../drawings/vmlDrawing42.vml"/><Relationship Id="rId6" Type="http://schemas.openxmlformats.org/officeDocument/2006/relationships/oleObject" Target="../embeddings/oleObject42.bin"/><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314.xml"/><Relationship Id="rId7" Type="http://schemas.openxmlformats.org/officeDocument/2006/relationships/slideLayout" Target="../slideLayouts/slideLayout3.xml"/><Relationship Id="rId2" Type="http://schemas.openxmlformats.org/officeDocument/2006/relationships/tags" Target="../tags/tag313.xml"/><Relationship Id="rId1" Type="http://schemas.openxmlformats.org/officeDocument/2006/relationships/vmlDrawing" Target="../drawings/vmlDrawing43.vml"/><Relationship Id="rId6" Type="http://schemas.openxmlformats.org/officeDocument/2006/relationships/tags" Target="../tags/tag317.xml"/><Relationship Id="rId5" Type="http://schemas.openxmlformats.org/officeDocument/2006/relationships/tags" Target="../tags/tag316.xml"/><Relationship Id="rId10" Type="http://schemas.openxmlformats.org/officeDocument/2006/relationships/image" Target="../media/image41.emf"/><Relationship Id="rId4" Type="http://schemas.openxmlformats.org/officeDocument/2006/relationships/tags" Target="../tags/tag315.xml"/><Relationship Id="rId9" Type="http://schemas.openxmlformats.org/officeDocument/2006/relationships/oleObject" Target="../embeddings/oleObject43.bin"/></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hemeOverride" Target="../theme/themeOverride1.xml"/></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319.xml"/><Relationship Id="rId7" Type="http://schemas.openxmlformats.org/officeDocument/2006/relationships/slideLayout" Target="../slideLayouts/slideLayout3.xml"/><Relationship Id="rId2" Type="http://schemas.openxmlformats.org/officeDocument/2006/relationships/tags" Target="../tags/tag318.xml"/><Relationship Id="rId1" Type="http://schemas.openxmlformats.org/officeDocument/2006/relationships/vmlDrawing" Target="../drawings/vmlDrawing44.vml"/><Relationship Id="rId6" Type="http://schemas.openxmlformats.org/officeDocument/2006/relationships/tags" Target="../tags/tag322.xml"/><Relationship Id="rId11" Type="http://schemas.openxmlformats.org/officeDocument/2006/relationships/image" Target="../media/image41.emf"/><Relationship Id="rId5" Type="http://schemas.openxmlformats.org/officeDocument/2006/relationships/tags" Target="../tags/tag321.xml"/><Relationship Id="rId10" Type="http://schemas.openxmlformats.org/officeDocument/2006/relationships/oleObject" Target="../embeddings/oleObject44.bin"/><Relationship Id="rId4" Type="http://schemas.openxmlformats.org/officeDocument/2006/relationships/tags" Target="../tags/tag320.xml"/><Relationship Id="rId9" Type="http://schemas.openxmlformats.org/officeDocument/2006/relationships/image" Target="../media/image40.png"/></Relationships>
</file>

<file path=ppt/slides/_rels/slide1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324.xml"/><Relationship Id="rId7" Type="http://schemas.openxmlformats.org/officeDocument/2006/relationships/slideLayout" Target="../slideLayouts/slideLayout3.xml"/><Relationship Id="rId2" Type="http://schemas.openxmlformats.org/officeDocument/2006/relationships/tags" Target="../tags/tag323.xml"/><Relationship Id="rId1" Type="http://schemas.openxmlformats.org/officeDocument/2006/relationships/vmlDrawing" Target="../drawings/vmlDrawing45.vml"/><Relationship Id="rId6" Type="http://schemas.openxmlformats.org/officeDocument/2006/relationships/tags" Target="../tags/tag327.xml"/><Relationship Id="rId5" Type="http://schemas.openxmlformats.org/officeDocument/2006/relationships/tags" Target="../tags/tag326.xml"/><Relationship Id="rId10" Type="http://schemas.openxmlformats.org/officeDocument/2006/relationships/image" Target="../media/image41.emf"/><Relationship Id="rId4" Type="http://schemas.openxmlformats.org/officeDocument/2006/relationships/tags" Target="../tags/tag325.xml"/><Relationship Id="rId9" Type="http://schemas.openxmlformats.org/officeDocument/2006/relationships/oleObject" Target="../embeddings/oleObject45.bin"/></Relationships>
</file>

<file path=ppt/slides/_rels/slide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ags" Target="../tags/tag280.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329.xml"/><Relationship Id="rId7" Type="http://schemas.openxmlformats.org/officeDocument/2006/relationships/slideLayout" Target="../slideLayouts/slideLayout89.xml"/><Relationship Id="rId2" Type="http://schemas.openxmlformats.org/officeDocument/2006/relationships/tags" Target="../tags/tag328.xml"/><Relationship Id="rId1" Type="http://schemas.openxmlformats.org/officeDocument/2006/relationships/vmlDrawing" Target="../drawings/vmlDrawing46.vml"/><Relationship Id="rId6" Type="http://schemas.openxmlformats.org/officeDocument/2006/relationships/tags" Target="../tags/tag332.xml"/><Relationship Id="rId5" Type="http://schemas.openxmlformats.org/officeDocument/2006/relationships/tags" Target="../tags/tag331.xml"/><Relationship Id="rId10" Type="http://schemas.openxmlformats.org/officeDocument/2006/relationships/image" Target="../media/image41.emf"/><Relationship Id="rId4" Type="http://schemas.openxmlformats.org/officeDocument/2006/relationships/tags" Target="../tags/tag330.xml"/><Relationship Id="rId9" Type="http://schemas.openxmlformats.org/officeDocument/2006/relationships/oleObject" Target="../embeddings/oleObject46.bin"/></Relationships>
</file>

<file path=ppt/slides/_rels/slide21.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tags" Target="../tags/tag334.xml"/><Relationship Id="rId7" Type="http://schemas.openxmlformats.org/officeDocument/2006/relationships/oleObject" Target="../embeddings/oleObject47.bin"/><Relationship Id="rId2" Type="http://schemas.openxmlformats.org/officeDocument/2006/relationships/tags" Target="../tags/tag333.xml"/><Relationship Id="rId1" Type="http://schemas.openxmlformats.org/officeDocument/2006/relationships/vmlDrawing" Target="../drawings/vmlDrawing47.vml"/><Relationship Id="rId6" Type="http://schemas.openxmlformats.org/officeDocument/2006/relationships/slideLayout" Target="../slideLayouts/slideLayout89.xml"/><Relationship Id="rId5" Type="http://schemas.openxmlformats.org/officeDocument/2006/relationships/tags" Target="../tags/tag336.xml"/><Relationship Id="rId4" Type="http://schemas.openxmlformats.org/officeDocument/2006/relationships/tags" Target="../tags/tag33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3.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282.xml"/><Relationship Id="rId7" Type="http://schemas.openxmlformats.org/officeDocument/2006/relationships/oleObject" Target="../embeddings/oleObject33.bin"/><Relationship Id="rId2" Type="http://schemas.openxmlformats.org/officeDocument/2006/relationships/tags" Target="../tags/tag281.xml"/><Relationship Id="rId1" Type="http://schemas.openxmlformats.org/officeDocument/2006/relationships/vmlDrawing" Target="../drawings/vmlDrawing33.vml"/><Relationship Id="rId6" Type="http://schemas.openxmlformats.org/officeDocument/2006/relationships/slideLayout" Target="../slideLayouts/slideLayout4.xml"/><Relationship Id="rId5" Type="http://schemas.openxmlformats.org/officeDocument/2006/relationships/tags" Target="../tags/tag284.xml"/><Relationship Id="rId4" Type="http://schemas.openxmlformats.org/officeDocument/2006/relationships/tags" Target="../tags/tag283.xml"/></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286.xml"/><Relationship Id="rId7" Type="http://schemas.openxmlformats.org/officeDocument/2006/relationships/oleObject" Target="../embeddings/oleObject34.bin"/><Relationship Id="rId2" Type="http://schemas.openxmlformats.org/officeDocument/2006/relationships/tags" Target="../tags/tag285.xml"/><Relationship Id="rId1" Type="http://schemas.openxmlformats.org/officeDocument/2006/relationships/vmlDrawing" Target="../drawings/vmlDrawing34.vml"/><Relationship Id="rId6" Type="http://schemas.openxmlformats.org/officeDocument/2006/relationships/slideLayout" Target="../slideLayouts/slideLayout4.xml"/><Relationship Id="rId5" Type="http://schemas.openxmlformats.org/officeDocument/2006/relationships/tags" Target="../tags/tag288.xml"/><Relationship Id="rId4" Type="http://schemas.openxmlformats.org/officeDocument/2006/relationships/tags" Target="../tags/tag287.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290.xml"/><Relationship Id="rId7" Type="http://schemas.openxmlformats.org/officeDocument/2006/relationships/slideLayout" Target="../slideLayouts/slideLayout4.xml"/><Relationship Id="rId2" Type="http://schemas.openxmlformats.org/officeDocument/2006/relationships/tags" Target="../tags/tag289.xml"/><Relationship Id="rId1" Type="http://schemas.openxmlformats.org/officeDocument/2006/relationships/vmlDrawing" Target="../drawings/vmlDrawing35.vml"/><Relationship Id="rId6" Type="http://schemas.openxmlformats.org/officeDocument/2006/relationships/tags" Target="../tags/tag293.xml"/><Relationship Id="rId5" Type="http://schemas.openxmlformats.org/officeDocument/2006/relationships/tags" Target="../tags/tag292.xml"/><Relationship Id="rId10" Type="http://schemas.openxmlformats.org/officeDocument/2006/relationships/image" Target="../media/image4.emf"/><Relationship Id="rId4" Type="http://schemas.openxmlformats.org/officeDocument/2006/relationships/tags" Target="../tags/tag291.xml"/><Relationship Id="rId9" Type="http://schemas.openxmlformats.org/officeDocument/2006/relationships/oleObject" Target="../embeddings/oleObject35.bin"/></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295.xml"/><Relationship Id="rId7" Type="http://schemas.openxmlformats.org/officeDocument/2006/relationships/slideLayout" Target="../slideLayouts/slideLayout3.xml"/><Relationship Id="rId2" Type="http://schemas.openxmlformats.org/officeDocument/2006/relationships/tags" Target="../tags/tag294.xml"/><Relationship Id="rId1" Type="http://schemas.openxmlformats.org/officeDocument/2006/relationships/vmlDrawing" Target="../drawings/vmlDrawing36.vml"/><Relationship Id="rId6" Type="http://schemas.openxmlformats.org/officeDocument/2006/relationships/tags" Target="../tags/tag298.xml"/><Relationship Id="rId5" Type="http://schemas.openxmlformats.org/officeDocument/2006/relationships/tags" Target="../tags/tag297.xml"/><Relationship Id="rId10" Type="http://schemas.openxmlformats.org/officeDocument/2006/relationships/image" Target="../media/image41.emf"/><Relationship Id="rId4" Type="http://schemas.openxmlformats.org/officeDocument/2006/relationships/tags" Target="../tags/tag296.xml"/><Relationship Id="rId9" Type="http://schemas.openxmlformats.org/officeDocument/2006/relationships/oleObject" Target="../embeddings/oleObject36.bin"/></Relationships>
</file>

<file path=ppt/slides/_rels/slide7.xml.rels><?xml version="1.0" encoding="UTF-8" standalone="yes"?>
<Relationships xmlns="http://schemas.openxmlformats.org/package/2006/relationships"><Relationship Id="rId3" Type="http://schemas.openxmlformats.org/officeDocument/2006/relationships/tags" Target="../tags/tag300.xml"/><Relationship Id="rId7" Type="http://schemas.openxmlformats.org/officeDocument/2006/relationships/image" Target="../media/image4.emf"/><Relationship Id="rId2" Type="http://schemas.openxmlformats.org/officeDocument/2006/relationships/tags" Target="../tags/tag299.xml"/><Relationship Id="rId1" Type="http://schemas.openxmlformats.org/officeDocument/2006/relationships/vmlDrawing" Target="../drawings/vmlDrawing37.vml"/><Relationship Id="rId6" Type="http://schemas.openxmlformats.org/officeDocument/2006/relationships/oleObject" Target="../embeddings/oleObject37.bin"/><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vmlDrawing" Target="../drawings/vmlDrawing38.vml"/><Relationship Id="rId6" Type="http://schemas.openxmlformats.org/officeDocument/2006/relationships/image" Target="../media/image4.emf"/><Relationship Id="rId5" Type="http://schemas.openxmlformats.org/officeDocument/2006/relationships/oleObject" Target="../embeddings/oleObject38.bin"/><Relationship Id="rId4"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tags" Target="../tags/tag304.xml"/><Relationship Id="rId7" Type="http://schemas.openxmlformats.org/officeDocument/2006/relationships/image" Target="../media/image4.emf"/><Relationship Id="rId2" Type="http://schemas.openxmlformats.org/officeDocument/2006/relationships/tags" Target="../tags/tag303.xml"/><Relationship Id="rId1" Type="http://schemas.openxmlformats.org/officeDocument/2006/relationships/vmlDrawing" Target="../drawings/vmlDrawing39.vml"/><Relationship Id="rId6" Type="http://schemas.openxmlformats.org/officeDocument/2006/relationships/oleObject" Target="../embeddings/oleObject39.bin"/><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105150" y="1504950"/>
            <a:ext cx="5428480" cy="6524863"/>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2400" b="1" dirty="0" smtClean="0"/>
              <a:t>19 SEPTEMBER 2022</a:t>
            </a:r>
            <a:r>
              <a:rPr lang="en-US" sz="2400" b="1" dirty="0"/>
              <a:t/>
            </a:r>
            <a:br>
              <a:rPr lang="en-US" sz="2400" b="1" dirty="0"/>
            </a:br>
            <a:r>
              <a:rPr lang="en-US" sz="2400" b="1" dirty="0"/>
              <a:t/>
            </a:r>
            <a:br>
              <a:rPr lang="en-US" sz="2400" b="1" dirty="0"/>
            </a:br>
            <a:r>
              <a:rPr lang="en-ZA" dirty="0"/>
              <a:t/>
            </a:r>
            <a:br>
              <a:rPr lang="en-ZA" dirty="0"/>
            </a:br>
            <a:r>
              <a:rPr lang="en-ZA"/>
              <a:t> </a:t>
            </a:r>
            <a:r>
              <a:rPr lang="en-ZA" sz="2400" b="1" smtClean="0"/>
              <a:t>MWP 1589CX </a:t>
            </a:r>
            <a:r>
              <a:rPr lang="en-ZA" sz="2400" b="1" dirty="0"/>
              <a:t>	</a:t>
            </a:r>
            <a:r>
              <a:rPr lang="en-ZA" dirty="0"/>
              <a:t/>
            </a:r>
            <a:br>
              <a:rPr lang="en-ZA" dirty="0"/>
            </a:br>
            <a:r>
              <a:rPr lang="en-US" sz="2400" dirty="0"/>
              <a:t/>
            </a:r>
            <a:br>
              <a:rPr lang="en-US" sz="2400" dirty="0"/>
            </a:br>
            <a:r>
              <a:rPr lang="en-US" sz="2400" dirty="0"/>
              <a:t/>
            </a:r>
            <a:br>
              <a:rPr lang="en-US" sz="2400" dirty="0"/>
            </a:br>
            <a:r>
              <a:rPr lang="en-ZA" sz="2400" dirty="0"/>
              <a:t/>
            </a:r>
            <a:br>
              <a:rPr lang="en-ZA" sz="2400" dirty="0"/>
            </a:br>
            <a:r>
              <a:rPr lang="en-US" sz="2400" b="1" dirty="0"/>
              <a:t>SUPPLY, DELIVERY AND INSTALLATION FOR IT LAN CABLING AND SERVICES FOR ALL ESKOM’S SITES FOR A PERIOD OF FIVE (5) YEARS.</a:t>
            </a:r>
            <a:r>
              <a:rPr lang="en-ZA" dirty="0"/>
              <a:t/>
            </a:r>
            <a:br>
              <a:rPr lang="en-ZA" dirty="0"/>
            </a:br>
            <a:r>
              <a:rPr lang="en-ZA" dirty="0"/>
              <a:t/>
            </a:r>
            <a:br>
              <a:rPr lang="en-ZA" dirty="0"/>
            </a:br>
            <a:r>
              <a:rPr lang="en-ZA" sz="2400" b="1" dirty="0"/>
              <a:t/>
            </a:r>
            <a:br>
              <a:rPr lang="en-ZA" sz="2400" b="1" dirty="0"/>
            </a:br>
            <a:r>
              <a:rPr lang="en-ZA" sz="2400" dirty="0"/>
              <a:t/>
            </a:r>
            <a:br>
              <a:rPr lang="en-ZA" sz="2400" dirty="0"/>
            </a:br>
            <a:endParaRPr lang="en-US" sz="2400" dirty="0"/>
          </a:p>
        </p:txBody>
      </p:sp>
    </p:spTree>
    <p:extLst>
      <p:ext uri="{BB962C8B-B14F-4D97-AF65-F5344CB8AC3E}">
        <p14:creationId xmlns:p14="http://schemas.microsoft.com/office/powerpoint/2010/main" val="2401161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07712"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9218" name="Title 1"/>
          <p:cNvSpPr>
            <a:spLocks noGrp="1"/>
          </p:cNvSpPr>
          <p:nvPr>
            <p:ph type="title"/>
            <p:custDataLst>
              <p:tags r:id="rId3"/>
            </p:custDataLst>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ZA" dirty="0"/>
              <a:t>  Step 1 evaluation process </a:t>
            </a:r>
          </a:p>
        </p:txBody>
      </p:sp>
      <p:sp>
        <p:nvSpPr>
          <p:cNvPr id="15" name="Rectangle 14"/>
          <p:cNvSpPr>
            <a:spLocks/>
          </p:cNvSpPr>
          <p:nvPr>
            <p:custDataLst>
              <p:tags r:id="rId4"/>
            </p:custDataLst>
          </p:nvPr>
        </p:nvSpPr>
        <p:spPr>
          <a:xfrm>
            <a:off x="839545" y="1856693"/>
            <a:ext cx="7342957" cy="3579554"/>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sp>
        <p:nvSpPr>
          <p:cNvPr id="20" name="Rectangle 8"/>
          <p:cNvSpPr txBox="1">
            <a:spLocks/>
          </p:cNvSpPr>
          <p:nvPr>
            <p:custDataLst>
              <p:tags r:id="rId5"/>
            </p:custDataLst>
          </p:nvPr>
        </p:nvSpPr>
        <p:spPr>
          <a:xfrm>
            <a:off x="982805" y="1943559"/>
            <a:ext cx="6983412" cy="184665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spcBef>
                <a:spcPct val="100000"/>
              </a:spcBef>
              <a:buClr>
                <a:srgbClr val="83725B"/>
              </a:buClr>
            </a:pPr>
            <a:r>
              <a:rPr lang="en-US" b="1" dirty="0">
                <a:solidFill>
                  <a:srgbClr val="003896"/>
                </a:solidFill>
              </a:rPr>
              <a:t>Mandatory requirements </a:t>
            </a:r>
          </a:p>
          <a:p>
            <a:pPr lvl="1">
              <a:spcBef>
                <a:spcPct val="50000"/>
              </a:spcBef>
            </a:pPr>
            <a:r>
              <a:rPr lang="en-US" dirty="0">
                <a:solidFill>
                  <a:srgbClr val="003896"/>
                </a:solidFill>
              </a:rPr>
              <a:t>Refer to the returnable section. </a:t>
            </a:r>
          </a:p>
          <a:p>
            <a:pPr lvl="1">
              <a:spcBef>
                <a:spcPct val="50000"/>
              </a:spcBef>
            </a:pPr>
            <a:r>
              <a:rPr lang="en-US" dirty="0">
                <a:solidFill>
                  <a:srgbClr val="003896"/>
                </a:solidFill>
              </a:rPr>
              <a:t>All mandatory requirements must be submitted at tender closure.  Should these requirements not be met, the tender will be deemed non-responsive, and therefore disqualified.</a:t>
            </a:r>
          </a:p>
          <a:p>
            <a:pPr lvl="1">
              <a:spcBef>
                <a:spcPct val="50000"/>
              </a:spcBef>
            </a:pPr>
            <a:endParaRPr lang="en-US" dirty="0">
              <a:solidFill>
                <a:srgbClr val="003896"/>
              </a:solidFill>
            </a:endParaRPr>
          </a:p>
        </p:txBody>
      </p:sp>
      <p:sp>
        <p:nvSpPr>
          <p:cNvPr id="2" name="Rectangle 1"/>
          <p:cNvSpPr/>
          <p:nvPr/>
        </p:nvSpPr>
        <p:spPr>
          <a:xfrm>
            <a:off x="283779" y="1072055"/>
            <a:ext cx="2569780" cy="42566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896"/>
                </a:solidFill>
              </a:rPr>
              <a:t>Basic Compliance</a:t>
            </a:r>
            <a:endParaRPr lang="en-ZA" dirty="0">
              <a:solidFill>
                <a:srgbClr val="003896"/>
              </a:solidFill>
            </a:endParaRPr>
          </a:p>
        </p:txBody>
      </p:sp>
    </p:spTree>
    <p:extLst>
      <p:ext uri="{BB962C8B-B14F-4D97-AF65-F5344CB8AC3E}">
        <p14:creationId xmlns:p14="http://schemas.microsoft.com/office/powerpoint/2010/main" val="4266886476"/>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2 in the evaluation process</a:t>
            </a:r>
            <a:endParaRPr lang="en-ZA" dirty="0"/>
          </a:p>
        </p:txBody>
      </p:sp>
      <p:sp>
        <p:nvSpPr>
          <p:cNvPr id="3" name="Content Placeholder 2"/>
          <p:cNvSpPr>
            <a:spLocks noGrp="1"/>
          </p:cNvSpPr>
          <p:nvPr>
            <p:ph idx="1"/>
          </p:nvPr>
        </p:nvSpPr>
        <p:spPr>
          <a:xfrm>
            <a:off x="344129" y="1091381"/>
            <a:ext cx="7836310" cy="7879080"/>
          </a:xfrm>
        </p:spPr>
        <p:txBody>
          <a:bodyPr/>
          <a:lstStyle/>
          <a:p>
            <a:endParaRPr lang="en-US" dirty="0"/>
          </a:p>
          <a:p>
            <a:r>
              <a:rPr lang="en-US" dirty="0" smtClean="0"/>
              <a:t>Pre-qualification </a:t>
            </a:r>
            <a:r>
              <a:rPr lang="en-US" dirty="0"/>
              <a:t>criteria </a:t>
            </a:r>
            <a:r>
              <a:rPr lang="en-US" b="1" i="1" dirty="0"/>
              <a:t>are applicable</a:t>
            </a:r>
            <a:endParaRPr lang="en-ZA" dirty="0"/>
          </a:p>
          <a:p>
            <a:r>
              <a:rPr lang="en-US" dirty="0"/>
              <a:t> </a:t>
            </a:r>
            <a:endParaRPr lang="en-ZA" dirty="0"/>
          </a:p>
          <a:p>
            <a:r>
              <a:rPr lang="en-US" dirty="0"/>
              <a:t>The following mandatory pre-qualification criteria are applicable herein:-</a:t>
            </a:r>
            <a:endParaRPr lang="en-ZA" dirty="0"/>
          </a:p>
          <a:p>
            <a:pPr lvl="0"/>
            <a:r>
              <a:rPr lang="en-US" dirty="0"/>
              <a:t>stipulated minimum </a:t>
            </a:r>
            <a:r>
              <a:rPr lang="en-US" b="1" dirty="0"/>
              <a:t>B-BBEE status level 1-4</a:t>
            </a:r>
            <a:endParaRPr lang="en-ZA" dirty="0"/>
          </a:p>
          <a:p>
            <a:r>
              <a:rPr lang="en-US" dirty="0"/>
              <a:t> </a:t>
            </a:r>
            <a:endParaRPr lang="en-ZA" dirty="0"/>
          </a:p>
          <a:p>
            <a:r>
              <a:rPr lang="en-US" b="1" dirty="0"/>
              <a:t>If the relevant documentation/information as stipulated in the enquiry is not submitted; said tenders will be disqualified</a:t>
            </a:r>
            <a:r>
              <a:rPr lang="en-US" b="1" dirty="0" smtClean="0"/>
              <a:t>.</a:t>
            </a:r>
          </a:p>
          <a:p>
            <a:endParaRPr lang="en-US" b="1" dirty="0"/>
          </a:p>
          <a:p>
            <a:endParaRPr lang="en-US" b="1" dirty="0" smtClean="0"/>
          </a:p>
          <a:p>
            <a:endParaRPr lang="en-US" b="1" dirty="0" smtClean="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ZA" dirty="0"/>
          </a:p>
          <a:p>
            <a:endParaRPr lang="en-ZA" dirty="0"/>
          </a:p>
        </p:txBody>
      </p:sp>
    </p:spTree>
    <p:extLst>
      <p:ext uri="{BB962C8B-B14F-4D97-AF65-F5344CB8AC3E}">
        <p14:creationId xmlns:p14="http://schemas.microsoft.com/office/powerpoint/2010/main" val="3677415652"/>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in evaluation process</a:t>
            </a:r>
            <a:endParaRPr lang="en-ZA" dirty="0"/>
          </a:p>
        </p:txBody>
      </p:sp>
      <p:sp>
        <p:nvSpPr>
          <p:cNvPr id="3" name="Content Placeholder 2"/>
          <p:cNvSpPr>
            <a:spLocks noGrp="1"/>
          </p:cNvSpPr>
          <p:nvPr>
            <p:ph idx="1"/>
          </p:nvPr>
        </p:nvSpPr>
        <p:spPr>
          <a:xfrm>
            <a:off x="122238" y="1120877"/>
            <a:ext cx="9021761" cy="5909310"/>
          </a:xfrm>
        </p:spPr>
        <p:txBody>
          <a:bodyPr/>
          <a:lstStyle/>
          <a:p>
            <a:r>
              <a:rPr lang="en-US" b="1" dirty="0"/>
              <a:t>Designated material </a:t>
            </a:r>
            <a:r>
              <a:rPr lang="en-US" b="1" dirty="0" smtClean="0"/>
              <a:t>thresholds</a:t>
            </a:r>
          </a:p>
          <a:p>
            <a:endParaRPr lang="en-US" b="1" dirty="0"/>
          </a:p>
          <a:p>
            <a:r>
              <a:rPr lang="en-US" dirty="0"/>
              <a:t>If applicable stipulate which materials are identified as designated materials and what thresholds the tenderers must meet in order to be evaluated </a:t>
            </a:r>
            <a:r>
              <a:rPr lang="en-US" dirty="0" smtClean="0"/>
              <a:t>further</a:t>
            </a:r>
          </a:p>
          <a:p>
            <a:endParaRPr lang="en-US" dirty="0" smtClean="0"/>
          </a:p>
          <a:p>
            <a:r>
              <a:rPr lang="en-US" b="1" dirty="0"/>
              <a:t>Commodity</a:t>
            </a:r>
            <a:r>
              <a:rPr lang="en-US" dirty="0"/>
              <a:t>     </a:t>
            </a:r>
            <a:r>
              <a:rPr lang="en-US" b="1" dirty="0"/>
              <a:t>Threshold</a:t>
            </a:r>
            <a:r>
              <a:rPr lang="en-US" dirty="0"/>
              <a:t> </a:t>
            </a:r>
          </a:p>
          <a:p>
            <a:r>
              <a:rPr lang="en-US" dirty="0" smtClean="0"/>
              <a:t>Plastic Pipes     100</a:t>
            </a:r>
            <a:r>
              <a:rPr lang="en-US" dirty="0"/>
              <a:t>% </a:t>
            </a:r>
          </a:p>
          <a:p>
            <a:r>
              <a:rPr lang="en-US" dirty="0"/>
              <a:t>Cables              90%</a:t>
            </a:r>
            <a:endParaRPr lang="en-ZA" dirty="0"/>
          </a:p>
          <a:p>
            <a:endParaRPr lang="en-US" dirty="0"/>
          </a:p>
          <a:p>
            <a:r>
              <a:rPr lang="en-US" b="1" dirty="0" smtClean="0"/>
              <a:t>For </a:t>
            </a:r>
            <a:r>
              <a:rPr lang="en-US" b="1" dirty="0"/>
              <a:t>further details please refer to designation of Cables and Plastic pipes circulars: </a:t>
            </a:r>
            <a:endParaRPr lang="en-US" b="1" dirty="0" smtClean="0"/>
          </a:p>
          <a:p>
            <a:endParaRPr lang="en-US" dirty="0"/>
          </a:p>
          <a:p>
            <a:r>
              <a:rPr lang="en-US" b="1" dirty="0" smtClean="0"/>
              <a:t>1.</a:t>
            </a:r>
            <a:r>
              <a:rPr lang="en-US" dirty="0" smtClean="0"/>
              <a:t>National </a:t>
            </a:r>
            <a:r>
              <a:rPr lang="en-US" dirty="0"/>
              <a:t>Treasury Designated Sectors Circular No 10 of 2019-2020-Electrical Cable Products,</a:t>
            </a:r>
            <a:endParaRPr lang="en-ZA" dirty="0"/>
          </a:p>
          <a:p>
            <a:r>
              <a:rPr lang="en-US" dirty="0"/>
              <a:t> </a:t>
            </a:r>
            <a:endParaRPr lang="en-ZA" dirty="0"/>
          </a:p>
          <a:p>
            <a:r>
              <a:rPr lang="en-US" b="1" dirty="0"/>
              <a:t>2.</a:t>
            </a:r>
            <a:r>
              <a:rPr lang="en-US" dirty="0"/>
              <a:t> Designated Sector Circular No 1 of 20192020 for Plastic pipes</a:t>
            </a:r>
            <a:endParaRPr lang="en-ZA" dirty="0"/>
          </a:p>
          <a:p>
            <a:r>
              <a:rPr lang="en-US" b="1" dirty="0"/>
              <a:t> </a:t>
            </a:r>
            <a:endParaRPr lang="en-ZA" dirty="0"/>
          </a:p>
          <a:p>
            <a:r>
              <a:rPr lang="en-US" b="1" dirty="0"/>
              <a:t> </a:t>
            </a:r>
            <a:endParaRPr lang="en-ZA" dirty="0"/>
          </a:p>
          <a:p>
            <a:r>
              <a:rPr lang="en-US" dirty="0"/>
              <a:t>Tenderers need to complete and submit Annexure F1-F4 hereto as evidence of compliance with this requirement.</a:t>
            </a:r>
            <a:endParaRPr lang="en-ZA" dirty="0"/>
          </a:p>
          <a:p>
            <a:r>
              <a:rPr lang="en-US" dirty="0"/>
              <a:t> </a:t>
            </a:r>
            <a:endParaRPr lang="en-ZA" dirty="0"/>
          </a:p>
          <a:p>
            <a:r>
              <a:rPr lang="en-US" dirty="0"/>
              <a:t>The </a:t>
            </a:r>
            <a:r>
              <a:rPr lang="en-US" dirty="0" err="1"/>
              <a:t>dti</a:t>
            </a:r>
            <a:r>
              <a:rPr lang="en-US" dirty="0"/>
              <a:t> has appointed SABS as the official verification agency for local content in terms of designated products.</a:t>
            </a:r>
            <a:endParaRPr lang="en-ZA" dirty="0"/>
          </a:p>
          <a:p>
            <a:r>
              <a:rPr lang="en-US" dirty="0"/>
              <a:t> </a:t>
            </a:r>
            <a:endParaRPr lang="en-ZA" dirty="0"/>
          </a:p>
          <a:p>
            <a:r>
              <a:rPr lang="en-US" b="1" dirty="0"/>
              <a:t>A tender that fails to meet the minimum stipulated threshold for local production and content will be disqualified. </a:t>
            </a:r>
            <a:endParaRPr lang="en-ZA" dirty="0"/>
          </a:p>
        </p:txBody>
      </p:sp>
    </p:spTree>
    <p:extLst>
      <p:ext uri="{BB962C8B-B14F-4D97-AF65-F5344CB8AC3E}">
        <p14:creationId xmlns:p14="http://schemas.microsoft.com/office/powerpoint/2010/main" val="356238674"/>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4</a:t>
            </a:r>
            <a:r>
              <a:rPr lang="en-US" dirty="0" smtClean="0"/>
              <a:t> </a:t>
            </a:r>
            <a:r>
              <a:rPr lang="en-US" dirty="0"/>
              <a:t>in the evaluation process</a:t>
            </a:r>
            <a:endParaRPr lang="en-ZA" dirty="0"/>
          </a:p>
        </p:txBody>
      </p:sp>
      <p:sp>
        <p:nvSpPr>
          <p:cNvPr id="3" name="Content Placeholder 2"/>
          <p:cNvSpPr>
            <a:spLocks noGrp="1"/>
          </p:cNvSpPr>
          <p:nvPr>
            <p:ph idx="1"/>
          </p:nvPr>
        </p:nvSpPr>
        <p:spPr>
          <a:xfrm>
            <a:off x="698091" y="1101213"/>
            <a:ext cx="7236541" cy="7632859"/>
          </a:xfrm>
        </p:spPr>
        <p:txBody>
          <a:bodyPr/>
          <a:lstStyle/>
          <a:p>
            <a:endParaRPr lang="en-US" dirty="0"/>
          </a:p>
          <a:p>
            <a:r>
              <a:rPr lang="en-ZA" b="1" dirty="0" smtClean="0"/>
              <a:t>Gatekeepers </a:t>
            </a:r>
          </a:p>
          <a:p>
            <a:endParaRPr lang="en-ZA" dirty="0"/>
          </a:p>
          <a:p>
            <a:r>
              <a:rPr lang="en-ZA" b="1" dirty="0"/>
              <a:t> </a:t>
            </a:r>
            <a:r>
              <a:rPr lang="en-ZA" dirty="0" smtClean="0"/>
              <a:t>Refer to page 8 and 9 of the RFP </a:t>
            </a:r>
          </a:p>
          <a:p>
            <a:endParaRPr lang="en-US" b="1" dirty="0"/>
          </a:p>
          <a:p>
            <a:r>
              <a:rPr lang="en-US" b="1" dirty="0"/>
              <a:t>Tenderers who do not meet mandatory technical gatekeeper criteria, will be deemed unacceptable and will be disqualified</a:t>
            </a:r>
            <a:endParaRPr lang="en-ZA" dirty="0"/>
          </a:p>
          <a:p>
            <a:pPr lvl="0"/>
            <a:endParaRPr lang="en-US" dirty="0" smtClean="0"/>
          </a:p>
          <a:p>
            <a:pPr lvl="0"/>
            <a:endParaRPr lang="en-US" dirty="0"/>
          </a:p>
          <a:p>
            <a:pPr lvl="0"/>
            <a:r>
              <a:rPr lang="en-US" dirty="0" smtClean="0"/>
              <a:t>Functionality</a:t>
            </a:r>
          </a:p>
          <a:p>
            <a:endParaRPr lang="en-US" dirty="0" smtClean="0"/>
          </a:p>
          <a:p>
            <a:r>
              <a:rPr lang="en-US" dirty="0" smtClean="0"/>
              <a:t>For </a:t>
            </a:r>
            <a:r>
              <a:rPr lang="en-US" dirty="0"/>
              <a:t>more details </a:t>
            </a:r>
            <a:r>
              <a:rPr lang="en-US" dirty="0" smtClean="0"/>
              <a:t>refer </a:t>
            </a:r>
            <a:r>
              <a:rPr lang="en-US" dirty="0"/>
              <a:t>to Annexure K </a:t>
            </a:r>
          </a:p>
          <a:p>
            <a:endParaRPr lang="en-US" b="1" dirty="0"/>
          </a:p>
          <a:p>
            <a:r>
              <a:rPr lang="en-US" b="1" dirty="0"/>
              <a:t>Tenders which do not meet the overall 70 % threshold will not be evaluated further.</a:t>
            </a:r>
          </a:p>
          <a:p>
            <a:endParaRPr lang="en-US" dirty="0"/>
          </a:p>
          <a:p>
            <a:endParaRPr lang="en-US" b="1" dirty="0"/>
          </a:p>
          <a:p>
            <a:endParaRPr lang="en-US" b="1" dirty="0"/>
          </a:p>
          <a:p>
            <a:endParaRPr lang="en-ZA" dirty="0"/>
          </a:p>
          <a:p>
            <a:r>
              <a:rPr lang="en-US" b="1" dirty="0"/>
              <a:t> </a:t>
            </a:r>
            <a:endParaRPr lang="en-ZA"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ZA" dirty="0">
              <a:effectLst/>
            </a:endParaRPr>
          </a:p>
        </p:txBody>
      </p:sp>
    </p:spTree>
    <p:extLst>
      <p:ext uri="{BB962C8B-B14F-4D97-AF65-F5344CB8AC3E}">
        <p14:creationId xmlns:p14="http://schemas.microsoft.com/office/powerpoint/2010/main" val="701628837"/>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74207"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US" dirty="0"/>
              <a:t>Steps 5</a:t>
            </a:r>
            <a:r>
              <a:rPr lang="en-US" dirty="0" smtClean="0"/>
              <a:t> </a:t>
            </a:r>
            <a:r>
              <a:rPr lang="en-US" dirty="0"/>
              <a:t>in the evaluation process</a:t>
            </a:r>
            <a:r>
              <a:rPr lang="en-ZA" dirty="0"/>
              <a:t> </a:t>
            </a:r>
          </a:p>
        </p:txBody>
      </p:sp>
      <p:sp>
        <p:nvSpPr>
          <p:cNvPr id="34" name="Content Placeholder 2"/>
          <p:cNvSpPr txBox="1">
            <a:spLocks/>
          </p:cNvSpPr>
          <p:nvPr/>
        </p:nvSpPr>
        <p:spPr bwMode="auto">
          <a:xfrm>
            <a:off x="536028" y="1135117"/>
            <a:ext cx="7572763" cy="373025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r>
              <a:rPr lang="en-US" sz="1500" b="1" dirty="0"/>
              <a:t>Pricing and preference</a:t>
            </a:r>
          </a:p>
          <a:p>
            <a:endParaRPr lang="en-US" sz="1500" dirty="0"/>
          </a:p>
          <a:p>
            <a:pPr marL="752231" lvl="1" indent="-285750"/>
            <a:r>
              <a:rPr lang="en-US" dirty="0">
                <a:latin typeface="Arial" panose="020B0604020202020204" pitchFamily="34" charset="0"/>
                <a:cs typeface="Arial" panose="020B0604020202020204" pitchFamily="34" charset="0"/>
              </a:rPr>
              <a:t>Proposals</a:t>
            </a:r>
            <a:r>
              <a:rPr lang="en-US" sz="1500" dirty="0"/>
              <a:t> will be evaluated on (a) price which will be allocated 9</a:t>
            </a:r>
            <a:r>
              <a:rPr lang="en-US" sz="1500" dirty="0" smtClean="0"/>
              <a:t>0 </a:t>
            </a:r>
            <a:r>
              <a:rPr lang="en-US" sz="1500" dirty="0"/>
              <a:t>points and (b) B-BBEE status which will be allocated </a:t>
            </a:r>
            <a:r>
              <a:rPr lang="en-US" sz="1500" dirty="0" smtClean="0"/>
              <a:t>10 </a:t>
            </a:r>
            <a:r>
              <a:rPr lang="en-US" sz="1500" dirty="0"/>
              <a:t>points</a:t>
            </a:r>
          </a:p>
          <a:p>
            <a:pPr marL="752231" lvl="1" indent="-285750"/>
            <a:endParaRPr lang="en-US" sz="1500" dirty="0"/>
          </a:p>
          <a:p>
            <a:pPr marL="468102" lvl="3" indent="0">
              <a:buNone/>
            </a:pPr>
            <a:r>
              <a:rPr lang="en-US" sz="1500" b="1" dirty="0"/>
              <a:t>Note: </a:t>
            </a:r>
            <a:r>
              <a:rPr lang="en-US" sz="1500" dirty="0"/>
              <a:t>Eskom reserves its right to:</a:t>
            </a:r>
          </a:p>
          <a:p>
            <a:pPr marL="912585" lvl="3" indent="-285750"/>
            <a:endParaRPr lang="en-US" sz="1500" dirty="0"/>
          </a:p>
          <a:p>
            <a:pPr marL="752231" lvl="1" indent="-285750"/>
            <a:r>
              <a:rPr lang="en-US" sz="1500" dirty="0"/>
              <a:t>To cancel the tender if agreement cannot be reached on the market-related price.</a:t>
            </a:r>
          </a:p>
          <a:p>
            <a:pPr marL="752231" lvl="1" indent="-285750"/>
            <a:endParaRPr lang="en-US" sz="1500" dirty="0"/>
          </a:p>
          <a:p>
            <a:pPr marL="752231" lvl="1" indent="-285750"/>
            <a:r>
              <a:rPr lang="en-US" sz="1500" dirty="0"/>
              <a:t>“Eskom reserves the right to award to a supplier who may not be the highest scoring or highest ranked supplier.</a:t>
            </a:r>
          </a:p>
          <a:p>
            <a:pPr marL="468102" lvl="3" indent="0" algn="just">
              <a:spcBef>
                <a:spcPct val="30000"/>
              </a:spcBef>
              <a:spcAft>
                <a:spcPts val="0"/>
              </a:spcAft>
              <a:buNone/>
            </a:pPr>
            <a:r>
              <a:rPr lang="en-US" dirty="0">
                <a:ea typeface="Times New Roman"/>
                <a:cs typeface="Times New Roman"/>
              </a:rPr>
              <a:t> </a:t>
            </a:r>
          </a:p>
          <a:p>
            <a:pPr lvl="1" algn="just">
              <a:spcBef>
                <a:spcPct val="30000"/>
              </a:spcBef>
              <a:spcAft>
                <a:spcPts val="0"/>
              </a:spcAft>
            </a:pPr>
            <a:endParaRPr lang="en-US" dirty="0">
              <a:ea typeface="Times New Roman"/>
              <a:cs typeface="Times New Roman"/>
            </a:endParaRPr>
          </a:p>
          <a:p>
            <a:pPr lvl="1" algn="just">
              <a:spcBef>
                <a:spcPct val="30000"/>
              </a:spcBef>
              <a:spcAft>
                <a:spcPts val="0"/>
              </a:spcAft>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Tree>
    <p:extLst>
      <p:ext uri="{BB962C8B-B14F-4D97-AF65-F5344CB8AC3E}">
        <p14:creationId xmlns:p14="http://schemas.microsoft.com/office/powerpoint/2010/main" val="1279668803"/>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75226"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smtClean="0"/>
              <a:t>Step 6: Contractual </a:t>
            </a:r>
            <a:r>
              <a:rPr lang="en-ZA" dirty="0"/>
              <a:t>Requirements </a:t>
            </a:r>
          </a:p>
        </p:txBody>
      </p:sp>
      <p:sp>
        <p:nvSpPr>
          <p:cNvPr id="34" name="Content Placeholder 2"/>
          <p:cNvSpPr txBox="1">
            <a:spLocks/>
          </p:cNvSpPr>
          <p:nvPr/>
        </p:nvSpPr>
        <p:spPr bwMode="auto">
          <a:xfrm>
            <a:off x="838200" y="1135117"/>
            <a:ext cx="7270591" cy="534300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lvl="1" algn="just">
              <a:spcBef>
                <a:spcPct val="30000"/>
              </a:spcBef>
              <a:spcAft>
                <a:spcPts val="0"/>
              </a:spcAft>
            </a:pPr>
            <a:r>
              <a:rPr lang="en-US" b="1" dirty="0">
                <a:ea typeface="Times New Roman"/>
                <a:cs typeface="Times New Roman"/>
              </a:rPr>
              <a:t>Contractual requirements include the following: </a:t>
            </a:r>
          </a:p>
          <a:p>
            <a:pPr lvl="3" algn="just">
              <a:spcBef>
                <a:spcPct val="30000"/>
              </a:spcBef>
              <a:spcAft>
                <a:spcPts val="0"/>
              </a:spcAft>
              <a:buFont typeface="Courier New" panose="02070309020205020404" pitchFamily="49" charset="0"/>
              <a:buChar char="o"/>
            </a:pPr>
            <a:r>
              <a:rPr lang="en-US" dirty="0">
                <a:ea typeface="Times New Roman"/>
                <a:cs typeface="Times New Roman"/>
              </a:rPr>
              <a:t>Safety;</a:t>
            </a:r>
          </a:p>
          <a:p>
            <a:pPr lvl="3" algn="just">
              <a:spcBef>
                <a:spcPct val="30000"/>
              </a:spcBef>
              <a:spcAft>
                <a:spcPts val="0"/>
              </a:spcAft>
              <a:buFont typeface="Courier New" panose="02070309020205020404" pitchFamily="49" charset="0"/>
              <a:buChar char="o"/>
            </a:pPr>
            <a:r>
              <a:rPr lang="en-US" dirty="0">
                <a:ea typeface="Times New Roman"/>
                <a:cs typeface="Times New Roman"/>
              </a:rPr>
              <a:t>Quality;</a:t>
            </a:r>
          </a:p>
          <a:p>
            <a:pPr lvl="3" algn="just">
              <a:spcBef>
                <a:spcPct val="30000"/>
              </a:spcBef>
              <a:spcAft>
                <a:spcPts val="0"/>
              </a:spcAft>
              <a:buFont typeface="Courier New" panose="02070309020205020404" pitchFamily="49" charset="0"/>
              <a:buChar char="o"/>
            </a:pPr>
            <a:r>
              <a:rPr lang="en-US" dirty="0">
                <a:ea typeface="Times New Roman"/>
                <a:cs typeface="Times New Roman"/>
              </a:rPr>
              <a:t>SDL&amp;I;</a:t>
            </a:r>
          </a:p>
          <a:p>
            <a:pPr lvl="3" algn="just">
              <a:spcBef>
                <a:spcPct val="30000"/>
              </a:spcBef>
              <a:spcAft>
                <a:spcPts val="0"/>
              </a:spcAft>
              <a:buFont typeface="Courier New" panose="02070309020205020404" pitchFamily="49" charset="0"/>
              <a:buChar char="o"/>
            </a:pPr>
            <a:r>
              <a:rPr lang="en-US" dirty="0">
                <a:ea typeface="Times New Roman"/>
                <a:cs typeface="Times New Roman"/>
              </a:rPr>
              <a:t>Financial statements.</a:t>
            </a:r>
          </a:p>
          <a:p>
            <a:pPr lvl="3" algn="just">
              <a:spcBef>
                <a:spcPct val="30000"/>
              </a:spcBef>
              <a:spcAft>
                <a:spcPts val="0"/>
              </a:spcAft>
              <a:buFont typeface="Courier New" panose="02070309020205020404" pitchFamily="49" charset="0"/>
              <a:buChar char="o"/>
            </a:pPr>
            <a:endParaRPr lang="en-US" b="1" dirty="0">
              <a:ea typeface="Times New Roman"/>
              <a:cs typeface="Times New Roman"/>
            </a:endParaRPr>
          </a:p>
          <a:p>
            <a:r>
              <a:rPr lang="en-US" b="1" dirty="0"/>
              <a:t>Please Note:</a:t>
            </a:r>
            <a:endParaRPr lang="en-ZA" b="1" dirty="0"/>
          </a:p>
          <a:p>
            <a:r>
              <a:rPr lang="en-ZA" b="1" dirty="0"/>
              <a:t>Contractual requirements are not evaluation criteria. They are required to be met and assessed after the evaluation and ranking of the tenders. Proof that the </a:t>
            </a:r>
            <a:r>
              <a:rPr lang="en-ZA" b="1" dirty="0">
                <a:latin typeface="Arial" panose="020B0604020202020204" pitchFamily="34" charset="0"/>
                <a:cs typeface="Arial" panose="020B0604020202020204" pitchFamily="34" charset="0"/>
              </a:rPr>
              <a:t>highest</a:t>
            </a:r>
            <a:r>
              <a:rPr lang="en-ZA" b="1" dirty="0"/>
              <a:t> ranked tenderer is able to meet the contractual requirements, must be submitted prior to contract award.</a:t>
            </a:r>
          </a:p>
          <a:p>
            <a:r>
              <a:rPr lang="en-ZA" b="1" dirty="0"/>
              <a:t> </a:t>
            </a:r>
          </a:p>
          <a:p>
            <a:r>
              <a:rPr lang="en-US" b="1" dirty="0"/>
              <a:t>Failure to not meet the “Contractual Requirements “by the stipulated deadlines, Eskom will not conclude a contract with the recommended tenderer </a:t>
            </a:r>
            <a:endParaRPr lang="en-ZA" b="1" dirty="0"/>
          </a:p>
          <a:p>
            <a:pPr marL="468102" lvl="3" indent="0" algn="just">
              <a:spcBef>
                <a:spcPct val="30000"/>
              </a:spcBef>
              <a:spcAft>
                <a:spcPts val="0"/>
              </a:spcAft>
              <a:buNone/>
            </a:pPr>
            <a:endParaRPr lang="en-US" dirty="0">
              <a:ea typeface="Times New Roman"/>
              <a:cs typeface="Times New Roman"/>
            </a:endParaRPr>
          </a:p>
          <a:p>
            <a:pPr marL="468102" lvl="3" indent="0" algn="just">
              <a:spcBef>
                <a:spcPct val="30000"/>
              </a:spcBef>
              <a:spcAft>
                <a:spcPts val="0"/>
              </a:spcAft>
              <a:buNone/>
            </a:pPr>
            <a:r>
              <a:rPr lang="en-US" dirty="0">
                <a:ea typeface="Times New Roman"/>
                <a:cs typeface="Times New Roman"/>
              </a:rPr>
              <a:t> </a:t>
            </a:r>
          </a:p>
          <a:p>
            <a:pPr lvl="1" algn="just">
              <a:spcBef>
                <a:spcPct val="30000"/>
              </a:spcBef>
              <a:spcAft>
                <a:spcPts val="0"/>
              </a:spcAft>
            </a:pPr>
            <a:endParaRPr lang="en-US" dirty="0">
              <a:ea typeface="Times New Roman"/>
              <a:cs typeface="Times New Roman"/>
            </a:endParaRPr>
          </a:p>
          <a:p>
            <a:pPr lvl="1" algn="just">
              <a:spcBef>
                <a:spcPct val="30000"/>
              </a:spcBef>
              <a:spcAft>
                <a:spcPts val="0"/>
              </a:spcAft>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Tree>
    <p:extLst>
      <p:ext uri="{BB962C8B-B14F-4D97-AF65-F5344CB8AC3E}">
        <p14:creationId xmlns:p14="http://schemas.microsoft.com/office/powerpoint/2010/main" val="2778361356"/>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59638"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304800" y="1400176"/>
            <a:ext cx="8303171" cy="2769989"/>
          </a:xfrm>
          <a:prstGeom prst="rect">
            <a:avLst/>
          </a:prstGeom>
        </p:spPr>
        <p:txBody>
          <a:bodyPr wrap="square">
            <a:spAutoFit/>
          </a:bodyPr>
          <a:lstStyle/>
          <a:p>
            <a:pPr marL="285750" indent="-285750">
              <a:buFont typeface="Arial" panose="020B0604020202020204" pitchFamily="34" charset="0"/>
              <a:buChar char="•"/>
            </a:pPr>
            <a:r>
              <a:rPr lang="en-US" sz="1800" dirty="0"/>
              <a:t>Introduction</a:t>
            </a:r>
          </a:p>
          <a:p>
            <a:pPr marL="285750" indent="-285750">
              <a:buFont typeface="Arial" panose="020B0604020202020204" pitchFamily="34" charset="0"/>
              <a:buChar char="•"/>
            </a:pPr>
            <a:r>
              <a:rPr lang="en-US" sz="1800" dirty="0"/>
              <a:t>Commercial Process</a:t>
            </a:r>
          </a:p>
          <a:p>
            <a:pPr lvl="0"/>
            <a:endParaRPr lang="en-US" dirty="0"/>
          </a:p>
          <a:p>
            <a:pPr marL="285750" lvl="0" indent="-285750">
              <a:buFont typeface="Arial" panose="020B0604020202020204" pitchFamily="34" charset="0"/>
              <a:buChar char="•"/>
            </a:pPr>
            <a:r>
              <a:rPr lang="en-US" sz="2400" b="1" dirty="0"/>
              <a:t>SDL&amp;I </a:t>
            </a:r>
          </a:p>
          <a:p>
            <a:pPr lvl="0"/>
            <a:endParaRPr lang="en-ZA" sz="2400" b="1" dirty="0"/>
          </a:p>
          <a:p>
            <a:pPr marL="285750" lvl="0" indent="-285750">
              <a:buFont typeface="Arial" panose="020B0604020202020204" pitchFamily="34" charset="0"/>
              <a:buChar char="•"/>
            </a:pPr>
            <a:r>
              <a:rPr lang="en-US" sz="1800" dirty="0"/>
              <a:t>Safety Requirements</a:t>
            </a:r>
            <a:endParaRPr lang="en-ZA" sz="1800" dirty="0"/>
          </a:p>
          <a:p>
            <a:pPr marL="285750" lvl="0" indent="-285750">
              <a:buFont typeface="Arial" panose="020B0604020202020204" pitchFamily="34" charset="0"/>
              <a:buChar char="•"/>
            </a:pPr>
            <a:r>
              <a:rPr lang="en-US" sz="1800" dirty="0"/>
              <a:t>Quality Requirements</a:t>
            </a:r>
            <a:endParaRPr lang="en-ZA" sz="1800" dirty="0"/>
          </a:p>
          <a:p>
            <a:pPr marL="285750" lvl="0" indent="-285750">
              <a:buFont typeface="Arial" panose="020B0604020202020204" pitchFamily="34" charset="0"/>
              <a:buChar char="•"/>
            </a:pPr>
            <a:r>
              <a:rPr lang="en-ZA" sz="1800" dirty="0" smtClean="0">
                <a:latin typeface="Arial"/>
                <a:ea typeface="Calibri"/>
                <a:cs typeface="Times New Roman"/>
              </a:rPr>
              <a:t>IT Lan Cabling Scope </a:t>
            </a:r>
            <a:r>
              <a:rPr lang="en-ZA" sz="1800" dirty="0">
                <a:latin typeface="Arial"/>
                <a:ea typeface="Calibri"/>
                <a:cs typeface="Times New Roman"/>
              </a:rPr>
              <a:t>and Evaluation</a:t>
            </a:r>
          </a:p>
          <a:p>
            <a:pPr marL="285750" lvl="0" indent="-285750">
              <a:buFont typeface="Arial" panose="020B0604020202020204" pitchFamily="34" charset="0"/>
              <a:buChar char="•"/>
            </a:pPr>
            <a:r>
              <a:rPr lang="en-US" sz="1800" dirty="0"/>
              <a:t>Pricing Model</a:t>
            </a:r>
          </a:p>
        </p:txBody>
      </p:sp>
    </p:spTree>
    <p:extLst>
      <p:ext uri="{BB962C8B-B14F-4D97-AF65-F5344CB8AC3E}">
        <p14:creationId xmlns:p14="http://schemas.microsoft.com/office/powerpoint/2010/main" val="28379441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a:solidFill>
                  <a:srgbClr val="F8F7F6"/>
                </a:solidFill>
              </a:rPr>
              <a:t>Conditions for Contract Award</a:t>
            </a:r>
            <a:endParaRPr lang="en-ZA" altLang="en-US" dirty="0">
              <a:solidFill>
                <a:srgbClr val="F8F7F6"/>
              </a:solidFill>
            </a:endParaRPr>
          </a:p>
        </p:txBody>
      </p:sp>
      <p:sp>
        <p:nvSpPr>
          <p:cNvPr id="19459" name="Content Placeholder 2"/>
          <p:cNvSpPr>
            <a:spLocks noGrp="1"/>
          </p:cNvSpPr>
          <p:nvPr>
            <p:ph idx="1"/>
          </p:nvPr>
        </p:nvSpPr>
        <p:spPr>
          <a:xfrm>
            <a:off x="238125" y="1104900"/>
            <a:ext cx="8577263" cy="1477328"/>
          </a:xfrm>
        </p:spPr>
        <p:txBody>
          <a:bodyPr/>
          <a:lstStyle/>
          <a:p>
            <a:pPr marL="0" indent="0">
              <a:buNone/>
            </a:pPr>
            <a:r>
              <a:rPr lang="en-US" altLang="en-US" sz="1800" b="1" dirty="0" smtClean="0">
                <a:latin typeface="+mj-lt"/>
              </a:rPr>
              <a:t>SDL&amp;I UNDERTAKINGS </a:t>
            </a:r>
          </a:p>
          <a:p>
            <a:pPr marL="285750" indent="-285750">
              <a:buFont typeface="Arial" panose="020B0604020202020204" pitchFamily="34" charset="0"/>
              <a:buChar char="•"/>
            </a:pPr>
            <a:r>
              <a:rPr lang="en-US" altLang="en-US" sz="1800" dirty="0" smtClean="0">
                <a:latin typeface="+mj-lt"/>
              </a:rPr>
              <a:t>Tenderers </a:t>
            </a:r>
            <a:r>
              <a:rPr lang="en-US" altLang="en-US" sz="1800" dirty="0">
                <a:latin typeface="+mj-lt"/>
              </a:rPr>
              <a:t>to complete the Annexure F as per the RFP</a:t>
            </a:r>
          </a:p>
          <a:p>
            <a:pPr marL="285750" indent="-285750">
              <a:buFont typeface="Arial" panose="020B0604020202020204" pitchFamily="34" charset="0"/>
              <a:buChar char="•"/>
            </a:pPr>
            <a:endParaRPr lang="en-US" altLang="en-US" sz="1600" dirty="0">
              <a:latin typeface="+mj-lt"/>
            </a:endParaRPr>
          </a:p>
        </p:txBody>
      </p:sp>
      <p:sp>
        <p:nvSpPr>
          <p:cNvPr id="19461" name="Slide Number Placeholder 4"/>
          <p:cNvSpPr>
            <a:spLocks noGrp="1"/>
          </p:cNvSpPr>
          <p:nvPr>
            <p:ph type="sldNum" sz="quarter" idx="12"/>
          </p:nvPr>
        </p:nvSpPr>
        <p:spPr>
          <a:xfrm>
            <a:off x="3924300" y="6453188"/>
            <a:ext cx="935038" cy="268287"/>
          </a:xfrm>
          <a:prstGeom prst="rect">
            <a:avLst/>
          </a:prstGeom>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2E00FD7-A414-4921-9409-17C05C51EDC6}" type="slidenum">
              <a:rPr lang="en-ZA" altLang="en-US" smtClean="0">
                <a:solidFill>
                  <a:srgbClr val="83725B"/>
                </a:solidFill>
              </a:rPr>
              <a:pPr eaLnBrk="1" hangingPunct="1"/>
              <a:t>16</a:t>
            </a:fld>
            <a:endParaRPr lang="en-ZA" altLang="en-US">
              <a:solidFill>
                <a:srgbClr val="83725B"/>
              </a:solidFill>
            </a:endParaRPr>
          </a:p>
        </p:txBody>
      </p:sp>
    </p:spTree>
    <p:extLst>
      <p:ext uri="{BB962C8B-B14F-4D97-AF65-F5344CB8AC3E}">
        <p14:creationId xmlns:p14="http://schemas.microsoft.com/office/powerpoint/2010/main" val="524102049"/>
      </p:ext>
    </p:extLst>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9">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0663" name="think-cell Slide" r:id="rId10" imgW="270" imgH="270" progId="TCLayout.ActiveDocument.1">
                  <p:embed/>
                </p:oleObj>
              </mc:Choice>
              <mc:Fallback>
                <p:oleObj name="think-cell Slide" r:id="rId10" imgW="270" imgH="270" progId="TCLayout.ActiveDocument.1">
                  <p:embed/>
                  <p:pic>
                    <p:nvPicPr>
                      <p:cNvPr id="0" name=""/>
                      <p:cNvPicPr/>
                      <p:nvPr/>
                    </p:nvPicPr>
                    <p:blipFill>
                      <a:blip r:embed="rId11"/>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304800" y="1457325"/>
            <a:ext cx="8303171" cy="3416320"/>
          </a:xfrm>
          <a:prstGeom prst="rect">
            <a:avLst/>
          </a:prstGeom>
        </p:spPr>
        <p:txBody>
          <a:bodyPr wrap="square">
            <a:spAutoFit/>
          </a:bodyPr>
          <a:lstStyle/>
          <a:p>
            <a:pPr marL="285750" indent="-285750">
              <a:buFont typeface="Arial" panose="020B0604020202020204" pitchFamily="34" charset="0"/>
              <a:buChar char="•"/>
            </a:pPr>
            <a:r>
              <a:rPr lang="en-US" sz="1800" dirty="0"/>
              <a:t>Introduction</a:t>
            </a:r>
          </a:p>
          <a:p>
            <a:pPr marL="285750" indent="-285750">
              <a:buFont typeface="Arial" panose="020B0604020202020204" pitchFamily="34" charset="0"/>
              <a:buChar char="•"/>
            </a:pPr>
            <a:r>
              <a:rPr lang="en-US" sz="1800" dirty="0"/>
              <a:t>Commercial Process</a:t>
            </a:r>
          </a:p>
          <a:p>
            <a:pPr marL="285750" lvl="0" indent="-285750">
              <a:buFont typeface="Arial" panose="020B0604020202020204" pitchFamily="34" charset="0"/>
              <a:buChar char="•"/>
            </a:pPr>
            <a:r>
              <a:rPr lang="en-US" sz="1800" dirty="0"/>
              <a:t>SDL&amp;I  </a:t>
            </a:r>
          </a:p>
          <a:p>
            <a:pPr lvl="0"/>
            <a:endParaRPr lang="en-ZA" sz="2400" b="1" dirty="0"/>
          </a:p>
          <a:p>
            <a:pPr marL="285750" indent="-285750">
              <a:buFont typeface="Arial" panose="020B0604020202020204" pitchFamily="34" charset="0"/>
              <a:buChar char="•"/>
            </a:pPr>
            <a:r>
              <a:rPr lang="en-US" sz="2400" b="1" dirty="0"/>
              <a:t>Safety Requirements</a:t>
            </a:r>
          </a:p>
          <a:p>
            <a:endParaRPr lang="en-ZA" sz="2400" b="1" dirty="0"/>
          </a:p>
          <a:p>
            <a:pPr marL="285750" lvl="0" indent="-285750">
              <a:buFont typeface="Arial" panose="020B0604020202020204" pitchFamily="34" charset="0"/>
              <a:buChar char="•"/>
            </a:pPr>
            <a:r>
              <a:rPr lang="en-US" sz="1800" dirty="0"/>
              <a:t>Quality Requirements</a:t>
            </a:r>
            <a:endParaRPr lang="en-ZA" sz="1800" dirty="0"/>
          </a:p>
          <a:p>
            <a:pPr marL="285750" lvl="0" indent="-285750">
              <a:buFont typeface="Arial" panose="020B0604020202020204" pitchFamily="34" charset="0"/>
              <a:buChar char="•"/>
            </a:pPr>
            <a:r>
              <a:rPr lang="en-ZA" sz="1800" dirty="0" smtClean="0">
                <a:latin typeface="Arial"/>
                <a:ea typeface="Calibri"/>
                <a:cs typeface="Times New Roman"/>
              </a:rPr>
              <a:t>IT Lan Cabling Scope </a:t>
            </a:r>
            <a:r>
              <a:rPr lang="en-ZA" sz="1800" dirty="0">
                <a:latin typeface="Arial"/>
                <a:ea typeface="Calibri"/>
                <a:cs typeface="Times New Roman"/>
              </a:rPr>
              <a:t>and Evaluation</a:t>
            </a:r>
          </a:p>
          <a:p>
            <a:pPr marL="285750" lvl="0" indent="-285750">
              <a:buFont typeface="Arial" panose="020B0604020202020204" pitchFamily="34" charset="0"/>
              <a:buChar char="•"/>
            </a:pPr>
            <a:r>
              <a:rPr lang="en-US" sz="1800" dirty="0"/>
              <a:t>Pricing Model</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2142683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1706"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211954" y="1409700"/>
            <a:ext cx="8396018" cy="5509200"/>
          </a:xfrm>
          <a:prstGeom prst="rect">
            <a:avLst/>
          </a:prstGeom>
        </p:spPr>
        <p:txBody>
          <a:bodyPr wrap="square">
            <a:spAutoFit/>
          </a:bodyPr>
          <a:lstStyle/>
          <a:p>
            <a:pPr marL="285750" indent="-285750">
              <a:buFont typeface="Arial" panose="020B0604020202020204" pitchFamily="34" charset="0"/>
              <a:buChar char="•"/>
            </a:pPr>
            <a:r>
              <a:rPr lang="en-US" sz="1800" dirty="0"/>
              <a:t>Introduction</a:t>
            </a:r>
          </a:p>
          <a:p>
            <a:pPr marL="285750" indent="-285750">
              <a:buFont typeface="Arial" panose="020B0604020202020204" pitchFamily="34" charset="0"/>
              <a:buChar char="•"/>
            </a:pPr>
            <a:r>
              <a:rPr lang="en-US" sz="1800" dirty="0"/>
              <a:t>Commercial Process</a:t>
            </a:r>
          </a:p>
          <a:p>
            <a:pPr marL="285750" lvl="0" indent="-285750">
              <a:buFont typeface="Arial" panose="020B0604020202020204" pitchFamily="34" charset="0"/>
              <a:buChar char="•"/>
            </a:pPr>
            <a:r>
              <a:rPr lang="en-US" sz="1800" dirty="0"/>
              <a:t>SDL&amp;I</a:t>
            </a:r>
          </a:p>
          <a:p>
            <a:pPr marL="285750" lvl="0" indent="-285750">
              <a:buFont typeface="Arial" panose="020B0604020202020204" pitchFamily="34" charset="0"/>
              <a:buChar char="•"/>
            </a:pPr>
            <a:r>
              <a:rPr lang="en-US" sz="1800" dirty="0"/>
              <a:t>Safety Requirements</a:t>
            </a:r>
          </a:p>
          <a:p>
            <a:pPr marL="285750" indent="-285750">
              <a:buFont typeface="Arial" panose="020B0604020202020204" pitchFamily="34" charset="0"/>
              <a:buChar char="•"/>
            </a:pPr>
            <a:endParaRPr lang="en-ZA" b="1"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2400" b="1" dirty="0"/>
              <a:t>Quality Requirements</a:t>
            </a:r>
          </a:p>
          <a:p>
            <a:pPr marL="285750" lvl="0" indent="-285750">
              <a:buFont typeface="Arial" panose="020B0604020202020204" pitchFamily="34" charset="0"/>
              <a:buChar char="•"/>
            </a:pPr>
            <a:endParaRPr lang="en-ZA" sz="2400" b="1" dirty="0"/>
          </a:p>
          <a:p>
            <a:pPr marL="285750" lvl="0" indent="-285750">
              <a:buFont typeface="Arial" panose="020B0604020202020204" pitchFamily="34" charset="0"/>
              <a:buChar char="•"/>
            </a:pPr>
            <a:r>
              <a:rPr lang="en-ZA" sz="1800" dirty="0" smtClean="0">
                <a:latin typeface="Arial"/>
                <a:ea typeface="Calibri"/>
                <a:cs typeface="Times New Roman"/>
              </a:rPr>
              <a:t>IT Lan Cabling Scope </a:t>
            </a:r>
            <a:r>
              <a:rPr lang="en-ZA" sz="1800" dirty="0">
                <a:latin typeface="Arial"/>
                <a:ea typeface="Calibri"/>
                <a:cs typeface="Times New Roman"/>
              </a:rPr>
              <a:t>and Evaluation</a:t>
            </a:r>
          </a:p>
          <a:p>
            <a:pPr marL="285750" lvl="0" indent="-285750">
              <a:buFont typeface="Arial" panose="020B0604020202020204" pitchFamily="34" charset="0"/>
              <a:buChar char="•"/>
            </a:pPr>
            <a:r>
              <a:rPr lang="en-US" sz="1800" dirty="0"/>
              <a:t>Pricing Model</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634411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p:cNvPicPr>
            <a:picLocks noChangeAspect="1" noChangeArrowheads="1"/>
          </p:cNvPicPr>
          <p:nvPr>
            <p:custDataLst>
              <p:tags r:id="rId1"/>
            </p:custDataLst>
          </p:nvPr>
        </p:nvPicPr>
        <p:blipFill rotWithShape="1">
          <a:blip r:embed="rId3">
            <a:extLst>
              <a:ext uri="{28A0092B-C50C-407E-A947-70E740481C1C}">
                <a14:useLocalDpi xmlns:a14="http://schemas.microsoft.com/office/drawing/2010/main" val="0"/>
              </a:ext>
            </a:extLst>
          </a:blip>
          <a:srcRect l="2194" t="729" r="16758" b="4684"/>
          <a:stretch/>
        </p:blipFill>
        <p:spPr bwMode="gray">
          <a:xfrm>
            <a:off x="4502989" y="1196788"/>
            <a:ext cx="4329862" cy="5217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22238" y="300315"/>
            <a:ext cx="7002570" cy="369332"/>
          </a:xfrm>
        </p:spPr>
        <p:txBody>
          <a:bodyPr/>
          <a:lstStyle/>
          <a:p>
            <a:r>
              <a:rPr lang="en-US" dirty="0" smtClean="0"/>
              <a:t>IT Lan Cabling – 19 September 2022</a:t>
            </a:r>
            <a:endParaRPr lang="en-ZA" dirty="0"/>
          </a:p>
        </p:txBody>
      </p:sp>
      <p:graphicFrame>
        <p:nvGraphicFramePr>
          <p:cNvPr id="3" name="Table 2"/>
          <p:cNvGraphicFramePr>
            <a:graphicFrameLocks noGrp="1"/>
          </p:cNvGraphicFramePr>
          <p:nvPr>
            <p:extLst>
              <p:ext uri="{D42A27DB-BD31-4B8C-83A1-F6EECF244321}">
                <p14:modId xmlns:p14="http://schemas.microsoft.com/office/powerpoint/2010/main" val="671361728"/>
              </p:ext>
            </p:extLst>
          </p:nvPr>
        </p:nvGraphicFramePr>
        <p:xfrm>
          <a:off x="252247" y="1223681"/>
          <a:ext cx="7252733" cy="5815969"/>
        </p:xfrm>
        <a:graphic>
          <a:graphicData uri="http://schemas.openxmlformats.org/drawingml/2006/table">
            <a:tbl>
              <a:tblPr firstRow="1" firstCol="1" bandRow="1">
                <a:tableStyleId>{2D5ABB26-0587-4C30-8999-92F81FD0307C}</a:tableStyleId>
              </a:tblPr>
              <a:tblGrid>
                <a:gridCol w="1097857">
                  <a:extLst>
                    <a:ext uri="{9D8B030D-6E8A-4147-A177-3AD203B41FA5}">
                      <a16:colId xmlns:a16="http://schemas.microsoft.com/office/drawing/2014/main" val="20000"/>
                    </a:ext>
                  </a:extLst>
                </a:gridCol>
                <a:gridCol w="3389673">
                  <a:extLst>
                    <a:ext uri="{9D8B030D-6E8A-4147-A177-3AD203B41FA5}">
                      <a16:colId xmlns:a16="http://schemas.microsoft.com/office/drawing/2014/main" val="20001"/>
                    </a:ext>
                  </a:extLst>
                </a:gridCol>
                <a:gridCol w="2765203">
                  <a:extLst>
                    <a:ext uri="{9D8B030D-6E8A-4147-A177-3AD203B41FA5}">
                      <a16:colId xmlns:a16="http://schemas.microsoft.com/office/drawing/2014/main" val="20002"/>
                    </a:ext>
                  </a:extLst>
                </a:gridCol>
              </a:tblGrid>
              <a:tr h="321655">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r>
                        <a:rPr lang="en-ZA" sz="1600" b="1" dirty="0">
                          <a:effectLst/>
                          <a:latin typeface="+mj-lt"/>
                          <a:ea typeface="Calibri"/>
                          <a:cs typeface="Times New Roman"/>
                        </a:rPr>
                        <a:t>Agenda</a:t>
                      </a:r>
                    </a:p>
                  </a:txBody>
                  <a:tcPr marL="68580" marR="68580" marT="0" marB="0">
                    <a:solidFill>
                      <a:schemeClr val="bg2">
                        <a:lumMod val="95000"/>
                      </a:schemeClr>
                    </a:solidFill>
                  </a:tcPr>
                </a:tc>
                <a:tc>
                  <a:txBody>
                    <a:bodyPr/>
                    <a:lstStyle/>
                    <a:p>
                      <a:pPr>
                        <a:lnSpc>
                          <a:spcPct val="115000"/>
                        </a:lnSpc>
                        <a:spcAft>
                          <a:spcPts val="0"/>
                        </a:spcAft>
                      </a:pPr>
                      <a:r>
                        <a:rPr lang="en-ZA" sz="1600" b="1" dirty="0">
                          <a:effectLst/>
                          <a:latin typeface="+mj-lt"/>
                          <a:ea typeface="Calibri"/>
                          <a:cs typeface="Times New Roman"/>
                        </a:rPr>
                        <a:t>Presented By</a:t>
                      </a:r>
                    </a:p>
                  </a:txBody>
                  <a:tcPr marL="68580" marR="68580" marT="0" marB="0">
                    <a:solidFill>
                      <a:schemeClr val="bg2">
                        <a:lumMod val="95000"/>
                      </a:schemeClr>
                    </a:solidFill>
                  </a:tcPr>
                </a:tc>
                <a:extLst>
                  <a:ext uri="{0D108BD9-81ED-4DB2-BD59-A6C34878D82A}">
                    <a16:rowId xmlns:a16="http://schemas.microsoft.com/office/drawing/2014/main" val="10000"/>
                  </a:ext>
                </a:extLst>
              </a:tr>
              <a:tr h="312748">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marR="0" indent="0" algn="l" defTabSz="932962" rtl="0" eaLnBrk="1" fontAlgn="auto" latinLnBrk="0" hangingPunct="1">
                        <a:lnSpc>
                          <a:spcPct val="115000"/>
                        </a:lnSpc>
                        <a:spcBef>
                          <a:spcPts val="0"/>
                        </a:spcBef>
                        <a:spcAft>
                          <a:spcPts val="0"/>
                        </a:spcAft>
                        <a:buClrTx/>
                        <a:buSzTx/>
                        <a:buFontTx/>
                        <a:buNone/>
                        <a:tabLst/>
                        <a:defRPr/>
                      </a:pPr>
                      <a:r>
                        <a:rPr lang="en-US" sz="1600" kern="1200" dirty="0">
                          <a:solidFill>
                            <a:schemeClr val="tx1"/>
                          </a:solidFill>
                          <a:effectLst/>
                          <a:latin typeface="+mj-lt"/>
                          <a:ea typeface="Calibri"/>
                          <a:cs typeface="Times New Roman"/>
                        </a:rPr>
                        <a:t>Safety and Evacuation</a:t>
                      </a:r>
                      <a:endParaRPr lang="en-ZA" sz="1600" kern="1200" dirty="0">
                        <a:solidFill>
                          <a:schemeClr val="tx1"/>
                        </a:solidFill>
                        <a:effectLst/>
                        <a:latin typeface="+mj-lt"/>
                        <a:ea typeface="Calibri"/>
                        <a:cs typeface="Times New Roman"/>
                      </a:endParaRPr>
                    </a:p>
                    <a:p>
                      <a:pPr>
                        <a:lnSpc>
                          <a:spcPct val="115000"/>
                        </a:lnSpc>
                        <a:spcAft>
                          <a:spcPts val="0"/>
                        </a:spcAft>
                      </a:pPr>
                      <a:endParaRPr lang="en-ZA" sz="16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n-ZA" sz="1600" dirty="0">
                          <a:effectLst/>
                          <a:latin typeface="+mj-lt"/>
                          <a:ea typeface="Calibri"/>
                          <a:cs typeface="Times New Roman"/>
                        </a:rPr>
                        <a:t>Joosty Skhosana</a:t>
                      </a:r>
                    </a:p>
                  </a:txBody>
                  <a:tcPr marL="68580" marR="68580" marT="0" marB="0"/>
                </a:tc>
                <a:extLst>
                  <a:ext uri="{0D108BD9-81ED-4DB2-BD59-A6C34878D82A}">
                    <a16:rowId xmlns:a16="http://schemas.microsoft.com/office/drawing/2014/main" val="10001"/>
                  </a:ext>
                </a:extLst>
              </a:tr>
              <a:tr h="312748">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Introduction </a:t>
                      </a:r>
                      <a:endParaRPr lang="en-ZA" sz="1600" kern="1200" dirty="0">
                        <a:solidFill>
                          <a:schemeClr val="tx1"/>
                        </a:solidFill>
                        <a:effectLst/>
                        <a:latin typeface="+mj-lt"/>
                        <a:ea typeface="Calibri"/>
                        <a:cs typeface="Times New Roman"/>
                      </a:endParaRPr>
                    </a:p>
                  </a:txBody>
                  <a:tcPr marL="68580" marR="68580" marT="0" marB="0"/>
                </a:tc>
                <a:tc>
                  <a:txBody>
                    <a:bodyPr/>
                    <a:lstStyle/>
                    <a:p>
                      <a:pPr>
                        <a:lnSpc>
                          <a:spcPct val="115000"/>
                        </a:lnSpc>
                        <a:spcAft>
                          <a:spcPts val="0"/>
                        </a:spcAft>
                      </a:pPr>
                      <a:r>
                        <a:rPr lang="en-US" sz="1600" dirty="0">
                          <a:effectLst/>
                          <a:latin typeface="+mj-lt"/>
                          <a:ea typeface="Calibri"/>
                          <a:cs typeface="Times New Roman"/>
                        </a:rPr>
                        <a:t>Joosty</a:t>
                      </a:r>
                      <a:r>
                        <a:rPr lang="en-US" sz="1600" baseline="0" dirty="0">
                          <a:effectLst/>
                          <a:latin typeface="+mj-lt"/>
                          <a:ea typeface="Calibri"/>
                          <a:cs typeface="Times New Roman"/>
                        </a:rPr>
                        <a:t> Skhosana</a:t>
                      </a:r>
                      <a:endParaRPr lang="en-ZA" sz="1600" dirty="0">
                        <a:effectLst/>
                        <a:latin typeface="+mj-lt"/>
                        <a:ea typeface="Calibri"/>
                        <a:cs typeface="Times New Roman"/>
                      </a:endParaRPr>
                    </a:p>
                  </a:txBody>
                  <a:tcPr marL="68580" marR="68580" marT="0" marB="0"/>
                </a:tc>
                <a:extLst>
                  <a:ext uri="{0D108BD9-81ED-4DB2-BD59-A6C34878D82A}">
                    <a16:rowId xmlns:a16="http://schemas.microsoft.com/office/drawing/2014/main" val="10002"/>
                  </a:ext>
                </a:extLst>
              </a:tr>
              <a:tr h="365737">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r>
                        <a:rPr lang="en-US" sz="1600" dirty="0">
                          <a:effectLst/>
                          <a:latin typeface="+mj-lt"/>
                          <a:ea typeface="Calibri"/>
                          <a:cs typeface="Times New Roman"/>
                        </a:rPr>
                        <a:t>Commercial</a:t>
                      </a:r>
                      <a:r>
                        <a:rPr lang="en-US" sz="1600" baseline="0" dirty="0">
                          <a:effectLst/>
                          <a:latin typeface="+mj-lt"/>
                          <a:ea typeface="Calibri"/>
                          <a:cs typeface="Times New Roman"/>
                        </a:rPr>
                        <a:t> </a:t>
                      </a:r>
                      <a:r>
                        <a:rPr lang="en-US" sz="1600" dirty="0">
                          <a:effectLst/>
                          <a:latin typeface="+mj-lt"/>
                          <a:ea typeface="Calibri"/>
                          <a:cs typeface="Times New Roman"/>
                        </a:rPr>
                        <a:t>Process</a:t>
                      </a:r>
                      <a:endParaRPr lang="en-ZA" sz="1600" dirty="0">
                        <a:effectLst/>
                        <a:latin typeface="+mj-lt"/>
                        <a:ea typeface="Calibri"/>
                        <a:cs typeface="Times New Roman"/>
                      </a:endParaRPr>
                    </a:p>
                  </a:txBody>
                  <a:tcPr marL="68580" marR="68580" marT="0" marB="0"/>
                </a:tc>
                <a:tc>
                  <a:txBody>
                    <a:bodyPr/>
                    <a:lstStyle/>
                    <a:p>
                      <a:pPr>
                        <a:lnSpc>
                          <a:spcPct val="115000"/>
                        </a:lnSpc>
                        <a:spcAft>
                          <a:spcPts val="0"/>
                        </a:spcAft>
                      </a:pPr>
                      <a:r>
                        <a:rPr lang="en-US" sz="1600" kern="1200" dirty="0">
                          <a:solidFill>
                            <a:schemeClr val="tx1"/>
                          </a:solidFill>
                          <a:effectLst/>
                          <a:latin typeface="+mj-lt"/>
                          <a:ea typeface="Calibri"/>
                          <a:cs typeface="Times New Roman"/>
                        </a:rPr>
                        <a:t>Joosty</a:t>
                      </a:r>
                      <a:r>
                        <a:rPr lang="en-US" sz="1600" kern="1200" baseline="0" dirty="0">
                          <a:solidFill>
                            <a:schemeClr val="tx1"/>
                          </a:solidFill>
                          <a:effectLst/>
                          <a:latin typeface="+mj-lt"/>
                          <a:ea typeface="Calibri"/>
                          <a:cs typeface="Times New Roman"/>
                        </a:rPr>
                        <a:t> Skhosana</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3"/>
                  </a:ext>
                </a:extLst>
              </a:tr>
              <a:tr h="325997">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SDL</a:t>
                      </a:r>
                      <a:r>
                        <a:rPr lang="en-ZA" sz="1600" kern="1200" dirty="0">
                          <a:solidFill>
                            <a:schemeClr val="tx1"/>
                          </a:solidFill>
                          <a:effectLst/>
                          <a:latin typeface="+mj-lt"/>
                          <a:ea typeface="Calibri"/>
                          <a:cs typeface="Times New Roman"/>
                        </a:rPr>
                        <a:t>&amp;I</a:t>
                      </a:r>
                    </a:p>
                  </a:txBody>
                  <a:tcPr marL="68580" marR="68580" marT="0" marB="0"/>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Rojane Qacha</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4"/>
                  </a:ext>
                </a:extLst>
              </a:tr>
              <a:tr h="312748">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ZA" sz="1600" kern="1200" dirty="0">
                          <a:solidFill>
                            <a:schemeClr val="tx1"/>
                          </a:solidFill>
                          <a:effectLst/>
                          <a:latin typeface="+mj-lt"/>
                          <a:ea typeface="Calibri"/>
                          <a:cs typeface="Times New Roman"/>
                        </a:rPr>
                        <a:t>Safety Requirements</a:t>
                      </a:r>
                    </a:p>
                  </a:txBody>
                  <a:tcPr marL="68580" marR="68580" marT="0" marB="0"/>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Pumeza Mabunda </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5"/>
                  </a:ext>
                </a:extLst>
              </a:tr>
              <a:tr h="435542">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ZA" sz="1600" kern="1200" dirty="0">
                          <a:solidFill>
                            <a:schemeClr val="tx1"/>
                          </a:solidFill>
                          <a:effectLst/>
                          <a:latin typeface="+mj-lt"/>
                          <a:ea typeface="Calibri"/>
                          <a:cs typeface="Times New Roman"/>
                        </a:rPr>
                        <a:t>Quality Requirements</a:t>
                      </a:r>
                    </a:p>
                  </a:txBody>
                  <a:tcPr marL="68580" marR="68580" marT="0" marB="0"/>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Sipho</a:t>
                      </a:r>
                      <a:r>
                        <a:rPr lang="en-US" sz="1600" kern="1200" baseline="0" dirty="0">
                          <a:solidFill>
                            <a:schemeClr val="tx1"/>
                          </a:solidFill>
                          <a:effectLst/>
                          <a:latin typeface="+mj-lt"/>
                          <a:ea typeface="Calibri"/>
                          <a:cs typeface="Times New Roman"/>
                        </a:rPr>
                        <a:t> Sambo</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6"/>
                  </a:ext>
                </a:extLst>
              </a:tr>
              <a:tr h="589935">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ZA" sz="1600" kern="1200" dirty="0" smtClean="0">
                          <a:solidFill>
                            <a:schemeClr val="tx1"/>
                          </a:solidFill>
                          <a:effectLst/>
                          <a:latin typeface="+mj-lt"/>
                          <a:ea typeface="Calibri"/>
                          <a:cs typeface="Times New Roman"/>
                        </a:rPr>
                        <a:t>IT Lan cabling Scope </a:t>
                      </a:r>
                      <a:r>
                        <a:rPr lang="en-ZA" sz="1600" kern="1200" dirty="0">
                          <a:solidFill>
                            <a:schemeClr val="tx1"/>
                          </a:solidFill>
                          <a:effectLst/>
                          <a:latin typeface="+mj-lt"/>
                          <a:ea typeface="Calibri"/>
                          <a:cs typeface="Times New Roman"/>
                        </a:rPr>
                        <a:t>and </a:t>
                      </a:r>
                      <a:r>
                        <a:rPr lang="en-ZA" sz="1600" kern="1200" baseline="0" dirty="0">
                          <a:solidFill>
                            <a:schemeClr val="tx1"/>
                          </a:solidFill>
                          <a:effectLst/>
                          <a:latin typeface="+mj-lt"/>
                          <a:ea typeface="Calibri"/>
                          <a:cs typeface="Times New Roman"/>
                        </a:rPr>
                        <a:t> </a:t>
                      </a:r>
                      <a:r>
                        <a:rPr lang="en-ZA" sz="1600" kern="1200" dirty="0">
                          <a:solidFill>
                            <a:schemeClr val="tx1"/>
                          </a:solidFill>
                          <a:effectLst/>
                          <a:latin typeface="Arial" panose="020B0604020202020204" pitchFamily="34" charset="0"/>
                          <a:ea typeface="Calibri"/>
                          <a:cs typeface="Arial" panose="020B0604020202020204" pitchFamily="34" charset="0"/>
                        </a:rPr>
                        <a:t>Evaluation</a:t>
                      </a:r>
                    </a:p>
                  </a:txBody>
                  <a:tcPr marL="68580" marR="68580" marT="0" marB="0"/>
                </a:tc>
                <a:tc>
                  <a:txBody>
                    <a:bodyPr/>
                    <a:lstStyle/>
                    <a:p>
                      <a:pPr marL="0" algn="l" defTabSz="932962" rtl="0" eaLnBrk="1" latinLnBrk="0" hangingPunct="1">
                        <a:lnSpc>
                          <a:spcPct val="115000"/>
                        </a:lnSpc>
                        <a:spcAft>
                          <a:spcPts val="0"/>
                        </a:spcAft>
                      </a:pPr>
                      <a:r>
                        <a:rPr lang="en-US" sz="1600" kern="1200" baseline="0" dirty="0" smtClean="0">
                          <a:solidFill>
                            <a:schemeClr val="tx1"/>
                          </a:solidFill>
                          <a:effectLst/>
                          <a:latin typeface="+mj-lt"/>
                          <a:ea typeface="Calibri"/>
                          <a:cs typeface="Times New Roman"/>
                        </a:rPr>
                        <a:t>Shane Rajah and Refilwe </a:t>
                      </a:r>
                    </a:p>
                    <a:p>
                      <a:pPr marL="0" algn="l" defTabSz="932962" rtl="0" eaLnBrk="1" latinLnBrk="0" hangingPunct="1">
                        <a:lnSpc>
                          <a:spcPct val="115000"/>
                        </a:lnSpc>
                        <a:spcAft>
                          <a:spcPts val="0"/>
                        </a:spcAft>
                      </a:pPr>
                      <a:r>
                        <a:rPr lang="en-US" sz="1600" kern="1200" baseline="0" dirty="0" smtClean="0">
                          <a:solidFill>
                            <a:schemeClr val="tx1"/>
                          </a:solidFill>
                          <a:effectLst/>
                          <a:latin typeface="+mj-lt"/>
                          <a:ea typeface="Calibri"/>
                          <a:cs typeface="Times New Roman"/>
                        </a:rPr>
                        <a:t>Maloma</a:t>
                      </a:r>
                      <a:endParaRPr lang="en-ZA" sz="1600" kern="1200" baseline="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7"/>
                  </a:ext>
                </a:extLst>
              </a:tr>
              <a:tr h="629265">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Pricing Model</a:t>
                      </a:r>
                      <a:r>
                        <a:rPr lang="en-US" sz="1600" kern="1200" baseline="0" dirty="0">
                          <a:solidFill>
                            <a:schemeClr val="tx1"/>
                          </a:solidFill>
                          <a:effectLst/>
                          <a:latin typeface="+mj-lt"/>
                          <a:ea typeface="Calibri"/>
                          <a:cs typeface="Times New Roman"/>
                        </a:rPr>
                        <a:t> </a:t>
                      </a:r>
                      <a:endParaRPr lang="en-ZA" sz="1600" kern="1200" dirty="0">
                        <a:solidFill>
                          <a:schemeClr val="tx1"/>
                        </a:solidFill>
                        <a:effectLst/>
                        <a:latin typeface="+mj-lt"/>
                        <a:ea typeface="Calibri"/>
                        <a:cs typeface="Times New Roman"/>
                      </a:endParaRPr>
                    </a:p>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Closing </a:t>
                      </a:r>
                      <a:endParaRPr lang="en-ZA" sz="1600" kern="1200" dirty="0">
                        <a:solidFill>
                          <a:schemeClr val="tx1"/>
                        </a:solidFill>
                        <a:effectLst/>
                        <a:latin typeface="+mj-lt"/>
                        <a:ea typeface="Calibri"/>
                        <a:cs typeface="Times New Roman"/>
                      </a:endParaRPr>
                    </a:p>
                  </a:txBody>
                  <a:tcPr marL="68580" marR="68580" marT="0" marB="0"/>
                </a:tc>
                <a:tc>
                  <a:txBody>
                    <a:bodyPr/>
                    <a:lstStyle/>
                    <a:p>
                      <a:pPr marL="0" algn="l" defTabSz="932962" rtl="0" eaLnBrk="1" latinLnBrk="0" hangingPunct="1">
                        <a:lnSpc>
                          <a:spcPct val="115000"/>
                        </a:lnSpc>
                        <a:spcAft>
                          <a:spcPts val="0"/>
                        </a:spcAft>
                      </a:pPr>
                      <a:r>
                        <a:rPr lang="en-US" sz="1600" kern="1200" baseline="0" dirty="0" smtClean="0">
                          <a:solidFill>
                            <a:schemeClr val="tx1"/>
                          </a:solidFill>
                          <a:effectLst/>
                          <a:latin typeface="+mj-lt"/>
                          <a:ea typeface="Calibri"/>
                          <a:cs typeface="Times New Roman"/>
                        </a:rPr>
                        <a:t>Shane Rajah </a:t>
                      </a:r>
                      <a:endParaRPr lang="en-US" sz="1600" kern="1200" baseline="0" dirty="0">
                        <a:solidFill>
                          <a:schemeClr val="tx1"/>
                        </a:solidFill>
                        <a:effectLst/>
                        <a:latin typeface="+mj-lt"/>
                        <a:ea typeface="Calibri"/>
                        <a:cs typeface="Times New Roman"/>
                      </a:endParaRPr>
                    </a:p>
                    <a:p>
                      <a:pPr marL="0" algn="l" defTabSz="932962" rtl="0" eaLnBrk="1" latinLnBrk="0" hangingPunct="1">
                        <a:lnSpc>
                          <a:spcPct val="115000"/>
                        </a:lnSpc>
                        <a:spcAft>
                          <a:spcPts val="0"/>
                        </a:spcAft>
                      </a:pPr>
                      <a:r>
                        <a:rPr lang="en-US" sz="1600" kern="1200" baseline="0" dirty="0">
                          <a:solidFill>
                            <a:schemeClr val="tx1"/>
                          </a:solidFill>
                          <a:effectLst/>
                          <a:latin typeface="+mj-lt"/>
                          <a:ea typeface="Calibri"/>
                          <a:cs typeface="Times New Roman"/>
                        </a:rPr>
                        <a:t>All</a:t>
                      </a:r>
                    </a:p>
                  </a:txBody>
                  <a:tcPr marL="68580" marR="68580" marT="0" marB="0"/>
                </a:tc>
                <a:extLst>
                  <a:ext uri="{0D108BD9-81ED-4DB2-BD59-A6C34878D82A}">
                    <a16:rowId xmlns:a16="http://schemas.microsoft.com/office/drawing/2014/main" val="10008"/>
                  </a:ext>
                </a:extLst>
              </a:tr>
              <a:tr h="312748">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Arial"/>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mn-lt"/>
                        <a:ea typeface="Calibri"/>
                        <a:cs typeface="Times New Roman"/>
                      </a:endParaRPr>
                    </a:p>
                  </a:txBody>
                  <a:tcPr marL="68580" marR="68580" marT="0" marB="0"/>
                </a:tc>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mn-lt"/>
                        <a:ea typeface="Calibri"/>
                        <a:cs typeface="Times New Roman"/>
                      </a:endParaRPr>
                    </a:p>
                  </a:txBody>
                  <a:tcPr marL="68580" marR="68580" marT="0" marB="0"/>
                </a:tc>
                <a:extLst>
                  <a:ext uri="{0D108BD9-81ED-4DB2-BD59-A6C34878D82A}">
                    <a16:rowId xmlns:a16="http://schemas.microsoft.com/office/drawing/2014/main" val="10009"/>
                  </a:ext>
                </a:extLst>
              </a:tr>
              <a:tr h="557350">
                <a:tc>
                  <a:txBody>
                    <a:bodyPr/>
                    <a:lstStyle/>
                    <a:p>
                      <a:endParaRPr lang="en-ZA" dirty="0"/>
                    </a:p>
                  </a:txBody>
                  <a:tcPr marL="68580" marR="68580" marT="0" marB="0">
                    <a:solidFill>
                      <a:schemeClr val="bg2">
                        <a:lumMod val="95000"/>
                      </a:schemeClr>
                    </a:solidFill>
                  </a:tcPr>
                </a:tc>
                <a:tc>
                  <a:txBody>
                    <a:bodyPr/>
                    <a:lstStyle/>
                    <a:p>
                      <a:endParaRPr lang="en-ZA" dirty="0"/>
                    </a:p>
                  </a:txBody>
                  <a:tcPr marL="68580" marR="68580" marT="0" marB="0"/>
                </a:tc>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mn-lt"/>
                        <a:ea typeface="Calibri"/>
                        <a:cs typeface="Times New Roman"/>
                      </a:endParaRPr>
                    </a:p>
                  </a:txBody>
                  <a:tcPr marL="68580" marR="68580" marT="0" marB="0"/>
                </a:tc>
                <a:extLst>
                  <a:ext uri="{0D108BD9-81ED-4DB2-BD59-A6C34878D82A}">
                    <a16:rowId xmlns:a16="http://schemas.microsoft.com/office/drawing/2014/main" val="10010"/>
                  </a:ext>
                </a:extLst>
              </a:tr>
              <a:tr h="534062">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extLst>
                  <a:ext uri="{0D108BD9-81ED-4DB2-BD59-A6C34878D82A}">
                    <a16:rowId xmlns:a16="http://schemas.microsoft.com/office/drawing/2014/main" val="10011"/>
                  </a:ext>
                </a:extLst>
              </a:tr>
              <a:tr h="557350">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993720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rgbClr val="003896"/>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8179"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rgbClr val="003896"/>
              </a:solidFill>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211954" y="1409700"/>
            <a:ext cx="8396018" cy="2739211"/>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3896"/>
                </a:solidFill>
              </a:rPr>
              <a:t>Introduction</a:t>
            </a:r>
          </a:p>
          <a:p>
            <a:pPr marL="285750" indent="-285750">
              <a:buFont typeface="Arial" panose="020B0604020202020204" pitchFamily="34" charset="0"/>
              <a:buChar char="•"/>
            </a:pPr>
            <a:r>
              <a:rPr lang="en-US" sz="1800" dirty="0">
                <a:solidFill>
                  <a:srgbClr val="003896"/>
                </a:solidFill>
              </a:rPr>
              <a:t>Commercial Process</a:t>
            </a:r>
          </a:p>
          <a:p>
            <a:pPr marL="285750" lvl="0" indent="-285750">
              <a:buFont typeface="Arial" panose="020B0604020202020204" pitchFamily="34" charset="0"/>
              <a:buChar char="•"/>
            </a:pPr>
            <a:r>
              <a:rPr lang="en-US" sz="1800" dirty="0"/>
              <a:t>SDL&amp;I </a:t>
            </a:r>
          </a:p>
          <a:p>
            <a:pPr marL="285750" lvl="0" indent="-285750">
              <a:buFont typeface="Arial" panose="020B0604020202020204" pitchFamily="34" charset="0"/>
              <a:buChar char="•"/>
            </a:pPr>
            <a:r>
              <a:rPr lang="en-US" sz="1800" dirty="0">
                <a:solidFill>
                  <a:srgbClr val="003896"/>
                </a:solidFill>
              </a:rPr>
              <a:t>Safety Requirements</a:t>
            </a:r>
          </a:p>
          <a:p>
            <a:pPr marL="285750" indent="-285750">
              <a:buFont typeface="Arial" panose="020B0604020202020204" pitchFamily="34" charset="0"/>
              <a:buChar char="•"/>
            </a:pPr>
            <a:r>
              <a:rPr lang="en-US" sz="1800" dirty="0">
                <a:solidFill>
                  <a:srgbClr val="003896"/>
                </a:solidFill>
              </a:rPr>
              <a:t>Quality Requirements</a:t>
            </a:r>
          </a:p>
          <a:p>
            <a:pPr marL="285750" indent="-285750">
              <a:buFont typeface="Arial" panose="020B0604020202020204" pitchFamily="34" charset="0"/>
              <a:buChar char="•"/>
            </a:pPr>
            <a:endParaRPr lang="en-ZA" b="1" dirty="0">
              <a:solidFill>
                <a:srgbClr val="003896"/>
              </a:solidFill>
            </a:endParaRPr>
          </a:p>
          <a:p>
            <a:pPr marL="285750" indent="-285750">
              <a:buFont typeface="Arial" panose="020B0604020202020204" pitchFamily="34" charset="0"/>
              <a:buChar char="•"/>
            </a:pPr>
            <a:r>
              <a:rPr lang="en-ZA" sz="2400" b="1" dirty="0" smtClean="0">
                <a:solidFill>
                  <a:srgbClr val="003896"/>
                </a:solidFill>
              </a:rPr>
              <a:t>IT Lan Cabling Scope </a:t>
            </a:r>
            <a:r>
              <a:rPr lang="en-ZA" sz="2400" b="1" dirty="0">
                <a:solidFill>
                  <a:srgbClr val="003896"/>
                </a:solidFill>
              </a:rPr>
              <a:t>and Evaluation</a:t>
            </a:r>
          </a:p>
          <a:p>
            <a:pPr marL="285750" indent="-285750">
              <a:buFont typeface="Arial" panose="020B0604020202020204" pitchFamily="34" charset="0"/>
              <a:buChar char="•"/>
            </a:pPr>
            <a:endParaRPr lang="en-ZA" sz="2400" b="1" dirty="0">
              <a:solidFill>
                <a:srgbClr val="003896"/>
              </a:solidFill>
            </a:endParaRPr>
          </a:p>
          <a:p>
            <a:pPr marL="285750" indent="-285750">
              <a:buFont typeface="Arial" panose="020B0604020202020204" pitchFamily="34" charset="0"/>
              <a:buChar char="•"/>
            </a:pPr>
            <a:r>
              <a:rPr lang="en-US" sz="1800" dirty="0">
                <a:solidFill>
                  <a:srgbClr val="003896"/>
                </a:solidFill>
              </a:rPr>
              <a:t>Pricing Model</a:t>
            </a:r>
          </a:p>
        </p:txBody>
      </p:sp>
    </p:spTree>
    <p:extLst>
      <p:ext uri="{BB962C8B-B14F-4D97-AF65-F5344CB8AC3E}">
        <p14:creationId xmlns:p14="http://schemas.microsoft.com/office/powerpoint/2010/main" val="2516655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rgbClr val="003896"/>
              </a:solidFill>
            </a:endParaRPr>
          </a:p>
        </p:txBody>
      </p:sp>
      <p:graphicFrame>
        <p:nvGraphicFramePr>
          <p:cNvPr id="6" name="Object 5" hidden="1"/>
          <p:cNvGraphicFramePr>
            <a:graphicFrameLocks noChangeAspect="1"/>
          </p:cNvGraphicFramePr>
          <p:nvPr>
            <p:custDataLst>
              <p:tags r:id="rId3"/>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40484"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4"/>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rgbClr val="003896"/>
              </a:solidFill>
              <a:sym typeface="Arial"/>
            </a:endParaRPr>
          </a:p>
        </p:txBody>
      </p:sp>
      <p:sp>
        <p:nvSpPr>
          <p:cNvPr id="2" name="Title 1"/>
          <p:cNvSpPr>
            <a:spLocks noGrp="1"/>
          </p:cNvSpPr>
          <p:nvPr>
            <p:ph type="title"/>
            <p:custDataLst>
              <p:tags r:id="rId5"/>
            </p:custDataLst>
          </p:nvPr>
        </p:nvSpPr>
        <p:spPr/>
        <p:txBody>
          <a:bodyPr/>
          <a:lstStyle/>
          <a:p>
            <a:r>
              <a:rPr lang="de-CH" dirty="0"/>
              <a:t>Contents</a:t>
            </a:r>
          </a:p>
        </p:txBody>
      </p:sp>
      <p:sp>
        <p:nvSpPr>
          <p:cNvPr id="3" name="Rectangle 2"/>
          <p:cNvSpPr/>
          <p:nvPr/>
        </p:nvSpPr>
        <p:spPr>
          <a:xfrm>
            <a:off x="304800" y="1447800"/>
            <a:ext cx="8303171" cy="4985980"/>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3896"/>
                </a:solidFill>
              </a:rPr>
              <a:t>Introduction</a:t>
            </a:r>
          </a:p>
          <a:p>
            <a:pPr marL="285750" indent="-285750">
              <a:buFont typeface="Arial" panose="020B0604020202020204" pitchFamily="34" charset="0"/>
              <a:buChar char="•"/>
            </a:pPr>
            <a:r>
              <a:rPr lang="en-US" sz="1800" dirty="0">
                <a:solidFill>
                  <a:srgbClr val="003896"/>
                </a:solidFill>
              </a:rPr>
              <a:t>Commercial Process</a:t>
            </a:r>
          </a:p>
          <a:p>
            <a:pPr marL="285750" lvl="0" indent="-285750">
              <a:buFont typeface="Arial" panose="020B0604020202020204" pitchFamily="34" charset="0"/>
              <a:buChar char="•"/>
            </a:pPr>
            <a:r>
              <a:rPr lang="en-US" sz="1800" dirty="0"/>
              <a:t>SDL&amp;I  undertakings </a:t>
            </a:r>
          </a:p>
          <a:p>
            <a:pPr marL="285750" indent="-285750">
              <a:buFont typeface="Arial" panose="020B0604020202020204" pitchFamily="34" charset="0"/>
              <a:buChar char="•"/>
            </a:pPr>
            <a:r>
              <a:rPr lang="en-US" sz="1800" dirty="0">
                <a:solidFill>
                  <a:srgbClr val="003896"/>
                </a:solidFill>
              </a:rPr>
              <a:t>Safety Requirements</a:t>
            </a:r>
          </a:p>
          <a:p>
            <a:pPr marL="285750" indent="-285750">
              <a:buFont typeface="Arial" panose="020B0604020202020204" pitchFamily="34" charset="0"/>
              <a:buChar char="•"/>
            </a:pPr>
            <a:r>
              <a:rPr lang="en-US" sz="1800" dirty="0">
                <a:solidFill>
                  <a:srgbClr val="003896"/>
                </a:solidFill>
              </a:rPr>
              <a:t>Quality Requirements</a:t>
            </a:r>
          </a:p>
          <a:p>
            <a:pPr marL="285750" indent="-285750">
              <a:buFont typeface="Arial" panose="020B0604020202020204" pitchFamily="34" charset="0"/>
              <a:buChar char="•"/>
            </a:pPr>
            <a:r>
              <a:rPr lang="en-ZA" sz="1800" dirty="0" smtClean="0">
                <a:latin typeface="Arial"/>
                <a:ea typeface="Calibri"/>
                <a:cs typeface="Times New Roman"/>
              </a:rPr>
              <a:t>IT Lan Cabling </a:t>
            </a:r>
            <a:r>
              <a:rPr lang="en-ZA" sz="1800" dirty="0" smtClean="0">
                <a:solidFill>
                  <a:srgbClr val="003896"/>
                </a:solidFill>
              </a:rPr>
              <a:t>Scope </a:t>
            </a:r>
            <a:r>
              <a:rPr lang="en-ZA" sz="1800" dirty="0">
                <a:solidFill>
                  <a:srgbClr val="003896"/>
                </a:solidFill>
              </a:rPr>
              <a:t>and Evaluation</a:t>
            </a:r>
          </a:p>
          <a:p>
            <a:pPr marL="285750" indent="-285750">
              <a:buFont typeface="Arial" panose="020B0604020202020204" pitchFamily="34" charset="0"/>
              <a:buChar char="•"/>
            </a:pPr>
            <a:endParaRPr lang="en-ZA" sz="2400" b="1" dirty="0">
              <a:solidFill>
                <a:srgbClr val="003896"/>
              </a:solidFill>
            </a:endParaRPr>
          </a:p>
          <a:p>
            <a:pPr marL="285750" indent="-285750">
              <a:buFont typeface="Arial" panose="020B0604020202020204" pitchFamily="34" charset="0"/>
              <a:buChar char="•"/>
            </a:pPr>
            <a:r>
              <a:rPr lang="en-US" sz="2400" b="1" dirty="0">
                <a:solidFill>
                  <a:srgbClr val="003896"/>
                </a:solidFill>
              </a:rPr>
              <a:t>Pricing Model</a:t>
            </a:r>
          </a:p>
          <a:p>
            <a:pPr marL="285750" indent="-285750">
              <a:buFont typeface="Arial" panose="020B0604020202020204" pitchFamily="34" charset="0"/>
              <a:buChar char="•"/>
            </a:pPr>
            <a:endParaRPr lang="en-US" sz="2400" b="1" dirty="0">
              <a:solidFill>
                <a:srgbClr val="003896"/>
              </a:solidFill>
            </a:endParaRPr>
          </a:p>
          <a:p>
            <a:r>
              <a:rPr lang="en-US" sz="1800" dirty="0">
                <a:solidFill>
                  <a:srgbClr val="003896"/>
                </a:solidFill>
              </a:rPr>
              <a:t>	</a:t>
            </a: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p:txBody>
      </p:sp>
    </p:spTree>
    <p:extLst>
      <p:ext uri="{BB962C8B-B14F-4D97-AF65-F5344CB8AC3E}">
        <p14:creationId xmlns:p14="http://schemas.microsoft.com/office/powerpoint/2010/main" val="3024542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p:nvPr/>
        </p:nvSpPr>
        <p:spPr>
          <a:xfrm>
            <a:off x="0" y="2805123"/>
            <a:ext cx="9143999"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6000" b="1" dirty="0"/>
              <a:t>Thank You</a:t>
            </a:r>
          </a:p>
        </p:txBody>
      </p:sp>
    </p:spTree>
    <p:extLst>
      <p:ext uri="{BB962C8B-B14F-4D97-AF65-F5344CB8AC3E}">
        <p14:creationId xmlns:p14="http://schemas.microsoft.com/office/powerpoint/2010/main" val="2171929859"/>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4752"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5122" name="Title 1"/>
          <p:cNvSpPr>
            <a:spLocks noGrp="1"/>
          </p:cNvSpPr>
          <p:nvPr>
            <p:ph type="title"/>
            <p:custDataLst>
              <p:tags r:id="rId3"/>
            </p:custDataLst>
          </p:nvPr>
        </p:nvSpPr>
        <p:spPr>
          <a:xfrm>
            <a:off x="122238" y="-69017"/>
            <a:ext cx="7002570" cy="110799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ZA" dirty="0"/>
              <a:t>Rules of Engagement/Commercial  Process </a:t>
            </a:r>
            <a:r>
              <a:rPr lang="en-ZA" dirty="0" smtClean="0"/>
              <a:t>IT LAN Cabling </a:t>
            </a:r>
            <a:r>
              <a:rPr lang="en-ZA" b="1" dirty="0" smtClean="0"/>
              <a:t>(</a:t>
            </a:r>
            <a:r>
              <a:rPr lang="en-ZA" b="1" dirty="0"/>
              <a:t>MWP </a:t>
            </a:r>
            <a:r>
              <a:rPr lang="en-ZA" b="1" dirty="0" smtClean="0"/>
              <a:t>1589CX</a:t>
            </a:r>
            <a:r>
              <a:rPr lang="en-ZA" b="1" dirty="0"/>
              <a:t>) </a:t>
            </a:r>
            <a:r>
              <a:rPr lang="en-ZA" dirty="0"/>
              <a:t>	</a:t>
            </a:r>
            <a:br>
              <a:rPr lang="en-ZA" dirty="0"/>
            </a:br>
            <a:endParaRPr lang="en-ZA" b="1" dirty="0"/>
          </a:p>
        </p:txBody>
      </p:sp>
      <p:sp>
        <p:nvSpPr>
          <p:cNvPr id="10" name="Rectangle 9"/>
          <p:cNvSpPr>
            <a:spLocks/>
          </p:cNvSpPr>
          <p:nvPr>
            <p:custDataLst>
              <p:tags r:id="rId4"/>
            </p:custDataLst>
          </p:nvPr>
        </p:nvSpPr>
        <p:spPr>
          <a:xfrm>
            <a:off x="304800" y="1143496"/>
            <a:ext cx="7049060" cy="3809504"/>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Content Placeholder 2"/>
          <p:cNvSpPr txBox="1">
            <a:spLocks/>
          </p:cNvSpPr>
          <p:nvPr>
            <p:custDataLst>
              <p:tags r:id="rId5"/>
            </p:custDataLst>
          </p:nvPr>
        </p:nvSpPr>
        <p:spPr bwMode="auto">
          <a:xfrm>
            <a:off x="304800" y="1143496"/>
            <a:ext cx="7400365" cy="28315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defPPr>
              <a:defRPr lang="en-US"/>
            </a:defPPr>
            <a:lvl1pPr marL="0" lvl="0" indent="0" defTabSz="913526" eaLnBrk="1" hangingPunct="1">
              <a:buClr>
                <a:schemeClr val="tx2"/>
              </a:buClr>
              <a:defRPr baseline="0">
                <a:latin typeface="+mn-lt"/>
              </a:defRPr>
            </a:lvl1pPr>
            <a:lvl2pPr marL="197607" lvl="1" indent="-195987" defTabSz="913526" eaLnBrk="1" hangingPunct="1">
              <a:buClr>
                <a:srgbClr val="83725B"/>
              </a:buClr>
              <a:buSzPct val="125000"/>
              <a:buFont typeface="Arial" pitchFamily="34" charset="0"/>
              <a:buChar char="•"/>
              <a:defRPr baseline="0">
                <a:latin typeface="+mn-lt"/>
              </a:defRPr>
            </a:lvl2pPr>
            <a:lvl3pPr marL="466481" lvl="2" indent="-267255" defTabSz="913526" eaLnBrk="1" hangingPunct="1">
              <a:buClr>
                <a:srgbClr val="83725B"/>
              </a:buClr>
              <a:buSzPct val="120000"/>
              <a:buFont typeface="Arial" charset="0"/>
              <a:buChar char="–"/>
              <a:defRPr baseline="0">
                <a:latin typeface="+mn-lt"/>
              </a:defRPr>
            </a:lvl3pPr>
            <a:lvl4pPr marL="626835" lvl="3"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spcBef>
                <a:spcPct val="100000"/>
              </a:spcBef>
            </a:pPr>
            <a:r>
              <a:rPr lang="en-ZA" dirty="0">
                <a:latin typeface="+mj-lt"/>
              </a:rPr>
              <a:t>Content</a:t>
            </a:r>
          </a:p>
          <a:p>
            <a:pPr lvl="1">
              <a:spcBef>
                <a:spcPct val="50000"/>
              </a:spcBef>
            </a:pPr>
            <a:r>
              <a:rPr lang="en-ZA" dirty="0">
                <a:latin typeface="+mj-lt"/>
              </a:rPr>
              <a:t>Point of contact</a:t>
            </a:r>
          </a:p>
          <a:p>
            <a:pPr lvl="1">
              <a:spcBef>
                <a:spcPct val="50000"/>
              </a:spcBef>
            </a:pPr>
            <a:r>
              <a:rPr lang="en-US" dirty="0">
                <a:latin typeface="+mj-lt"/>
              </a:rPr>
              <a:t>Tender closing Date and Address</a:t>
            </a:r>
            <a:endParaRPr lang="en-ZA" dirty="0">
              <a:latin typeface="+mj-lt"/>
            </a:endParaRPr>
          </a:p>
          <a:p>
            <a:pPr lvl="1">
              <a:spcBef>
                <a:spcPct val="50000"/>
              </a:spcBef>
            </a:pPr>
            <a:r>
              <a:rPr lang="en-ZA" dirty="0">
                <a:latin typeface="+mj-lt"/>
              </a:rPr>
              <a:t>Submission format.</a:t>
            </a:r>
          </a:p>
          <a:p>
            <a:pPr lvl="1">
              <a:spcBef>
                <a:spcPct val="50000"/>
              </a:spcBef>
            </a:pPr>
            <a:r>
              <a:rPr lang="en-US" dirty="0">
                <a:latin typeface="+mj-lt"/>
              </a:rPr>
              <a:t>Mandatory Documents</a:t>
            </a:r>
            <a:endParaRPr lang="en-ZA" dirty="0">
              <a:latin typeface="+mj-lt"/>
            </a:endParaRPr>
          </a:p>
          <a:p>
            <a:pPr lvl="1">
              <a:spcBef>
                <a:spcPct val="50000"/>
              </a:spcBef>
            </a:pPr>
            <a:r>
              <a:rPr lang="en-ZA" dirty="0">
                <a:latin typeface="+mj-lt"/>
              </a:rPr>
              <a:t>Evaluation </a:t>
            </a:r>
            <a:r>
              <a:rPr lang="en-ZA" dirty="0">
                <a:latin typeface="Arial" panose="020B0604020202020204" pitchFamily="34" charset="0"/>
                <a:cs typeface="Arial" panose="020B0604020202020204" pitchFamily="34" charset="0"/>
              </a:rPr>
              <a:t>Method</a:t>
            </a:r>
            <a:r>
              <a:rPr lang="en-ZA" dirty="0">
                <a:latin typeface="+mj-lt"/>
              </a:rPr>
              <a:t>  and Criteria</a:t>
            </a:r>
          </a:p>
          <a:p>
            <a:pPr lvl="1">
              <a:spcBef>
                <a:spcPct val="50000"/>
              </a:spcBef>
            </a:pPr>
            <a:r>
              <a:rPr lang="en-US" dirty="0">
                <a:latin typeface="+mj-lt"/>
              </a:rPr>
              <a:t>Contractual </a:t>
            </a:r>
            <a:r>
              <a:rPr lang="en-US" dirty="0">
                <a:latin typeface="Arial" panose="020B0604020202020204" pitchFamily="34" charset="0"/>
                <a:cs typeface="Arial" panose="020B0604020202020204" pitchFamily="34" charset="0"/>
              </a:rPr>
              <a:t>requirements</a:t>
            </a:r>
            <a:endParaRPr lang="en-ZA" dirty="0">
              <a:latin typeface="Arial" panose="020B0604020202020204" pitchFamily="34" charset="0"/>
              <a:cs typeface="Arial" panose="020B0604020202020204" pitchFamily="34" charset="0"/>
            </a:endParaRPr>
          </a:p>
          <a:p>
            <a:pPr lvl="1">
              <a:spcBef>
                <a:spcPct val="50000"/>
              </a:spcBef>
            </a:pPr>
            <a:r>
              <a:rPr lang="en-ZA" dirty="0">
                <a:latin typeface="+mj-lt"/>
              </a:rPr>
              <a:t>Approach to this tender (Timeline).</a:t>
            </a:r>
          </a:p>
        </p:txBody>
      </p:sp>
    </p:spTree>
    <p:extLst>
      <p:ext uri="{BB962C8B-B14F-4D97-AF65-F5344CB8AC3E}">
        <p14:creationId xmlns:p14="http://schemas.microsoft.com/office/powerpoint/2010/main" val="283103289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5781"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6148" name="Rectangle 2"/>
          <p:cNvSpPr>
            <a:spLocks noGrp="1" noChangeArrowheads="1"/>
          </p:cNvSpPr>
          <p:nvPr>
            <p:ph type="title"/>
            <p:custDataLst>
              <p:tags r:id="rId3"/>
            </p:custDataLst>
          </p:nvPr>
        </p:nvSpPr>
        <p:spPr>
          <a:xfrm>
            <a:off x="122238" y="103774"/>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GB" b="1" dirty="0"/>
              <a:t>Point of contact and the closing Date for </a:t>
            </a:r>
            <a:br>
              <a:rPr lang="en-GB" b="1" dirty="0"/>
            </a:br>
            <a:r>
              <a:rPr lang="en-US" b="1" dirty="0" smtClean="0"/>
              <a:t>IT LAN Cabling (MWP 1589CX</a:t>
            </a:r>
            <a:r>
              <a:rPr lang="en-US" b="1" dirty="0"/>
              <a:t>)</a:t>
            </a:r>
            <a:endParaRPr lang="en-GB" dirty="0"/>
          </a:p>
        </p:txBody>
      </p:sp>
      <p:sp>
        <p:nvSpPr>
          <p:cNvPr id="15" name="Rectangle 14"/>
          <p:cNvSpPr>
            <a:spLocks/>
          </p:cNvSpPr>
          <p:nvPr>
            <p:custDataLst>
              <p:tags r:id="rId4"/>
            </p:custDataLst>
          </p:nvPr>
        </p:nvSpPr>
        <p:spPr>
          <a:xfrm>
            <a:off x="551329" y="1551782"/>
            <a:ext cx="7947212" cy="4969787"/>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Rectangle 3"/>
          <p:cNvSpPr txBox="1">
            <a:spLocks noChangeArrowheads="1"/>
          </p:cNvSpPr>
          <p:nvPr>
            <p:custDataLst>
              <p:tags r:id="rId5"/>
            </p:custDataLst>
          </p:nvPr>
        </p:nvSpPr>
        <p:spPr bwMode="auto">
          <a:xfrm>
            <a:off x="551330" y="1551783"/>
            <a:ext cx="7705164" cy="60324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lvl="1">
              <a:spcBef>
                <a:spcPct val="50000"/>
              </a:spcBef>
            </a:pPr>
            <a:r>
              <a:rPr lang="en-GB" dirty="0">
                <a:latin typeface="+mj-lt"/>
              </a:rPr>
              <a:t>Single point of contact is Joosty Skhosana </a:t>
            </a:r>
            <a:r>
              <a:rPr lang="en-US" dirty="0">
                <a:latin typeface="+mj-lt"/>
              </a:rPr>
              <a:t>E-mail: </a:t>
            </a:r>
            <a:r>
              <a:rPr lang="en-US" b="1" u="sng" dirty="0">
                <a:latin typeface="+mj-lt"/>
              </a:rPr>
              <a:t>SkhosaMJ@eskom.co.za</a:t>
            </a:r>
            <a:r>
              <a:rPr lang="en-US" dirty="0">
                <a:latin typeface="+mj-lt"/>
              </a:rPr>
              <a:t>) </a:t>
            </a:r>
          </a:p>
          <a:p>
            <a:pPr marL="1620" lvl="1" indent="0">
              <a:spcBef>
                <a:spcPct val="50000"/>
              </a:spcBef>
              <a:buNone/>
            </a:pPr>
            <a:r>
              <a:rPr lang="en-US" dirty="0">
                <a:latin typeface="+mj-lt"/>
              </a:rPr>
              <a:t>    011 800 6512</a:t>
            </a:r>
          </a:p>
          <a:p>
            <a:pPr marL="1620" lvl="1" indent="0">
              <a:spcBef>
                <a:spcPct val="50000"/>
              </a:spcBef>
              <a:buNone/>
            </a:pPr>
            <a:endParaRPr lang="en-US" u="sng" dirty="0">
              <a:latin typeface="+mj-lt"/>
            </a:endParaRPr>
          </a:p>
          <a:p>
            <a:pPr lvl="1">
              <a:spcBef>
                <a:spcPct val="50000"/>
              </a:spcBef>
            </a:pPr>
            <a:r>
              <a:rPr lang="en-US" u="sng" dirty="0">
                <a:latin typeface="+mj-lt"/>
              </a:rPr>
              <a:t>In terms of Eskom's Corporate Policy, all questions and queries received will be answered in writing to all the bidders. </a:t>
            </a:r>
          </a:p>
          <a:p>
            <a:pPr lvl="1">
              <a:spcBef>
                <a:spcPct val="50000"/>
              </a:spcBef>
            </a:pPr>
            <a:r>
              <a:rPr lang="en-US" u="sng" dirty="0">
                <a:latin typeface="+mj-lt"/>
              </a:rPr>
              <a:t>Clarification questions closing date </a:t>
            </a:r>
            <a:r>
              <a:rPr lang="en-US" u="sng" dirty="0" smtClean="0">
                <a:latin typeface="+mj-lt"/>
              </a:rPr>
              <a:t>27 September 2022 </a:t>
            </a:r>
            <a:r>
              <a:rPr lang="en-US" u="sng" dirty="0">
                <a:latin typeface="+mj-lt"/>
              </a:rPr>
              <a:t>South African Time.</a:t>
            </a:r>
          </a:p>
          <a:p>
            <a:pPr marL="1620" lvl="1" indent="0">
              <a:spcBef>
                <a:spcPct val="50000"/>
              </a:spcBef>
              <a:buNone/>
            </a:pPr>
            <a:endParaRPr lang="en-US" u="sng" dirty="0">
              <a:latin typeface="+mj-lt"/>
            </a:endParaRPr>
          </a:p>
          <a:p>
            <a:pPr lvl="1">
              <a:spcBef>
                <a:spcPct val="50000"/>
              </a:spcBef>
            </a:pPr>
            <a:r>
              <a:rPr lang="en-GB" dirty="0">
                <a:latin typeface="+mj-lt"/>
              </a:rPr>
              <a:t>Tender submission closing date </a:t>
            </a:r>
            <a:r>
              <a:rPr lang="en-GB" b="1" dirty="0" smtClean="0">
                <a:solidFill>
                  <a:srgbClr val="FF0000"/>
                </a:solidFill>
                <a:latin typeface="+mj-lt"/>
              </a:rPr>
              <a:t>05 October 2022</a:t>
            </a:r>
            <a:r>
              <a:rPr lang="en-GB" b="1" dirty="0">
                <a:solidFill>
                  <a:srgbClr val="FF0000"/>
                </a:solidFill>
                <a:latin typeface="+mj-lt"/>
              </a:rPr>
              <a:t>, </a:t>
            </a:r>
            <a:r>
              <a:rPr lang="en-GB" dirty="0">
                <a:latin typeface="+mj-lt"/>
              </a:rPr>
              <a:t>at 10H00 South African Time.</a:t>
            </a:r>
          </a:p>
          <a:p>
            <a:pPr lvl="1">
              <a:spcBef>
                <a:spcPct val="50000"/>
              </a:spcBef>
            </a:pPr>
            <a:endParaRPr lang="en-GB" dirty="0">
              <a:latin typeface="+mj-lt"/>
            </a:endParaRPr>
          </a:p>
          <a:p>
            <a:pPr lvl="1">
              <a:spcBef>
                <a:spcPct val="50000"/>
              </a:spcBef>
            </a:pPr>
            <a:r>
              <a:rPr lang="en-GB" b="1" kern="1200" dirty="0">
                <a:latin typeface="+mj-lt"/>
              </a:rPr>
              <a:t>Late tenders will </a:t>
            </a:r>
            <a:r>
              <a:rPr lang="en-GB" b="1" dirty="0">
                <a:latin typeface="+mj-lt"/>
              </a:rPr>
              <a:t>not be accepted</a:t>
            </a:r>
            <a:r>
              <a:rPr lang="en-GB" b="1" kern="1200" dirty="0">
                <a:latin typeface="+mj-lt"/>
              </a:rPr>
              <a:t>. </a:t>
            </a:r>
          </a:p>
          <a:p>
            <a:pPr lvl="1">
              <a:spcBef>
                <a:spcPct val="50000"/>
              </a:spcBef>
            </a:pPr>
            <a:endParaRPr lang="en-GB" b="1" kern="1200" dirty="0">
              <a:latin typeface="+mj-lt"/>
            </a:endParaRPr>
          </a:p>
          <a:p>
            <a:pPr lvl="1">
              <a:spcBef>
                <a:spcPct val="50000"/>
              </a:spcBef>
            </a:pPr>
            <a:r>
              <a:rPr lang="en-GB" dirty="0">
                <a:latin typeface="+mj-lt"/>
              </a:rPr>
              <a:t>Address: Eskom Megawatt Park</a:t>
            </a:r>
          </a:p>
          <a:p>
            <a:pPr marL="1620" lvl="1" indent="0">
              <a:spcBef>
                <a:spcPct val="50000"/>
              </a:spcBef>
              <a:buNone/>
            </a:pPr>
            <a:r>
              <a:rPr lang="en-GB" dirty="0">
                <a:latin typeface="+mj-lt"/>
              </a:rPr>
              <a:t>                   01 Maxwell Drive, </a:t>
            </a:r>
            <a:r>
              <a:rPr lang="en-GB" dirty="0" err="1">
                <a:latin typeface="+mj-lt"/>
              </a:rPr>
              <a:t>Sunninghill</a:t>
            </a:r>
            <a:endParaRPr lang="en-GB" dirty="0">
              <a:latin typeface="+mj-lt"/>
            </a:endParaRPr>
          </a:p>
          <a:p>
            <a:pPr marL="1620" lvl="1" indent="0">
              <a:spcBef>
                <a:spcPct val="50000"/>
              </a:spcBef>
              <a:buNone/>
            </a:pPr>
            <a:r>
              <a:rPr lang="en-GB" dirty="0">
                <a:latin typeface="+mj-lt"/>
              </a:rPr>
              <a:t>                   </a:t>
            </a:r>
            <a:r>
              <a:rPr lang="en-GB" dirty="0" err="1">
                <a:latin typeface="+mj-lt"/>
              </a:rPr>
              <a:t>Northside</a:t>
            </a:r>
            <a:endParaRPr lang="en-GB" dirty="0">
              <a:latin typeface="+mj-lt"/>
            </a:endParaRPr>
          </a:p>
          <a:p>
            <a:pPr lvl="1">
              <a:spcBef>
                <a:spcPct val="50000"/>
              </a:spcBef>
            </a:pPr>
            <a:endParaRPr lang="en-GB" b="1" kern="1200" dirty="0">
              <a:latin typeface="Arial" panose="020B0604020202020204" pitchFamily="34" charset="0"/>
              <a:cs typeface="Arial" panose="020B0604020202020204" pitchFamily="34" charset="0"/>
            </a:endParaRPr>
          </a:p>
          <a:p>
            <a:pPr lvl="1">
              <a:spcBef>
                <a:spcPct val="50000"/>
              </a:spcBef>
            </a:pPr>
            <a:endParaRPr lang="en-GB" b="1" kern="1200" dirty="0"/>
          </a:p>
          <a:p>
            <a:pPr marL="1620" lvl="1" indent="0">
              <a:spcBef>
                <a:spcPct val="50000"/>
              </a:spcBef>
              <a:buNone/>
            </a:pPr>
            <a:endParaRPr lang="en-GB" b="1" kern="1200" dirty="0"/>
          </a:p>
        </p:txBody>
      </p:sp>
    </p:spTree>
    <p:extLst>
      <p:ext uri="{BB962C8B-B14F-4D97-AF65-F5344CB8AC3E}">
        <p14:creationId xmlns:p14="http://schemas.microsoft.com/office/powerpoint/2010/main" val="347740635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6799"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7172" name="Rectangle 2"/>
          <p:cNvSpPr>
            <a:spLocks noGrp="1" noChangeArrowheads="1"/>
          </p:cNvSpPr>
          <p:nvPr>
            <p:ph type="title"/>
            <p:custDataLst>
              <p:tags r:id="rId3"/>
            </p:custDataLst>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GB" dirty="0"/>
              <a:t>Commercial – </a:t>
            </a:r>
            <a:r>
              <a:rPr lang="en-ZA" dirty="0"/>
              <a:t>Submission Format </a:t>
            </a:r>
            <a:endParaRPr lang="en-GB" dirty="0"/>
          </a:p>
        </p:txBody>
      </p:sp>
      <p:sp>
        <p:nvSpPr>
          <p:cNvPr id="34" name="Rectangle 33"/>
          <p:cNvSpPr>
            <a:spLocks/>
          </p:cNvSpPr>
          <p:nvPr>
            <p:custDataLst>
              <p:tags r:id="rId4"/>
            </p:custDataLst>
          </p:nvPr>
        </p:nvSpPr>
        <p:spPr>
          <a:xfrm>
            <a:off x="537577" y="4524703"/>
            <a:ext cx="7849678" cy="1560787"/>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endParaRPr>
          </a:p>
          <a:p>
            <a:endParaRPr lang="en-US" sz="1400" dirty="0">
              <a:solidFill>
                <a:schemeClr val="tx1"/>
              </a:solidFill>
            </a:endParaRPr>
          </a:p>
          <a:p>
            <a:r>
              <a:rPr lang="en-US" sz="1400" dirty="0">
                <a:solidFill>
                  <a:schemeClr val="tx1"/>
                </a:solidFill>
              </a:rPr>
              <a:t>Electronic documents should be in a read only format in MS Word and MS Excel to enable cut and paste of content. The Excel spreadsheets must be in electronic format The spreadsheets are to be completed and sent back as returnable</a:t>
            </a:r>
            <a:r>
              <a:rPr lang="en-US" dirty="0">
                <a:solidFill>
                  <a:schemeClr val="tx1"/>
                </a:solidFill>
              </a:rPr>
              <a:t>.</a:t>
            </a:r>
          </a:p>
          <a:p>
            <a:r>
              <a:rPr lang="en-US" b="1" dirty="0">
                <a:solidFill>
                  <a:schemeClr val="tx1"/>
                </a:solidFill>
              </a:rPr>
              <a:t>Three</a:t>
            </a:r>
            <a:r>
              <a:rPr lang="en-US" sz="1400" b="1" dirty="0">
                <a:solidFill>
                  <a:schemeClr val="tx1"/>
                </a:solidFill>
              </a:rPr>
              <a:t> copies: Two hard copies, being an original and one copy and flash disk as an  additional .  The copies must be the exact replica of the originals. </a:t>
            </a:r>
          </a:p>
          <a:p>
            <a:endParaRPr lang="en-US" sz="1400" b="1" dirty="0">
              <a:solidFill>
                <a:schemeClr val="tx1"/>
              </a:solidFill>
            </a:endParaRPr>
          </a:p>
          <a:p>
            <a:pPr algn="ctr"/>
            <a:endParaRPr lang="en-US" dirty="0">
              <a:solidFill>
                <a:schemeClr val="tx1"/>
              </a:solidFill>
            </a:endParaRPr>
          </a:p>
        </p:txBody>
      </p:sp>
      <p:sp>
        <p:nvSpPr>
          <p:cNvPr id="32" name="McK 4. Footnote"/>
          <p:cNvSpPr txBox="1">
            <a:spLocks noChangeArrowheads="1"/>
          </p:cNvSpPr>
          <p:nvPr>
            <p:custDataLst>
              <p:tags r:id="rId5"/>
            </p:custDataLst>
          </p:nvPr>
        </p:nvSpPr>
        <p:spPr bwMode="auto">
          <a:xfrm>
            <a:off x="122238" y="6204169"/>
            <a:ext cx="7905681"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defPPr>
              <a:defRPr lang="en-US"/>
            </a:defPPr>
            <a:lvl1pPr marL="104775" indent="-104775" defTabSz="895350">
              <a:defRPr sz="1000" baseline="0">
                <a:latin typeface="+mn-lt"/>
              </a:defRPr>
            </a:lvl1pPr>
            <a:lvl2pPr marL="1031875" defTabSz="895350">
              <a:defRPr sz="2400"/>
            </a:lvl2pPr>
            <a:lvl3pPr marL="1217613" defTabSz="895350">
              <a:defRPr sz="2400"/>
            </a:lvl3pPr>
            <a:lvl4pPr marL="1404938" defTabSz="895350">
              <a:defRPr sz="2400"/>
            </a:lvl4pPr>
            <a:lvl5pPr marL="1792288" defTabSz="895350">
              <a:defRPr sz="2400"/>
            </a:lvl5pPr>
            <a:lvl6pPr marL="2249488" defTabSz="895350" fontAlgn="base">
              <a:spcBef>
                <a:spcPct val="0"/>
              </a:spcBef>
              <a:spcAft>
                <a:spcPct val="0"/>
              </a:spcAft>
              <a:defRPr sz="2400"/>
            </a:lvl6pPr>
            <a:lvl7pPr marL="2706688" defTabSz="895350" fontAlgn="base">
              <a:spcBef>
                <a:spcPct val="0"/>
              </a:spcBef>
              <a:spcAft>
                <a:spcPct val="0"/>
              </a:spcAft>
              <a:defRPr sz="2400"/>
            </a:lvl7pPr>
            <a:lvl8pPr marL="3163888" defTabSz="895350" fontAlgn="base">
              <a:spcBef>
                <a:spcPct val="0"/>
              </a:spcBef>
              <a:spcAft>
                <a:spcPct val="0"/>
              </a:spcAft>
              <a:defRPr sz="2400"/>
            </a:lvl8pPr>
            <a:lvl9pPr marL="3621088" defTabSz="895350" fontAlgn="base">
              <a:spcBef>
                <a:spcPct val="0"/>
              </a:spcBef>
              <a:spcAft>
                <a:spcPct val="0"/>
              </a:spcAft>
              <a:defRPr sz="2400"/>
            </a:lvl9pPr>
          </a:lstStyle>
          <a:p>
            <a:r>
              <a:rPr lang="en-US" dirty="0"/>
              <a:t>1 Electronic documents should be in a read only format in MS Word and MS Excel to enable cut and paste of content. </a:t>
            </a:r>
          </a:p>
        </p:txBody>
      </p:sp>
      <p:sp>
        <p:nvSpPr>
          <p:cNvPr id="29" name="Rectangle 28"/>
          <p:cNvSpPr>
            <a:spLocks/>
          </p:cNvSpPr>
          <p:nvPr>
            <p:custDataLst>
              <p:tags r:id="rId6"/>
            </p:custDataLst>
          </p:nvPr>
        </p:nvSpPr>
        <p:spPr>
          <a:xfrm>
            <a:off x="439254" y="1381692"/>
            <a:ext cx="7849678" cy="3175425"/>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SUPPLY, DELIVERY AND INSTALLATION FOR IT LAN </a:t>
            </a:r>
            <a:r>
              <a:rPr lang="en-US" b="1" dirty="0" smtClean="0"/>
              <a:t>CABLI</a:t>
            </a:r>
          </a:p>
          <a:p>
            <a:r>
              <a:rPr lang="en-US" b="1" dirty="0" smtClean="0"/>
              <a:t>NG </a:t>
            </a:r>
            <a:r>
              <a:rPr lang="en-US" b="1" dirty="0"/>
              <a:t>AND SERVICES FOR ALL ESKOM’S SITES FOR A PERIOD OF FIVE (5) YEARS.</a:t>
            </a:r>
            <a:endParaRPr lang="en-ZA" dirty="0"/>
          </a:p>
        </p:txBody>
      </p:sp>
      <p:sp>
        <p:nvSpPr>
          <p:cNvPr id="3" name="Rectangle 2"/>
          <p:cNvSpPr/>
          <p:nvPr/>
        </p:nvSpPr>
        <p:spPr>
          <a:xfrm>
            <a:off x="677916" y="2307598"/>
            <a:ext cx="2549378" cy="43200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tx1"/>
              </a:solidFill>
            </a:endParaRPr>
          </a:p>
          <a:p>
            <a:r>
              <a:rPr lang="en-US" sz="1400" dirty="0">
                <a:solidFill>
                  <a:schemeClr val="tx1"/>
                </a:solidFill>
              </a:rPr>
              <a:t>File A–Commercial response (including SHEQ &amp; SD&amp;L)</a:t>
            </a:r>
          </a:p>
          <a:p>
            <a:pPr algn="ctr"/>
            <a:endParaRPr lang="en-ZA" dirty="0">
              <a:solidFill>
                <a:schemeClr val="tx1"/>
              </a:solidFill>
            </a:endParaRPr>
          </a:p>
        </p:txBody>
      </p:sp>
      <p:sp>
        <p:nvSpPr>
          <p:cNvPr id="4" name="Rectangle 3"/>
          <p:cNvSpPr/>
          <p:nvPr/>
        </p:nvSpPr>
        <p:spPr>
          <a:xfrm>
            <a:off x="677916" y="2979682"/>
            <a:ext cx="3570953" cy="314847"/>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r>
              <a:rPr lang="en-US" sz="1400" dirty="0">
                <a:solidFill>
                  <a:schemeClr val="tx1"/>
                </a:solidFill>
              </a:rPr>
              <a:t>File B–Technical response </a:t>
            </a:r>
          </a:p>
          <a:p>
            <a:endParaRPr lang="en-ZA" sz="1400" dirty="0">
              <a:solidFill>
                <a:schemeClr val="tx1"/>
              </a:solidFill>
            </a:endParaRPr>
          </a:p>
        </p:txBody>
      </p:sp>
      <p:sp>
        <p:nvSpPr>
          <p:cNvPr id="12" name="Rectangle 11"/>
          <p:cNvSpPr/>
          <p:nvPr/>
        </p:nvSpPr>
        <p:spPr>
          <a:xfrm>
            <a:off x="3528869" y="1422318"/>
            <a:ext cx="1440000" cy="720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a:p>
            <a:pPr algn="ctr"/>
            <a:r>
              <a:rPr lang="en-US" sz="1400" dirty="0">
                <a:solidFill>
                  <a:schemeClr val="tx1"/>
                </a:solidFill>
              </a:rPr>
              <a:t>Original </a:t>
            </a:r>
          </a:p>
          <a:p>
            <a:pPr algn="ctr"/>
            <a:r>
              <a:rPr lang="en-US" sz="1400" dirty="0">
                <a:solidFill>
                  <a:schemeClr val="tx1"/>
                </a:solidFill>
              </a:rPr>
              <a:t>(Hardcopy)</a:t>
            </a:r>
          </a:p>
          <a:p>
            <a:pPr algn="ctr"/>
            <a:r>
              <a:rPr lang="en-US" sz="1400" u="sng" dirty="0">
                <a:solidFill>
                  <a:schemeClr val="tx1"/>
                </a:solidFill>
              </a:rPr>
              <a:t>Documents</a:t>
            </a:r>
          </a:p>
          <a:p>
            <a:pPr algn="ctr"/>
            <a:endParaRPr lang="en-ZA" dirty="0">
              <a:solidFill>
                <a:schemeClr val="tx1"/>
              </a:solidFill>
            </a:endParaRPr>
          </a:p>
        </p:txBody>
      </p:sp>
      <p:sp>
        <p:nvSpPr>
          <p:cNvPr id="18" name="Rectangle 17"/>
          <p:cNvSpPr/>
          <p:nvPr/>
        </p:nvSpPr>
        <p:spPr>
          <a:xfrm>
            <a:off x="5656803" y="1371600"/>
            <a:ext cx="1440000" cy="72000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endParaRPr lang="en-US" sz="1400" dirty="0">
              <a:solidFill>
                <a:schemeClr val="tx1"/>
              </a:solidFill>
            </a:endParaRPr>
          </a:p>
          <a:p>
            <a:pPr algn="ctr"/>
            <a:r>
              <a:rPr lang="en-US" sz="1400" dirty="0">
                <a:solidFill>
                  <a:schemeClr val="tx1"/>
                </a:solidFill>
              </a:rPr>
              <a:t>Duplicate </a:t>
            </a:r>
          </a:p>
          <a:p>
            <a:pPr algn="ctr"/>
            <a:r>
              <a:rPr lang="en-US" sz="1400" u="sng" dirty="0">
                <a:solidFill>
                  <a:schemeClr val="tx1"/>
                </a:solidFill>
              </a:rPr>
              <a:t>Hardcopy</a:t>
            </a:r>
            <a:r>
              <a:rPr lang="en-US" sz="1400" dirty="0">
                <a:solidFill>
                  <a:schemeClr val="tx1"/>
                </a:solidFill>
              </a:rPr>
              <a:t> </a:t>
            </a:r>
            <a:endParaRPr lang="en-ZA" sz="1400" dirty="0">
              <a:solidFill>
                <a:schemeClr val="tx1"/>
              </a:solidFill>
            </a:endParaRPr>
          </a:p>
        </p:txBody>
      </p:sp>
      <p:sp>
        <p:nvSpPr>
          <p:cNvPr id="31" name="Rectangle 30"/>
          <p:cNvSpPr/>
          <p:nvPr/>
        </p:nvSpPr>
        <p:spPr>
          <a:xfrm>
            <a:off x="3778623" y="2262809"/>
            <a:ext cx="830246" cy="43199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1" name="Rectangle 7170"/>
          <p:cNvSpPr/>
          <p:nvPr/>
        </p:nvSpPr>
        <p:spPr>
          <a:xfrm>
            <a:off x="3778623" y="2739598"/>
            <a:ext cx="830246" cy="6720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3" name="Rectangle 7172"/>
          <p:cNvSpPr/>
          <p:nvPr/>
        </p:nvSpPr>
        <p:spPr>
          <a:xfrm>
            <a:off x="3778623" y="3411682"/>
            <a:ext cx="830245" cy="5092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tx1"/>
              </a:solidFill>
            </a:endParaRPr>
          </a:p>
        </p:txBody>
      </p:sp>
      <p:sp>
        <p:nvSpPr>
          <p:cNvPr id="7174" name="Rectangle 7173"/>
          <p:cNvSpPr/>
          <p:nvPr/>
        </p:nvSpPr>
        <p:spPr>
          <a:xfrm>
            <a:off x="5894443" y="2267358"/>
            <a:ext cx="720000" cy="432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5" name="Rectangle 7174"/>
          <p:cNvSpPr/>
          <p:nvPr/>
        </p:nvSpPr>
        <p:spPr>
          <a:xfrm>
            <a:off x="5894443" y="2739598"/>
            <a:ext cx="815638" cy="11773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a:t>
            </a:r>
          </a:p>
          <a:p>
            <a:pPr algn="ctr"/>
            <a:endParaRPr lang="en-US" dirty="0" smtClean="0">
              <a:solidFill>
                <a:schemeClr val="tx1"/>
              </a:solidFill>
            </a:endParaRPr>
          </a:p>
          <a:p>
            <a:pPr algn="ctr"/>
            <a:r>
              <a:rPr lang="en-US" dirty="0">
                <a:solidFill>
                  <a:schemeClr val="tx1"/>
                </a:solidFill>
              </a:rPr>
              <a:t>1</a:t>
            </a:r>
          </a:p>
          <a:p>
            <a:pPr algn="ctr"/>
            <a:endParaRPr lang="en-ZA" dirty="0">
              <a:solidFill>
                <a:schemeClr val="tx1"/>
              </a:solidFill>
            </a:endParaRPr>
          </a:p>
        </p:txBody>
      </p:sp>
      <p:sp>
        <p:nvSpPr>
          <p:cNvPr id="7176" name="Rectangle 7175"/>
          <p:cNvSpPr/>
          <p:nvPr/>
        </p:nvSpPr>
        <p:spPr>
          <a:xfrm>
            <a:off x="5894443" y="3411682"/>
            <a:ext cx="815638" cy="5092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tx1"/>
              </a:solidFill>
            </a:endParaRPr>
          </a:p>
        </p:txBody>
      </p:sp>
      <p:sp>
        <p:nvSpPr>
          <p:cNvPr id="2" name="Rectangle 1"/>
          <p:cNvSpPr/>
          <p:nvPr/>
        </p:nvSpPr>
        <p:spPr>
          <a:xfrm>
            <a:off x="677916" y="3294529"/>
            <a:ext cx="2549378" cy="106231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tx1"/>
                </a:solidFill>
              </a:rPr>
              <a:t>File C –Pricing Schedule </a:t>
            </a:r>
          </a:p>
          <a:p>
            <a:endParaRPr lang="en-US" sz="1400" dirty="0">
              <a:solidFill>
                <a:schemeClr val="tx1"/>
              </a:solidFill>
            </a:endParaRPr>
          </a:p>
          <a:p>
            <a:r>
              <a:rPr lang="en-US" sz="1400" dirty="0" smtClean="0">
                <a:solidFill>
                  <a:schemeClr val="tx1"/>
                </a:solidFill>
              </a:rPr>
              <a:t>Additional </a:t>
            </a:r>
            <a:r>
              <a:rPr lang="en-US" sz="1400" dirty="0">
                <a:solidFill>
                  <a:schemeClr val="tx1"/>
                </a:solidFill>
              </a:rPr>
              <a:t>Flash Disk (with file A,B &amp; C)</a:t>
            </a:r>
            <a:endParaRPr lang="en-ZA" sz="1400" dirty="0">
              <a:solidFill>
                <a:schemeClr val="tx1"/>
              </a:solidFill>
            </a:endParaRPr>
          </a:p>
        </p:txBody>
      </p:sp>
      <p:sp>
        <p:nvSpPr>
          <p:cNvPr id="6" name="Rectangle 5"/>
          <p:cNvSpPr/>
          <p:nvPr/>
        </p:nvSpPr>
        <p:spPr>
          <a:xfrm>
            <a:off x="3899648" y="2260998"/>
            <a:ext cx="562768" cy="209585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smtClean="0">
              <a:solidFill>
                <a:schemeClr val="tx1"/>
              </a:solidFill>
            </a:endParaRPr>
          </a:p>
          <a:p>
            <a:pPr algn="ctr"/>
            <a:r>
              <a:rPr lang="en-US" dirty="0" smtClean="0">
                <a:solidFill>
                  <a:schemeClr val="tx1"/>
                </a:solidFill>
              </a:rPr>
              <a:t>1</a:t>
            </a:r>
            <a:endParaRPr lang="en-US" dirty="0">
              <a:solidFill>
                <a:schemeClr val="tx1"/>
              </a:solidFill>
            </a:endParaRPr>
          </a:p>
          <a:p>
            <a:pPr algn="ctr"/>
            <a:endParaRPr lang="en-US" dirty="0" smtClean="0">
              <a:solidFill>
                <a:schemeClr val="tx1"/>
              </a:solidFill>
            </a:endParaRPr>
          </a:p>
          <a:p>
            <a:pPr algn="ctr"/>
            <a:r>
              <a:rPr lang="en-US" dirty="0" smtClean="0">
                <a:solidFill>
                  <a:schemeClr val="tx1"/>
                </a:solidFill>
              </a:rPr>
              <a:t>1</a:t>
            </a:r>
            <a:endParaRPr lang="en-US" dirty="0">
              <a:solidFill>
                <a:schemeClr val="tx1"/>
              </a:solidFill>
            </a:endParaRPr>
          </a:p>
          <a:p>
            <a:pPr algn="ctr"/>
            <a:endParaRPr lang="en-US" dirty="0" smtClean="0">
              <a:solidFill>
                <a:schemeClr val="tx1"/>
              </a:solidFill>
            </a:endParaRPr>
          </a:p>
          <a:p>
            <a:pPr algn="ctr"/>
            <a:r>
              <a:rPr lang="en-US" dirty="0" smtClean="0">
                <a:solidFill>
                  <a:schemeClr val="tx1"/>
                </a:solidFill>
              </a:rPr>
              <a:t>1</a:t>
            </a:r>
          </a:p>
          <a:p>
            <a:pPr algn="ctr"/>
            <a:endParaRPr lang="en-US" dirty="0">
              <a:solidFill>
                <a:schemeClr val="tx1"/>
              </a:solidFill>
            </a:endParaRPr>
          </a:p>
          <a:p>
            <a:pPr algn="ctr"/>
            <a:r>
              <a:rPr lang="en-US" dirty="0" smtClean="0">
                <a:solidFill>
                  <a:schemeClr val="tx1"/>
                </a:solidFill>
              </a:rPr>
              <a:t>1</a:t>
            </a:r>
            <a:endParaRPr lang="en-US" dirty="0">
              <a:solidFill>
                <a:schemeClr val="tx1"/>
              </a:solidFill>
            </a:endParaRPr>
          </a:p>
          <a:p>
            <a:pPr algn="ctr"/>
            <a:endParaRPr lang="en-US" dirty="0" smtClean="0">
              <a:solidFill>
                <a:schemeClr val="tx1"/>
              </a:solidFill>
            </a:endParaRPr>
          </a:p>
          <a:p>
            <a:pPr algn="ctr"/>
            <a:endParaRPr lang="en-ZA" dirty="0">
              <a:solidFill>
                <a:schemeClr val="tx1"/>
              </a:solidFill>
            </a:endParaRPr>
          </a:p>
        </p:txBody>
      </p:sp>
    </p:spTree>
    <p:extLst>
      <p:ext uri="{BB962C8B-B14F-4D97-AF65-F5344CB8AC3E}">
        <p14:creationId xmlns:p14="http://schemas.microsoft.com/office/powerpoint/2010/main" val="301795418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4085"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211954" y="1332281"/>
            <a:ext cx="8396018" cy="2954655"/>
          </a:xfrm>
          <a:prstGeom prst="rect">
            <a:avLst/>
          </a:prstGeom>
        </p:spPr>
        <p:txBody>
          <a:bodyPr wrap="square">
            <a:spAutoFit/>
          </a:bodyPr>
          <a:lstStyle/>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Introduction</a:t>
            </a:r>
          </a:p>
          <a:p>
            <a:pPr marL="285750" indent="-285750">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b="1" dirty="0">
                <a:latin typeface="Arial" panose="020B0604020202020204" pitchFamily="34" charset="0"/>
                <a:cs typeface="Arial" panose="020B0604020202020204" pitchFamily="34" charset="0"/>
              </a:rPr>
              <a:t>Commercial Process</a:t>
            </a:r>
          </a:p>
          <a:p>
            <a:pPr lvl="0"/>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SDL&amp;I  </a:t>
            </a:r>
          </a:p>
          <a:p>
            <a:pPr marL="285750" lvl="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Safety Requirements</a:t>
            </a:r>
            <a:endParaRPr lang="en-ZA" sz="18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Quality Requirements</a:t>
            </a:r>
            <a:endParaRPr lang="en-ZA" sz="18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ZA" sz="1800" dirty="0" smtClean="0">
                <a:latin typeface="Arial" panose="020B0604020202020204" pitchFamily="34" charset="0"/>
                <a:ea typeface="Calibri"/>
                <a:cs typeface="Arial" panose="020B0604020202020204" pitchFamily="34" charset="0"/>
              </a:rPr>
              <a:t>IT Lan Cabling Scope </a:t>
            </a:r>
            <a:r>
              <a:rPr lang="en-ZA" sz="1800" dirty="0">
                <a:latin typeface="Arial" panose="020B0604020202020204" pitchFamily="34" charset="0"/>
                <a:ea typeface="Calibri"/>
                <a:cs typeface="Arial" panose="020B0604020202020204" pitchFamily="34" charset="0"/>
              </a:rPr>
              <a:t>and Evaluation</a:t>
            </a:r>
          </a:p>
          <a:p>
            <a:pPr marL="285750" lvl="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Pricing Model</a:t>
            </a:r>
          </a:p>
          <a:p>
            <a:pPr lvl="0"/>
            <a:endParaRPr lang="en-US" sz="1800" dirty="0"/>
          </a:p>
        </p:txBody>
      </p:sp>
    </p:spTree>
    <p:extLst>
      <p:ext uri="{BB962C8B-B14F-4D97-AF65-F5344CB8AC3E}">
        <p14:creationId xmlns:p14="http://schemas.microsoft.com/office/powerpoint/2010/main" val="2339115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7835"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Mandatory Documents </a:t>
            </a:r>
          </a:p>
        </p:txBody>
      </p:sp>
      <p:sp>
        <p:nvSpPr>
          <p:cNvPr id="34" name="Content Placeholder 2"/>
          <p:cNvSpPr txBox="1">
            <a:spLocks/>
          </p:cNvSpPr>
          <p:nvPr/>
        </p:nvSpPr>
        <p:spPr bwMode="auto">
          <a:xfrm>
            <a:off x="309282" y="2237776"/>
            <a:ext cx="8444753" cy="8125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marL="1620" lvl="1" indent="0" algn="just">
              <a:spcBef>
                <a:spcPct val="30000"/>
              </a:spcBef>
              <a:spcAft>
                <a:spcPts val="0"/>
              </a:spcAft>
              <a:buNone/>
            </a:pPr>
            <a:endParaRPr lang="en-US" dirty="0">
              <a:ea typeface="Times New Roman"/>
              <a:cs typeface="Times New Roman"/>
            </a:endParaRPr>
          </a:p>
          <a:p>
            <a:pPr lvl="1" algn="just">
              <a:spcBef>
                <a:spcPct val="30000"/>
              </a:spcBef>
              <a:spcAft>
                <a:spcPts val="0"/>
              </a:spcAft>
            </a:pPr>
            <a:endParaRPr lang="en-US" dirty="0">
              <a:ea typeface="Times New Roman"/>
              <a:cs typeface="Times New Roman"/>
            </a:endParaRPr>
          </a:p>
          <a:p>
            <a:pPr lvl="3" algn="just">
              <a:spcBef>
                <a:spcPts val="0"/>
              </a:spcBef>
              <a:spcAft>
                <a:spcPts val="0"/>
              </a:spcAft>
              <a:buFont typeface="Courier New" panose="02070309020205020404" pitchFamily="49" charset="0"/>
              <a:buChar char="o"/>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380030903"/>
              </p:ext>
            </p:extLst>
          </p:nvPr>
        </p:nvGraphicFramePr>
        <p:xfrm>
          <a:off x="0" y="934063"/>
          <a:ext cx="9144000" cy="6655499"/>
        </p:xfrm>
        <a:graphic>
          <a:graphicData uri="http://schemas.openxmlformats.org/drawingml/2006/table">
            <a:tbl>
              <a:tblPr firstRow="1" bandRow="1">
                <a:tableStyleId>{5C22544A-7EE6-4342-B048-85BDC9FD1C3A}</a:tableStyleId>
              </a:tblPr>
              <a:tblGrid>
                <a:gridCol w="5014912">
                  <a:extLst>
                    <a:ext uri="{9D8B030D-6E8A-4147-A177-3AD203B41FA5}">
                      <a16:colId xmlns:a16="http://schemas.microsoft.com/office/drawing/2014/main" val="20000"/>
                    </a:ext>
                  </a:extLst>
                </a:gridCol>
                <a:gridCol w="4129088">
                  <a:extLst>
                    <a:ext uri="{9D8B030D-6E8A-4147-A177-3AD203B41FA5}">
                      <a16:colId xmlns:a16="http://schemas.microsoft.com/office/drawing/2014/main" val="20001"/>
                    </a:ext>
                  </a:extLst>
                </a:gridCol>
              </a:tblGrid>
              <a:tr h="378190">
                <a:tc>
                  <a:txBody>
                    <a:bodyPr/>
                    <a:lstStyle/>
                    <a:p>
                      <a:r>
                        <a:rPr lang="en-US" sz="1600" dirty="0">
                          <a:solidFill>
                            <a:schemeClr val="accent4">
                              <a:lumMod val="75000"/>
                            </a:schemeClr>
                          </a:solidFill>
                        </a:rPr>
                        <a:t>Description</a:t>
                      </a:r>
                      <a:endParaRPr lang="en-ZA" sz="1600" dirty="0">
                        <a:solidFill>
                          <a:schemeClr val="accent4">
                            <a:lumMod val="75000"/>
                          </a:schemeClr>
                        </a:solidFill>
                      </a:endParaRPr>
                    </a:p>
                  </a:txBody>
                  <a:tcPr/>
                </a:tc>
                <a:tc>
                  <a:txBody>
                    <a:bodyPr/>
                    <a:lstStyle/>
                    <a:p>
                      <a:r>
                        <a:rPr lang="en-US" dirty="0">
                          <a:solidFill>
                            <a:schemeClr val="accent4">
                              <a:lumMod val="75000"/>
                            </a:schemeClr>
                          </a:solidFill>
                        </a:rPr>
                        <a:t>Annexure</a:t>
                      </a:r>
                      <a:endParaRPr lang="en-ZA" dirty="0">
                        <a:solidFill>
                          <a:schemeClr val="accent4">
                            <a:lumMod val="75000"/>
                          </a:schemeClr>
                        </a:solidFill>
                      </a:endParaRPr>
                    </a:p>
                  </a:txBody>
                  <a:tcPr/>
                </a:tc>
                <a:extLst>
                  <a:ext uri="{0D108BD9-81ED-4DB2-BD59-A6C34878D82A}">
                    <a16:rowId xmlns:a16="http://schemas.microsoft.com/office/drawing/2014/main" val="10000"/>
                  </a:ext>
                </a:extLst>
              </a:tr>
              <a:tr h="459456">
                <a:tc>
                  <a:txBody>
                    <a:bodyPr/>
                    <a:lstStyle/>
                    <a:p>
                      <a:r>
                        <a:rPr lang="en-US" sz="1600" dirty="0"/>
                        <a:t>Basic</a:t>
                      </a:r>
                      <a:r>
                        <a:rPr lang="en-US" sz="1600" baseline="0" dirty="0"/>
                        <a:t> Compliance</a:t>
                      </a:r>
                      <a:endParaRPr lang="en-ZA" sz="1600" dirty="0"/>
                    </a:p>
                  </a:txBody>
                  <a:tcPr/>
                </a:tc>
                <a:tc>
                  <a:txBody>
                    <a:bodyPr/>
                    <a:lstStyle/>
                    <a:p>
                      <a:r>
                        <a:rPr lang="en-US" sz="1600" dirty="0"/>
                        <a:t>One (1) hard copy of </a:t>
                      </a:r>
                      <a:r>
                        <a:rPr lang="en-US" sz="1600" dirty="0" smtClean="0"/>
                        <a:t>the original</a:t>
                      </a:r>
                      <a:endParaRPr lang="en-ZA" sz="1600" dirty="0"/>
                    </a:p>
                  </a:txBody>
                  <a:tcPr/>
                </a:tc>
                <a:extLst>
                  <a:ext uri="{0D108BD9-81ED-4DB2-BD59-A6C34878D82A}">
                    <a16:rowId xmlns:a16="http://schemas.microsoft.com/office/drawing/2014/main" val="10001"/>
                  </a:ext>
                </a:extLst>
              </a:tr>
              <a:tr h="376960">
                <a:tc>
                  <a:txBody>
                    <a:bodyPr/>
                    <a:lstStyle/>
                    <a:p>
                      <a:r>
                        <a:rPr lang="en-US" sz="1600" dirty="0"/>
                        <a:t>Acknowledgement Form</a:t>
                      </a:r>
                      <a:endParaRPr lang="en-ZA" sz="1600" dirty="0"/>
                    </a:p>
                  </a:txBody>
                  <a:tcPr/>
                </a:tc>
                <a:tc>
                  <a:txBody>
                    <a:bodyPr/>
                    <a:lstStyle/>
                    <a:p>
                      <a:r>
                        <a:rPr lang="en-US" sz="1600" dirty="0"/>
                        <a:t>Annexure A</a:t>
                      </a:r>
                      <a:endParaRPr lang="en-ZA" sz="1600" dirty="0"/>
                    </a:p>
                  </a:txBody>
                  <a:tcPr/>
                </a:tc>
                <a:extLst>
                  <a:ext uri="{0D108BD9-81ED-4DB2-BD59-A6C34878D82A}">
                    <a16:rowId xmlns:a16="http://schemas.microsoft.com/office/drawing/2014/main" val="10003"/>
                  </a:ext>
                </a:extLst>
              </a:tr>
              <a:tr h="376960">
                <a:tc>
                  <a:txBody>
                    <a:bodyPr/>
                    <a:lstStyle/>
                    <a:p>
                      <a:r>
                        <a:rPr lang="en-US" sz="1600" dirty="0"/>
                        <a:t>Tenderers Particulars</a:t>
                      </a:r>
                      <a:endParaRPr lang="en-ZA" sz="1600" dirty="0"/>
                    </a:p>
                  </a:txBody>
                  <a:tcPr/>
                </a:tc>
                <a:tc>
                  <a:txBody>
                    <a:bodyPr/>
                    <a:lstStyle/>
                    <a:p>
                      <a:r>
                        <a:rPr lang="en-US" sz="1600" dirty="0"/>
                        <a:t>Annexure B</a:t>
                      </a:r>
                      <a:endParaRPr lang="en-ZA" sz="1600" dirty="0"/>
                    </a:p>
                  </a:txBody>
                  <a:tcPr/>
                </a:tc>
                <a:extLst>
                  <a:ext uri="{0D108BD9-81ED-4DB2-BD59-A6C34878D82A}">
                    <a16:rowId xmlns:a16="http://schemas.microsoft.com/office/drawing/2014/main" val="10004"/>
                  </a:ext>
                </a:extLst>
              </a:tr>
              <a:tr h="376960">
                <a:tc>
                  <a:txBody>
                    <a:bodyPr/>
                    <a:lstStyle/>
                    <a:p>
                      <a:r>
                        <a:rPr lang="en-US" sz="1600" dirty="0"/>
                        <a:t>Integrity Pack Declaration</a:t>
                      </a:r>
                      <a:r>
                        <a:rPr lang="en-US" sz="1600" baseline="0" dirty="0"/>
                        <a:t> Form</a:t>
                      </a:r>
                      <a:endParaRPr lang="en-ZA" sz="1600" dirty="0"/>
                    </a:p>
                  </a:txBody>
                  <a:tcPr/>
                </a:tc>
                <a:tc>
                  <a:txBody>
                    <a:bodyPr/>
                    <a:lstStyle/>
                    <a:p>
                      <a:r>
                        <a:rPr lang="en-US" sz="1600" dirty="0"/>
                        <a:t>Annexure C</a:t>
                      </a:r>
                      <a:endParaRPr lang="en-ZA" sz="1600" dirty="0"/>
                    </a:p>
                  </a:txBody>
                  <a:tcPr/>
                </a:tc>
                <a:extLst>
                  <a:ext uri="{0D108BD9-81ED-4DB2-BD59-A6C34878D82A}">
                    <a16:rowId xmlns:a16="http://schemas.microsoft.com/office/drawing/2014/main" val="10005"/>
                  </a:ext>
                </a:extLst>
              </a:tr>
              <a:tr h="465608">
                <a:tc>
                  <a:txBody>
                    <a:bodyPr/>
                    <a:lstStyle/>
                    <a:p>
                      <a:r>
                        <a:rPr lang="en-US" sz="1600" kern="1200" dirty="0">
                          <a:solidFill>
                            <a:schemeClr val="dk1"/>
                          </a:solidFill>
                          <a:effectLst/>
                          <a:latin typeface="+mn-lt"/>
                          <a:ea typeface="+mn-ea"/>
                          <a:cs typeface="+mn-cs"/>
                        </a:rPr>
                        <a:t>CPA for local goods/services (if applicable)</a:t>
                      </a:r>
                      <a:endParaRPr lang="en-ZA" sz="1600" dirty="0"/>
                    </a:p>
                  </a:txBody>
                  <a:tcPr/>
                </a:tc>
                <a:tc>
                  <a:txBody>
                    <a:bodyPr/>
                    <a:lstStyle/>
                    <a:p>
                      <a:r>
                        <a:rPr lang="en-US" sz="1600" dirty="0"/>
                        <a:t>Annexure D</a:t>
                      </a:r>
                      <a:endParaRPr lang="en-ZA" sz="1600" dirty="0"/>
                    </a:p>
                  </a:txBody>
                  <a:tcPr/>
                </a:tc>
                <a:extLst>
                  <a:ext uri="{0D108BD9-81ED-4DB2-BD59-A6C34878D82A}">
                    <a16:rowId xmlns:a16="http://schemas.microsoft.com/office/drawing/2014/main" val="10006"/>
                  </a:ext>
                </a:extLst>
              </a:tr>
              <a:tr h="587545">
                <a:tc>
                  <a:txBody>
                    <a:bodyPr/>
                    <a:lstStyle/>
                    <a:p>
                      <a:pPr marL="0" algn="l" defTabSz="932962" rtl="0" eaLnBrk="1" latinLnBrk="0" hangingPunct="1"/>
                      <a:r>
                        <a:rPr lang="en-US" sz="1600" kern="1200" dirty="0">
                          <a:solidFill>
                            <a:schemeClr val="dk1"/>
                          </a:solidFill>
                          <a:latin typeface="+mn-lt"/>
                          <a:ea typeface="+mn-ea"/>
                          <a:cs typeface="+mn-cs"/>
                        </a:rPr>
                        <a:t>CPA(IG) for imported goods/services (if applicable) </a:t>
                      </a:r>
                      <a:endParaRPr lang="en-ZA" sz="1600" kern="1200" dirty="0">
                        <a:solidFill>
                          <a:schemeClr val="dk1"/>
                        </a:solidFill>
                        <a:latin typeface="+mn-lt"/>
                        <a:ea typeface="+mn-ea"/>
                        <a:cs typeface="+mn-cs"/>
                      </a:endParaRPr>
                    </a:p>
                  </a:txBody>
                  <a:tcPr/>
                </a:tc>
                <a:tc>
                  <a:txBody>
                    <a:bodyPr/>
                    <a:lstStyle/>
                    <a:p>
                      <a:pPr marL="0" algn="l" defTabSz="932962" rtl="0" eaLnBrk="1" latinLnBrk="0" hangingPunct="1"/>
                      <a:r>
                        <a:rPr lang="en-US" sz="1600" kern="1200" dirty="0">
                          <a:solidFill>
                            <a:schemeClr val="dk1"/>
                          </a:solidFill>
                          <a:latin typeface="+mn-lt"/>
                          <a:ea typeface="+mn-ea"/>
                          <a:cs typeface="+mn-cs"/>
                        </a:rPr>
                        <a:t>Annexure E</a:t>
                      </a:r>
                      <a:endParaRPr lang="en-ZA" sz="1600" kern="1200" dirty="0">
                        <a:solidFill>
                          <a:schemeClr val="dk1"/>
                        </a:solidFill>
                        <a:latin typeface="+mn-lt"/>
                        <a:ea typeface="+mn-ea"/>
                        <a:cs typeface="+mn-cs"/>
                      </a:endParaRPr>
                    </a:p>
                  </a:txBody>
                  <a:tcPr/>
                </a:tc>
                <a:extLst>
                  <a:ext uri="{0D108BD9-81ED-4DB2-BD59-A6C34878D82A}">
                    <a16:rowId xmlns:a16="http://schemas.microsoft.com/office/drawing/2014/main" val="10007"/>
                  </a:ext>
                </a:extLst>
              </a:tr>
              <a:tr h="1329708">
                <a:tc>
                  <a:txBody>
                    <a:bodyPr/>
                    <a:lstStyle/>
                    <a:p>
                      <a:pPr marL="0" algn="l" defTabSz="932962" rtl="0" eaLnBrk="1" latinLnBrk="0" hangingPunct="1"/>
                      <a:r>
                        <a:rPr lang="en-US" sz="1600" kern="1200" dirty="0" smtClean="0">
                          <a:solidFill>
                            <a:schemeClr val="dk1"/>
                          </a:solidFill>
                          <a:latin typeface="+mn-lt"/>
                          <a:ea typeface="+mn-ea"/>
                          <a:cs typeface="+mn-cs"/>
                        </a:rPr>
                        <a:t>SBD 6.2 -Declaration certificate for local production and content and Annexures C, D, E </a:t>
                      </a:r>
                      <a:endParaRPr lang="en-GB" sz="1600" kern="1200" dirty="0" smtClean="0">
                        <a:solidFill>
                          <a:schemeClr val="dk1"/>
                        </a:solidFill>
                        <a:latin typeface="+mn-lt"/>
                        <a:ea typeface="+mn-ea"/>
                        <a:cs typeface="+mn-cs"/>
                      </a:endParaRPr>
                    </a:p>
                    <a:p>
                      <a:pPr marL="0" algn="l" defTabSz="932962" rtl="0" eaLnBrk="1" latinLnBrk="0" hangingPunct="1"/>
                      <a:endParaRPr lang="en-GB" sz="1600" kern="1200" dirty="0" smtClean="0">
                        <a:solidFill>
                          <a:schemeClr val="dk1"/>
                        </a:solidFill>
                        <a:latin typeface="+mn-lt"/>
                        <a:ea typeface="+mn-ea"/>
                        <a:cs typeface="+mn-cs"/>
                      </a:endParaRPr>
                    </a:p>
                    <a:p>
                      <a:pPr marL="0" algn="l" defTabSz="932962" rtl="0" eaLnBrk="1" latinLnBrk="0" hangingPunct="1"/>
                      <a:r>
                        <a:rPr lang="en-GB" sz="1600" kern="1200" dirty="0" smtClean="0">
                          <a:solidFill>
                            <a:schemeClr val="dk1"/>
                          </a:solidFill>
                          <a:latin typeface="+mn-lt"/>
                          <a:ea typeface="+mn-ea"/>
                          <a:cs typeface="+mn-cs"/>
                        </a:rPr>
                        <a:t>SBD </a:t>
                      </a:r>
                      <a:r>
                        <a:rPr lang="en-GB" sz="1600" kern="1200" dirty="0">
                          <a:solidFill>
                            <a:schemeClr val="dk1"/>
                          </a:solidFill>
                          <a:latin typeface="+mn-lt"/>
                          <a:ea typeface="+mn-ea"/>
                          <a:cs typeface="+mn-cs"/>
                        </a:rPr>
                        <a:t>1- to </a:t>
                      </a:r>
                      <a:r>
                        <a:rPr lang="en-GB" sz="1600" kern="1200" dirty="0">
                          <a:solidFill>
                            <a:schemeClr val="dk1"/>
                          </a:solidFill>
                          <a:latin typeface="Arial" panose="020B0604020202020204" pitchFamily="34" charset="0"/>
                          <a:ea typeface="+mn-ea"/>
                          <a:cs typeface="Arial" panose="020B0604020202020204" pitchFamily="34" charset="0"/>
                        </a:rPr>
                        <a:t>be</a:t>
                      </a:r>
                      <a:r>
                        <a:rPr lang="en-GB" sz="1600" kern="1200" dirty="0">
                          <a:solidFill>
                            <a:schemeClr val="dk1"/>
                          </a:solidFill>
                          <a:latin typeface="+mn-lt"/>
                          <a:ea typeface="+mn-ea"/>
                          <a:cs typeface="+mn-cs"/>
                        </a:rPr>
                        <a:t> submitted with the tender at tender submission deadline </a:t>
                      </a:r>
                      <a:endParaRPr lang="en-ZA" sz="1600" kern="1200" dirty="0">
                        <a:solidFill>
                          <a:schemeClr val="dk1"/>
                        </a:solidFill>
                        <a:latin typeface="+mn-lt"/>
                        <a:ea typeface="+mn-ea"/>
                        <a:cs typeface="+mn-cs"/>
                      </a:endParaRPr>
                    </a:p>
                  </a:txBody>
                  <a:tcP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Annexure F1-F4</a:t>
                      </a:r>
                    </a:p>
                    <a:p>
                      <a:pPr marL="0" marR="0" lvl="0" indent="0" algn="l" defTabSz="932962"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latin typeface="+mn-lt"/>
                        <a:ea typeface="+mn-ea"/>
                        <a:cs typeface="+mn-cs"/>
                      </a:endParaRPr>
                    </a:p>
                    <a:p>
                      <a:pPr marL="0" marR="0" lvl="0" indent="0" algn="l" defTabSz="932962"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Annexure </a:t>
                      </a:r>
                      <a:r>
                        <a:rPr lang="en-US" sz="1600" kern="1200" dirty="0">
                          <a:solidFill>
                            <a:schemeClr val="dk1"/>
                          </a:solidFill>
                          <a:latin typeface="+mn-lt"/>
                          <a:ea typeface="+mn-ea"/>
                          <a:cs typeface="+mn-cs"/>
                        </a:rPr>
                        <a:t>G</a:t>
                      </a:r>
                      <a:endParaRPr lang="en-ZA" sz="1600" kern="1200" dirty="0">
                        <a:solidFill>
                          <a:schemeClr val="dk1"/>
                        </a:solidFill>
                        <a:latin typeface="+mn-lt"/>
                        <a:ea typeface="+mn-ea"/>
                        <a:cs typeface="+mn-cs"/>
                      </a:endParaRPr>
                    </a:p>
                  </a:txBody>
                  <a:tcPr/>
                </a:tc>
                <a:extLst>
                  <a:ext uri="{0D108BD9-81ED-4DB2-BD59-A6C34878D82A}">
                    <a16:rowId xmlns:a16="http://schemas.microsoft.com/office/drawing/2014/main" val="10008"/>
                  </a:ext>
                </a:extLst>
              </a:tr>
              <a:tr h="598801">
                <a:tc>
                  <a:txBody>
                    <a:bodyPr/>
                    <a:lstStyle/>
                    <a:p>
                      <a:pPr marL="0" algn="l" defTabSz="932962" rtl="0" eaLnBrk="1" latinLnBrk="0" hangingPunct="1"/>
                      <a:r>
                        <a:rPr lang="en-US" sz="1600" kern="1200" dirty="0">
                          <a:solidFill>
                            <a:schemeClr val="dk1"/>
                          </a:solidFill>
                          <a:latin typeface="+mn-lt"/>
                          <a:ea typeface="+mn-ea"/>
                          <a:cs typeface="+mn-cs"/>
                        </a:rPr>
                        <a:t>SBD 6.1-</a:t>
                      </a:r>
                      <a:r>
                        <a:rPr lang="en-GB" sz="1600" kern="1200" dirty="0">
                          <a:solidFill>
                            <a:schemeClr val="dk1"/>
                          </a:solidFill>
                          <a:latin typeface="+mn-lt"/>
                          <a:ea typeface="+mn-ea"/>
                          <a:cs typeface="+mn-cs"/>
                        </a:rPr>
                        <a:t> Preference Points Claim Form in terms of PPPFA 2017 regulations </a:t>
                      </a:r>
                      <a:endParaRPr lang="en-ZA" sz="1600" kern="1200" dirty="0">
                        <a:solidFill>
                          <a:schemeClr val="dk1"/>
                        </a:solidFill>
                        <a:latin typeface="+mn-lt"/>
                        <a:ea typeface="+mn-ea"/>
                        <a:cs typeface="+mn-cs"/>
                      </a:endParaRPr>
                    </a:p>
                  </a:txBody>
                  <a:tcPr/>
                </a:tc>
                <a:tc>
                  <a:txBody>
                    <a:bodyPr/>
                    <a:lstStyle/>
                    <a:p>
                      <a:pPr marL="0" algn="l" defTabSz="932962" rtl="0" eaLnBrk="1" latinLnBrk="0" hangingPunct="1"/>
                      <a:r>
                        <a:rPr lang="en-US" sz="1600" kern="1200" dirty="0">
                          <a:solidFill>
                            <a:schemeClr val="dk1"/>
                          </a:solidFill>
                          <a:latin typeface="+mn-lt"/>
                          <a:ea typeface="+mn-ea"/>
                          <a:cs typeface="+mn-cs"/>
                        </a:rPr>
                        <a:t>Annexure H</a:t>
                      </a:r>
                      <a:endParaRPr lang="en-ZA" sz="1600" kern="1200" dirty="0">
                        <a:solidFill>
                          <a:schemeClr val="dk1"/>
                        </a:solidFill>
                        <a:latin typeface="+mn-lt"/>
                        <a:ea typeface="+mn-ea"/>
                        <a:cs typeface="+mn-cs"/>
                      </a:endParaRPr>
                    </a:p>
                  </a:txBody>
                  <a:tcPr/>
                </a:tc>
                <a:extLst>
                  <a:ext uri="{0D108BD9-81ED-4DB2-BD59-A6C34878D82A}">
                    <a16:rowId xmlns:a16="http://schemas.microsoft.com/office/drawing/2014/main" val="10009"/>
                  </a:ext>
                </a:extLst>
              </a:tr>
              <a:tr h="394671">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Completed  </a:t>
                      </a:r>
                      <a:r>
                        <a:rPr kumimoji="0" lang="en-US" sz="1600" b="0" i="0" u="none" strike="noStrike" kern="1200" cap="none" spc="0" normalizeH="0" baseline="0" noProof="0" dirty="0">
                          <a:ln>
                            <a:noFill/>
                          </a:ln>
                          <a:solidFill>
                            <a:schemeClr val="dk1"/>
                          </a:solidFill>
                          <a:effectLst/>
                          <a:uLnTx/>
                          <a:uFillTx/>
                          <a:latin typeface="+mn-lt"/>
                          <a:ea typeface="+mn-ea"/>
                          <a:cs typeface="+mn-cs"/>
                        </a:rPr>
                        <a:t>Technical Information </a:t>
                      </a:r>
                      <a:endParaRPr lang="en-ZA" sz="1600" dirty="0"/>
                    </a:p>
                  </a:txBody>
                  <a:tcP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Annexure K</a:t>
                      </a:r>
                      <a:endParaRPr lang="en-ZA" sz="1600" dirty="0"/>
                    </a:p>
                  </a:txBody>
                  <a:tcPr/>
                </a:tc>
                <a:extLst>
                  <a:ext uri="{0D108BD9-81ED-4DB2-BD59-A6C34878D82A}">
                    <a16:rowId xmlns:a16="http://schemas.microsoft.com/office/drawing/2014/main" val="10010"/>
                  </a:ext>
                </a:extLst>
              </a:tr>
              <a:tr h="1082320">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03896"/>
                          </a:solidFill>
                          <a:effectLst/>
                          <a:uLnTx/>
                          <a:uFillTx/>
                          <a:latin typeface="+mn-lt"/>
                          <a:ea typeface="+mn-ea"/>
                          <a:cs typeface="+mn-cs"/>
                        </a:rPr>
                        <a:t>Completed  </a:t>
                      </a:r>
                      <a:r>
                        <a:rPr kumimoji="0" lang="en-US" sz="1600" b="0" i="0" u="none" strike="noStrike" kern="1200" cap="none" spc="0" normalizeH="0" baseline="0" noProof="0" dirty="0">
                          <a:ln>
                            <a:noFill/>
                          </a:ln>
                          <a:solidFill>
                            <a:schemeClr val="dk1"/>
                          </a:solidFill>
                          <a:effectLst/>
                          <a:uLnTx/>
                          <a:uFillTx/>
                          <a:latin typeface="+mn-lt"/>
                          <a:ea typeface="+mn-ea"/>
                          <a:cs typeface="+mn-cs"/>
                        </a:rPr>
                        <a:t>P</a:t>
                      </a:r>
                      <a:r>
                        <a:rPr lang="en-US" sz="1600" baseline="0" dirty="0"/>
                        <a:t>ricing </a:t>
                      </a:r>
                      <a:r>
                        <a:rPr lang="en-US" sz="1600" baseline="0" dirty="0" smtClean="0"/>
                        <a:t>schedule</a:t>
                      </a:r>
                    </a:p>
                    <a:p>
                      <a:pPr marL="0" marR="0" lvl="0" indent="0" algn="l" defTabSz="932962" rtl="0" eaLnBrk="1" fontAlgn="auto" latinLnBrk="0" hangingPunct="1">
                        <a:lnSpc>
                          <a:spcPct val="100000"/>
                        </a:lnSpc>
                        <a:spcBef>
                          <a:spcPts val="0"/>
                        </a:spcBef>
                        <a:spcAft>
                          <a:spcPts val="0"/>
                        </a:spcAft>
                        <a:buClrTx/>
                        <a:buSzTx/>
                        <a:buFontTx/>
                        <a:buNone/>
                        <a:tabLst/>
                        <a:defRPr/>
                      </a:pPr>
                      <a:endParaRPr kumimoji="0" lang="en-ZA" sz="1600" b="1" i="0" u="none" strike="noStrike" kern="1200" cap="none" spc="0" normalizeH="0" baseline="0" dirty="0" smtClean="0">
                        <a:ln>
                          <a:noFill/>
                        </a:ln>
                        <a:solidFill>
                          <a:srgbClr val="003896"/>
                        </a:solidFill>
                        <a:effectLst/>
                        <a:uLnTx/>
                        <a:uFillTx/>
                        <a:latin typeface="+mn-lt"/>
                        <a:ea typeface="+mn-ea"/>
                        <a:cs typeface="+mn-cs"/>
                      </a:endParaRPr>
                    </a:p>
                    <a:p>
                      <a:pPr marL="0" marR="0" lvl="0" indent="0" algn="l" defTabSz="932962" rtl="0" eaLnBrk="1" fontAlgn="auto" latinLnBrk="0" hangingPunct="1">
                        <a:lnSpc>
                          <a:spcPct val="100000"/>
                        </a:lnSpc>
                        <a:spcBef>
                          <a:spcPts val="0"/>
                        </a:spcBef>
                        <a:spcAft>
                          <a:spcPts val="0"/>
                        </a:spcAft>
                        <a:buClrTx/>
                        <a:buSzTx/>
                        <a:buFontTx/>
                        <a:buNone/>
                        <a:tabLst/>
                        <a:defRPr/>
                      </a:pPr>
                      <a:r>
                        <a:rPr kumimoji="0" lang="en-ZA" sz="1600" b="1" i="0" u="none" strike="noStrike" kern="1200" cap="none" spc="0" normalizeH="0" baseline="0" dirty="0" smtClean="0">
                          <a:ln>
                            <a:noFill/>
                          </a:ln>
                          <a:solidFill>
                            <a:srgbClr val="003896"/>
                          </a:solidFill>
                          <a:effectLst/>
                          <a:uLnTx/>
                          <a:uFillTx/>
                          <a:latin typeface="+mn-lt"/>
                          <a:ea typeface="+mn-ea"/>
                          <a:cs typeface="+mn-cs"/>
                        </a:rPr>
                        <a:t>Supplier Bidding Declaration (SBD4) </a:t>
                      </a:r>
                      <a:endParaRPr lang="en-US" sz="1600" baseline="0" dirty="0" smtClean="0"/>
                    </a:p>
                    <a:p>
                      <a:pPr marL="0" marR="0" lvl="0" indent="0" algn="l" defTabSz="932962" rtl="0" eaLnBrk="1" fontAlgn="auto" latinLnBrk="0" hangingPunct="1">
                        <a:lnSpc>
                          <a:spcPct val="100000"/>
                        </a:lnSpc>
                        <a:spcBef>
                          <a:spcPts val="0"/>
                        </a:spcBef>
                        <a:spcAft>
                          <a:spcPts val="0"/>
                        </a:spcAft>
                        <a:buClrTx/>
                        <a:buSzTx/>
                        <a:buFontTx/>
                        <a:buNone/>
                        <a:tabLst/>
                        <a:defRPr/>
                      </a:pPr>
                      <a:r>
                        <a:rPr lang="en-US" sz="1600" baseline="0" dirty="0" smtClean="0"/>
                        <a:t> </a:t>
                      </a:r>
                      <a:endParaRPr lang="en-ZA" sz="1600" dirty="0"/>
                    </a:p>
                  </a:txBody>
                  <a:tcPr/>
                </a:tc>
                <a:tc>
                  <a:txBody>
                    <a:bodyPr/>
                    <a:lstStyle/>
                    <a:p>
                      <a:r>
                        <a:rPr lang="en-US" sz="1600" dirty="0"/>
                        <a:t>Annexure </a:t>
                      </a:r>
                      <a:r>
                        <a:rPr lang="en-US" sz="1600" dirty="0" smtClean="0"/>
                        <a:t>L</a:t>
                      </a:r>
                    </a:p>
                    <a:p>
                      <a:endParaRPr lang="en-ZA" sz="1600" dirty="0" smtClean="0"/>
                    </a:p>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srgbClr val="003896"/>
                          </a:solidFill>
                          <a:effectLst/>
                          <a:uLnTx/>
                          <a:uFillTx/>
                          <a:latin typeface="+mn-lt"/>
                          <a:ea typeface="+mn-ea"/>
                          <a:cs typeface="+mn-cs"/>
                        </a:rPr>
                        <a:t>SDB4 Annexure A </a:t>
                      </a:r>
                      <a:endParaRPr kumimoji="0" lang="en-ZA" sz="1600" b="1" i="0" u="none" strike="noStrike" kern="1200" cap="none" spc="0" normalizeH="0" baseline="0" dirty="0" smtClean="0">
                        <a:ln>
                          <a:noFill/>
                        </a:ln>
                        <a:solidFill>
                          <a:srgbClr val="003896"/>
                        </a:solidFill>
                        <a:effectLst/>
                        <a:uLnTx/>
                        <a:uFillTx/>
                        <a:latin typeface="+mn-lt"/>
                        <a:ea typeface="+mn-ea"/>
                        <a:cs typeface="+mn-cs"/>
                      </a:endParaRPr>
                    </a:p>
                    <a:p>
                      <a:endParaRPr lang="en-US" sz="1600" dirty="0" smtClean="0"/>
                    </a:p>
                    <a:p>
                      <a:endParaRPr lang="en-ZA" sz="1600" dirty="0"/>
                    </a:p>
                  </a:txBody>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3507641293"/>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4251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Mandatory Documents </a:t>
            </a:r>
            <a:r>
              <a:rPr lang="en-ZA" dirty="0" err="1"/>
              <a:t>cont</a:t>
            </a:r>
            <a:r>
              <a:rPr lang="en-ZA" dirty="0"/>
              <a:t>… </a:t>
            </a:r>
          </a:p>
        </p:txBody>
      </p:sp>
      <p:sp>
        <p:nvSpPr>
          <p:cNvPr id="34" name="Content Placeholder 2"/>
          <p:cNvSpPr txBox="1">
            <a:spLocks/>
          </p:cNvSpPr>
          <p:nvPr/>
        </p:nvSpPr>
        <p:spPr bwMode="auto">
          <a:xfrm>
            <a:off x="309282" y="2237776"/>
            <a:ext cx="8444753" cy="105875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marL="1620" lvl="1" indent="0" algn="just">
              <a:spcBef>
                <a:spcPct val="30000"/>
              </a:spcBef>
              <a:spcAft>
                <a:spcPts val="0"/>
              </a:spcAft>
              <a:buNone/>
            </a:pPr>
            <a:endParaRPr lang="en-US" dirty="0">
              <a:latin typeface="Arial" panose="020B0604020202020204" pitchFamily="34" charset="0"/>
              <a:ea typeface="Times New Roman"/>
              <a:cs typeface="Arial" panose="020B0604020202020204" pitchFamily="34" charset="0"/>
            </a:endParaRPr>
          </a:p>
          <a:p>
            <a:pPr lvl="1" algn="just">
              <a:spcBef>
                <a:spcPct val="30000"/>
              </a:spcBef>
              <a:spcAft>
                <a:spcPts val="0"/>
              </a:spcAft>
            </a:pPr>
            <a:endParaRPr lang="en-US" dirty="0">
              <a:latin typeface="Arial" panose="020B0604020202020204" pitchFamily="34" charset="0"/>
              <a:ea typeface="Times New Roman"/>
              <a:cs typeface="Arial" panose="020B0604020202020204" pitchFamily="34" charset="0"/>
            </a:endParaRPr>
          </a:p>
          <a:p>
            <a:pPr fontAlgn="auto"/>
            <a:r>
              <a:rPr lang="en-US" b="1" dirty="0">
                <a:latin typeface="Arial" panose="020B0604020202020204" pitchFamily="34" charset="0"/>
                <a:cs typeface="Arial" panose="020B0604020202020204" pitchFamily="34" charset="0"/>
              </a:rPr>
              <a:t>NOTE:</a:t>
            </a:r>
            <a:r>
              <a:rPr lang="en-US" dirty="0">
                <a:latin typeface="Arial" panose="020B0604020202020204" pitchFamily="34" charset="0"/>
                <a:cs typeface="Arial" panose="020B0604020202020204" pitchFamily="34" charset="0"/>
              </a:rPr>
              <a:t> </a:t>
            </a:r>
            <a:r>
              <a:rPr lang="en-US" b="1" dirty="0">
                <a:solidFill>
                  <a:srgbClr val="FF0000"/>
                </a:solidFill>
                <a:latin typeface="Arial" panose="020B0604020202020204" pitchFamily="34" charset="0"/>
                <a:cs typeface="Arial" panose="020B0604020202020204" pitchFamily="34" charset="0"/>
              </a:rPr>
              <a:t>Tenders will be disqualified if the above mandatory tender </a:t>
            </a:r>
            <a:r>
              <a:rPr lang="en-US" b="1" dirty="0" err="1">
                <a:solidFill>
                  <a:srgbClr val="FF0000"/>
                </a:solidFill>
                <a:latin typeface="Arial" panose="020B0604020202020204" pitchFamily="34" charset="0"/>
                <a:cs typeface="Arial" panose="020B0604020202020204" pitchFamily="34" charset="0"/>
              </a:rPr>
              <a:t>returnables</a:t>
            </a:r>
            <a:r>
              <a:rPr lang="en-US" b="1" dirty="0">
                <a:solidFill>
                  <a:srgbClr val="FF0000"/>
                </a:solidFill>
                <a:latin typeface="Arial" panose="020B0604020202020204" pitchFamily="34" charset="0"/>
                <a:cs typeface="Arial" panose="020B0604020202020204" pitchFamily="34" charset="0"/>
              </a:rPr>
              <a:t> are not </a:t>
            </a:r>
          </a:p>
          <a:p>
            <a:pPr fontAlgn="auto"/>
            <a:r>
              <a:rPr lang="en-US" b="1" dirty="0">
                <a:solidFill>
                  <a:srgbClr val="FF0000"/>
                </a:solidFill>
                <a:latin typeface="Arial" panose="020B0604020202020204" pitchFamily="34" charset="0"/>
                <a:cs typeface="Arial" panose="020B0604020202020204" pitchFamily="34" charset="0"/>
              </a:rPr>
              <a:t>submitted on the tender submission deadline </a:t>
            </a:r>
            <a:r>
              <a:rPr lang="en-US" b="1" dirty="0" smtClean="0">
                <a:solidFill>
                  <a:srgbClr val="FF0000"/>
                </a:solidFill>
                <a:latin typeface="Arial" panose="020B0604020202020204" pitchFamily="34" charset="0"/>
                <a:cs typeface="Arial" panose="020B0604020202020204" pitchFamily="34" charset="0"/>
              </a:rPr>
              <a:t>(05 October 2022</a:t>
            </a:r>
            <a:r>
              <a:rPr lang="en-US" b="1" dirty="0">
                <a:solidFill>
                  <a:srgbClr val="FF0000"/>
                </a:solidFill>
                <a:latin typeface="Arial" panose="020B0604020202020204" pitchFamily="34" charset="0"/>
                <a:cs typeface="Arial" panose="020B0604020202020204" pitchFamily="34" charset="0"/>
              </a:rPr>
              <a:t>, at 10h00 SA time)</a:t>
            </a:r>
            <a:endParaRPr lang="en-ZA" sz="1800" b="1" dirty="0">
              <a:solidFill>
                <a:srgbClr val="FF0000"/>
              </a:solidFill>
              <a:latin typeface="Arial" panose="020B0604020202020204" pitchFamily="34" charset="0"/>
              <a:cs typeface="Arial" panose="020B0604020202020204" pitchFamily="34" charset="0"/>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799931408"/>
              </p:ext>
            </p:extLst>
          </p:nvPr>
        </p:nvGraphicFramePr>
        <p:xfrm>
          <a:off x="309282" y="1085975"/>
          <a:ext cx="6924675" cy="1557415"/>
        </p:xfrm>
        <a:graphic>
          <a:graphicData uri="http://schemas.openxmlformats.org/drawingml/2006/table">
            <a:tbl>
              <a:tblPr firstRow="1" bandRow="1">
                <a:tableStyleId>{5C22544A-7EE6-4342-B048-85BDC9FD1C3A}</a:tableStyleId>
              </a:tblPr>
              <a:tblGrid>
                <a:gridCol w="3954004">
                  <a:extLst>
                    <a:ext uri="{9D8B030D-6E8A-4147-A177-3AD203B41FA5}">
                      <a16:colId xmlns:a16="http://schemas.microsoft.com/office/drawing/2014/main" val="20000"/>
                    </a:ext>
                  </a:extLst>
                </a:gridCol>
                <a:gridCol w="2970671">
                  <a:extLst>
                    <a:ext uri="{9D8B030D-6E8A-4147-A177-3AD203B41FA5}">
                      <a16:colId xmlns:a16="http://schemas.microsoft.com/office/drawing/2014/main" val="20001"/>
                    </a:ext>
                  </a:extLst>
                </a:gridCol>
              </a:tblGrid>
              <a:tr h="355438">
                <a:tc>
                  <a:txBody>
                    <a:bodyPr/>
                    <a:lstStyle/>
                    <a:p>
                      <a:r>
                        <a:rPr lang="en-US" sz="1600" dirty="0">
                          <a:solidFill>
                            <a:schemeClr val="accent4">
                              <a:lumMod val="75000"/>
                            </a:schemeClr>
                          </a:solidFill>
                        </a:rPr>
                        <a:t>Description</a:t>
                      </a:r>
                      <a:endParaRPr lang="en-ZA" sz="1600" dirty="0">
                        <a:solidFill>
                          <a:schemeClr val="accent4">
                            <a:lumMod val="75000"/>
                          </a:schemeClr>
                        </a:solidFill>
                      </a:endParaRPr>
                    </a:p>
                  </a:txBody>
                  <a:tcPr/>
                </a:tc>
                <a:tc>
                  <a:txBody>
                    <a:bodyPr/>
                    <a:lstStyle/>
                    <a:p>
                      <a:endParaRPr lang="en-ZA" dirty="0">
                        <a:solidFill>
                          <a:schemeClr val="accent4">
                            <a:lumMod val="75000"/>
                          </a:schemeClr>
                        </a:solidFill>
                      </a:endParaRPr>
                    </a:p>
                  </a:txBody>
                  <a:tcPr/>
                </a:tc>
                <a:extLst>
                  <a:ext uri="{0D108BD9-81ED-4DB2-BD59-A6C34878D82A}">
                    <a16:rowId xmlns:a16="http://schemas.microsoft.com/office/drawing/2014/main" val="10000"/>
                  </a:ext>
                </a:extLst>
              </a:tr>
              <a:tr h="562777">
                <a:tc>
                  <a:txBody>
                    <a:bodyPr/>
                    <a:lstStyle/>
                    <a:p>
                      <a:r>
                        <a:rPr lang="en-US" sz="1600" dirty="0"/>
                        <a:t>B-BBEE</a:t>
                      </a:r>
                      <a:r>
                        <a:rPr lang="en-US" sz="1600" baseline="0" dirty="0"/>
                        <a:t> certificate of the Tenderer (Level 1-4)</a:t>
                      </a:r>
                      <a:endParaRPr lang="en-ZA" sz="1600" dirty="0"/>
                    </a:p>
                  </a:txBody>
                  <a:tcPr/>
                </a:tc>
                <a:tc>
                  <a:txBody>
                    <a:bodyPr/>
                    <a:lstStyle/>
                    <a:p>
                      <a:endParaRPr lang="en-ZA" sz="1600" dirty="0"/>
                    </a:p>
                  </a:txBody>
                  <a:tcPr/>
                </a:tc>
                <a:extLst>
                  <a:ext uri="{0D108BD9-81ED-4DB2-BD59-A6C34878D82A}">
                    <a16:rowId xmlns:a16="http://schemas.microsoft.com/office/drawing/2014/main" val="10001"/>
                  </a:ext>
                </a:extLst>
              </a:tr>
              <a:tr h="612535">
                <a:tc>
                  <a:txBody>
                    <a:bodyPr/>
                    <a:lstStyle/>
                    <a:p>
                      <a:r>
                        <a:rPr lang="en-US" sz="1800" kern="1200" dirty="0">
                          <a:solidFill>
                            <a:schemeClr val="dk1"/>
                          </a:solidFill>
                          <a:effectLst/>
                          <a:latin typeface="+mn-lt"/>
                          <a:ea typeface="+mn-ea"/>
                          <a:cs typeface="+mn-cs"/>
                        </a:rPr>
                        <a:t>Shareholding</a:t>
                      </a:r>
                      <a:endParaRPr lang="en-ZA" sz="1800" kern="1200" dirty="0">
                        <a:solidFill>
                          <a:schemeClr val="dk1"/>
                        </a:solidFill>
                        <a:effectLst/>
                        <a:latin typeface="Arial" panose="020B0604020202020204" pitchFamily="34" charset="0"/>
                        <a:ea typeface="+mn-ea"/>
                        <a:cs typeface="Arial" panose="020B0604020202020204" pitchFamily="34" charset="0"/>
                      </a:endParaRPr>
                    </a:p>
                  </a:txBody>
                  <a:tcPr/>
                </a:tc>
                <a:tc>
                  <a:txBody>
                    <a:bodyPr/>
                    <a:lstStyle/>
                    <a:p>
                      <a:endParaRPr lang="en-ZA" sz="16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97947256"/>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8853"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Evaluation Process  and Criteria </a:t>
            </a:r>
          </a:p>
        </p:txBody>
      </p:sp>
      <p:sp>
        <p:nvSpPr>
          <p:cNvPr id="34" name="Content Placeholder 2"/>
          <p:cNvSpPr txBox="1">
            <a:spLocks/>
          </p:cNvSpPr>
          <p:nvPr/>
        </p:nvSpPr>
        <p:spPr bwMode="auto">
          <a:xfrm>
            <a:off x="276226" y="1135117"/>
            <a:ext cx="7832566" cy="260994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lvl="1" algn="just">
              <a:spcBef>
                <a:spcPct val="30000"/>
              </a:spcBef>
              <a:spcAft>
                <a:spcPts val="0"/>
              </a:spcAft>
            </a:pPr>
            <a:endParaRPr lang="en-US" dirty="0">
              <a:ea typeface="Times New Roman"/>
              <a:cs typeface="Times New Roman"/>
            </a:endParaRPr>
          </a:p>
          <a:p>
            <a:pPr lvl="1" algn="just">
              <a:spcBef>
                <a:spcPct val="30000"/>
              </a:spcBef>
              <a:spcAft>
                <a:spcPts val="0"/>
              </a:spcAft>
            </a:pPr>
            <a:r>
              <a:rPr lang="en-US" dirty="0">
                <a:ea typeface="Times New Roman"/>
                <a:cs typeface="Times New Roman"/>
              </a:rPr>
              <a:t>The following </a:t>
            </a:r>
            <a:r>
              <a:rPr lang="en-US" dirty="0" smtClean="0">
                <a:ea typeface="Times New Roman"/>
                <a:cs typeface="Times New Roman"/>
              </a:rPr>
              <a:t>six (6) </a:t>
            </a:r>
            <a:r>
              <a:rPr lang="en-US" dirty="0">
                <a:ea typeface="Times New Roman"/>
                <a:cs typeface="Times New Roman"/>
              </a:rPr>
              <a:t>steps will be applied  during the evaluation </a:t>
            </a:r>
          </a:p>
          <a:p>
            <a:pPr marL="468102" lvl="3" indent="0" algn="just">
              <a:spcBef>
                <a:spcPts val="0"/>
              </a:spcBef>
              <a:spcAft>
                <a:spcPts val="0"/>
              </a:spcAft>
              <a:buNone/>
            </a:pPr>
            <a:endParaRPr lang="en-US" dirty="0">
              <a:ea typeface="Times New Roman"/>
              <a:cs typeface="Times New Roman"/>
            </a:endParaRPr>
          </a:p>
          <a:p>
            <a:pPr lvl="3" algn="just">
              <a:spcBef>
                <a:spcPts val="0"/>
              </a:spcBef>
              <a:spcAft>
                <a:spcPts val="0"/>
              </a:spcAft>
              <a:buFont typeface="Courier New" panose="02070309020205020404" pitchFamily="49" charset="0"/>
              <a:buChar char="o"/>
            </a:pPr>
            <a:r>
              <a:rPr lang="en-US" dirty="0">
                <a:ea typeface="Times New Roman"/>
                <a:cs typeface="Times New Roman"/>
              </a:rPr>
              <a:t> Step 1: Basic </a:t>
            </a:r>
            <a:r>
              <a:rPr lang="en-US" dirty="0" smtClean="0">
                <a:ea typeface="Times New Roman"/>
                <a:cs typeface="Times New Roman"/>
              </a:rPr>
              <a:t>compliance and Mandatory </a:t>
            </a:r>
            <a:r>
              <a:rPr lang="en-US" dirty="0" err="1" smtClean="0">
                <a:ea typeface="Times New Roman"/>
                <a:cs typeface="Times New Roman"/>
              </a:rPr>
              <a:t>returnables</a:t>
            </a:r>
            <a:endParaRPr lang="en-US" dirty="0" smtClean="0">
              <a:ea typeface="Times New Roman"/>
              <a:cs typeface="Times New Roman"/>
            </a:endParaRPr>
          </a:p>
          <a:p>
            <a:pPr lvl="3" algn="just">
              <a:spcBef>
                <a:spcPts val="0"/>
              </a:spcBef>
              <a:spcAft>
                <a:spcPts val="0"/>
              </a:spcAft>
              <a:buFont typeface="Courier New" panose="02070309020205020404" pitchFamily="49" charset="0"/>
              <a:buChar char="o"/>
            </a:pPr>
            <a:r>
              <a:rPr lang="en-US" dirty="0">
                <a:ea typeface="Times New Roman"/>
                <a:cs typeface="Times New Roman"/>
              </a:rPr>
              <a:t> </a:t>
            </a:r>
            <a:r>
              <a:rPr lang="en-US" dirty="0" smtClean="0">
                <a:ea typeface="Times New Roman"/>
                <a:cs typeface="Times New Roman"/>
              </a:rPr>
              <a:t>Step 2: SDL&amp;I Prequalification</a:t>
            </a:r>
          </a:p>
          <a:p>
            <a:pPr lvl="3" algn="just">
              <a:spcBef>
                <a:spcPts val="0"/>
              </a:spcBef>
              <a:spcAft>
                <a:spcPts val="0"/>
              </a:spcAft>
              <a:buFont typeface="Courier New" panose="02070309020205020404" pitchFamily="49" charset="0"/>
              <a:buChar char="o"/>
            </a:pPr>
            <a:r>
              <a:rPr lang="en-US" dirty="0">
                <a:ea typeface="Times New Roman"/>
                <a:cs typeface="Times New Roman"/>
              </a:rPr>
              <a:t> </a:t>
            </a:r>
            <a:r>
              <a:rPr lang="en-US" dirty="0" smtClean="0">
                <a:ea typeface="Times New Roman"/>
                <a:cs typeface="Times New Roman"/>
              </a:rPr>
              <a:t>Step 3  Designated material </a:t>
            </a:r>
            <a:endParaRPr lang="en-US" dirty="0">
              <a:ea typeface="Times New Roman"/>
              <a:cs typeface="Times New Roman"/>
            </a:endParaRPr>
          </a:p>
          <a:p>
            <a:pPr lvl="3" algn="just">
              <a:spcBef>
                <a:spcPts val="0"/>
              </a:spcBef>
              <a:spcAft>
                <a:spcPts val="0"/>
              </a:spcAft>
              <a:buFont typeface="Courier New" panose="02070309020205020404" pitchFamily="49" charset="0"/>
              <a:buChar char="o"/>
            </a:pPr>
            <a:r>
              <a:rPr lang="en-US" dirty="0">
                <a:ea typeface="Times New Roman"/>
                <a:cs typeface="Times New Roman"/>
              </a:rPr>
              <a:t> Step 4</a:t>
            </a:r>
            <a:r>
              <a:rPr lang="en-US" dirty="0" smtClean="0">
                <a:ea typeface="Times New Roman"/>
                <a:cs typeface="Times New Roman"/>
              </a:rPr>
              <a:t>: </a:t>
            </a:r>
            <a:r>
              <a:rPr lang="en-US" dirty="0">
                <a:ea typeface="Times New Roman"/>
                <a:cs typeface="Times New Roman"/>
              </a:rPr>
              <a:t>Gatekeeper and Functionality </a:t>
            </a:r>
          </a:p>
          <a:p>
            <a:pPr lvl="3" algn="just">
              <a:spcBef>
                <a:spcPts val="0"/>
              </a:spcBef>
              <a:spcAft>
                <a:spcPts val="0"/>
              </a:spcAft>
              <a:buFont typeface="Courier New" panose="02070309020205020404" pitchFamily="49" charset="0"/>
              <a:buChar char="o"/>
            </a:pPr>
            <a:r>
              <a:rPr lang="en-US" dirty="0">
                <a:ea typeface="Times New Roman"/>
                <a:cs typeface="Times New Roman"/>
              </a:rPr>
              <a:t> Step </a:t>
            </a:r>
            <a:r>
              <a:rPr lang="en-US" dirty="0" smtClean="0">
                <a:ea typeface="Times New Roman"/>
                <a:cs typeface="Times New Roman"/>
              </a:rPr>
              <a:t>5: </a:t>
            </a:r>
            <a:r>
              <a:rPr lang="en-US" dirty="0">
                <a:ea typeface="Times New Roman"/>
                <a:cs typeface="Times New Roman"/>
              </a:rPr>
              <a:t>Price and Preference scoring</a:t>
            </a:r>
          </a:p>
          <a:p>
            <a:pPr lvl="3" algn="just">
              <a:spcBef>
                <a:spcPts val="0"/>
              </a:spcBef>
              <a:spcAft>
                <a:spcPts val="0"/>
              </a:spcAft>
              <a:buFont typeface="Courier New" panose="02070309020205020404" pitchFamily="49" charset="0"/>
              <a:buChar char="o"/>
            </a:pPr>
            <a:r>
              <a:rPr lang="en-US" dirty="0">
                <a:ea typeface="Times New Roman"/>
                <a:cs typeface="Times New Roman"/>
              </a:rPr>
              <a:t> Step 6</a:t>
            </a:r>
            <a:r>
              <a:rPr lang="en-US" dirty="0" smtClean="0">
                <a:ea typeface="Times New Roman"/>
                <a:cs typeface="Times New Roman"/>
              </a:rPr>
              <a:t>: </a:t>
            </a:r>
            <a:r>
              <a:rPr lang="en-US" dirty="0">
                <a:ea typeface="Times New Roman"/>
                <a:cs typeface="Times New Roman"/>
              </a:rPr>
              <a:t>Contractual Requirements </a:t>
            </a:r>
          </a:p>
          <a:p>
            <a:pPr lvl="1" algn="just">
              <a:spcBef>
                <a:spcPct val="30000"/>
              </a:spcBef>
              <a:spcAft>
                <a:spcPts val="0"/>
              </a:spcAft>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Tree>
    <p:extLst>
      <p:ext uri="{BB962C8B-B14F-4D97-AF65-F5344CB8AC3E}">
        <p14:creationId xmlns:p14="http://schemas.microsoft.com/office/powerpoint/2010/main" val="1155207787"/>
      </p:ext>
    </p:extLst>
  </p:cSld>
  <p:clrMapOvr>
    <a:masterClrMapping/>
  </p:clrMapOvr>
  <p:transition spd="slow">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RESETCHARTS" val="True"/>
  <p:tag name="INCLUDEPPT" val="True"/>
  <p:tag name="REALTIMEBACKUP" val="False"/>
  <p:tag name="CHARTSCALE" val="True"/>
  <p:tag name="FIBINCLUDEOTHER" val="True"/>
  <p:tag name="PRRESPONSE3" val="8"/>
  <p:tag name="PRRESPONSE7" val="4"/>
  <p:tag name="SHOWFLASHWARNING" val="True"/>
  <p:tag name="SAVECSVWITHSESSION" val="False"/>
  <p:tag name="COUNTDOWNSTYLE" val="-1"/>
  <p:tag name="INPUTSOURCE" val="1"/>
  <p:tag name="AUTOADVANCE" val="False"/>
  <p:tag name="RACEENDPOINTS" val="100"/>
  <p:tag name="TEAMSINLEADERBOARD" val="5"/>
  <p:tag name="DEFAULTNUMTEAMS" val="5"/>
  <p:tag name="CUSTOMCELLBACKCOLOR3" val="-268652"/>
  <p:tag name="DISPLAYDEVICEID" val="True"/>
  <p:tag name="POLLINGCYCLE" val="2"/>
  <p:tag name="MULTIRESPDIVISOR" val="1"/>
  <p:tag name="INCORRECTPOINTVALUE" val="0"/>
  <p:tag name="ADVANCEDSETTINGSVIEW" val="Fals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2830136"/>
  <p:tag name="DISPLAYNAME" val="True"/>
  <p:tag name="GRIDSIZE" val="{Width=800, Height=600}"/>
  <p:tag name="PARTLISTDEFAULT" val="0"/>
  <p:tag name="ZEROBASED" val="False"/>
  <p:tag name="FIBDISPLAYKEYWORDS" val="True"/>
  <p:tag name="PRRESPONSE8" val="3"/>
  <p:tag name="BULLETTYPE" val="3"/>
  <p:tag name="BACKUPSESSIONS" val="True"/>
  <p:tag name="RACERSMAXDISPLAYED" val="5"/>
  <p:tag name="BUBBLEVALUEFORMAT" val="0.0"/>
  <p:tag name="DISPLAYDEVICENUMBER" val="True"/>
  <p:tag name="CHARTLABELS" val="1"/>
  <p:tag name="REALTIMEBACKUPPATH" val="(None)"/>
  <p:tag name="PRRESPONSE2" val="9"/>
  <p:tag name="PRRESPONSE10" val="1"/>
  <p:tag name="CSVFORMAT" val="0"/>
  <p:tag name="BACKUPMAINTENANCE" val="7"/>
  <p:tag name="BUBBLENAMEVISIBLE" val="True"/>
  <p:tag name="CUSTOMCELLBACKCOLOR4" val="-8355712"/>
  <p:tag name="INCLUDENONRESPONDERS" val="Fals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CHARTCOLORS" val="0"/>
  <p:tag name="POWERPOINTVERSION" val="14.0"/>
  <p:tag name="CORRECTPOINTVALUE" val="1"/>
  <p:tag name="BUBBLESIZEVISIBLE" val="True"/>
  <p:tag name="REVIEWONLY" val="False"/>
  <p:tag name="GRIDROTATIONINTERVAL" val="2"/>
  <p:tag name="CS" val="1,2"/>
  <p:tag name="PRRESPONSE5" val="6"/>
  <p:tag name="DELIMITERS" val="3.1"/>
  <p:tag name="TPFULLVERSION" val="4.2.3.231"/>
  <p:tag name="THINKCELLPRESENTATIONDONOTDELETE" val="&lt;?xml version=&quot;1.0&quot; encoding=&quot;UTF-16&quot; standalone=&quot;yes&quot;?&gt;&#10;&lt;root reqver=&quot;17839&quot;&gt;&lt;version val=&quot;21174&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7&quot;&gt;&lt;elem m_fUsage=&quot;6.94436721777523400000E+000&quot;&gt;&lt;m_ppcolschidx val=&quot;0&quot;/&gt;&lt;m_rgb r=&quot;ad&quot; g=&quot;ad&quot; b=&quot;ad&quot;/&gt;&lt;/elem&gt;&lt;elem m_fUsage=&quot;1.72097568723177100000E+000&quot;&gt;&lt;m_ppcolschidx val=&quot;0&quot;/&gt;&lt;m_rgb r=&quot;d9&quot; g=&quot;d9&quot; b=&quot;d9&quot;/&gt;&lt;/elem&gt;&lt;elem m_fUsage=&quot;7.39811163800404570000E-001&quot;&gt;&lt;m_ppcolschidx val=&quot;0&quot;/&gt;&lt;m_rgb r=&quot;0&quot; g=&quot;0&quot; b=&quot;0&quot;/&gt;&lt;/elem&gt;&lt;elem m_fUsage=&quot;1.68395824273397550000E-001&quot;&gt;&lt;m_ppcolschidx val=&quot;0&quot;/&gt;&lt;m_rgb r=&quot;ff&quot; g=&quot;4b&quot; b=&quot;37&quot;/&gt;&lt;/elem&gt;&lt;elem m_fUsage=&quot;1.21576654590569360000E-001&quot;&gt;&lt;m_ppcolschidx val=&quot;0&quot;/&gt;&lt;m_rgb r=&quot;dd&quot; g=&quot;0&quot; b=&quot;5&quot;/&gt;&lt;/elem&gt;&lt;elem m_fUsage=&quot;1.09418989131512430000E-001&quot;&gt;&lt;m_ppcolschidx val=&quot;0&quot;/&gt;&lt;m_rgb r=&quot;fe&quot; g=&quot;f8&quot; b=&quot;5&quot;/&gt;&lt;/elem&gt;&lt;elem m_fUsage=&quot;9.84770902183611930000E-002&quot;&gt;&lt;m_ppcolschidx val=&quot;0&quot;/&gt;&lt;m_rgb r=&quot;39&quot; g=&quot;a4&quot; b=&quot;49&quot;/&gt;&lt;/elem&gt;&lt;/m_vecMRU&gt;&lt;/m_mruColor&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2523"/>
</p:tagLst>
</file>

<file path=ppt/tags/tag1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0.xml><?xml version="1.0" encoding="utf-8"?>
<p:tagLst xmlns:a="http://schemas.openxmlformats.org/drawingml/2006/main" xmlns:r="http://schemas.openxmlformats.org/officeDocument/2006/relationships" xmlns:p="http://schemas.openxmlformats.org/presentationml/2006/main">
  <p:tag name="NAME" val="Moon"/>
</p:tagLst>
</file>

<file path=ppt/tags/tag101.xml><?xml version="1.0" encoding="utf-8"?>
<p:tagLst xmlns:a="http://schemas.openxmlformats.org/drawingml/2006/main" xmlns:r="http://schemas.openxmlformats.org/officeDocument/2006/relationships" xmlns:p="http://schemas.openxmlformats.org/presentationml/2006/main">
  <p:tag name="NAME" val="Moon"/>
</p:tagLst>
</file>

<file path=ppt/tags/tag10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0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4.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0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0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0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1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1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NAME" val="Moon"/>
</p:tagLst>
</file>

<file path=ppt/tags/tag116.xml><?xml version="1.0" encoding="utf-8"?>
<p:tagLst xmlns:a="http://schemas.openxmlformats.org/drawingml/2006/main" xmlns:r="http://schemas.openxmlformats.org/officeDocument/2006/relationships" xmlns:p="http://schemas.openxmlformats.org/presentationml/2006/main">
  <p:tag name="NAME" val="Moon"/>
</p:tagLst>
</file>

<file path=ppt/tags/tag117.xml><?xml version="1.0" encoding="utf-8"?>
<p:tagLst xmlns:a="http://schemas.openxmlformats.org/drawingml/2006/main" xmlns:r="http://schemas.openxmlformats.org/officeDocument/2006/relationships" xmlns:p="http://schemas.openxmlformats.org/presentationml/2006/main">
  <p:tag name="NAME" val="Moon"/>
</p:tagLst>
</file>

<file path=ppt/tags/tag118.xml><?xml version="1.0" encoding="utf-8"?>
<p:tagLst xmlns:a="http://schemas.openxmlformats.org/drawingml/2006/main" xmlns:r="http://schemas.openxmlformats.org/officeDocument/2006/relationships" xmlns:p="http://schemas.openxmlformats.org/presentationml/2006/main">
  <p:tag name="NAME" val="Moon"/>
</p:tagLst>
</file>

<file path=ppt/tags/tag119.xml><?xml version="1.0" encoding="utf-8"?>
<p:tagLst xmlns:a="http://schemas.openxmlformats.org/drawingml/2006/main" xmlns:r="http://schemas.openxmlformats.org/officeDocument/2006/relationships" xmlns:p="http://schemas.openxmlformats.org/presentationml/2006/main">
  <p:tag name="NAME" val="Moon"/>
</p:tagLst>
</file>

<file path=ppt/tags/tag1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2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2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2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NAME" val="Moon"/>
</p:tagLst>
</file>

<file path=ppt/tags/tag134.xml><?xml version="1.0" encoding="utf-8"?>
<p:tagLst xmlns:a="http://schemas.openxmlformats.org/drawingml/2006/main" xmlns:r="http://schemas.openxmlformats.org/officeDocument/2006/relationships" xmlns:p="http://schemas.openxmlformats.org/presentationml/2006/main">
  <p:tag name="NAME" val="Moon"/>
</p:tagLst>
</file>

<file path=ppt/tags/tag135.xml><?xml version="1.0" encoding="utf-8"?>
<p:tagLst xmlns:a="http://schemas.openxmlformats.org/drawingml/2006/main" xmlns:r="http://schemas.openxmlformats.org/officeDocument/2006/relationships" xmlns:p="http://schemas.openxmlformats.org/presentationml/2006/main">
  <p:tag name="NAME" val="Moon"/>
</p:tagLst>
</file>

<file path=ppt/tags/tag136.xml><?xml version="1.0" encoding="utf-8"?>
<p:tagLst xmlns:a="http://schemas.openxmlformats.org/drawingml/2006/main" xmlns:r="http://schemas.openxmlformats.org/officeDocument/2006/relationships" xmlns:p="http://schemas.openxmlformats.org/presentationml/2006/main">
  <p:tag name="NAME" val="Moon"/>
</p:tagLst>
</file>

<file path=ppt/tags/tag137.xml><?xml version="1.0" encoding="utf-8"?>
<p:tagLst xmlns:a="http://schemas.openxmlformats.org/drawingml/2006/main" xmlns:r="http://schemas.openxmlformats.org/officeDocument/2006/relationships" xmlns:p="http://schemas.openxmlformats.org/presentationml/2006/main">
  <p:tag name="NAME" val="Moon"/>
</p:tagLst>
</file>

<file path=ppt/tags/tag13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3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4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4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4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4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4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64.xml><?xml version="1.0" encoding="utf-8"?>
<p:tagLst xmlns:a="http://schemas.openxmlformats.org/drawingml/2006/main" xmlns:r="http://schemas.openxmlformats.org/officeDocument/2006/relationships" xmlns:p="http://schemas.openxmlformats.org/presentationml/2006/main">
  <p:tag name="NAME" val="Moon"/>
</p:tagLst>
</file>

<file path=ppt/tags/tag165.xml><?xml version="1.0" encoding="utf-8"?>
<p:tagLst xmlns:a="http://schemas.openxmlformats.org/drawingml/2006/main" xmlns:r="http://schemas.openxmlformats.org/officeDocument/2006/relationships" xmlns:p="http://schemas.openxmlformats.org/presentationml/2006/main">
  <p:tag name="NAME" val="Moon"/>
</p:tagLst>
</file>

<file path=ppt/tags/tag166.xml><?xml version="1.0" encoding="utf-8"?>
<p:tagLst xmlns:a="http://schemas.openxmlformats.org/drawingml/2006/main" xmlns:r="http://schemas.openxmlformats.org/officeDocument/2006/relationships" xmlns:p="http://schemas.openxmlformats.org/presentationml/2006/main">
  <p:tag name="NAME" val="Moon"/>
</p:tagLst>
</file>

<file path=ppt/tags/tag167.xml><?xml version="1.0" encoding="utf-8"?>
<p:tagLst xmlns:a="http://schemas.openxmlformats.org/drawingml/2006/main" xmlns:r="http://schemas.openxmlformats.org/officeDocument/2006/relationships" xmlns:p="http://schemas.openxmlformats.org/presentationml/2006/main">
  <p:tag name="NAME" val="Moon"/>
</p:tagLst>
</file>

<file path=ppt/tags/tag168.xml><?xml version="1.0" encoding="utf-8"?>
<p:tagLst xmlns:a="http://schemas.openxmlformats.org/drawingml/2006/main" xmlns:r="http://schemas.openxmlformats.org/officeDocument/2006/relationships" xmlns:p="http://schemas.openxmlformats.org/presentationml/2006/main">
  <p:tag name="NAME" val="Moon"/>
</p:tagLst>
</file>

<file path=ppt/tags/tag169.xml><?xml version="1.0" encoding="utf-8"?>
<p:tagLst xmlns:a="http://schemas.openxmlformats.org/drawingml/2006/main" xmlns:r="http://schemas.openxmlformats.org/officeDocument/2006/relationships" xmlns:p="http://schemas.openxmlformats.org/presentationml/2006/main">
  <p:tag name="NAME" val="MoonShape"/>
</p:tagLst>
</file>

<file path=ppt/tags/tag1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0.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71.xml><?xml version="1.0" encoding="utf-8"?>
<p:tagLst xmlns:a="http://schemas.openxmlformats.org/drawingml/2006/main" xmlns:r="http://schemas.openxmlformats.org/officeDocument/2006/relationships" xmlns:p="http://schemas.openxmlformats.org/presentationml/2006/main">
  <p:tag name="NAME" val="MoonShape"/>
</p:tagLst>
</file>

<file path=ppt/tags/tag17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73.xml><?xml version="1.0" encoding="utf-8"?>
<p:tagLst xmlns:a="http://schemas.openxmlformats.org/drawingml/2006/main" xmlns:r="http://schemas.openxmlformats.org/officeDocument/2006/relationships" xmlns:p="http://schemas.openxmlformats.org/presentationml/2006/main">
  <p:tag name="NAME" val="MoonShape"/>
</p:tagLst>
</file>

<file path=ppt/tags/tag174.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75.xml><?xml version="1.0" encoding="utf-8"?>
<p:tagLst xmlns:a="http://schemas.openxmlformats.org/drawingml/2006/main" xmlns:r="http://schemas.openxmlformats.org/officeDocument/2006/relationships" xmlns:p="http://schemas.openxmlformats.org/presentationml/2006/main">
  <p:tag name="NAME" val="MoonShape"/>
</p:tagLst>
</file>

<file path=ppt/tags/tag17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77.xml><?xml version="1.0" encoding="utf-8"?>
<p:tagLst xmlns:a="http://schemas.openxmlformats.org/drawingml/2006/main" xmlns:r="http://schemas.openxmlformats.org/officeDocument/2006/relationships" xmlns:p="http://schemas.openxmlformats.org/presentationml/2006/main">
  <p:tag name="NAME" val="MoonShape"/>
</p:tagLst>
</file>

<file path=ppt/tags/tag17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tuSAc6d1K0aKmEGVWtIad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YRiKSgly70G28fp2Ua8VIg"/>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kMVI0V1sgU6udHeNQPshs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WROgRnDLA0.GXKO5P6Q3G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tCPUrIAZyUeOaJiKCjrea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k4od3.app0C2DPgKnWMGYQ"/>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XEjzpTOCekGrnsPAG32kK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IOUiqxVXNkibtZ18d1Rc.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HyCcM6.ME0iRr9TrI5TpyQ"/>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N2.bgMeULkCiapanxbCh7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_Q2DrxYXO0eCdORqYnMNi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qetz9y8N5EK95b5B8zZBYw"/>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Ui3AarO1GkKbrejTDwA5k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nHEHaL2KqUmLWHFDeKvny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40yF76I3fE6NORYcvaXCu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q4jhulFVrkW4IkR9jsMCIw"/>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wDkSobBI60ig_pveVazSoA"/>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khhpZEswXUiZFqw0TbGVQ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iwHrz4yqCUu7QuVnxCpq6A"/>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ouApwxe00U6ATrrSIiyQE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jzUDH_opTUWIyllcTXYY_w"/>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eFm5hu1.t0CsTpCn6BZ43Q"/>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n5eJKzbrpUag2HRzz4xYa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JcG7UdoO5E2SbezUIniEY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x8YGR6xx_0qQYFBt_1MUk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z.X7NstzBkaZ5GOSG55Vh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mw0.8qxr5kSjVcxXDtM18w"/>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0pDbwdzNyEutpRqgtoi90A"/>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BGlNrcakMEetwqfJRepRMQ"/>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vqRijUZkuUK79WUe_HdGUQ"/>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JIVGDhyM0eu8REmyuqfNQ"/>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QxgF2KUekki5rH8x1uUSD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9vFZpgYbh0.D17jFy0Ecd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4jok8NDCoUmE4mjygZzCm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YtJL9hax_kqzn1zAjkdHQ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flS9DDBcp0eFt3_AbQ8ukA"/>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_D69ryOfqkiTj_TubAS0EA"/>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rAGJPpdHpUOYrzD1cR1Nn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ipd0KzxXAEaV7W4c5BLO2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g7.HmAbipkSz5._FL_q32A"/>
</p:tagLst>
</file>

<file path=ppt/tags/tag22.xml><?xml version="1.0" encoding="utf-8"?>
<p:tagLst xmlns:a="http://schemas.openxmlformats.org/drawingml/2006/main" xmlns:r="http://schemas.openxmlformats.org/officeDocument/2006/relationships" xmlns:p="http://schemas.openxmlformats.org/presentationml/2006/main">
  <p:tag name="NAME" val="Moon"/>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qcrUNx9vdEmSAQ1pEKN.cQ"/>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uTog4j.PVUqEdxJdrlSTHA"/>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Soep8Hx0y0uByMRDI3TI3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2PHyoqcOPkGiRgvggl6H_A"/>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NR1ZMqs_dkiRFwAswDF1bQ"/>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5raWIaQp0EydM0K4sOwHe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loyZ6JcaJ0qSzG32DexvG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AOOHesceZ0CVUSOnkVlTZw"/>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nJhXO_rrkkaR83RJktve9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96EMkSCLuk.0FHiXkc9sAg"/>
</p:tagLst>
</file>

<file path=ppt/tags/tag23.xml><?xml version="1.0" encoding="utf-8"?>
<p:tagLst xmlns:a="http://schemas.openxmlformats.org/drawingml/2006/main" xmlns:r="http://schemas.openxmlformats.org/officeDocument/2006/relationships" xmlns:p="http://schemas.openxmlformats.org/presentationml/2006/main">
  <p:tag name="NAME" val="Moon"/>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63pYBrpRTkCTqk3BG_dmbA"/>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bMQ.tt1j1k6vuQQ4eFphVQ"/>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HmoZNT833kW5uvO5PfHQDw"/>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jepnIVKXOEiSqqaJMPHcWA"/>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5.xml><?xml version="1.0" encoding="utf-8"?>
<p:tagLst xmlns:a="http://schemas.openxmlformats.org/drawingml/2006/main" xmlns:r="http://schemas.openxmlformats.org/officeDocument/2006/relationships" xmlns:p="http://schemas.openxmlformats.org/presentationml/2006/main">
  <p:tag name="NAME" val="Moon"/>
</p:tagLst>
</file>

<file path=ppt/tags/tag246.xml><?xml version="1.0" encoding="utf-8"?>
<p:tagLst xmlns:a="http://schemas.openxmlformats.org/drawingml/2006/main" xmlns:r="http://schemas.openxmlformats.org/officeDocument/2006/relationships" xmlns:p="http://schemas.openxmlformats.org/presentationml/2006/main">
  <p:tag name="NAME" val="Moon"/>
</p:tagLst>
</file>

<file path=ppt/tags/tag247.xml><?xml version="1.0" encoding="utf-8"?>
<p:tagLst xmlns:a="http://schemas.openxmlformats.org/drawingml/2006/main" xmlns:r="http://schemas.openxmlformats.org/officeDocument/2006/relationships" xmlns:p="http://schemas.openxmlformats.org/presentationml/2006/main">
  <p:tag name="NAME" val="Moon"/>
</p:tagLst>
</file>

<file path=ppt/tags/tag248.xml><?xml version="1.0" encoding="utf-8"?>
<p:tagLst xmlns:a="http://schemas.openxmlformats.org/drawingml/2006/main" xmlns:r="http://schemas.openxmlformats.org/officeDocument/2006/relationships" xmlns:p="http://schemas.openxmlformats.org/presentationml/2006/main">
  <p:tag name="NAME" val="Moon"/>
</p:tagLst>
</file>

<file path=ppt/tags/tag249.xml><?xml version="1.0" encoding="utf-8"?>
<p:tagLst xmlns:a="http://schemas.openxmlformats.org/drawingml/2006/main" xmlns:r="http://schemas.openxmlformats.org/officeDocument/2006/relationships" xmlns:p="http://schemas.openxmlformats.org/presentationml/2006/main">
  <p:tag name="NAME" val="Moon"/>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5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5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5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5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5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5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5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5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3.xml><?xml version="1.0" encoding="utf-8"?>
<p:tagLst xmlns:a="http://schemas.openxmlformats.org/drawingml/2006/main" xmlns:r="http://schemas.openxmlformats.org/officeDocument/2006/relationships" xmlns:p="http://schemas.openxmlformats.org/presentationml/2006/main">
  <p:tag name="NAME" val="Moon"/>
</p:tagLst>
</file>

<file path=ppt/tags/tag264.xml><?xml version="1.0" encoding="utf-8"?>
<p:tagLst xmlns:a="http://schemas.openxmlformats.org/drawingml/2006/main" xmlns:r="http://schemas.openxmlformats.org/officeDocument/2006/relationships" xmlns:p="http://schemas.openxmlformats.org/presentationml/2006/main">
  <p:tag name="NAME" val="Moon"/>
</p:tagLst>
</file>

<file path=ppt/tags/tag265.xml><?xml version="1.0" encoding="utf-8"?>
<p:tagLst xmlns:a="http://schemas.openxmlformats.org/drawingml/2006/main" xmlns:r="http://schemas.openxmlformats.org/officeDocument/2006/relationships" xmlns:p="http://schemas.openxmlformats.org/presentationml/2006/main">
  <p:tag name="NAME" val="Moon"/>
</p:tagLst>
</file>

<file path=ppt/tags/tag266.xml><?xml version="1.0" encoding="utf-8"?>
<p:tagLst xmlns:a="http://schemas.openxmlformats.org/drawingml/2006/main" xmlns:r="http://schemas.openxmlformats.org/officeDocument/2006/relationships" xmlns:p="http://schemas.openxmlformats.org/presentationml/2006/main">
  <p:tag name="NAME" val="Moon"/>
</p:tagLst>
</file>

<file path=ppt/tags/tag267.xml><?xml version="1.0" encoding="utf-8"?>
<p:tagLst xmlns:a="http://schemas.openxmlformats.org/drawingml/2006/main" xmlns:r="http://schemas.openxmlformats.org/officeDocument/2006/relationships" xmlns:p="http://schemas.openxmlformats.org/presentationml/2006/main">
  <p:tag name="NAME" val="Moon"/>
</p:tagLst>
</file>

<file path=ppt/tags/tag26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6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7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7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7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7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7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7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yGPXXvLWg0qpTFJ8tLHQlQ"/>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7b1FMBVfSUaQ_fSKwOL4bw"/>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6DmMxMRgVk6v4ZPbef_lTA"/>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Qo6nv8xyTk2Gyvc2zKhrDw"/>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AmcvkwpZEkCj_t47e4ZstA"/>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kbzxSdvBCEOo2bqpTCAGcg"/>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EmDE277H70ODx5mfWn3CcQ"/>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b0mObU4dV0WXs77rz3sbVg"/>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L2AMokOxyEqLhOuDofFB6g"/>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b0mObU4dV0WXs77rz3sbVg"/>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xyv9YW0Ki0S666hAI6qyBA"/>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fj6Ozcv59U6kf2aGMkRU0Q"/>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skm35UWhGk6Ywqur0RdIxA"/>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I_9PeqlYlEKzoBnFRZrtW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kvW.g0s9jkm6XhpLsrNhGQ"/>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42.xml><?xml version="1.0" encoding="utf-8"?>
<p:tagLst xmlns:a="http://schemas.openxmlformats.org/drawingml/2006/main" xmlns:r="http://schemas.openxmlformats.org/officeDocument/2006/relationships" xmlns:p="http://schemas.openxmlformats.org/presentationml/2006/main">
  <p:tag name="NAME" val="Moon"/>
</p:tagLst>
</file>

<file path=ppt/tags/tag43.xml><?xml version="1.0" encoding="utf-8"?>
<p:tagLst xmlns:a="http://schemas.openxmlformats.org/drawingml/2006/main" xmlns:r="http://schemas.openxmlformats.org/officeDocument/2006/relationships" xmlns:p="http://schemas.openxmlformats.org/presentationml/2006/main">
  <p:tag name="NAME" val="Moon"/>
</p:tagLst>
</file>

<file path=ppt/tags/tag44.xml><?xml version="1.0" encoding="utf-8"?>
<p:tagLst xmlns:a="http://schemas.openxmlformats.org/drawingml/2006/main" xmlns:r="http://schemas.openxmlformats.org/officeDocument/2006/relationships" xmlns:p="http://schemas.openxmlformats.org/presentationml/2006/main">
  <p:tag name="NAME" val="Moon"/>
</p:tagLst>
</file>

<file path=ppt/tags/tag45.xml><?xml version="1.0" encoding="utf-8"?>
<p:tagLst xmlns:a="http://schemas.openxmlformats.org/drawingml/2006/main" xmlns:r="http://schemas.openxmlformats.org/officeDocument/2006/relationships" xmlns:p="http://schemas.openxmlformats.org/presentationml/2006/main">
  <p:tag name="NAME" val="Moon"/>
</p:tagLst>
</file>

<file path=ppt/tags/tag46.xml><?xml version="1.0" encoding="utf-8"?>
<p:tagLst xmlns:a="http://schemas.openxmlformats.org/drawingml/2006/main" xmlns:r="http://schemas.openxmlformats.org/officeDocument/2006/relationships" xmlns:p="http://schemas.openxmlformats.org/presentationml/2006/main">
  <p:tag name="NAME" val="Moon"/>
</p:tagLst>
</file>

<file path=ppt/tags/tag47.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9.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5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
</p:tagLst>
</file>

<file path=ppt/tags/tag63.xml><?xml version="1.0" encoding="utf-8"?>
<p:tagLst xmlns:a="http://schemas.openxmlformats.org/drawingml/2006/main" xmlns:r="http://schemas.openxmlformats.org/officeDocument/2006/relationships" xmlns:p="http://schemas.openxmlformats.org/presentationml/2006/main">
  <p:tag name="NAME" val="Moon"/>
</p:tagLst>
</file>

<file path=ppt/tags/tag64.xml><?xml version="1.0" encoding="utf-8"?>
<p:tagLst xmlns:a="http://schemas.openxmlformats.org/drawingml/2006/main" xmlns:r="http://schemas.openxmlformats.org/officeDocument/2006/relationships" xmlns:p="http://schemas.openxmlformats.org/presentationml/2006/main">
  <p:tag name="NAME" val="Moon"/>
</p:tagLst>
</file>

<file path=ppt/tags/tag65.xml><?xml version="1.0" encoding="utf-8"?>
<p:tagLst xmlns:a="http://schemas.openxmlformats.org/drawingml/2006/main" xmlns:r="http://schemas.openxmlformats.org/officeDocument/2006/relationships" xmlns:p="http://schemas.openxmlformats.org/presentationml/2006/main">
  <p:tag name="NAME" val="Moon"/>
</p:tagLst>
</file>

<file path=ppt/tags/tag6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7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7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7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NAME" val="Moon"/>
</p:tagLst>
</file>

<file path=ppt/tags/tag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0.xml><?xml version="1.0" encoding="utf-8"?>
<p:tagLst xmlns:a="http://schemas.openxmlformats.org/drawingml/2006/main" xmlns:r="http://schemas.openxmlformats.org/officeDocument/2006/relationships" xmlns:p="http://schemas.openxmlformats.org/presentationml/2006/main">
  <p:tag name="NAME" val="Moon"/>
</p:tagLst>
</file>

<file path=ppt/tags/tag81.xml><?xml version="1.0" encoding="utf-8"?>
<p:tagLst xmlns:a="http://schemas.openxmlformats.org/drawingml/2006/main" xmlns:r="http://schemas.openxmlformats.org/officeDocument/2006/relationships" xmlns:p="http://schemas.openxmlformats.org/presentationml/2006/main">
  <p:tag name="NAME" val="Moon"/>
</p:tagLst>
</file>

<file path=ppt/tags/tag82.xml><?xml version="1.0" encoding="utf-8"?>
<p:tagLst xmlns:a="http://schemas.openxmlformats.org/drawingml/2006/main" xmlns:r="http://schemas.openxmlformats.org/officeDocument/2006/relationships" xmlns:p="http://schemas.openxmlformats.org/presentationml/2006/main">
  <p:tag name="NAME" val="Moon"/>
</p:tagLst>
</file>

<file path=ppt/tags/tag83.xml><?xml version="1.0" encoding="utf-8"?>
<p:tagLst xmlns:a="http://schemas.openxmlformats.org/drawingml/2006/main" xmlns:r="http://schemas.openxmlformats.org/officeDocument/2006/relationships" xmlns:p="http://schemas.openxmlformats.org/presentationml/2006/main">
  <p:tag name="NAME" val="Moon"/>
</p:tagLst>
</file>

<file path=ppt/tags/tag84.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6.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8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88.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8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0.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9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92.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93.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NAME" val="Moon"/>
</p:tagLst>
</file>

<file path=ppt/tags/tag98.xml><?xml version="1.0" encoding="utf-8"?>
<p:tagLst xmlns:a="http://schemas.openxmlformats.org/drawingml/2006/main" xmlns:r="http://schemas.openxmlformats.org/officeDocument/2006/relationships" xmlns:p="http://schemas.openxmlformats.org/presentationml/2006/main">
  <p:tag name="NAME" val="Moon"/>
</p:tagLst>
</file>

<file path=ppt/tags/tag99.xml><?xml version="1.0" encoding="utf-8"?>
<p:tagLst xmlns:a="http://schemas.openxmlformats.org/drawingml/2006/main" xmlns:r="http://schemas.openxmlformats.org/officeDocument/2006/relationships" xmlns:p="http://schemas.openxmlformats.org/presentationml/2006/main">
  <p:tag name="NAME" val="Moon"/>
</p:tagLst>
</file>

<file path=ppt/theme/theme1.xml><?xml version="1.0" encoding="utf-8"?>
<a:theme xmlns:a="http://schemas.openxmlformats.org/drawingml/2006/main" name="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New 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New 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spDef>
    <a:ln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lnDef>
  </a:objectDefaults>
  <a:extraClrSchemeLst>
    <a:extraClrScheme>
      <a:clrScheme name="New 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New 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7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8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75000"/>
          </a:schemeClr>
        </a:solidFill>
      </a:spPr>
      <a:bodyPr anchor="ctr"/>
      <a:lstStyle>
        <a:defPPr>
          <a:defRPr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3_Eskom_CF_ESK156">
  <a:themeElements>
    <a:clrScheme name="Current">
      <a:dk1>
        <a:srgbClr val="003896"/>
      </a:dk1>
      <a:lt1>
        <a:srgbClr val="FFFFFF"/>
      </a:lt1>
      <a:dk2>
        <a:srgbClr val="003896"/>
      </a:dk2>
      <a:lt2>
        <a:srgbClr val="F0F0F0"/>
      </a:lt2>
      <a:accent1>
        <a:srgbClr val="BFCDE4"/>
      </a:accent1>
      <a:accent2>
        <a:srgbClr val="7F9BCA"/>
      </a:accent2>
      <a:accent3>
        <a:srgbClr val="003896"/>
      </a:accent3>
      <a:accent4>
        <a:srgbClr val="C97A00"/>
      </a:accent4>
      <a:accent5>
        <a:srgbClr val="8A5200"/>
      </a:accent5>
      <a:accent6>
        <a:srgbClr val="808080"/>
      </a:accent6>
      <a:hlink>
        <a:srgbClr val="003896"/>
      </a:hlink>
      <a:folHlink>
        <a:srgbClr val="C97A00"/>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003896"/>
        </a:dk2>
        <a:lt2>
          <a:srgbClr val="F0F0F0"/>
        </a:lt2>
        <a:accent1>
          <a:srgbClr val="BFCDE4"/>
        </a:accent1>
        <a:accent2>
          <a:srgbClr val="7F9BCA"/>
        </a:accent2>
        <a:accent3>
          <a:srgbClr val="003896"/>
        </a:accent3>
        <a:accent4>
          <a:srgbClr val="C97A00"/>
        </a:accent4>
        <a:accent5>
          <a:srgbClr val="8A5200"/>
        </a:accent5>
        <a:accent6>
          <a:srgbClr val="808080"/>
        </a:accent6>
        <a:hlink>
          <a:srgbClr val="003896"/>
        </a:hlink>
        <a:folHlink>
          <a:srgbClr val="C97A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Eskom_CF_ESK095</Template>
  <TotalTime>7884</TotalTime>
  <Words>1215</Words>
  <Application>Microsoft Office PowerPoint</Application>
  <PresentationFormat>On-screen Show (4:3)</PresentationFormat>
  <Paragraphs>324</Paragraphs>
  <Slides>22</Slides>
  <Notes>6</Notes>
  <HiddenSlides>0</HiddenSlides>
  <MMClips>0</MMClips>
  <ScaleCrop>false</ScaleCrop>
  <HeadingPairs>
    <vt:vector size="8" baseType="variant">
      <vt:variant>
        <vt:lpstr>Fonts Used</vt:lpstr>
      </vt:variant>
      <vt:variant>
        <vt:i4>6</vt:i4>
      </vt:variant>
      <vt:variant>
        <vt:lpstr>Theme</vt:lpstr>
      </vt:variant>
      <vt:variant>
        <vt:i4>14</vt:i4>
      </vt:variant>
      <vt:variant>
        <vt:lpstr>Embedded OLE Servers</vt:lpstr>
      </vt:variant>
      <vt:variant>
        <vt:i4>1</vt:i4>
      </vt:variant>
      <vt:variant>
        <vt:lpstr>Slide Titles</vt:lpstr>
      </vt:variant>
      <vt:variant>
        <vt:i4>22</vt:i4>
      </vt:variant>
    </vt:vector>
  </HeadingPairs>
  <TitlesOfParts>
    <vt:vector size="43" baseType="lpstr">
      <vt:lpstr>ＭＳ Ｐゴシック</vt:lpstr>
      <vt:lpstr>Arial</vt:lpstr>
      <vt:lpstr>Arial Unicode MS</vt:lpstr>
      <vt:lpstr>Calibri</vt:lpstr>
      <vt:lpstr>Courier New</vt:lpstr>
      <vt:lpstr>Times New Roman</vt:lpstr>
      <vt:lpstr>Eskom_CF_ESK095</vt:lpstr>
      <vt:lpstr>1_Eskom_CF_ESK095</vt:lpstr>
      <vt:lpstr>1_Default Design</vt:lpstr>
      <vt:lpstr>Default Design</vt:lpstr>
      <vt:lpstr>33_Eskom_CF_ESK156</vt:lpstr>
      <vt:lpstr>2_Default Design</vt:lpstr>
      <vt:lpstr>2_Eskom_CF_ESK095</vt:lpstr>
      <vt:lpstr>3_Eskom_CF_ESK095</vt:lpstr>
      <vt:lpstr>4_Eskom_CF_ESK095</vt:lpstr>
      <vt:lpstr>5_Eskom_CF_ESK095</vt:lpstr>
      <vt:lpstr>6_Eskom_CF_ESK095</vt:lpstr>
      <vt:lpstr>New Eskom template</vt:lpstr>
      <vt:lpstr>7_Eskom_CF_ESK095</vt:lpstr>
      <vt:lpstr>8_Eskom_CF_ESK095</vt:lpstr>
      <vt:lpstr>think-cell Slide</vt:lpstr>
      <vt:lpstr>19 SEPTEMBER 2022    MWP 1589CX      SUPPLY, DELIVERY AND INSTALLATION FOR IT LAN CABLING AND SERVICES FOR ALL ESKOM’S SITES FOR A PERIOD OF FIVE (5) YEARS.    </vt:lpstr>
      <vt:lpstr>IT Lan Cabling – 19 September 2022</vt:lpstr>
      <vt:lpstr>Rules of Engagement/Commercial  Process IT LAN Cabling (MWP 1589CX)   </vt:lpstr>
      <vt:lpstr>Point of contact and the closing Date for  IT LAN Cabling (MWP 1589CX)</vt:lpstr>
      <vt:lpstr>Commercial – Submission Format </vt:lpstr>
      <vt:lpstr>Contents</vt:lpstr>
      <vt:lpstr>Mandatory Documents </vt:lpstr>
      <vt:lpstr>Mandatory Documents cont… </vt:lpstr>
      <vt:lpstr>Evaluation Process  and Criteria </vt:lpstr>
      <vt:lpstr>  Step 1 evaluation process </vt:lpstr>
      <vt:lpstr>Steps 2 in the evaluation process</vt:lpstr>
      <vt:lpstr>Step 3 in evaluation process</vt:lpstr>
      <vt:lpstr>Steps 4 in the evaluation process</vt:lpstr>
      <vt:lpstr>Steps 5 in the evaluation process </vt:lpstr>
      <vt:lpstr>Step 6: Contractual Requirements </vt:lpstr>
      <vt:lpstr>Contents</vt:lpstr>
      <vt:lpstr>Conditions for Contract Award</vt:lpstr>
      <vt:lpstr>Contents</vt:lpstr>
      <vt:lpstr>Contents</vt:lpstr>
      <vt:lpstr>Contents</vt:lpstr>
      <vt:lpstr>Contents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document</dc:title>
  <dc:creator>Mahalaxmi Sathappan</dc:creator>
  <cp:lastModifiedBy>Joosty Skhosana</cp:lastModifiedBy>
  <cp:revision>2134</cp:revision>
  <cp:lastPrinted>2013-12-09T16:25:28Z</cp:lastPrinted>
  <dcterms:created xsi:type="dcterms:W3CDTF">2013-09-05T06:50:35Z</dcterms:created>
  <dcterms:modified xsi:type="dcterms:W3CDTF">2022-09-19T12:28:42Z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Title</vt:lpwstr>
  </property>
  <property fmtid="{D5CDD505-2E9C-101B-9397-08002B2CF9AE}" pid="3" name="Final">
    <vt:bool>false</vt:bool>
  </property>
  <property fmtid="{D5CDD505-2E9C-101B-9397-08002B2CF9AE}" pid="4" name="Event">
    <vt:lpwstr/>
  </property>
  <property fmtid="{D5CDD505-2E9C-101B-9397-08002B2CF9AE}" pid="5" name="Delivery Date">
    <vt:lpwstr>Date</vt:lpwstr>
  </property>
  <property fmtid="{D5CDD505-2E9C-101B-9397-08002B2CF9AE}" pid="6" name="Office2010EditCount">
    <vt:lpwstr>1</vt:lpwstr>
  </property>
  <property fmtid="{D5CDD505-2E9C-101B-9397-08002B2CF9AE}" pid="7" name="Office2003EditCount">
    <vt:lpwstr>0</vt:lpwstr>
  </property>
  <property fmtid="{D5CDD505-2E9C-101B-9397-08002B2CF9AE}" pid="8" name="LastEditedOfficeVersion">
    <vt:lpwstr>Office2010</vt:lpwstr>
  </property>
  <property fmtid="{D5CDD505-2E9C-101B-9397-08002B2CF9AE}" pid="9" name="DocID">
    <vt:lpwstr>Doc ID</vt:lpwstr>
  </property>
  <property fmtid="{D5CDD505-2E9C-101B-9397-08002B2CF9AE}" pid="10" name="VGCompatibilityCheck Run By">
    <vt:lpwstr>Krithika R</vt:lpwstr>
  </property>
  <property fmtid="{D5CDD505-2E9C-101B-9397-08002B2CF9AE}" pid="11" name="VGCompatibilityCheck Run On ">
    <vt:lpwstr>2/6/2013 5:39:07 AM</vt:lpwstr>
  </property>
  <property fmtid="{D5CDD505-2E9C-101B-9397-08002B2CF9AE}" pid="12" name="Office2010WasSaved">
    <vt:lpwstr>1</vt:lpwstr>
  </property>
  <property fmtid="{D5CDD505-2E9C-101B-9397-08002B2CF9AE}" pid="13" name="MSIP_Label_dd17a35c-9c67-4dda-b948-74ee3b80cf57_Enabled">
    <vt:lpwstr>True</vt:lpwstr>
  </property>
  <property fmtid="{D5CDD505-2E9C-101B-9397-08002B2CF9AE}" pid="14" name="MSIP_Label_dd17a35c-9c67-4dda-b948-74ee3b80cf57_SiteId">
    <vt:lpwstr>93aedbdc-cc67-4652-aa12-d250a876ae79</vt:lpwstr>
  </property>
  <property fmtid="{D5CDD505-2E9C-101B-9397-08002B2CF9AE}" pid="15" name="MSIP_Label_dd17a35c-9c67-4dda-b948-74ee3b80cf57_Ref">
    <vt:lpwstr>https://api.informationprotection.azure.com/api/93aedbdc-cc67-4652-aa12-d250a876ae79</vt:lpwstr>
  </property>
  <property fmtid="{D5CDD505-2E9C-101B-9397-08002B2CF9AE}" pid="16" name="MSIP_Label_dd17a35c-9c67-4dda-b948-74ee3b80cf57_SetBy">
    <vt:lpwstr>MdaT@eskom.co.za</vt:lpwstr>
  </property>
  <property fmtid="{D5CDD505-2E9C-101B-9397-08002B2CF9AE}" pid="17" name="MSIP_Label_dd17a35c-9c67-4dda-b948-74ee3b80cf57_SetDate">
    <vt:lpwstr>2021-03-19T10:24:08.8655099+02:00</vt:lpwstr>
  </property>
  <property fmtid="{D5CDD505-2E9C-101B-9397-08002B2CF9AE}" pid="18" name="MSIP_Label_dd17a35c-9c67-4dda-b948-74ee3b80cf57_Name">
    <vt:lpwstr>Public</vt:lpwstr>
  </property>
  <property fmtid="{D5CDD505-2E9C-101B-9397-08002B2CF9AE}" pid="19" name="MSIP_Label_dd17a35c-9c67-4dda-b948-74ee3b80cf57_Application">
    <vt:lpwstr>Microsoft Azure Information Protection</vt:lpwstr>
  </property>
  <property fmtid="{D5CDD505-2E9C-101B-9397-08002B2CF9AE}" pid="20" name="MSIP_Label_dd17a35c-9c67-4dda-b948-74ee3b80cf57_Extended_MSFT_Method">
    <vt:lpwstr>Manual</vt:lpwstr>
  </property>
  <property fmtid="{D5CDD505-2E9C-101B-9397-08002B2CF9AE}" pid="21" name="Sensitivity">
    <vt:lpwstr>Public</vt:lpwstr>
  </property>
</Properties>
</file>