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6.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8.xml" ContentType="application/vnd.openxmlformats-officedocument.them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11.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12.xml" ContentType="application/vnd.openxmlformats-officedocument.them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3.xml" ContentType="application/vnd.openxmlformats-officedocument.theme+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heme/theme14.xml" ContentType="application/vnd.openxmlformats-officedocument.theme+xml"/>
  <Override PartName="/ppt/theme/theme15.xml" ContentType="application/vnd.openxmlformats-officedocument.them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71.xml" ContentType="application/vnd.openxmlformats-officedocument.presentationml.tags+xml"/>
  <Override PartName="/ppt/tags/tag272.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bookmarkIdSeed="3">
  <p:sldMasterIdLst>
    <p:sldMasterId id="2147483648" r:id="rId1"/>
    <p:sldMasterId id="2147483667" r:id="rId2"/>
    <p:sldMasterId id="2147483676" r:id="rId3"/>
    <p:sldMasterId id="2147483688" r:id="rId4"/>
    <p:sldMasterId id="2147483714" r:id="rId5"/>
    <p:sldMasterId id="2147483721" r:id="rId6"/>
    <p:sldMasterId id="2147483736" r:id="rId7"/>
    <p:sldMasterId id="2147483741" r:id="rId8"/>
    <p:sldMasterId id="2147483748" r:id="rId9"/>
    <p:sldMasterId id="2147483762" r:id="rId10"/>
    <p:sldMasterId id="2147483769" r:id="rId11"/>
    <p:sldMasterId id="2147483781" r:id="rId12"/>
    <p:sldMasterId id="2147483795" r:id="rId13"/>
  </p:sldMasterIdLst>
  <p:notesMasterIdLst>
    <p:notesMasterId r:id="rId45"/>
  </p:notesMasterIdLst>
  <p:handoutMasterIdLst>
    <p:handoutMasterId r:id="rId46"/>
  </p:handoutMasterIdLst>
  <p:sldIdLst>
    <p:sldId id="1185" r:id="rId14"/>
    <p:sldId id="1188" r:id="rId15"/>
    <p:sldId id="1278" r:id="rId16"/>
    <p:sldId id="1189" r:id="rId17"/>
    <p:sldId id="1272" r:id="rId18"/>
    <p:sldId id="1190" r:id="rId19"/>
    <p:sldId id="1196" r:id="rId20"/>
    <p:sldId id="1249" r:id="rId21"/>
    <p:sldId id="1276" r:id="rId22"/>
    <p:sldId id="1277" r:id="rId23"/>
    <p:sldId id="1197" r:id="rId24"/>
    <p:sldId id="1199" r:id="rId25"/>
    <p:sldId id="1273" r:id="rId26"/>
    <p:sldId id="1212" r:id="rId27"/>
    <p:sldId id="1265" r:id="rId28"/>
    <p:sldId id="1213" r:id="rId29"/>
    <p:sldId id="1214" r:id="rId30"/>
    <p:sldId id="1215" r:id="rId31"/>
    <p:sldId id="1216" r:id="rId32"/>
    <p:sldId id="1217" r:id="rId33"/>
    <p:sldId id="1219" r:id="rId34"/>
    <p:sldId id="1218" r:id="rId35"/>
    <p:sldId id="1220" r:id="rId36"/>
    <p:sldId id="1261" r:id="rId37"/>
    <p:sldId id="1274" r:id="rId38"/>
    <p:sldId id="1263" r:id="rId39"/>
    <p:sldId id="1266" r:id="rId40"/>
    <p:sldId id="1221" r:id="rId41"/>
    <p:sldId id="1226" r:id="rId42"/>
    <p:sldId id="1279" r:id="rId43"/>
    <p:sldId id="1248" r:id="rId44"/>
  </p:sldIdLst>
  <p:sldSz cx="9144000" cy="6858000" type="screen4x3"/>
  <p:notesSz cx="6858000" cy="9296400"/>
  <p:custDataLst>
    <p:tags r:id="rId47"/>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66481" algn="l" rtl="0" fontAlgn="base">
      <a:spcBef>
        <a:spcPct val="0"/>
      </a:spcBef>
      <a:spcAft>
        <a:spcPct val="0"/>
      </a:spcAft>
      <a:defRPr sz="1600" kern="1200">
        <a:solidFill>
          <a:schemeClr val="tx1"/>
        </a:solidFill>
        <a:latin typeface="Arial" charset="0"/>
        <a:ea typeface="+mn-ea"/>
        <a:cs typeface="+mn-cs"/>
      </a:defRPr>
    </a:lvl2pPr>
    <a:lvl3pPr marL="932962" algn="l" rtl="0" fontAlgn="base">
      <a:spcBef>
        <a:spcPct val="0"/>
      </a:spcBef>
      <a:spcAft>
        <a:spcPct val="0"/>
      </a:spcAft>
      <a:defRPr sz="1600" kern="1200">
        <a:solidFill>
          <a:schemeClr val="tx1"/>
        </a:solidFill>
        <a:latin typeface="Arial" charset="0"/>
        <a:ea typeface="+mn-ea"/>
        <a:cs typeface="+mn-cs"/>
      </a:defRPr>
    </a:lvl3pPr>
    <a:lvl4pPr marL="1399443" algn="l" rtl="0" fontAlgn="base">
      <a:spcBef>
        <a:spcPct val="0"/>
      </a:spcBef>
      <a:spcAft>
        <a:spcPct val="0"/>
      </a:spcAft>
      <a:defRPr sz="1600" kern="1200">
        <a:solidFill>
          <a:schemeClr val="tx1"/>
        </a:solidFill>
        <a:latin typeface="Arial" charset="0"/>
        <a:ea typeface="+mn-ea"/>
        <a:cs typeface="+mn-cs"/>
      </a:defRPr>
    </a:lvl4pPr>
    <a:lvl5pPr marL="1865925" algn="l" rtl="0" fontAlgn="base">
      <a:spcBef>
        <a:spcPct val="0"/>
      </a:spcBef>
      <a:spcAft>
        <a:spcPct val="0"/>
      </a:spcAft>
      <a:defRPr sz="1600" kern="1200">
        <a:solidFill>
          <a:schemeClr val="tx1"/>
        </a:solidFill>
        <a:latin typeface="Arial" charset="0"/>
        <a:ea typeface="+mn-ea"/>
        <a:cs typeface="+mn-cs"/>
      </a:defRPr>
    </a:lvl5pPr>
    <a:lvl6pPr marL="2332406" algn="l" defTabSz="932962" rtl="0" eaLnBrk="1" latinLnBrk="0" hangingPunct="1">
      <a:defRPr sz="1600" kern="1200">
        <a:solidFill>
          <a:schemeClr val="tx1"/>
        </a:solidFill>
        <a:latin typeface="Arial" charset="0"/>
        <a:ea typeface="+mn-ea"/>
        <a:cs typeface="+mn-cs"/>
      </a:defRPr>
    </a:lvl6pPr>
    <a:lvl7pPr marL="2798887" algn="l" defTabSz="932962" rtl="0" eaLnBrk="1" latinLnBrk="0" hangingPunct="1">
      <a:defRPr sz="1600" kern="1200">
        <a:solidFill>
          <a:schemeClr val="tx1"/>
        </a:solidFill>
        <a:latin typeface="Arial" charset="0"/>
        <a:ea typeface="+mn-ea"/>
        <a:cs typeface="+mn-cs"/>
      </a:defRPr>
    </a:lvl7pPr>
    <a:lvl8pPr marL="3265368" algn="l" defTabSz="932962" rtl="0" eaLnBrk="1" latinLnBrk="0" hangingPunct="1">
      <a:defRPr sz="1600" kern="1200">
        <a:solidFill>
          <a:schemeClr val="tx1"/>
        </a:solidFill>
        <a:latin typeface="Arial" charset="0"/>
        <a:ea typeface="+mn-ea"/>
        <a:cs typeface="+mn-cs"/>
      </a:defRPr>
    </a:lvl8pPr>
    <a:lvl9pPr marL="3731849" algn="l" defTabSz="932962"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1014">
          <p15:clr>
            <a:srgbClr val="A4A3A4"/>
          </p15:clr>
        </p15:guide>
        <p15:guide id="3" pos="5746">
          <p15:clr>
            <a:srgbClr val="A4A3A4"/>
          </p15:clr>
        </p15:guide>
        <p15:guide id="4" pos="1873">
          <p15:clr>
            <a:srgbClr val="A4A3A4"/>
          </p15:clr>
        </p15:guide>
        <p15:guide id="5" pos="5458">
          <p15:clr>
            <a:srgbClr val="A4A3A4"/>
          </p15:clr>
        </p15:guide>
      </p15:sldGuideLst>
    </p:ext>
    <p:ext uri="{2D200454-40CA-4A62-9FC3-DE9A4176ACB9}">
      <p15:notesGuideLst xmlns:p15="http://schemas.microsoft.com/office/powerpoint/2012/main">
        <p15:guide id="1" orient="horz" pos="2928">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B9B9B"/>
    <a:srgbClr val="797979"/>
    <a:srgbClr val="B0B0B0"/>
    <a:srgbClr val="FBB5F1"/>
    <a:srgbClr val="F8F7F6"/>
    <a:srgbClr val="83725B"/>
    <a:srgbClr val="808080"/>
    <a:srgbClr val="0065CC"/>
    <a:srgbClr val="91A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58" autoAdjust="0"/>
    <p:restoredTop sz="94850" autoAdjust="0"/>
  </p:normalViewPr>
  <p:slideViewPr>
    <p:cSldViewPr snapToGrid="0">
      <p:cViewPr varScale="1">
        <p:scale>
          <a:sx n="73" d="100"/>
          <a:sy n="73" d="100"/>
        </p:scale>
        <p:origin x="1608" y="66"/>
      </p:cViewPr>
      <p:guideLst>
        <p:guide orient="horz" pos="2880"/>
        <p:guide pos="1014"/>
        <p:guide pos="5746"/>
        <p:guide pos="1873"/>
        <p:guide pos="5458"/>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1" d="100"/>
          <a:sy n="81" d="100"/>
        </p:scale>
        <p:origin x="-2088" y="-96"/>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handoutMaster" Target="handoutMasters/handoutMaster1.xml"/><Relationship Id="rId20" Type="http://schemas.openxmlformats.org/officeDocument/2006/relationships/slide" Target="slides/slide7.xml"/><Relationship Id="rId41"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15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idx="2"/>
          </p:nvPr>
        </p:nvSpPr>
        <p:spPr bwMode="gray">
          <a:xfrm>
            <a:off x="703263" y="582613"/>
            <a:ext cx="5456237" cy="40909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p:cNvSpPr>
            <a:spLocks noGrp="1" noChangeArrowheads="1"/>
          </p:cNvSpPr>
          <p:nvPr>
            <p:ph type="body" sz="quarter" idx="3"/>
          </p:nvPr>
        </p:nvSpPr>
        <p:spPr bwMode="gray">
          <a:xfrm>
            <a:off x="476252" y="4995328"/>
            <a:ext cx="5911957"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200658" y="8928490"/>
            <a:ext cx="18755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200"/>
            </a:lvl1pPr>
          </a:lstStyle>
          <a:p>
            <a:pPr>
              <a:defRPr/>
            </a:pPr>
            <a:fld id="{3C3A632B-FBDE-46D4-BF6F-6D14421E6342}" type="slidenum">
              <a:rPr lang="en-US"/>
              <a:pPr>
                <a:defRPr/>
              </a:pPr>
              <a:t>‹#›</a:t>
            </a:fld>
            <a:endParaRPr lang="en-US" dirty="0"/>
          </a:p>
        </p:txBody>
      </p:sp>
      <p:sp>
        <p:nvSpPr>
          <p:cNvPr id="5128" name="doc id"/>
          <p:cNvSpPr>
            <a:spLocks noGrp="1" noChangeArrowheads="1"/>
          </p:cNvSpPr>
          <p:nvPr>
            <p:ph type="ftr" sz="quarter" idx="4"/>
          </p:nvPr>
        </p:nvSpPr>
        <p:spPr bwMode="gray">
          <a:xfrm>
            <a:off x="6388150" y="95898"/>
            <a:ext cx="65"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800"/>
            </a:lvl1pPr>
          </a:lstStyle>
          <a:p>
            <a:pPr>
              <a:defRPr/>
            </a:pPr>
            <a:endParaRPr lang="en-US" dirty="0"/>
          </a:p>
        </p:txBody>
      </p:sp>
    </p:spTree>
    <p:extLst>
      <p:ext uri="{BB962C8B-B14F-4D97-AF65-F5344CB8AC3E}">
        <p14:creationId xmlns:p14="http://schemas.microsoft.com/office/powerpoint/2010/main" val="3303025599"/>
      </p:ext>
    </p:extLst>
  </p:cSld>
  <p:clrMap bg1="lt1" tx1="dk1" bg2="lt2" tx2="dk2" accent1="accent1" accent2="accent2" accent3="accent3" accent4="accent4" accent5="accent5" accent6="accent6" hlink="hlink" folHlink="folHlink"/>
  <p:notesStyle>
    <a:lvl1pPr algn="l" defTabSz="913526"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9860" indent="-118241"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2pPr>
    <a:lvl3pPr marL="306129" indent="-184649"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3pPr>
    <a:lvl4pPr marL="435707" indent="-127959" algn="l" defTabSz="913526" rtl="0" eaLnBrk="0" fontAlgn="base" hangingPunct="0">
      <a:spcBef>
        <a:spcPct val="0"/>
      </a:spcBef>
      <a:spcAft>
        <a:spcPct val="0"/>
      </a:spcAft>
      <a:buClr>
        <a:schemeClr val="tx2"/>
      </a:buClr>
      <a:buFont typeface="Arial" charset="0"/>
      <a:buChar char="▫"/>
      <a:defRPr sz="1600" kern="1200">
        <a:solidFill>
          <a:schemeClr val="tx1"/>
        </a:solidFill>
        <a:latin typeface="Arial" charset="0"/>
        <a:ea typeface="+mn-ea"/>
        <a:cs typeface="+mn-cs"/>
      </a:defRPr>
    </a:lvl4pPr>
    <a:lvl5pPr marL="553946" indent="-116620" algn="l" defTabSz="913526" rtl="0" eaLnBrk="0" fontAlgn="base" hangingPunct="0">
      <a:spcBef>
        <a:spcPct val="0"/>
      </a:spcBef>
      <a:spcAft>
        <a:spcPct val="0"/>
      </a:spcAft>
      <a:buClr>
        <a:schemeClr val="tx2"/>
      </a:buClr>
      <a:buSzPct val="89000"/>
      <a:buFont typeface="Arial" charset="0"/>
      <a:buChar char="-"/>
      <a:defRPr sz="1600" kern="1200">
        <a:solidFill>
          <a:schemeClr val="tx1"/>
        </a:solidFill>
        <a:latin typeface="Arial" charset="0"/>
        <a:ea typeface="+mn-ea"/>
        <a:cs typeface="+mn-cs"/>
      </a:defRPr>
    </a:lvl5pPr>
    <a:lvl6pPr marL="2332406" algn="l" defTabSz="932962" rtl="0" eaLnBrk="1" latinLnBrk="0" hangingPunct="1">
      <a:defRPr sz="1200" kern="1200">
        <a:solidFill>
          <a:schemeClr val="tx1"/>
        </a:solidFill>
        <a:latin typeface="+mn-lt"/>
        <a:ea typeface="+mn-ea"/>
        <a:cs typeface="+mn-cs"/>
      </a:defRPr>
    </a:lvl6pPr>
    <a:lvl7pPr marL="2798887" algn="l" defTabSz="932962" rtl="0" eaLnBrk="1" latinLnBrk="0" hangingPunct="1">
      <a:defRPr sz="1200" kern="1200">
        <a:solidFill>
          <a:schemeClr val="tx1"/>
        </a:solidFill>
        <a:latin typeface="+mn-lt"/>
        <a:ea typeface="+mn-ea"/>
        <a:cs typeface="+mn-cs"/>
      </a:defRPr>
    </a:lvl7pPr>
    <a:lvl8pPr marL="3265368" algn="l" defTabSz="932962" rtl="0" eaLnBrk="1" latinLnBrk="0" hangingPunct="1">
      <a:defRPr sz="1200" kern="1200">
        <a:solidFill>
          <a:schemeClr val="tx1"/>
        </a:solidFill>
        <a:latin typeface="+mn-lt"/>
        <a:ea typeface="+mn-ea"/>
        <a:cs typeface="+mn-cs"/>
      </a:defRPr>
    </a:lvl8pPr>
    <a:lvl9pPr marL="3731849" algn="l" defTabSz="9329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2004474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12</a:t>
            </a:fld>
            <a:endParaRPr lang="en-US" dirty="0">
              <a:solidFill>
                <a:srgbClr val="000000"/>
              </a:solidFill>
            </a:endParaRPr>
          </a:p>
        </p:txBody>
      </p:sp>
    </p:spTree>
    <p:extLst>
      <p:ext uri="{BB962C8B-B14F-4D97-AF65-F5344CB8AC3E}">
        <p14:creationId xmlns:p14="http://schemas.microsoft.com/office/powerpoint/2010/main" val="2027347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13</a:t>
            </a:fld>
            <a:endParaRPr lang="en-US" dirty="0">
              <a:solidFill>
                <a:srgbClr val="000000"/>
              </a:solidFill>
            </a:endParaRPr>
          </a:p>
        </p:txBody>
      </p:sp>
    </p:spTree>
    <p:extLst>
      <p:ext uri="{BB962C8B-B14F-4D97-AF65-F5344CB8AC3E}">
        <p14:creationId xmlns:p14="http://schemas.microsoft.com/office/powerpoint/2010/main" val="427717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14</a:t>
            </a:fld>
            <a:endParaRPr lang="en-US" dirty="0">
              <a:solidFill>
                <a:srgbClr val="000000"/>
              </a:solidFill>
            </a:endParaRPr>
          </a:p>
        </p:txBody>
      </p:sp>
    </p:spTree>
    <p:extLst>
      <p:ext uri="{BB962C8B-B14F-4D97-AF65-F5344CB8AC3E}">
        <p14:creationId xmlns:p14="http://schemas.microsoft.com/office/powerpoint/2010/main" val="427717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15</a:t>
            </a:fld>
            <a:endParaRPr lang="en-US" dirty="0">
              <a:solidFill>
                <a:srgbClr val="000000"/>
              </a:solidFill>
            </a:endParaRPr>
          </a:p>
        </p:txBody>
      </p:sp>
    </p:spTree>
    <p:extLst>
      <p:ext uri="{BB962C8B-B14F-4D97-AF65-F5344CB8AC3E}">
        <p14:creationId xmlns:p14="http://schemas.microsoft.com/office/powerpoint/2010/main" val="1649432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16</a:t>
            </a:fld>
            <a:endParaRPr lang="en-US" dirty="0">
              <a:solidFill>
                <a:srgbClr val="000000"/>
              </a:solidFill>
            </a:endParaRPr>
          </a:p>
        </p:txBody>
      </p:sp>
    </p:spTree>
    <p:extLst>
      <p:ext uri="{BB962C8B-B14F-4D97-AF65-F5344CB8AC3E}">
        <p14:creationId xmlns:p14="http://schemas.microsoft.com/office/powerpoint/2010/main" val="642591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17</a:t>
            </a:fld>
            <a:endParaRPr lang="en-US" dirty="0">
              <a:solidFill>
                <a:srgbClr val="000000"/>
              </a:solidFill>
            </a:endParaRPr>
          </a:p>
        </p:txBody>
      </p:sp>
    </p:spTree>
    <p:extLst>
      <p:ext uri="{BB962C8B-B14F-4D97-AF65-F5344CB8AC3E}">
        <p14:creationId xmlns:p14="http://schemas.microsoft.com/office/powerpoint/2010/main" val="3957903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18</a:t>
            </a:fld>
            <a:endParaRPr lang="en-US" dirty="0">
              <a:solidFill>
                <a:srgbClr val="000000"/>
              </a:solidFill>
            </a:endParaRPr>
          </a:p>
        </p:txBody>
      </p:sp>
    </p:spTree>
    <p:extLst>
      <p:ext uri="{BB962C8B-B14F-4D97-AF65-F5344CB8AC3E}">
        <p14:creationId xmlns:p14="http://schemas.microsoft.com/office/powerpoint/2010/main" val="1812651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19</a:t>
            </a:fld>
            <a:endParaRPr lang="en-US" dirty="0">
              <a:solidFill>
                <a:srgbClr val="000000"/>
              </a:solidFill>
            </a:endParaRPr>
          </a:p>
        </p:txBody>
      </p:sp>
    </p:spTree>
    <p:extLst>
      <p:ext uri="{BB962C8B-B14F-4D97-AF65-F5344CB8AC3E}">
        <p14:creationId xmlns:p14="http://schemas.microsoft.com/office/powerpoint/2010/main" val="2386146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20</a:t>
            </a:fld>
            <a:endParaRPr lang="en-US" dirty="0">
              <a:solidFill>
                <a:srgbClr val="000000"/>
              </a:solidFill>
            </a:endParaRPr>
          </a:p>
        </p:txBody>
      </p:sp>
    </p:spTree>
    <p:extLst>
      <p:ext uri="{BB962C8B-B14F-4D97-AF65-F5344CB8AC3E}">
        <p14:creationId xmlns:p14="http://schemas.microsoft.com/office/powerpoint/2010/main" val="2034244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21</a:t>
            </a:fld>
            <a:endParaRPr lang="en-US" dirty="0">
              <a:solidFill>
                <a:srgbClr val="000000"/>
              </a:solidFill>
            </a:endParaRPr>
          </a:p>
        </p:txBody>
      </p:sp>
    </p:spTree>
    <p:extLst>
      <p:ext uri="{BB962C8B-B14F-4D97-AF65-F5344CB8AC3E}">
        <p14:creationId xmlns:p14="http://schemas.microsoft.com/office/powerpoint/2010/main" val="3363373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3536112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22</a:t>
            </a:fld>
            <a:endParaRPr lang="en-US" dirty="0">
              <a:solidFill>
                <a:srgbClr val="000000"/>
              </a:solidFill>
            </a:endParaRPr>
          </a:p>
        </p:txBody>
      </p:sp>
    </p:spTree>
    <p:extLst>
      <p:ext uri="{BB962C8B-B14F-4D97-AF65-F5344CB8AC3E}">
        <p14:creationId xmlns:p14="http://schemas.microsoft.com/office/powerpoint/2010/main" val="3104114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23</a:t>
            </a:fld>
            <a:endParaRPr lang="en-US" dirty="0">
              <a:solidFill>
                <a:srgbClr val="000000"/>
              </a:solidFill>
            </a:endParaRPr>
          </a:p>
        </p:txBody>
      </p:sp>
    </p:spTree>
    <p:extLst>
      <p:ext uri="{BB962C8B-B14F-4D97-AF65-F5344CB8AC3E}">
        <p14:creationId xmlns:p14="http://schemas.microsoft.com/office/powerpoint/2010/main" val="31041144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24</a:t>
            </a:fld>
            <a:endParaRPr lang="en-US" dirty="0">
              <a:solidFill>
                <a:srgbClr val="000000"/>
              </a:solidFill>
            </a:endParaRPr>
          </a:p>
        </p:txBody>
      </p:sp>
    </p:spTree>
    <p:extLst>
      <p:ext uri="{BB962C8B-B14F-4D97-AF65-F5344CB8AC3E}">
        <p14:creationId xmlns:p14="http://schemas.microsoft.com/office/powerpoint/2010/main" val="38828463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25</a:t>
            </a:fld>
            <a:endParaRPr lang="en-US" dirty="0">
              <a:solidFill>
                <a:srgbClr val="000000"/>
              </a:solidFill>
            </a:endParaRPr>
          </a:p>
        </p:txBody>
      </p:sp>
    </p:spTree>
    <p:extLst>
      <p:ext uri="{BB962C8B-B14F-4D97-AF65-F5344CB8AC3E}">
        <p14:creationId xmlns:p14="http://schemas.microsoft.com/office/powerpoint/2010/main" val="3104114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26</a:t>
            </a:fld>
            <a:endParaRPr lang="en-US" dirty="0">
              <a:solidFill>
                <a:srgbClr val="000000"/>
              </a:solidFill>
            </a:endParaRPr>
          </a:p>
        </p:txBody>
      </p:sp>
    </p:spTree>
    <p:extLst>
      <p:ext uri="{BB962C8B-B14F-4D97-AF65-F5344CB8AC3E}">
        <p14:creationId xmlns:p14="http://schemas.microsoft.com/office/powerpoint/2010/main" val="3104114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28</a:t>
            </a:fld>
            <a:endParaRPr lang="en-US" dirty="0">
              <a:solidFill>
                <a:srgbClr val="000000"/>
              </a:solidFill>
            </a:endParaRPr>
          </a:p>
        </p:txBody>
      </p:sp>
    </p:spTree>
    <p:extLst>
      <p:ext uri="{BB962C8B-B14F-4D97-AF65-F5344CB8AC3E}">
        <p14:creationId xmlns:p14="http://schemas.microsoft.com/office/powerpoint/2010/main" val="29517282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29</a:t>
            </a:fld>
            <a:endParaRPr lang="en-US" dirty="0">
              <a:solidFill>
                <a:srgbClr val="000000"/>
              </a:solidFill>
            </a:endParaRPr>
          </a:p>
        </p:txBody>
      </p:sp>
    </p:spTree>
    <p:extLst>
      <p:ext uri="{BB962C8B-B14F-4D97-AF65-F5344CB8AC3E}">
        <p14:creationId xmlns:p14="http://schemas.microsoft.com/office/powerpoint/2010/main" val="169573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4</a:t>
            </a:fld>
            <a:endParaRPr lang="en-US" dirty="0">
              <a:solidFill>
                <a:srgbClr val="000000"/>
              </a:solidFill>
            </a:endParaRPr>
          </a:p>
        </p:txBody>
      </p:sp>
    </p:spTree>
    <p:extLst>
      <p:ext uri="{BB962C8B-B14F-4D97-AF65-F5344CB8AC3E}">
        <p14:creationId xmlns:p14="http://schemas.microsoft.com/office/powerpoint/2010/main" val="2465533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6</a:t>
            </a:fld>
            <a:endParaRPr lang="en-US" dirty="0">
              <a:solidFill>
                <a:srgbClr val="000000"/>
              </a:solidFill>
            </a:endParaRPr>
          </a:p>
        </p:txBody>
      </p:sp>
    </p:spTree>
    <p:extLst>
      <p:ext uri="{BB962C8B-B14F-4D97-AF65-F5344CB8AC3E}">
        <p14:creationId xmlns:p14="http://schemas.microsoft.com/office/powerpoint/2010/main" val="3136159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7</a:t>
            </a:fld>
            <a:endParaRPr lang="en-US" dirty="0">
              <a:solidFill>
                <a:srgbClr val="000000"/>
              </a:solidFill>
            </a:endParaRPr>
          </a:p>
        </p:txBody>
      </p:sp>
    </p:spTree>
    <p:extLst>
      <p:ext uri="{BB962C8B-B14F-4D97-AF65-F5344CB8AC3E}">
        <p14:creationId xmlns:p14="http://schemas.microsoft.com/office/powerpoint/2010/main" val="2117460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8</a:t>
            </a:fld>
            <a:endParaRPr lang="en-US" dirty="0">
              <a:solidFill>
                <a:srgbClr val="000000"/>
              </a:solidFill>
            </a:endParaRPr>
          </a:p>
        </p:txBody>
      </p:sp>
    </p:spTree>
    <p:extLst>
      <p:ext uri="{BB962C8B-B14F-4D97-AF65-F5344CB8AC3E}">
        <p14:creationId xmlns:p14="http://schemas.microsoft.com/office/powerpoint/2010/main" val="958786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9</a:t>
            </a:fld>
            <a:endParaRPr lang="en-US" dirty="0">
              <a:solidFill>
                <a:srgbClr val="000000"/>
              </a:solidFill>
            </a:endParaRPr>
          </a:p>
        </p:txBody>
      </p:sp>
    </p:spTree>
    <p:extLst>
      <p:ext uri="{BB962C8B-B14F-4D97-AF65-F5344CB8AC3E}">
        <p14:creationId xmlns:p14="http://schemas.microsoft.com/office/powerpoint/2010/main" val="13480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10</a:t>
            </a:fld>
            <a:endParaRPr lang="en-US" dirty="0">
              <a:solidFill>
                <a:srgbClr val="000000"/>
              </a:solidFill>
            </a:endParaRPr>
          </a:p>
        </p:txBody>
      </p:sp>
    </p:spTree>
    <p:extLst>
      <p:ext uri="{BB962C8B-B14F-4D97-AF65-F5344CB8AC3E}">
        <p14:creationId xmlns:p14="http://schemas.microsoft.com/office/powerpoint/2010/main" val="1608324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2" y="4995328"/>
            <a:ext cx="5911957" cy="246221"/>
          </a:xfrm>
        </p:spPr>
        <p:txBody>
          <a:bodyPr/>
          <a:lstStyle/>
          <a:p>
            <a:r>
              <a:rPr lang="en-US" dirty="0"/>
              <a:t>- </a:t>
            </a:r>
          </a:p>
        </p:txBody>
      </p:sp>
      <p:sp>
        <p:nvSpPr>
          <p:cNvPr id="4" name="Slide Number Placeholder 3"/>
          <p:cNvSpPr>
            <a:spLocks noGrp="1"/>
          </p:cNvSpPr>
          <p:nvPr>
            <p:ph type="sldNum" sz="quarter" idx="10"/>
          </p:nvPr>
        </p:nvSpPr>
        <p:spPr>
          <a:xfrm>
            <a:off x="6303250" y="8928490"/>
            <a:ext cx="84959" cy="184666"/>
          </a:xfrm>
        </p:spPr>
        <p:txBody>
          <a:bodyPr/>
          <a:lstStyle/>
          <a:p>
            <a:pPr>
              <a:defRPr/>
            </a:pPr>
            <a:fld id="{3C3A632B-FBDE-46D4-BF6F-6D14421E6342}" type="slidenum">
              <a:rPr lang="en-US" smtClean="0">
                <a:solidFill>
                  <a:srgbClr val="000000"/>
                </a:solidFill>
              </a:rPr>
              <a:pPr>
                <a:defRPr/>
              </a:pPr>
              <a:t>11</a:t>
            </a:fld>
            <a:endParaRPr lang="en-US" dirty="0">
              <a:solidFill>
                <a:srgbClr val="000000"/>
              </a:solidFill>
            </a:endParaRPr>
          </a:p>
        </p:txBody>
      </p:sp>
    </p:spTree>
    <p:extLst>
      <p:ext uri="{BB962C8B-B14F-4D97-AF65-F5344CB8AC3E}">
        <p14:creationId xmlns:p14="http://schemas.microsoft.com/office/powerpoint/2010/main" val="295013360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xml"/><Relationship Id="rId7" Type="http://schemas.openxmlformats.org/officeDocument/2006/relationships/image" Target="../media/image6.jpeg"/><Relationship Id="rId2" Type="http://schemas.openxmlformats.org/officeDocument/2006/relationships/tags" Target="../tags/tag18.xml"/><Relationship Id="rId1" Type="http://schemas.openxmlformats.org/officeDocument/2006/relationships/vmlDrawing" Target="../drawings/vmlDrawing2.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bin"/><Relationship Id="rId9"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slideMaster" Target="../slideMasters/slideMaster4.xml"/><Relationship Id="rId7" Type="http://schemas.openxmlformats.org/officeDocument/2006/relationships/image" Target="../media/image22.jpe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21.jpeg"/><Relationship Id="rId5" Type="http://schemas.openxmlformats.org/officeDocument/2006/relationships/image" Target="../media/image14.jpeg"/><Relationship Id="rId4" Type="http://schemas.openxmlformats.org/officeDocument/2006/relationships/image" Target="../media/image20.jpeg"/><Relationship Id="rId9" Type="http://schemas.openxmlformats.org/officeDocument/2006/relationships/image" Target="../media/image2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28.png"/><Relationship Id="rId2" Type="http://schemas.openxmlformats.org/officeDocument/2006/relationships/tags" Target="../tags/tag59.xml"/><Relationship Id="rId1" Type="http://schemas.openxmlformats.org/officeDocument/2006/relationships/vmlDrawing" Target="../drawings/vmlDrawing8.vml"/><Relationship Id="rId6" Type="http://schemas.openxmlformats.org/officeDocument/2006/relationships/image" Target="../media/image27.jpeg"/><Relationship Id="rId5" Type="http://schemas.openxmlformats.org/officeDocument/2006/relationships/image" Target="../media/image26.emf"/><Relationship Id="rId4" Type="http://schemas.openxmlformats.org/officeDocument/2006/relationships/oleObject" Target="../embeddings/oleObject8.bin"/></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30.jpeg"/><Relationship Id="rId1" Type="http://schemas.openxmlformats.org/officeDocument/2006/relationships/slideMaster" Target="../slideMasters/slideMaster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xml"/><Relationship Id="rId7" Type="http://schemas.openxmlformats.org/officeDocument/2006/relationships/image" Target="../media/image6.jpeg"/><Relationship Id="rId2" Type="http://schemas.openxmlformats.org/officeDocument/2006/relationships/tags" Target="../tags/tag36.xml"/><Relationship Id="rId1" Type="http://schemas.openxmlformats.org/officeDocument/2006/relationships/vmlDrawing" Target="../drawings/vmlDrawing5.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5.bin"/><Relationship Id="rId9" Type="http://schemas.openxmlformats.org/officeDocument/2006/relationships/image" Target="../media/image8.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34.png"/><Relationship Id="rId2" Type="http://schemas.openxmlformats.org/officeDocument/2006/relationships/image" Target="../media/image20.jpeg"/><Relationship Id="rId1" Type="http://schemas.openxmlformats.org/officeDocument/2006/relationships/slideMaster" Target="../slideMasters/slideMaster6.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7.xml"/><Relationship Id="rId7" Type="http://schemas.openxmlformats.org/officeDocument/2006/relationships/image" Target="../media/image6.jpeg"/><Relationship Id="rId2" Type="http://schemas.openxmlformats.org/officeDocument/2006/relationships/tags" Target="../tags/tag76.xml"/><Relationship Id="rId1" Type="http://schemas.openxmlformats.org/officeDocument/2006/relationships/vmlDrawing" Target="../drawings/vmlDrawing10.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0.bin"/><Relationship Id="rId9" Type="http://schemas.openxmlformats.org/officeDocument/2006/relationships/image" Target="../media/image8.jpeg"/></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77.xml"/><Relationship Id="rId1" Type="http://schemas.openxmlformats.org/officeDocument/2006/relationships/vmlDrawing" Target="../drawings/vmlDrawing11.vml"/><Relationship Id="rId5" Type="http://schemas.openxmlformats.org/officeDocument/2006/relationships/image" Target="../media/image4.emf"/><Relationship Id="rId4" Type="http://schemas.openxmlformats.org/officeDocument/2006/relationships/oleObject" Target="../embeddings/oleObject11.bin"/></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7.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8.xml"/><Relationship Id="rId7" Type="http://schemas.openxmlformats.org/officeDocument/2006/relationships/image" Target="../media/image6.jpeg"/><Relationship Id="rId2" Type="http://schemas.openxmlformats.org/officeDocument/2006/relationships/tags" Target="../tags/tag94.xml"/><Relationship Id="rId1" Type="http://schemas.openxmlformats.org/officeDocument/2006/relationships/vmlDrawing" Target="../drawings/vmlDrawing13.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3.bin"/><Relationship Id="rId9" Type="http://schemas.openxmlformats.org/officeDocument/2006/relationships/image" Target="../media/image8.jpeg"/></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95.xml"/><Relationship Id="rId1" Type="http://schemas.openxmlformats.org/officeDocument/2006/relationships/vmlDrawing" Target="../drawings/vmlDrawing14.vml"/><Relationship Id="rId5" Type="http://schemas.openxmlformats.org/officeDocument/2006/relationships/image" Target="../media/image4.emf"/><Relationship Id="rId4" Type="http://schemas.openxmlformats.org/officeDocument/2006/relationships/oleObject" Target="../embeddings/oleObject14.bin"/></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9.xml"/><Relationship Id="rId7" Type="http://schemas.openxmlformats.org/officeDocument/2006/relationships/image" Target="../media/image6.jpeg"/><Relationship Id="rId2" Type="http://schemas.openxmlformats.org/officeDocument/2006/relationships/tags" Target="../tags/tag112.xml"/><Relationship Id="rId1" Type="http://schemas.openxmlformats.org/officeDocument/2006/relationships/vmlDrawing" Target="../drawings/vmlDrawing16.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6.bin"/><Relationship Id="rId9" Type="http://schemas.openxmlformats.org/officeDocument/2006/relationships/image" Target="../media/image8.jpeg"/></Relationships>
</file>

<file path=ppt/slideLayouts/_rels/slideLayout57.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13.xml"/><Relationship Id="rId1" Type="http://schemas.openxmlformats.org/officeDocument/2006/relationships/vmlDrawing" Target="../drawings/vmlDrawing17.vml"/><Relationship Id="rId5" Type="http://schemas.openxmlformats.org/officeDocument/2006/relationships/image" Target="../media/image4.emf"/><Relationship Id="rId4" Type="http://schemas.openxmlformats.org/officeDocument/2006/relationships/oleObject" Target="../embeddings/oleObject17.bin"/></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0.xml"/><Relationship Id="rId7" Type="http://schemas.openxmlformats.org/officeDocument/2006/relationships/image" Target="../media/image6.jpeg"/><Relationship Id="rId2" Type="http://schemas.openxmlformats.org/officeDocument/2006/relationships/tags" Target="../tags/tag130.xml"/><Relationship Id="rId1" Type="http://schemas.openxmlformats.org/officeDocument/2006/relationships/vmlDrawing" Target="../drawings/vmlDrawing19.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9.bin"/><Relationship Id="rId9" Type="http://schemas.openxmlformats.org/officeDocument/2006/relationships/image" Target="../media/image8.jpeg"/></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31.xml"/><Relationship Id="rId1" Type="http://schemas.openxmlformats.org/officeDocument/2006/relationships/vmlDrawing" Target="../drawings/vmlDrawing20.vml"/><Relationship Id="rId5" Type="http://schemas.openxmlformats.org/officeDocument/2006/relationships/image" Target="../media/image4.emf"/><Relationship Id="rId4" Type="http://schemas.openxmlformats.org/officeDocument/2006/relationships/oleObject" Target="../embeddings/oleObject20.bin"/></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3" Type="http://schemas.openxmlformats.org/officeDocument/2006/relationships/tags" Target="../tags/tag172.xml"/><Relationship Id="rId18" Type="http://schemas.openxmlformats.org/officeDocument/2006/relationships/tags" Target="../tags/tag177.xml"/><Relationship Id="rId26" Type="http://schemas.openxmlformats.org/officeDocument/2006/relationships/tags" Target="../tags/tag185.xml"/><Relationship Id="rId39" Type="http://schemas.openxmlformats.org/officeDocument/2006/relationships/tags" Target="../tags/tag198.xml"/><Relationship Id="rId21" Type="http://schemas.openxmlformats.org/officeDocument/2006/relationships/tags" Target="../tags/tag180.xml"/><Relationship Id="rId34" Type="http://schemas.openxmlformats.org/officeDocument/2006/relationships/tags" Target="../tags/tag193.xml"/><Relationship Id="rId42" Type="http://schemas.openxmlformats.org/officeDocument/2006/relationships/tags" Target="../tags/tag201.xml"/><Relationship Id="rId47" Type="http://schemas.openxmlformats.org/officeDocument/2006/relationships/tags" Target="../tags/tag206.xml"/><Relationship Id="rId50" Type="http://schemas.openxmlformats.org/officeDocument/2006/relationships/tags" Target="../tags/tag209.xml"/><Relationship Id="rId55" Type="http://schemas.openxmlformats.org/officeDocument/2006/relationships/oleObject" Target="../embeddings/oleObject22.bin"/><Relationship Id="rId7" Type="http://schemas.openxmlformats.org/officeDocument/2006/relationships/tags" Target="../tags/tag166.xml"/><Relationship Id="rId2" Type="http://schemas.openxmlformats.org/officeDocument/2006/relationships/tags" Target="../tags/tag161.xml"/><Relationship Id="rId16" Type="http://schemas.openxmlformats.org/officeDocument/2006/relationships/tags" Target="../tags/tag175.xml"/><Relationship Id="rId29" Type="http://schemas.openxmlformats.org/officeDocument/2006/relationships/tags" Target="../tags/tag188.xml"/><Relationship Id="rId11" Type="http://schemas.openxmlformats.org/officeDocument/2006/relationships/tags" Target="../tags/tag170.xml"/><Relationship Id="rId24" Type="http://schemas.openxmlformats.org/officeDocument/2006/relationships/tags" Target="../tags/tag183.xml"/><Relationship Id="rId32" Type="http://schemas.openxmlformats.org/officeDocument/2006/relationships/tags" Target="../tags/tag191.xml"/><Relationship Id="rId37" Type="http://schemas.openxmlformats.org/officeDocument/2006/relationships/tags" Target="../tags/tag196.xml"/><Relationship Id="rId40" Type="http://schemas.openxmlformats.org/officeDocument/2006/relationships/tags" Target="../tags/tag199.xml"/><Relationship Id="rId45" Type="http://schemas.openxmlformats.org/officeDocument/2006/relationships/tags" Target="../tags/tag204.xml"/><Relationship Id="rId53" Type="http://schemas.openxmlformats.org/officeDocument/2006/relationships/tags" Target="../tags/tag212.xml"/><Relationship Id="rId58" Type="http://schemas.openxmlformats.org/officeDocument/2006/relationships/image" Target="../media/image37.jpeg"/><Relationship Id="rId5" Type="http://schemas.openxmlformats.org/officeDocument/2006/relationships/tags" Target="../tags/tag164.xml"/><Relationship Id="rId61" Type="http://schemas.openxmlformats.org/officeDocument/2006/relationships/image" Target="../media/image39.jpeg"/><Relationship Id="rId19" Type="http://schemas.openxmlformats.org/officeDocument/2006/relationships/tags" Target="../tags/tag178.xml"/><Relationship Id="rId14" Type="http://schemas.openxmlformats.org/officeDocument/2006/relationships/tags" Target="../tags/tag173.xml"/><Relationship Id="rId22" Type="http://schemas.openxmlformats.org/officeDocument/2006/relationships/tags" Target="../tags/tag181.xml"/><Relationship Id="rId27" Type="http://schemas.openxmlformats.org/officeDocument/2006/relationships/tags" Target="../tags/tag186.xml"/><Relationship Id="rId30" Type="http://schemas.openxmlformats.org/officeDocument/2006/relationships/tags" Target="../tags/tag189.xml"/><Relationship Id="rId35" Type="http://schemas.openxmlformats.org/officeDocument/2006/relationships/tags" Target="../tags/tag194.xml"/><Relationship Id="rId43" Type="http://schemas.openxmlformats.org/officeDocument/2006/relationships/tags" Target="../tags/tag202.xml"/><Relationship Id="rId48" Type="http://schemas.openxmlformats.org/officeDocument/2006/relationships/tags" Target="../tags/tag207.xml"/><Relationship Id="rId56" Type="http://schemas.openxmlformats.org/officeDocument/2006/relationships/image" Target="../media/image35.emf"/><Relationship Id="rId8" Type="http://schemas.openxmlformats.org/officeDocument/2006/relationships/tags" Target="../tags/tag167.xml"/><Relationship Id="rId51" Type="http://schemas.openxmlformats.org/officeDocument/2006/relationships/tags" Target="../tags/tag210.xml"/><Relationship Id="rId3" Type="http://schemas.openxmlformats.org/officeDocument/2006/relationships/tags" Target="../tags/tag162.xml"/><Relationship Id="rId12" Type="http://schemas.openxmlformats.org/officeDocument/2006/relationships/tags" Target="../tags/tag171.xml"/><Relationship Id="rId17" Type="http://schemas.openxmlformats.org/officeDocument/2006/relationships/tags" Target="../tags/tag176.xml"/><Relationship Id="rId25" Type="http://schemas.openxmlformats.org/officeDocument/2006/relationships/tags" Target="../tags/tag184.xml"/><Relationship Id="rId33" Type="http://schemas.openxmlformats.org/officeDocument/2006/relationships/tags" Target="../tags/tag192.xml"/><Relationship Id="rId38" Type="http://schemas.openxmlformats.org/officeDocument/2006/relationships/tags" Target="../tags/tag197.xml"/><Relationship Id="rId46" Type="http://schemas.openxmlformats.org/officeDocument/2006/relationships/tags" Target="../tags/tag205.xml"/><Relationship Id="rId59" Type="http://schemas.openxmlformats.org/officeDocument/2006/relationships/image" Target="../media/image16.jpeg"/><Relationship Id="rId20" Type="http://schemas.openxmlformats.org/officeDocument/2006/relationships/tags" Target="../tags/tag179.xml"/><Relationship Id="rId41" Type="http://schemas.openxmlformats.org/officeDocument/2006/relationships/tags" Target="../tags/tag200.xml"/><Relationship Id="rId54" Type="http://schemas.openxmlformats.org/officeDocument/2006/relationships/slideMaster" Target="../slideMasters/slideMaster11.xml"/><Relationship Id="rId62" Type="http://schemas.openxmlformats.org/officeDocument/2006/relationships/image" Target="../media/image5.png"/><Relationship Id="rId1" Type="http://schemas.openxmlformats.org/officeDocument/2006/relationships/vmlDrawing" Target="../drawings/vmlDrawing22.vml"/><Relationship Id="rId6" Type="http://schemas.openxmlformats.org/officeDocument/2006/relationships/tags" Target="../tags/tag165.xml"/><Relationship Id="rId15" Type="http://schemas.openxmlformats.org/officeDocument/2006/relationships/tags" Target="../tags/tag174.xml"/><Relationship Id="rId23" Type="http://schemas.openxmlformats.org/officeDocument/2006/relationships/tags" Target="../tags/tag182.xml"/><Relationship Id="rId28" Type="http://schemas.openxmlformats.org/officeDocument/2006/relationships/tags" Target="../tags/tag187.xml"/><Relationship Id="rId36" Type="http://schemas.openxmlformats.org/officeDocument/2006/relationships/tags" Target="../tags/tag195.xml"/><Relationship Id="rId49" Type="http://schemas.openxmlformats.org/officeDocument/2006/relationships/tags" Target="../tags/tag208.xml"/><Relationship Id="rId57" Type="http://schemas.openxmlformats.org/officeDocument/2006/relationships/image" Target="../media/image36.jpeg"/><Relationship Id="rId10" Type="http://schemas.openxmlformats.org/officeDocument/2006/relationships/tags" Target="../tags/tag169.xml"/><Relationship Id="rId31" Type="http://schemas.openxmlformats.org/officeDocument/2006/relationships/tags" Target="../tags/tag190.xml"/><Relationship Id="rId44" Type="http://schemas.openxmlformats.org/officeDocument/2006/relationships/tags" Target="../tags/tag203.xml"/><Relationship Id="rId52" Type="http://schemas.openxmlformats.org/officeDocument/2006/relationships/tags" Target="../tags/tag211.xml"/><Relationship Id="rId60" Type="http://schemas.openxmlformats.org/officeDocument/2006/relationships/image" Target="../media/image38.jpeg"/><Relationship Id="rId4" Type="http://schemas.openxmlformats.org/officeDocument/2006/relationships/tags" Target="../tags/tag163.xml"/><Relationship Id="rId9" Type="http://schemas.openxmlformats.org/officeDocument/2006/relationships/tags" Target="../tags/tag168.xml"/></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tags" Target="../tags/tag214.xml"/><Relationship Id="rId7" Type="http://schemas.openxmlformats.org/officeDocument/2006/relationships/oleObject" Target="../embeddings/oleObject23.bin"/><Relationship Id="rId2" Type="http://schemas.openxmlformats.org/officeDocument/2006/relationships/tags" Target="../tags/tag213.xml"/><Relationship Id="rId1" Type="http://schemas.openxmlformats.org/officeDocument/2006/relationships/vmlDrawing" Target="../drawings/vmlDrawing23.vml"/><Relationship Id="rId6" Type="http://schemas.openxmlformats.org/officeDocument/2006/relationships/slideMaster" Target="../slideMasters/slideMaster11.xml"/><Relationship Id="rId5" Type="http://schemas.openxmlformats.org/officeDocument/2006/relationships/tags" Target="../tags/tag216.xml"/><Relationship Id="rId4" Type="http://schemas.openxmlformats.org/officeDocument/2006/relationships/tags" Target="../tags/tag215.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1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Master" Target="../slideMasters/slideMaster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18.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19.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0.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1.xml"/></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2.xml"/></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3.xml"/></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4.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tags" Target="../tags/tag225.xml"/></Relationships>
</file>

<file path=ppt/slideLayouts/_rels/slideLayout7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2.xml"/><Relationship Id="rId7" Type="http://schemas.openxmlformats.org/officeDocument/2006/relationships/image" Target="../media/image6.jpeg"/><Relationship Id="rId2" Type="http://schemas.openxmlformats.org/officeDocument/2006/relationships/tags" Target="../tags/tag242.xml"/><Relationship Id="rId1" Type="http://schemas.openxmlformats.org/officeDocument/2006/relationships/vmlDrawing" Target="../drawings/vmlDrawing25.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5.bin"/><Relationship Id="rId9" Type="http://schemas.openxmlformats.org/officeDocument/2006/relationships/image" Target="../media/image8.jpeg"/></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43.xml"/><Relationship Id="rId1" Type="http://schemas.openxmlformats.org/officeDocument/2006/relationships/vmlDrawing" Target="../drawings/vmlDrawing26.vml"/><Relationship Id="rId5" Type="http://schemas.openxmlformats.org/officeDocument/2006/relationships/image" Target="../media/image4.emf"/><Relationship Id="rId4" Type="http://schemas.openxmlformats.org/officeDocument/2006/relationships/oleObject" Target="../embeddings/oleObject26.bin"/></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3.xml"/><Relationship Id="rId7" Type="http://schemas.openxmlformats.org/officeDocument/2006/relationships/image" Target="../media/image6.jpeg"/><Relationship Id="rId2" Type="http://schemas.openxmlformats.org/officeDocument/2006/relationships/tags" Target="../tags/tag260.xml"/><Relationship Id="rId1" Type="http://schemas.openxmlformats.org/officeDocument/2006/relationships/vmlDrawing" Target="../drawings/vmlDrawing28.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8.bin"/><Relationship Id="rId9" Type="http://schemas.openxmlformats.org/officeDocument/2006/relationships/image" Target="../media/image8.jpeg"/></Relationships>
</file>

<file path=ppt/slideLayouts/_rels/slideLayout85.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61.xml"/><Relationship Id="rId1" Type="http://schemas.openxmlformats.org/officeDocument/2006/relationships/vmlDrawing" Target="../drawings/vmlDrawing29.vml"/><Relationship Id="rId5" Type="http://schemas.openxmlformats.org/officeDocument/2006/relationships/image" Target="../media/image4.emf"/><Relationship Id="rId4" Type="http://schemas.openxmlformats.org/officeDocument/2006/relationships/oleObject" Target="../embeddings/oleObject29.bin"/></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11144007"/>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5172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grpSp>
    </p:spTree>
    <p:extLst>
      <p:ext uri="{BB962C8B-B14F-4D97-AF65-F5344CB8AC3E}">
        <p14:creationId xmlns:p14="http://schemas.microsoft.com/office/powerpoint/2010/main" val="78031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7"/>
          <p:cNvSpPr>
            <a:spLocks noGrp="1" noChangeArrowheads="1"/>
          </p:cNvSpPr>
          <p:nvPr>
            <p:ph type="dt" sz="half" idx="10"/>
          </p:nvPr>
        </p:nvSpPr>
        <p:spPr>
          <a:ln/>
        </p:spPr>
        <p:txBody>
          <a:bodyPr/>
          <a:lstStyle>
            <a:lvl1pPr>
              <a:defRPr/>
            </a:lvl1pPr>
          </a:lstStyle>
          <a:p>
            <a:pPr>
              <a:defRPr/>
            </a:pPr>
            <a:fld id="{899DDE04-9B88-49FD-A0EC-71C02B49B31A}" type="datetime1">
              <a:rPr lang="en-US"/>
              <a:pPr>
                <a:defRPr/>
              </a:pPr>
              <a:t>6/8/2022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BE48E0BF-ECB3-4EBF-B0D6-3E9BF5F58381}" type="slidenum">
              <a:rPr lang="en-ZA"/>
              <a:pPr/>
              <a:t>‹#›</a:t>
            </a:fld>
            <a:endParaRPr lang="en-ZA" dirty="0"/>
          </a:p>
        </p:txBody>
      </p:sp>
    </p:spTree>
    <p:extLst>
      <p:ext uri="{BB962C8B-B14F-4D97-AF65-F5344CB8AC3E}">
        <p14:creationId xmlns:p14="http://schemas.microsoft.com/office/powerpoint/2010/main" val="222802960"/>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7"/>
          <p:cNvSpPr>
            <a:spLocks noGrp="1" noChangeArrowheads="1"/>
          </p:cNvSpPr>
          <p:nvPr>
            <p:ph type="dt" sz="half" idx="10"/>
          </p:nvPr>
        </p:nvSpPr>
        <p:spPr>
          <a:ln/>
        </p:spPr>
        <p:txBody>
          <a:bodyPr/>
          <a:lstStyle>
            <a:lvl1pPr>
              <a:defRPr/>
            </a:lvl1pPr>
          </a:lstStyle>
          <a:p>
            <a:pPr>
              <a:defRPr/>
            </a:pPr>
            <a:fld id="{0A6FBEC4-B2AC-412A-B572-28C3F666E751}" type="datetime1">
              <a:rPr lang="en-US"/>
              <a:pPr>
                <a:defRPr/>
              </a:pPr>
              <a:t>6/8/2022</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fld id="{4EE57379-C219-4673-9EC1-6727B6AF9A67}" type="slidenum">
              <a:rPr lang="en-ZA"/>
              <a:pPr/>
              <a:t>‹#›</a:t>
            </a:fld>
            <a:endParaRPr lang="en-ZA" dirty="0"/>
          </a:p>
        </p:txBody>
      </p:sp>
    </p:spTree>
    <p:extLst>
      <p:ext uri="{BB962C8B-B14F-4D97-AF65-F5344CB8AC3E}">
        <p14:creationId xmlns:p14="http://schemas.microsoft.com/office/powerpoint/2010/main" val="1049534815"/>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7"/>
          <p:cNvSpPr>
            <a:spLocks noGrp="1" noChangeArrowheads="1"/>
          </p:cNvSpPr>
          <p:nvPr>
            <p:ph type="dt" sz="half" idx="10"/>
          </p:nvPr>
        </p:nvSpPr>
        <p:spPr>
          <a:ln/>
        </p:spPr>
        <p:txBody>
          <a:bodyPr/>
          <a:lstStyle>
            <a:lvl1pPr>
              <a:defRPr/>
            </a:lvl1pPr>
          </a:lstStyle>
          <a:p>
            <a:pPr>
              <a:defRPr/>
            </a:pPr>
            <a:fld id="{315787C0-2FC7-441F-8BCB-1763D9FB9EDE}" type="datetime1">
              <a:rPr lang="en-US"/>
              <a:pPr>
                <a:defRPr/>
              </a:pPr>
              <a:t>6/8/2022</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fld id="{69A57522-E6EF-4A37-A7EF-099DD9CCD80B}" type="slidenum">
              <a:rPr lang="en-ZA"/>
              <a:pPr/>
              <a:t>‹#›</a:t>
            </a:fld>
            <a:endParaRPr lang="en-ZA" dirty="0"/>
          </a:p>
        </p:txBody>
      </p:sp>
    </p:spTree>
    <p:extLst>
      <p:ext uri="{BB962C8B-B14F-4D97-AF65-F5344CB8AC3E}">
        <p14:creationId xmlns:p14="http://schemas.microsoft.com/office/powerpoint/2010/main" val="2425463341"/>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A95C6024-95D1-4C55-B31A-B37D2BDCD797}" type="datetime1">
              <a:rPr lang="en-US"/>
              <a:pPr>
                <a:defRPr/>
              </a:pPr>
              <a:t>6/8/2022</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fld id="{85C204FE-B5D1-4EF9-B33D-147E3E0B5CA0}" type="slidenum">
              <a:rPr lang="en-ZA"/>
              <a:pPr/>
              <a:t>‹#›</a:t>
            </a:fld>
            <a:endParaRPr lang="en-ZA" dirty="0"/>
          </a:p>
        </p:txBody>
      </p:sp>
    </p:spTree>
    <p:extLst>
      <p:ext uri="{BB962C8B-B14F-4D97-AF65-F5344CB8AC3E}">
        <p14:creationId xmlns:p14="http://schemas.microsoft.com/office/powerpoint/2010/main" val="327696316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644B7396-DFF5-41BC-959B-FE87EDF1595A}" type="datetime1">
              <a:rPr lang="en-US"/>
              <a:pPr>
                <a:defRPr/>
              </a:pPr>
              <a:t>6/8/2022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6E70F3AE-2A43-4CEB-9E65-BE2AB0B7B84D}" type="slidenum">
              <a:rPr lang="en-ZA"/>
              <a:pPr/>
              <a:t>‹#›</a:t>
            </a:fld>
            <a:endParaRPr lang="en-ZA" dirty="0"/>
          </a:p>
        </p:txBody>
      </p:sp>
    </p:spTree>
    <p:extLst>
      <p:ext uri="{BB962C8B-B14F-4D97-AF65-F5344CB8AC3E}">
        <p14:creationId xmlns:p14="http://schemas.microsoft.com/office/powerpoint/2010/main" val="3828478009"/>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C48A932A-E959-4E49-9B21-9228C547F0EA}" type="datetime1">
              <a:rPr lang="en-US"/>
              <a:pPr>
                <a:defRPr/>
              </a:pPr>
              <a:t>6/8/2022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E9CE4794-FFDA-4B7C-8AC8-8DB94FA81599}" type="slidenum">
              <a:rPr lang="en-ZA"/>
              <a:pPr/>
              <a:t>‹#›</a:t>
            </a:fld>
            <a:endParaRPr lang="en-ZA" dirty="0"/>
          </a:p>
        </p:txBody>
      </p:sp>
    </p:spTree>
    <p:extLst>
      <p:ext uri="{BB962C8B-B14F-4D97-AF65-F5344CB8AC3E}">
        <p14:creationId xmlns:p14="http://schemas.microsoft.com/office/powerpoint/2010/main" val="1517992368"/>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AAD4DD30-8F64-4BB7-9EAF-9C26053C3F32}" type="datetime1">
              <a:rPr lang="en-US"/>
              <a:pPr>
                <a:defRPr/>
              </a:pPr>
              <a:t>6/8/2022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06454A12-F853-42AA-8C9A-54F9CC084906}" type="slidenum">
              <a:rPr lang="en-ZA"/>
              <a:pPr/>
              <a:t>‹#›</a:t>
            </a:fld>
            <a:endParaRPr lang="en-ZA" dirty="0"/>
          </a:p>
        </p:txBody>
      </p:sp>
    </p:spTree>
    <p:extLst>
      <p:ext uri="{BB962C8B-B14F-4D97-AF65-F5344CB8AC3E}">
        <p14:creationId xmlns:p14="http://schemas.microsoft.com/office/powerpoint/2010/main" val="4218555779"/>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D44801D8-566A-416F-8C4B-00E610B90A59}" type="datetime1">
              <a:rPr lang="en-US"/>
              <a:pPr>
                <a:defRPr/>
              </a:pPr>
              <a:t>6/8/2022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70B937F-EDA0-4AAD-B87D-1DAFAC311147}" type="slidenum">
              <a:rPr lang="en-ZA"/>
              <a:pPr/>
              <a:t>‹#›</a:t>
            </a:fld>
            <a:endParaRPr lang="en-ZA" dirty="0"/>
          </a:p>
        </p:txBody>
      </p:sp>
    </p:spTree>
    <p:extLst>
      <p:ext uri="{BB962C8B-B14F-4D97-AF65-F5344CB8AC3E}">
        <p14:creationId xmlns:p14="http://schemas.microsoft.com/office/powerpoint/2010/main" val="3626875213"/>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F1555EA0-C1F7-41B2-B0A2-B1D0A13097E6}" type="datetime1">
              <a:rPr lang="en-ZA"/>
              <a:pPr>
                <a:defRPr/>
              </a:pPr>
              <a:t>2022/06/08</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a:lvl1pPr>
          </a:lstStyle>
          <a:p>
            <a:fld id="{F3C04D8D-50FA-43C0-A325-135C8B8C4A5B}" type="slidenum">
              <a:rPr lang="en-US" altLang="en-US" smtClean="0"/>
              <a:pPr/>
              <a:t>‹#›</a:t>
            </a:fld>
            <a:r>
              <a:rPr lang="en-US" altLang="en-US" dirty="0"/>
              <a:t> </a:t>
            </a:r>
          </a:p>
        </p:txBody>
      </p:sp>
    </p:spTree>
    <p:extLst>
      <p:ext uri="{BB962C8B-B14F-4D97-AF65-F5344CB8AC3E}">
        <p14:creationId xmlns:p14="http://schemas.microsoft.com/office/powerpoint/2010/main" val="2605037878"/>
      </p:ext>
    </p:extLst>
  </p:cSld>
  <p:clrMapOvr>
    <a:masterClrMapping/>
  </p:clrMapOvr>
  <p:transition spd="slow">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8">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grpSp>
        <p:nvGrpSpPr>
          <p:cNvPr id="49" name="McK Title Elements"/>
          <p:cNvGrpSpPr>
            <a:grpSpLocks/>
          </p:cNvGrpSpPr>
          <p:nvPr userDrawn="1"/>
        </p:nvGrpSpPr>
        <p:grpSpPr bwMode="auto">
          <a:xfrm>
            <a:off x="3328988" y="5191125"/>
            <a:ext cx="5035550" cy="479425"/>
            <a:chOff x="2097" y="3270"/>
            <a:chExt cx="3172" cy="302"/>
          </a:xfrm>
        </p:grpSpPr>
        <p:sp>
          <p:nvSpPr>
            <p:cNvPr id="50" name="McK Document type" hidden="1"/>
            <p:cNvSpPr txBox="1">
              <a:spLocks noChangeArrowheads="1"/>
            </p:cNvSpPr>
            <p:nvPr>
              <p:custDataLst>
                <p:tags r:id="rId1"/>
              </p:custDataLst>
            </p:nvPr>
          </p:nvSpPr>
          <p:spPr bwMode="auto">
            <a:xfrm>
              <a:off x="2097" y="3270"/>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Document type</a:t>
              </a:r>
            </a:p>
          </p:txBody>
        </p:sp>
        <p:sp>
          <p:nvSpPr>
            <p:cNvPr id="51" name="McK Date" hidden="1"/>
            <p:cNvSpPr txBox="1">
              <a:spLocks noChangeArrowheads="1"/>
            </p:cNvSpPr>
            <p:nvPr>
              <p:custDataLst>
                <p:tags r:id="rId2"/>
              </p:custDataLst>
            </p:nvPr>
          </p:nvSpPr>
          <p:spPr bwMode="auto">
            <a:xfrm>
              <a:off x="2097" y="3438"/>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Date</a:t>
              </a:r>
            </a:p>
          </p:txBody>
        </p:sp>
      </p:grpSp>
    </p:spTree>
    <p:extLst>
      <p:ext uri="{BB962C8B-B14F-4D97-AF65-F5344CB8AC3E}">
        <p14:creationId xmlns:p14="http://schemas.microsoft.com/office/powerpoint/2010/main" val="50518831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40789671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5070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06393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0CCEC5A9-F707-439E-A4C6-78106B7DBED1}" type="datetime1">
              <a:rPr lang="en-ZA"/>
              <a:pPr>
                <a:defRPr/>
              </a:pPr>
              <a:t>2022/06/08</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5817AF91-BCEF-4707-B662-697468665B6C}" type="slidenum">
              <a:rPr lang="en-US" altLang="en-US" smtClean="0"/>
              <a:pPr/>
              <a:t>‹#›</a:t>
            </a:fld>
            <a:r>
              <a:rPr lang="en-US" altLang="en-US" dirty="0"/>
              <a:t> </a:t>
            </a:r>
          </a:p>
        </p:txBody>
      </p:sp>
    </p:spTree>
    <p:extLst>
      <p:ext uri="{BB962C8B-B14F-4D97-AF65-F5344CB8AC3E}">
        <p14:creationId xmlns:p14="http://schemas.microsoft.com/office/powerpoint/2010/main" val="3465205997"/>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2A55CA8E-99AD-4C7A-9F0A-3151DDAB0249}" type="datetime1">
              <a:rPr lang="en-ZA"/>
              <a:pPr>
                <a:defRPr/>
              </a:pPr>
              <a:t>2022/06/08</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CB9C7652-A946-472B-99D2-9ACE57D6A1DD}" type="slidenum">
              <a:rPr lang="en-US" altLang="en-US" smtClean="0"/>
              <a:pPr/>
              <a:t>‹#›</a:t>
            </a:fld>
            <a:r>
              <a:rPr lang="en-US" altLang="en-US" dirty="0"/>
              <a:t> </a:t>
            </a:r>
          </a:p>
        </p:txBody>
      </p:sp>
    </p:spTree>
    <p:extLst>
      <p:ext uri="{BB962C8B-B14F-4D97-AF65-F5344CB8AC3E}">
        <p14:creationId xmlns:p14="http://schemas.microsoft.com/office/powerpoint/2010/main" val="2446651032"/>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86D515B9-D83A-421F-93FD-280DAB986B09}" type="datetime1">
              <a:rPr lang="en-ZA"/>
              <a:pPr>
                <a:defRPr/>
              </a:pPr>
              <a:t>2022/06/08</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BB15846B-0ACE-4525-AFC1-25E45DD85664}" type="slidenum">
              <a:rPr lang="en-US" altLang="en-US" smtClean="0"/>
              <a:pPr/>
              <a:t>‹#›</a:t>
            </a:fld>
            <a:r>
              <a:rPr lang="en-US" altLang="en-US" dirty="0"/>
              <a:t> </a:t>
            </a:r>
          </a:p>
        </p:txBody>
      </p:sp>
    </p:spTree>
    <p:extLst>
      <p:ext uri="{BB962C8B-B14F-4D97-AF65-F5344CB8AC3E}">
        <p14:creationId xmlns:p14="http://schemas.microsoft.com/office/powerpoint/2010/main" val="2727277894"/>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1928306C-A28F-4401-95F3-189E30AA9BA7}" type="datetime1">
              <a:rPr lang="en-ZA"/>
              <a:pPr>
                <a:defRPr/>
              </a:pPr>
              <a:t>2022/06/08</a:t>
            </a:fld>
            <a:endParaRPr lang="en-ZA" dirty="0"/>
          </a:p>
        </p:txBody>
      </p:sp>
      <p:sp>
        <p:nvSpPr>
          <p:cNvPr id="8"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9" name="Rectangle 39"/>
          <p:cNvSpPr>
            <a:spLocks noGrp="1" noChangeArrowheads="1"/>
          </p:cNvSpPr>
          <p:nvPr>
            <p:ph type="sldNum" sz="quarter" idx="12"/>
          </p:nvPr>
        </p:nvSpPr>
        <p:spPr/>
        <p:txBody>
          <a:bodyPr/>
          <a:lstStyle>
            <a:lvl1pPr>
              <a:defRPr/>
            </a:lvl1pPr>
          </a:lstStyle>
          <a:p>
            <a:fld id="{2B2C44C4-3749-45BF-8F47-307298651879}" type="slidenum">
              <a:rPr lang="en-US" altLang="en-US" smtClean="0"/>
              <a:pPr/>
              <a:t>‹#›</a:t>
            </a:fld>
            <a:r>
              <a:rPr lang="en-US" altLang="en-US" dirty="0"/>
              <a:t> </a:t>
            </a:r>
          </a:p>
        </p:txBody>
      </p:sp>
    </p:spTree>
    <p:extLst>
      <p:ext uri="{BB962C8B-B14F-4D97-AF65-F5344CB8AC3E}">
        <p14:creationId xmlns:p14="http://schemas.microsoft.com/office/powerpoint/2010/main" val="182973794"/>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FE051519-9292-488E-A746-626A5E2388E8}" type="datetime1">
              <a:rPr lang="en-ZA"/>
              <a:pPr>
                <a:defRPr/>
              </a:pPr>
              <a:t>2022/06/08</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fld id="{8C29BAB3-605A-4C8E-929B-1AA8DB75A0C2}" type="slidenum">
              <a:rPr lang="en-US" altLang="en-US" smtClean="0"/>
              <a:pPr/>
              <a:t>‹#›</a:t>
            </a:fld>
            <a:r>
              <a:rPr lang="en-US" altLang="en-US" dirty="0"/>
              <a:t> </a:t>
            </a:r>
          </a:p>
        </p:txBody>
      </p:sp>
    </p:spTree>
    <p:extLst>
      <p:ext uri="{BB962C8B-B14F-4D97-AF65-F5344CB8AC3E}">
        <p14:creationId xmlns:p14="http://schemas.microsoft.com/office/powerpoint/2010/main" val="1000397596"/>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9EBCBFA9-47E4-4426-94BD-3EA9F8268959}" type="datetime1">
              <a:rPr lang="en-ZA"/>
              <a:pPr>
                <a:defRPr/>
              </a:pPr>
              <a:t>2022/06/08</a:t>
            </a:fld>
            <a:endParaRPr lang="en-ZA" dirty="0"/>
          </a:p>
        </p:txBody>
      </p:sp>
      <p:sp>
        <p:nvSpPr>
          <p:cNvPr id="3"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4" name="Rectangle 39"/>
          <p:cNvSpPr>
            <a:spLocks noGrp="1" noChangeArrowheads="1"/>
          </p:cNvSpPr>
          <p:nvPr>
            <p:ph type="sldNum" sz="quarter" idx="12"/>
          </p:nvPr>
        </p:nvSpPr>
        <p:spPr/>
        <p:txBody>
          <a:bodyPr/>
          <a:lstStyle>
            <a:lvl1pPr>
              <a:defRPr/>
            </a:lvl1pPr>
          </a:lstStyle>
          <a:p>
            <a:fld id="{7FBA8813-A104-4781-A797-F9BF80A6DBFE}" type="slidenum">
              <a:rPr lang="en-US" altLang="en-US" smtClean="0"/>
              <a:pPr/>
              <a:t>‹#›</a:t>
            </a:fld>
            <a:r>
              <a:rPr lang="en-US" altLang="en-US" dirty="0"/>
              <a:t> </a:t>
            </a:r>
          </a:p>
        </p:txBody>
      </p:sp>
    </p:spTree>
    <p:extLst>
      <p:ext uri="{BB962C8B-B14F-4D97-AF65-F5344CB8AC3E}">
        <p14:creationId xmlns:p14="http://schemas.microsoft.com/office/powerpoint/2010/main" val="2623111604"/>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44B48C2D-9E63-4A69-9308-D61AFB013CB9}" type="datetime1">
              <a:rPr lang="en-ZA"/>
              <a:pPr>
                <a:defRPr/>
              </a:pPr>
              <a:t>2022/06/08</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57E325D3-C3E7-4346-B60A-F95A96F437B9}" type="slidenum">
              <a:rPr lang="en-US" altLang="en-US" smtClean="0"/>
              <a:pPr/>
              <a:t>‹#›</a:t>
            </a:fld>
            <a:r>
              <a:rPr lang="en-US" altLang="en-US" dirty="0"/>
              <a:t> </a:t>
            </a:r>
          </a:p>
        </p:txBody>
      </p:sp>
    </p:spTree>
    <p:extLst>
      <p:ext uri="{BB962C8B-B14F-4D97-AF65-F5344CB8AC3E}">
        <p14:creationId xmlns:p14="http://schemas.microsoft.com/office/powerpoint/2010/main" val="385801738"/>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9EE073E-4B73-409E-86D7-DE048E86AA9C}" type="datetime1">
              <a:rPr lang="en-ZA"/>
              <a:pPr>
                <a:defRPr/>
              </a:pPr>
              <a:t>2022/06/08</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0C9A62F1-8D33-41A1-9947-7D54FD852CE9}" type="slidenum">
              <a:rPr lang="en-US" altLang="en-US" smtClean="0"/>
              <a:pPr/>
              <a:t>‹#›</a:t>
            </a:fld>
            <a:r>
              <a:rPr lang="en-US" altLang="en-US" dirty="0"/>
              <a:t> </a:t>
            </a:r>
          </a:p>
        </p:txBody>
      </p:sp>
    </p:spTree>
    <p:extLst>
      <p:ext uri="{BB962C8B-B14F-4D97-AF65-F5344CB8AC3E}">
        <p14:creationId xmlns:p14="http://schemas.microsoft.com/office/powerpoint/2010/main" val="3363107285"/>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EAD00CC2-D438-42B8-BB95-040B6960E82E}" type="datetime1">
              <a:rPr lang="en-ZA"/>
              <a:pPr>
                <a:defRPr/>
              </a:pPr>
              <a:t>2022/06/08</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B4FE8FA1-57CC-4495-B980-63AD3F816A1F}" type="slidenum">
              <a:rPr lang="en-US" altLang="en-US" smtClean="0"/>
              <a:pPr/>
              <a:t>‹#›</a:t>
            </a:fld>
            <a:r>
              <a:rPr lang="en-US" altLang="en-US" dirty="0"/>
              <a:t> </a:t>
            </a:r>
          </a:p>
        </p:txBody>
      </p:sp>
    </p:spTree>
    <p:extLst>
      <p:ext uri="{BB962C8B-B14F-4D97-AF65-F5344CB8AC3E}">
        <p14:creationId xmlns:p14="http://schemas.microsoft.com/office/powerpoint/2010/main" val="728839949"/>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FCD5DF8F-0DA9-4890-A432-88CD4AC3312A}" type="datetime1">
              <a:rPr lang="en-ZA"/>
              <a:pPr>
                <a:defRPr/>
              </a:pPr>
              <a:t>2022/06/08</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DD89674B-DEFB-465B-80CD-3FCE398001FE}" type="slidenum">
              <a:rPr lang="en-US" altLang="en-US" smtClean="0"/>
              <a:pPr/>
              <a:t>‹#›</a:t>
            </a:fld>
            <a:r>
              <a:rPr lang="en-US" altLang="en-US" dirty="0"/>
              <a:t> </a:t>
            </a:r>
          </a:p>
        </p:txBody>
      </p:sp>
    </p:spTree>
    <p:extLst>
      <p:ext uri="{BB962C8B-B14F-4D97-AF65-F5344CB8AC3E}">
        <p14:creationId xmlns:p14="http://schemas.microsoft.com/office/powerpoint/2010/main" val="3547699294"/>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46611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pPr>
              <a:defRPr/>
            </a:pPr>
            <a:fld id="{17D87017-6380-468F-8706-27D167F9FC8C}" type="slidenum">
              <a:rPr lang="en-ZA" smtClean="0"/>
              <a:pPr>
                <a:defRPr/>
              </a:pPr>
              <a:t>‹#›</a:t>
            </a:fld>
            <a:endParaRPr lang="en-ZA" dirty="0"/>
          </a:p>
        </p:txBody>
      </p:sp>
    </p:spTree>
    <p:extLst>
      <p:ext uri="{BB962C8B-B14F-4D97-AF65-F5344CB8AC3E}">
        <p14:creationId xmlns:p14="http://schemas.microsoft.com/office/powerpoint/2010/main" val="3787975224"/>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37925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 y="0"/>
                        <a:ext cx="158750" cy="158750"/>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ltGray">
          <a:xfrm>
            <a:off x="0" y="0"/>
            <a:ext cx="9144000" cy="6858000"/>
          </a:xfrm>
          <a:prstGeom prst="rect">
            <a:avLst/>
          </a:prstGeom>
        </p:spPr>
      </p:pic>
      <p:sp>
        <p:nvSpPr>
          <p:cNvPr id="12" name="Rectangle 11"/>
          <p:cNvSpPr/>
          <p:nvPr userDrawn="1"/>
        </p:nvSpPr>
        <p:spPr bwMode="ltGray">
          <a:xfrm>
            <a:off x="3094040" y="0"/>
            <a:ext cx="6049961" cy="3060700"/>
          </a:xfrm>
          <a:prstGeom prst="rect">
            <a:avLst/>
          </a:prstGeom>
          <a:solidFill>
            <a:srgbClr val="011039">
              <a:alpha val="83922"/>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003896"/>
              </a:solidFill>
            </a:endParaRPr>
          </a:p>
        </p:txBody>
      </p:sp>
      <p:grpSp>
        <p:nvGrpSpPr>
          <p:cNvPr id="8" name="McK Title Elements" hidden="1"/>
          <p:cNvGrpSpPr>
            <a:grpSpLocks/>
          </p:cNvGrpSpPr>
          <p:nvPr userDrawn="1"/>
        </p:nvGrpSpPr>
        <p:grpSpPr bwMode="auto">
          <a:xfrm>
            <a:off x="3294529" y="2418426"/>
            <a:ext cx="3042477" cy="430852"/>
            <a:chOff x="1663" y="3142"/>
            <a:chExt cx="3109" cy="266"/>
          </a:xfrm>
        </p:grpSpPr>
        <p:sp>
          <p:nvSpPr>
            <p:cNvPr id="9" name="McK Document type"/>
            <p:cNvSpPr txBox="1">
              <a:spLocks noChangeArrowheads="1"/>
            </p:cNvSpPr>
            <p:nvPr/>
          </p:nvSpPr>
          <p:spPr bwMode="auto">
            <a:xfrm>
              <a:off x="1663" y="3142"/>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Document type</a:t>
              </a:r>
            </a:p>
          </p:txBody>
        </p:sp>
        <p:sp>
          <p:nvSpPr>
            <p:cNvPr id="10" name="McK Date"/>
            <p:cNvSpPr txBox="1">
              <a:spLocks noChangeArrowheads="1"/>
            </p:cNvSpPr>
            <p:nvPr/>
          </p:nvSpPr>
          <p:spPr bwMode="auto">
            <a:xfrm>
              <a:off x="1663" y="3308"/>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Date</a:t>
              </a:r>
            </a:p>
          </p:txBody>
        </p:sp>
      </p:grpSp>
      <p:sp>
        <p:nvSpPr>
          <p:cNvPr id="13314" name="Rectangle 1026"/>
          <p:cNvSpPr>
            <a:spLocks noGrp="1" noChangeArrowheads="1"/>
          </p:cNvSpPr>
          <p:nvPr>
            <p:ph type="ctrTitle"/>
          </p:nvPr>
        </p:nvSpPr>
        <p:spPr>
          <a:xfrm>
            <a:off x="3294528" y="316242"/>
            <a:ext cx="5648982" cy="369332"/>
          </a:xfrm>
          <a:prstGeom prst="rect">
            <a:avLst/>
          </a:prstGeom>
        </p:spPr>
        <p:txBody>
          <a:bodyPr wrap="square" anchor="t">
            <a:spAutoFit/>
          </a:bodyPr>
          <a:lstStyle>
            <a:lvl1pPr algn="l">
              <a:defRPr sz="2400" b="0" cap="none" baseline="0">
                <a:solidFill>
                  <a:schemeClr val="bg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a:xfrm>
            <a:off x="3294528" y="1445902"/>
            <a:ext cx="5648982" cy="207749"/>
          </a:xfrm>
        </p:spPr>
        <p:txBody>
          <a:bodyPr>
            <a:spAutoFit/>
          </a:bodyPr>
          <a:lstStyle>
            <a:lvl1pPr algn="l">
              <a:defRPr sz="1350" baseline="0">
                <a:solidFill>
                  <a:schemeClr val="bg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pic>
        <p:nvPicPr>
          <p:cNvPr id="13" name="Picture 12"/>
          <p:cNvPicPr>
            <a:picLocks noChangeAspect="1"/>
          </p:cNvPicPr>
          <p:nvPr userDrawn="1"/>
        </p:nvPicPr>
        <p:blipFill>
          <a:blip r:embed="rId7" cstate="print">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bwMode="ltGray">
          <a:xfrm>
            <a:off x="6562166" y="2296884"/>
            <a:ext cx="2321662" cy="599784"/>
          </a:xfrm>
          <a:prstGeom prst="rect">
            <a:avLst/>
          </a:prstGeom>
        </p:spPr>
      </p:pic>
      <p:sp>
        <p:nvSpPr>
          <p:cNvPr id="14" name="Footer Placeholder 2"/>
          <p:cNvSpPr txBox="1">
            <a:spLocks/>
          </p:cNvSpPr>
          <p:nvPr userDrawn="1"/>
        </p:nvSpPr>
        <p:spPr bwMode="auto">
          <a:xfrm>
            <a:off x="794446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r"/>
            <a:r>
              <a:rPr lang="en-US" sz="750" dirty="0">
                <a:solidFill>
                  <a:srgbClr val="FFFFFF"/>
                </a:solidFill>
                <a:latin typeface="Arial"/>
              </a:rPr>
              <a:t>CONFIDENTIAL</a:t>
            </a:r>
          </a:p>
        </p:txBody>
      </p:sp>
    </p:spTree>
    <p:extLst>
      <p:ext uri="{BB962C8B-B14F-4D97-AF65-F5344CB8AC3E}">
        <p14:creationId xmlns:p14="http://schemas.microsoft.com/office/powerpoint/2010/main" val="38232757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31882194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4014598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708499124"/>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D7465037-339D-4BD8-9804-A1E078C79B7B}" type="slidenum">
              <a:rPr lang="en-ZA"/>
              <a:pPr>
                <a:defRPr/>
              </a:pPr>
              <a:t>‹#›</a:t>
            </a:fld>
            <a:endParaRPr lang="en-ZA" dirty="0"/>
          </a:p>
        </p:txBody>
      </p:sp>
    </p:spTree>
    <p:extLst>
      <p:ext uri="{BB962C8B-B14F-4D97-AF65-F5344CB8AC3E}">
        <p14:creationId xmlns:p14="http://schemas.microsoft.com/office/powerpoint/2010/main" val="502599813"/>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7A490C9-CD50-4201-A091-FA4EB200D999}" type="slidenum">
              <a:rPr lang="en-ZA"/>
              <a:pPr>
                <a:defRPr/>
              </a:pPr>
              <a:t>‹#›</a:t>
            </a:fld>
            <a:endParaRPr lang="en-ZA" dirty="0"/>
          </a:p>
        </p:txBody>
      </p:sp>
    </p:spTree>
    <p:extLst>
      <p:ext uri="{BB962C8B-B14F-4D97-AF65-F5344CB8AC3E}">
        <p14:creationId xmlns:p14="http://schemas.microsoft.com/office/powerpoint/2010/main" val="1641102485"/>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6A38D41D-5FEF-4B0F-B2EF-4A00D3464AB5}" type="slidenum">
              <a:rPr lang="en-ZA"/>
              <a:pPr>
                <a:defRPr/>
              </a:pPr>
              <a:t>‹#›</a:t>
            </a:fld>
            <a:endParaRPr lang="en-ZA" dirty="0"/>
          </a:p>
        </p:txBody>
      </p:sp>
    </p:spTree>
    <p:extLst>
      <p:ext uri="{BB962C8B-B14F-4D97-AF65-F5344CB8AC3E}">
        <p14:creationId xmlns:p14="http://schemas.microsoft.com/office/powerpoint/2010/main" val="1243666252"/>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2C58D873-8798-47C3-B169-3DD08F22DC2C}" type="slidenum">
              <a:rPr lang="en-ZA"/>
              <a:pPr>
                <a:defRPr/>
              </a:pPr>
              <a:t>‹#›</a:t>
            </a:fld>
            <a:endParaRPr lang="en-ZA" dirty="0"/>
          </a:p>
        </p:txBody>
      </p:sp>
    </p:spTree>
    <p:extLst>
      <p:ext uri="{BB962C8B-B14F-4D97-AF65-F5344CB8AC3E}">
        <p14:creationId xmlns:p14="http://schemas.microsoft.com/office/powerpoint/2010/main" val="4174614484"/>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93951E03-4476-4FAD-BEE8-36BFEE4FDF4C}" type="slidenum">
              <a:rPr lang="en-ZA"/>
              <a:pPr>
                <a:defRPr/>
              </a:pPr>
              <a:t>‹#›</a:t>
            </a:fld>
            <a:endParaRPr lang="en-ZA" dirty="0"/>
          </a:p>
        </p:txBody>
      </p:sp>
    </p:spTree>
    <p:extLst>
      <p:ext uri="{BB962C8B-B14F-4D97-AF65-F5344CB8AC3E}">
        <p14:creationId xmlns:p14="http://schemas.microsoft.com/office/powerpoint/2010/main" val="3677499702"/>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543609322"/>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4626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8716669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95867646-5985-47EF-9DF9-4E65316B7F35}" type="slidenum">
              <a:rPr lang="en-ZA"/>
              <a:pPr>
                <a:defRPr/>
              </a:pPr>
              <a:t>‹#›</a:t>
            </a:fld>
            <a:endParaRPr lang="en-ZA" dirty="0"/>
          </a:p>
        </p:txBody>
      </p:sp>
    </p:spTree>
    <p:extLst>
      <p:ext uri="{BB962C8B-B14F-4D97-AF65-F5344CB8AC3E}">
        <p14:creationId xmlns:p14="http://schemas.microsoft.com/office/powerpoint/2010/main" val="4174842120"/>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220A2C7-AC63-4ABD-B339-4892C9E849B8}" type="slidenum">
              <a:rPr lang="en-ZA"/>
              <a:pPr>
                <a:defRPr/>
              </a:pPr>
              <a:t>‹#›</a:t>
            </a:fld>
            <a:endParaRPr lang="en-ZA" dirty="0"/>
          </a:p>
        </p:txBody>
      </p:sp>
    </p:spTree>
    <p:extLst>
      <p:ext uri="{BB962C8B-B14F-4D97-AF65-F5344CB8AC3E}">
        <p14:creationId xmlns:p14="http://schemas.microsoft.com/office/powerpoint/2010/main" val="3945847261"/>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F765003A-B3EB-4E29-B727-621B5EB08CBC}" type="slidenum">
              <a:rPr lang="en-ZA"/>
              <a:pPr>
                <a:defRPr/>
              </a:pPr>
              <a:t>‹#›</a:t>
            </a:fld>
            <a:endParaRPr lang="en-ZA" dirty="0"/>
          </a:p>
        </p:txBody>
      </p:sp>
    </p:spTree>
    <p:extLst>
      <p:ext uri="{BB962C8B-B14F-4D97-AF65-F5344CB8AC3E}">
        <p14:creationId xmlns:p14="http://schemas.microsoft.com/office/powerpoint/2010/main" val="2275310881"/>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417EE09-81E4-43F7-B1A5-72DF8D089122}" type="slidenum">
              <a:rPr lang="en-ZA"/>
              <a:pPr>
                <a:defRPr/>
              </a:pPr>
              <a:t>‹#›</a:t>
            </a:fld>
            <a:endParaRPr lang="en-ZA" dirty="0"/>
          </a:p>
        </p:txBody>
      </p:sp>
    </p:spTree>
    <p:extLst>
      <p:ext uri="{BB962C8B-B14F-4D97-AF65-F5344CB8AC3E}">
        <p14:creationId xmlns:p14="http://schemas.microsoft.com/office/powerpoint/2010/main" val="2662413143"/>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A8CC333D-FFCB-4323-B606-A03F7986023E}" type="slidenum">
              <a:rPr lang="en-ZA"/>
              <a:pPr>
                <a:defRPr/>
              </a:pPr>
              <a:t>‹#›</a:t>
            </a:fld>
            <a:endParaRPr lang="en-ZA" dirty="0"/>
          </a:p>
        </p:txBody>
      </p:sp>
    </p:spTree>
    <p:extLst>
      <p:ext uri="{BB962C8B-B14F-4D97-AF65-F5344CB8AC3E}">
        <p14:creationId xmlns:p14="http://schemas.microsoft.com/office/powerpoint/2010/main" val="2801872533"/>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BB7125E-C4D9-4A9F-99CC-66F08D3BA524}" type="slidenum">
              <a:rPr lang="en-ZA"/>
              <a:pPr>
                <a:defRPr/>
              </a:pPr>
              <a:t>‹#›</a:t>
            </a:fld>
            <a:endParaRPr lang="en-ZA" dirty="0"/>
          </a:p>
        </p:txBody>
      </p:sp>
    </p:spTree>
    <p:extLst>
      <p:ext uri="{BB962C8B-B14F-4D97-AF65-F5344CB8AC3E}">
        <p14:creationId xmlns:p14="http://schemas.microsoft.com/office/powerpoint/2010/main" val="1380420352"/>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7" name="Group 150"/>
          <p:cNvGrpSpPr>
            <a:grpSpLocks/>
          </p:cNvGrpSpPr>
          <p:nvPr userDrawn="1"/>
        </p:nvGrpSpPr>
        <p:grpSpPr bwMode="auto">
          <a:xfrm>
            <a:off x="-4763" y="-26988"/>
            <a:ext cx="9148763" cy="6858001"/>
            <a:chOff x="-3" y="0"/>
            <a:chExt cx="5763" cy="4320"/>
          </a:xfrm>
        </p:grpSpPr>
        <p:pic>
          <p:nvPicPr>
            <p:cNvPr id="8"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10"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16"/>
            <p:cNvSpPr>
              <a:spLocks noChangeArrowheads="1"/>
            </p:cNvSpPr>
            <p:nvPr userDrawn="1"/>
          </p:nvSpPr>
          <p:spPr bwMode="auto">
            <a:xfrm>
              <a:off x="667" y="455"/>
              <a:ext cx="624" cy="568"/>
            </a:xfrm>
            <a:prstGeom prst="ellipse">
              <a:avLst/>
            </a:prstGeom>
            <a:blipFill>
              <a:blip r:embed="rId4"/>
              <a:stretch>
                <a:fillRect/>
              </a:stretch>
            </a:blip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48" name="Oval 102"/>
          <p:cNvSpPr>
            <a:spLocks noChangeArrowheads="1"/>
          </p:cNvSpPr>
          <p:nvPr userDrawn="1"/>
        </p:nvSpPr>
        <p:spPr bwMode="auto">
          <a:xfrm>
            <a:off x="515938" y="3286125"/>
            <a:ext cx="1797050" cy="1778000"/>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defRPr/>
            </a:pPr>
            <a:endParaRPr lang="en-ZA" altLang="en-US" sz="1000" dirty="0"/>
          </a:p>
        </p:txBody>
      </p:sp>
      <p:sp>
        <p:nvSpPr>
          <p:cNvPr id="49" name="Oval 133"/>
          <p:cNvSpPr>
            <a:spLocks noChangeArrowheads="1"/>
          </p:cNvSpPr>
          <p:nvPr userDrawn="1"/>
        </p:nvSpPr>
        <p:spPr bwMode="auto">
          <a:xfrm>
            <a:off x="455613" y="1519238"/>
            <a:ext cx="2124075" cy="191770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50" name="Oval 132"/>
          <p:cNvSpPr>
            <a:spLocks noChangeArrowheads="1"/>
          </p:cNvSpPr>
          <p:nvPr userDrawn="1"/>
        </p:nvSpPr>
        <p:spPr bwMode="auto">
          <a:xfrm>
            <a:off x="998538" y="4816475"/>
            <a:ext cx="1543050" cy="1439863"/>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55" name="Content Placeholder 54"/>
          <p:cNvSpPr>
            <a:spLocks noGrp="1"/>
          </p:cNvSpPr>
          <p:nvPr>
            <p:ph sz="quarter" idx="10"/>
          </p:nvPr>
        </p:nvSpPr>
        <p:spPr>
          <a:xfrm>
            <a:off x="1058862" y="4221163"/>
            <a:ext cx="7689601"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56"/>
          <p:cNvSpPr>
            <a:spLocks noGrp="1"/>
          </p:cNvSpPr>
          <p:nvPr>
            <p:ph sz="quarter" idx="11"/>
          </p:nvPr>
        </p:nvSpPr>
        <p:spPr>
          <a:xfrm>
            <a:off x="1547813" y="58054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Content Placeholder 58"/>
          <p:cNvSpPr>
            <a:spLocks noGrp="1"/>
          </p:cNvSpPr>
          <p:nvPr>
            <p:ph sz="quarter" idx="12"/>
          </p:nvPr>
        </p:nvSpPr>
        <p:spPr>
          <a:xfrm>
            <a:off x="1476375" y="62563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21282"/>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9048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6810865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151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3528561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0463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214031293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729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7641880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750038"/>
      </p:ext>
    </p:extLst>
  </p:cSld>
  <p:clrMapOvr>
    <a:masterClrMapping/>
  </p:clrMapOvr>
  <p:transition spd="slow"/>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276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3268135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379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8677631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89271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305193"/>
      </p:ext>
    </p:extLst>
  </p:cSld>
  <p:clrMapOvr>
    <a:masterClrMapping/>
  </p:clrMapOvr>
  <p:transition spd="slow"/>
</p:sldLayout>
</file>

<file path=ppt/slideLayouts/slideLayout5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3787479543"/>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584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2715276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686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44101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09008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694363"/>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349048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555242107"/>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403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5606823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505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90909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30958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493232"/>
      </p:ext>
    </p:extLst>
  </p:cSld>
  <p:clrMapOvr>
    <a:masterClrMapping/>
  </p:clrMapOvr>
  <p:transition spd="slow"/>
</p:sldLayout>
</file>

<file path=ppt/slideLayouts/slideLayout6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504580407"/>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2687221014"/>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56" name="Object 5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0165" name="think-cell Slide" r:id="rId55" imgW="270" imgH="270" progId="TCLayout.ActiveDocument.1">
                  <p:embed/>
                </p:oleObj>
              </mc:Choice>
              <mc:Fallback>
                <p:oleObj name="think-cell Slide" r:id="rId55" imgW="270" imgH="270" progId="TCLayout.ActiveDocument.1">
                  <p:embed/>
                  <p:pic>
                    <p:nvPicPr>
                      <p:cNvPr id="0" name=""/>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91"/>
          <p:cNvSpPr>
            <a:spLocks noChangeArrowheads="1"/>
          </p:cNvSpPr>
          <p:nvPr>
            <p:custDataLst>
              <p:tags r:id="rId3"/>
            </p:custDataLst>
          </p:nvPr>
        </p:nvSpPr>
        <p:spPr bwMode="auto">
          <a:xfrm>
            <a:off x="-4763" y="0"/>
            <a:ext cx="9148763" cy="6858000"/>
          </a:xfrm>
          <a:prstGeom prst="rect">
            <a:avLst/>
          </a:prstGeom>
          <a:noFill/>
          <a:ln w="9525">
            <a:noFill/>
            <a:miter lim="800000"/>
            <a:headEnd/>
            <a:tailEnd/>
          </a:ln>
          <a:effectLst/>
        </p:spPr>
        <p:txBody>
          <a:bodyPr wrap="none" anchor="ctr"/>
          <a:lstStyle/>
          <a:p>
            <a:pPr>
              <a:defRPr/>
            </a:pPr>
            <a:endParaRPr lang="en-ZA" sz="1300" dirty="0">
              <a:solidFill>
                <a:srgbClr val="003896"/>
              </a:solidFill>
            </a:endParaRPr>
          </a:p>
        </p:txBody>
      </p:sp>
      <p:pic>
        <p:nvPicPr>
          <p:cNvPr id="5" name="Picture 23" descr="dd"/>
          <p:cNvPicPr>
            <a:picLocks noChangeAspect="1" noChangeArrowheads="1"/>
          </p:cNvPicPr>
          <p:nvPr>
            <p:custDataLst>
              <p:tags r:id="rId4"/>
            </p:custDataLst>
          </p:nvPr>
        </p:nvPicPr>
        <p:blipFill>
          <a:blip r:embed="rId57" cstate="print"/>
          <a:srcRect/>
          <a:stretch>
            <a:fillRect/>
          </a:stretch>
        </p:blipFill>
        <p:spPr bwMode="auto">
          <a:xfrm>
            <a:off x="-4763" y="0"/>
            <a:ext cx="1825626" cy="6858000"/>
          </a:xfrm>
          <a:prstGeom prst="rect">
            <a:avLst/>
          </a:prstGeom>
          <a:noFill/>
          <a:ln w="9525">
            <a:noFill/>
            <a:miter lim="800000"/>
            <a:headEnd/>
            <a:tailEnd/>
          </a:ln>
        </p:spPr>
      </p:pic>
      <p:sp>
        <p:nvSpPr>
          <p:cNvPr id="6" name="Oval 101"/>
          <p:cNvSpPr>
            <a:spLocks noChangeArrowheads="1"/>
          </p:cNvSpPr>
          <p:nvPr>
            <p:custDataLst>
              <p:tags r:id="rId5"/>
            </p:custDataLst>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sz="1300" dirty="0">
              <a:solidFill>
                <a:srgbClr val="003896"/>
              </a:solidFill>
            </a:endParaRPr>
          </a:p>
        </p:txBody>
      </p:sp>
      <p:sp>
        <p:nvSpPr>
          <p:cNvPr id="7" name="Oval 102" descr="coolers"/>
          <p:cNvSpPr>
            <a:spLocks noChangeArrowheads="1"/>
          </p:cNvSpPr>
          <p:nvPr>
            <p:custDataLst>
              <p:tags r:id="rId6"/>
            </p:custDataLst>
          </p:nvPr>
        </p:nvSpPr>
        <p:spPr bwMode="auto">
          <a:xfrm>
            <a:off x="436563" y="1362075"/>
            <a:ext cx="2162175" cy="2173288"/>
          </a:xfrm>
          <a:prstGeom prst="ellipse">
            <a:avLst/>
          </a:prstGeom>
          <a:blipFill dpi="0" rotWithShape="1">
            <a:blip r:embed="rId58"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8" name="Oval 103"/>
          <p:cNvSpPr>
            <a:spLocks noChangeArrowheads="1"/>
          </p:cNvSpPr>
          <p:nvPr>
            <p:custDataLst>
              <p:tags r:id="rId7"/>
            </p:custDataLst>
          </p:nvPr>
        </p:nvSpPr>
        <p:spPr bwMode="auto">
          <a:xfrm>
            <a:off x="344488" y="1225550"/>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9" name="Oval 104"/>
          <p:cNvSpPr>
            <a:spLocks noChangeArrowheads="1"/>
          </p:cNvSpPr>
          <p:nvPr>
            <p:custDataLst>
              <p:tags r:id="rId8"/>
            </p:custDataLst>
          </p:nvPr>
        </p:nvSpPr>
        <p:spPr bwMode="auto">
          <a:xfrm>
            <a:off x="257175" y="1225550"/>
            <a:ext cx="2360613"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0" name="Oval 105"/>
          <p:cNvSpPr>
            <a:spLocks noChangeArrowheads="1"/>
          </p:cNvSpPr>
          <p:nvPr>
            <p:custDataLst>
              <p:tags r:id="rId9"/>
            </p:custDataLst>
          </p:nvPr>
        </p:nvSpPr>
        <p:spPr bwMode="auto">
          <a:xfrm>
            <a:off x="381000" y="1274763"/>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1" name="Oval 106"/>
          <p:cNvSpPr>
            <a:spLocks noChangeArrowheads="1"/>
          </p:cNvSpPr>
          <p:nvPr>
            <p:custDataLst>
              <p:tags r:id="rId10"/>
            </p:custDataLst>
          </p:nvPr>
        </p:nvSpPr>
        <p:spPr bwMode="auto">
          <a:xfrm>
            <a:off x="307975"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2" name="Oval 107"/>
          <p:cNvSpPr>
            <a:spLocks noChangeArrowheads="1"/>
          </p:cNvSpPr>
          <p:nvPr>
            <p:custDataLst>
              <p:tags r:id="rId11"/>
            </p:custDataLst>
          </p:nvPr>
        </p:nvSpPr>
        <p:spPr bwMode="auto">
          <a:xfrm>
            <a:off x="442913"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3" name="Oval 108"/>
          <p:cNvSpPr>
            <a:spLocks noChangeArrowheads="1"/>
          </p:cNvSpPr>
          <p:nvPr>
            <p:custDataLst>
              <p:tags r:id="rId12"/>
            </p:custDataLst>
          </p:nvPr>
        </p:nvSpPr>
        <p:spPr bwMode="auto">
          <a:xfrm>
            <a:off x="171450"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4" name="Oval 109"/>
          <p:cNvSpPr>
            <a:spLocks noChangeArrowheads="1"/>
          </p:cNvSpPr>
          <p:nvPr>
            <p:custDataLst>
              <p:tags r:id="rId13"/>
            </p:custDataLst>
          </p:nvPr>
        </p:nvSpPr>
        <p:spPr bwMode="auto">
          <a:xfrm>
            <a:off x="455613"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5" name="Oval 110"/>
          <p:cNvSpPr>
            <a:spLocks noChangeArrowheads="1"/>
          </p:cNvSpPr>
          <p:nvPr>
            <p:custDataLst>
              <p:tags r:id="rId14"/>
            </p:custDataLst>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6" name="Oval 111"/>
          <p:cNvSpPr>
            <a:spLocks noChangeArrowheads="1"/>
          </p:cNvSpPr>
          <p:nvPr>
            <p:custDataLst>
              <p:tags r:id="rId15"/>
            </p:custDataLst>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7" name="Oval 112"/>
          <p:cNvSpPr>
            <a:spLocks noChangeArrowheads="1"/>
          </p:cNvSpPr>
          <p:nvPr>
            <p:custDataLst>
              <p:tags r:id="rId16"/>
            </p:custDataLst>
          </p:nvPr>
        </p:nvSpPr>
        <p:spPr bwMode="auto">
          <a:xfrm>
            <a:off x="949325" y="6334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8" name="Oval 113"/>
          <p:cNvSpPr>
            <a:spLocks noChangeArrowheads="1"/>
          </p:cNvSpPr>
          <p:nvPr>
            <p:custDataLst>
              <p:tags r:id="rId17"/>
            </p:custDataLst>
          </p:nvPr>
        </p:nvSpPr>
        <p:spPr bwMode="auto">
          <a:xfrm>
            <a:off x="912813" y="633413"/>
            <a:ext cx="12096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9" name="Oval 114"/>
          <p:cNvSpPr>
            <a:spLocks noChangeArrowheads="1"/>
          </p:cNvSpPr>
          <p:nvPr>
            <p:custDataLst>
              <p:tags r:id="rId18"/>
            </p:custDataLst>
          </p:nvPr>
        </p:nvSpPr>
        <p:spPr bwMode="auto">
          <a:xfrm>
            <a:off x="974725" y="657225"/>
            <a:ext cx="1222375" cy="12239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0" name="Oval 115"/>
          <p:cNvSpPr>
            <a:spLocks noChangeArrowheads="1"/>
          </p:cNvSpPr>
          <p:nvPr>
            <p:custDataLst>
              <p:tags r:id="rId19"/>
            </p:custDataLst>
          </p:nvPr>
        </p:nvSpPr>
        <p:spPr bwMode="auto">
          <a:xfrm>
            <a:off x="936625" y="620713"/>
            <a:ext cx="1211263"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1" name="Oval 116"/>
          <p:cNvSpPr>
            <a:spLocks noChangeArrowheads="1"/>
          </p:cNvSpPr>
          <p:nvPr>
            <p:custDataLst>
              <p:tags r:id="rId20"/>
            </p:custDataLst>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2" name="Oval 117"/>
          <p:cNvSpPr>
            <a:spLocks noChangeArrowheads="1"/>
          </p:cNvSpPr>
          <p:nvPr>
            <p:custDataLst>
              <p:tags r:id="rId21"/>
            </p:custDataLst>
          </p:nvPr>
        </p:nvSpPr>
        <p:spPr bwMode="auto">
          <a:xfrm>
            <a:off x="1011238" y="706438"/>
            <a:ext cx="1100137" cy="1100137"/>
          </a:xfrm>
          <a:prstGeom prst="ellipse">
            <a:avLst/>
          </a:prstGeom>
          <a:noFill/>
          <a:ln w="0">
            <a:solidFill>
              <a:srgbClr val="83725B"/>
            </a:solidFill>
            <a:round/>
            <a:headEnd/>
            <a:tailEnd/>
          </a:ln>
        </p:spPr>
        <p:txBody>
          <a:bodyPr/>
          <a:lstStyle/>
          <a:p>
            <a:pPr>
              <a:defRPr/>
            </a:pPr>
            <a:endParaRPr lang="en-ZA" sz="1300" dirty="0">
              <a:solidFill>
                <a:srgbClr val="003896"/>
              </a:solidFill>
            </a:endParaRPr>
          </a:p>
        </p:txBody>
      </p:sp>
      <p:sp>
        <p:nvSpPr>
          <p:cNvPr id="23" name="Oval 118" descr="face"/>
          <p:cNvSpPr>
            <a:spLocks noChangeArrowheads="1"/>
          </p:cNvSpPr>
          <p:nvPr>
            <p:custDataLst>
              <p:tags r:id="rId22"/>
            </p:custDataLst>
          </p:nvPr>
        </p:nvSpPr>
        <p:spPr bwMode="auto">
          <a:xfrm>
            <a:off x="1004888" y="706438"/>
            <a:ext cx="1111250" cy="1112837"/>
          </a:xfrm>
          <a:prstGeom prst="ellipse">
            <a:avLst/>
          </a:prstGeom>
          <a:blipFill dpi="0" rotWithShape="1">
            <a:blip r:embed="rId59"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24" name="Oval 119"/>
          <p:cNvSpPr>
            <a:spLocks noChangeArrowheads="1"/>
          </p:cNvSpPr>
          <p:nvPr>
            <p:custDataLst>
              <p:tags r:id="rId23"/>
            </p:custDataLst>
          </p:nvPr>
        </p:nvSpPr>
        <p:spPr bwMode="auto">
          <a:xfrm>
            <a:off x="1011238" y="6207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5" name="Oval 120"/>
          <p:cNvSpPr>
            <a:spLocks noChangeArrowheads="1"/>
          </p:cNvSpPr>
          <p:nvPr>
            <p:custDataLst>
              <p:tags r:id="rId24"/>
            </p:custDataLst>
          </p:nvPr>
        </p:nvSpPr>
        <p:spPr bwMode="auto">
          <a:xfrm>
            <a:off x="863600" y="695325"/>
            <a:ext cx="1222375"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6" name="Oval 121"/>
          <p:cNvSpPr>
            <a:spLocks noChangeArrowheads="1"/>
          </p:cNvSpPr>
          <p:nvPr>
            <p:custDataLst>
              <p:tags r:id="rId25"/>
            </p:custDataLst>
          </p:nvPr>
        </p:nvSpPr>
        <p:spPr bwMode="auto">
          <a:xfrm>
            <a:off x="1011238" y="695325"/>
            <a:ext cx="1211262"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7" name="Oval 122"/>
          <p:cNvSpPr>
            <a:spLocks noChangeArrowheads="1"/>
          </p:cNvSpPr>
          <p:nvPr>
            <p:custDataLst>
              <p:tags r:id="rId26"/>
            </p:custDataLst>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8" name="Oval 123"/>
          <p:cNvSpPr>
            <a:spLocks noChangeArrowheads="1"/>
          </p:cNvSpPr>
          <p:nvPr>
            <p:custDataLst>
              <p:tags r:id="rId27"/>
            </p:custDataLst>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9" name="Oval 124"/>
          <p:cNvSpPr>
            <a:spLocks noChangeArrowheads="1"/>
          </p:cNvSpPr>
          <p:nvPr>
            <p:custDataLst>
              <p:tags r:id="rId28"/>
            </p:custDataLst>
          </p:nvPr>
        </p:nvSpPr>
        <p:spPr bwMode="auto">
          <a:xfrm>
            <a:off x="393700" y="3116263"/>
            <a:ext cx="1976438"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0" name="Oval 125"/>
          <p:cNvSpPr>
            <a:spLocks noChangeArrowheads="1"/>
          </p:cNvSpPr>
          <p:nvPr>
            <p:custDataLst>
              <p:tags r:id="rId29"/>
            </p:custDataLst>
          </p:nvPr>
        </p:nvSpPr>
        <p:spPr bwMode="auto">
          <a:xfrm>
            <a:off x="331788" y="3116263"/>
            <a:ext cx="1963737"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1" name="Oval 126"/>
          <p:cNvSpPr>
            <a:spLocks noChangeArrowheads="1"/>
          </p:cNvSpPr>
          <p:nvPr>
            <p:custDataLst>
              <p:tags r:id="rId30"/>
            </p:custDataLst>
          </p:nvPr>
        </p:nvSpPr>
        <p:spPr bwMode="auto">
          <a:xfrm>
            <a:off x="430213" y="3152775"/>
            <a:ext cx="1976437" cy="1976438"/>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2" name="Oval 127"/>
          <p:cNvSpPr>
            <a:spLocks noChangeArrowheads="1"/>
          </p:cNvSpPr>
          <p:nvPr>
            <p:custDataLst>
              <p:tags r:id="rId31"/>
            </p:custDataLst>
          </p:nvPr>
        </p:nvSpPr>
        <p:spPr bwMode="auto">
          <a:xfrm>
            <a:off x="368300"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3" name="Oval 128" descr="new smal workers"/>
          <p:cNvSpPr>
            <a:spLocks noChangeArrowheads="1"/>
          </p:cNvSpPr>
          <p:nvPr>
            <p:custDataLst>
              <p:tags r:id="rId32"/>
            </p:custDataLst>
          </p:nvPr>
        </p:nvSpPr>
        <p:spPr bwMode="auto">
          <a:xfrm>
            <a:off x="482600" y="3227388"/>
            <a:ext cx="1801813" cy="1814512"/>
          </a:xfrm>
          <a:prstGeom prst="ellipse">
            <a:avLst/>
          </a:prstGeom>
          <a:blipFill dpi="0" rotWithShape="1">
            <a:blip r:embed="rId60" cstate="print">
              <a:lum contrast="12000"/>
            </a:blip>
            <a:srcRect/>
            <a:stretch>
              <a:fillRect/>
            </a:stretch>
          </a:blipFill>
          <a:ln w="0">
            <a:noFill/>
            <a:round/>
            <a:headEnd/>
            <a:tailEnd/>
          </a:ln>
        </p:spPr>
        <p:txBody>
          <a:bodyPr/>
          <a:lstStyle/>
          <a:p>
            <a:pPr>
              <a:defRPr/>
            </a:pPr>
            <a:endParaRPr lang="en-ZA" sz="1300" dirty="0">
              <a:solidFill>
                <a:srgbClr val="003896"/>
              </a:solidFill>
            </a:endParaRPr>
          </a:p>
        </p:txBody>
      </p:sp>
      <p:sp>
        <p:nvSpPr>
          <p:cNvPr id="34" name="Oval 129"/>
          <p:cNvSpPr>
            <a:spLocks noChangeArrowheads="1"/>
          </p:cNvSpPr>
          <p:nvPr>
            <p:custDataLst>
              <p:tags r:id="rId33"/>
            </p:custDataLst>
          </p:nvPr>
        </p:nvSpPr>
        <p:spPr bwMode="auto">
          <a:xfrm>
            <a:off x="257175" y="3201988"/>
            <a:ext cx="1965325"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5" name="Oval 130"/>
          <p:cNvSpPr>
            <a:spLocks noChangeArrowheads="1"/>
          </p:cNvSpPr>
          <p:nvPr>
            <p:custDataLst>
              <p:tags r:id="rId34"/>
            </p:custDataLst>
          </p:nvPr>
        </p:nvSpPr>
        <p:spPr bwMode="auto">
          <a:xfrm>
            <a:off x="492125"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6" name="Oval 131"/>
          <p:cNvSpPr>
            <a:spLocks noChangeArrowheads="1"/>
          </p:cNvSpPr>
          <p:nvPr>
            <p:custDataLst>
              <p:tags r:id="rId35"/>
            </p:custDataLst>
          </p:nvPr>
        </p:nvSpPr>
        <p:spPr bwMode="auto">
          <a:xfrm>
            <a:off x="481013" y="3201988"/>
            <a:ext cx="1974850"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7" name="Oval 132"/>
          <p:cNvSpPr>
            <a:spLocks noChangeArrowheads="1"/>
          </p:cNvSpPr>
          <p:nvPr>
            <p:custDataLst>
              <p:tags r:id="rId36"/>
            </p:custDataLst>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8" name="Oval 133"/>
          <p:cNvSpPr>
            <a:spLocks noChangeArrowheads="1"/>
          </p:cNvSpPr>
          <p:nvPr>
            <p:custDataLst>
              <p:tags r:id="rId37"/>
            </p:custDataLst>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9" name="Oval 134"/>
          <p:cNvSpPr>
            <a:spLocks noChangeArrowheads="1"/>
          </p:cNvSpPr>
          <p:nvPr>
            <p:custDataLst>
              <p:tags r:id="rId38"/>
            </p:custDataLst>
          </p:nvPr>
        </p:nvSpPr>
        <p:spPr bwMode="auto">
          <a:xfrm>
            <a:off x="949325" y="4697413"/>
            <a:ext cx="1643063"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0" name="Oval 135"/>
          <p:cNvSpPr>
            <a:spLocks noChangeArrowheads="1"/>
          </p:cNvSpPr>
          <p:nvPr>
            <p:custDataLst>
              <p:tags r:id="rId39"/>
            </p:custDataLst>
          </p:nvPr>
        </p:nvSpPr>
        <p:spPr bwMode="auto">
          <a:xfrm>
            <a:off x="900113" y="4697413"/>
            <a:ext cx="1630362"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1" name="Oval 136"/>
          <p:cNvSpPr>
            <a:spLocks noChangeArrowheads="1"/>
          </p:cNvSpPr>
          <p:nvPr>
            <p:custDataLst>
              <p:tags r:id="rId40"/>
            </p:custDataLst>
          </p:nvPr>
        </p:nvSpPr>
        <p:spPr bwMode="auto">
          <a:xfrm>
            <a:off x="987425" y="4733925"/>
            <a:ext cx="1630363" cy="16430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2" name="Oval 137"/>
          <p:cNvSpPr>
            <a:spLocks noChangeArrowheads="1"/>
          </p:cNvSpPr>
          <p:nvPr>
            <p:custDataLst>
              <p:tags r:id="rId41"/>
            </p:custDataLst>
          </p:nvPr>
        </p:nvSpPr>
        <p:spPr bwMode="auto">
          <a:xfrm>
            <a:off x="925513" y="4684713"/>
            <a:ext cx="1641475"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3" name="Oval 138" descr="boom"/>
          <p:cNvSpPr>
            <a:spLocks noChangeArrowheads="1"/>
          </p:cNvSpPr>
          <p:nvPr>
            <p:custDataLst>
              <p:tags r:id="rId42"/>
            </p:custDataLst>
          </p:nvPr>
        </p:nvSpPr>
        <p:spPr bwMode="auto">
          <a:xfrm>
            <a:off x="1012825" y="4791075"/>
            <a:ext cx="1506538" cy="1519238"/>
          </a:xfrm>
          <a:prstGeom prst="ellipse">
            <a:avLst/>
          </a:prstGeom>
          <a:blipFill dpi="0" rotWithShape="1">
            <a:blip r:embed="rId61" cstate="print">
              <a:lum contrast="6000"/>
            </a:blip>
            <a:srcRect/>
            <a:stretch>
              <a:fillRect/>
            </a:stretch>
          </a:blipFill>
          <a:ln w="9525">
            <a:noFill/>
            <a:miter lim="800000"/>
            <a:headEnd/>
            <a:tailEnd/>
          </a:ln>
        </p:spPr>
        <p:txBody>
          <a:bodyPr/>
          <a:lstStyle/>
          <a:p>
            <a:pPr>
              <a:defRPr/>
            </a:pPr>
            <a:endParaRPr lang="en-ZA" sz="1300" dirty="0">
              <a:solidFill>
                <a:srgbClr val="003896"/>
              </a:solidFill>
            </a:endParaRPr>
          </a:p>
        </p:txBody>
      </p:sp>
      <p:sp>
        <p:nvSpPr>
          <p:cNvPr id="44" name="Oval 139"/>
          <p:cNvSpPr>
            <a:spLocks noChangeArrowheads="1"/>
          </p:cNvSpPr>
          <p:nvPr>
            <p:custDataLst>
              <p:tags r:id="rId43"/>
            </p:custDataLst>
          </p:nvPr>
        </p:nvSpPr>
        <p:spPr bwMode="auto">
          <a:xfrm>
            <a:off x="838200" y="4770438"/>
            <a:ext cx="1630363"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5" name="Oval 140"/>
          <p:cNvSpPr>
            <a:spLocks noChangeArrowheads="1"/>
          </p:cNvSpPr>
          <p:nvPr>
            <p:custDataLst>
              <p:tags r:id="rId44"/>
            </p:custDataLst>
          </p:nvPr>
        </p:nvSpPr>
        <p:spPr bwMode="auto">
          <a:xfrm>
            <a:off x="1023938" y="4770438"/>
            <a:ext cx="16430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6" name="Oval 141"/>
          <p:cNvSpPr>
            <a:spLocks noChangeArrowheads="1"/>
          </p:cNvSpPr>
          <p:nvPr>
            <p:custDataLst>
              <p:tags r:id="rId45"/>
            </p:custDataLst>
          </p:nvPr>
        </p:nvSpPr>
        <p:spPr bwMode="auto">
          <a:xfrm>
            <a:off x="1036638" y="4684713"/>
            <a:ext cx="16303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7" name="Working Draft Text" hidden="1"/>
          <p:cNvSpPr txBox="1">
            <a:spLocks noChangeArrowheads="1"/>
          </p:cNvSpPr>
          <p:nvPr>
            <p:custDataLst>
              <p:tags r:id="rId46"/>
            </p:custDataLst>
          </p:nvPr>
        </p:nvSpPr>
        <p:spPr bwMode="auto">
          <a:xfrm>
            <a:off x="3059113" y="1160463"/>
            <a:ext cx="993862" cy="138499"/>
          </a:xfrm>
          <a:prstGeom prst="rect">
            <a:avLst/>
          </a:prstGeom>
          <a:noFill/>
          <a:ln w="9525">
            <a:noFill/>
            <a:miter lim="800000"/>
            <a:headEnd/>
            <a:tailEnd/>
          </a:ln>
          <a:effectLst/>
        </p:spPr>
        <p:txBody>
          <a:bodyPr wrap="none" lIns="0" tIns="0" rIns="0" bIns="0">
            <a:spAutoFit/>
          </a:bodyPr>
          <a:lstStyle/>
          <a:p>
            <a:pPr>
              <a:defRPr/>
            </a:pPr>
            <a:r>
              <a:rPr lang="en-ZA" sz="900" b="1" dirty="0">
                <a:solidFill>
                  <a:srgbClr val="003896"/>
                </a:solidFill>
              </a:rPr>
              <a:t>WORKING DRAFT</a:t>
            </a:r>
          </a:p>
        </p:txBody>
      </p:sp>
      <p:sp>
        <p:nvSpPr>
          <p:cNvPr id="48" name="Working Draft" hidden="1"/>
          <p:cNvSpPr txBox="1">
            <a:spLocks noChangeArrowheads="1"/>
          </p:cNvSpPr>
          <p:nvPr>
            <p:custDataLst>
              <p:tags r:id="rId47"/>
            </p:custDataLst>
          </p:nvPr>
        </p:nvSpPr>
        <p:spPr bwMode="auto">
          <a:xfrm>
            <a:off x="3059113" y="1316038"/>
            <a:ext cx="3225242"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Last Modified 03.11.2010 16:36:12 South Africa Standard Time</a:t>
            </a:r>
          </a:p>
        </p:txBody>
      </p:sp>
      <p:sp>
        <p:nvSpPr>
          <p:cNvPr id="49" name="Printed" hidden="1"/>
          <p:cNvSpPr txBox="1">
            <a:spLocks noChangeArrowheads="1"/>
          </p:cNvSpPr>
          <p:nvPr>
            <p:custDataLst>
              <p:tags r:id="rId48"/>
            </p:custDataLst>
          </p:nvPr>
        </p:nvSpPr>
        <p:spPr bwMode="auto">
          <a:xfrm>
            <a:off x="3059113" y="1473200"/>
            <a:ext cx="2603277"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Printed 11/3/2010 6:29:46 AM India Standard Time</a:t>
            </a:r>
          </a:p>
        </p:txBody>
      </p:sp>
      <p:grpSp>
        <p:nvGrpSpPr>
          <p:cNvPr id="50" name="McK Title Elements"/>
          <p:cNvGrpSpPr>
            <a:grpSpLocks/>
          </p:cNvGrpSpPr>
          <p:nvPr userDrawn="1">
            <p:custDataLst>
              <p:tags r:id="rId49"/>
            </p:custDataLst>
          </p:nvPr>
        </p:nvGrpSpPr>
        <p:grpSpPr bwMode="auto">
          <a:xfrm>
            <a:off x="3059113" y="4930775"/>
            <a:ext cx="4935537" cy="484188"/>
            <a:chOff x="1927" y="3106"/>
            <a:chExt cx="3109" cy="305"/>
          </a:xfrm>
        </p:grpSpPr>
        <p:sp>
          <p:nvSpPr>
            <p:cNvPr id="51" name="McK Document type" hidden="1"/>
            <p:cNvSpPr txBox="1">
              <a:spLocks noChangeArrowheads="1"/>
            </p:cNvSpPr>
            <p:nvPr/>
          </p:nvSpPr>
          <p:spPr bwMode="auto">
            <a:xfrm>
              <a:off x="1927" y="3106"/>
              <a:ext cx="3109" cy="136"/>
            </a:xfrm>
            <a:prstGeom prst="rect">
              <a:avLst/>
            </a:prstGeom>
            <a:noFill/>
            <a:ln w="9525">
              <a:noFill/>
              <a:miter lim="800000"/>
              <a:headEnd/>
              <a:tailEnd/>
            </a:ln>
            <a:effectLst/>
          </p:spPr>
          <p:txBody>
            <a:bodyPr lIns="0" tIns="0" rIns="0" bIns="0" anchor="b">
              <a:spAutoFit/>
            </a:bodyPr>
            <a:lstStyle/>
            <a:p>
              <a:pPr>
                <a:defRPr/>
              </a:pPr>
              <a:r>
                <a:rPr lang="en-ZA" sz="1400" dirty="0">
                  <a:solidFill>
                    <a:srgbClr val="003896"/>
                  </a:solidFill>
                </a:rPr>
                <a:t>Document type</a:t>
              </a:r>
            </a:p>
          </p:txBody>
        </p:sp>
        <p:sp>
          <p:nvSpPr>
            <p:cNvPr id="52" name="McK Date" hidden="1"/>
            <p:cNvSpPr txBox="1">
              <a:spLocks noChangeArrowheads="1"/>
            </p:cNvSpPr>
            <p:nvPr/>
          </p:nvSpPr>
          <p:spPr bwMode="auto">
            <a:xfrm>
              <a:off x="1927" y="3275"/>
              <a:ext cx="3109" cy="136"/>
            </a:xfrm>
            <a:prstGeom prst="rect">
              <a:avLst/>
            </a:prstGeom>
            <a:noFill/>
            <a:ln w="9525">
              <a:noFill/>
              <a:miter lim="800000"/>
              <a:headEnd/>
              <a:tailEnd/>
            </a:ln>
            <a:effectLst/>
          </p:spPr>
          <p:txBody>
            <a:bodyPr lIns="0" tIns="0" rIns="0" bIns="0">
              <a:spAutoFit/>
            </a:bodyPr>
            <a:lstStyle/>
            <a:p>
              <a:pPr>
                <a:defRPr/>
              </a:pPr>
              <a:r>
                <a:rPr lang="en-ZA" sz="1400" dirty="0">
                  <a:solidFill>
                    <a:srgbClr val="003896"/>
                  </a:solidFill>
                </a:rPr>
                <a:t>Date</a:t>
              </a:r>
            </a:p>
          </p:txBody>
        </p:sp>
      </p:grpSp>
      <p:sp>
        <p:nvSpPr>
          <p:cNvPr id="53" name="doc id" hidden="1"/>
          <p:cNvSpPr>
            <a:spLocks noChangeArrowheads="1"/>
          </p:cNvSpPr>
          <p:nvPr>
            <p:custDataLst>
              <p:tags r:id="rId50"/>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pic>
        <p:nvPicPr>
          <p:cNvPr id="54" name="Picture 172"/>
          <p:cNvPicPr>
            <a:picLocks noChangeArrowheads="1"/>
          </p:cNvPicPr>
          <p:nvPr>
            <p:custDataLst>
              <p:tags r:id="rId51"/>
            </p:custDataLst>
          </p:nvPr>
        </p:nvPicPr>
        <p:blipFill>
          <a:blip r:embed="rId62" cstate="print"/>
          <a:srcRect/>
          <a:stretch>
            <a:fillRect/>
          </a:stretch>
        </p:blipFill>
        <p:spPr bwMode="auto">
          <a:xfrm>
            <a:off x="6800850" y="319088"/>
            <a:ext cx="2146300" cy="544512"/>
          </a:xfrm>
          <a:prstGeom prst="rect">
            <a:avLst/>
          </a:prstGeom>
          <a:noFill/>
          <a:ln w="19050">
            <a:noFill/>
            <a:miter lim="800000"/>
            <a:headEnd/>
            <a:tailEnd/>
          </a:ln>
        </p:spPr>
      </p:pic>
      <p:sp>
        <p:nvSpPr>
          <p:cNvPr id="3075" name="Rectangle 3"/>
          <p:cNvSpPr>
            <a:spLocks noGrp="1" noChangeArrowheads="1"/>
          </p:cNvSpPr>
          <p:nvPr>
            <p:ph type="ctrTitle"/>
            <p:custDataLst>
              <p:tags r:id="rId52"/>
            </p:custDataLst>
          </p:nvPr>
        </p:nvSpPr>
        <p:spPr>
          <a:xfrm>
            <a:off x="3059113" y="3636963"/>
            <a:ext cx="5545137" cy="311150"/>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custDataLst>
              <p:tags r:id="rId53"/>
            </p:custDataLst>
          </p:nvPr>
        </p:nvSpPr>
        <p:spPr>
          <a:xfrm>
            <a:off x="3059113" y="4092575"/>
            <a:ext cx="5545137" cy="244475"/>
          </a:xfrm>
        </p:spPr>
        <p:txBody>
          <a:bodyPr/>
          <a:lstStyle>
            <a:lvl1pPr>
              <a:defRPr>
                <a:solidFill>
                  <a:srgbClr val="83725B"/>
                </a:solidFill>
              </a:defRPr>
            </a:lvl1pPr>
          </a:lstStyle>
          <a:p>
            <a:r>
              <a:rPr lang="en-ZA"/>
              <a:t>Click to edit Master subtitle style</a:t>
            </a:r>
          </a:p>
        </p:txBody>
      </p:sp>
    </p:spTree>
    <p:extLst>
      <p:ext uri="{BB962C8B-B14F-4D97-AF65-F5344CB8AC3E}">
        <p14:creationId xmlns:p14="http://schemas.microsoft.com/office/powerpoint/2010/main" val="2228314182"/>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1189" name="think-cell Slide" r:id="rId7" imgW="270" imgH="270" progId="TCLayout.ActiveDocument.1">
                  <p:embed/>
                </p:oleObj>
              </mc:Choice>
              <mc:Fallback>
                <p:oleObj name="think-cell Slide" r:id="rId7" imgW="270" imgH="270" progId="TCLayout.ActiveDocument.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custDataLst>
              <p:tags r:id="rId3"/>
            </p:custDataLst>
          </p:nvPr>
        </p:nvSpPr>
        <p:spPr/>
        <p:txBody>
          <a:bodyPr/>
          <a:lstStyle/>
          <a:p>
            <a:r>
              <a:rPr lang="en-ZA"/>
              <a:t>Click to edit Master title style</a:t>
            </a:r>
          </a:p>
        </p:txBody>
      </p:sp>
      <p:sp>
        <p:nvSpPr>
          <p:cNvPr id="3" name="Content Placeholder 2"/>
          <p:cNvSpPr>
            <a:spLocks noGrp="1"/>
          </p:cNvSpPr>
          <p:nvPr>
            <p:ph idx="1"/>
            <p:custDataLst>
              <p:tags r:id="rId4"/>
            </p:custDataLst>
          </p:nvPr>
        </p:nvSpPr>
        <p:spPr/>
        <p:txBody>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5"/>
            </p:custDataLst>
          </p:nvPr>
        </p:nvSpPr>
        <p:spPr>
          <a:ln/>
        </p:spPr>
        <p:txBody>
          <a:bodyPr/>
          <a:lstStyle>
            <a:lvl1pPr>
              <a:defRPr/>
            </a:lvl1pPr>
          </a:lstStyle>
          <a:p>
            <a:pPr>
              <a:defRPr/>
            </a:pPr>
            <a:fld id="{4231D785-6681-452B-8923-F36674536338}" type="slidenum">
              <a:rPr lang="en-ZA" smtClean="0"/>
              <a:pPr>
                <a:defRPr/>
              </a:pPr>
              <a:t>‹#›</a:t>
            </a:fld>
            <a:endParaRPr lang="en-ZA" dirty="0"/>
          </a:p>
        </p:txBody>
      </p:sp>
    </p:spTree>
    <p:extLst>
      <p:ext uri="{BB962C8B-B14F-4D97-AF65-F5344CB8AC3E}">
        <p14:creationId xmlns:p14="http://schemas.microsoft.com/office/powerpoint/2010/main" val="1887008137"/>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046440"/>
          </a:xfrm>
        </p:spPr>
        <p:txBody>
          <a:bodyPr anchor="t"/>
          <a:lstStyle>
            <a:lvl1pPr algn="l">
              <a:defRPr sz="4000" b="1" cap="all"/>
            </a:lvl1pPr>
          </a:lstStyle>
          <a:p>
            <a:r>
              <a:rPr lang="en-ZA"/>
              <a:t>Click to edit Master title style</a:t>
            </a:r>
          </a:p>
        </p:txBody>
      </p:sp>
      <p:sp>
        <p:nvSpPr>
          <p:cNvPr id="3" name="Text Placeholder 2"/>
          <p:cNvSpPr>
            <a:spLocks noGrp="1"/>
          </p:cNvSpPr>
          <p:nvPr>
            <p:ph type="body" idx="1"/>
          </p:nvPr>
        </p:nvSpPr>
        <p:spPr>
          <a:xfrm>
            <a:off x="722313"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ZA"/>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20106200-6E53-4DC8-BA26-3D705866126B}" type="slidenum">
              <a:rPr lang="en-ZA" smtClean="0"/>
              <a:pPr>
                <a:defRPr/>
              </a:pPr>
              <a:t>‹#›</a:t>
            </a:fld>
            <a:endParaRPr lang="en-ZA" dirty="0"/>
          </a:p>
        </p:txBody>
      </p:sp>
    </p:spTree>
    <p:extLst>
      <p:ext uri="{BB962C8B-B14F-4D97-AF65-F5344CB8AC3E}">
        <p14:creationId xmlns:p14="http://schemas.microsoft.com/office/powerpoint/2010/main" val="352810477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004544892"/>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Content Placeholder 2"/>
          <p:cNvSpPr>
            <a:spLocks noGrp="1"/>
          </p:cNvSpPr>
          <p:nvPr>
            <p:ph sz="half" idx="1"/>
          </p:nvPr>
        </p:nvSpPr>
        <p:spPr>
          <a:xfrm>
            <a:off x="436563" y="1890713"/>
            <a:ext cx="3316287"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Content Placeholder 3"/>
          <p:cNvSpPr>
            <a:spLocks noGrp="1"/>
          </p:cNvSpPr>
          <p:nvPr>
            <p:ph sz="half" idx="2"/>
          </p:nvPr>
        </p:nvSpPr>
        <p:spPr>
          <a:xfrm>
            <a:off x="3905250" y="1890713"/>
            <a:ext cx="3316288"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AD4428DA-B430-4CFD-9183-DAB7F76E00D5}" type="slidenum">
              <a:rPr lang="en-ZA" smtClean="0"/>
              <a:pPr>
                <a:defRPr/>
              </a:pPr>
              <a:t>‹#›</a:t>
            </a:fld>
            <a:endParaRPr lang="en-ZA" dirty="0"/>
          </a:p>
        </p:txBody>
      </p:sp>
    </p:spTree>
    <p:extLst>
      <p:ext uri="{BB962C8B-B14F-4D97-AF65-F5344CB8AC3E}">
        <p14:creationId xmlns:p14="http://schemas.microsoft.com/office/powerpoint/2010/main" val="2810629117"/>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89172"/>
            <a:ext cx="8229600" cy="313932"/>
          </a:xfrm>
        </p:spPr>
        <p:txBody>
          <a:bodyPr/>
          <a:lstStyle>
            <a:lvl1pPr>
              <a:defRPr/>
            </a:lvl1pPr>
          </a:lstStyle>
          <a:p>
            <a:r>
              <a:rPr lang="en-ZA"/>
              <a:t>Click to edit Master title style</a:t>
            </a:r>
          </a:p>
        </p:txBody>
      </p:sp>
      <p:sp>
        <p:nvSpPr>
          <p:cNvPr id="3" name="Text Placeholder 2"/>
          <p:cNvSpPr>
            <a:spLocks noGrp="1"/>
          </p:cNvSpPr>
          <p:nvPr>
            <p:ph type="body" idx="1"/>
          </p:nvPr>
        </p:nvSpPr>
        <p:spPr>
          <a:xfrm>
            <a:off x="457200" y="1436211"/>
            <a:ext cx="4040188"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4" name="Content Placeholder 3"/>
          <p:cNvSpPr>
            <a:spLocks noGrp="1"/>
          </p:cNvSpPr>
          <p:nvPr>
            <p:ph sz="half" idx="2"/>
          </p:nvPr>
        </p:nvSpPr>
        <p:spPr>
          <a:xfrm>
            <a:off x="457200" y="2174875"/>
            <a:ext cx="4040188"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Text Placeholder 4"/>
          <p:cNvSpPr>
            <a:spLocks noGrp="1"/>
          </p:cNvSpPr>
          <p:nvPr>
            <p:ph type="body" sz="quarter" idx="3"/>
          </p:nvPr>
        </p:nvSpPr>
        <p:spPr>
          <a:xfrm>
            <a:off x="4645025" y="1436211"/>
            <a:ext cx="4041775"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6" name="Content Placeholder 5"/>
          <p:cNvSpPr>
            <a:spLocks noGrp="1"/>
          </p:cNvSpPr>
          <p:nvPr>
            <p:ph sz="quarter" idx="4"/>
          </p:nvPr>
        </p:nvSpPr>
        <p:spPr>
          <a:xfrm>
            <a:off x="4645025" y="2174875"/>
            <a:ext cx="4041775"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06163A0C-4F86-4CA8-9827-C8BBEAF70CFF}" type="slidenum">
              <a:rPr lang="en-ZA" smtClean="0"/>
              <a:pPr>
                <a:defRPr/>
              </a:pPr>
              <a:t>‹#›</a:t>
            </a:fld>
            <a:endParaRPr lang="en-ZA" dirty="0"/>
          </a:p>
        </p:txBody>
      </p:sp>
    </p:spTree>
    <p:extLst>
      <p:ext uri="{BB962C8B-B14F-4D97-AF65-F5344CB8AC3E}">
        <p14:creationId xmlns:p14="http://schemas.microsoft.com/office/powerpoint/2010/main" val="2779056728"/>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101B922-DDCB-4518-B8FE-2372B511FD14}" type="slidenum">
              <a:rPr lang="en-ZA" smtClean="0"/>
              <a:pPr>
                <a:defRPr/>
              </a:pPr>
              <a:t>‹#›</a:t>
            </a:fld>
            <a:endParaRPr lang="en-ZA" dirty="0"/>
          </a:p>
        </p:txBody>
      </p:sp>
    </p:spTree>
    <p:extLst>
      <p:ext uri="{BB962C8B-B14F-4D97-AF65-F5344CB8AC3E}">
        <p14:creationId xmlns:p14="http://schemas.microsoft.com/office/powerpoint/2010/main" val="2800503638"/>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3033AC16-07EC-4F8A-9928-368BE5C2CEF6}" type="slidenum">
              <a:rPr lang="en-ZA" smtClean="0"/>
              <a:pPr>
                <a:defRPr/>
              </a:pPr>
              <a:t>‹#›</a:t>
            </a:fld>
            <a:endParaRPr lang="en-ZA" dirty="0"/>
          </a:p>
        </p:txBody>
      </p:sp>
    </p:spTree>
    <p:extLst>
      <p:ext uri="{BB962C8B-B14F-4D97-AF65-F5344CB8AC3E}">
        <p14:creationId xmlns:p14="http://schemas.microsoft.com/office/powerpoint/2010/main" val="4142823111"/>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1880"/>
            <a:ext cx="3008313" cy="523220"/>
          </a:xfrm>
        </p:spPr>
        <p:txBody>
          <a:bodyPr anchor="b"/>
          <a:lstStyle>
            <a:lvl1pPr algn="l">
              <a:defRPr sz="2000" b="1"/>
            </a:lvl1pPr>
          </a:lstStyle>
          <a:p>
            <a:r>
              <a:rPr lang="en-ZA"/>
              <a:t>Click to edit Master title style</a:t>
            </a:r>
          </a:p>
        </p:txBody>
      </p:sp>
      <p:sp>
        <p:nvSpPr>
          <p:cNvPr id="3" name="Content Placeholder 2"/>
          <p:cNvSpPr>
            <a:spLocks noGrp="1"/>
          </p:cNvSpPr>
          <p:nvPr>
            <p:ph idx="1"/>
          </p:nvPr>
        </p:nvSpPr>
        <p:spPr>
          <a:xfrm>
            <a:off x="3575050" y="273050"/>
            <a:ext cx="5111750"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Text Placeholder 3"/>
          <p:cNvSpPr>
            <a:spLocks noGrp="1"/>
          </p:cNvSpPr>
          <p:nvPr>
            <p:ph type="body" sz="half" idx="2"/>
          </p:nvPr>
        </p:nvSpPr>
        <p:spPr>
          <a:xfrm>
            <a:off x="457200" y="1435100"/>
            <a:ext cx="3008313"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58448F-903D-4076-81E6-CC1342E77768}" type="slidenum">
              <a:rPr lang="en-ZA" smtClean="0"/>
              <a:pPr>
                <a:defRPr/>
              </a:pPr>
              <a:t>‹#›</a:t>
            </a:fld>
            <a:endParaRPr lang="en-ZA" dirty="0"/>
          </a:p>
        </p:txBody>
      </p:sp>
    </p:spTree>
    <p:extLst>
      <p:ext uri="{BB962C8B-B14F-4D97-AF65-F5344CB8AC3E}">
        <p14:creationId xmlns:p14="http://schemas.microsoft.com/office/powerpoint/2010/main" val="3754496436"/>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728"/>
            <a:ext cx="5486400" cy="261610"/>
          </a:xfrm>
        </p:spPr>
        <p:txBody>
          <a:bodyPr anchor="b"/>
          <a:lstStyle>
            <a:lvl1pPr algn="l">
              <a:defRPr sz="2000" b="1"/>
            </a:lvl1pPr>
          </a:lstStyle>
          <a:p>
            <a:r>
              <a:rPr lang="en-ZA"/>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F77064-7B8D-4E3A-A438-994F209A53CA}" type="slidenum">
              <a:rPr lang="en-ZA" smtClean="0"/>
              <a:pPr>
                <a:defRPr/>
              </a:pPr>
              <a:t>‹#›</a:t>
            </a:fld>
            <a:endParaRPr lang="en-ZA" dirty="0"/>
          </a:p>
        </p:txBody>
      </p:sp>
    </p:spTree>
    <p:extLst>
      <p:ext uri="{BB962C8B-B14F-4D97-AF65-F5344CB8AC3E}">
        <p14:creationId xmlns:p14="http://schemas.microsoft.com/office/powerpoint/2010/main" val="1661041874"/>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Vertical Text Placeholder 2"/>
          <p:cNvSpPr>
            <a:spLocks noGrp="1"/>
          </p:cNvSpPr>
          <p:nvPr>
            <p:ph type="body" orient="vert" idx="1"/>
          </p:nvPr>
        </p:nvSpPr>
        <p:spPr>
          <a:xfrm>
            <a:off x="4020662" y="1890713"/>
            <a:ext cx="3200876" cy="12223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A3B8BDE-0140-4115-B5CB-539F2165D80D}" type="slidenum">
              <a:rPr lang="en-ZA" smtClean="0"/>
              <a:pPr>
                <a:defRPr/>
              </a:pPr>
              <a:t>‹#›</a:t>
            </a:fld>
            <a:endParaRPr lang="en-ZA" dirty="0"/>
          </a:p>
        </p:txBody>
      </p:sp>
    </p:spTree>
    <p:extLst>
      <p:ext uri="{BB962C8B-B14F-4D97-AF65-F5344CB8AC3E}">
        <p14:creationId xmlns:p14="http://schemas.microsoft.com/office/powerpoint/2010/main" val="484345449"/>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30512" y="328613"/>
            <a:ext cx="627864" cy="2784475"/>
          </a:xfrm>
        </p:spPr>
        <p:txBody>
          <a:bodyPr vert="eaVert"/>
          <a:lstStyle/>
          <a:p>
            <a:r>
              <a:rPr lang="en-ZA"/>
              <a:t>Click to edit Master title style</a:t>
            </a:r>
          </a:p>
        </p:txBody>
      </p:sp>
      <p:sp>
        <p:nvSpPr>
          <p:cNvPr id="3" name="Vertical Text Placeholder 2"/>
          <p:cNvSpPr>
            <a:spLocks noGrp="1"/>
          </p:cNvSpPr>
          <p:nvPr>
            <p:ph type="body" orient="vert" idx="1"/>
          </p:nvPr>
        </p:nvSpPr>
        <p:spPr>
          <a:xfrm>
            <a:off x="3837627" y="328613"/>
            <a:ext cx="1477328" cy="27844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0FA03D3-582D-4F20-9344-55D70D0EEDF4}" type="slidenum">
              <a:rPr lang="en-ZA" smtClean="0"/>
              <a:pPr>
                <a:defRPr/>
              </a:pPr>
              <a:t>‹#›</a:t>
            </a:fld>
            <a:endParaRPr lang="en-ZA" dirty="0"/>
          </a:p>
        </p:txBody>
      </p:sp>
    </p:spTree>
    <p:extLst>
      <p:ext uri="{BB962C8B-B14F-4D97-AF65-F5344CB8AC3E}">
        <p14:creationId xmlns:p14="http://schemas.microsoft.com/office/powerpoint/2010/main" val="938004240"/>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2527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29564579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629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420404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3F87C682-DEAB-4E12-BFFD-6026E5690711}" type="datetime1">
              <a:rPr lang="en-US"/>
              <a:pPr>
                <a:defRPr/>
              </a:pPr>
              <a:t>6/8/2022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F936E690-4406-43F9-BFC2-D786CBB3F01D}" type="slidenum">
              <a:rPr lang="en-ZA"/>
              <a:pPr/>
              <a:t>‹#›</a:t>
            </a:fld>
            <a:endParaRPr lang="en-ZA" dirty="0"/>
          </a:p>
        </p:txBody>
      </p:sp>
    </p:spTree>
    <p:extLst>
      <p:ext uri="{BB962C8B-B14F-4D97-AF65-F5344CB8AC3E}">
        <p14:creationId xmlns:p14="http://schemas.microsoft.com/office/powerpoint/2010/main" val="4094148442"/>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728854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719525"/>
      </p:ext>
    </p:extLst>
  </p:cSld>
  <p:clrMapOvr>
    <a:masterClrMapping/>
  </p:clrMapOvr>
  <p:transition spd="slow"/>
</p:sldLayout>
</file>

<file path=ppt/slideLayouts/slideLayout8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285368628"/>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660793761"/>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3243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96218883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3346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6619488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228183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0031"/>
      </p:ext>
    </p:extLst>
  </p:cSld>
  <p:clrMapOvr>
    <a:masterClrMapping/>
  </p:clrMapOvr>
  <p:transition spd="slow"/>
</p:sldLayout>
</file>

<file path=ppt/slideLayouts/slideLayout8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063540740"/>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168383781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4729BE1E-46BD-4928-AF40-A6549C8C7134}" type="datetime1">
              <a:rPr lang="en-US"/>
              <a:pPr>
                <a:defRPr/>
              </a:pPr>
              <a:t>6/8/2022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F4F95CD-3D82-43A2-88E0-55F0077137BD}" type="slidenum">
              <a:rPr lang="en-ZA"/>
              <a:pPr/>
              <a:t>‹#›</a:t>
            </a:fld>
            <a:endParaRPr lang="en-ZA" dirty="0"/>
          </a:p>
        </p:txBody>
      </p:sp>
    </p:spTree>
    <p:extLst>
      <p:ext uri="{BB962C8B-B14F-4D97-AF65-F5344CB8AC3E}">
        <p14:creationId xmlns:p14="http://schemas.microsoft.com/office/powerpoint/2010/main" val="409925316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4.xml"/><Relationship Id="rId13" Type="http://schemas.openxmlformats.org/officeDocument/2006/relationships/tags" Target="../tags/tag9.xml"/><Relationship Id="rId18" Type="http://schemas.openxmlformats.org/officeDocument/2006/relationships/tags" Target="../tags/tag14.xml"/><Relationship Id="rId3" Type="http://schemas.openxmlformats.org/officeDocument/2006/relationships/slideLayout" Target="../slideLayouts/slideLayout3.xml"/><Relationship Id="rId21" Type="http://schemas.openxmlformats.org/officeDocument/2006/relationships/tags" Target="../tags/tag17.xml"/><Relationship Id="rId7" Type="http://schemas.openxmlformats.org/officeDocument/2006/relationships/tags" Target="../tags/tag3.xml"/><Relationship Id="rId12" Type="http://schemas.openxmlformats.org/officeDocument/2006/relationships/tags" Target="../tags/tag8.xml"/><Relationship Id="rId17" Type="http://schemas.openxmlformats.org/officeDocument/2006/relationships/tags" Target="../tags/tag13.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tags" Target="../tags/tag12.xml"/><Relationship Id="rId20" Type="http://schemas.openxmlformats.org/officeDocument/2006/relationships/tags" Target="../tags/tag16.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tags" Target="../tags/tag7.xml"/><Relationship Id="rId24" Type="http://schemas.openxmlformats.org/officeDocument/2006/relationships/image" Target="../media/image2.png"/><Relationship Id="rId5" Type="http://schemas.openxmlformats.org/officeDocument/2006/relationships/vmlDrawing" Target="../drawings/vmlDrawing1.vml"/><Relationship Id="rId15" Type="http://schemas.openxmlformats.org/officeDocument/2006/relationships/tags" Target="../tags/tag11.xml"/><Relationship Id="rId23" Type="http://schemas.openxmlformats.org/officeDocument/2006/relationships/image" Target="../media/image1.emf"/><Relationship Id="rId10" Type="http://schemas.openxmlformats.org/officeDocument/2006/relationships/tags" Target="../tags/tag6.xml"/><Relationship Id="rId19" Type="http://schemas.openxmlformats.org/officeDocument/2006/relationships/tags" Target="../tags/tag15.xml"/><Relationship Id="rId4" Type="http://schemas.openxmlformats.org/officeDocument/2006/relationships/theme" Target="../theme/theme1.xml"/><Relationship Id="rId9" Type="http://schemas.openxmlformats.org/officeDocument/2006/relationships/tags" Target="../tags/tag5.xml"/><Relationship Id="rId14" Type="http://schemas.openxmlformats.org/officeDocument/2006/relationships/tags" Target="../tags/tag10.xml"/><Relationship Id="rId22" Type="http://schemas.openxmlformats.org/officeDocument/2006/relationships/oleObject" Target="../embeddings/oleObject1.bin"/></Relationships>
</file>

<file path=ppt/slideMasters/_rels/slideMaster10.xml.rels><?xml version="1.0" encoding="UTF-8" standalone="yes"?>
<Relationships xmlns="http://schemas.openxmlformats.org/package/2006/relationships"><Relationship Id="rId8" Type="http://schemas.openxmlformats.org/officeDocument/2006/relationships/vmlDrawing" Target="../drawings/vmlDrawing18.vml"/><Relationship Id="rId13" Type="http://schemas.openxmlformats.org/officeDocument/2006/relationships/tags" Target="../tags/tag118.xml"/><Relationship Id="rId18" Type="http://schemas.openxmlformats.org/officeDocument/2006/relationships/tags" Target="../tags/tag123.xml"/><Relationship Id="rId26" Type="http://schemas.openxmlformats.org/officeDocument/2006/relationships/image" Target="../media/image1.emf"/><Relationship Id="rId3" Type="http://schemas.openxmlformats.org/officeDocument/2006/relationships/slideLayout" Target="../slideLayouts/slideLayout63.xml"/><Relationship Id="rId21" Type="http://schemas.openxmlformats.org/officeDocument/2006/relationships/tags" Target="../tags/tag126.xml"/><Relationship Id="rId7" Type="http://schemas.openxmlformats.org/officeDocument/2006/relationships/theme" Target="../theme/theme10.xml"/><Relationship Id="rId12" Type="http://schemas.openxmlformats.org/officeDocument/2006/relationships/tags" Target="../tags/tag117.xml"/><Relationship Id="rId17" Type="http://schemas.openxmlformats.org/officeDocument/2006/relationships/tags" Target="../tags/tag122.xml"/><Relationship Id="rId25" Type="http://schemas.openxmlformats.org/officeDocument/2006/relationships/oleObject" Target="../embeddings/oleObject18.bin"/><Relationship Id="rId2" Type="http://schemas.openxmlformats.org/officeDocument/2006/relationships/slideLayout" Target="../slideLayouts/slideLayout62.xml"/><Relationship Id="rId16" Type="http://schemas.openxmlformats.org/officeDocument/2006/relationships/tags" Target="../tags/tag121.xml"/><Relationship Id="rId20" Type="http://schemas.openxmlformats.org/officeDocument/2006/relationships/tags" Target="../tags/tag125.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tags" Target="../tags/tag116.xml"/><Relationship Id="rId24" Type="http://schemas.openxmlformats.org/officeDocument/2006/relationships/tags" Target="../tags/tag129.xml"/><Relationship Id="rId5" Type="http://schemas.openxmlformats.org/officeDocument/2006/relationships/slideLayout" Target="../slideLayouts/slideLayout65.xml"/><Relationship Id="rId15" Type="http://schemas.openxmlformats.org/officeDocument/2006/relationships/tags" Target="../tags/tag120.xml"/><Relationship Id="rId23" Type="http://schemas.openxmlformats.org/officeDocument/2006/relationships/tags" Target="../tags/tag128.xml"/><Relationship Id="rId28" Type="http://schemas.openxmlformats.org/officeDocument/2006/relationships/image" Target="../media/image3.png"/><Relationship Id="rId10" Type="http://schemas.openxmlformats.org/officeDocument/2006/relationships/tags" Target="../tags/tag115.xml"/><Relationship Id="rId19" Type="http://schemas.openxmlformats.org/officeDocument/2006/relationships/tags" Target="../tags/tag124.xml"/><Relationship Id="rId4" Type="http://schemas.openxmlformats.org/officeDocument/2006/relationships/slideLayout" Target="../slideLayouts/slideLayout64.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tags" Target="../tags/tag127.xml"/><Relationship Id="rId27"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13" Type="http://schemas.openxmlformats.org/officeDocument/2006/relationships/vmlDrawing" Target="../drawings/vmlDrawing21.vml"/><Relationship Id="rId18" Type="http://schemas.openxmlformats.org/officeDocument/2006/relationships/tags" Target="../tags/tag136.xml"/><Relationship Id="rId26" Type="http://schemas.openxmlformats.org/officeDocument/2006/relationships/tags" Target="../tags/tag144.xml"/><Relationship Id="rId39" Type="http://schemas.openxmlformats.org/officeDocument/2006/relationships/tags" Target="../tags/tag157.xml"/><Relationship Id="rId21" Type="http://schemas.openxmlformats.org/officeDocument/2006/relationships/tags" Target="../tags/tag139.xml"/><Relationship Id="rId34" Type="http://schemas.openxmlformats.org/officeDocument/2006/relationships/tags" Target="../tags/tag152.xml"/><Relationship Id="rId42" Type="http://schemas.openxmlformats.org/officeDocument/2006/relationships/tags" Target="../tags/tag160.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6" Type="http://schemas.openxmlformats.org/officeDocument/2006/relationships/tags" Target="../tags/tag134.xml"/><Relationship Id="rId29" Type="http://schemas.openxmlformats.org/officeDocument/2006/relationships/tags" Target="../tags/tag147.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tags" Target="../tags/tag142.xml"/><Relationship Id="rId32" Type="http://schemas.openxmlformats.org/officeDocument/2006/relationships/tags" Target="../tags/tag150.xml"/><Relationship Id="rId37" Type="http://schemas.openxmlformats.org/officeDocument/2006/relationships/tags" Target="../tags/tag155.xml"/><Relationship Id="rId40" Type="http://schemas.openxmlformats.org/officeDocument/2006/relationships/tags" Target="../tags/tag158.xml"/><Relationship Id="rId45" Type="http://schemas.openxmlformats.org/officeDocument/2006/relationships/image" Target="../media/image3.png"/><Relationship Id="rId5" Type="http://schemas.openxmlformats.org/officeDocument/2006/relationships/slideLayout" Target="../slideLayouts/slideLayout71.xml"/><Relationship Id="rId15" Type="http://schemas.openxmlformats.org/officeDocument/2006/relationships/tags" Target="../tags/tag133.xml"/><Relationship Id="rId23" Type="http://schemas.openxmlformats.org/officeDocument/2006/relationships/tags" Target="../tags/tag141.xml"/><Relationship Id="rId28" Type="http://schemas.openxmlformats.org/officeDocument/2006/relationships/tags" Target="../tags/tag146.xml"/><Relationship Id="rId36" Type="http://schemas.openxmlformats.org/officeDocument/2006/relationships/tags" Target="../tags/tag154.xml"/><Relationship Id="rId10" Type="http://schemas.openxmlformats.org/officeDocument/2006/relationships/slideLayout" Target="../slideLayouts/slideLayout76.xml"/><Relationship Id="rId19" Type="http://schemas.openxmlformats.org/officeDocument/2006/relationships/tags" Target="../tags/tag137.xml"/><Relationship Id="rId31" Type="http://schemas.openxmlformats.org/officeDocument/2006/relationships/tags" Target="../tags/tag149.xml"/><Relationship Id="rId44" Type="http://schemas.openxmlformats.org/officeDocument/2006/relationships/image" Target="../media/image2.png"/><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tags" Target="../tags/tag132.xml"/><Relationship Id="rId22" Type="http://schemas.openxmlformats.org/officeDocument/2006/relationships/tags" Target="../tags/tag140.xml"/><Relationship Id="rId27" Type="http://schemas.openxmlformats.org/officeDocument/2006/relationships/tags" Target="../tags/tag145.xml"/><Relationship Id="rId30" Type="http://schemas.openxmlformats.org/officeDocument/2006/relationships/tags" Target="../tags/tag148.xml"/><Relationship Id="rId35" Type="http://schemas.openxmlformats.org/officeDocument/2006/relationships/tags" Target="../tags/tag153.xml"/><Relationship Id="rId43" Type="http://schemas.openxmlformats.org/officeDocument/2006/relationships/oleObject" Target="../embeddings/oleObject21.bin"/><Relationship Id="rId8" Type="http://schemas.openxmlformats.org/officeDocument/2006/relationships/slideLayout" Target="../slideLayouts/slideLayout74.xml"/><Relationship Id="rId3" Type="http://schemas.openxmlformats.org/officeDocument/2006/relationships/slideLayout" Target="../slideLayouts/slideLayout69.xml"/><Relationship Id="rId12" Type="http://schemas.openxmlformats.org/officeDocument/2006/relationships/theme" Target="../theme/theme11.xml"/><Relationship Id="rId17" Type="http://schemas.openxmlformats.org/officeDocument/2006/relationships/tags" Target="../tags/tag135.xml"/><Relationship Id="rId25" Type="http://schemas.openxmlformats.org/officeDocument/2006/relationships/tags" Target="../tags/tag143.xml"/><Relationship Id="rId33" Type="http://schemas.openxmlformats.org/officeDocument/2006/relationships/tags" Target="../tags/tag151.xml"/><Relationship Id="rId38" Type="http://schemas.openxmlformats.org/officeDocument/2006/relationships/tags" Target="../tags/tag156.xml"/><Relationship Id="rId20" Type="http://schemas.openxmlformats.org/officeDocument/2006/relationships/tags" Target="../tags/tag138.xml"/><Relationship Id="rId41" Type="http://schemas.openxmlformats.org/officeDocument/2006/relationships/tags" Target="../tags/tag159.xml"/></Relationships>
</file>

<file path=ppt/slideMasters/_rels/slideMaster12.xml.rels><?xml version="1.0" encoding="UTF-8" standalone="yes"?>
<Relationships xmlns="http://schemas.openxmlformats.org/package/2006/relationships"><Relationship Id="rId8" Type="http://schemas.openxmlformats.org/officeDocument/2006/relationships/vmlDrawing" Target="../drawings/vmlDrawing24.vml"/><Relationship Id="rId13" Type="http://schemas.openxmlformats.org/officeDocument/2006/relationships/tags" Target="../tags/tag230.xml"/><Relationship Id="rId18" Type="http://schemas.openxmlformats.org/officeDocument/2006/relationships/tags" Target="../tags/tag235.xml"/><Relationship Id="rId26" Type="http://schemas.openxmlformats.org/officeDocument/2006/relationships/image" Target="../media/image1.emf"/><Relationship Id="rId3" Type="http://schemas.openxmlformats.org/officeDocument/2006/relationships/slideLayout" Target="../slideLayouts/slideLayout80.xml"/><Relationship Id="rId21" Type="http://schemas.openxmlformats.org/officeDocument/2006/relationships/tags" Target="../tags/tag238.xml"/><Relationship Id="rId7" Type="http://schemas.openxmlformats.org/officeDocument/2006/relationships/theme" Target="../theme/theme12.xml"/><Relationship Id="rId12" Type="http://schemas.openxmlformats.org/officeDocument/2006/relationships/tags" Target="../tags/tag229.xml"/><Relationship Id="rId17" Type="http://schemas.openxmlformats.org/officeDocument/2006/relationships/tags" Target="../tags/tag234.xml"/><Relationship Id="rId25" Type="http://schemas.openxmlformats.org/officeDocument/2006/relationships/oleObject" Target="../embeddings/oleObject24.bin"/><Relationship Id="rId2" Type="http://schemas.openxmlformats.org/officeDocument/2006/relationships/slideLayout" Target="../slideLayouts/slideLayout79.xml"/><Relationship Id="rId16" Type="http://schemas.openxmlformats.org/officeDocument/2006/relationships/tags" Target="../tags/tag233.xml"/><Relationship Id="rId20" Type="http://schemas.openxmlformats.org/officeDocument/2006/relationships/tags" Target="../tags/tag237.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tags" Target="../tags/tag228.xml"/><Relationship Id="rId24" Type="http://schemas.openxmlformats.org/officeDocument/2006/relationships/tags" Target="../tags/tag241.xml"/><Relationship Id="rId5" Type="http://schemas.openxmlformats.org/officeDocument/2006/relationships/slideLayout" Target="../slideLayouts/slideLayout82.xml"/><Relationship Id="rId15" Type="http://schemas.openxmlformats.org/officeDocument/2006/relationships/tags" Target="../tags/tag232.xml"/><Relationship Id="rId23" Type="http://schemas.openxmlformats.org/officeDocument/2006/relationships/tags" Target="../tags/tag240.xml"/><Relationship Id="rId28" Type="http://schemas.openxmlformats.org/officeDocument/2006/relationships/image" Target="../media/image3.png"/><Relationship Id="rId10" Type="http://schemas.openxmlformats.org/officeDocument/2006/relationships/tags" Target="../tags/tag227.xml"/><Relationship Id="rId19" Type="http://schemas.openxmlformats.org/officeDocument/2006/relationships/tags" Target="../tags/tag236.xml"/><Relationship Id="rId4" Type="http://schemas.openxmlformats.org/officeDocument/2006/relationships/slideLayout" Target="../slideLayouts/slideLayout81.xml"/><Relationship Id="rId9" Type="http://schemas.openxmlformats.org/officeDocument/2006/relationships/tags" Target="../tags/tag226.xml"/><Relationship Id="rId14" Type="http://schemas.openxmlformats.org/officeDocument/2006/relationships/tags" Target="../tags/tag231.xml"/><Relationship Id="rId22" Type="http://schemas.openxmlformats.org/officeDocument/2006/relationships/tags" Target="../tags/tag239.xml"/><Relationship Id="rId27" Type="http://schemas.openxmlformats.org/officeDocument/2006/relationships/image" Target="../media/image2.png"/></Relationships>
</file>

<file path=ppt/slideMasters/_rels/slideMaster13.xml.rels><?xml version="1.0" encoding="UTF-8" standalone="yes"?>
<Relationships xmlns="http://schemas.openxmlformats.org/package/2006/relationships"><Relationship Id="rId8" Type="http://schemas.openxmlformats.org/officeDocument/2006/relationships/vmlDrawing" Target="../drawings/vmlDrawing27.vml"/><Relationship Id="rId13" Type="http://schemas.openxmlformats.org/officeDocument/2006/relationships/tags" Target="../tags/tag248.xml"/><Relationship Id="rId18" Type="http://schemas.openxmlformats.org/officeDocument/2006/relationships/tags" Target="../tags/tag253.xml"/><Relationship Id="rId26" Type="http://schemas.openxmlformats.org/officeDocument/2006/relationships/image" Target="../media/image1.emf"/><Relationship Id="rId3" Type="http://schemas.openxmlformats.org/officeDocument/2006/relationships/slideLayout" Target="../slideLayouts/slideLayout86.xml"/><Relationship Id="rId21" Type="http://schemas.openxmlformats.org/officeDocument/2006/relationships/tags" Target="../tags/tag256.xml"/><Relationship Id="rId7" Type="http://schemas.openxmlformats.org/officeDocument/2006/relationships/theme" Target="../theme/theme13.xml"/><Relationship Id="rId12" Type="http://schemas.openxmlformats.org/officeDocument/2006/relationships/tags" Target="../tags/tag247.xml"/><Relationship Id="rId17" Type="http://schemas.openxmlformats.org/officeDocument/2006/relationships/tags" Target="../tags/tag252.xml"/><Relationship Id="rId25" Type="http://schemas.openxmlformats.org/officeDocument/2006/relationships/oleObject" Target="../embeddings/oleObject27.bin"/><Relationship Id="rId2" Type="http://schemas.openxmlformats.org/officeDocument/2006/relationships/slideLayout" Target="../slideLayouts/slideLayout85.xml"/><Relationship Id="rId16" Type="http://schemas.openxmlformats.org/officeDocument/2006/relationships/tags" Target="../tags/tag251.xml"/><Relationship Id="rId20" Type="http://schemas.openxmlformats.org/officeDocument/2006/relationships/tags" Target="../tags/tag25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tags" Target="../tags/tag246.xml"/><Relationship Id="rId24" Type="http://schemas.openxmlformats.org/officeDocument/2006/relationships/tags" Target="../tags/tag259.xml"/><Relationship Id="rId5" Type="http://schemas.openxmlformats.org/officeDocument/2006/relationships/slideLayout" Target="../slideLayouts/slideLayout88.xml"/><Relationship Id="rId15" Type="http://schemas.openxmlformats.org/officeDocument/2006/relationships/tags" Target="../tags/tag250.xml"/><Relationship Id="rId23" Type="http://schemas.openxmlformats.org/officeDocument/2006/relationships/tags" Target="../tags/tag258.xml"/><Relationship Id="rId28" Type="http://schemas.openxmlformats.org/officeDocument/2006/relationships/image" Target="../media/image3.png"/><Relationship Id="rId10" Type="http://schemas.openxmlformats.org/officeDocument/2006/relationships/tags" Target="../tags/tag245.xml"/><Relationship Id="rId19" Type="http://schemas.openxmlformats.org/officeDocument/2006/relationships/tags" Target="../tags/tag254.xml"/><Relationship Id="rId4" Type="http://schemas.openxmlformats.org/officeDocument/2006/relationships/slideLayout" Target="../slideLayouts/slideLayout87.xml"/><Relationship Id="rId9" Type="http://schemas.openxmlformats.org/officeDocument/2006/relationships/tags" Target="../tags/tag244.xml"/><Relationship Id="rId14" Type="http://schemas.openxmlformats.org/officeDocument/2006/relationships/tags" Target="../tags/tag249.xml"/><Relationship Id="rId22" Type="http://schemas.openxmlformats.org/officeDocument/2006/relationships/tags" Target="../tags/tag257.xml"/><Relationship Id="rId27"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slideLayout" Target="../slideLayouts/slideLayout6.xml"/><Relationship Id="rId21" Type="http://schemas.openxmlformats.org/officeDocument/2006/relationships/tags" Target="../tags/tag35.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5" Type="http://schemas.openxmlformats.org/officeDocument/2006/relationships/image" Target="../media/image3.png"/><Relationship Id="rId2" Type="http://schemas.openxmlformats.org/officeDocument/2006/relationships/slideLayout" Target="../slideLayouts/slideLayout5.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slideLayout" Target="../slideLayouts/slideLayout4.xml"/><Relationship Id="rId6" Type="http://schemas.openxmlformats.org/officeDocument/2006/relationships/tags" Target="../tags/tag20.xml"/><Relationship Id="rId11" Type="http://schemas.openxmlformats.org/officeDocument/2006/relationships/tags" Target="../tags/tag25.xml"/><Relationship Id="rId24" Type="http://schemas.openxmlformats.org/officeDocument/2006/relationships/image" Target="../media/image2.png"/><Relationship Id="rId5" Type="http://schemas.openxmlformats.org/officeDocument/2006/relationships/vmlDrawing" Target="../drawings/vmlDrawing4.vml"/><Relationship Id="rId15" Type="http://schemas.openxmlformats.org/officeDocument/2006/relationships/tags" Target="../tags/tag29.xml"/><Relationship Id="rId23" Type="http://schemas.openxmlformats.org/officeDocument/2006/relationships/image" Target="../media/image1.emf"/><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heme" Target="../theme/theme2.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oleObject" Target="../embeddings/oleObject4.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1.jpe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1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image" Target="../media/image12.jpe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19.jpe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18" Type="http://schemas.openxmlformats.org/officeDocument/2006/relationships/tags" Target="../tags/tag52.xml"/><Relationship Id="rId26" Type="http://schemas.openxmlformats.org/officeDocument/2006/relationships/image" Target="../media/image1.emf"/><Relationship Id="rId3" Type="http://schemas.openxmlformats.org/officeDocument/2006/relationships/slideLayout" Target="../slideLayouts/slideLayout33.xml"/><Relationship Id="rId21" Type="http://schemas.openxmlformats.org/officeDocument/2006/relationships/tags" Target="../tags/tag55.xml"/><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tags" Target="../tags/tag51.xml"/><Relationship Id="rId25" Type="http://schemas.openxmlformats.org/officeDocument/2006/relationships/oleObject" Target="../embeddings/oleObject7.bin"/><Relationship Id="rId2" Type="http://schemas.openxmlformats.org/officeDocument/2006/relationships/slideLayout" Target="../slideLayouts/slideLayout32.xml"/><Relationship Id="rId16" Type="http://schemas.openxmlformats.org/officeDocument/2006/relationships/tags" Target="../tags/tag50.xml"/><Relationship Id="rId20" Type="http://schemas.openxmlformats.org/officeDocument/2006/relationships/tags" Target="../tags/tag54.xml"/><Relationship Id="rId1" Type="http://schemas.openxmlformats.org/officeDocument/2006/relationships/slideLayout" Target="../slideLayouts/slideLayout31.xml"/><Relationship Id="rId6" Type="http://schemas.openxmlformats.org/officeDocument/2006/relationships/tags" Target="../tags/tag40.xml"/><Relationship Id="rId11" Type="http://schemas.openxmlformats.org/officeDocument/2006/relationships/tags" Target="../tags/tag45.xml"/><Relationship Id="rId24" Type="http://schemas.openxmlformats.org/officeDocument/2006/relationships/tags" Target="../tags/tag58.xml"/><Relationship Id="rId5" Type="http://schemas.openxmlformats.org/officeDocument/2006/relationships/vmlDrawing" Target="../drawings/vmlDrawing7.vml"/><Relationship Id="rId15" Type="http://schemas.openxmlformats.org/officeDocument/2006/relationships/tags" Target="../tags/tag49.xml"/><Relationship Id="rId23" Type="http://schemas.openxmlformats.org/officeDocument/2006/relationships/tags" Target="../tags/tag57.xml"/><Relationship Id="rId10" Type="http://schemas.openxmlformats.org/officeDocument/2006/relationships/tags" Target="../tags/tag44.xml"/><Relationship Id="rId19" Type="http://schemas.openxmlformats.org/officeDocument/2006/relationships/tags" Target="../tags/tag53.xml"/><Relationship Id="rId4" Type="http://schemas.openxmlformats.org/officeDocument/2006/relationships/theme" Target="../theme/theme5.xml"/><Relationship Id="rId9" Type="http://schemas.openxmlformats.org/officeDocument/2006/relationships/tags" Target="../tags/tag43.xml"/><Relationship Id="rId14" Type="http://schemas.openxmlformats.org/officeDocument/2006/relationships/tags" Target="../tags/tag48.xml"/><Relationship Id="rId22" Type="http://schemas.openxmlformats.org/officeDocument/2006/relationships/tags" Target="../tags/tag56.xml"/><Relationship Id="rId27" Type="http://schemas.openxmlformats.org/officeDocument/2006/relationships/image" Target="../media/image25.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12.jpe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29.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tags" Target="../tags/tag71.xml"/><Relationship Id="rId26" Type="http://schemas.openxmlformats.org/officeDocument/2006/relationships/image" Target="../media/image3.png"/><Relationship Id="rId3" Type="http://schemas.openxmlformats.org/officeDocument/2006/relationships/slideLayout" Target="../slideLayouts/slideLayout49.xml"/><Relationship Id="rId21" Type="http://schemas.openxmlformats.org/officeDocument/2006/relationships/tags" Target="../tags/tag74.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image" Target="../media/image2.png"/><Relationship Id="rId2" Type="http://schemas.openxmlformats.org/officeDocument/2006/relationships/slideLayout" Target="../slideLayouts/slideLayout48.xml"/><Relationship Id="rId16" Type="http://schemas.openxmlformats.org/officeDocument/2006/relationships/tags" Target="../tags/tag69.xml"/><Relationship Id="rId20" Type="http://schemas.openxmlformats.org/officeDocument/2006/relationships/tags" Target="../tags/tag73.xml"/><Relationship Id="rId1" Type="http://schemas.openxmlformats.org/officeDocument/2006/relationships/slideLayout" Target="../slideLayouts/slideLayout47.xml"/><Relationship Id="rId6" Type="http://schemas.openxmlformats.org/officeDocument/2006/relationships/vmlDrawing" Target="../drawings/vmlDrawing9.vml"/><Relationship Id="rId11" Type="http://schemas.openxmlformats.org/officeDocument/2006/relationships/tags" Target="../tags/tag64.xml"/><Relationship Id="rId24" Type="http://schemas.openxmlformats.org/officeDocument/2006/relationships/image" Target="../media/image1.emf"/><Relationship Id="rId5" Type="http://schemas.openxmlformats.org/officeDocument/2006/relationships/theme" Target="../theme/theme7.xml"/><Relationship Id="rId15" Type="http://schemas.openxmlformats.org/officeDocument/2006/relationships/tags" Target="../tags/tag68.xml"/><Relationship Id="rId23" Type="http://schemas.openxmlformats.org/officeDocument/2006/relationships/oleObject" Target="../embeddings/oleObject9.bin"/><Relationship Id="rId10" Type="http://schemas.openxmlformats.org/officeDocument/2006/relationships/tags" Target="../tags/tag63.xml"/><Relationship Id="rId19" Type="http://schemas.openxmlformats.org/officeDocument/2006/relationships/tags" Target="../tags/tag72.xml"/><Relationship Id="rId4" Type="http://schemas.openxmlformats.org/officeDocument/2006/relationships/slideLayout" Target="../slideLayouts/slideLayout50.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tags" Target="../tags/tag75.xml"/></Relationships>
</file>

<file path=ppt/slideMasters/_rels/slideMaster8.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tags" Target="../tags/tag83.xml"/><Relationship Id="rId18" Type="http://schemas.openxmlformats.org/officeDocument/2006/relationships/tags" Target="../tags/tag88.xml"/><Relationship Id="rId26" Type="http://schemas.openxmlformats.org/officeDocument/2006/relationships/image" Target="../media/image2.png"/><Relationship Id="rId3" Type="http://schemas.openxmlformats.org/officeDocument/2006/relationships/slideLayout" Target="../slideLayouts/slideLayout53.xml"/><Relationship Id="rId21" Type="http://schemas.openxmlformats.org/officeDocument/2006/relationships/tags" Target="../tags/tag91.xml"/><Relationship Id="rId7" Type="http://schemas.openxmlformats.org/officeDocument/2006/relationships/vmlDrawing" Target="../drawings/vmlDrawing12.vml"/><Relationship Id="rId12" Type="http://schemas.openxmlformats.org/officeDocument/2006/relationships/tags" Target="../tags/tag82.xml"/><Relationship Id="rId17" Type="http://schemas.openxmlformats.org/officeDocument/2006/relationships/tags" Target="../tags/tag87.xml"/><Relationship Id="rId25" Type="http://schemas.openxmlformats.org/officeDocument/2006/relationships/image" Target="../media/image1.emf"/><Relationship Id="rId2" Type="http://schemas.openxmlformats.org/officeDocument/2006/relationships/slideLayout" Target="../slideLayouts/slideLayout52.xml"/><Relationship Id="rId16" Type="http://schemas.openxmlformats.org/officeDocument/2006/relationships/tags" Target="../tags/tag86.xml"/><Relationship Id="rId20" Type="http://schemas.openxmlformats.org/officeDocument/2006/relationships/tags" Target="../tags/tag90.xml"/><Relationship Id="rId1" Type="http://schemas.openxmlformats.org/officeDocument/2006/relationships/slideLayout" Target="../slideLayouts/slideLayout51.xml"/><Relationship Id="rId6" Type="http://schemas.openxmlformats.org/officeDocument/2006/relationships/theme" Target="../theme/theme8.xml"/><Relationship Id="rId11" Type="http://schemas.openxmlformats.org/officeDocument/2006/relationships/tags" Target="../tags/tag81.xml"/><Relationship Id="rId24" Type="http://schemas.openxmlformats.org/officeDocument/2006/relationships/oleObject" Target="../embeddings/oleObject12.bin"/><Relationship Id="rId5" Type="http://schemas.openxmlformats.org/officeDocument/2006/relationships/slideLayout" Target="../slideLayouts/slideLayout55.xml"/><Relationship Id="rId15" Type="http://schemas.openxmlformats.org/officeDocument/2006/relationships/tags" Target="../tags/tag85.xml"/><Relationship Id="rId23" Type="http://schemas.openxmlformats.org/officeDocument/2006/relationships/tags" Target="../tags/tag93.xml"/><Relationship Id="rId10" Type="http://schemas.openxmlformats.org/officeDocument/2006/relationships/tags" Target="../tags/tag80.xml"/><Relationship Id="rId19" Type="http://schemas.openxmlformats.org/officeDocument/2006/relationships/tags" Target="../tags/tag89.xml"/><Relationship Id="rId4" Type="http://schemas.openxmlformats.org/officeDocument/2006/relationships/slideLayout" Target="../slideLayouts/slideLayout54.xml"/><Relationship Id="rId9" Type="http://schemas.openxmlformats.org/officeDocument/2006/relationships/tags" Target="../tags/tag79.xml"/><Relationship Id="rId14" Type="http://schemas.openxmlformats.org/officeDocument/2006/relationships/tags" Target="../tags/tag84.xml"/><Relationship Id="rId22" Type="http://schemas.openxmlformats.org/officeDocument/2006/relationships/tags" Target="../tags/tag92.xml"/><Relationship Id="rId27"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8" Type="http://schemas.openxmlformats.org/officeDocument/2006/relationships/tags" Target="../tags/tag96.xml"/><Relationship Id="rId13" Type="http://schemas.openxmlformats.org/officeDocument/2006/relationships/tags" Target="../tags/tag101.xml"/><Relationship Id="rId18" Type="http://schemas.openxmlformats.org/officeDocument/2006/relationships/tags" Target="../tags/tag106.xml"/><Relationship Id="rId26" Type="http://schemas.openxmlformats.org/officeDocument/2006/relationships/image" Target="../media/image2.png"/><Relationship Id="rId3" Type="http://schemas.openxmlformats.org/officeDocument/2006/relationships/slideLayout" Target="../slideLayouts/slideLayout58.xml"/><Relationship Id="rId21" Type="http://schemas.openxmlformats.org/officeDocument/2006/relationships/tags" Target="../tags/tag109.xml"/><Relationship Id="rId7" Type="http://schemas.openxmlformats.org/officeDocument/2006/relationships/vmlDrawing" Target="../drawings/vmlDrawing15.vml"/><Relationship Id="rId12" Type="http://schemas.openxmlformats.org/officeDocument/2006/relationships/tags" Target="../tags/tag100.xml"/><Relationship Id="rId17" Type="http://schemas.openxmlformats.org/officeDocument/2006/relationships/tags" Target="../tags/tag105.xml"/><Relationship Id="rId25" Type="http://schemas.openxmlformats.org/officeDocument/2006/relationships/image" Target="../media/image1.emf"/><Relationship Id="rId2" Type="http://schemas.openxmlformats.org/officeDocument/2006/relationships/slideLayout" Target="../slideLayouts/slideLayout57.xml"/><Relationship Id="rId16" Type="http://schemas.openxmlformats.org/officeDocument/2006/relationships/tags" Target="../tags/tag104.xml"/><Relationship Id="rId20" Type="http://schemas.openxmlformats.org/officeDocument/2006/relationships/tags" Target="../tags/tag108.xml"/><Relationship Id="rId1" Type="http://schemas.openxmlformats.org/officeDocument/2006/relationships/slideLayout" Target="../slideLayouts/slideLayout56.xml"/><Relationship Id="rId6" Type="http://schemas.openxmlformats.org/officeDocument/2006/relationships/theme" Target="../theme/theme9.xml"/><Relationship Id="rId11" Type="http://schemas.openxmlformats.org/officeDocument/2006/relationships/tags" Target="../tags/tag99.xml"/><Relationship Id="rId24" Type="http://schemas.openxmlformats.org/officeDocument/2006/relationships/oleObject" Target="../embeddings/oleObject15.bin"/><Relationship Id="rId5" Type="http://schemas.openxmlformats.org/officeDocument/2006/relationships/slideLayout" Target="../slideLayouts/slideLayout60.xml"/><Relationship Id="rId15" Type="http://schemas.openxmlformats.org/officeDocument/2006/relationships/tags" Target="../tags/tag103.xml"/><Relationship Id="rId23" Type="http://schemas.openxmlformats.org/officeDocument/2006/relationships/tags" Target="../tags/tag111.xml"/><Relationship Id="rId10" Type="http://schemas.openxmlformats.org/officeDocument/2006/relationships/tags" Target="../tags/tag98.xml"/><Relationship Id="rId19" Type="http://schemas.openxmlformats.org/officeDocument/2006/relationships/tags" Target="../tags/tag107.xml"/><Relationship Id="rId4" Type="http://schemas.openxmlformats.org/officeDocument/2006/relationships/slideLayout" Target="../slideLayouts/slideLayout59.xml"/><Relationship Id="rId9" Type="http://schemas.openxmlformats.org/officeDocument/2006/relationships/tags" Target="../tags/tag97.xml"/><Relationship Id="rId14" Type="http://schemas.openxmlformats.org/officeDocument/2006/relationships/tags" Target="../tags/tag102.xml"/><Relationship Id="rId22" Type="http://schemas.openxmlformats.org/officeDocument/2006/relationships/tags" Target="../tags/tag110.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313218740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43677"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chemeClr val="tx2"/>
                </a:buClr>
              </a:pPr>
              <a:r>
                <a:rPr lang="en-US" sz="1200" dirty="0">
                  <a:solidFill>
                    <a:srgbClr val="808080"/>
                  </a:solidFill>
                  <a:latin typeface="+mn-lt"/>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13007"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38138708"/>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4" hidden="1"/>
          <p:cNvGraphicFramePr>
            <a:graphicFrameLocks/>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9141" name="think-cell Slide" r:id="rId43" imgW="0" imgH="0" progId="TCLayout.ActiveDocument.1">
                  <p:embed/>
                </p:oleObj>
              </mc:Choice>
              <mc:Fallback>
                <p:oleObj name="think-cell Slide" r:id="rId43"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8" name="Picture 142"/>
          <p:cNvPicPr>
            <a:picLocks noChangeArrowheads="1"/>
          </p:cNvPicPr>
          <p:nvPr>
            <p:custDataLst>
              <p:tags r:id="rId14"/>
            </p:custDataLst>
          </p:nvPr>
        </p:nvPicPr>
        <p:blipFill>
          <a:blip r:embed="rId44" cstate="print"/>
          <a:srcRect/>
          <a:stretch>
            <a:fillRect/>
          </a:stretch>
        </p:blipFill>
        <p:spPr bwMode="auto">
          <a:xfrm>
            <a:off x="0" y="0"/>
            <a:ext cx="7591425" cy="969963"/>
          </a:xfrm>
          <a:prstGeom prst="rect">
            <a:avLst/>
          </a:prstGeom>
          <a:noFill/>
          <a:ln w="19050">
            <a:noFill/>
            <a:miter lim="800000"/>
            <a:headEnd/>
            <a:tailEnd/>
          </a:ln>
        </p:spPr>
      </p:pic>
      <p:sp>
        <p:nvSpPr>
          <p:cNvPr id="1029" name="McK 1. Slide Placeholder"/>
          <p:cNvSpPr>
            <a:spLocks noGrp="1" noChangeArrowheads="1"/>
          </p:cNvSpPr>
          <p:nvPr>
            <p:ph type="title"/>
            <p:custDataLst>
              <p:tags r:id="rId15"/>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ZA"/>
              <a:t>Click to edit Master title style</a:t>
            </a:r>
          </a:p>
        </p:txBody>
      </p:sp>
      <p:sp>
        <p:nvSpPr>
          <p:cNvPr id="1030" name="Rectangle 3"/>
          <p:cNvSpPr>
            <a:spLocks noGrp="1" noChangeArrowheads="1"/>
          </p:cNvSpPr>
          <p:nvPr>
            <p:ph type="body" idx="1"/>
            <p:custDataLst>
              <p:tags r:id="rId16"/>
            </p:custDataLst>
          </p:nvPr>
        </p:nvSpPr>
        <p:spPr bwMode="auto">
          <a:xfrm>
            <a:off x="436563" y="1890713"/>
            <a:ext cx="6784975"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3" name="Rectangle 39"/>
          <p:cNvSpPr>
            <a:spLocks noGrp="1" noChangeArrowheads="1"/>
          </p:cNvSpPr>
          <p:nvPr>
            <p:ph type="sldNum" sz="quarter" idx="4"/>
            <p:custDataLst>
              <p:tags r:id="rId17"/>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a:solidFill>
                  <a:srgbClr val="83725B"/>
                </a:solidFill>
                <a:latin typeface="Arial" charset="0"/>
                <a:cs typeface="Arial" charset="0"/>
              </a:defRPr>
            </a:lvl1pPr>
          </a:lstStyle>
          <a:p>
            <a:pPr>
              <a:defRPr/>
            </a:pPr>
            <a:fld id="{1F8F82AC-298B-449C-A703-A311DF9D6C3B}" type="slidenum">
              <a:rPr lang="en-ZA" smtClean="0"/>
              <a:pPr>
                <a:defRPr/>
              </a:pPr>
              <a:t>‹#›</a:t>
            </a:fld>
            <a:endParaRPr lang="en-ZA" dirty="0"/>
          </a:p>
        </p:txBody>
      </p:sp>
      <p:sp>
        <p:nvSpPr>
          <p:cNvPr id="1074" name="McK 2. Unit of measure" hidden="1"/>
          <p:cNvSpPr txBox="1">
            <a:spLocks noChangeArrowheads="1"/>
          </p:cNvSpPr>
          <p:nvPr>
            <p:custDataLst>
              <p:tags r:id="rId18"/>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ZA" b="1" dirty="0">
                <a:solidFill>
                  <a:srgbClr val="808080"/>
                </a:solidFill>
              </a:rPr>
              <a:t>Unit of measure</a:t>
            </a:r>
          </a:p>
        </p:txBody>
      </p:sp>
      <p:grpSp>
        <p:nvGrpSpPr>
          <p:cNvPr id="1095" name="McK Slide Elements"/>
          <p:cNvGrpSpPr>
            <a:grpSpLocks/>
          </p:cNvGrpSpPr>
          <p:nvPr userDrawn="1"/>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ZA" sz="1000" dirty="0">
                  <a:solidFill>
                    <a:srgbClr val="003896"/>
                  </a:solidFill>
                </a:rPr>
                <a:t>1 Footnote</a:t>
              </a:r>
            </a:p>
          </p:txBody>
        </p:sp>
        <p:sp>
          <p:nvSpPr>
            <p:cNvPr id="1077"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ZA" sz="1000" dirty="0">
                  <a:solidFill>
                    <a:srgbClr val="003896"/>
                  </a:solidFill>
                </a:rPr>
                <a:t>SOURCE: Source</a:t>
              </a:r>
            </a:p>
          </p:txBody>
        </p:sp>
      </p:grpSp>
      <p:grpSp>
        <p:nvGrpSpPr>
          <p:cNvPr id="1034" name="LegendBoxes" hidden="1"/>
          <p:cNvGrpSpPr>
            <a:grpSpLocks/>
          </p:cNvGrpSpPr>
          <p:nvPr>
            <p:custDataLst>
              <p:tags r:id="rId19"/>
            </p:custDataLst>
          </p:nvPr>
        </p:nvGrpSpPr>
        <p:grpSpPr bwMode="auto">
          <a:xfrm>
            <a:off x="7993063" y="1012825"/>
            <a:ext cx="849312" cy="977899"/>
            <a:chOff x="3394" y="518"/>
            <a:chExt cx="535" cy="616"/>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5" name="Legend1" hidden="1"/>
            <p:cNvSpPr>
              <a:spLocks noChangeArrowheads="1"/>
            </p:cNvSpPr>
            <p:nvPr userDrawn="1"/>
          </p:nvSpPr>
          <p:spPr bwMode="auto">
            <a:xfrm>
              <a:off x="3554" y="5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2" name="Legend2" hidden="1"/>
            <p:cNvSpPr>
              <a:spLocks noChangeArrowheads="1"/>
            </p:cNvSpPr>
            <p:nvPr userDrawn="1"/>
          </p:nvSpPr>
          <p:spPr bwMode="auto">
            <a:xfrm>
              <a:off x="3554" y="68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3" name="Legend3" hidden="1"/>
            <p:cNvSpPr>
              <a:spLocks noChangeArrowheads="1"/>
            </p:cNvSpPr>
            <p:nvPr userDrawn="1"/>
          </p:nvSpPr>
          <p:spPr bwMode="auto">
            <a:xfrm>
              <a:off x="3554" y="84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088" name="Legend4" hidden="1"/>
            <p:cNvSpPr>
              <a:spLocks noChangeArrowheads="1"/>
            </p:cNvSpPr>
            <p:nvPr userDrawn="1"/>
          </p:nvSpPr>
          <p:spPr bwMode="auto">
            <a:xfrm>
              <a:off x="3554" y="10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grpSp>
      <p:grpSp>
        <p:nvGrpSpPr>
          <p:cNvPr id="1035" name="LegendLines" hidden="1"/>
          <p:cNvGrpSpPr>
            <a:grpSpLocks/>
          </p:cNvGrpSpPr>
          <p:nvPr>
            <p:custDataLst>
              <p:tags r:id="rId20"/>
            </p:custDataLst>
          </p:nvPr>
        </p:nvGrpSpPr>
        <p:grpSpPr bwMode="auto">
          <a:xfrm>
            <a:off x="7675563" y="1012822"/>
            <a:ext cx="1166812" cy="708024"/>
            <a:chOff x="2411" y="2749"/>
            <a:chExt cx="735" cy="446"/>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sz="1300" dirty="0">
                <a:solidFill>
                  <a:srgbClr val="003896"/>
                </a:solidFill>
              </a:endParaRPr>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sz="1300" dirty="0">
                <a:solidFill>
                  <a:srgbClr val="003896"/>
                </a:solidFill>
              </a:endParaRPr>
            </a:p>
          </p:txBody>
        </p:sp>
        <p:sp>
          <p:nvSpPr>
            <p:cNvPr id="5"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sz="1300" dirty="0">
                <a:solidFill>
                  <a:srgbClr val="003896"/>
                </a:solidFill>
              </a:endParaRPr>
            </a:p>
          </p:txBody>
        </p:sp>
        <p:sp>
          <p:nvSpPr>
            <p:cNvPr id="1093" name="Legend1" hidden="1"/>
            <p:cNvSpPr>
              <a:spLocks noChangeArrowheads="1"/>
            </p:cNvSpPr>
            <p:nvPr userDrawn="1"/>
          </p:nvSpPr>
          <p:spPr bwMode="auto">
            <a:xfrm>
              <a:off x="2771" y="274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094" name="Legend2" hidden="1"/>
            <p:cNvSpPr>
              <a:spLocks noChangeArrowheads="1"/>
            </p:cNvSpPr>
            <p:nvPr userDrawn="1"/>
          </p:nvSpPr>
          <p:spPr bwMode="auto">
            <a:xfrm>
              <a:off x="2771" y="291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6" name="Legend3" hidden="1"/>
            <p:cNvSpPr>
              <a:spLocks noChangeArrowheads="1"/>
            </p:cNvSpPr>
            <p:nvPr userDrawn="1"/>
          </p:nvSpPr>
          <p:spPr bwMode="auto">
            <a:xfrm>
              <a:off x="2771" y="307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grpSp>
      <p:grpSp>
        <p:nvGrpSpPr>
          <p:cNvPr id="1036" name="LegendMoons" hidden="1"/>
          <p:cNvGrpSpPr>
            <a:grpSpLocks/>
          </p:cNvGrpSpPr>
          <p:nvPr>
            <p:custDataLst>
              <p:tags r:id="rId21"/>
            </p:custDataLst>
          </p:nvPr>
        </p:nvGrpSpPr>
        <p:grpSpPr bwMode="auto">
          <a:xfrm>
            <a:off x="7913688" y="1014413"/>
            <a:ext cx="928687" cy="1306512"/>
            <a:chOff x="1104" y="2704"/>
            <a:chExt cx="585" cy="823"/>
          </a:xfrm>
        </p:grpSpPr>
        <p:grpSp>
          <p:nvGrpSpPr>
            <p:cNvPr id="1048" name="MoonLegend1" hidden="1"/>
            <p:cNvGrpSpPr>
              <a:grpSpLocks noChangeAspect="1"/>
            </p:cNvGrpSpPr>
            <p:nvPr>
              <p:custDataLst>
                <p:tags r:id="rId28"/>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1"/>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099" name="Arc 75" hidden="1"/>
              <p:cNvSpPr>
                <a:spLocks noChangeAspect="1"/>
              </p:cNvSpPr>
              <p:nvPr>
                <p:custDataLst>
                  <p:tags r:id="rId42"/>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49" name="MoonLegend2" hidden="1"/>
            <p:cNvGrpSpPr>
              <a:grpSpLocks noChangeAspect="1"/>
            </p:cNvGrpSpPr>
            <p:nvPr>
              <p:custDataLst>
                <p:tags r:id="rId29"/>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39"/>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2" name="Arc 78" hidden="1"/>
              <p:cNvSpPr>
                <a:spLocks noChangeAspect="1"/>
              </p:cNvSpPr>
              <p:nvPr>
                <p:custDataLst>
                  <p:tags r:id="rId40"/>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0" name="MoonLegend3" hidden="1"/>
            <p:cNvGrpSpPr>
              <a:grpSpLocks noChangeAspect="1"/>
            </p:cNvGrpSpPr>
            <p:nvPr>
              <p:custDataLst>
                <p:tags r:id="rId30"/>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7"/>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5" name="Arc 81" hidden="1"/>
              <p:cNvSpPr>
                <a:spLocks noChangeAspect="1"/>
              </p:cNvSpPr>
              <p:nvPr>
                <p:custDataLst>
                  <p:tags r:id="rId38"/>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1" name="MoonLegend4" hidden="1"/>
            <p:cNvGrpSpPr>
              <a:grpSpLocks noChangeAspect="1"/>
            </p:cNvGrpSpPr>
            <p:nvPr>
              <p:custDataLst>
                <p:tags r:id="rId31"/>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5"/>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8" name="Arc 84" hidden="1"/>
              <p:cNvSpPr>
                <a:spLocks noChangeAspect="1"/>
              </p:cNvSpPr>
              <p:nvPr>
                <p:custDataLst>
                  <p:tags r:id="rId36"/>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2" name="MoonLegend5" hidden="1"/>
            <p:cNvGrpSpPr>
              <a:grpSpLocks noChangeAspect="1"/>
            </p:cNvGrpSpPr>
            <p:nvPr>
              <p:custDataLst>
                <p:tags r:id="rId32"/>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3"/>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7" name="Oval 87" hidden="1"/>
              <p:cNvSpPr>
                <a:spLocks noChangeAspect="1" noChangeArrowheads="1"/>
              </p:cNvSpPr>
              <p:nvPr>
                <p:custDataLst>
                  <p:tags r:id="rId34"/>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sp>
          <p:nvSpPr>
            <p:cNvPr id="1112" name="Legend1" hidden="1"/>
            <p:cNvSpPr>
              <a:spLocks noChangeArrowheads="1"/>
            </p:cNvSpPr>
            <p:nvPr userDrawn="1"/>
          </p:nvSpPr>
          <p:spPr bwMode="auto">
            <a:xfrm>
              <a:off x="1314" y="2711"/>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113" name="Legend2" hidden="1"/>
            <p:cNvSpPr>
              <a:spLocks noChangeArrowheads="1"/>
            </p:cNvSpPr>
            <p:nvPr userDrawn="1"/>
          </p:nvSpPr>
          <p:spPr bwMode="auto">
            <a:xfrm>
              <a:off x="1314" y="288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1114" name="Legend3" hidden="1"/>
            <p:cNvSpPr>
              <a:spLocks noChangeArrowheads="1"/>
            </p:cNvSpPr>
            <p:nvPr userDrawn="1"/>
          </p:nvSpPr>
          <p:spPr bwMode="auto">
            <a:xfrm>
              <a:off x="1314" y="3057"/>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115" name="Legend4" hidden="1"/>
            <p:cNvSpPr>
              <a:spLocks noChangeArrowheads="1"/>
            </p:cNvSpPr>
            <p:nvPr userDrawn="1"/>
          </p:nvSpPr>
          <p:spPr bwMode="auto">
            <a:xfrm>
              <a:off x="1314" y="3230"/>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sp>
          <p:nvSpPr>
            <p:cNvPr id="1116" name="Legend5" hidden="1"/>
            <p:cNvSpPr>
              <a:spLocks noChangeArrowheads="1"/>
            </p:cNvSpPr>
            <p:nvPr userDrawn="1"/>
          </p:nvSpPr>
          <p:spPr bwMode="auto">
            <a:xfrm>
              <a:off x="1314" y="340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Legend5</a:t>
              </a:r>
            </a:p>
          </p:txBody>
        </p:sp>
      </p:grpSp>
      <p:grpSp>
        <p:nvGrpSpPr>
          <p:cNvPr id="1037" name="Sticker" hidden="1"/>
          <p:cNvGrpSpPr>
            <a:grpSpLocks/>
          </p:cNvGrpSpPr>
          <p:nvPr>
            <p:custDataLst>
              <p:tags r:id="rId22"/>
            </p:custDataLst>
          </p:nvPr>
        </p:nvGrpSpPr>
        <p:grpSpPr bwMode="auto">
          <a:xfrm>
            <a:off x="7740643" y="1014415"/>
            <a:ext cx="1096961" cy="214313"/>
            <a:chOff x="4876" y="639"/>
            <a:chExt cx="691" cy="135"/>
          </a:xfrm>
        </p:grpSpPr>
        <p:cxnSp>
          <p:nvCxnSpPr>
            <p:cNvPr id="1045" name="AutoShape 94" hidden="1"/>
            <p:cNvCxnSpPr>
              <a:cxnSpLocks noChangeShapeType="1"/>
              <a:stCxn id="1119" idx="4"/>
              <a:endCxn id="1119" idx="6"/>
            </p:cNvCxnSpPr>
            <p:nvPr/>
          </p:nvCxnSpPr>
          <p:spPr bwMode="auto">
            <a:xfrm rot="16200000" flipH="1">
              <a:off x="5222" y="428"/>
              <a:ext cx="1" cy="689"/>
            </a:xfrm>
            <a:prstGeom prst="straightConnector1">
              <a:avLst/>
            </a:prstGeom>
            <a:noFill/>
            <a:ln w="25400">
              <a:solidFill>
                <a:srgbClr val="808080"/>
              </a:solidFill>
              <a:round/>
              <a:headEnd/>
              <a:tailEnd/>
            </a:ln>
          </p:spPr>
        </p:cxnSp>
        <p:sp>
          <p:nvSpPr>
            <p:cNvPr id="1119" name="AutoShape 95" hidden="1"/>
            <p:cNvSpPr>
              <a:spLocks noChangeArrowheads="1"/>
            </p:cNvSpPr>
            <p:nvPr/>
          </p:nvSpPr>
          <p:spPr bwMode="auto">
            <a:xfrm>
              <a:off x="4877" y="639"/>
              <a:ext cx="689" cy="134"/>
            </a:xfrm>
            <a:prstGeom prst="leftRightArrow">
              <a:avLst>
                <a:gd name="adj1" fmla="val 100000"/>
                <a:gd name="adj2" fmla="val 0"/>
              </a:avLst>
            </a:prstGeom>
            <a:noFill/>
            <a:ln w="9525" algn="ctr">
              <a:noFill/>
              <a:miter lim="800000"/>
              <a:headEnd/>
              <a:tailEnd/>
            </a:ln>
            <a:effectLst/>
          </p:spPr>
          <p:txBody>
            <a:bodyPr wrap="none" lIns="27432" tIns="0" rIns="0" bIns="27432">
              <a:spAutoFit/>
            </a:bodyPr>
            <a:lstStyle/>
            <a:p>
              <a:pPr algn="r" defTabSz="895350">
                <a:buClr>
                  <a:srgbClr val="83725B"/>
                </a:buClr>
                <a:defRPr/>
              </a:pPr>
              <a:r>
                <a:rPr lang="en-ZA" sz="1200" dirty="0">
                  <a:solidFill>
                    <a:srgbClr val="808080"/>
                  </a:solidFill>
                </a:rPr>
                <a:t>ILLUSTRATIVE</a:t>
              </a:r>
            </a:p>
          </p:txBody>
        </p:sp>
        <p:cxnSp>
          <p:nvCxnSpPr>
            <p:cNvPr id="1047" name="AutoShape 96" hidden="1"/>
            <p:cNvCxnSpPr>
              <a:cxnSpLocks noChangeShapeType="1"/>
              <a:stCxn id="1119" idx="2"/>
              <a:endCxn id="1119" idx="4"/>
            </p:cNvCxnSpPr>
            <p:nvPr/>
          </p:nvCxnSpPr>
          <p:spPr bwMode="auto">
            <a:xfrm rot="16200000" flipH="1">
              <a:off x="4810" y="706"/>
              <a:ext cx="134" cy="1"/>
            </a:xfrm>
            <a:prstGeom prst="straightConnector1">
              <a:avLst/>
            </a:prstGeom>
            <a:noFill/>
            <a:ln w="9525">
              <a:solidFill>
                <a:srgbClr val="808080"/>
              </a:solidFill>
              <a:round/>
              <a:headEnd/>
              <a:tailEnd/>
            </a:ln>
          </p:spPr>
        </p:cxnSp>
      </p:grpSp>
      <p:sp>
        <p:nvSpPr>
          <p:cNvPr id="1123" name="doc id" hidden="1"/>
          <p:cNvSpPr>
            <a:spLocks noChangeArrowheads="1"/>
          </p:cNvSpPr>
          <p:nvPr>
            <p:custDataLst>
              <p:tags r:id="rId23"/>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grpSp>
        <p:nvGrpSpPr>
          <p:cNvPr id="1039" name="ACET" hidden="1"/>
          <p:cNvGrpSpPr>
            <a:grpSpLocks/>
          </p:cNvGrpSpPr>
          <p:nvPr>
            <p:custDataLst>
              <p:tags r:id="rId24"/>
            </p:custDataLst>
          </p:nvPr>
        </p:nvGrpSpPr>
        <p:grpSpPr bwMode="auto">
          <a:xfrm>
            <a:off x="1452563" y="1333500"/>
            <a:ext cx="4264025" cy="508000"/>
            <a:chOff x="915" y="710"/>
            <a:chExt cx="2686" cy="320"/>
          </a:xfrm>
        </p:grpSpPr>
        <p:cxnSp>
          <p:nvCxnSpPr>
            <p:cNvPr id="1043"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p:spPr>
        </p:cxnSp>
        <p:sp>
          <p:nvSpPr>
            <p:cNvPr id="1128" name="AutoShape 104"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a:defRPr/>
              </a:pPr>
              <a:r>
                <a:rPr lang="en-ZA" b="1" dirty="0">
                  <a:solidFill>
                    <a:srgbClr val="003896"/>
                  </a:solidFill>
                </a:rPr>
                <a:t>Title</a:t>
              </a:r>
            </a:p>
            <a:p>
              <a:pPr>
                <a:defRPr/>
              </a:pPr>
              <a:r>
                <a:rPr lang="en-ZA" dirty="0">
                  <a:solidFill>
                    <a:srgbClr val="808080"/>
                  </a:solidFill>
                </a:rPr>
                <a:t>Unit of measure</a:t>
              </a:r>
            </a:p>
          </p:txBody>
        </p:sp>
      </p:grpSp>
      <p:sp>
        <p:nvSpPr>
          <p:cNvPr id="1129" name="Working Draft" hidden="1"/>
          <p:cNvSpPr txBox="1">
            <a:spLocks noChangeArrowheads="1"/>
          </p:cNvSpPr>
          <p:nvPr>
            <p:custDataLst>
              <p:tags r:id="rId25"/>
            </p:custDataLst>
          </p:nvPr>
        </p:nvSpPr>
        <p:spPr bwMode="auto">
          <a:xfrm rot="5400000">
            <a:off x="7931163" y="3042315"/>
            <a:ext cx="2295500" cy="92333"/>
          </a:xfrm>
          <a:prstGeom prst="rect">
            <a:avLst/>
          </a:prstGeom>
          <a:noFill/>
          <a:ln w="9525">
            <a:noFill/>
            <a:miter lim="800000"/>
            <a:headEnd/>
            <a:tailEnd/>
          </a:ln>
          <a:effectLst/>
        </p:spPr>
        <p:txBody>
          <a:bodyPr wrap="none" lIns="0" tIns="0" rIns="0" bIns="0">
            <a:spAutoFit/>
          </a:bodyPr>
          <a:lstStyle/>
          <a:p>
            <a:r>
              <a:rPr lang="en-ZA" sz="600" dirty="0">
                <a:solidFill>
                  <a:srgbClr val="003896"/>
                </a:solidFill>
              </a:rPr>
              <a:t>Last Modified 09/06/2011 11:05:23 AM South Africa Standard Time</a:t>
            </a:r>
            <a:endParaRPr lang="en-ZA" dirty="0">
              <a:solidFill>
                <a:srgbClr val="003896"/>
              </a:solidFill>
            </a:endParaRPr>
          </a:p>
        </p:txBody>
      </p:sp>
      <p:sp>
        <p:nvSpPr>
          <p:cNvPr id="1130" name="Printed" hidden="1"/>
          <p:cNvSpPr txBox="1">
            <a:spLocks noChangeArrowheads="1"/>
          </p:cNvSpPr>
          <p:nvPr>
            <p:custDataLst>
              <p:tags r:id="rId26"/>
            </p:custDataLst>
          </p:nvPr>
        </p:nvSpPr>
        <p:spPr bwMode="auto">
          <a:xfrm rot="5400000">
            <a:off x="8544312" y="4463127"/>
            <a:ext cx="1069203" cy="92333"/>
          </a:xfrm>
          <a:prstGeom prst="rect">
            <a:avLst/>
          </a:prstGeom>
          <a:noFill/>
          <a:ln w="9525">
            <a:noFill/>
            <a:miter lim="800000"/>
            <a:headEnd/>
            <a:tailEnd/>
          </a:ln>
          <a:effectLst/>
        </p:spPr>
        <p:txBody>
          <a:bodyPr wrap="none" lIns="0" tIns="0" rIns="0" bIns="0">
            <a:spAutoFit/>
          </a:bodyPr>
          <a:lstStyle/>
          <a:p>
            <a:pPr>
              <a:defRPr/>
            </a:pPr>
            <a:r>
              <a:rPr lang="en-ZA" sz="600" dirty="0">
                <a:solidFill>
                  <a:srgbClr val="003896"/>
                </a:solidFill>
              </a:rPr>
              <a:t>Printed 3/28/2011 11:06:35 AM</a:t>
            </a:r>
            <a:endParaRPr lang="en-ZA" dirty="0">
              <a:solidFill>
                <a:srgbClr val="003896"/>
              </a:solidFill>
            </a:endParaRPr>
          </a:p>
        </p:txBody>
      </p:sp>
      <p:pic>
        <p:nvPicPr>
          <p:cNvPr id="1042" name="Picture 140"/>
          <p:cNvPicPr>
            <a:picLocks noChangeArrowheads="1"/>
          </p:cNvPicPr>
          <p:nvPr>
            <p:custDataLst>
              <p:tags r:id="rId27"/>
            </p:custDataLst>
          </p:nvPr>
        </p:nvPicPr>
        <p:blipFill>
          <a:blip r:embed="rId45" cstate="print"/>
          <a:srcRect/>
          <a:stretch>
            <a:fillRect/>
          </a:stretch>
        </p:blipFill>
        <p:spPr bwMode="auto">
          <a:xfrm>
            <a:off x="7662863" y="341313"/>
            <a:ext cx="1173162" cy="295275"/>
          </a:xfrm>
          <a:prstGeom prst="rect">
            <a:avLst/>
          </a:prstGeom>
          <a:noFill/>
          <a:ln w="19050">
            <a:noFill/>
            <a:miter lim="800000"/>
            <a:headEnd/>
            <a:tailEnd/>
          </a:ln>
        </p:spPr>
      </p:pic>
    </p:spTree>
    <p:extLst>
      <p:ext uri="{BB962C8B-B14F-4D97-AF65-F5344CB8AC3E}">
        <p14:creationId xmlns:p14="http://schemas.microsoft.com/office/powerpoint/2010/main" val="103998671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24247"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184676618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31415"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40558560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2897037938"/>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45243"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20123050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13414267-5F64-4914-A413-313F76D63DF5}" type="datetime1">
              <a:rPr lang="en-US"/>
              <a:pPr>
                <a:defRPr/>
              </a:pPr>
              <a:t>6/8/2022</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fld id="{386E2AB7-CEF7-4525-8E55-5198ED68612C}" type="slidenum">
              <a:rPr lang="en-ZA" smtClean="0">
                <a:latin typeface="Arial" panose="020B0604020202020204" pitchFamily="34" charset="0"/>
              </a:rPr>
              <a:pPr/>
              <a:t>‹#›</a:t>
            </a:fld>
            <a:endParaRPr lang="en-ZA" dirty="0">
              <a:latin typeface="Arial" panose="020B0604020202020204" pitchFamily="34" charset="0"/>
            </a:endParaRPr>
          </a:p>
        </p:txBody>
      </p:sp>
    </p:spTree>
    <p:extLst>
      <p:ext uri="{BB962C8B-B14F-4D97-AF65-F5344CB8AC3E}">
        <p14:creationId xmlns:p14="http://schemas.microsoft.com/office/powerpoint/2010/main" val="2108877677"/>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fld id="{F7F22E07-D0B9-43B8-A7BA-8027A6645FC2}" type="datetime1">
              <a:rPr lang="en-ZA"/>
              <a:pPr>
                <a:defRPr/>
              </a:pPr>
              <a:t>2022/06/08</a:t>
            </a:fld>
            <a:endParaRPr lang="en-ZA" dirty="0"/>
          </a:p>
        </p:txBody>
      </p:sp>
      <p:sp>
        <p:nvSpPr>
          <p:cNvPr id="1063" name="Rectangle 39"/>
          <p:cNvSpPr>
            <a:spLocks noGrp="1" noChangeArrowheads="1"/>
          </p:cNvSpPr>
          <p:nvPr>
            <p:ph type="sldNum" sz="quarter" idx="4"/>
          </p:nvPr>
        </p:nvSpPr>
        <p:spPr bwMode="auto">
          <a:xfrm>
            <a:off x="3795713" y="6453188"/>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fld id="{F3C04D8D-50FA-43C0-A325-135C8B8C4A5B}" type="slidenum">
              <a:rPr lang="en-US" altLang="en-US" smtClean="0">
                <a:latin typeface="Arial" panose="020B0604020202020204" pitchFamily="34" charset="0"/>
              </a:rPr>
              <a:pPr/>
              <a:t>‹#›</a:t>
            </a:fld>
            <a:r>
              <a:rPr lang="en-US" altLang="en-US" dirty="0">
                <a:latin typeface="Arial" panose="020B0604020202020204" pitchFamily="34" charset="0"/>
              </a:rPr>
              <a:t> </a:t>
            </a:r>
          </a:p>
        </p:txBody>
      </p:sp>
      <p:grpSp>
        <p:nvGrpSpPr>
          <p:cNvPr id="8" name="McK Slide Elements"/>
          <p:cNvGrpSpPr>
            <a:grpSpLocks/>
          </p:cNvGrpSpPr>
          <p:nvPr userDrawn="1"/>
        </p:nvGrpSpPr>
        <p:grpSpPr bwMode="auto">
          <a:xfrm>
            <a:off x="122238" y="6296025"/>
            <a:ext cx="8524875" cy="425450"/>
            <a:chOff x="77" y="3966"/>
            <a:chExt cx="5370" cy="268"/>
          </a:xfrm>
        </p:grpSpPr>
        <p:sp>
          <p:nvSpPr>
            <p:cNvPr id="9" name="McK 4. Footnote" hidden="1"/>
            <p:cNvSpPr txBox="1">
              <a:spLocks noChangeArrowheads="1"/>
            </p:cNvSpPr>
            <p:nvPr userDrawn="1"/>
          </p:nvSpPr>
          <p:spPr bwMode="auto">
            <a:xfrm>
              <a:off x="77" y="3966"/>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6363" indent="-106363" defTabSz="912813">
                <a:defRPr sz="2400">
                  <a:solidFill>
                    <a:schemeClr val="tx1"/>
                  </a:solidFill>
                  <a:latin typeface="Arial" panose="020B0604020202020204" pitchFamily="34" charset="0"/>
                </a:defRPr>
              </a:lvl1pPr>
              <a:lvl2pPr marL="1052513" defTabSz="912813">
                <a:defRPr sz="2400">
                  <a:solidFill>
                    <a:schemeClr val="tx1"/>
                  </a:solidFill>
                  <a:latin typeface="Arial" panose="020B0604020202020204" pitchFamily="34" charset="0"/>
                </a:defRPr>
              </a:lvl2pPr>
              <a:lvl3pPr marL="1243013" defTabSz="912813">
                <a:defRPr sz="2400">
                  <a:solidFill>
                    <a:schemeClr val="tx1"/>
                  </a:solidFill>
                  <a:latin typeface="Arial" panose="020B0604020202020204" pitchFamily="34" charset="0"/>
                </a:defRPr>
              </a:lvl3pPr>
              <a:lvl4pPr marL="1433513" defTabSz="912813">
                <a:defRPr sz="2400">
                  <a:solidFill>
                    <a:schemeClr val="tx1"/>
                  </a:solidFill>
                  <a:latin typeface="Arial" panose="020B0604020202020204" pitchFamily="34" charset="0"/>
                </a:defRPr>
              </a:lvl4pPr>
              <a:lvl5pPr defTabSz="912813">
                <a:defRPr sz="2400">
                  <a:solidFill>
                    <a:schemeClr val="tx1"/>
                  </a:solidFill>
                  <a:latin typeface="Arial" panose="020B0604020202020204" pitchFamily="34" charset="0"/>
                </a:defRPr>
              </a:lvl5pPr>
              <a:lvl6pPr defTabSz="912813" fontAlgn="base">
                <a:spcBef>
                  <a:spcPct val="0"/>
                </a:spcBef>
                <a:spcAft>
                  <a:spcPct val="0"/>
                </a:spcAft>
                <a:defRPr sz="2400">
                  <a:solidFill>
                    <a:schemeClr val="tx1"/>
                  </a:solidFill>
                  <a:latin typeface="Arial" panose="020B0604020202020204" pitchFamily="34" charset="0"/>
                </a:defRPr>
              </a:lvl6pPr>
              <a:lvl7pPr defTabSz="912813" fontAlgn="base">
                <a:spcBef>
                  <a:spcPct val="0"/>
                </a:spcBef>
                <a:spcAft>
                  <a:spcPct val="0"/>
                </a:spcAft>
                <a:defRPr sz="2400">
                  <a:solidFill>
                    <a:schemeClr val="tx1"/>
                  </a:solidFill>
                  <a:latin typeface="Arial" panose="020B0604020202020204" pitchFamily="34" charset="0"/>
                </a:defRPr>
              </a:lvl7pPr>
              <a:lvl8pPr defTabSz="912813" fontAlgn="base">
                <a:spcBef>
                  <a:spcPct val="0"/>
                </a:spcBef>
                <a:spcAft>
                  <a:spcPct val="0"/>
                </a:spcAft>
                <a:defRPr sz="2400">
                  <a:solidFill>
                    <a:schemeClr val="tx1"/>
                  </a:solidFill>
                  <a:latin typeface="Arial" panose="020B0604020202020204" pitchFamily="34" charset="0"/>
                </a:defRPr>
              </a:lvl8pPr>
              <a:lvl9pPr defTabSz="912813" fontAlgn="base">
                <a:spcBef>
                  <a:spcPct val="0"/>
                </a:spcBef>
                <a:spcAft>
                  <a:spcPct val="0"/>
                </a:spcAft>
                <a:defRPr sz="2400">
                  <a:solidFill>
                    <a:schemeClr val="tx1"/>
                  </a:solidFill>
                  <a:latin typeface="Arial" panose="020B0604020202020204" pitchFamily="34" charset="0"/>
                </a:defRPr>
              </a:lvl9pPr>
            </a:lstStyle>
            <a:p>
              <a:r>
                <a:rPr lang="en-US" altLang="en-US" sz="1000" dirty="0">
                  <a:solidFill>
                    <a:srgbClr val="003896"/>
                  </a:solidFill>
                </a:rPr>
                <a:t>1 Footnote</a:t>
              </a:r>
            </a:p>
          </p:txBody>
        </p:sp>
        <p:sp>
          <p:nvSpPr>
            <p:cNvPr id="10" name="McK 5. Source" hidden="1"/>
            <p:cNvSpPr>
              <a:spLocks noChangeArrowheads="1"/>
            </p:cNvSpPr>
            <p:nvPr userDrawn="1"/>
          </p:nvSpPr>
          <p:spPr bwMode="auto">
            <a:xfrm>
              <a:off x="77" y="4138"/>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471488" indent="-471488" defTabSz="912813">
                <a:tabLst>
                  <a:tab pos="476250" algn="l"/>
                </a:tabLst>
                <a:defRPr sz="2400">
                  <a:solidFill>
                    <a:schemeClr val="tx1"/>
                  </a:solidFill>
                  <a:latin typeface="Arial" panose="020B0604020202020204" pitchFamily="34" charset="0"/>
                </a:defRPr>
              </a:lvl1pPr>
              <a:lvl2pPr marL="801688" indent="-146050" defTabSz="912813">
                <a:tabLst>
                  <a:tab pos="476250" algn="l"/>
                </a:tabLst>
                <a:defRPr sz="2400">
                  <a:solidFill>
                    <a:schemeClr val="tx1"/>
                  </a:solidFill>
                  <a:latin typeface="Arial" panose="020B0604020202020204" pitchFamily="34" charset="0"/>
                </a:defRPr>
              </a:lvl2pPr>
              <a:lvl3pPr marL="955675" indent="-152400" defTabSz="912813">
                <a:tabLst>
                  <a:tab pos="476250" algn="l"/>
                </a:tabLst>
                <a:defRPr sz="2400">
                  <a:solidFill>
                    <a:schemeClr val="tx1"/>
                  </a:solidFill>
                  <a:latin typeface="Arial" panose="020B0604020202020204" pitchFamily="34" charset="0"/>
                </a:defRPr>
              </a:lvl3pPr>
              <a:lvl4pPr marL="1095375" indent="-138113" defTabSz="912813">
                <a:tabLst>
                  <a:tab pos="476250" algn="l"/>
                </a:tabLst>
                <a:defRPr sz="2400">
                  <a:solidFill>
                    <a:schemeClr val="tx1"/>
                  </a:solidFill>
                  <a:latin typeface="Arial" panose="020B0604020202020204" pitchFamily="34" charset="0"/>
                </a:defRPr>
              </a:lvl4pPr>
              <a:lvl5pPr marL="1249363" indent="-152400" defTabSz="912813">
                <a:tabLst>
                  <a:tab pos="476250" algn="l"/>
                </a:tabLst>
                <a:defRPr sz="2400">
                  <a:solidFill>
                    <a:schemeClr val="tx1"/>
                  </a:solidFill>
                  <a:latin typeface="Arial" panose="020B0604020202020204" pitchFamily="34" charset="0"/>
                </a:defRPr>
              </a:lvl5pPr>
              <a:lvl6pPr marL="1706563" indent="-152400" defTabSz="912813" fontAlgn="base">
                <a:spcBef>
                  <a:spcPct val="0"/>
                </a:spcBef>
                <a:spcAft>
                  <a:spcPct val="0"/>
                </a:spcAft>
                <a:tabLst>
                  <a:tab pos="476250" algn="l"/>
                </a:tabLst>
                <a:defRPr sz="2400">
                  <a:solidFill>
                    <a:schemeClr val="tx1"/>
                  </a:solidFill>
                  <a:latin typeface="Arial" panose="020B0604020202020204" pitchFamily="34" charset="0"/>
                </a:defRPr>
              </a:lvl6pPr>
              <a:lvl7pPr marL="2163763" indent="-152400" defTabSz="912813" fontAlgn="base">
                <a:spcBef>
                  <a:spcPct val="0"/>
                </a:spcBef>
                <a:spcAft>
                  <a:spcPct val="0"/>
                </a:spcAft>
                <a:tabLst>
                  <a:tab pos="476250" algn="l"/>
                </a:tabLst>
                <a:defRPr sz="2400">
                  <a:solidFill>
                    <a:schemeClr val="tx1"/>
                  </a:solidFill>
                  <a:latin typeface="Arial" panose="020B0604020202020204" pitchFamily="34" charset="0"/>
                </a:defRPr>
              </a:lvl7pPr>
              <a:lvl8pPr marL="2620963" indent="-152400" defTabSz="912813" fontAlgn="base">
                <a:spcBef>
                  <a:spcPct val="0"/>
                </a:spcBef>
                <a:spcAft>
                  <a:spcPct val="0"/>
                </a:spcAft>
                <a:tabLst>
                  <a:tab pos="476250" algn="l"/>
                </a:tabLst>
                <a:defRPr sz="2400">
                  <a:solidFill>
                    <a:schemeClr val="tx1"/>
                  </a:solidFill>
                  <a:latin typeface="Arial" panose="020B0604020202020204" pitchFamily="34" charset="0"/>
                </a:defRPr>
              </a:lvl8pPr>
              <a:lvl9pPr marL="3078163" indent="-152400" defTabSz="912813" fontAlgn="base">
                <a:spcBef>
                  <a:spcPct val="0"/>
                </a:spcBef>
                <a:spcAft>
                  <a:spcPct val="0"/>
                </a:spcAft>
                <a:tabLst>
                  <a:tab pos="476250" algn="l"/>
                </a:tabLst>
                <a:defRPr sz="2400">
                  <a:solidFill>
                    <a:schemeClr val="tx1"/>
                  </a:solidFill>
                  <a:latin typeface="Arial" panose="020B0604020202020204" pitchFamily="34" charset="0"/>
                </a:defRPr>
              </a:lvl9pPr>
            </a:lstStyle>
            <a:p>
              <a:r>
                <a:rPr lang="en-US" altLang="en-US" sz="1000" dirty="0">
                  <a:solidFill>
                    <a:srgbClr val="003896"/>
                  </a:solidFill>
                </a:rPr>
                <a:t>Source: Source</a:t>
              </a:r>
            </a:p>
          </p:txBody>
        </p:sp>
      </p:grpSp>
    </p:spTree>
    <p:extLst>
      <p:ext uri="{BB962C8B-B14F-4D97-AF65-F5344CB8AC3E}">
        <p14:creationId xmlns:p14="http://schemas.microsoft.com/office/powerpoint/2010/main" val="21442829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8232"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grpSp>
        <p:nvGrpSpPr>
          <p:cNvPr id="73" name="Group 72"/>
          <p:cNvGrpSpPr/>
          <p:nvPr/>
        </p:nvGrpSpPr>
        <p:grpSpPr bwMode="ltGray">
          <a:xfrm>
            <a:off x="0" y="2"/>
            <a:ext cx="9144000" cy="974725"/>
            <a:chOff x="0" y="0"/>
            <a:chExt cx="9144000" cy="1001483"/>
          </a:xfrm>
        </p:grpSpPr>
        <p:pic>
          <p:nvPicPr>
            <p:cNvPr id="74" name="Picture 104"/>
            <p:cNvPicPr>
              <a:picLocks noChangeAspect="1" noChangeArrowheads="1"/>
            </p:cNvPicPr>
            <p:nvPr/>
          </p:nvPicPr>
          <p:blipFill rotWithShape="1">
            <a:blip r:embed="rId27" cstate="print">
              <a:extLst>
                <a:ext uri="{28A0092B-C50C-407E-A947-70E740481C1C}">
                  <a14:useLocalDpi xmlns:a14="http://schemas.microsoft.com/office/drawing/2010/main" val="0"/>
                </a:ext>
              </a:extLst>
            </a:blip>
            <a:srcRect/>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Rectangle 74"/>
            <p:cNvSpPr/>
            <p:nvPr/>
          </p:nvSpPr>
          <p:spPr bwMode="ltGray">
            <a:xfrm>
              <a:off x="0" y="922471"/>
              <a:ext cx="9144000" cy="79012"/>
            </a:xfrm>
            <a:prstGeom prst="rect">
              <a:avLst/>
            </a:prstGeom>
            <a:solidFill>
              <a:srgbClr val="83725B"/>
            </a:solidFill>
            <a:ln w="9525" cap="flat" cmpd="sng" algn="ctr">
              <a:noFill/>
              <a:prstDash val="solid"/>
            </a:ln>
            <a:effectLst/>
          </p:spPr>
          <p:txBody>
            <a:bodyPr rtlCol="0" anchor="ctr"/>
            <a:lstStyle/>
            <a:p>
              <a:pPr algn="ctr" fontAlgn="auto">
                <a:spcBef>
                  <a:spcPts val="0"/>
                </a:spcBef>
                <a:spcAft>
                  <a:spcPts val="0"/>
                </a:spcAft>
                <a:defRPr/>
              </a:pPr>
              <a:endParaRPr lang="en-US" sz="1200" kern="0" dirty="0">
                <a:solidFill>
                  <a:srgbClr val="003896"/>
                </a:solidFill>
                <a:latin typeface="Arial"/>
                <a:cs typeface="Arial" pitchFamily="34" charset="0"/>
              </a:endParaRPr>
            </a:p>
          </p:txBody>
        </p:sp>
      </p:grpSp>
      <p:sp>
        <p:nvSpPr>
          <p:cNvPr id="1036" name="Rectangle 286"/>
          <p:cNvSpPr>
            <a:spLocks noGrp="1" noChangeArrowheads="1"/>
          </p:cNvSpPr>
          <p:nvPr>
            <p:ph type="body" idx="1"/>
          </p:nvPr>
        </p:nvSpPr>
        <p:spPr bwMode="auto">
          <a:xfrm>
            <a:off x="2377117" y="2842883"/>
            <a:ext cx="4389768"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72519" y="585874"/>
            <a:ext cx="8794113"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72518" y="17820"/>
            <a:ext cx="55143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00" dirty="0">
                <a:solidFill>
                  <a:srgbClr val="FFFFFF"/>
                </a:solidFill>
                <a:latin typeface="Arial"/>
                <a:cs typeface="Arial" pitchFamily="34" charset="0"/>
              </a:rPr>
              <a:t>TRACKER</a:t>
            </a:r>
          </a:p>
        </p:txBody>
      </p:sp>
      <p:sp>
        <p:nvSpPr>
          <p:cNvPr id="11" name="McK 3. Unit of measure" hidden="1"/>
          <p:cNvSpPr txBox="1">
            <a:spLocks noChangeArrowheads="1"/>
          </p:cNvSpPr>
          <p:nvPr/>
        </p:nvSpPr>
        <p:spPr bwMode="auto">
          <a:xfrm>
            <a:off x="172517" y="1007328"/>
            <a:ext cx="879411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200" dirty="0">
                <a:solidFill>
                  <a:srgbClr val="808080"/>
                </a:solidFill>
                <a:latin typeface="Arial"/>
                <a:cs typeface="Arial" pitchFamily="34" charset="0"/>
              </a:rPr>
              <a:t>Unit of measure</a:t>
            </a:r>
          </a:p>
        </p:txBody>
      </p:sp>
      <p:grpSp>
        <p:nvGrpSpPr>
          <p:cNvPr id="15" name="ACET" hidden="1"/>
          <p:cNvGrpSpPr>
            <a:grpSpLocks/>
          </p:cNvGrpSpPr>
          <p:nvPr/>
        </p:nvGrpSpPr>
        <p:grpSpPr bwMode="auto">
          <a:xfrm>
            <a:off x="2377117" y="2392595"/>
            <a:ext cx="4389768" cy="387119"/>
            <a:chOff x="915" y="791"/>
            <a:chExt cx="2686" cy="239"/>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91"/>
              <a:ext cx="2686" cy="23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200" b="1" dirty="0">
                  <a:solidFill>
                    <a:srgbClr val="003896"/>
                  </a:solidFill>
                  <a:latin typeface="Arial"/>
                  <a:cs typeface="Arial" pitchFamily="34" charset="0"/>
                </a:rPr>
                <a:t>Title</a:t>
              </a:r>
            </a:p>
            <a:p>
              <a:r>
                <a:rPr lang="en-US" sz="1200" dirty="0">
                  <a:solidFill>
                    <a:srgbClr val="808080"/>
                  </a:solidFill>
                  <a:latin typeface="Arial"/>
                  <a:cs typeface="Arial" pitchFamily="34" charset="0"/>
                </a:rPr>
                <a:t>Unit of measure</a:t>
              </a:r>
            </a:p>
          </p:txBody>
        </p:sp>
      </p:grpSp>
      <p:grpSp>
        <p:nvGrpSpPr>
          <p:cNvPr id="22" name="LegendBoxes" hidden="1"/>
          <p:cNvGrpSpPr>
            <a:grpSpLocks/>
          </p:cNvGrpSpPr>
          <p:nvPr/>
        </p:nvGrpSpPr>
        <p:grpSpPr bwMode="auto">
          <a:xfrm>
            <a:off x="8203049" y="1059656"/>
            <a:ext cx="638176" cy="984251"/>
            <a:chOff x="4936" y="176"/>
            <a:chExt cx="402" cy="620"/>
          </a:xfrm>
        </p:grpSpPr>
        <p:sp>
          <p:nvSpPr>
            <p:cNvPr id="23" name="Legend1"/>
            <p:cNvSpPr>
              <a:spLocks noChangeArrowheads="1"/>
            </p:cNvSpPr>
            <p:nvPr/>
          </p:nvSpPr>
          <p:spPr bwMode="auto">
            <a:xfrm>
              <a:off x="5096"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4"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5" name="Legend2"/>
            <p:cNvSpPr>
              <a:spLocks noChangeArrowheads="1"/>
            </p:cNvSpPr>
            <p:nvPr/>
          </p:nvSpPr>
          <p:spPr bwMode="auto">
            <a:xfrm>
              <a:off x="5096" y="34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6"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7" name="Legend3"/>
            <p:cNvSpPr>
              <a:spLocks noChangeArrowheads="1"/>
            </p:cNvSpPr>
            <p:nvPr/>
          </p:nvSpPr>
          <p:spPr bwMode="auto">
            <a:xfrm>
              <a:off x="5096" y="517"/>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8"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9" name="Legend4"/>
            <p:cNvSpPr>
              <a:spLocks noChangeArrowheads="1"/>
            </p:cNvSpPr>
            <p:nvPr/>
          </p:nvSpPr>
          <p:spPr bwMode="auto">
            <a:xfrm>
              <a:off x="5096" y="688"/>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0"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31" name="LegendLines" hidden="1"/>
          <p:cNvGrpSpPr>
            <a:grpSpLocks/>
          </p:cNvGrpSpPr>
          <p:nvPr/>
        </p:nvGrpSpPr>
        <p:grpSpPr bwMode="auto">
          <a:xfrm>
            <a:off x="7895073" y="1059656"/>
            <a:ext cx="946151" cy="684213"/>
            <a:chOff x="4750" y="176"/>
            <a:chExt cx="596" cy="431"/>
          </a:xfrm>
        </p:grpSpPr>
        <p:sp>
          <p:nvSpPr>
            <p:cNvPr id="32"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3"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4"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5" name="Legend1"/>
            <p:cNvSpPr>
              <a:spLocks noChangeArrowheads="1"/>
            </p:cNvSpPr>
            <p:nvPr/>
          </p:nvSpPr>
          <p:spPr bwMode="auto">
            <a:xfrm>
              <a:off x="5104"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6" name="Legend2"/>
            <p:cNvSpPr>
              <a:spLocks noChangeArrowheads="1"/>
            </p:cNvSpPr>
            <p:nvPr/>
          </p:nvSpPr>
          <p:spPr bwMode="auto">
            <a:xfrm>
              <a:off x="5104" y="344"/>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7" name="Legend3"/>
            <p:cNvSpPr>
              <a:spLocks noChangeArrowheads="1"/>
            </p:cNvSpPr>
            <p:nvPr/>
          </p:nvSpPr>
          <p:spPr bwMode="auto">
            <a:xfrm>
              <a:off x="5104" y="520"/>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grpSp>
        <p:nvGrpSpPr>
          <p:cNvPr id="38" name="McKSticker" hidden="1"/>
          <p:cNvGrpSpPr/>
          <p:nvPr/>
        </p:nvGrpSpPr>
        <p:grpSpPr bwMode="auto">
          <a:xfrm>
            <a:off x="8156671" y="1059655"/>
            <a:ext cx="809966" cy="166199"/>
            <a:chOff x="7930810" y="285750"/>
            <a:chExt cx="809965" cy="166199"/>
          </a:xfrm>
        </p:grpSpPr>
        <p:sp>
          <p:nvSpPr>
            <p:cNvPr id="39" name="StickerRectangle"/>
            <p:cNvSpPr>
              <a:spLocks noChangeArrowheads="1"/>
            </p:cNvSpPr>
            <p:nvPr/>
          </p:nvSpPr>
          <p:spPr bwMode="auto">
            <a:xfrm>
              <a:off x="7930810" y="285750"/>
              <a:ext cx="809965" cy="16619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671513">
                <a:buClr>
                  <a:srgbClr val="003896"/>
                </a:buClr>
              </a:pPr>
              <a:r>
                <a:rPr lang="en-US" sz="900" dirty="0">
                  <a:solidFill>
                    <a:srgbClr val="808080"/>
                  </a:solidFill>
                  <a:latin typeface="Arial"/>
                  <a:cs typeface="Arial" pitchFamily="34" charset="0"/>
                </a:rPr>
                <a:t>PRELIMINARY</a:t>
              </a:r>
            </a:p>
          </p:txBody>
        </p:sp>
        <p:cxnSp>
          <p:nvCxnSpPr>
            <p:cNvPr id="40" name="AutoShape 31"/>
            <p:cNvCxnSpPr>
              <a:cxnSpLocks noChangeShapeType="1"/>
              <a:stCxn id="39" idx="2"/>
              <a:endCxn id="39" idx="4"/>
            </p:cNvCxnSpPr>
            <p:nvPr/>
          </p:nvCxnSpPr>
          <p:spPr bwMode="auto">
            <a:xfrm>
              <a:off x="7930810" y="285750"/>
              <a:ext cx="0" cy="166199"/>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1" name="AutoShape 32"/>
            <p:cNvCxnSpPr>
              <a:cxnSpLocks noChangeShapeType="1"/>
              <a:stCxn id="39" idx="4"/>
              <a:endCxn id="39" idx="6"/>
            </p:cNvCxnSpPr>
            <p:nvPr/>
          </p:nvCxnSpPr>
          <p:spPr bwMode="auto">
            <a:xfrm>
              <a:off x="7930810" y="451949"/>
              <a:ext cx="80996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3" name="Slide Elements" hidden="1"/>
          <p:cNvGrpSpPr/>
          <p:nvPr/>
        </p:nvGrpSpPr>
        <p:grpSpPr bwMode="auto">
          <a:xfrm>
            <a:off x="172519" y="6280693"/>
            <a:ext cx="8794113" cy="318276"/>
            <a:chOff x="172518" y="6280693"/>
            <a:chExt cx="8794113" cy="318276"/>
          </a:xfrm>
        </p:grpSpPr>
        <p:sp>
          <p:nvSpPr>
            <p:cNvPr id="64" name="4. Footnote"/>
            <p:cNvSpPr txBox="1">
              <a:spLocks noChangeArrowheads="1"/>
            </p:cNvSpPr>
            <p:nvPr/>
          </p:nvSpPr>
          <p:spPr bwMode="auto">
            <a:xfrm>
              <a:off x="172518" y="628069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750" dirty="0">
                  <a:solidFill>
                    <a:srgbClr val="003896"/>
                  </a:solidFill>
                  <a:latin typeface="Arial"/>
                  <a:cs typeface="Arial" pitchFamily="34" charset="0"/>
                </a:rPr>
                <a:t>1 Footnote</a:t>
              </a:r>
            </a:p>
          </p:txBody>
        </p:sp>
        <p:sp>
          <p:nvSpPr>
            <p:cNvPr id="65" name="5. Source"/>
            <p:cNvSpPr>
              <a:spLocks noChangeArrowheads="1"/>
            </p:cNvSpPr>
            <p:nvPr/>
          </p:nvSpPr>
          <p:spPr bwMode="auto">
            <a:xfrm>
              <a:off x="172518" y="648355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352425" indent="-352425" defTabSz="671513">
                <a:tabLst>
                  <a:tab pos="359569" algn="l"/>
                </a:tabLst>
              </a:pPr>
              <a:r>
                <a:rPr lang="en-US" sz="750" dirty="0">
                  <a:solidFill>
                    <a:srgbClr val="003896"/>
                  </a:solidFill>
                  <a:latin typeface="Arial"/>
                  <a:cs typeface="Arial" pitchFamily="34" charset="0"/>
                </a:rPr>
                <a:t>Source: Source</a:t>
              </a:r>
            </a:p>
          </p:txBody>
        </p:sp>
      </p:grpSp>
      <p:sp>
        <p:nvSpPr>
          <p:cNvPr id="66" name="Slide Number"/>
          <p:cNvSpPr txBox="1">
            <a:spLocks/>
          </p:cNvSpPr>
          <p:nvPr/>
        </p:nvSpPr>
        <p:spPr bwMode="auto">
          <a:xfrm>
            <a:off x="8849611" y="6686413"/>
            <a:ext cx="117020" cy="115416"/>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z="750" smtClean="0">
                <a:solidFill>
                  <a:srgbClr val="003896"/>
                </a:solidFill>
                <a:cs typeface="Arial" pitchFamily="34" charset="0"/>
              </a:rPr>
              <a:pPr algn="r"/>
              <a:t>‹#›</a:t>
            </a:fld>
            <a:endParaRPr lang="en-US" sz="750" dirty="0">
              <a:solidFill>
                <a:srgbClr val="003896"/>
              </a:solidFill>
              <a:cs typeface="Arial" pitchFamily="34" charset="0"/>
            </a:endParaRPr>
          </a:p>
        </p:txBody>
      </p:sp>
      <p:grpSp>
        <p:nvGrpSpPr>
          <p:cNvPr id="63" name="McK Moon" hidden="1"/>
          <p:cNvGrpSpPr>
            <a:grpSpLocks noChangeAspect="1"/>
          </p:cNvGrpSpPr>
          <p:nvPr>
            <p:custDataLst>
              <p:tags r:id="rId7"/>
            </p:custDataLst>
          </p:nvPr>
        </p:nvGrpSpPr>
        <p:grpSpPr bwMode="auto">
          <a:xfrm>
            <a:off x="7404681" y="1585912"/>
            <a:ext cx="254000" cy="254000"/>
            <a:chOff x="1600" y="1600"/>
            <a:chExt cx="160" cy="160"/>
          </a:xfrm>
        </p:grpSpPr>
        <p:sp>
          <p:nvSpPr>
            <p:cNvPr id="67" name="Oval 90"/>
            <p:cNvSpPr>
              <a:spLocks noChangeAspect="1" noChangeArrowheads="1"/>
            </p:cNvSpPr>
            <p:nvPr>
              <p:custDataLst>
                <p:tags r:id="rId23"/>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sp>
          <p:nvSpPr>
            <p:cNvPr id="68" name="Arc 91"/>
            <p:cNvSpPr>
              <a:spLocks noChangeAspect="1"/>
            </p:cNvSpPr>
            <p:nvPr>
              <p:custDataLst>
                <p:tags r:id="rId24"/>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grpSp>
      <p:grpSp>
        <p:nvGrpSpPr>
          <p:cNvPr id="60" name="LegendMoons" hidden="1"/>
          <p:cNvGrpSpPr/>
          <p:nvPr/>
        </p:nvGrpSpPr>
        <p:grpSpPr bwMode="auto">
          <a:xfrm>
            <a:off x="8136200" y="1059654"/>
            <a:ext cx="705396" cy="1306516"/>
            <a:chOff x="5428012" y="273840"/>
            <a:chExt cx="705396" cy="1306516"/>
          </a:xfrm>
        </p:grpSpPr>
        <p:sp>
          <p:nvSpPr>
            <p:cNvPr id="61" name="Legend1"/>
            <p:cNvSpPr>
              <a:spLocks noChangeArrowheads="1"/>
            </p:cNvSpPr>
            <p:nvPr/>
          </p:nvSpPr>
          <p:spPr bwMode="auto">
            <a:xfrm>
              <a:off x="5748687" y="28654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2" name="Legend2"/>
            <p:cNvSpPr>
              <a:spLocks noChangeArrowheads="1"/>
            </p:cNvSpPr>
            <p:nvPr/>
          </p:nvSpPr>
          <p:spPr bwMode="auto">
            <a:xfrm>
              <a:off x="5748687" y="561178"/>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9" name="Legend3"/>
            <p:cNvSpPr>
              <a:spLocks noChangeArrowheads="1"/>
            </p:cNvSpPr>
            <p:nvPr/>
          </p:nvSpPr>
          <p:spPr bwMode="auto">
            <a:xfrm>
              <a:off x="5748687" y="835817"/>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0" name="Legend4"/>
            <p:cNvSpPr>
              <a:spLocks noChangeArrowheads="1"/>
            </p:cNvSpPr>
            <p:nvPr/>
          </p:nvSpPr>
          <p:spPr bwMode="auto">
            <a:xfrm>
              <a:off x="5748687" y="110728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1" name="Legend5"/>
            <p:cNvSpPr>
              <a:spLocks noChangeArrowheads="1"/>
            </p:cNvSpPr>
            <p:nvPr/>
          </p:nvSpPr>
          <p:spPr bwMode="auto">
            <a:xfrm>
              <a:off x="5748687" y="1383505"/>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nvGrpSpPr>
            <p:cNvPr id="72" name="MoonLegend1"/>
            <p:cNvGrpSpPr>
              <a:grpSpLocks noChangeAspect="1"/>
            </p:cNvGrpSpPr>
            <p:nvPr userDrawn="1">
              <p:custDataLst>
                <p:tags r:id="rId8"/>
              </p:custDataLst>
            </p:nvPr>
          </p:nvGrpSpPr>
          <p:grpSpPr bwMode="auto">
            <a:xfrm>
              <a:off x="5428012" y="273840"/>
              <a:ext cx="209550" cy="209551"/>
              <a:chOff x="1694" y="2044"/>
              <a:chExt cx="160" cy="160"/>
            </a:xfrm>
          </p:grpSpPr>
          <p:sp>
            <p:nvSpPr>
              <p:cNvPr id="90"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91" name="Arc 42"/>
              <p:cNvSpPr>
                <a:spLocks noChangeAspect="1"/>
              </p:cNvSpPr>
              <p:nvPr>
                <p:custDataLst>
                  <p:tags r:id="rId22"/>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8" name="MoonLegend2"/>
            <p:cNvGrpSpPr>
              <a:grpSpLocks noChangeAspect="1"/>
            </p:cNvGrpSpPr>
            <p:nvPr userDrawn="1">
              <p:custDataLst>
                <p:tags r:id="rId9"/>
              </p:custDataLst>
            </p:nvPr>
          </p:nvGrpSpPr>
          <p:grpSpPr bwMode="auto">
            <a:xfrm>
              <a:off x="5428012" y="548081"/>
              <a:ext cx="209550" cy="209551"/>
              <a:chOff x="1694" y="2044"/>
              <a:chExt cx="160" cy="160"/>
            </a:xfrm>
          </p:grpSpPr>
          <p:sp>
            <p:nvSpPr>
              <p:cNvPr id="88"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9" name="Arc 42"/>
              <p:cNvSpPr>
                <a:spLocks noChangeAspect="1"/>
              </p:cNvSpPr>
              <p:nvPr>
                <p:custDataLst>
                  <p:tags r:id="rId20"/>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9" name="MoonLegend3"/>
            <p:cNvGrpSpPr>
              <a:grpSpLocks noChangeAspect="1"/>
            </p:cNvGrpSpPr>
            <p:nvPr userDrawn="1">
              <p:custDataLst>
                <p:tags r:id="rId10"/>
              </p:custDataLst>
            </p:nvPr>
          </p:nvGrpSpPr>
          <p:grpSpPr bwMode="auto">
            <a:xfrm>
              <a:off x="5428012" y="822322"/>
              <a:ext cx="209550" cy="209551"/>
              <a:chOff x="1694" y="2044"/>
              <a:chExt cx="160" cy="160"/>
            </a:xfrm>
          </p:grpSpPr>
          <p:sp>
            <p:nvSpPr>
              <p:cNvPr id="86" name="Oval 41"/>
              <p:cNvSpPr>
                <a:spLocks noChangeAspect="1" noChangeArrowheads="1"/>
              </p:cNvSpPr>
              <p:nvPr>
                <p:custDataLst>
                  <p:tags r:id="rId17"/>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7" name="Arc 42"/>
              <p:cNvSpPr>
                <a:spLocks noChangeAspect="1"/>
              </p:cNvSpPr>
              <p:nvPr>
                <p:custDataLst>
                  <p:tags r:id="rId18"/>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0" name="MoonLegend4"/>
            <p:cNvGrpSpPr>
              <a:grpSpLocks noChangeAspect="1"/>
            </p:cNvGrpSpPr>
            <p:nvPr userDrawn="1">
              <p:custDataLst>
                <p:tags r:id="rId11"/>
              </p:custDataLst>
            </p:nvPr>
          </p:nvGrpSpPr>
          <p:grpSpPr bwMode="auto">
            <a:xfrm>
              <a:off x="5428012" y="1096563"/>
              <a:ext cx="209550" cy="209551"/>
              <a:chOff x="1694" y="2044"/>
              <a:chExt cx="160" cy="160"/>
            </a:xfrm>
          </p:grpSpPr>
          <p:sp>
            <p:nvSpPr>
              <p:cNvPr id="84" name="Oval 41"/>
              <p:cNvSpPr>
                <a:spLocks noChangeAspect="1" noChangeArrowheads="1"/>
              </p:cNvSpPr>
              <p:nvPr>
                <p:custDataLst>
                  <p:tags r:id="rId15"/>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5" name="Arc 42"/>
              <p:cNvSpPr>
                <a:spLocks noChangeAspect="1"/>
              </p:cNvSpPr>
              <p:nvPr>
                <p:custDataLst>
                  <p:tags r:id="rId16"/>
                </p:custDataLst>
              </p:nvPr>
            </p:nvSpPr>
            <p:spPr bwMode="auto">
              <a:xfrm>
                <a:off x="1694" y="2044"/>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1" name="MoonLegend5"/>
            <p:cNvGrpSpPr>
              <a:grpSpLocks noChangeAspect="1"/>
            </p:cNvGrpSpPr>
            <p:nvPr userDrawn="1">
              <p:custDataLst>
                <p:tags r:id="rId12"/>
              </p:custDataLst>
            </p:nvPr>
          </p:nvGrpSpPr>
          <p:grpSpPr bwMode="auto">
            <a:xfrm>
              <a:off x="5428012" y="1370805"/>
              <a:ext cx="209550" cy="209551"/>
              <a:chOff x="1694" y="2044"/>
              <a:chExt cx="160" cy="160"/>
            </a:xfrm>
          </p:grpSpPr>
          <p:sp>
            <p:nvSpPr>
              <p:cNvPr id="82" name="Oval 41"/>
              <p:cNvSpPr>
                <a:spLocks noChangeAspect="1" noChangeArrowheads="1"/>
              </p:cNvSpPr>
              <p:nvPr>
                <p:custDataLst>
                  <p:tags r:id="rId13"/>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3" name="Arc 42"/>
              <p:cNvSpPr>
                <a:spLocks noChangeAspect="1"/>
              </p:cNvSpPr>
              <p:nvPr>
                <p:custDataLst>
                  <p:tags r:id="rId14"/>
                </p:custDataLst>
              </p:nvPr>
            </p:nvSpPr>
            <p:spPr bwMode="auto">
              <a:xfrm>
                <a:off x="1694" y="2044"/>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sp>
        <p:nvSpPr>
          <p:cNvPr id="76" name="Footer Placeholder 2"/>
          <p:cNvSpPr txBox="1">
            <a:spLocks/>
          </p:cNvSpPr>
          <p:nvPr/>
        </p:nvSpPr>
        <p:spPr bwMode="auto">
          <a:xfrm>
            <a:off x="17251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l"/>
            <a:r>
              <a:rPr lang="en-US" sz="750" dirty="0">
                <a:solidFill>
                  <a:srgbClr val="83725B"/>
                </a:solidFill>
                <a:latin typeface="Arial"/>
              </a:rPr>
              <a:t>CONFIDENTIAL</a:t>
            </a:r>
          </a:p>
        </p:txBody>
      </p:sp>
    </p:spTree>
    <p:extLst>
      <p:ext uri="{BB962C8B-B14F-4D97-AF65-F5344CB8AC3E}">
        <p14:creationId xmlns:p14="http://schemas.microsoft.com/office/powerpoint/2010/main" val="207795710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hf hdr="0" ftr="0" dt="0"/>
  <p:txStyles>
    <p:titleStyle>
      <a:lvl1pPr algn="l" defTabSz="685145" rtl="0" eaLnBrk="1" fontAlgn="base" hangingPunct="1">
        <a:spcBef>
          <a:spcPct val="0"/>
        </a:spcBef>
        <a:spcAft>
          <a:spcPct val="0"/>
        </a:spcAft>
        <a:tabLst>
          <a:tab pos="206515" algn="l"/>
        </a:tabLst>
        <a:defRPr sz="1650" b="0" baseline="0">
          <a:solidFill>
            <a:schemeClr val="bg1"/>
          </a:solidFill>
          <a:latin typeface="+mj-lt"/>
          <a:ea typeface="Arial Unicode MS" pitchFamily="34" charset="-128"/>
          <a:cs typeface="Arial Unicode MS" pitchFamily="34" charset="-128"/>
        </a:defRPr>
      </a:lvl1pPr>
      <a:lvl2pPr algn="l" defTabSz="685145" rtl="0" eaLnBrk="1" fontAlgn="base" hangingPunct="1">
        <a:spcBef>
          <a:spcPct val="0"/>
        </a:spcBef>
        <a:spcAft>
          <a:spcPct val="0"/>
        </a:spcAft>
        <a:defRPr sz="1425" b="1">
          <a:solidFill>
            <a:schemeClr val="tx2"/>
          </a:solidFill>
          <a:latin typeface="Arial" charset="0"/>
        </a:defRPr>
      </a:lvl2pPr>
      <a:lvl3pPr algn="l" defTabSz="685145" rtl="0" eaLnBrk="1" fontAlgn="base" hangingPunct="1">
        <a:spcBef>
          <a:spcPct val="0"/>
        </a:spcBef>
        <a:spcAft>
          <a:spcPct val="0"/>
        </a:spcAft>
        <a:defRPr sz="1425" b="1">
          <a:solidFill>
            <a:schemeClr val="tx2"/>
          </a:solidFill>
          <a:latin typeface="Arial" charset="0"/>
        </a:defRPr>
      </a:lvl3pPr>
      <a:lvl4pPr algn="l" defTabSz="685145" rtl="0" eaLnBrk="1" fontAlgn="base" hangingPunct="1">
        <a:spcBef>
          <a:spcPct val="0"/>
        </a:spcBef>
        <a:spcAft>
          <a:spcPct val="0"/>
        </a:spcAft>
        <a:defRPr sz="1425" b="1">
          <a:solidFill>
            <a:schemeClr val="tx2"/>
          </a:solidFill>
          <a:latin typeface="Arial" charset="0"/>
        </a:defRPr>
      </a:lvl4pPr>
      <a:lvl5pPr algn="l" defTabSz="685145" rtl="0" eaLnBrk="1" fontAlgn="base" hangingPunct="1">
        <a:spcBef>
          <a:spcPct val="0"/>
        </a:spcBef>
        <a:spcAft>
          <a:spcPct val="0"/>
        </a:spcAft>
        <a:defRPr sz="1425" b="1">
          <a:solidFill>
            <a:schemeClr val="tx2"/>
          </a:solidFill>
          <a:latin typeface="Arial" charset="0"/>
        </a:defRPr>
      </a:lvl5pPr>
      <a:lvl6pPr marL="349861" algn="l" defTabSz="685145" rtl="0" eaLnBrk="1" fontAlgn="base" hangingPunct="1">
        <a:spcBef>
          <a:spcPct val="0"/>
        </a:spcBef>
        <a:spcAft>
          <a:spcPct val="0"/>
        </a:spcAft>
        <a:defRPr sz="1425" b="1">
          <a:solidFill>
            <a:schemeClr val="tx2"/>
          </a:solidFill>
          <a:latin typeface="Arial" charset="0"/>
        </a:defRPr>
      </a:lvl6pPr>
      <a:lvl7pPr marL="699722" algn="l" defTabSz="685145" rtl="0" eaLnBrk="1" fontAlgn="base" hangingPunct="1">
        <a:spcBef>
          <a:spcPct val="0"/>
        </a:spcBef>
        <a:spcAft>
          <a:spcPct val="0"/>
        </a:spcAft>
        <a:defRPr sz="1425" b="1">
          <a:solidFill>
            <a:schemeClr val="tx2"/>
          </a:solidFill>
          <a:latin typeface="Arial" charset="0"/>
        </a:defRPr>
      </a:lvl7pPr>
      <a:lvl8pPr marL="1049582" algn="l" defTabSz="685145" rtl="0" eaLnBrk="1" fontAlgn="base" hangingPunct="1">
        <a:spcBef>
          <a:spcPct val="0"/>
        </a:spcBef>
        <a:spcAft>
          <a:spcPct val="0"/>
        </a:spcAft>
        <a:defRPr sz="1425" b="1">
          <a:solidFill>
            <a:schemeClr val="tx2"/>
          </a:solidFill>
          <a:latin typeface="Arial" charset="0"/>
        </a:defRPr>
      </a:lvl8pPr>
      <a:lvl9pPr marL="1399444" algn="l" defTabSz="685145" rtl="0" eaLnBrk="1" fontAlgn="base" hangingPunct="1">
        <a:spcBef>
          <a:spcPct val="0"/>
        </a:spcBef>
        <a:spcAft>
          <a:spcPct val="0"/>
        </a:spcAft>
        <a:defRPr sz="1425" b="1">
          <a:solidFill>
            <a:schemeClr val="tx2"/>
          </a:solidFill>
          <a:latin typeface="Arial" charset="0"/>
        </a:defRPr>
      </a:lvl9pPr>
    </p:titleStyle>
    <p:bodyStyle>
      <a:lvl1pPr marL="0" indent="0" algn="l" defTabSz="685145" rtl="0" eaLnBrk="1" fontAlgn="base" hangingPunct="1">
        <a:spcBef>
          <a:spcPct val="0"/>
        </a:spcBef>
        <a:spcAft>
          <a:spcPct val="0"/>
        </a:spcAft>
        <a:buClr>
          <a:schemeClr val="tx2"/>
        </a:buClr>
        <a:defRPr sz="1200" baseline="0">
          <a:solidFill>
            <a:schemeClr val="tx1"/>
          </a:solidFill>
          <a:latin typeface="+mn-lt"/>
          <a:ea typeface="Arial Unicode MS" pitchFamily="34" charset="-128"/>
          <a:cs typeface="Arial Unicode MS" pitchFamily="34" charset="-128"/>
        </a:defRPr>
      </a:lvl1pPr>
      <a:lvl2pPr marL="148205" indent="-146990" algn="l" defTabSz="685145" rtl="0" eaLnBrk="1" fontAlgn="base" hangingPunct="1">
        <a:spcBef>
          <a:spcPct val="0"/>
        </a:spcBef>
        <a:spcAft>
          <a:spcPct val="0"/>
        </a:spcAft>
        <a:buClr>
          <a:schemeClr val="tx2"/>
        </a:buClr>
        <a:buSzPct val="125000"/>
        <a:buFont typeface="Arial" pitchFamily="34" charset="0"/>
        <a:buChar char="•"/>
        <a:defRPr sz="1200" baseline="0">
          <a:solidFill>
            <a:schemeClr val="tx1"/>
          </a:solidFill>
          <a:latin typeface="+mn-lt"/>
          <a:ea typeface="Arial Unicode MS" pitchFamily="34" charset="-128"/>
          <a:cs typeface="Arial Unicode MS" pitchFamily="34" charset="-128"/>
        </a:defRPr>
      </a:lvl2pPr>
      <a:lvl3pPr marL="349861" indent="-200441" algn="l" defTabSz="685145" rtl="0" eaLnBrk="1" fontAlgn="base" hangingPunct="1">
        <a:spcBef>
          <a:spcPct val="0"/>
        </a:spcBef>
        <a:spcAft>
          <a:spcPct val="0"/>
        </a:spcAft>
        <a:buClr>
          <a:schemeClr val="tx2"/>
        </a:buClr>
        <a:buSzPct val="120000"/>
        <a:buFont typeface="Arial" charset="0"/>
        <a:buChar char="–"/>
        <a:defRPr sz="1200" baseline="0">
          <a:solidFill>
            <a:schemeClr val="tx1"/>
          </a:solidFill>
          <a:latin typeface="+mn-lt"/>
          <a:ea typeface="Arial Unicode MS" pitchFamily="34" charset="-128"/>
          <a:cs typeface="Arial Unicode MS" pitchFamily="34" charset="-128"/>
        </a:defRPr>
      </a:lvl3pPr>
      <a:lvl4pPr marL="470126" indent="-119050" algn="l" defTabSz="685145" rtl="0" eaLnBrk="1" fontAlgn="base" hangingPunct="1">
        <a:spcBef>
          <a:spcPct val="0"/>
        </a:spcBef>
        <a:spcAft>
          <a:spcPct val="0"/>
        </a:spcAft>
        <a:buClr>
          <a:schemeClr val="tx2"/>
        </a:buClr>
        <a:buSzPct val="100000"/>
        <a:buFont typeface="Arial" pitchFamily="34" charset="0"/>
        <a:buChar char="•"/>
        <a:defRPr sz="1200" baseline="0">
          <a:solidFill>
            <a:schemeClr val="tx1"/>
          </a:solidFill>
          <a:latin typeface="+mn-lt"/>
          <a:ea typeface="Arial Unicode MS" pitchFamily="34" charset="-128"/>
          <a:cs typeface="Arial Unicode MS" pitchFamily="34" charset="-128"/>
        </a:defRPr>
      </a:lvl4pPr>
      <a:lvl5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ea typeface="Arial Unicode MS" pitchFamily="34" charset="-128"/>
          <a:cs typeface="Arial Unicode MS" pitchFamily="34" charset="-128"/>
        </a:defRPr>
      </a:lvl5pPr>
      <a:lvl6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6pPr>
      <a:lvl7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7pPr>
      <a:lvl8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8pPr>
      <a:lvl9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9pPr>
    </p:bodyStyle>
    <p:otherStyle>
      <a:defPPr>
        <a:defRPr lang="en-US"/>
      </a:defPPr>
      <a:lvl1pPr marL="0" algn="l" defTabSz="699722" rtl="0" eaLnBrk="1" latinLnBrk="0" hangingPunct="1">
        <a:defRPr sz="1350" kern="1200">
          <a:solidFill>
            <a:schemeClr val="tx1"/>
          </a:solidFill>
          <a:latin typeface="+mn-lt"/>
          <a:ea typeface="+mn-ea"/>
          <a:cs typeface="+mn-cs"/>
        </a:defRPr>
      </a:lvl1pPr>
      <a:lvl2pPr marL="349861" algn="l" defTabSz="699722" rtl="0" eaLnBrk="1" latinLnBrk="0" hangingPunct="1">
        <a:defRPr sz="1350" kern="1200">
          <a:solidFill>
            <a:schemeClr val="tx1"/>
          </a:solidFill>
          <a:latin typeface="+mn-lt"/>
          <a:ea typeface="+mn-ea"/>
          <a:cs typeface="+mn-cs"/>
        </a:defRPr>
      </a:lvl2pPr>
      <a:lvl3pPr marL="699722" algn="l" defTabSz="699722" rtl="0" eaLnBrk="1" latinLnBrk="0" hangingPunct="1">
        <a:defRPr sz="1350" kern="1200">
          <a:solidFill>
            <a:schemeClr val="tx1"/>
          </a:solidFill>
          <a:latin typeface="+mn-lt"/>
          <a:ea typeface="+mn-ea"/>
          <a:cs typeface="+mn-cs"/>
        </a:defRPr>
      </a:lvl3pPr>
      <a:lvl4pPr marL="1049582" algn="l" defTabSz="699722" rtl="0" eaLnBrk="1" latinLnBrk="0" hangingPunct="1">
        <a:defRPr sz="1350" kern="1200">
          <a:solidFill>
            <a:schemeClr val="tx1"/>
          </a:solidFill>
          <a:latin typeface="+mn-lt"/>
          <a:ea typeface="+mn-ea"/>
          <a:cs typeface="+mn-cs"/>
        </a:defRPr>
      </a:lvl4pPr>
      <a:lvl5pPr marL="1399444" algn="l" defTabSz="699722" rtl="0" eaLnBrk="1" latinLnBrk="0" hangingPunct="1">
        <a:defRPr sz="1350" kern="1200">
          <a:solidFill>
            <a:schemeClr val="tx1"/>
          </a:solidFill>
          <a:latin typeface="+mn-lt"/>
          <a:ea typeface="+mn-ea"/>
          <a:cs typeface="+mn-cs"/>
        </a:defRPr>
      </a:lvl5pPr>
      <a:lvl6pPr marL="1749305" algn="l" defTabSz="699722" rtl="0" eaLnBrk="1" latinLnBrk="0" hangingPunct="1">
        <a:defRPr sz="1350" kern="1200">
          <a:solidFill>
            <a:schemeClr val="tx1"/>
          </a:solidFill>
          <a:latin typeface="+mn-lt"/>
          <a:ea typeface="+mn-ea"/>
          <a:cs typeface="+mn-cs"/>
        </a:defRPr>
      </a:lvl6pPr>
      <a:lvl7pPr marL="2099165" algn="l" defTabSz="699722" rtl="0" eaLnBrk="1" latinLnBrk="0" hangingPunct="1">
        <a:defRPr sz="1350" kern="1200">
          <a:solidFill>
            <a:schemeClr val="tx1"/>
          </a:solidFill>
          <a:latin typeface="+mn-lt"/>
          <a:ea typeface="+mn-ea"/>
          <a:cs typeface="+mn-cs"/>
        </a:defRPr>
      </a:lvl7pPr>
      <a:lvl8pPr marL="2449026" algn="l" defTabSz="699722" rtl="0" eaLnBrk="1" latinLnBrk="0" hangingPunct="1">
        <a:defRPr sz="1350" kern="1200">
          <a:solidFill>
            <a:schemeClr val="tx1"/>
          </a:solidFill>
          <a:latin typeface="+mn-lt"/>
          <a:ea typeface="+mn-ea"/>
          <a:cs typeface="+mn-cs"/>
        </a:defRPr>
      </a:lvl8pPr>
      <a:lvl9pPr marL="2798887" algn="l" defTabSz="699722"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5948CC76-7019-4A9D-ABC0-CD61A7C4D951}" type="slidenum">
              <a:rPr lang="en-ZA"/>
              <a:pPr>
                <a:defRPr/>
              </a:pPr>
              <a:t>‹#›</a:t>
            </a:fld>
            <a:endParaRPr lang="en-ZA" dirty="0"/>
          </a:p>
        </p:txBody>
      </p:sp>
    </p:spTree>
    <p:extLst>
      <p:ext uri="{BB962C8B-B14F-4D97-AF65-F5344CB8AC3E}">
        <p14:creationId xmlns:p14="http://schemas.microsoft.com/office/powerpoint/2010/main" val="209801681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9462"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17242792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1745"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84853299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7"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4817"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97568909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263.xml"/><Relationship Id="rId7" Type="http://schemas.openxmlformats.org/officeDocument/2006/relationships/slideLayout" Target="../slideLayouts/slideLayout86.xml"/><Relationship Id="rId2" Type="http://schemas.openxmlformats.org/officeDocument/2006/relationships/tags" Target="../tags/tag262.xml"/><Relationship Id="rId1" Type="http://schemas.openxmlformats.org/officeDocument/2006/relationships/vmlDrawing" Target="../drawings/vmlDrawing30.vml"/><Relationship Id="rId6" Type="http://schemas.openxmlformats.org/officeDocument/2006/relationships/tags" Target="../tags/tag266.xml"/><Relationship Id="rId5" Type="http://schemas.openxmlformats.org/officeDocument/2006/relationships/tags" Target="../tags/tag265.xml"/><Relationship Id="rId10" Type="http://schemas.openxmlformats.org/officeDocument/2006/relationships/image" Target="../media/image40.emf"/><Relationship Id="rId4" Type="http://schemas.openxmlformats.org/officeDocument/2006/relationships/tags" Target="../tags/tag264.xml"/><Relationship Id="rId9" Type="http://schemas.openxmlformats.org/officeDocument/2006/relationships/oleObject" Target="../embeddings/oleObject30.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vmlDrawing" Target="../drawings/vmlDrawing32.vml"/><Relationship Id="rId6" Type="http://schemas.openxmlformats.org/officeDocument/2006/relationships/image" Target="../media/image40.emf"/><Relationship Id="rId5" Type="http://schemas.openxmlformats.org/officeDocument/2006/relationships/oleObject" Target="../embeddings/oleObject32.bin"/><Relationship Id="rId4"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30.xml.rels><?xml version="1.0" encoding="UTF-8" standalone="yes"?>
<Relationships xmlns="http://schemas.openxmlformats.org/package/2006/relationships"><Relationship Id="rId8" Type="http://schemas.openxmlformats.org/officeDocument/2006/relationships/package" Target="../embeddings/Microsoft_Excel_Worksheet.xlsx"/><Relationship Id="rId3" Type="http://schemas.openxmlformats.org/officeDocument/2006/relationships/notesSlide" Target="../notesSlides/notesSlide26.xml"/><Relationship Id="rId7" Type="http://schemas.openxmlformats.org/officeDocument/2006/relationships/image" Target="../media/image44.wmf"/><Relationship Id="rId2" Type="http://schemas.openxmlformats.org/officeDocument/2006/relationships/slideLayout" Target="../slideLayouts/slideLayout49.xml"/><Relationship Id="rId1" Type="http://schemas.openxmlformats.org/officeDocument/2006/relationships/vmlDrawing" Target="../drawings/vmlDrawing33.vml"/><Relationship Id="rId6" Type="http://schemas.openxmlformats.org/officeDocument/2006/relationships/package" Target="../embeddings/Microsoft_Word_Document.docx"/><Relationship Id="rId5" Type="http://schemas.openxmlformats.org/officeDocument/2006/relationships/image" Target="../media/image43.wmf"/><Relationship Id="rId4" Type="http://schemas.openxmlformats.org/officeDocument/2006/relationships/oleObject" Target="../embeddings/oleObject33.bin"/><Relationship Id="rId9" Type="http://schemas.openxmlformats.org/officeDocument/2006/relationships/image" Target="../media/image45.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tags" Target="../tags/tag268.xml"/><Relationship Id="rId7" Type="http://schemas.openxmlformats.org/officeDocument/2006/relationships/oleObject" Target="../embeddings/oleObject31.bin"/><Relationship Id="rId2" Type="http://schemas.openxmlformats.org/officeDocument/2006/relationships/tags" Target="../tags/tag267.xml"/><Relationship Id="rId1" Type="http://schemas.openxmlformats.org/officeDocument/2006/relationships/vmlDrawing" Target="../drawings/vmlDrawing31.vml"/><Relationship Id="rId6" Type="http://schemas.openxmlformats.org/officeDocument/2006/relationships/slideLayout" Target="../slideLayouts/slideLayout49.xml"/><Relationship Id="rId5" Type="http://schemas.openxmlformats.org/officeDocument/2006/relationships/tags" Target="../tags/tag270.xml"/><Relationship Id="rId4" Type="http://schemas.openxmlformats.org/officeDocument/2006/relationships/tags" Target="../tags/tag269.xml"/><Relationship Id="rId9" Type="http://schemas.openxmlformats.org/officeDocument/2006/relationships/image" Target="../media/image42.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248306" y="2283910"/>
            <a:ext cx="5285324" cy="215443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algn="ctr"/>
            <a:r>
              <a:rPr lang="en-US" sz="2800" dirty="0"/>
              <a:t>CORP 5527R </a:t>
            </a:r>
            <a:br>
              <a:rPr lang="en-US" sz="2800" dirty="0"/>
            </a:br>
            <a:r>
              <a:rPr lang="en-US" sz="2800" dirty="0"/>
              <a:t>Managed Services</a:t>
            </a:r>
            <a:br>
              <a:rPr lang="en-US" sz="2800" dirty="0"/>
            </a:br>
            <a:r>
              <a:rPr lang="en-US" sz="2800" dirty="0"/>
              <a:t>Clarification Presentation</a:t>
            </a:r>
            <a:br>
              <a:rPr lang="en-US" sz="2800" dirty="0"/>
            </a:br>
            <a:br>
              <a:rPr lang="en-US" sz="2800" dirty="0"/>
            </a:br>
            <a:r>
              <a:rPr lang="en-US" sz="2800" dirty="0"/>
              <a:t>June 2022</a:t>
            </a:r>
          </a:p>
        </p:txBody>
      </p:sp>
    </p:spTree>
    <p:extLst>
      <p:ext uri="{BB962C8B-B14F-4D97-AF65-F5344CB8AC3E}">
        <p14:creationId xmlns:p14="http://schemas.microsoft.com/office/powerpoint/2010/main" val="4212929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Backups</a:t>
            </a:r>
            <a:endParaRPr lang="en-ZA" dirty="0"/>
          </a:p>
        </p:txBody>
      </p:sp>
      <p:sp>
        <p:nvSpPr>
          <p:cNvPr id="6" name="Rectangle 6"/>
          <p:cNvSpPr txBox="1"/>
          <p:nvPr/>
        </p:nvSpPr>
        <p:spPr>
          <a:xfrm>
            <a:off x="122237" y="1006898"/>
            <a:ext cx="8910189" cy="5754120"/>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r>
              <a:rPr lang="en-US" sz="1400" b="1" dirty="0"/>
              <a:t>BACKUP TOPOLOGY:</a:t>
            </a:r>
          </a:p>
          <a:p>
            <a:endParaRPr lang="en-ZA" sz="1400" dirty="0"/>
          </a:p>
          <a:p>
            <a:r>
              <a:rPr lang="en-US" sz="1400" b="1" dirty="0"/>
              <a:t>Central Topology – Veritas NetBackup </a:t>
            </a:r>
            <a:endParaRPr lang="en-ZA" sz="1400" dirty="0"/>
          </a:p>
          <a:p>
            <a:r>
              <a:rPr lang="en-US" sz="1400" dirty="0"/>
              <a:t>Eskom subscribes to the D2D2T/C (Disk to Disk to Tape or Cloud) Backups in which the Backup to disk at the primary site (Megawatt Park) and replicate the Data to the disk at the secondary site (141- </a:t>
            </a:r>
            <a:r>
              <a:rPr lang="en-US" sz="1400" dirty="0" err="1"/>
              <a:t>Doornfontein</a:t>
            </a:r>
            <a:r>
              <a:rPr lang="en-US" sz="1400" dirty="0"/>
              <a:t>), depending on the SLP (Storage Lifecycle Policy), the Data will then be written off to the cloud or tape once it has reached the applicable retention threshold.</a:t>
            </a:r>
            <a:endParaRPr lang="en-ZA" sz="1400" dirty="0"/>
          </a:p>
          <a:p>
            <a:r>
              <a:rPr lang="en-US" sz="1400" b="1" dirty="0"/>
              <a:t>Central Topology - IBM Spectrum Protect </a:t>
            </a:r>
            <a:endParaRPr lang="en-ZA" sz="1400" dirty="0"/>
          </a:p>
          <a:p>
            <a:r>
              <a:rPr lang="en-US" sz="1400" dirty="0"/>
              <a:t>Due to incapability within NetBackup to Backup SAP HANA on Power, IBM Spectrum Protect (TSM) was implemented to fulfil this function, this too subscribes to the D2D (Disk to Disk) with no tape or cloud capability </a:t>
            </a:r>
            <a:endParaRPr lang="en-ZA" sz="1400" dirty="0"/>
          </a:p>
          <a:p>
            <a:r>
              <a:rPr lang="en-US" sz="1400" b="1" dirty="0"/>
              <a:t>Regional Topology 1 – Eskom Regional Offices </a:t>
            </a:r>
            <a:endParaRPr lang="en-ZA" sz="1400" dirty="0"/>
          </a:p>
          <a:p>
            <a:r>
              <a:rPr lang="en-US" sz="1400" dirty="0"/>
              <a:t>For the Regional Offices within Eskom we have adopted D2T/C (Disk to Tape or Cloud), this topology allows Eskom to write Backup Data to cloud as a means of an offsite storage.</a:t>
            </a:r>
            <a:endParaRPr lang="en-ZA" sz="1400" dirty="0"/>
          </a:p>
          <a:p>
            <a:r>
              <a:rPr lang="en-US" sz="1400" b="1" dirty="0"/>
              <a:t>Regional Topology 1 – Eskom Regional Offices</a:t>
            </a:r>
            <a:endParaRPr lang="en-ZA" sz="1400" dirty="0"/>
          </a:p>
          <a:p>
            <a:r>
              <a:rPr lang="en-US" sz="1400" dirty="0"/>
              <a:t>For these sites we only writing data to the MSDP (</a:t>
            </a:r>
            <a:r>
              <a:rPr lang="en-ZA" sz="1400" dirty="0"/>
              <a:t>Media Server Deduplication Pool)</a:t>
            </a:r>
            <a:r>
              <a:rPr lang="en-US" sz="1400" dirty="0"/>
              <a:t>, however we are exploring the possibility of creating a Backup Data replication targets at the Regional Offices as a long term plan </a:t>
            </a:r>
            <a:endParaRPr lang="en-ZA" sz="1400" dirty="0"/>
          </a:p>
          <a:p>
            <a:endParaRPr lang="en-US" sz="1400" b="1" dirty="0"/>
          </a:p>
          <a:p>
            <a:r>
              <a:rPr lang="en-US" sz="1400" b="1" dirty="0"/>
              <a:t>BACKUP INFRASTRUCTURE COMPOSITION: </a:t>
            </a:r>
            <a:endParaRPr lang="en-ZA" sz="1400" dirty="0"/>
          </a:p>
          <a:p>
            <a:r>
              <a:rPr lang="en-US" sz="1400" b="1" dirty="0"/>
              <a:t>Backup Software</a:t>
            </a:r>
            <a:r>
              <a:rPr lang="en-US" sz="1400" dirty="0"/>
              <a:t> – Preferred Backup Software deployed in the Eskom GIT environment is VERITAS NetBackup, currently running version 7.5 but upgrading to 8.3 before the third Quarter 2021. Eskom utilises </a:t>
            </a:r>
            <a:r>
              <a:rPr lang="en-GB" sz="1400" dirty="0"/>
              <a:t>Spectrum Protect software for the backup of its SAP environment.  </a:t>
            </a:r>
            <a:endParaRPr lang="en-ZA" sz="1400" dirty="0"/>
          </a:p>
          <a:p>
            <a:endParaRPr lang="en-GB" sz="1400" dirty="0">
              <a:solidFill>
                <a:srgbClr val="003896"/>
              </a:solidFill>
            </a:endParaRPr>
          </a:p>
          <a:p>
            <a:endParaRPr lang="en-GB" sz="1400" dirty="0">
              <a:solidFill>
                <a:srgbClr val="003896"/>
              </a:solidFill>
            </a:endParaRPr>
          </a:p>
          <a:p>
            <a:endParaRPr lang="en-GB" sz="1400" dirty="0">
              <a:solidFill>
                <a:srgbClr val="003896"/>
              </a:solidFill>
            </a:endParaRPr>
          </a:p>
          <a:p>
            <a:pPr marL="285750" indent="-285750">
              <a:buClr>
                <a:srgbClr val="83725B"/>
              </a:buClr>
              <a:buFont typeface="Wingdings" panose="05000000000000000000" pitchFamily="2" charset="2"/>
              <a:buChar char="v"/>
            </a:pPr>
            <a:r>
              <a:rPr lang="en-GB" sz="1400" dirty="0">
                <a:solidFill>
                  <a:srgbClr val="003896"/>
                </a:solidFill>
              </a:rPr>
              <a:t>Refer to Appendix A of RFP for a description of the backup hardware and schedule</a:t>
            </a:r>
          </a:p>
          <a:p>
            <a:pPr>
              <a:buClr>
                <a:srgbClr val="83725B"/>
              </a:buClr>
            </a:pPr>
            <a:endParaRPr lang="en-GB" b="1" u="sng" dirty="0">
              <a:solidFill>
                <a:srgbClr val="003896"/>
              </a:solidFill>
            </a:endParaRPr>
          </a:p>
          <a:p>
            <a:pPr>
              <a:buClr>
                <a:srgbClr val="83725B"/>
              </a:buClr>
            </a:pPr>
            <a:endParaRPr lang="en-GB" b="1" u="sng" dirty="0">
              <a:solidFill>
                <a:srgbClr val="003896"/>
              </a:solidFill>
            </a:endParaRPr>
          </a:p>
          <a:p>
            <a:pPr>
              <a:buClr>
                <a:srgbClr val="83725B"/>
              </a:buClr>
            </a:pPr>
            <a:endParaRPr lang="en-GB" b="1" u="sng"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p:txBody>
      </p:sp>
    </p:spTree>
    <p:extLst>
      <p:ext uri="{BB962C8B-B14F-4D97-AF65-F5344CB8AC3E}">
        <p14:creationId xmlns:p14="http://schemas.microsoft.com/office/powerpoint/2010/main" val="2922054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Storage</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Storage: </a:t>
            </a:r>
          </a:p>
          <a:p>
            <a:pPr>
              <a:buClr>
                <a:srgbClr val="83725B"/>
              </a:buClr>
            </a:pPr>
            <a:endParaRPr lang="en-GB" b="1" u="sng" dirty="0">
              <a:solidFill>
                <a:srgbClr val="003896"/>
              </a:solidFill>
            </a:endParaRPr>
          </a:p>
          <a:p>
            <a:r>
              <a:rPr lang="en-GB" dirty="0"/>
              <a:t>Eskom leverages of a SAN attached block storage as our shared storage deployment, but will not be limited to this in the future and may most likely utilise Network Attached Storage as well as Hyper Converged infrastructure in various forms among other storage deployments.</a:t>
            </a:r>
            <a:endParaRPr lang="en-ZA" dirty="0"/>
          </a:p>
          <a:p>
            <a:r>
              <a:rPr lang="en-GB" dirty="0"/>
              <a:t>Eskom is also not limited to any specific vendor’s storage although we always strive towards standardization as far as possible.</a:t>
            </a:r>
            <a:endParaRPr lang="en-ZA" dirty="0"/>
          </a:p>
          <a:p>
            <a:r>
              <a:rPr lang="en-GB" dirty="0"/>
              <a:t>The Supplier will be responsible for the installation and provisioning of storage for environments in the landscape and also responsible for supporting and maintaining the storage solution (including the SAN switches) and any migration of data where needed. </a:t>
            </a:r>
            <a:endParaRPr lang="en-ZA" dirty="0"/>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p:txBody>
      </p:sp>
    </p:spTree>
    <p:extLst>
      <p:ext uri="{BB962C8B-B14F-4D97-AF65-F5344CB8AC3E}">
        <p14:creationId xmlns:p14="http://schemas.microsoft.com/office/powerpoint/2010/main" val="3274527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Servers</a:t>
            </a:r>
            <a:endParaRPr lang="en-ZA" dirty="0"/>
          </a:p>
        </p:txBody>
      </p:sp>
      <p:sp>
        <p:nvSpPr>
          <p:cNvPr id="6" name="Rectangle 6"/>
          <p:cNvSpPr txBox="1"/>
          <p:nvPr/>
        </p:nvSpPr>
        <p:spPr>
          <a:xfrm>
            <a:off x="122237" y="1062318"/>
            <a:ext cx="8910189" cy="5670991"/>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Servers: </a:t>
            </a:r>
          </a:p>
          <a:p>
            <a:pPr>
              <a:buClr>
                <a:srgbClr val="83725B"/>
              </a:buClr>
            </a:pPr>
            <a:endParaRPr lang="en-GB" sz="1500" b="1" u="sng" dirty="0">
              <a:solidFill>
                <a:srgbClr val="003896"/>
              </a:solidFill>
            </a:endParaRPr>
          </a:p>
          <a:p>
            <a:r>
              <a:rPr lang="en-GB" sz="1500" dirty="0"/>
              <a:t>The Supplier is expected to perform the following general responsibilities:</a:t>
            </a:r>
            <a:endParaRPr lang="en-ZA" sz="1500" dirty="0"/>
          </a:p>
          <a:p>
            <a:pPr marL="285750" lvl="0" indent="-285750">
              <a:buFont typeface="Arial" panose="020B0604020202020204" pitchFamily="34" charset="0"/>
              <a:buChar char="•"/>
            </a:pPr>
            <a:r>
              <a:rPr lang="en-GB" sz="1500" dirty="0"/>
              <a:t>Server installation and provisioning activities</a:t>
            </a:r>
            <a:endParaRPr lang="en-ZA" sz="1500" dirty="0"/>
          </a:p>
          <a:p>
            <a:pPr marL="285750" lvl="0" indent="-285750">
              <a:buFont typeface="Arial" panose="020B0604020202020204" pitchFamily="34" charset="0"/>
              <a:buChar char="•"/>
            </a:pPr>
            <a:r>
              <a:rPr lang="en-GB" sz="1500" dirty="0"/>
              <a:t>Server operations activities</a:t>
            </a:r>
            <a:endParaRPr lang="en-ZA" sz="1500" dirty="0"/>
          </a:p>
          <a:p>
            <a:pPr marL="285750" lvl="0" indent="-285750">
              <a:buFont typeface="Arial" panose="020B0604020202020204" pitchFamily="34" charset="0"/>
              <a:buChar char="•"/>
            </a:pPr>
            <a:r>
              <a:rPr lang="en-GB" sz="1500" dirty="0"/>
              <a:t>Server change management activities</a:t>
            </a:r>
            <a:endParaRPr lang="en-ZA" sz="1500" dirty="0"/>
          </a:p>
          <a:p>
            <a:pPr>
              <a:buClr>
                <a:srgbClr val="83725B"/>
              </a:buClr>
            </a:pPr>
            <a:endParaRPr lang="en-GB" sz="1500" b="1" dirty="0">
              <a:solidFill>
                <a:srgbClr val="003896"/>
              </a:solidFill>
            </a:endParaRPr>
          </a:p>
          <a:p>
            <a:r>
              <a:rPr lang="en-GB" sz="1500" dirty="0"/>
              <a:t>Server Infrastructure Overview:</a:t>
            </a:r>
            <a:endParaRPr lang="en-ZA" sz="1500" dirty="0"/>
          </a:p>
          <a:p>
            <a:r>
              <a:rPr lang="en-GB" sz="1500" dirty="0"/>
              <a:t> </a:t>
            </a:r>
            <a:endParaRPr lang="en-ZA" sz="1500" dirty="0"/>
          </a:p>
          <a:p>
            <a:pPr lvl="0"/>
            <a:r>
              <a:rPr lang="en-GB" sz="1500" dirty="0"/>
              <a:t>Eskom uses physical and virtual servers based on Windows, Linux or UNIX both in stand-alone and in cluster configurations and requires three possible levels of services: Standard (98.5% availability), Advanced (99.5% availability) and Premium (99.9% availability). Server run on X86 and RISC based hardware.</a:t>
            </a:r>
            <a:endParaRPr lang="en-ZA" sz="1500" dirty="0"/>
          </a:p>
          <a:p>
            <a:pPr lvl="0"/>
            <a:r>
              <a:rPr lang="en-GB" sz="1500" dirty="0"/>
              <a:t>The Supplier should have skills in the following technology areas to support Eskom’s Servers (including but not limited to):</a:t>
            </a:r>
            <a:endParaRPr lang="en-ZA" sz="1500" dirty="0"/>
          </a:p>
          <a:p>
            <a:pPr lvl="1"/>
            <a:r>
              <a:rPr lang="en-GB" sz="1500" dirty="0"/>
              <a:t>Operating Systems (including associated cluster software): </a:t>
            </a:r>
            <a:endParaRPr lang="en-ZA" sz="1500" dirty="0"/>
          </a:p>
          <a:p>
            <a:pPr lvl="2"/>
            <a:r>
              <a:rPr lang="en-GB" sz="1500" dirty="0"/>
              <a:t>Windows Server </a:t>
            </a:r>
            <a:endParaRPr lang="en-ZA" sz="1500" dirty="0"/>
          </a:p>
          <a:p>
            <a:pPr lvl="2"/>
            <a:r>
              <a:rPr lang="en-GB" sz="1500" dirty="0"/>
              <a:t>Linux (e.g., SUSE, Red Hat, Oracle-Linux, etc.)</a:t>
            </a:r>
            <a:endParaRPr lang="en-ZA" sz="1500" dirty="0"/>
          </a:p>
          <a:p>
            <a:pPr lvl="2"/>
            <a:r>
              <a:rPr lang="en-GB" sz="1500" dirty="0"/>
              <a:t>UNIX (e.g., AIX, HP-UX, Solaris, etc.) </a:t>
            </a:r>
            <a:endParaRPr lang="en-ZA" sz="1500" dirty="0"/>
          </a:p>
          <a:p>
            <a:pPr lvl="1"/>
            <a:r>
              <a:rPr lang="en-GB" sz="1500" dirty="0"/>
              <a:t>Hypervisors:</a:t>
            </a:r>
            <a:endParaRPr lang="en-ZA" sz="1500" dirty="0"/>
          </a:p>
          <a:p>
            <a:pPr lvl="2"/>
            <a:r>
              <a:rPr lang="en-GB" sz="1500" dirty="0"/>
              <a:t>VMware</a:t>
            </a:r>
            <a:endParaRPr lang="en-ZA" sz="1500" dirty="0"/>
          </a:p>
          <a:p>
            <a:pPr lvl="2"/>
            <a:r>
              <a:rPr lang="en-GB" sz="1500" dirty="0"/>
              <a:t>Power VM</a:t>
            </a:r>
            <a:endParaRPr lang="en-ZA" sz="1500" dirty="0"/>
          </a:p>
          <a:p>
            <a:pPr lvl="1"/>
            <a:r>
              <a:rPr lang="en-GB" sz="1500" dirty="0"/>
              <a:t>Replication Software:</a:t>
            </a:r>
            <a:endParaRPr lang="en-ZA" sz="1500" dirty="0"/>
          </a:p>
          <a:p>
            <a:pPr lvl="2"/>
            <a:r>
              <a:rPr lang="en-GB" sz="1500" dirty="0"/>
              <a:t>SRM (Site Recovery Manager)</a:t>
            </a:r>
            <a:endParaRPr lang="en-ZA" sz="1500" dirty="0"/>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p:txBody>
      </p:sp>
    </p:spTree>
    <p:extLst>
      <p:ext uri="{BB962C8B-B14F-4D97-AF65-F5344CB8AC3E}">
        <p14:creationId xmlns:p14="http://schemas.microsoft.com/office/powerpoint/2010/main" val="773116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Service Objectives</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r>
              <a:rPr lang="en-GB" b="1" u="sng" dirty="0"/>
              <a:t>Service Objectives:</a:t>
            </a:r>
          </a:p>
          <a:p>
            <a:endParaRPr lang="en-GB" dirty="0"/>
          </a:p>
          <a:p>
            <a:r>
              <a:rPr lang="en-GB" dirty="0"/>
              <a:t>The following are the key high-level service objectives Eskom expects to achieve through outsourced managed services in this SOW:</a:t>
            </a:r>
            <a:endParaRPr lang="en-ZA" dirty="0"/>
          </a:p>
          <a:p>
            <a:pPr marL="285750" lvl="0" indent="-285750">
              <a:buFont typeface="Arial" panose="020B0604020202020204" pitchFamily="34" charset="0"/>
              <a:buChar char="•"/>
            </a:pPr>
            <a:r>
              <a:rPr lang="en-US" dirty="0"/>
              <a:t>Meet Eskom’s business needs for highly available, reliable, scalable and secure services.</a:t>
            </a:r>
            <a:endParaRPr lang="en-ZA" dirty="0"/>
          </a:p>
          <a:p>
            <a:pPr marL="285750" lvl="0" indent="-285750">
              <a:buFont typeface="Arial" panose="020B0604020202020204" pitchFamily="34" charset="0"/>
              <a:buChar char="•"/>
            </a:pPr>
            <a:r>
              <a:rPr lang="en-US" dirty="0"/>
              <a:t>Maintain compliance with industry standards and government regulations (</a:t>
            </a:r>
            <a:r>
              <a:rPr lang="en-US" dirty="0" err="1"/>
              <a:t>eg</a:t>
            </a:r>
            <a:r>
              <a:rPr lang="en-US" dirty="0"/>
              <a:t>. ITIL, ISO27000, and Six Sigma).</a:t>
            </a:r>
            <a:endParaRPr lang="en-ZA" dirty="0"/>
          </a:p>
          <a:p>
            <a:pPr marL="285750" lvl="0" indent="-285750">
              <a:buFont typeface="Arial" panose="020B0604020202020204" pitchFamily="34" charset="0"/>
              <a:buChar char="•"/>
            </a:pPr>
            <a:r>
              <a:rPr lang="en-US" dirty="0"/>
              <a:t>Acquire services with availability guarantees backed by service levels (SLs) and associated penalties in the form of fee reductions with full earn-back opportunities.</a:t>
            </a:r>
            <a:endParaRPr lang="en-ZA" dirty="0"/>
          </a:p>
          <a:p>
            <a:pPr marL="285750" lvl="0" indent="-285750">
              <a:buFont typeface="Arial" panose="020B0604020202020204" pitchFamily="34" charset="0"/>
              <a:buChar char="•"/>
            </a:pPr>
            <a:r>
              <a:rPr lang="en-US" dirty="0"/>
              <a:t>Acquire services that can leverage operational scale and best practices to achieve optimum commercial price performance.</a:t>
            </a:r>
            <a:endParaRPr lang="en-ZA" dirty="0"/>
          </a:p>
          <a:p>
            <a:pPr marL="285750" lvl="0" indent="-285750">
              <a:buFont typeface="Arial" panose="020B0604020202020204" pitchFamily="34" charset="0"/>
              <a:buChar char="•"/>
            </a:pPr>
            <a:r>
              <a:rPr lang="en-US" dirty="0"/>
              <a:t>Acquire ongoing feedback mechanisms to ensure performance meets expectations.</a:t>
            </a:r>
            <a:endParaRPr lang="en-ZA" dirty="0"/>
          </a:p>
          <a:p>
            <a:pPr marL="285750" lvl="0" indent="-285750">
              <a:buFont typeface="Arial" panose="020B0604020202020204" pitchFamily="34" charset="0"/>
              <a:buChar char="•"/>
            </a:pPr>
            <a:r>
              <a:rPr lang="en-US" dirty="0"/>
              <a:t>Support services may be required 24x7 as needed i.e. some support activities are required to be provided outside normal business hours to prevent disruption to Eskom business. This should be provided at no additional cost.</a:t>
            </a:r>
            <a:endParaRPr lang="en-ZA" dirty="0"/>
          </a:p>
          <a:p>
            <a:endParaRPr lang="en-GB" sz="2000" dirty="0">
              <a:solidFill>
                <a:srgbClr val="003896"/>
              </a:solidFill>
            </a:endParaRPr>
          </a:p>
        </p:txBody>
      </p:sp>
    </p:spTree>
    <p:extLst>
      <p:ext uri="{BB962C8B-B14F-4D97-AF65-F5344CB8AC3E}">
        <p14:creationId xmlns:p14="http://schemas.microsoft.com/office/powerpoint/2010/main" val="2344362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Objectives</a:t>
            </a:r>
            <a:endParaRPr lang="en-ZA" dirty="0"/>
          </a:p>
        </p:txBody>
      </p:sp>
      <p:sp>
        <p:nvSpPr>
          <p:cNvPr id="6" name="Rectangle 6"/>
          <p:cNvSpPr txBox="1"/>
          <p:nvPr/>
        </p:nvSpPr>
        <p:spPr>
          <a:xfrm>
            <a:off x="122238" y="1008993"/>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1620" lvl="1" indent="0">
              <a:buFont typeface="Arial" pitchFamily="34" charset="0"/>
              <a:buNone/>
            </a:pPr>
            <a:r>
              <a:rPr lang="en-GB" b="1" u="sng" dirty="0">
                <a:solidFill>
                  <a:srgbClr val="003896"/>
                </a:solidFill>
              </a:rPr>
              <a:t>Personnel</a:t>
            </a:r>
            <a:r>
              <a:rPr lang="en-GB" dirty="0">
                <a:solidFill>
                  <a:srgbClr val="003896"/>
                </a:solidFill>
              </a:rPr>
              <a:t>: </a:t>
            </a:r>
          </a:p>
          <a:p>
            <a:pPr marL="1620" lvl="1" indent="0">
              <a:buFont typeface="Arial" pitchFamily="34" charset="0"/>
              <a:buNone/>
            </a:pPr>
            <a:endParaRPr lang="en-GB" dirty="0">
              <a:solidFill>
                <a:srgbClr val="003896"/>
              </a:solidFill>
            </a:endParaRPr>
          </a:p>
          <a:p>
            <a:pPr marL="1620" lvl="1" indent="0">
              <a:buNone/>
            </a:pPr>
            <a:r>
              <a:rPr lang="en-GB" dirty="0"/>
              <a:t>Unless otherwise specified and agreed to by the Eskom and Supplier, the Supplier will be responsible for providing appropriately skilled staffing to meet all managed services roles and responsibilities with the relevant service levels set forth in this SOW. The Supplier should also be able to supply adequately skilled resources for future requirements e.g. when new technologies are introduced in the Eskom landscape. </a:t>
            </a:r>
            <a:endParaRPr lang="en-ZA" dirty="0"/>
          </a:p>
          <a:p>
            <a:pPr marL="1620" lvl="1" indent="0">
              <a:buFont typeface="Arial" pitchFamily="34" charset="0"/>
              <a:buNone/>
            </a:pPr>
            <a:endParaRPr lang="en-GB" dirty="0">
              <a:solidFill>
                <a:srgbClr val="003896"/>
              </a:solidFill>
            </a:endParaRPr>
          </a:p>
          <a:p>
            <a:pPr marL="1620" lvl="1" indent="0">
              <a:buFont typeface="Arial" pitchFamily="34" charset="0"/>
              <a:buNone/>
            </a:pPr>
            <a:r>
              <a:rPr lang="en-GB" b="1" u="sng" dirty="0">
                <a:solidFill>
                  <a:srgbClr val="003896"/>
                </a:solidFill>
              </a:rPr>
              <a:t>Policies, Procedures and Standards</a:t>
            </a:r>
            <a:r>
              <a:rPr lang="en-GB" dirty="0">
                <a:solidFill>
                  <a:srgbClr val="003896"/>
                </a:solidFill>
              </a:rPr>
              <a:t>: </a:t>
            </a:r>
          </a:p>
          <a:p>
            <a:pPr marL="1620" lvl="1" indent="0">
              <a:buFont typeface="Arial" pitchFamily="34" charset="0"/>
              <a:buNone/>
            </a:pPr>
            <a:endParaRPr lang="en-GB" dirty="0">
              <a:solidFill>
                <a:srgbClr val="003896"/>
              </a:solidFill>
            </a:endParaRPr>
          </a:p>
          <a:p>
            <a:pPr marL="285750" lvl="0" indent="-285750">
              <a:buFont typeface="Arial" panose="020B0604020202020204" pitchFamily="34" charset="0"/>
              <a:buChar char="•"/>
            </a:pPr>
            <a:r>
              <a:rPr lang="en-GB" dirty="0"/>
              <a:t>The Supplier needs to adhere to Eskom’s policies, procedures and standards.</a:t>
            </a:r>
            <a:endParaRPr lang="en-ZA" dirty="0"/>
          </a:p>
          <a:p>
            <a:pPr marL="285750" lvl="0" indent="-285750">
              <a:buFont typeface="Arial" panose="020B0604020202020204" pitchFamily="34" charset="0"/>
              <a:buChar char="•"/>
            </a:pPr>
            <a:r>
              <a:rPr lang="en-GB" dirty="0"/>
              <a:t>The Supplier needs to adhere to the Eskom Architecture Standards.</a:t>
            </a:r>
            <a:endParaRPr lang="en-ZA" dirty="0"/>
          </a:p>
          <a:p>
            <a:pPr marL="285750" lvl="0" indent="-285750">
              <a:buFont typeface="Arial" panose="020B0604020202020204" pitchFamily="34" charset="0"/>
              <a:buChar char="•"/>
            </a:pPr>
            <a:r>
              <a:rPr lang="en-GB" dirty="0"/>
              <a:t>The Supplier needs to adhere to the Eskom Information Security Policy.</a:t>
            </a:r>
            <a:endParaRPr lang="en-ZA" dirty="0"/>
          </a:p>
          <a:p>
            <a:pPr marL="285750" lvl="0" indent="-285750">
              <a:buFont typeface="Arial" panose="020B0604020202020204" pitchFamily="34" charset="0"/>
              <a:buChar char="•"/>
            </a:pPr>
            <a:r>
              <a:rPr lang="en-GB" dirty="0"/>
              <a:t>The Supplier must comply with South Africa Information Security Acts</a:t>
            </a:r>
            <a:endParaRPr lang="en-ZA" dirty="0"/>
          </a:p>
          <a:p>
            <a:pPr marL="483357" lvl="1" indent="-285750">
              <a:buFont typeface="Courier New" panose="02070309020205020404" pitchFamily="49" charset="0"/>
              <a:buChar char="o"/>
            </a:pPr>
            <a:r>
              <a:rPr lang="en-GB" dirty="0"/>
              <a:t>Electronic Communications and Transactions Act 2002;</a:t>
            </a:r>
            <a:endParaRPr lang="en-ZA" dirty="0"/>
          </a:p>
          <a:p>
            <a:pPr marL="483357" lvl="1" indent="-285750">
              <a:buFont typeface="Courier New" panose="02070309020205020404" pitchFamily="49" charset="0"/>
              <a:buChar char="o"/>
            </a:pPr>
            <a:r>
              <a:rPr lang="en-GB" dirty="0"/>
              <a:t>Regulation of Interception of Communications and Provision of Communication-Related; Information Act 2002;</a:t>
            </a:r>
            <a:endParaRPr lang="en-ZA" dirty="0"/>
          </a:p>
          <a:p>
            <a:pPr marL="483357" lvl="1" indent="-285750">
              <a:buFont typeface="Courier New" panose="02070309020205020404" pitchFamily="49" charset="0"/>
              <a:buChar char="o"/>
            </a:pPr>
            <a:r>
              <a:rPr lang="en-GB" dirty="0"/>
              <a:t>Protection of Personal Information Act 2015;</a:t>
            </a:r>
            <a:endParaRPr lang="en-ZA" dirty="0"/>
          </a:p>
          <a:p>
            <a:pPr marL="483357" lvl="1" indent="-285750">
              <a:buFont typeface="Courier New" panose="02070309020205020404" pitchFamily="49" charset="0"/>
              <a:buChar char="o"/>
            </a:pPr>
            <a:r>
              <a:rPr lang="en-GB" dirty="0"/>
              <a:t>National Cybersecurity Policy Framework 2012; and</a:t>
            </a:r>
            <a:endParaRPr lang="en-ZA" dirty="0"/>
          </a:p>
          <a:p>
            <a:pPr marL="483357" lvl="1" indent="-285750">
              <a:buFont typeface="Courier New" panose="02070309020205020404" pitchFamily="49" charset="0"/>
              <a:buChar char="o"/>
            </a:pPr>
            <a:r>
              <a:rPr lang="en-GB" dirty="0"/>
              <a:t>Cybercrimes and Cybersecurity Bills.</a:t>
            </a:r>
            <a:endParaRPr lang="en-ZA" dirty="0"/>
          </a:p>
          <a:p>
            <a:pPr marL="483357" lvl="1" indent="-285750">
              <a:buFont typeface="Courier New" panose="02070309020205020404" pitchFamily="49" charset="0"/>
              <a:buChar char="o"/>
            </a:pPr>
            <a:r>
              <a:rPr lang="en-GB" dirty="0"/>
              <a:t>Any relevant Eskom policies and procedures</a:t>
            </a:r>
            <a:endParaRPr lang="en-ZA" dirty="0"/>
          </a:p>
          <a:p>
            <a:pPr marL="1620" lvl="1" indent="0">
              <a:buFont typeface="Arial" pitchFamily="34" charset="0"/>
              <a:buNone/>
            </a:pPr>
            <a:endParaRPr lang="en-GB"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2313478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License Agreements</a:t>
            </a:r>
            <a:endParaRPr lang="en-ZA" dirty="0"/>
          </a:p>
        </p:txBody>
      </p:sp>
      <p:sp>
        <p:nvSpPr>
          <p:cNvPr id="6" name="Rectangle 6"/>
          <p:cNvSpPr txBox="1"/>
          <p:nvPr/>
        </p:nvSpPr>
        <p:spPr>
          <a:xfrm>
            <a:off x="122238" y="1008993"/>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1620" lvl="1" indent="0">
              <a:buFont typeface="Arial" pitchFamily="34" charset="0"/>
              <a:buNone/>
            </a:pPr>
            <a:r>
              <a:rPr lang="en-GB" b="1" u="sng" dirty="0">
                <a:solidFill>
                  <a:srgbClr val="003896"/>
                </a:solidFill>
              </a:rPr>
              <a:t>Licensing Agreements</a:t>
            </a:r>
            <a:r>
              <a:rPr lang="en-GB" dirty="0">
                <a:solidFill>
                  <a:srgbClr val="003896"/>
                </a:solidFill>
              </a:rPr>
              <a:t>: </a:t>
            </a:r>
          </a:p>
          <a:p>
            <a:pPr marL="1620" lvl="1" indent="0">
              <a:buNone/>
            </a:pPr>
            <a:endParaRPr lang="en-GB" dirty="0">
              <a:solidFill>
                <a:srgbClr val="003896"/>
              </a:solidFill>
            </a:endParaRPr>
          </a:p>
          <a:p>
            <a:pPr marL="285750" lvl="0" indent="-285750">
              <a:buFont typeface="Arial" panose="020B0604020202020204" pitchFamily="34" charset="0"/>
              <a:buChar char="•"/>
            </a:pPr>
            <a:r>
              <a:rPr lang="en-GB" dirty="0"/>
              <a:t>Licenses will be supplied by Eskom for the Eskom owned software. </a:t>
            </a:r>
            <a:endParaRPr lang="en-ZA" dirty="0"/>
          </a:p>
          <a:p>
            <a:pPr marL="285750" lvl="0" indent="-285750">
              <a:buFont typeface="Arial" panose="020B0604020202020204" pitchFamily="34" charset="0"/>
              <a:buChar char="•"/>
            </a:pPr>
            <a:r>
              <a:rPr lang="en-GB" dirty="0"/>
              <a:t>Hardware maintenance and support will be the responsibility of the Supplier for the duration of the contract for the Eskom owned equipment. For all operational activities the supplier will be required to interface with the maintenance supplier/OEM, on behalf of Eskom e.g. break-fix activities.</a:t>
            </a:r>
            <a:endParaRPr lang="en-ZA" dirty="0"/>
          </a:p>
          <a:p>
            <a:pPr marL="285750" lvl="0" indent="-285750">
              <a:buFont typeface="Arial" panose="020B0604020202020204" pitchFamily="34" charset="0"/>
              <a:buChar char="•"/>
            </a:pPr>
            <a:r>
              <a:rPr lang="en-GB" dirty="0"/>
              <a:t>Monitoring toolset/s to be supplied by the Supplier.</a:t>
            </a:r>
            <a:endParaRPr lang="en-ZA" dirty="0"/>
          </a:p>
          <a:p>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943522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dirty="0"/>
              <a:t>Hybrid IT Managed Services - Roles and Responsibilities Overview</a:t>
            </a:r>
            <a:endParaRPr lang="en-ZA" dirty="0"/>
          </a:p>
        </p:txBody>
      </p:sp>
      <p:sp>
        <p:nvSpPr>
          <p:cNvPr id="6" name="Rectangle 6"/>
          <p:cNvSpPr txBox="1"/>
          <p:nvPr/>
        </p:nvSpPr>
        <p:spPr>
          <a:xfrm>
            <a:off x="122238" y="967428"/>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US" b="1" u="sng" dirty="0"/>
              <a:t>Roles and Responsibilities Overview:</a:t>
            </a:r>
            <a:endParaRPr lang="en-GB" b="1" u="sng" dirty="0">
              <a:solidFill>
                <a:srgbClr val="003896"/>
              </a:solidFill>
            </a:endParaRPr>
          </a:p>
          <a:p>
            <a:pPr marL="285750" indent="-285750">
              <a:buClr>
                <a:srgbClr val="83725B"/>
              </a:buClr>
              <a:buFont typeface="Arial" panose="020B0604020202020204" pitchFamily="34" charset="0"/>
              <a:buChar char="•"/>
            </a:pPr>
            <a:endParaRPr lang="en-GB"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Eskom has defined a roles and responsibilities matrix between the Service Provider and Eskom for the required services using the RASCI chart approach.</a:t>
            </a:r>
            <a:endParaRPr lang="en-ZA" dirty="0">
              <a:solidFill>
                <a:srgbClr val="003896"/>
              </a:solidFill>
            </a:endParaRPr>
          </a:p>
          <a:p>
            <a:pPr marL="285750" indent="-285750">
              <a:buClr>
                <a:srgbClr val="83725B"/>
              </a:buClr>
              <a:buFont typeface="Arial" panose="020B0604020202020204" pitchFamily="34" charset="0"/>
              <a:buChar char="•"/>
            </a:pPr>
            <a:r>
              <a:rPr lang="en-GB" dirty="0"/>
              <a:t>Eskom requires more than just the support activities performed by the Supplier. These activities, include but are not limited to planning and analysis, service-level monitoring and reporting, and performance management, which should be referenced from the Cross-Functional Cloud Services SOW (Appendix C). </a:t>
            </a:r>
          </a:p>
          <a:p>
            <a:pPr marL="285750" indent="-285750">
              <a:buClr>
                <a:srgbClr val="83725B"/>
              </a:buClr>
              <a:buFont typeface="Arial" panose="020B0604020202020204" pitchFamily="34" charset="0"/>
              <a:buChar char="•"/>
            </a:pPr>
            <a:r>
              <a:rPr lang="en-GB" dirty="0"/>
              <a:t>The Supplier needs to supply their own monitoring toolset. The monitoring toolset needs to seamlessly integrate into the existing Cross-Functional Monitoring and Service desk function.</a:t>
            </a:r>
            <a:endParaRPr lang="en-ZA" dirty="0"/>
          </a:p>
          <a:p>
            <a:pPr>
              <a:buClr>
                <a:srgbClr val="83725B"/>
              </a:buClr>
            </a:pPr>
            <a:endParaRPr lang="en-ZA"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1263671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dirty="0"/>
              <a:t>Hybrid IT Managed Services  – General Roles and Responsibilities</a:t>
            </a:r>
            <a:endParaRPr lang="en-ZA" dirty="0"/>
          </a:p>
        </p:txBody>
      </p:sp>
      <p:sp>
        <p:nvSpPr>
          <p:cNvPr id="6" name="Rectangle 6"/>
          <p:cNvSpPr txBox="1"/>
          <p:nvPr/>
        </p:nvSpPr>
        <p:spPr>
          <a:xfrm>
            <a:off x="122238" y="1008993"/>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General roles and responsibilities:</a:t>
            </a:r>
          </a:p>
          <a:p>
            <a:pPr>
              <a:buClr>
                <a:srgbClr val="83725B"/>
              </a:buClr>
            </a:pPr>
            <a:endParaRPr lang="en-GB" dirty="0">
              <a:solidFill>
                <a:srgbClr val="FF0000"/>
              </a:solidFill>
            </a:endParaRPr>
          </a:p>
          <a:p>
            <a:r>
              <a:rPr lang="en-GB" dirty="0"/>
              <a:t>The Supplier is expected to perform the following general responsibilities:</a:t>
            </a:r>
            <a:endParaRPr lang="en-ZA" dirty="0"/>
          </a:p>
          <a:p>
            <a:pPr marL="285750" lvl="0" indent="-285750">
              <a:buFont typeface="Arial" panose="020B0604020202020204" pitchFamily="34" charset="0"/>
              <a:buChar char="•"/>
            </a:pPr>
            <a:r>
              <a:rPr lang="en-GB" dirty="0"/>
              <a:t>Server (including VM, Hypervisor and OS installation and setup), Storage and Backup provisioning activities (including installations and setup) </a:t>
            </a:r>
            <a:endParaRPr lang="en-ZA" dirty="0"/>
          </a:p>
          <a:p>
            <a:pPr marL="285750" lvl="0" indent="-285750">
              <a:buFont typeface="Arial" panose="020B0604020202020204" pitchFamily="34" charset="0"/>
              <a:buChar char="•"/>
            </a:pPr>
            <a:r>
              <a:rPr lang="en-GB" dirty="0"/>
              <a:t>Server (including VM, Hypervisor and OS), Storage and Backup support and operations activities</a:t>
            </a:r>
            <a:endParaRPr lang="en-ZA" dirty="0"/>
          </a:p>
          <a:p>
            <a:pPr marL="285750" lvl="0" indent="-285750">
              <a:buFont typeface="Arial" panose="020B0604020202020204" pitchFamily="34" charset="0"/>
              <a:buChar char="•"/>
            </a:pPr>
            <a:r>
              <a:rPr lang="en-GB" dirty="0"/>
              <a:t>Server, Storage and Backup change management activities</a:t>
            </a:r>
            <a:endParaRPr lang="en-ZA" dirty="0"/>
          </a:p>
          <a:p>
            <a:pPr marL="285750" lvl="0" indent="-285750">
              <a:buFont typeface="Arial" panose="020B0604020202020204" pitchFamily="34" charset="0"/>
              <a:buChar char="•"/>
            </a:pPr>
            <a:r>
              <a:rPr lang="en-GB" dirty="0"/>
              <a:t>Server, Storage and Backup hardware maintenance operational activities</a:t>
            </a:r>
            <a:endParaRPr lang="en-ZA" dirty="0"/>
          </a:p>
          <a:p>
            <a:pPr>
              <a:buClr>
                <a:srgbClr val="83725B"/>
              </a:buClr>
            </a:pPr>
            <a:endParaRPr lang="en-GB" b="1" dirty="0">
              <a:solidFill>
                <a:srgbClr val="003896"/>
              </a:solidFill>
            </a:endParaRPr>
          </a:p>
          <a:p>
            <a:pPr marL="285750" indent="-285750">
              <a:buClr>
                <a:srgbClr val="83725B"/>
              </a:buClr>
              <a:buFont typeface="Arial" panose="020B0604020202020204" pitchFamily="34" charset="0"/>
              <a:buChar char="•"/>
            </a:pPr>
            <a:endParaRPr lang="en-ZA"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2530900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dirty="0"/>
              <a:t>Hybrid IT Managed Services Roles and Responsibilities – Compute (Server) environment</a:t>
            </a:r>
            <a:endParaRPr lang="en-ZA" dirty="0"/>
          </a:p>
        </p:txBody>
      </p:sp>
      <p:sp>
        <p:nvSpPr>
          <p:cNvPr id="6" name="Rectangle 6"/>
          <p:cNvSpPr txBox="1"/>
          <p:nvPr/>
        </p:nvSpPr>
        <p:spPr>
          <a:xfrm>
            <a:off x="122238" y="1008993"/>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sz="1500" b="1" u="sng" dirty="0">
                <a:solidFill>
                  <a:srgbClr val="003896"/>
                </a:solidFill>
              </a:rPr>
              <a:t>Operations, Administration and Management roles and responsibilities: </a:t>
            </a:r>
            <a:endParaRPr lang="en-ZA" sz="1500" b="1" u="sng" dirty="0">
              <a:solidFill>
                <a:srgbClr val="003896"/>
              </a:solidFill>
            </a:endParaRPr>
          </a:p>
          <a:p>
            <a:pPr>
              <a:buClr>
                <a:srgbClr val="83725B"/>
              </a:buClr>
            </a:pPr>
            <a:r>
              <a:rPr lang="en-GB" sz="1500" dirty="0">
                <a:solidFill>
                  <a:srgbClr val="003896"/>
                </a:solidFill>
              </a:rPr>
              <a:t>Operations and administration services are the activities associated with the day‑to‑day management of the environment. </a:t>
            </a:r>
          </a:p>
          <a:p>
            <a:pPr marL="285750" indent="-285750">
              <a:buClr>
                <a:srgbClr val="83725B"/>
              </a:buClr>
              <a:buFont typeface="Arial" panose="020B0604020202020204" pitchFamily="34" charset="0"/>
              <a:buChar char="•"/>
            </a:pPr>
            <a:r>
              <a:rPr lang="en-GB" sz="1500" dirty="0">
                <a:solidFill>
                  <a:srgbClr val="003896"/>
                </a:solidFill>
              </a:rPr>
              <a:t>They provide and support a stable infrastructure and effectively and efficiently perform operational and processing procedures to ensure services meet SLA targets. </a:t>
            </a:r>
          </a:p>
          <a:p>
            <a:pPr>
              <a:buClr>
                <a:srgbClr val="83725B"/>
              </a:buClr>
            </a:pPr>
            <a:endParaRPr lang="en-GB" sz="1500" dirty="0">
              <a:solidFill>
                <a:srgbClr val="003896"/>
              </a:solidFill>
            </a:endParaRPr>
          </a:p>
          <a:p>
            <a:pPr marL="1620" lvl="1" indent="0">
              <a:buFont typeface="Arial" pitchFamily="34" charset="0"/>
              <a:buNone/>
            </a:pPr>
            <a:r>
              <a:rPr lang="en-GB" sz="1500" b="1" u="sng" dirty="0">
                <a:solidFill>
                  <a:srgbClr val="003896"/>
                </a:solidFill>
              </a:rPr>
              <a:t>Server Maintenance and Refresh Services roles and responsibilities:</a:t>
            </a:r>
          </a:p>
          <a:p>
            <a:r>
              <a:rPr lang="en-GB" sz="1500" dirty="0">
                <a:solidFill>
                  <a:srgbClr val="003896"/>
                </a:solidFill>
              </a:rPr>
              <a:t>Maintenance and Refresh services are the preventative maintenance activities performed to ensure that service is stable and will not fail. </a:t>
            </a:r>
          </a:p>
          <a:p>
            <a:pPr marL="285750" indent="-285750">
              <a:buFont typeface="Arial" panose="020B0604020202020204" pitchFamily="34" charset="0"/>
              <a:buChar char="•"/>
            </a:pPr>
            <a:r>
              <a:rPr lang="en-GB" sz="1500" dirty="0">
                <a:solidFill>
                  <a:srgbClr val="003896"/>
                </a:solidFill>
              </a:rPr>
              <a:t>This service includes hardware and software maintenance for firmware, OS, hypervisor etc. </a:t>
            </a:r>
          </a:p>
          <a:p>
            <a:pPr marL="285750" indent="-285750">
              <a:buClr>
                <a:srgbClr val="83725B"/>
              </a:buClr>
              <a:buFont typeface="Arial" panose="020B0604020202020204" pitchFamily="34" charset="0"/>
              <a:buChar char="•"/>
            </a:pPr>
            <a:r>
              <a:rPr lang="en-GB" sz="1500" dirty="0">
                <a:solidFill>
                  <a:srgbClr val="003896"/>
                </a:solidFill>
              </a:rPr>
              <a:t>It also includes activities needed to ensure that Eskom’s servers are configured in accordance with Eskom’s Policies and directions.</a:t>
            </a:r>
            <a:r>
              <a:rPr lang="en-GB" sz="1500" b="1" dirty="0">
                <a:solidFill>
                  <a:srgbClr val="003896"/>
                </a:solidFill>
              </a:rPr>
              <a:t> </a:t>
            </a:r>
          </a:p>
          <a:p>
            <a:pPr marL="285750" indent="-285750">
              <a:buClr>
                <a:srgbClr val="83725B"/>
              </a:buClr>
              <a:buFont typeface="Arial" panose="020B0604020202020204" pitchFamily="34" charset="0"/>
              <a:buChar char="•"/>
            </a:pPr>
            <a:r>
              <a:rPr lang="en-GB" sz="1500" dirty="0">
                <a:solidFill>
                  <a:srgbClr val="003896"/>
                </a:solidFill>
              </a:rPr>
              <a:t>The Supplier will also ensure installation of required monitoring applications, anti-malware, security agents and other non-OS related software. </a:t>
            </a:r>
            <a:endParaRPr lang="en-ZA" sz="1500" dirty="0">
              <a:solidFill>
                <a:srgbClr val="003896"/>
              </a:solidFill>
            </a:endParaRPr>
          </a:p>
          <a:p>
            <a:pPr marL="0" lvl="1" indent="0">
              <a:buSzTx/>
              <a:buFont typeface="Arial" pitchFamily="34" charset="0"/>
              <a:buNone/>
            </a:pPr>
            <a:endParaRPr lang="en-GB" sz="1500" b="1" u="sng"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2338743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46427"/>
            <a:ext cx="7002570" cy="67710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Roles and Responsibilities – Storage and Data Management Services</a:t>
            </a:r>
            <a:endParaRPr lang="en-ZA" sz="2200" dirty="0"/>
          </a:p>
        </p:txBody>
      </p:sp>
      <p:sp>
        <p:nvSpPr>
          <p:cNvPr id="6" name="Rectangle 6"/>
          <p:cNvSpPr txBox="1"/>
          <p:nvPr/>
        </p:nvSpPr>
        <p:spPr>
          <a:xfrm>
            <a:off x="122238" y="1008993"/>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US" b="1" u="sng" dirty="0">
                <a:solidFill>
                  <a:srgbClr val="003896"/>
                </a:solidFill>
              </a:rPr>
              <a:t>Storage and Data Management Services roles and responsibilities:</a:t>
            </a:r>
            <a:endParaRPr lang="en-GB" b="1" u="sng" dirty="0">
              <a:solidFill>
                <a:srgbClr val="003896"/>
              </a:solidFill>
            </a:endParaRPr>
          </a:p>
          <a:p>
            <a:pPr marL="285750" indent="-285750">
              <a:buClr>
                <a:srgbClr val="83725B"/>
              </a:buClr>
              <a:buFont typeface="Arial" panose="020B0604020202020204" pitchFamily="34" charset="0"/>
              <a:buChar char="•"/>
            </a:pPr>
            <a:endParaRPr lang="en-GB"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Storage and data management services are the activities associated with the provisioning and day‑to‑day management of the installed storage and data environment. </a:t>
            </a:r>
          </a:p>
          <a:p>
            <a:pPr marL="285750" indent="-285750">
              <a:buClr>
                <a:srgbClr val="83725B"/>
              </a:buClr>
              <a:buFont typeface="Arial" panose="020B0604020202020204" pitchFamily="34" charset="0"/>
              <a:buChar char="•"/>
            </a:pPr>
            <a:r>
              <a:rPr lang="en-GB" dirty="0">
                <a:solidFill>
                  <a:srgbClr val="003896"/>
                </a:solidFill>
              </a:rPr>
              <a:t>These include direct access storage devices (DASD), redundant array of independent disks (RAID), storage area network (SAN), network-attached storage (NAS), and tape and optical.</a:t>
            </a:r>
          </a:p>
          <a:p>
            <a:pPr marL="285750" indent="-285750">
              <a:buClr>
                <a:srgbClr val="83725B"/>
              </a:buClr>
              <a:buFont typeface="Arial" panose="020B0604020202020204" pitchFamily="34" charset="0"/>
              <a:buChar char="•"/>
            </a:pPr>
            <a:r>
              <a:rPr lang="en-GB" dirty="0">
                <a:solidFill>
                  <a:srgbClr val="003896"/>
                </a:solidFill>
              </a:rPr>
              <a:t>They provide a stable support infrastructure and effectively and efficiently perform procedures to ensure services meet SLR targets and requirements.</a:t>
            </a:r>
          </a:p>
          <a:p>
            <a:pPr marL="285750" indent="-285750">
              <a:buClr>
                <a:srgbClr val="83725B"/>
              </a:buClr>
              <a:buFont typeface="Arial" panose="020B0604020202020204" pitchFamily="34" charset="0"/>
              <a:buChar char="•"/>
            </a:pPr>
            <a:r>
              <a:rPr lang="en-GB" dirty="0">
                <a:solidFill>
                  <a:srgbClr val="003896"/>
                </a:solidFill>
              </a:rPr>
              <a:t>It also includes the activities associated with the day‑to‑day management of the backup environment.</a:t>
            </a:r>
          </a:p>
          <a:p>
            <a:pPr marL="285750" indent="-285750">
              <a:buClr>
                <a:srgbClr val="83725B"/>
              </a:buClr>
              <a:buFont typeface="Arial" panose="020B0604020202020204" pitchFamily="34" charset="0"/>
              <a:buChar char="•"/>
            </a:pPr>
            <a:r>
              <a:rPr lang="en-GB" dirty="0">
                <a:solidFill>
                  <a:srgbClr val="003896"/>
                </a:solidFill>
              </a:rPr>
              <a:t>Eskom uses Veritas </a:t>
            </a:r>
            <a:r>
              <a:rPr lang="en-GB" dirty="0" err="1">
                <a:solidFill>
                  <a:srgbClr val="003896"/>
                </a:solidFill>
              </a:rPr>
              <a:t>Netbackup</a:t>
            </a:r>
            <a:r>
              <a:rPr lang="en-GB" dirty="0">
                <a:solidFill>
                  <a:srgbClr val="003896"/>
                </a:solidFill>
              </a:rPr>
              <a:t> for it server/application backups.</a:t>
            </a:r>
          </a:p>
          <a:p>
            <a:pPr marL="285750" indent="-285750">
              <a:buClr>
                <a:srgbClr val="83725B"/>
              </a:buClr>
              <a:buFont typeface="Arial" panose="020B0604020202020204" pitchFamily="34" charset="0"/>
              <a:buChar char="•"/>
            </a:pPr>
            <a:r>
              <a:rPr lang="en-GB" dirty="0"/>
              <a:t>With respect to the backups of the Eskom SAP environment which is backed up using Spectrum Protect, Eskom</a:t>
            </a:r>
            <a:r>
              <a:rPr lang="en-GB" i="1" dirty="0"/>
              <a:t> </a:t>
            </a:r>
            <a:r>
              <a:rPr lang="en-GB" b="1" i="1" dirty="0"/>
              <a:t>may</a:t>
            </a:r>
            <a:r>
              <a:rPr lang="en-GB" i="1" dirty="0"/>
              <a:t> </a:t>
            </a:r>
            <a:r>
              <a:rPr lang="en-GB" dirty="0"/>
              <a:t>require this service from the Supplier. If this service is required, The Supplier is required to supply two options. </a:t>
            </a:r>
          </a:p>
          <a:p>
            <a:pPr marL="483357" lvl="1" indent="-285750">
              <a:buFont typeface="Courier New" panose="02070309020205020404" pitchFamily="49" charset="0"/>
              <a:buChar char="o"/>
            </a:pPr>
            <a:r>
              <a:rPr lang="en-GB" dirty="0"/>
              <a:t>Option one is to provide a managed service backup support for the SAP environment. </a:t>
            </a:r>
          </a:p>
          <a:p>
            <a:pPr marL="483357" lvl="1" indent="-285750">
              <a:buFont typeface="Courier New" panose="02070309020205020404" pitchFamily="49" charset="0"/>
              <a:buChar char="o"/>
            </a:pPr>
            <a:r>
              <a:rPr lang="en-GB" dirty="0"/>
              <a:t>Option two is to take over the existing hardware, supply the Spectrum Protect software and provide the backup support service i.e. take over the existing SAP Spectrum environment and provide it back as a service. The purchased hardware will also need to be refreshed once it reaches end of life.</a:t>
            </a:r>
            <a:endParaRPr lang="en-ZA" dirty="0"/>
          </a:p>
          <a:p>
            <a:pPr marL="483357" lvl="1" indent="-285750">
              <a:buFont typeface="Courier New" panose="02070309020205020404" pitchFamily="49" charset="0"/>
              <a:buChar char="o"/>
            </a:pPr>
            <a:r>
              <a:rPr lang="en-US" dirty="0"/>
              <a:t>Please supply pricing to show support costs for these options.</a:t>
            </a:r>
            <a:endParaRPr lang="en-GB" dirty="0">
              <a:solidFill>
                <a:srgbClr val="003896"/>
              </a:solidFill>
            </a:endParaRPr>
          </a:p>
          <a:p>
            <a:pPr>
              <a:buClr>
                <a:srgbClr val="83725B"/>
              </a:buClr>
            </a:pPr>
            <a:endParaRPr lang="en-GB" dirty="0">
              <a:solidFill>
                <a:srgbClr val="003896"/>
              </a:solidFill>
            </a:endParaRPr>
          </a:p>
          <a:p>
            <a:pPr>
              <a:buClr>
                <a:srgbClr val="83725B"/>
              </a:buClr>
            </a:pPr>
            <a:endParaRPr lang="en-GB" sz="1500" dirty="0">
              <a:solidFill>
                <a:srgbClr val="003896"/>
              </a:solidFill>
            </a:endParaRPr>
          </a:p>
          <a:p>
            <a:pPr marL="285750" indent="-285750">
              <a:buClr>
                <a:srgbClr val="83725B"/>
              </a:buClr>
              <a:buFont typeface="Arial" panose="020B0604020202020204" pitchFamily="34" charset="0"/>
              <a:buChar char="•"/>
            </a:pPr>
            <a:endParaRPr lang="en-ZA"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1176567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rgbClr val="003896"/>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408040" y="1320706"/>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34487"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rgbClr val="003896"/>
              </a:solidFill>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397778" y="2180176"/>
            <a:ext cx="8210193" cy="2923877"/>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3896"/>
                </a:solidFill>
              </a:rPr>
              <a:t>Introduction</a:t>
            </a:r>
          </a:p>
          <a:p>
            <a:pPr marL="285750" indent="-285750">
              <a:buFont typeface="Arial" panose="020B0604020202020204" pitchFamily="34" charset="0"/>
              <a:buChar char="•"/>
            </a:pPr>
            <a:r>
              <a:rPr lang="en-US" sz="1800" dirty="0">
                <a:solidFill>
                  <a:srgbClr val="003896"/>
                </a:solidFill>
              </a:rPr>
              <a:t>Commercial Process</a:t>
            </a:r>
          </a:p>
          <a:p>
            <a:pPr marL="285750" indent="-285750">
              <a:buFont typeface="Arial" panose="020B0604020202020204" pitchFamily="34" charset="0"/>
              <a:buChar char="•"/>
            </a:pPr>
            <a:r>
              <a:rPr lang="en-US" sz="1800" dirty="0">
                <a:solidFill>
                  <a:srgbClr val="003896"/>
                </a:solidFill>
              </a:rPr>
              <a:t>SD&amp;L</a:t>
            </a:r>
          </a:p>
          <a:p>
            <a:pPr marL="285750" indent="-285750">
              <a:buFont typeface="Arial" panose="020B0604020202020204" pitchFamily="34" charset="0"/>
              <a:buChar char="•"/>
            </a:pPr>
            <a:r>
              <a:rPr lang="en-US" sz="1800" dirty="0">
                <a:solidFill>
                  <a:srgbClr val="003896"/>
                </a:solidFill>
              </a:rPr>
              <a:t>Safety Requirements</a:t>
            </a:r>
          </a:p>
          <a:p>
            <a:pPr marL="285750" indent="-285750">
              <a:buFont typeface="Arial" panose="020B0604020202020204" pitchFamily="34" charset="0"/>
              <a:buChar char="•"/>
            </a:pPr>
            <a:r>
              <a:rPr lang="en-US" sz="1800" dirty="0">
                <a:solidFill>
                  <a:srgbClr val="003896"/>
                </a:solidFill>
              </a:rPr>
              <a:t>Quality Requirements</a:t>
            </a:r>
          </a:p>
          <a:p>
            <a:pPr marL="285750" indent="-285750">
              <a:buFont typeface="Arial" panose="020B0604020202020204" pitchFamily="34" charset="0"/>
              <a:buChar char="•"/>
            </a:pPr>
            <a:endParaRPr lang="en-ZA" sz="2400" b="1" dirty="0">
              <a:solidFill>
                <a:srgbClr val="003896"/>
              </a:solidFill>
            </a:endParaRPr>
          </a:p>
          <a:p>
            <a:pPr marL="285750" indent="-285750">
              <a:buFont typeface="Arial" panose="020B0604020202020204" pitchFamily="34" charset="0"/>
              <a:buChar char="•"/>
            </a:pPr>
            <a:r>
              <a:rPr lang="en-US" sz="2400" b="1" dirty="0">
                <a:solidFill>
                  <a:srgbClr val="003896"/>
                </a:solidFill>
              </a:rPr>
              <a:t>Managed Services</a:t>
            </a:r>
            <a:r>
              <a:rPr lang="en-ZA" sz="2400" b="1" dirty="0">
                <a:solidFill>
                  <a:srgbClr val="003896"/>
                </a:solidFill>
              </a:rPr>
              <a:t> Technical Scope and Evaluation</a:t>
            </a:r>
          </a:p>
          <a:p>
            <a:endParaRPr lang="en-ZA" sz="2400" b="1" dirty="0">
              <a:solidFill>
                <a:srgbClr val="003896"/>
              </a:solidFill>
            </a:endParaRPr>
          </a:p>
          <a:p>
            <a:pPr marL="285750" indent="-285750">
              <a:buFont typeface="Arial" panose="020B0604020202020204" pitchFamily="34" charset="0"/>
              <a:buChar char="•"/>
            </a:pPr>
            <a:r>
              <a:rPr lang="en-ZA" sz="1800">
                <a:solidFill>
                  <a:srgbClr val="003896"/>
                </a:solidFill>
                <a:latin typeface="Arial"/>
                <a:ea typeface="Calibri"/>
                <a:cs typeface="Times New Roman"/>
              </a:rPr>
              <a:t>Managed Services </a:t>
            </a:r>
            <a:r>
              <a:rPr lang="en-US" sz="1800" dirty="0">
                <a:solidFill>
                  <a:srgbClr val="003896"/>
                </a:solidFill>
              </a:rPr>
              <a:t>Pricing Model</a:t>
            </a:r>
          </a:p>
        </p:txBody>
      </p:sp>
    </p:spTree>
    <p:extLst>
      <p:ext uri="{BB962C8B-B14F-4D97-AF65-F5344CB8AC3E}">
        <p14:creationId xmlns:p14="http://schemas.microsoft.com/office/powerpoint/2010/main" val="1813781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46427"/>
            <a:ext cx="7002570" cy="67710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Roles and Responsibilities – Network Management Services</a:t>
            </a:r>
            <a:endParaRPr lang="en-ZA" sz="2200" dirty="0"/>
          </a:p>
        </p:txBody>
      </p:sp>
      <p:sp>
        <p:nvSpPr>
          <p:cNvPr id="6" name="Rectangle 6"/>
          <p:cNvSpPr txBox="1"/>
          <p:nvPr/>
        </p:nvSpPr>
        <p:spPr>
          <a:xfrm>
            <a:off x="122238" y="997529"/>
            <a:ext cx="8911403" cy="5708071"/>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US" b="1" u="sng" dirty="0"/>
              <a:t>Network Management:</a:t>
            </a:r>
          </a:p>
          <a:p>
            <a:pPr>
              <a:buClr>
                <a:srgbClr val="83725B"/>
              </a:buClr>
            </a:pPr>
            <a:endParaRPr lang="en-US" dirty="0"/>
          </a:p>
          <a:p>
            <a:r>
              <a:rPr lang="en-ZA" dirty="0"/>
              <a:t>Network management will cover the following services:</a:t>
            </a:r>
          </a:p>
          <a:p>
            <a:pPr marL="285750" lvl="0" indent="-285750">
              <a:buFont typeface="Arial" panose="020B0604020202020204" pitchFamily="34" charset="0"/>
              <a:buChar char="•"/>
            </a:pPr>
            <a:r>
              <a:rPr lang="en-ZA" dirty="0"/>
              <a:t>Network troubleshooting as the Eskom appointed Infrastructure Managed Service Provider.</a:t>
            </a:r>
          </a:p>
          <a:p>
            <a:pPr marL="285750" lvl="0" indent="-285750">
              <a:buFont typeface="Arial" panose="020B0604020202020204" pitchFamily="34" charset="0"/>
              <a:buChar char="•"/>
            </a:pPr>
            <a:r>
              <a:rPr lang="en-ZA" dirty="0"/>
              <a:t>Network needs/requirements design for all new as well as existing infrastructure.</a:t>
            </a:r>
          </a:p>
          <a:p>
            <a:pPr marL="285750" lvl="0" indent="-285750">
              <a:buFont typeface="Arial" panose="020B0604020202020204" pitchFamily="34" charset="0"/>
              <a:buChar char="•"/>
            </a:pPr>
            <a:r>
              <a:rPr lang="en-ZA" dirty="0"/>
              <a:t>The infrastructure in scope is hosted in Eskom facilities. All Network management services for the WAN and Datacentre LAN will be provided by the Eskom Network team.</a:t>
            </a:r>
          </a:p>
          <a:p>
            <a:r>
              <a:rPr lang="en-ZA" dirty="0"/>
              <a:t> </a:t>
            </a:r>
          </a:p>
          <a:p>
            <a:r>
              <a:rPr lang="en-ZA" dirty="0"/>
              <a:t>With respect to connectivity between the Supplier and the Eskom Network, all network connections into the Eskom Network will be established via a vendor neutral side. Eskom will extend its network to the vendor neutral site and connectivity from the Supplier to the vendor neutral site must be highly available and provided and managed by the Supplier. Connectivity from the vendor neutral site to Eskom will be highly available and provided and managed by Eskom.</a:t>
            </a: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1916453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46427"/>
            <a:ext cx="7002570" cy="67710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Incident and Problem Management</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US" b="1" u="sng" dirty="0">
                <a:solidFill>
                  <a:srgbClr val="003896"/>
                </a:solidFill>
              </a:rPr>
              <a:t>Incident and Problem Management:</a:t>
            </a:r>
          </a:p>
          <a:p>
            <a:pPr>
              <a:buClr>
                <a:srgbClr val="83725B"/>
              </a:buClr>
            </a:pPr>
            <a:endParaRPr lang="en-US" b="1" u="sng"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Incident and Problem Management service includes all the activities needed to actively resolve Incidents and to proactively close identified Problems.</a:t>
            </a:r>
            <a:endParaRPr lang="en-ZA"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For the Incident and Problem Management Roles and Responsibilities, Eskom follows ITIL Incident types and defines four priority levels of Incidents, depending on the level of severity: Priority 1, Priority 2, Priority 3 and Priority 4. Refer to the SOW for further detail. </a:t>
            </a:r>
          </a:p>
          <a:p>
            <a:pPr>
              <a:buClr>
                <a:srgbClr val="83725B"/>
              </a:buClr>
            </a:pPr>
            <a:endParaRPr lang="en-GB" dirty="0">
              <a:solidFill>
                <a:srgbClr val="003896"/>
              </a:solidFill>
            </a:endParaRPr>
          </a:p>
          <a:p>
            <a:pPr>
              <a:buClr>
                <a:srgbClr val="83725B"/>
              </a:buClr>
            </a:pPr>
            <a:r>
              <a:rPr lang="en-GB" b="1" dirty="0"/>
              <a:t>NB. The Supplier will be required to supply information to the Cross Functional Service Provider for incident and problem management.</a:t>
            </a:r>
          </a:p>
          <a:p>
            <a:pPr>
              <a:buClr>
                <a:srgbClr val="83725B"/>
              </a:buClr>
            </a:pPr>
            <a:endParaRPr lang="en-ZA" dirty="0">
              <a:solidFill>
                <a:srgbClr val="003896"/>
              </a:solidFill>
            </a:endParaRPr>
          </a:p>
          <a:p>
            <a:pPr>
              <a:buClr>
                <a:srgbClr val="83725B"/>
              </a:buClr>
            </a:pPr>
            <a:endParaRPr lang="en-ZA"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1661108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46426"/>
            <a:ext cx="7002570" cy="67710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indent="-285750">
              <a:spcAft>
                <a:spcPts val="600"/>
              </a:spcAft>
            </a:pPr>
            <a:r>
              <a:rPr lang="en-US" sz="2200" dirty="0"/>
              <a:t>Hybrid IT Managed Services Roles and Responsibilities – </a:t>
            </a:r>
            <a:r>
              <a:rPr lang="en-GB" sz="2200" dirty="0"/>
              <a:t>Information Security Management Services </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lvl="1" indent="0">
              <a:buSzTx/>
              <a:buFont typeface="Arial" pitchFamily="34" charset="0"/>
              <a:buNone/>
            </a:pPr>
            <a:r>
              <a:rPr lang="en-GB" b="1" u="sng" dirty="0">
                <a:solidFill>
                  <a:srgbClr val="003896"/>
                </a:solidFill>
              </a:rPr>
              <a:t>Information Security Management Services roles and responsibilities</a:t>
            </a:r>
            <a:r>
              <a:rPr lang="en-US" b="1" u="sng" dirty="0">
                <a:solidFill>
                  <a:srgbClr val="003896"/>
                </a:solidFill>
              </a:rPr>
              <a:t>:</a:t>
            </a:r>
          </a:p>
          <a:p>
            <a:pPr>
              <a:buClr>
                <a:srgbClr val="83725B"/>
              </a:buClr>
            </a:pPr>
            <a:endParaRPr lang="en-US" b="1" u="sng"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Information Security Management Services provide security related services that cut across an organisation’s business and IT environment to help safeguard and maintain the confidentiality, integrity and availability of information. This covers the following Information Security Management Services:</a:t>
            </a:r>
          </a:p>
          <a:p>
            <a:pPr marL="483357" lvl="1" indent="-285750"/>
            <a:r>
              <a:rPr lang="en-GB" dirty="0">
                <a:solidFill>
                  <a:srgbClr val="003896"/>
                </a:solidFill>
              </a:rPr>
              <a:t>The Patch Management Service provides for the distribution, management, monitoring and feedback function of patch updates throughout Eskom’s IT infrastructure environment.  This Service applies to the server operating system level.  </a:t>
            </a:r>
            <a:endParaRPr lang="en-ZA" dirty="0">
              <a:solidFill>
                <a:srgbClr val="003896"/>
              </a:solidFill>
            </a:endParaRPr>
          </a:p>
          <a:p>
            <a:pPr marL="483357" lvl="1" indent="-285750"/>
            <a:r>
              <a:rPr lang="en-GB" dirty="0">
                <a:solidFill>
                  <a:srgbClr val="003896"/>
                </a:solidFill>
              </a:rPr>
              <a:t>The Anti-Malware Management Service provides for the distribution, centralised management, monitoring and feedback function of anti-malware signature files and updates throughout Eskom’s IT infrastructure environment.  Anti-malware includes, but is not limited to Anti-virus, Host Intrusion Detection and Prevention System, Host-based firewall and advanced persistent threat protection. </a:t>
            </a:r>
            <a:endParaRPr lang="en-ZA" dirty="0">
              <a:solidFill>
                <a:srgbClr val="003896"/>
              </a:solidFill>
            </a:endParaRPr>
          </a:p>
          <a:p>
            <a:pPr marL="483357" lvl="1" indent="-285750"/>
            <a:r>
              <a:rPr lang="en-GB" dirty="0">
                <a:solidFill>
                  <a:srgbClr val="003896"/>
                </a:solidFill>
              </a:rPr>
              <a:t>The Vulnerability Management Service provides for identification, classification, remediation and mitigation of vulnerabilities.</a:t>
            </a:r>
            <a:endParaRPr lang="en-ZA" dirty="0">
              <a:solidFill>
                <a:srgbClr val="003896"/>
              </a:solidFill>
            </a:endParaRPr>
          </a:p>
          <a:p>
            <a:pPr marL="483357" lvl="1" indent="-285750"/>
            <a:r>
              <a:rPr lang="en-GB" dirty="0">
                <a:solidFill>
                  <a:srgbClr val="003896"/>
                </a:solidFill>
              </a:rPr>
              <a:t>This Service provides for expert consultation by the Provider in respect of the various Information Security Services offered by the Provider in its security catalogue.</a:t>
            </a:r>
          </a:p>
          <a:p>
            <a:pPr marL="0" lvl="1" indent="0">
              <a:buSzTx/>
              <a:buFont typeface="Arial" pitchFamily="34" charset="0"/>
              <a:buNone/>
            </a:pPr>
            <a:endParaRPr lang="en-GB" sz="1400" dirty="0">
              <a:solidFill>
                <a:srgbClr val="003896"/>
              </a:solidFill>
            </a:endParaRPr>
          </a:p>
          <a:p>
            <a:pPr marL="483357" lvl="1" indent="-285750"/>
            <a:endParaRPr lang="en-ZA" sz="1400" dirty="0">
              <a:solidFill>
                <a:srgbClr val="003896"/>
              </a:solidFill>
            </a:endParaRPr>
          </a:p>
          <a:p>
            <a:pPr marL="285750" indent="-285750">
              <a:buClr>
                <a:srgbClr val="83725B"/>
              </a:buClr>
              <a:buFont typeface="Arial" panose="020B0604020202020204" pitchFamily="34" charset="0"/>
              <a:buChar char="•"/>
            </a:pPr>
            <a:endParaRPr lang="en-ZA" sz="1400" dirty="0">
              <a:solidFill>
                <a:srgbClr val="003896"/>
              </a:solidFill>
            </a:endParaRPr>
          </a:p>
          <a:p>
            <a:pPr>
              <a:buClr>
                <a:srgbClr val="83725B"/>
              </a:buClr>
            </a:pPr>
            <a:endParaRPr lang="en-ZA" dirty="0">
              <a:solidFill>
                <a:srgbClr val="003896"/>
              </a:solidFill>
            </a:endParaRPr>
          </a:p>
          <a:p>
            <a:pPr marL="1620" lvl="1" indent="0">
              <a:buFont typeface="Arial" pitchFamily="34" charset="0"/>
              <a:buNone/>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1815968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15704"/>
            <a:ext cx="7002570" cy="3385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Configuration tracking</a:t>
            </a:r>
            <a:r>
              <a:rPr lang="en-US" b="1" u="sng" dirty="0">
                <a:solidFill>
                  <a:srgbClr val="003896"/>
                </a:solidFill>
              </a:rPr>
              <a:t>:</a:t>
            </a:r>
          </a:p>
          <a:p>
            <a:pPr>
              <a:buClr>
                <a:srgbClr val="83725B"/>
              </a:buClr>
            </a:pPr>
            <a:endParaRPr lang="en-US" b="1" u="sng"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Configuration tracking service includes all the activities needed to ensure that Infrastructure assets and their configuration are properly tracked. </a:t>
            </a:r>
          </a:p>
          <a:p>
            <a:pPr marL="285750" indent="-285750">
              <a:buClr>
                <a:srgbClr val="83725B"/>
              </a:buClr>
              <a:buFont typeface="Arial" panose="020B0604020202020204" pitchFamily="34" charset="0"/>
              <a:buChar char="•"/>
            </a:pPr>
            <a:endParaRPr lang="en-GB" dirty="0">
              <a:solidFill>
                <a:srgbClr val="003896"/>
              </a:solidFill>
            </a:endParaRPr>
          </a:p>
          <a:p>
            <a:pPr marL="0" lvl="1" indent="0">
              <a:buSzTx/>
              <a:buFont typeface="Arial" pitchFamily="34" charset="0"/>
              <a:buNone/>
            </a:pPr>
            <a:r>
              <a:rPr lang="en-GB" b="1" u="sng" dirty="0">
                <a:solidFill>
                  <a:srgbClr val="003896"/>
                </a:solidFill>
              </a:rPr>
              <a:t>Capacity and Performance Management: </a:t>
            </a:r>
            <a:endParaRPr lang="en-ZA" b="1" u="sng" dirty="0">
              <a:solidFill>
                <a:srgbClr val="003896"/>
              </a:solidFill>
            </a:endParaRPr>
          </a:p>
          <a:p>
            <a:pPr>
              <a:buClr>
                <a:srgbClr val="83725B"/>
              </a:buClr>
            </a:pPr>
            <a:endParaRPr lang="en-GB" dirty="0">
              <a:solidFill>
                <a:srgbClr val="003896"/>
              </a:solidFill>
            </a:endParaRPr>
          </a:p>
          <a:p>
            <a:pPr marL="285750" indent="-285750">
              <a:buClr>
                <a:srgbClr val="83725B"/>
              </a:buClr>
              <a:buFont typeface="Arial" panose="020B0604020202020204" pitchFamily="34" charset="0"/>
              <a:buChar char="•"/>
            </a:pPr>
            <a:r>
              <a:rPr lang="en-GB" dirty="0">
                <a:solidFill>
                  <a:srgbClr val="003896"/>
                </a:solidFill>
              </a:rPr>
              <a:t>Component and Capacity Management service aims to ensure that the capacity and performance of services running on the Infrastructure Platform can deliver in accordance with the agreed Target Service Levels in a cost effective and timely manner, within the agreed Performance Standards. Eskom requires component level capacity and performance management to cover CPU, Memory, Network, etc.</a:t>
            </a:r>
            <a:endParaRPr lang="en-ZA" dirty="0">
              <a:solidFill>
                <a:srgbClr val="003896"/>
              </a:solidFill>
            </a:endParaRPr>
          </a:p>
          <a:p>
            <a:pPr marL="285750" indent="-285750">
              <a:buClr>
                <a:srgbClr val="83725B"/>
              </a:buClr>
              <a:buFont typeface="Arial" panose="020B0604020202020204" pitchFamily="34" charset="0"/>
              <a:buChar char="•"/>
            </a:pPr>
            <a:endParaRPr lang="en-ZA" dirty="0">
              <a:solidFill>
                <a:srgbClr val="003896"/>
              </a:solidFill>
            </a:endParaRPr>
          </a:p>
          <a:p>
            <a:pPr marL="0" lvl="1" indent="0">
              <a:buSzTx/>
              <a:buFont typeface="Arial" pitchFamily="34" charset="0"/>
              <a:buNone/>
            </a:pPr>
            <a:r>
              <a:rPr lang="en-GB" b="1" u="sng" dirty="0">
                <a:solidFill>
                  <a:srgbClr val="003896"/>
                </a:solidFill>
              </a:rPr>
              <a:t>Customer Satisfaction: </a:t>
            </a:r>
            <a:endParaRPr lang="en-ZA" b="1" u="sng" dirty="0">
              <a:solidFill>
                <a:srgbClr val="003896"/>
              </a:solidFill>
            </a:endParaRPr>
          </a:p>
          <a:p>
            <a:pPr>
              <a:buClr>
                <a:srgbClr val="83725B"/>
              </a:buClr>
            </a:pPr>
            <a:endParaRPr lang="en-ZA" dirty="0">
              <a:solidFill>
                <a:srgbClr val="003896"/>
              </a:solidFill>
            </a:endParaRPr>
          </a:p>
          <a:p>
            <a:pPr marL="1620" lvl="1" indent="0">
              <a:buFont typeface="Arial" pitchFamily="34" charset="0"/>
              <a:buNone/>
            </a:pPr>
            <a:r>
              <a:rPr lang="en-GB" dirty="0">
                <a:solidFill>
                  <a:srgbClr val="003896"/>
                </a:solidFill>
              </a:rPr>
              <a:t>The Supplier shall implement a process to manage customer satisfaction. </a:t>
            </a:r>
          </a:p>
          <a:p>
            <a:pPr marL="1620" lvl="1" indent="0">
              <a:buFont typeface="Arial" pitchFamily="34" charset="0"/>
              <a:buNone/>
            </a:pPr>
            <a:endParaRPr lang="en-GB" dirty="0">
              <a:solidFill>
                <a:srgbClr val="003896"/>
              </a:solidFill>
            </a:endParaRPr>
          </a:p>
          <a:p>
            <a:pPr marL="1620" lvl="1" indent="0">
              <a:buFont typeface="Arial" pitchFamily="34" charset="0"/>
              <a:buNone/>
            </a:pPr>
            <a:r>
              <a:rPr lang="en-GB" dirty="0">
                <a:solidFill>
                  <a:srgbClr val="003896"/>
                </a:solidFill>
              </a:rPr>
              <a:t>NB. Detailed description of the above services are found in the SOW.</a:t>
            </a: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4075909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46427"/>
            <a:ext cx="7002570" cy="67710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 Disaster Recovery Services  </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Disaster Recovery Services</a:t>
            </a:r>
            <a:r>
              <a:rPr lang="en-US" b="1" u="sng" dirty="0">
                <a:solidFill>
                  <a:srgbClr val="003896"/>
                </a:solidFill>
              </a:rPr>
              <a:t>:</a:t>
            </a:r>
          </a:p>
          <a:p>
            <a:pPr>
              <a:buClr>
                <a:srgbClr val="83725B"/>
              </a:buClr>
            </a:pPr>
            <a:endParaRPr lang="en-US" b="1" u="sng" dirty="0">
              <a:solidFill>
                <a:srgbClr val="003896"/>
              </a:solidFill>
            </a:endParaRPr>
          </a:p>
          <a:p>
            <a:pPr marL="285750" indent="-285750">
              <a:buClr>
                <a:srgbClr val="83725B"/>
              </a:buClr>
              <a:buFont typeface="Arial" panose="020B0604020202020204" pitchFamily="34" charset="0"/>
              <a:buChar char="•"/>
            </a:pPr>
            <a:r>
              <a:rPr lang="en-GB" dirty="0"/>
              <a:t>Disaster Recovery Services and IT Service Continuity are the activities associated with providing prioritised IT Service Continuity and Disaster Recovery Services for Eskom applications in respect of the infrastructure associated to the applications i.e. servers, storage/data and backup infrastructure.  The Supplier will provide Disaster Recovery Services according to Eskom’s Disaster Recovery Plan, in respect of the infrastructure under the Supplier's control.</a:t>
            </a:r>
          </a:p>
          <a:p>
            <a:pPr marL="285750" indent="-285750">
              <a:buClr>
                <a:srgbClr val="83725B"/>
              </a:buClr>
              <a:buFont typeface="Arial" panose="020B0604020202020204" pitchFamily="34" charset="0"/>
              <a:buChar char="•"/>
            </a:pPr>
            <a:endParaRPr lang="en-GB" dirty="0"/>
          </a:p>
          <a:p>
            <a:pPr marL="285750" indent="-285750">
              <a:buFont typeface="Arial" panose="020B0604020202020204" pitchFamily="34" charset="0"/>
              <a:buChar char="•"/>
            </a:pPr>
            <a:r>
              <a:rPr lang="en-GB" dirty="0"/>
              <a:t>Eskom has an internal Disaster Recovery team that manages the Disaster Recovery function for Eskom systems and requires the following DR services from the Supplier to support the DR function:</a:t>
            </a:r>
            <a:endParaRPr lang="en-ZA" dirty="0"/>
          </a:p>
          <a:p>
            <a:pPr marL="483357" lvl="1" indent="-285750">
              <a:buFont typeface="Courier New" panose="02070309020205020404" pitchFamily="49" charset="0"/>
              <a:buChar char="o"/>
            </a:pPr>
            <a:r>
              <a:rPr lang="en-GB" dirty="0"/>
              <a:t>Development and maintenance of a Disaster Recovery Plan is done by the Eskom DR team however the execution of the plan during an actual Disaster or DR test is a requirement from the Supplier, as well as the provision of technical information for the development of the plan.</a:t>
            </a:r>
            <a:endParaRPr lang="en-ZA" dirty="0"/>
          </a:p>
          <a:p>
            <a:pPr marL="483357" lvl="1" indent="-285750">
              <a:buFont typeface="Courier New" panose="02070309020205020404" pitchFamily="49" charset="0"/>
              <a:buChar char="o"/>
            </a:pPr>
            <a:r>
              <a:rPr lang="en-GB" dirty="0"/>
              <a:t>Disaster Recovery testing coordination is done by the Eskom DR team however, assistance and participation with testing is required from the Supplier.</a:t>
            </a:r>
            <a:endParaRPr lang="en-ZA" dirty="0"/>
          </a:p>
          <a:p>
            <a:pPr marL="285750" indent="-285750">
              <a:buClr>
                <a:srgbClr val="83725B"/>
              </a:buClr>
              <a:buFont typeface="Arial" panose="020B0604020202020204" pitchFamily="34" charset="0"/>
              <a:buChar char="•"/>
            </a:pPr>
            <a:endParaRPr lang="en-ZA" dirty="0"/>
          </a:p>
          <a:p>
            <a:pPr marL="285750" indent="-285750">
              <a:buClr>
                <a:srgbClr val="83725B"/>
              </a:buClr>
              <a:buFont typeface="Arial" panose="020B0604020202020204" pitchFamily="34" charset="0"/>
              <a:buChar char="•"/>
            </a:pPr>
            <a:endParaRPr lang="en-GB" dirty="0">
              <a:solidFill>
                <a:srgbClr val="003896"/>
              </a:solidFill>
            </a:endParaRPr>
          </a:p>
          <a:p>
            <a:pPr>
              <a:buClr>
                <a:srgbClr val="83725B"/>
              </a:buClr>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997151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15704"/>
            <a:ext cx="7002570" cy="3385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Inclusions  </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Inclusions</a:t>
            </a:r>
            <a:r>
              <a:rPr lang="en-US" b="1" u="sng" dirty="0">
                <a:solidFill>
                  <a:srgbClr val="003896"/>
                </a:solidFill>
              </a:rPr>
              <a:t>:</a:t>
            </a:r>
          </a:p>
          <a:p>
            <a:pPr>
              <a:buClr>
                <a:srgbClr val="83725B"/>
              </a:buClr>
            </a:pPr>
            <a:endParaRPr lang="en-US" b="1" u="sng" dirty="0">
              <a:solidFill>
                <a:srgbClr val="003896"/>
              </a:solidFill>
            </a:endParaRPr>
          </a:p>
          <a:p>
            <a:r>
              <a:rPr lang="en-GB" dirty="0"/>
              <a:t>This section specifies those activities associated with the infrastructure support, that are deemed included with the services required by Eskom.</a:t>
            </a:r>
            <a:endParaRPr lang="en-ZA" dirty="0"/>
          </a:p>
          <a:p>
            <a:pPr marL="285750" lvl="0" indent="-285750">
              <a:buFont typeface="Arial" panose="020B0604020202020204" pitchFamily="34" charset="0"/>
              <a:buChar char="•"/>
            </a:pPr>
            <a:r>
              <a:rPr lang="en-GB" dirty="0"/>
              <a:t>Eskom’s Operation Technology (OT) infrastructure will require technical support.</a:t>
            </a:r>
            <a:endParaRPr lang="en-ZA" dirty="0"/>
          </a:p>
          <a:p>
            <a:pPr marL="285750" lvl="0" indent="-285750">
              <a:buFont typeface="Arial" panose="020B0604020202020204" pitchFamily="34" charset="0"/>
              <a:buChar char="•"/>
            </a:pPr>
            <a:r>
              <a:rPr lang="en-GB" dirty="0"/>
              <a:t>Installation and configuration of environments in scope.</a:t>
            </a:r>
            <a:endParaRPr lang="en-ZA" dirty="0"/>
          </a:p>
          <a:p>
            <a:pPr marL="285750" lvl="0" indent="-285750">
              <a:buFont typeface="Arial" panose="020B0604020202020204" pitchFamily="34" charset="0"/>
              <a:buChar char="•"/>
            </a:pPr>
            <a:r>
              <a:rPr lang="en-GB" dirty="0"/>
              <a:t>Eskom may require the Supplier to supply the hardware and Spectrum software for the SAP backups. The Supplier may be required to purchase the exiting SAP backup hardware, refresh it when necessary and provide it back to Eskom as a service. Please supply pricing to show support costs for these backups and include a separate view for the hardware and Spectrum software cost. Eskom will have the option to supply this software itself or opt for the Supplier to supply this software.</a:t>
            </a:r>
            <a:endParaRPr lang="en-ZA" dirty="0"/>
          </a:p>
          <a:p>
            <a:pPr marL="285750" lvl="0" indent="-285750">
              <a:buFont typeface="Arial" panose="020B0604020202020204" pitchFamily="34" charset="0"/>
              <a:buChar char="•"/>
            </a:pPr>
            <a:r>
              <a:rPr lang="en-GB" dirty="0"/>
              <a:t>Eskom has infrastructure located countrywide that are supported by our two IaaS service providers. Eskom has IT solutions deployed on infrastructure that spans across the locations e.g. solutions are deployed on infrastructure located in central region are linked to infrastructure located in the regions. Due to the solution architecture, the various IT service providers are expected to collaborate with each other for server, storage and backup related matters. </a:t>
            </a:r>
          </a:p>
          <a:p>
            <a:pPr marL="285750" indent="-285750">
              <a:buFont typeface="Arial" panose="020B0604020202020204" pitchFamily="34" charset="0"/>
              <a:buChar char="•"/>
            </a:pPr>
            <a:r>
              <a:rPr lang="en-GB" dirty="0"/>
              <a:t>The Cross Functional Services Supplier is dependent on input from the IT service providers to deliver on their mandate. The Supplier will therefore provide assistance to the Cross functional Supplier as described in the SOW.</a:t>
            </a:r>
            <a:endParaRPr lang="en-ZA" dirty="0"/>
          </a:p>
          <a:p>
            <a:pPr>
              <a:buClr>
                <a:srgbClr val="83725B"/>
              </a:buClr>
            </a:pPr>
            <a:endParaRPr lang="en-GB" dirty="0">
              <a:solidFill>
                <a:srgbClr val="003896"/>
              </a:solidFill>
            </a:endParaRPr>
          </a:p>
          <a:p>
            <a:pPr>
              <a:buClr>
                <a:srgbClr val="83725B"/>
              </a:buClr>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2766482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15704"/>
            <a:ext cx="7002570" cy="3385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Inclusions  </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Inclusions</a:t>
            </a:r>
            <a:r>
              <a:rPr lang="en-US" b="1" u="sng" dirty="0">
                <a:solidFill>
                  <a:srgbClr val="003896"/>
                </a:solidFill>
              </a:rPr>
              <a:t>:</a:t>
            </a:r>
          </a:p>
          <a:p>
            <a:pPr>
              <a:buClr>
                <a:srgbClr val="83725B"/>
              </a:buClr>
            </a:pPr>
            <a:endParaRPr lang="en-US" b="1" u="sng" dirty="0">
              <a:solidFill>
                <a:srgbClr val="003896"/>
              </a:solidFill>
            </a:endParaRPr>
          </a:p>
          <a:p>
            <a:pPr lvl="0"/>
            <a:r>
              <a:rPr lang="en-GB" dirty="0"/>
              <a:t>Eskom will also require ad-hoc services from the Service Provider. The following list of ad-hoc services should be provided, including but not limited to:</a:t>
            </a:r>
            <a:endParaRPr lang="en-ZA" dirty="0"/>
          </a:p>
          <a:p>
            <a:pPr marL="285750" lvl="0" indent="-285750">
              <a:buFont typeface="Arial" panose="020B0604020202020204" pitchFamily="34" charset="0"/>
              <a:buChar char="•"/>
            </a:pPr>
            <a:r>
              <a:rPr lang="en-GB" dirty="0"/>
              <a:t>Install X86 Server (Windows, Linux </a:t>
            </a:r>
            <a:r>
              <a:rPr lang="en-GB" dirty="0" err="1"/>
              <a:t>etc</a:t>
            </a:r>
            <a:r>
              <a:rPr lang="en-GB" dirty="0"/>
              <a:t>)</a:t>
            </a:r>
            <a:endParaRPr lang="en-ZA" dirty="0"/>
          </a:p>
          <a:p>
            <a:pPr marL="285750" lvl="0" indent="-285750">
              <a:buFont typeface="Arial" panose="020B0604020202020204" pitchFamily="34" charset="0"/>
              <a:buChar char="•"/>
            </a:pPr>
            <a:r>
              <a:rPr lang="en-GB" dirty="0"/>
              <a:t>Install master installation version (e.g. IBM NIM server)</a:t>
            </a:r>
            <a:endParaRPr lang="en-ZA" dirty="0"/>
          </a:p>
          <a:p>
            <a:pPr marL="285750" lvl="0" indent="-285750">
              <a:buFont typeface="Arial" panose="020B0604020202020204" pitchFamily="34" charset="0"/>
              <a:buChar char="•"/>
            </a:pPr>
            <a:r>
              <a:rPr lang="en-GB" dirty="0"/>
              <a:t>Install UNIX Server </a:t>
            </a:r>
            <a:endParaRPr lang="en-ZA" dirty="0"/>
          </a:p>
          <a:p>
            <a:pPr marL="285750" lvl="0" indent="-285750">
              <a:buFont typeface="Arial" panose="020B0604020202020204" pitchFamily="34" charset="0"/>
              <a:buChar char="•"/>
            </a:pPr>
            <a:r>
              <a:rPr lang="en-GB" dirty="0"/>
              <a:t>Create virtual server (Windows)</a:t>
            </a:r>
            <a:endParaRPr lang="en-ZA" dirty="0"/>
          </a:p>
          <a:p>
            <a:pPr marL="285750" lvl="0" indent="-285750">
              <a:buFont typeface="Arial" panose="020B0604020202020204" pitchFamily="34" charset="0"/>
              <a:buChar char="•"/>
            </a:pPr>
            <a:r>
              <a:rPr lang="en-GB" dirty="0"/>
              <a:t>Create virtual server (Linux)</a:t>
            </a:r>
            <a:endParaRPr lang="en-ZA" dirty="0"/>
          </a:p>
          <a:p>
            <a:pPr marL="285750" lvl="0" indent="-285750">
              <a:buFont typeface="Arial" panose="020B0604020202020204" pitchFamily="34" charset="0"/>
              <a:buChar char="•"/>
            </a:pPr>
            <a:r>
              <a:rPr lang="en-GB" dirty="0"/>
              <a:t>Create virtual server (Oracle OVM)</a:t>
            </a:r>
            <a:endParaRPr lang="en-ZA" dirty="0"/>
          </a:p>
          <a:p>
            <a:pPr marL="285750" lvl="0" indent="-285750">
              <a:buFont typeface="Arial" panose="020B0604020202020204" pitchFamily="34" charset="0"/>
              <a:buChar char="•"/>
            </a:pPr>
            <a:r>
              <a:rPr lang="en-GB" dirty="0"/>
              <a:t>Create virtual server (UNIX)</a:t>
            </a:r>
            <a:endParaRPr lang="en-ZA" dirty="0"/>
          </a:p>
          <a:p>
            <a:pPr marL="285750" lvl="0" indent="-285750">
              <a:buFont typeface="Arial" panose="020B0604020202020204" pitchFamily="34" charset="0"/>
              <a:buChar char="•"/>
            </a:pPr>
            <a:r>
              <a:rPr lang="en-GB" dirty="0"/>
              <a:t>Create virtual server template (Windows, Linux </a:t>
            </a:r>
            <a:r>
              <a:rPr lang="en-GB" dirty="0" err="1"/>
              <a:t>etc</a:t>
            </a:r>
            <a:r>
              <a:rPr lang="en-GB" dirty="0"/>
              <a:t>) </a:t>
            </a:r>
            <a:endParaRPr lang="en-ZA" dirty="0"/>
          </a:p>
          <a:p>
            <a:pPr marL="285750" lvl="0" indent="-285750">
              <a:buFont typeface="Arial" panose="020B0604020202020204" pitchFamily="34" charset="0"/>
              <a:buChar char="•"/>
            </a:pPr>
            <a:r>
              <a:rPr lang="en-GB" dirty="0"/>
              <a:t>Physical to Virtual migration </a:t>
            </a:r>
            <a:endParaRPr lang="en-ZA" dirty="0"/>
          </a:p>
          <a:p>
            <a:pPr marL="285750" lvl="0" indent="-285750">
              <a:buFont typeface="Arial" panose="020B0604020202020204" pitchFamily="34" charset="0"/>
              <a:buChar char="•"/>
            </a:pPr>
            <a:r>
              <a:rPr lang="en-GB" dirty="0"/>
              <a:t>Virtual server host build X 86</a:t>
            </a:r>
            <a:endParaRPr lang="en-ZA" dirty="0"/>
          </a:p>
          <a:p>
            <a:pPr marL="285750" lvl="0" indent="-285750">
              <a:buFont typeface="Arial" panose="020B0604020202020204" pitchFamily="34" charset="0"/>
              <a:buChar char="•"/>
            </a:pPr>
            <a:r>
              <a:rPr lang="en-GB" dirty="0"/>
              <a:t>Virtual server host build RISC</a:t>
            </a:r>
            <a:endParaRPr lang="en-ZA" dirty="0"/>
          </a:p>
          <a:p>
            <a:pPr marL="285750" lvl="0" indent="-285750">
              <a:buFont typeface="Arial" panose="020B0604020202020204" pitchFamily="34" charset="0"/>
              <a:buChar char="•"/>
            </a:pPr>
            <a:r>
              <a:rPr lang="en-GB" dirty="0"/>
              <a:t>Setup and configuration of storage</a:t>
            </a:r>
            <a:endParaRPr lang="en-ZA" dirty="0"/>
          </a:p>
          <a:p>
            <a:pPr marL="285750" lvl="0" indent="-285750">
              <a:buFont typeface="Arial" panose="020B0604020202020204" pitchFamily="34" charset="0"/>
              <a:buChar char="•"/>
            </a:pPr>
            <a:r>
              <a:rPr lang="en-GB" dirty="0"/>
              <a:t>Setup and configuration of backups</a:t>
            </a:r>
            <a:endParaRPr lang="en-ZA" dirty="0"/>
          </a:p>
          <a:p>
            <a:pPr marL="285750" lvl="0" indent="-285750">
              <a:buFont typeface="Arial" panose="020B0604020202020204" pitchFamily="34" charset="0"/>
              <a:buChar char="•"/>
            </a:pPr>
            <a:r>
              <a:rPr lang="en-GB" dirty="0"/>
              <a:t>Setup and configuration of restores</a:t>
            </a:r>
            <a:endParaRPr lang="en-ZA" dirty="0"/>
          </a:p>
          <a:p>
            <a:pPr marL="285750" lvl="0" indent="-285750">
              <a:buFont typeface="Arial" panose="020B0604020202020204" pitchFamily="34" charset="0"/>
              <a:buChar char="•"/>
            </a:pPr>
            <a:r>
              <a:rPr lang="en-GB" dirty="0"/>
              <a:t>Movement of hardware between locations</a:t>
            </a:r>
            <a:endParaRPr lang="en-ZA" dirty="0"/>
          </a:p>
          <a:p>
            <a:endParaRPr lang="en-US" dirty="0"/>
          </a:p>
          <a:p>
            <a:r>
              <a:rPr lang="en-US" b="1" dirty="0"/>
              <a:t>NB. Costs for the ad-hoc services above are non-committal and will only be paid when services are rendered.</a:t>
            </a:r>
            <a:endParaRPr lang="en-ZA" b="1" dirty="0"/>
          </a:p>
          <a:p>
            <a:pPr>
              <a:buClr>
                <a:srgbClr val="83725B"/>
              </a:buClr>
            </a:pPr>
            <a:endParaRPr lang="en-GB" dirty="0">
              <a:solidFill>
                <a:srgbClr val="003896"/>
              </a:solidFill>
            </a:endParaRPr>
          </a:p>
          <a:p>
            <a:pPr>
              <a:buClr>
                <a:srgbClr val="83725B"/>
              </a:buClr>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2341461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15704"/>
            <a:ext cx="7002570" cy="3385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200" dirty="0"/>
              <a:t>Hybrid IT Managed Services – Exclusions  </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Exclusions</a:t>
            </a:r>
            <a:r>
              <a:rPr lang="en-US" b="1" u="sng" dirty="0">
                <a:solidFill>
                  <a:srgbClr val="003896"/>
                </a:solidFill>
              </a:rPr>
              <a:t>:</a:t>
            </a:r>
          </a:p>
          <a:p>
            <a:pPr>
              <a:buClr>
                <a:srgbClr val="83725B"/>
              </a:buClr>
            </a:pPr>
            <a:endParaRPr lang="en-US" b="1" u="sng" dirty="0">
              <a:solidFill>
                <a:srgbClr val="003896"/>
              </a:solidFill>
            </a:endParaRPr>
          </a:p>
          <a:p>
            <a:r>
              <a:rPr lang="en-GB" dirty="0"/>
              <a:t>The following items are specifically excluded from this SOW:</a:t>
            </a:r>
            <a:endParaRPr lang="en-ZA" dirty="0"/>
          </a:p>
          <a:p>
            <a:pPr marL="285750" lvl="0" indent="-285750">
              <a:buFont typeface="Arial" panose="020B0604020202020204" pitchFamily="34" charset="0"/>
              <a:buChar char="•"/>
            </a:pPr>
            <a:r>
              <a:rPr lang="en-GB" dirty="0"/>
              <a:t>Application installation, support and management (however, assistance with server/OS related tasks for applications is included)</a:t>
            </a:r>
            <a:endParaRPr lang="en-ZA" dirty="0"/>
          </a:p>
          <a:p>
            <a:pPr marL="285750" lvl="0" indent="-285750">
              <a:buFont typeface="Arial" panose="020B0604020202020204" pitchFamily="34" charset="0"/>
              <a:buChar char="•"/>
            </a:pPr>
            <a:r>
              <a:rPr lang="en-GB" dirty="0"/>
              <a:t>Database creation, support and management (however, assistance with server/OS related tasks for databases is included)	</a:t>
            </a:r>
            <a:endParaRPr lang="en-ZA" dirty="0"/>
          </a:p>
          <a:p>
            <a:pPr marL="285750" lvl="0" indent="-285750">
              <a:buFont typeface="Arial" panose="020B0604020202020204" pitchFamily="34" charset="0"/>
              <a:buChar char="•"/>
            </a:pPr>
            <a:r>
              <a:rPr lang="en-GB" dirty="0"/>
              <a:t>Development and maintenance of a Disaster Recovery Plan (however, the execution of the plan during a Disaster or DR test is included, as well as the provision of technical information for the development of the plan)</a:t>
            </a:r>
            <a:endParaRPr lang="en-ZA" dirty="0"/>
          </a:p>
          <a:p>
            <a:pPr marL="285750" lvl="0" indent="-285750">
              <a:buFont typeface="Arial" panose="020B0604020202020204" pitchFamily="34" charset="0"/>
              <a:buChar char="•"/>
            </a:pPr>
            <a:r>
              <a:rPr lang="en-GB" dirty="0"/>
              <a:t>Disaster Recovery testing coordination (however, assistance with testing is included)</a:t>
            </a:r>
            <a:endParaRPr lang="en-ZA" dirty="0"/>
          </a:p>
          <a:p>
            <a:pPr>
              <a:buClr>
                <a:srgbClr val="83725B"/>
              </a:buClr>
            </a:pPr>
            <a:endParaRPr lang="en-GB" dirty="0">
              <a:solidFill>
                <a:srgbClr val="003896"/>
              </a:solidFill>
            </a:endParaRPr>
          </a:p>
          <a:p>
            <a:pPr>
              <a:buClr>
                <a:srgbClr val="83725B"/>
              </a:buClr>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spTree>
    <p:extLst>
      <p:ext uri="{BB962C8B-B14F-4D97-AF65-F5344CB8AC3E}">
        <p14:creationId xmlns:p14="http://schemas.microsoft.com/office/powerpoint/2010/main" val="40600663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36536"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50" cy="158750"/>
                      </a:xfrm>
                      <a:prstGeom prst="rect">
                        <a:avLst/>
                      </a:prstGeom>
                    </p:spPr>
                  </p:pic>
                </p:oleObj>
              </mc:Fallback>
            </mc:AlternateContent>
          </a:graphicData>
        </a:graphic>
      </p:graphicFrame>
      <p:sp>
        <p:nvSpPr>
          <p:cNvPr id="2" name="Title 1"/>
          <p:cNvSpPr>
            <a:spLocks noGrp="1"/>
          </p:cNvSpPr>
          <p:nvPr>
            <p:ph type="title"/>
            <p:custDataLst>
              <p:tags r:id="rId3"/>
            </p:custDataLst>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US" dirty="0"/>
              <a:t>Hybrid IT Managed Services - Service Level Requirements Overview</a:t>
            </a:r>
          </a:p>
        </p:txBody>
      </p:sp>
      <p:sp>
        <p:nvSpPr>
          <p:cNvPr id="4" name="Rectangle 3"/>
          <p:cNvSpPr/>
          <p:nvPr/>
        </p:nvSpPr>
        <p:spPr>
          <a:xfrm>
            <a:off x="177420" y="1049392"/>
            <a:ext cx="8748216" cy="5139869"/>
          </a:xfrm>
          <a:prstGeom prst="rect">
            <a:avLst/>
          </a:prstGeom>
        </p:spPr>
        <p:txBody>
          <a:bodyPr wrap="square">
            <a:spAutoFit/>
          </a:bodyPr>
          <a:lstStyle/>
          <a:p>
            <a:r>
              <a:rPr lang="en-GB" b="1" u="sng" dirty="0">
                <a:solidFill>
                  <a:srgbClr val="003896"/>
                </a:solidFill>
              </a:rPr>
              <a:t>Managed Service SLRs</a:t>
            </a:r>
            <a:r>
              <a:rPr lang="en-US" b="1" u="sng" dirty="0">
                <a:solidFill>
                  <a:srgbClr val="003896"/>
                </a:solidFill>
              </a:rPr>
              <a:t>:</a:t>
            </a:r>
          </a:p>
          <a:p>
            <a:endParaRPr lang="en-US" b="1" u="sng" dirty="0">
              <a:solidFill>
                <a:srgbClr val="003896"/>
              </a:solidFill>
            </a:endParaRPr>
          </a:p>
          <a:p>
            <a:pPr marL="285750" indent="-285750">
              <a:buFont typeface="Arial" panose="020B0604020202020204" pitchFamily="34" charset="0"/>
              <a:buChar char="•"/>
            </a:pPr>
            <a:r>
              <a:rPr lang="en-GB" dirty="0">
                <a:solidFill>
                  <a:srgbClr val="003896"/>
                </a:solidFill>
              </a:rPr>
              <a:t>Eskom needs service levels from the Supplier that will provide enterprise-grade support services.</a:t>
            </a:r>
            <a:endParaRPr lang="en-GB" dirty="0">
              <a:solidFill>
                <a:srgbClr val="FFC000"/>
              </a:solidFill>
              <a:latin typeface="Arial"/>
            </a:endParaRPr>
          </a:p>
          <a:p>
            <a:pPr marL="284400" indent="-284400" eaLnBrk="0" hangingPunct="0">
              <a:lnSpc>
                <a:spcPct val="150000"/>
              </a:lnSpc>
              <a:spcBef>
                <a:spcPts val="0"/>
              </a:spcBef>
              <a:buClr>
                <a:srgbClr val="8C7F6D"/>
              </a:buClr>
              <a:buFontTx/>
              <a:buChar char="•"/>
              <a:tabLst>
                <a:tab pos="252095" algn="l"/>
                <a:tab pos="504190" algn="l"/>
                <a:tab pos="756285" algn="l"/>
                <a:tab pos="1007745" algn="l"/>
                <a:tab pos="1259840" algn="l"/>
                <a:tab pos="1511935" algn="l"/>
                <a:tab pos="1764030" algn="l"/>
                <a:tab pos="2016125" algn="l"/>
                <a:tab pos="2268220" algn="l"/>
                <a:tab pos="2520315" algn="l"/>
                <a:tab pos="2771775" algn="l"/>
              </a:tabLst>
            </a:pPr>
            <a:r>
              <a:rPr lang="en-GB" dirty="0">
                <a:solidFill>
                  <a:srgbClr val="003896"/>
                </a:solidFill>
                <a:latin typeface="Arial"/>
              </a:rPr>
              <a:t>Eskom requires three possible levels of services </a:t>
            </a:r>
          </a:p>
          <a:p>
            <a:pPr marL="752231" lvl="1" indent="-285750" eaLnBrk="0" hangingPunct="0">
              <a:lnSpc>
                <a:spcPct val="150000"/>
              </a:lnSpc>
              <a:spcBef>
                <a:spcPts val="0"/>
              </a:spcBef>
              <a:buClr>
                <a:srgbClr val="8C7F6D"/>
              </a:buClr>
              <a:buFont typeface="Courier New" panose="02070309020205020404" pitchFamily="49" charset="0"/>
              <a:buChar char="o"/>
              <a:tabLst>
                <a:tab pos="252095" algn="l"/>
                <a:tab pos="504190" algn="l"/>
                <a:tab pos="756285" algn="l"/>
                <a:tab pos="1007745" algn="l"/>
                <a:tab pos="1259840" algn="l"/>
                <a:tab pos="1511935" algn="l"/>
                <a:tab pos="1764030" algn="l"/>
                <a:tab pos="2016125" algn="l"/>
                <a:tab pos="2268220" algn="l"/>
                <a:tab pos="2520315" algn="l"/>
                <a:tab pos="2771775" algn="l"/>
              </a:tabLst>
            </a:pPr>
            <a:r>
              <a:rPr lang="en-GB" dirty="0">
                <a:solidFill>
                  <a:srgbClr val="003896"/>
                </a:solidFill>
                <a:latin typeface="Arial"/>
              </a:rPr>
              <a:t>Standard – 98.5% 10x7</a:t>
            </a:r>
          </a:p>
          <a:p>
            <a:pPr marL="752231" lvl="1" indent="-285750" eaLnBrk="0" hangingPunct="0">
              <a:lnSpc>
                <a:spcPct val="150000"/>
              </a:lnSpc>
              <a:spcBef>
                <a:spcPts val="0"/>
              </a:spcBef>
              <a:buClr>
                <a:srgbClr val="8C7F6D"/>
              </a:buClr>
              <a:buFont typeface="Courier New" panose="02070309020205020404" pitchFamily="49" charset="0"/>
              <a:buChar char="o"/>
              <a:tabLst>
                <a:tab pos="252095" algn="l"/>
                <a:tab pos="504190" algn="l"/>
                <a:tab pos="756285" algn="l"/>
                <a:tab pos="1007745" algn="l"/>
                <a:tab pos="1259840" algn="l"/>
                <a:tab pos="1511935" algn="l"/>
                <a:tab pos="1764030" algn="l"/>
                <a:tab pos="2016125" algn="l"/>
                <a:tab pos="2268220" algn="l"/>
                <a:tab pos="2520315" algn="l"/>
                <a:tab pos="2771775" algn="l"/>
              </a:tabLst>
            </a:pPr>
            <a:r>
              <a:rPr lang="en-GB" dirty="0">
                <a:solidFill>
                  <a:srgbClr val="003896"/>
                </a:solidFill>
                <a:latin typeface="Arial"/>
              </a:rPr>
              <a:t>Advanced – 99.5% 24x7</a:t>
            </a:r>
          </a:p>
          <a:p>
            <a:pPr marL="752231" lvl="1" indent="-285750" eaLnBrk="0" hangingPunct="0">
              <a:lnSpc>
                <a:spcPct val="150000"/>
              </a:lnSpc>
              <a:spcBef>
                <a:spcPts val="0"/>
              </a:spcBef>
              <a:buClr>
                <a:srgbClr val="8C7F6D"/>
              </a:buClr>
              <a:buFont typeface="Courier New" panose="02070309020205020404" pitchFamily="49" charset="0"/>
              <a:buChar char="o"/>
              <a:tabLst>
                <a:tab pos="252095" algn="l"/>
                <a:tab pos="504190" algn="l"/>
                <a:tab pos="756285" algn="l"/>
                <a:tab pos="1007745" algn="l"/>
                <a:tab pos="1259840" algn="l"/>
                <a:tab pos="1511935" algn="l"/>
                <a:tab pos="1764030" algn="l"/>
                <a:tab pos="2016125" algn="l"/>
                <a:tab pos="2268220" algn="l"/>
                <a:tab pos="2520315" algn="l"/>
                <a:tab pos="2771775" algn="l"/>
              </a:tabLst>
            </a:pPr>
            <a:r>
              <a:rPr lang="en-GB" dirty="0">
                <a:solidFill>
                  <a:srgbClr val="003896"/>
                </a:solidFill>
                <a:latin typeface="Arial"/>
              </a:rPr>
              <a:t>Premium – 99.9% 24x7</a:t>
            </a:r>
          </a:p>
          <a:p>
            <a:pPr marL="284400" indent="-284400" eaLnBrk="0" hangingPunct="0">
              <a:lnSpc>
                <a:spcPct val="150000"/>
              </a:lnSpc>
              <a:spcBef>
                <a:spcPts val="0"/>
              </a:spcBef>
              <a:buClr>
                <a:srgbClr val="8C7F6D"/>
              </a:buClr>
              <a:buFontTx/>
              <a:buChar char="•"/>
              <a:tabLst>
                <a:tab pos="252095" algn="l"/>
                <a:tab pos="504190" algn="l"/>
                <a:tab pos="756285" algn="l"/>
                <a:tab pos="1007745" algn="l"/>
                <a:tab pos="1259840" algn="l"/>
                <a:tab pos="1511935" algn="l"/>
                <a:tab pos="1764030" algn="l"/>
                <a:tab pos="2016125" algn="l"/>
                <a:tab pos="2268220" algn="l"/>
                <a:tab pos="2520315" algn="l"/>
                <a:tab pos="2771775" algn="l"/>
              </a:tabLst>
            </a:pPr>
            <a:r>
              <a:rPr lang="en-GB" dirty="0">
                <a:solidFill>
                  <a:srgbClr val="003896"/>
                </a:solidFill>
                <a:latin typeface="Arial"/>
              </a:rPr>
              <a:t>The level of service is determined based on the Business criticality for a specific environment.</a:t>
            </a:r>
          </a:p>
          <a:p>
            <a:pPr marL="284400" indent="-284400" eaLnBrk="0" hangingPunct="0">
              <a:lnSpc>
                <a:spcPct val="150000"/>
              </a:lnSpc>
              <a:spcBef>
                <a:spcPts val="0"/>
              </a:spcBef>
              <a:buClr>
                <a:srgbClr val="8C7F6D"/>
              </a:buClr>
              <a:buFontTx/>
              <a:buChar char="•"/>
              <a:tabLst>
                <a:tab pos="252095" algn="l"/>
                <a:tab pos="504190" algn="l"/>
                <a:tab pos="756285" algn="l"/>
                <a:tab pos="1007745" algn="l"/>
                <a:tab pos="1259840" algn="l"/>
                <a:tab pos="1511935" algn="l"/>
                <a:tab pos="1764030" algn="l"/>
                <a:tab pos="2016125" algn="l"/>
                <a:tab pos="2268220" algn="l"/>
                <a:tab pos="2520315" algn="l"/>
                <a:tab pos="2771775" algn="l"/>
              </a:tabLst>
            </a:pPr>
            <a:endParaRPr lang="en-GB" dirty="0">
              <a:solidFill>
                <a:srgbClr val="003896"/>
              </a:solidFill>
              <a:latin typeface="Arial"/>
            </a:endParaRPr>
          </a:p>
          <a:p>
            <a:pPr eaLnBrk="0" hangingPunct="0">
              <a:lnSpc>
                <a:spcPct val="150000"/>
              </a:lnSpc>
              <a:spcBef>
                <a:spcPts val="0"/>
              </a:spcBef>
              <a:buClr>
                <a:srgbClr val="8C7F6D"/>
              </a:buClr>
              <a:tabLst>
                <a:tab pos="252095" algn="l"/>
                <a:tab pos="504190" algn="l"/>
                <a:tab pos="756285" algn="l"/>
                <a:tab pos="1007745" algn="l"/>
                <a:tab pos="1259840" algn="l"/>
                <a:tab pos="1511935" algn="l"/>
                <a:tab pos="1764030" algn="l"/>
                <a:tab pos="2016125" algn="l"/>
                <a:tab pos="2268220" algn="l"/>
                <a:tab pos="2520315" algn="l"/>
                <a:tab pos="2771775" algn="l"/>
              </a:tabLst>
            </a:pPr>
            <a:r>
              <a:rPr lang="en-GB" b="1" dirty="0">
                <a:solidFill>
                  <a:srgbClr val="003896"/>
                </a:solidFill>
                <a:latin typeface="Arial"/>
              </a:rPr>
              <a:t>NB. </a:t>
            </a:r>
            <a:r>
              <a:rPr lang="en-GB" b="1" dirty="0">
                <a:solidFill>
                  <a:srgbClr val="003896"/>
                </a:solidFill>
              </a:rPr>
              <a:t>Eskom’s expectations for service performance are described in detail in the SOW and in Appendix B. Eskom has a </a:t>
            </a:r>
            <a:r>
              <a:rPr lang="en-GB" b="1" dirty="0"/>
              <a:t>Cross-Functional Cloud Services Service Provider that oversees the delivery of services to Eskom.  The Supplier must familiarise themselves with the Cross-Functional Cloud Services SOW.</a:t>
            </a:r>
          </a:p>
        </p:txBody>
      </p:sp>
    </p:spTree>
    <p:extLst>
      <p:ext uri="{BB962C8B-B14F-4D97-AF65-F5344CB8AC3E}">
        <p14:creationId xmlns:p14="http://schemas.microsoft.com/office/powerpoint/2010/main" val="47100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dirty="0"/>
              <a:t>Hybrid IT Managed Services - </a:t>
            </a:r>
            <a:r>
              <a:rPr lang="en-GB" dirty="0"/>
              <a:t>Transition and Transformation Management </a:t>
            </a:r>
            <a:endParaRPr lang="en-ZA" dirty="0"/>
          </a:p>
        </p:txBody>
      </p:sp>
      <p:sp>
        <p:nvSpPr>
          <p:cNvPr id="6" name="Rectangle 6"/>
          <p:cNvSpPr txBox="1"/>
          <p:nvPr/>
        </p:nvSpPr>
        <p:spPr>
          <a:xfrm>
            <a:off x="122237" y="1022849"/>
            <a:ext cx="8911403" cy="5770179"/>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285750" lvl="0" indent="-285750">
              <a:buFont typeface="Arial" panose="020B0604020202020204" pitchFamily="34" charset="0"/>
              <a:buChar char="•"/>
            </a:pPr>
            <a:r>
              <a:rPr lang="en-GB" dirty="0"/>
              <a:t>A high-Level Roadmap with key milestones</a:t>
            </a:r>
            <a:endParaRPr lang="en-ZA" dirty="0"/>
          </a:p>
          <a:p>
            <a:pPr marL="285750" lvl="0" indent="-285750">
              <a:buFont typeface="Arial" panose="020B0604020202020204" pitchFamily="34" charset="0"/>
              <a:buChar char="•"/>
            </a:pPr>
            <a:r>
              <a:rPr lang="en-GB" dirty="0"/>
              <a:t>Detailed Project plan reflecting the transition of the service</a:t>
            </a:r>
            <a:endParaRPr lang="en-ZA" dirty="0"/>
          </a:p>
          <a:p>
            <a:pPr marL="285750" lvl="0" indent="-285750">
              <a:buFont typeface="Arial" panose="020B0604020202020204" pitchFamily="34" charset="0"/>
              <a:buChar char="•"/>
            </a:pPr>
            <a:r>
              <a:rPr lang="en-GB" dirty="0"/>
              <a:t>Detail all assumptions</a:t>
            </a:r>
            <a:endParaRPr lang="en-ZA" dirty="0"/>
          </a:p>
          <a:p>
            <a:pPr marL="285750" lvl="0" indent="-285750">
              <a:buFont typeface="Arial" panose="020B0604020202020204" pitchFamily="34" charset="0"/>
              <a:buChar char="•"/>
            </a:pPr>
            <a:r>
              <a:rPr lang="en-GB" dirty="0"/>
              <a:t>Detail all risks and mitigation plans</a:t>
            </a:r>
            <a:endParaRPr lang="en-ZA" dirty="0"/>
          </a:p>
          <a:p>
            <a:pPr marL="285750" lvl="0" indent="-285750">
              <a:buFont typeface="Arial" panose="020B0604020202020204" pitchFamily="34" charset="0"/>
              <a:buChar char="•"/>
            </a:pPr>
            <a:r>
              <a:rPr lang="en-GB" dirty="0"/>
              <a:t>Inclusions and Exclusions </a:t>
            </a:r>
            <a:endParaRPr lang="en-ZA" dirty="0"/>
          </a:p>
          <a:p>
            <a:pPr marL="285750" lvl="0" indent="-285750">
              <a:buFont typeface="Arial" panose="020B0604020202020204" pitchFamily="34" charset="0"/>
              <a:buChar char="•"/>
            </a:pPr>
            <a:r>
              <a:rPr lang="en-GB" dirty="0"/>
              <a:t>RACI matrix</a:t>
            </a:r>
            <a:endParaRPr lang="en-ZA" dirty="0"/>
          </a:p>
          <a:p>
            <a:pPr marL="285750" lvl="0" indent="-285750">
              <a:buFont typeface="Arial" panose="020B0604020202020204" pitchFamily="34" charset="0"/>
              <a:buChar char="•"/>
            </a:pPr>
            <a:r>
              <a:rPr lang="en-GB" dirty="0"/>
              <a:t>Detail the methodology to be used to conduct a Due Diligence exercise </a:t>
            </a:r>
            <a:endParaRPr lang="en-ZA" dirty="0"/>
          </a:p>
          <a:p>
            <a:pPr marL="556244" lvl="2" indent="-285750">
              <a:buFont typeface="Courier New" panose="02070309020205020404" pitchFamily="49" charset="0"/>
              <a:buChar char="o"/>
            </a:pPr>
            <a:r>
              <a:rPr lang="en-GB" dirty="0"/>
              <a:t>A Due Diligence exercise is not compulsory however the methodology must be provided even if the Supplier chooses not to conduct the Due Diligence exercise. </a:t>
            </a:r>
            <a:endParaRPr lang="en-ZA" dirty="0"/>
          </a:p>
          <a:p>
            <a:pPr marL="556244" lvl="2" indent="-285750">
              <a:buFont typeface="Courier New" panose="02070309020205020404" pitchFamily="49" charset="0"/>
              <a:buChar char="o"/>
            </a:pPr>
            <a:r>
              <a:rPr lang="en-GB" dirty="0"/>
              <a:t>A Due Diligence exercise can be done for the purposes of improving the Suppliers service to Eskom and not for any pricing adjustments relating to the services or assets.</a:t>
            </a:r>
            <a:endParaRPr lang="en-ZA" dirty="0"/>
          </a:p>
          <a:p>
            <a:r>
              <a:rPr lang="en-GB" dirty="0"/>
              <a:t> </a:t>
            </a:r>
            <a:endParaRPr lang="en-ZA" dirty="0"/>
          </a:p>
          <a:p>
            <a:r>
              <a:rPr lang="en-GB" dirty="0"/>
              <a:t>NB. For the above requirement please supply a transition plan.</a:t>
            </a:r>
            <a:endParaRPr lang="en-ZA" dirty="0"/>
          </a:p>
          <a:p>
            <a:pPr marL="1620" lvl="1" indent="0">
              <a:spcBef>
                <a:spcPct val="50000"/>
              </a:spcBef>
              <a:buNone/>
            </a:pPr>
            <a:endParaRPr lang="en-GB" dirty="0">
              <a:solidFill>
                <a:srgbClr val="003896"/>
              </a:solidFill>
            </a:endParaRPr>
          </a:p>
        </p:txBody>
      </p:sp>
    </p:spTree>
    <p:extLst>
      <p:ext uri="{BB962C8B-B14F-4D97-AF65-F5344CB8AC3E}">
        <p14:creationId xmlns:p14="http://schemas.microsoft.com/office/powerpoint/2010/main" val="2329433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High level overview of scope</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r>
              <a:rPr lang="en-GB" dirty="0"/>
              <a:t>Eskom requires the Tenderer to provide the following:</a:t>
            </a:r>
          </a:p>
          <a:p>
            <a:endParaRPr lang="en-GB" dirty="0"/>
          </a:p>
          <a:p>
            <a:pPr marL="342900" indent="-342900">
              <a:buFont typeface="+mj-lt"/>
              <a:buAutoNum type="arabicPeriod"/>
            </a:pPr>
            <a:r>
              <a:rPr lang="en-GB" dirty="0"/>
              <a:t>Locally based hardware support and maintenance services for Eskom owned infrastructure.</a:t>
            </a:r>
          </a:p>
          <a:p>
            <a:pPr marL="342900" indent="-342900">
              <a:buFont typeface="+mj-lt"/>
              <a:buAutoNum type="arabicPeriod"/>
            </a:pPr>
            <a:endParaRPr lang="en-GB" dirty="0"/>
          </a:p>
          <a:p>
            <a:pPr lvl="1" indent="0">
              <a:buFont typeface="Arial" pitchFamily="34" charset="0"/>
              <a:buNone/>
            </a:pPr>
            <a:r>
              <a:rPr lang="en-US" dirty="0"/>
              <a:t>Supplier must have a local presence and supply hardware support and maintenance services on Eskom owned infrastructure hosted at various Eskom sites. These services will be driven by policies, processes and procedures in support of our day-to-day operations and business processes. Eskom requires a hardware support and maintenance offering that delivers the following services: </a:t>
            </a:r>
          </a:p>
          <a:p>
            <a:pPr lvl="1" indent="0">
              <a:buFont typeface="Arial" pitchFamily="34" charset="0"/>
              <a:buNone/>
            </a:pPr>
            <a:endParaRPr lang="en-US" dirty="0"/>
          </a:p>
          <a:p>
            <a:pPr marL="483357" lvl="1" indent="-285750"/>
            <a:r>
              <a:rPr lang="en-US" dirty="0"/>
              <a:t>The Supplier must provide proactive upgrading of all firmware and microcode of supported infrastructure as required and/or recommended by hardware OEM providers (e.g. IBM &amp; HPE) and in accordance with acceptable standards. </a:t>
            </a:r>
          </a:p>
          <a:p>
            <a:pPr marL="483357" lvl="1" indent="-285750"/>
            <a:r>
              <a:rPr lang="en-US" dirty="0"/>
              <a:t>The Supplier must liaise with hardware OEM providers where necessary with calls logged with OEM provider, which includes inter alia: Identification of the problem, liaising with OEM provider CE's and any escalations with the provider or third party that may be required. </a:t>
            </a:r>
          </a:p>
          <a:p>
            <a:pPr marL="483357" lvl="1" indent="-285750"/>
            <a:r>
              <a:rPr lang="en-US" dirty="0"/>
              <a:t>As and when required, Eskom will need to add equipment onto the maintenance contract at any time (through an agreed official process) and be able to remove equipment from the contract within a 30 day notice period.</a:t>
            </a:r>
          </a:p>
          <a:p>
            <a:pPr marL="483357" lvl="1" indent="-285750"/>
            <a:r>
              <a:rPr lang="en-US" dirty="0"/>
              <a:t>The Supplier needs to be an official/certified IBM and HPE partner.</a:t>
            </a:r>
          </a:p>
          <a:p>
            <a:pPr lvl="1" indent="0">
              <a:buFont typeface="Arial" pitchFamily="34" charset="0"/>
              <a:buNone/>
            </a:pPr>
            <a:endParaRPr lang="en-GB" sz="2000" dirty="0">
              <a:solidFill>
                <a:srgbClr val="003896"/>
              </a:solidFill>
            </a:endParaRPr>
          </a:p>
        </p:txBody>
      </p:sp>
    </p:spTree>
    <p:extLst>
      <p:ext uri="{BB962C8B-B14F-4D97-AF65-F5344CB8AC3E}">
        <p14:creationId xmlns:p14="http://schemas.microsoft.com/office/powerpoint/2010/main" val="27578225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15704"/>
            <a:ext cx="7002570" cy="3385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US" sz="2000"/>
              <a:t>Hybrid IT Managed Services</a:t>
            </a:r>
            <a:r>
              <a:rPr lang="en-US" sz="2200"/>
              <a:t> </a:t>
            </a:r>
            <a:r>
              <a:rPr lang="en-US" sz="2200" dirty="0"/>
              <a:t>– Technical Returnables</a:t>
            </a:r>
            <a:endParaRPr lang="en-ZA" sz="2200" dirty="0"/>
          </a:p>
        </p:txBody>
      </p:sp>
      <p:sp>
        <p:nvSpPr>
          <p:cNvPr id="6" name="Rectangle 6"/>
          <p:cNvSpPr txBox="1"/>
          <p:nvPr/>
        </p:nvSpPr>
        <p:spPr>
          <a:xfrm>
            <a:off x="122238" y="1033155"/>
            <a:ext cx="8911403" cy="5700154"/>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Technical Returnables</a:t>
            </a:r>
            <a:r>
              <a:rPr lang="en-US" b="1" u="sng" dirty="0">
                <a:solidFill>
                  <a:srgbClr val="003896"/>
                </a:solidFill>
              </a:rPr>
              <a:t>:</a:t>
            </a:r>
          </a:p>
          <a:p>
            <a:pPr>
              <a:buClr>
                <a:srgbClr val="83725B"/>
              </a:buClr>
            </a:pPr>
            <a:endParaRPr lang="en-US" b="1" u="sng" dirty="0">
              <a:solidFill>
                <a:srgbClr val="003896"/>
              </a:solidFill>
            </a:endParaRPr>
          </a:p>
          <a:p>
            <a:pPr>
              <a:buClr>
                <a:srgbClr val="83725B"/>
              </a:buClr>
            </a:pPr>
            <a:endParaRPr lang="en-US" b="1" u="sng" dirty="0">
              <a:solidFill>
                <a:srgbClr val="003896"/>
              </a:solidFill>
            </a:endParaRPr>
          </a:p>
          <a:p>
            <a:pPr>
              <a:buClr>
                <a:srgbClr val="83725B"/>
              </a:buClr>
            </a:pPr>
            <a:endParaRPr lang="en-US" b="1" u="sng" dirty="0">
              <a:solidFill>
                <a:srgbClr val="003896"/>
              </a:solidFill>
            </a:endParaRPr>
          </a:p>
          <a:p>
            <a:pPr>
              <a:buClr>
                <a:srgbClr val="83725B"/>
              </a:buClr>
            </a:pPr>
            <a:endParaRPr lang="en-GB" dirty="0">
              <a:solidFill>
                <a:srgbClr val="003896"/>
              </a:solidFill>
            </a:endParaRPr>
          </a:p>
        </p:txBody>
      </p:sp>
      <p:sp>
        <p:nvSpPr>
          <p:cNvPr id="5" name="McK 1. On-page tracker"/>
          <p:cNvSpPr>
            <a:spLocks noChangeArrowheads="1"/>
          </p:cNvSpPr>
          <p:nvPr/>
        </p:nvSpPr>
        <p:spPr bwMode="auto">
          <a:xfrm>
            <a:off x="122238" y="27536"/>
            <a:ext cx="6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endParaRPr lang="en-US" sz="1200" dirty="0">
              <a:solidFill>
                <a:srgbClr val="FFFFFF"/>
              </a:solidFill>
            </a:endParaRPr>
          </a:p>
        </p:txBody>
      </p:sp>
      <p:graphicFrame>
        <p:nvGraphicFramePr>
          <p:cNvPr id="7" name="Object 6"/>
          <p:cNvGraphicFramePr>
            <a:graphicFrameLocks noChangeAspect="1"/>
          </p:cNvGraphicFramePr>
          <p:nvPr/>
        </p:nvGraphicFramePr>
        <p:xfrm>
          <a:off x="7317653" y="3511324"/>
          <a:ext cx="914400" cy="771525"/>
        </p:xfrm>
        <a:graphic>
          <a:graphicData uri="http://schemas.openxmlformats.org/presentationml/2006/ole">
            <mc:AlternateContent xmlns:mc="http://schemas.openxmlformats.org/markup-compatibility/2006">
              <mc:Choice xmlns:v="urn:schemas-microsoft-com:vml" Requires="v">
                <p:oleObj spid="_x0000_s452656" name="Acrobat Document" showAsIcon="1" r:id="rId4" imgW="914400" imgH="771480" progId="AcroExch.Document.DC">
                  <p:embed/>
                </p:oleObj>
              </mc:Choice>
              <mc:Fallback>
                <p:oleObj name="Acrobat Document" showAsIcon="1" r:id="rId4" imgW="914400" imgH="771480" progId="AcroExch.Document.DC">
                  <p:embed/>
                  <p:pic>
                    <p:nvPicPr>
                      <p:cNvPr id="7" name="Object 6"/>
                      <p:cNvPicPr/>
                      <p:nvPr/>
                    </p:nvPicPr>
                    <p:blipFill>
                      <a:blip r:embed="rId5"/>
                      <a:stretch>
                        <a:fillRect/>
                      </a:stretch>
                    </p:blipFill>
                    <p:spPr>
                      <a:xfrm>
                        <a:off x="7317653" y="3511324"/>
                        <a:ext cx="914400" cy="7715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DC2FFF01-A9EB-4983-9C04-F652AF24CC31}"/>
              </a:ext>
            </a:extLst>
          </p:cNvPr>
          <p:cNvGraphicFramePr>
            <a:graphicFrameLocks noChangeAspect="1"/>
          </p:cNvGraphicFramePr>
          <p:nvPr>
            <p:extLst>
              <p:ext uri="{D42A27DB-BD31-4B8C-83A1-F6EECF244321}">
                <p14:modId xmlns:p14="http://schemas.microsoft.com/office/powerpoint/2010/main" val="2666217773"/>
              </p:ext>
            </p:extLst>
          </p:nvPr>
        </p:nvGraphicFramePr>
        <p:xfrm>
          <a:off x="4114800" y="3497469"/>
          <a:ext cx="914400" cy="771525"/>
        </p:xfrm>
        <a:graphic>
          <a:graphicData uri="http://schemas.openxmlformats.org/presentationml/2006/ole">
            <mc:AlternateContent xmlns:mc="http://schemas.openxmlformats.org/markup-compatibility/2006">
              <mc:Choice xmlns:v="urn:schemas-microsoft-com:vml" Requires="v">
                <p:oleObj spid="_x0000_s452657" name="Document" showAsIcon="1" r:id="rId6" imgW="914400" imgH="771480" progId="Word.Document.12">
                  <p:embed/>
                </p:oleObj>
              </mc:Choice>
              <mc:Fallback>
                <p:oleObj name="Document" showAsIcon="1" r:id="rId6" imgW="914400" imgH="771480" progId="Word.Document.12">
                  <p:embed/>
                  <p:pic>
                    <p:nvPicPr>
                      <p:cNvPr id="0" name=""/>
                      <p:cNvPicPr/>
                      <p:nvPr/>
                    </p:nvPicPr>
                    <p:blipFill>
                      <a:blip r:embed="rId7"/>
                      <a:stretch>
                        <a:fillRect/>
                      </a:stretch>
                    </p:blipFill>
                    <p:spPr>
                      <a:xfrm>
                        <a:off x="4114800" y="3497469"/>
                        <a:ext cx="914400" cy="77152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86B71E2-B219-4CAF-AB67-52262691B2C6}"/>
              </a:ext>
            </a:extLst>
          </p:cNvPr>
          <p:cNvGraphicFramePr>
            <a:graphicFrameLocks noChangeAspect="1"/>
          </p:cNvGraphicFramePr>
          <p:nvPr>
            <p:extLst>
              <p:ext uri="{D42A27DB-BD31-4B8C-83A1-F6EECF244321}">
                <p14:modId xmlns:p14="http://schemas.microsoft.com/office/powerpoint/2010/main" val="1113232991"/>
              </p:ext>
            </p:extLst>
          </p:nvPr>
        </p:nvGraphicFramePr>
        <p:xfrm>
          <a:off x="746919" y="3543981"/>
          <a:ext cx="914400" cy="771525"/>
        </p:xfrm>
        <a:graphic>
          <a:graphicData uri="http://schemas.openxmlformats.org/presentationml/2006/ole">
            <mc:AlternateContent xmlns:mc="http://schemas.openxmlformats.org/markup-compatibility/2006">
              <mc:Choice xmlns:v="urn:schemas-microsoft-com:vml" Requires="v">
                <p:oleObj spid="_x0000_s452658" name="Worksheet" showAsIcon="1" r:id="rId8" imgW="914400" imgH="771480" progId="Excel.Sheet.12">
                  <p:embed/>
                </p:oleObj>
              </mc:Choice>
              <mc:Fallback>
                <p:oleObj name="Worksheet" showAsIcon="1" r:id="rId8" imgW="914400" imgH="771480" progId="Excel.Sheet.12">
                  <p:embed/>
                  <p:pic>
                    <p:nvPicPr>
                      <p:cNvPr id="0" name=""/>
                      <p:cNvPicPr/>
                      <p:nvPr/>
                    </p:nvPicPr>
                    <p:blipFill>
                      <a:blip r:embed="rId9"/>
                      <a:stretch>
                        <a:fillRect/>
                      </a:stretch>
                    </p:blipFill>
                    <p:spPr>
                      <a:xfrm>
                        <a:off x="746919" y="354398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35012613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p:nvPr/>
        </p:nvSpPr>
        <p:spPr>
          <a:xfrm>
            <a:off x="0" y="2805123"/>
            <a:ext cx="9143999"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buClr>
                <a:srgbClr val="83725B"/>
              </a:buClr>
            </a:pPr>
            <a:r>
              <a:rPr lang="en-US" sz="6000" b="1" dirty="0">
                <a:solidFill>
                  <a:srgbClr val="003896"/>
                </a:solidFill>
              </a:rPr>
              <a:t>Thank You</a:t>
            </a:r>
          </a:p>
        </p:txBody>
      </p:sp>
    </p:spTree>
    <p:extLst>
      <p:ext uri="{BB962C8B-B14F-4D97-AF65-F5344CB8AC3E}">
        <p14:creationId xmlns:p14="http://schemas.microsoft.com/office/powerpoint/2010/main" val="262566229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High level overview of scope</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342900" indent="-342900">
              <a:buFont typeface="+mj-lt"/>
              <a:buAutoNum type="arabicPeriod"/>
            </a:pPr>
            <a:endParaRPr lang="en-GB" dirty="0"/>
          </a:p>
          <a:p>
            <a:pPr marL="342900" indent="-342900">
              <a:buFont typeface="+mj-lt"/>
              <a:buAutoNum type="arabicPeriod" startAt="2"/>
            </a:pPr>
            <a:r>
              <a:rPr lang="en-GB" dirty="0"/>
              <a:t>Locally based server, storage and backup support services through a managed service offering i.e. Supplier must have a local presence and supply support services on Eskom owned infrastructure hosted at various Eskom sites. </a:t>
            </a:r>
          </a:p>
          <a:p>
            <a:endParaRPr lang="en-GB" dirty="0"/>
          </a:p>
          <a:p>
            <a:r>
              <a:rPr lang="en-GB" dirty="0"/>
              <a:t>These services will be driven by policies, processes and procedures in support of our day-to-day operations, application lifecycle management and business processes. </a:t>
            </a:r>
          </a:p>
          <a:p>
            <a:endParaRPr lang="en-GB" dirty="0"/>
          </a:p>
          <a:p>
            <a:r>
              <a:rPr lang="en-GB" dirty="0"/>
              <a:t>Eskom requires a managed service offering that delivers the following services: </a:t>
            </a:r>
            <a:endParaRPr lang="en-ZA" dirty="0"/>
          </a:p>
          <a:p>
            <a:pPr marL="285750" lvl="0" indent="-285750">
              <a:buFont typeface="Arial" panose="020B0604020202020204" pitchFamily="34" charset="0"/>
              <a:buChar char="•"/>
            </a:pPr>
            <a:r>
              <a:rPr lang="en-GB" dirty="0"/>
              <a:t>Server Provisioning and Support Services (includes hardware and software and covers Virtualisation, Hypervisors and Operating Systems);</a:t>
            </a:r>
            <a:endParaRPr lang="en-ZA" dirty="0"/>
          </a:p>
          <a:p>
            <a:pPr marL="285750" lvl="0" indent="-285750">
              <a:buFont typeface="Arial" panose="020B0604020202020204" pitchFamily="34" charset="0"/>
              <a:buChar char="•"/>
            </a:pPr>
            <a:r>
              <a:rPr lang="en-GB" dirty="0"/>
              <a:t>Data Storage Provisioning and Support Services (includes hardware and software);</a:t>
            </a:r>
            <a:endParaRPr lang="en-ZA" dirty="0"/>
          </a:p>
          <a:p>
            <a:pPr marL="285750" lvl="0" indent="-285750">
              <a:buFont typeface="Arial" panose="020B0604020202020204" pitchFamily="34" charset="0"/>
              <a:buChar char="•"/>
            </a:pPr>
            <a:r>
              <a:rPr lang="en-GB" dirty="0"/>
              <a:t>Backup Provisioning and Support Services (includes hardware and software);</a:t>
            </a:r>
            <a:endParaRPr lang="en-ZA" dirty="0"/>
          </a:p>
          <a:p>
            <a:pPr marL="285750" lvl="0" indent="-285750">
              <a:buFont typeface="Arial" panose="020B0604020202020204" pitchFamily="34" charset="0"/>
              <a:buChar char="•"/>
            </a:pPr>
            <a:r>
              <a:rPr lang="en-GB" dirty="0"/>
              <a:t>Incident and Problem Management </a:t>
            </a:r>
            <a:endParaRPr lang="en-ZA" dirty="0"/>
          </a:p>
          <a:p>
            <a:pPr marL="285750" lvl="0" indent="-285750">
              <a:buFont typeface="Arial" panose="020B0604020202020204" pitchFamily="34" charset="0"/>
              <a:buChar char="•"/>
            </a:pPr>
            <a:r>
              <a:rPr lang="en-GB" dirty="0"/>
              <a:t>OEM vendor management on behalf of Eskom</a:t>
            </a:r>
            <a:endParaRPr lang="en-ZA" dirty="0"/>
          </a:p>
          <a:p>
            <a:pPr marL="285750" lvl="0" indent="-285750">
              <a:buFont typeface="Arial" panose="020B0604020202020204" pitchFamily="34" charset="0"/>
              <a:buChar char="•"/>
            </a:pPr>
            <a:r>
              <a:rPr lang="en-GB" dirty="0"/>
              <a:t>Information Security Services</a:t>
            </a:r>
            <a:endParaRPr lang="en-ZA" dirty="0"/>
          </a:p>
          <a:p>
            <a:pPr marL="285750" lvl="0" indent="-285750">
              <a:buFont typeface="Arial" panose="020B0604020202020204" pitchFamily="34" charset="0"/>
              <a:buChar char="•"/>
            </a:pPr>
            <a:r>
              <a:rPr lang="en-GB" dirty="0"/>
              <a:t>Disaster Recovery (DR)</a:t>
            </a:r>
            <a:endParaRPr lang="en-ZA" dirty="0"/>
          </a:p>
          <a:p>
            <a:pPr marL="285750" lvl="0" indent="-285750">
              <a:buFont typeface="Arial" panose="020B0604020202020204" pitchFamily="34" charset="0"/>
              <a:buChar char="•"/>
            </a:pPr>
            <a:r>
              <a:rPr lang="en-GB" dirty="0"/>
              <a:t>Supporting systems software </a:t>
            </a:r>
            <a:endParaRPr lang="en-ZA" dirty="0"/>
          </a:p>
          <a:p>
            <a:pPr lvl="2"/>
            <a:r>
              <a:rPr lang="en-GB" dirty="0"/>
              <a:t>Virtualisation/Hypervisor software</a:t>
            </a:r>
            <a:endParaRPr lang="en-ZA" dirty="0"/>
          </a:p>
          <a:p>
            <a:pPr lvl="2"/>
            <a:r>
              <a:rPr lang="en-GB" dirty="0"/>
              <a:t>Operating Systems (OS)</a:t>
            </a:r>
            <a:endParaRPr lang="en-ZA" dirty="0"/>
          </a:p>
          <a:p>
            <a:pPr lvl="2"/>
            <a:r>
              <a:rPr lang="en-GB" dirty="0"/>
              <a:t>Operating Systems utilities</a:t>
            </a:r>
            <a:endParaRPr lang="en-ZA" dirty="0"/>
          </a:p>
          <a:p>
            <a:pPr lvl="1" indent="0">
              <a:buFont typeface="Arial" pitchFamily="34" charset="0"/>
              <a:buNone/>
            </a:pPr>
            <a:endParaRPr lang="en-GB" sz="2000" dirty="0">
              <a:solidFill>
                <a:srgbClr val="003896"/>
              </a:solidFill>
            </a:endParaRPr>
          </a:p>
        </p:txBody>
      </p:sp>
    </p:spTree>
    <p:extLst>
      <p:ext uri="{BB962C8B-B14F-4D97-AF65-F5344CB8AC3E}">
        <p14:creationId xmlns:p14="http://schemas.microsoft.com/office/powerpoint/2010/main" val="1822567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Services in scope</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r>
              <a:rPr lang="en-GB" dirty="0"/>
              <a:t>The following services are required to be provided by the Supplier:</a:t>
            </a:r>
            <a:endParaRPr lang="en-ZA" dirty="0"/>
          </a:p>
          <a:p>
            <a:pPr marL="285750" lvl="0" indent="-285750">
              <a:buFont typeface="Arial" panose="020B0604020202020204" pitchFamily="34" charset="0"/>
              <a:buChar char="•"/>
            </a:pPr>
            <a:r>
              <a:rPr lang="en-GB" dirty="0"/>
              <a:t>Provisioning of IT Infrastructure to cater for Eskom user demands</a:t>
            </a:r>
            <a:endParaRPr lang="en-ZA" dirty="0"/>
          </a:p>
          <a:p>
            <a:pPr marL="285750" lvl="0" indent="-285750">
              <a:buFont typeface="Arial" panose="020B0604020202020204" pitchFamily="34" charset="0"/>
              <a:buChar char="•"/>
            </a:pPr>
            <a:r>
              <a:rPr lang="en-GB" dirty="0"/>
              <a:t>Infrastructure management, support and maintenance of the environments in scope </a:t>
            </a:r>
            <a:endParaRPr lang="en-ZA" dirty="0"/>
          </a:p>
          <a:p>
            <a:pPr marL="285750" lvl="0" indent="-285750">
              <a:buFont typeface="Arial" panose="020B0604020202020204" pitchFamily="34" charset="0"/>
              <a:buChar char="•"/>
            </a:pPr>
            <a:r>
              <a:rPr lang="en-GB" dirty="0"/>
              <a:t>Backup and storage services </a:t>
            </a:r>
            <a:endParaRPr lang="en-ZA" dirty="0"/>
          </a:p>
          <a:p>
            <a:pPr marL="285750" lvl="0" indent="-285750">
              <a:buFont typeface="Arial" panose="020B0604020202020204" pitchFamily="34" charset="0"/>
              <a:buChar char="•"/>
            </a:pPr>
            <a:r>
              <a:rPr lang="en-GB" dirty="0"/>
              <a:t>Assist with troubleshooting of Network services as well as new installation requirements </a:t>
            </a:r>
            <a:endParaRPr lang="en-ZA" dirty="0"/>
          </a:p>
          <a:p>
            <a:pPr marL="285750" lvl="0" indent="-285750">
              <a:buFont typeface="Arial" panose="020B0604020202020204" pitchFamily="34" charset="0"/>
              <a:buChar char="•"/>
            </a:pPr>
            <a:r>
              <a:rPr lang="en-GB" dirty="0"/>
              <a:t>Virtual server and Operating System provisioning and support. (Including utilities and schedulers)</a:t>
            </a:r>
            <a:endParaRPr lang="en-ZA" dirty="0"/>
          </a:p>
          <a:p>
            <a:pPr marL="285750" lvl="0" indent="-285750">
              <a:buFont typeface="Arial" panose="020B0604020202020204" pitchFamily="34" charset="0"/>
              <a:buChar char="•"/>
            </a:pPr>
            <a:r>
              <a:rPr lang="en-GB" dirty="0"/>
              <a:t>Incident and Problem Management  </a:t>
            </a:r>
            <a:endParaRPr lang="en-ZA" dirty="0"/>
          </a:p>
          <a:p>
            <a:pPr marL="285750" lvl="0" indent="-285750">
              <a:buFont typeface="Arial" panose="020B0604020202020204" pitchFamily="34" charset="0"/>
              <a:buChar char="•"/>
            </a:pPr>
            <a:r>
              <a:rPr lang="en-GB" dirty="0"/>
              <a:t>Disaster Recovery services</a:t>
            </a:r>
            <a:endParaRPr lang="en-ZA" dirty="0"/>
          </a:p>
          <a:p>
            <a:pPr marL="285750" lvl="0" indent="-285750">
              <a:buFont typeface="Arial" panose="020B0604020202020204" pitchFamily="34" charset="0"/>
              <a:buChar char="•"/>
            </a:pPr>
            <a:r>
              <a:rPr lang="en-GB" dirty="0"/>
              <a:t>Information Security services</a:t>
            </a:r>
            <a:endParaRPr lang="en-ZA" dirty="0"/>
          </a:p>
          <a:p>
            <a:pPr marL="285750" lvl="0" indent="-285750">
              <a:buFont typeface="Arial" panose="020B0604020202020204" pitchFamily="34" charset="0"/>
              <a:buChar char="•"/>
            </a:pPr>
            <a:r>
              <a:rPr lang="en-GB" dirty="0"/>
              <a:t>Monitoring</a:t>
            </a:r>
            <a:endParaRPr lang="en-ZA" dirty="0"/>
          </a:p>
          <a:p>
            <a:pPr marL="285750" lvl="0" indent="-285750">
              <a:buFont typeface="Arial" panose="020B0604020202020204" pitchFamily="34" charset="0"/>
              <a:buChar char="•"/>
            </a:pPr>
            <a:r>
              <a:rPr lang="en-GB" dirty="0"/>
              <a:t>Reporting</a:t>
            </a:r>
            <a:endParaRPr lang="en-ZA" dirty="0"/>
          </a:p>
        </p:txBody>
      </p:sp>
    </p:spTree>
    <p:extLst>
      <p:ext uri="{BB962C8B-B14F-4D97-AF65-F5344CB8AC3E}">
        <p14:creationId xmlns:p14="http://schemas.microsoft.com/office/powerpoint/2010/main" val="3314016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35514"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2" name="Title 1"/>
          <p:cNvSpPr>
            <a:spLocks noGrp="1"/>
          </p:cNvSpPr>
          <p:nvPr>
            <p:ph type="title"/>
            <p:custDataLst>
              <p:tags r:id="rId3"/>
            </p:custDataLst>
          </p:nvPr>
        </p:nvSpPr>
        <p:spPr bwMode="gray">
          <a:xfrm>
            <a:off x="122238" y="352567"/>
            <a:ext cx="7002570" cy="369332"/>
          </a:xfrm>
        </p:spPr>
        <p:txBody>
          <a:bodyPr/>
          <a:lstStyle/>
          <a:p>
            <a:r>
              <a:rPr lang="en-US" dirty="0"/>
              <a:t>Environments in scope</a:t>
            </a:r>
          </a:p>
        </p:txBody>
      </p:sp>
      <p:sp>
        <p:nvSpPr>
          <p:cNvPr id="8" name="Rectangle 7"/>
          <p:cNvSpPr/>
          <p:nvPr>
            <p:custDataLst>
              <p:tags r:id="rId4"/>
            </p:custDataLst>
          </p:nvPr>
        </p:nvSpPr>
        <p:spPr bwMode="gray">
          <a:xfrm>
            <a:off x="122238" y="1036272"/>
            <a:ext cx="8846950" cy="5680829"/>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sp>
        <p:nvSpPr>
          <p:cNvPr id="9" name="Rectangle 3"/>
          <p:cNvSpPr txBox="1"/>
          <p:nvPr>
            <p:custDataLst>
              <p:tags r:id="rId5"/>
            </p:custDataLst>
          </p:nvPr>
        </p:nvSpPr>
        <p:spPr bwMode="gray">
          <a:xfrm>
            <a:off x="173378" y="1036272"/>
            <a:ext cx="8795810" cy="59246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dirty="0">
                <a:solidFill>
                  <a:srgbClr val="003896"/>
                </a:solidFill>
              </a:rPr>
              <a:t>The environments in the scope of this RFP are defined as follows: </a:t>
            </a:r>
            <a:endParaRPr lang="en-ZA" dirty="0">
              <a:solidFill>
                <a:srgbClr val="003896"/>
              </a:solidFill>
            </a:endParaRPr>
          </a:p>
          <a:p>
            <a:pPr marL="285750" indent="-285750">
              <a:spcAft>
                <a:spcPts val="600"/>
              </a:spcAft>
              <a:buClr>
                <a:srgbClr val="83725B"/>
              </a:buClr>
              <a:buFont typeface="Arial" panose="020B0604020202020204" pitchFamily="34" charset="0"/>
              <a:buChar char="•"/>
            </a:pPr>
            <a:r>
              <a:rPr lang="en-GB" dirty="0"/>
              <a:t>Current Eskom owned infrastructure environment: Eskom’s currently allocated and utilized computing resources On-Premise, including any associated disaster recovery environments, as per Eskom’s specification. This includes servers, storage and backups and encompasses both physical and virtualized environments. The Supplier must provide locally based server, storage and backup support services for these environments.</a:t>
            </a:r>
          </a:p>
          <a:p>
            <a:pPr marL="285750" indent="-285750">
              <a:spcAft>
                <a:spcPts val="600"/>
              </a:spcAft>
              <a:buClr>
                <a:srgbClr val="83725B"/>
              </a:buClr>
              <a:buFont typeface="Arial" panose="020B0604020202020204" pitchFamily="34" charset="0"/>
              <a:buChar char="•"/>
            </a:pPr>
            <a:endParaRPr lang="en-GB" dirty="0"/>
          </a:p>
          <a:p>
            <a:pPr marL="285750" indent="-285750">
              <a:spcAft>
                <a:spcPts val="600"/>
              </a:spcAft>
              <a:buClr>
                <a:srgbClr val="83725B"/>
              </a:buClr>
              <a:buFont typeface="Arial" panose="020B0604020202020204" pitchFamily="34" charset="0"/>
              <a:buChar char="•"/>
            </a:pPr>
            <a:r>
              <a:rPr lang="en-US" dirty="0">
                <a:solidFill>
                  <a:srgbClr val="003896"/>
                </a:solidFill>
              </a:rPr>
              <a:t>The above-mentioned environments are hosted within the borders of South Africa and conform to Eskom’s technology standards as defined in Table 1: Infrastructure Technology Standards</a:t>
            </a: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a:spcAft>
                <a:spcPts val="600"/>
              </a:spcAft>
              <a:buClr>
                <a:srgbClr val="83725B"/>
              </a:buCl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endParaRPr lang="en-GB" dirty="0">
              <a:solidFill>
                <a:srgbClr val="003896"/>
              </a:solidFill>
            </a:endParaRPr>
          </a:p>
          <a:p>
            <a:pPr marL="285750" indent="-285750">
              <a:spcAft>
                <a:spcPts val="600"/>
              </a:spcAft>
              <a:buClr>
                <a:srgbClr val="83725B"/>
              </a:buClr>
              <a:buFont typeface="Arial" panose="020B0604020202020204" pitchFamily="34" charset="0"/>
              <a:buChar char="•"/>
            </a:pPr>
            <a:r>
              <a:rPr lang="en-GB" dirty="0">
                <a:solidFill>
                  <a:srgbClr val="003896"/>
                </a:solidFill>
              </a:rPr>
              <a:t>NB. Technologies Standards may change in the future.</a:t>
            </a:r>
          </a:p>
          <a:p>
            <a:pPr marL="285750" indent="-285750">
              <a:spcAft>
                <a:spcPts val="600"/>
              </a:spcAft>
              <a:buClr>
                <a:srgbClr val="83725B"/>
              </a:buClr>
              <a:buFont typeface="Arial" panose="020B0604020202020204" pitchFamily="34" charset="0"/>
              <a:buChar char="•"/>
            </a:pPr>
            <a:endParaRPr lang="en-US" dirty="0">
              <a:solidFill>
                <a:srgbClr val="003896"/>
              </a:solidFill>
            </a:endParaRPr>
          </a:p>
        </p:txBody>
      </p:sp>
      <p:pic>
        <p:nvPicPr>
          <p:cNvPr id="11" name="Picture 10"/>
          <p:cNvPicPr>
            <a:picLocks noChangeAspect="1"/>
          </p:cNvPicPr>
          <p:nvPr/>
        </p:nvPicPr>
        <p:blipFill>
          <a:blip r:embed="rId9"/>
          <a:stretch>
            <a:fillRect/>
          </a:stretch>
        </p:blipFill>
        <p:spPr>
          <a:xfrm>
            <a:off x="372631" y="3421423"/>
            <a:ext cx="8374877" cy="3058354"/>
          </a:xfrm>
          <a:prstGeom prst="rect">
            <a:avLst/>
          </a:prstGeom>
        </p:spPr>
      </p:pic>
    </p:spTree>
    <p:extLst>
      <p:ext uri="{BB962C8B-B14F-4D97-AF65-F5344CB8AC3E}">
        <p14:creationId xmlns:p14="http://schemas.microsoft.com/office/powerpoint/2010/main" val="260999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15649"/>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Data Centres and Server Rooms</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t>Data Centres and Server Rooms</a:t>
            </a:r>
            <a:r>
              <a:rPr lang="en-GB" b="1" u="sng" dirty="0">
                <a:solidFill>
                  <a:srgbClr val="003896"/>
                </a:solidFill>
              </a:rPr>
              <a:t>: </a:t>
            </a:r>
          </a:p>
          <a:p>
            <a:pPr>
              <a:buClr>
                <a:srgbClr val="83725B"/>
              </a:buClr>
            </a:pPr>
            <a:endParaRPr lang="en-GB" dirty="0">
              <a:solidFill>
                <a:srgbClr val="003896"/>
              </a:solidFill>
            </a:endParaRPr>
          </a:p>
          <a:p>
            <a:pPr>
              <a:buClr>
                <a:srgbClr val="83725B"/>
              </a:buClr>
            </a:pPr>
            <a:r>
              <a:rPr lang="en-US" dirty="0"/>
              <a:t>Eskom’s IT Infrastructure is hosted country wide, in its Central and Regional Data Centres, server rooms, power stations and corporate offices. Eskom has 300+ sites country wide. </a:t>
            </a:r>
            <a:endParaRPr lang="en-GB" b="1" u="sng" dirty="0">
              <a:solidFill>
                <a:srgbClr val="003896"/>
              </a:solidFill>
            </a:endParaRPr>
          </a:p>
          <a:p>
            <a:pPr>
              <a:buClr>
                <a:srgbClr val="83725B"/>
              </a:buClr>
            </a:pPr>
            <a:endParaRPr lang="en-GB" b="1" u="sng"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p:txBody>
      </p:sp>
    </p:spTree>
    <p:extLst>
      <p:ext uri="{BB962C8B-B14F-4D97-AF65-F5344CB8AC3E}">
        <p14:creationId xmlns:p14="http://schemas.microsoft.com/office/powerpoint/2010/main" val="3426564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Networks</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Networks:</a:t>
            </a:r>
          </a:p>
          <a:p>
            <a:pPr>
              <a:buClr>
                <a:srgbClr val="83725B"/>
              </a:buClr>
            </a:pPr>
            <a:endParaRPr lang="en-GB" dirty="0">
              <a:solidFill>
                <a:srgbClr val="003896"/>
              </a:solidFill>
            </a:endParaRPr>
          </a:p>
          <a:p>
            <a:r>
              <a:rPr lang="en-ZA" dirty="0"/>
              <a:t>The infrastructure in scope is hosted in Eskom facilities. All Network management services for the WAN and Datacentre LAN will be provided by the Eskom Network team.</a:t>
            </a:r>
          </a:p>
          <a:p>
            <a:endParaRPr lang="en-ZA" dirty="0"/>
          </a:p>
          <a:p>
            <a:r>
              <a:rPr lang="en-ZA" dirty="0"/>
              <a:t>Network management will cover the following services:</a:t>
            </a:r>
          </a:p>
          <a:p>
            <a:pPr marL="285750" indent="-285750">
              <a:buFont typeface="Arial" panose="020B0604020202020204" pitchFamily="34" charset="0"/>
              <a:buChar char="•"/>
            </a:pPr>
            <a:r>
              <a:rPr lang="en-ZA" dirty="0"/>
              <a:t>Network troubleshooting for infrastructure supported by the Supplier.</a:t>
            </a:r>
          </a:p>
          <a:p>
            <a:pPr marL="285750" lvl="0" indent="-285750">
              <a:buFont typeface="Arial" panose="020B0604020202020204" pitchFamily="34" charset="0"/>
              <a:buChar char="•"/>
            </a:pPr>
            <a:r>
              <a:rPr lang="en-ZA" dirty="0"/>
              <a:t>Network needs/requirements design for all new as well as existing infrastructure supported by the Supplier.</a:t>
            </a:r>
          </a:p>
          <a:p>
            <a:r>
              <a:rPr lang="en-ZA" dirty="0"/>
              <a:t> </a:t>
            </a:r>
          </a:p>
          <a:p>
            <a:r>
              <a:rPr lang="en-ZA" dirty="0"/>
              <a:t>With respect to connectivity between the Supplier and the Eskom Network, all network connections into the Eskom Network will be established via a vendor neutral site. Eskom will extend its network to the vendor neutral site and connectivity from the Supplier to the vendor neutral site must be highly available and provided and managed by the Supplier. Connectivity from the vendor neutral site to Eskom will be highly available and provided and managed by Eskom. </a:t>
            </a:r>
          </a:p>
          <a:p>
            <a:pPr>
              <a:buClr>
                <a:srgbClr val="83725B"/>
              </a:buClr>
            </a:pPr>
            <a:endParaRPr lang="en-ZA" dirty="0">
              <a:solidFill>
                <a:srgbClr val="003896"/>
              </a:solidFill>
            </a:endParaRPr>
          </a:p>
          <a:p>
            <a:pPr>
              <a:buClr>
                <a:srgbClr val="83725B"/>
              </a:buClr>
            </a:pPr>
            <a:endParaRPr lang="en-GB" sz="2000" dirty="0">
              <a:solidFill>
                <a:srgbClr val="003896"/>
              </a:solidFill>
            </a:endParaRPr>
          </a:p>
        </p:txBody>
      </p:sp>
    </p:spTree>
    <p:extLst>
      <p:ext uri="{BB962C8B-B14F-4D97-AF65-F5344CB8AC3E}">
        <p14:creationId xmlns:p14="http://schemas.microsoft.com/office/powerpoint/2010/main" val="187901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285750" lvl="0" indent="-285750">
              <a:spcAft>
                <a:spcPts val="600"/>
              </a:spcAft>
            </a:pPr>
            <a:r>
              <a:rPr lang="en-GB" dirty="0"/>
              <a:t>Environments in scope – Backups</a:t>
            </a:r>
            <a:endParaRPr lang="en-ZA" dirty="0"/>
          </a:p>
        </p:txBody>
      </p:sp>
      <p:sp>
        <p:nvSpPr>
          <p:cNvPr id="6" name="Rectangle 6"/>
          <p:cNvSpPr txBox="1"/>
          <p:nvPr/>
        </p:nvSpPr>
        <p:spPr>
          <a:xfrm>
            <a:off x="122237" y="1062318"/>
            <a:ext cx="8910189" cy="5634317"/>
          </a:xfrm>
          <a:prstGeom prst="rect">
            <a:avLst/>
          </a:prstGeom>
          <a:solidFill>
            <a:schemeClr val="bg1"/>
          </a:solidFill>
          <a:ln w="19050">
            <a:solidFill>
              <a:schemeClr val="accent1"/>
            </a:solidFill>
            <a:miter lim="800000"/>
            <a:headEnd/>
            <a:tailEnd/>
          </a:ln>
          <a:effectLst>
            <a:outerShdw blurRad="50800" dist="38100" dir="2700000" algn="tl" rotWithShape="0">
              <a:prstClr val="black">
                <a:alpha val="40000"/>
              </a:prstClr>
            </a:outerShdw>
          </a:effectLst>
        </p:spPr>
        <p:txBody>
          <a:bodyPr vert="horz" wrap="square" lIns="72009" tIns="72009" rIns="72009" bIns="72009"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buClr>
                <a:srgbClr val="83725B"/>
              </a:buClr>
            </a:pPr>
            <a:r>
              <a:rPr lang="en-GB" b="1" u="sng" dirty="0">
                <a:solidFill>
                  <a:srgbClr val="003896"/>
                </a:solidFill>
              </a:rPr>
              <a:t>Backups: </a:t>
            </a:r>
          </a:p>
          <a:p>
            <a:pPr>
              <a:buClr>
                <a:srgbClr val="83725B"/>
              </a:buClr>
            </a:pPr>
            <a:endParaRPr lang="en-GB" b="1" u="sng" dirty="0">
              <a:solidFill>
                <a:srgbClr val="003896"/>
              </a:solidFill>
            </a:endParaRPr>
          </a:p>
          <a:p>
            <a:r>
              <a:rPr lang="en-US" dirty="0"/>
              <a:t>In an effort to secure Eskom Data, a Backup service is required to ensure that Data is protected from hardware failure or human error. Eskom leverages on its Enterprise backup environment for all backup requirements. Eskom utilises NetBackup software for the backup of its servers/application environments and Spectrum Protect software for the backup of its SAP environment. The Supplier will be responsible for installation and provisioning of backups for environments in the landscape. The Backup service must include but is not limited to:</a:t>
            </a:r>
            <a:endParaRPr lang="en-ZA" dirty="0"/>
          </a:p>
          <a:p>
            <a:r>
              <a:rPr lang="en-US" dirty="0"/>
              <a:t>1.      Reporting – Daily Success Rate and Billing</a:t>
            </a:r>
            <a:endParaRPr lang="en-ZA" dirty="0"/>
          </a:p>
          <a:p>
            <a:r>
              <a:rPr lang="en-US" dirty="0"/>
              <a:t>2.      Backup Infrastructure Capacity Management </a:t>
            </a:r>
            <a:endParaRPr lang="en-ZA" dirty="0"/>
          </a:p>
          <a:p>
            <a:r>
              <a:rPr lang="en-US" dirty="0"/>
              <a:t>3.      Backup Services – Resources i.e. personnel </a:t>
            </a:r>
            <a:endParaRPr lang="en-ZA" dirty="0"/>
          </a:p>
          <a:p>
            <a:r>
              <a:rPr lang="en-US" dirty="0"/>
              <a:t>4.      License Management for the Backup Software </a:t>
            </a:r>
            <a:endParaRPr lang="en-ZA" dirty="0"/>
          </a:p>
          <a:p>
            <a:pPr>
              <a:buClr>
                <a:srgbClr val="83725B"/>
              </a:buClr>
            </a:pPr>
            <a:endParaRPr lang="en-GB" dirty="0">
              <a:solidFill>
                <a:srgbClr val="003896"/>
              </a:solidFill>
            </a:endParaRPr>
          </a:p>
          <a:p>
            <a:pPr>
              <a:buClr>
                <a:srgbClr val="83725B"/>
              </a:buClr>
            </a:pPr>
            <a:endParaRPr lang="en-GB" b="1" u="sng" dirty="0">
              <a:solidFill>
                <a:srgbClr val="003896"/>
              </a:solidFill>
            </a:endParaRPr>
          </a:p>
          <a:p>
            <a:pPr>
              <a:buClr>
                <a:srgbClr val="83725B"/>
              </a:buClr>
            </a:pPr>
            <a:endParaRPr lang="en-GB" b="1" u="sng" dirty="0">
              <a:solidFill>
                <a:srgbClr val="003896"/>
              </a:solidFill>
            </a:endParaRPr>
          </a:p>
          <a:p>
            <a:pPr>
              <a:buClr>
                <a:srgbClr val="83725B"/>
              </a:buClr>
            </a:pPr>
            <a:endParaRPr lang="en-GB" b="1" u="sng"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a:p>
            <a:pPr>
              <a:buClr>
                <a:srgbClr val="83725B"/>
              </a:buClr>
            </a:pPr>
            <a:endParaRPr lang="en-GB" b="1" dirty="0">
              <a:solidFill>
                <a:srgbClr val="003896"/>
              </a:solidFill>
            </a:endParaRPr>
          </a:p>
        </p:txBody>
      </p:sp>
    </p:spTree>
    <p:extLst>
      <p:ext uri="{BB962C8B-B14F-4D97-AF65-F5344CB8AC3E}">
        <p14:creationId xmlns:p14="http://schemas.microsoft.com/office/powerpoint/2010/main" val="3736230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RESETCHARTS" val="True"/>
  <p:tag name="INCLUDEPPT" val="True"/>
  <p:tag name="REALTIMEBACKUP" val="False"/>
  <p:tag name="CHARTSCALE" val="True"/>
  <p:tag name="FIBINCLUDEOTHER" val="True"/>
  <p:tag name="PRRESPONSE3" val="8"/>
  <p:tag name="PRRESPONSE7" val="4"/>
  <p:tag name="SHOWFLASHWARNING" val="True"/>
  <p:tag name="SAVECSVWITHSESSION" val="False"/>
  <p:tag name="COUNTDOWNSTYLE" val="-1"/>
  <p:tag name="INPUTSOURCE" val="1"/>
  <p:tag name="AUTOADVANCE" val="False"/>
  <p:tag name="RACEENDPOINTS" val="100"/>
  <p:tag name="TEAMSINLEADERBOARD" val="5"/>
  <p:tag name="DEFAULTNUMTEAMS" val="5"/>
  <p:tag name="CUSTOMCELLBACKCOLOR3" val="-268652"/>
  <p:tag name="DISPLAYDEVICEID" val="True"/>
  <p:tag name="POLLINGCYCLE" val="2"/>
  <p:tag name="MULTIRESPDIVISOR" val="1"/>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2830136"/>
  <p:tag name="DISPLAYNAME" val="True"/>
  <p:tag name="GRIDSIZE" val="{Width=800, Height=600}"/>
  <p:tag name="PARTLISTDEFAULT" val="0"/>
  <p:tag name="ZEROBASED" val="False"/>
  <p:tag name="FIBDISPLAYKEYWORDS" val="True"/>
  <p:tag name="PRRESPONSE8" val="3"/>
  <p:tag name="BULLETTYPE" val="3"/>
  <p:tag name="BACKUPSESSIONS" val="True"/>
  <p:tag name="RACERSMAXDISPLAYED" val="5"/>
  <p:tag name="BUBBLEVALUEFORMAT" val="0.0"/>
  <p:tag name="DISPLAYDEVICENUMBER" val="True"/>
  <p:tag name="CHARTLABELS" val="1"/>
  <p:tag name="REALTIMEBACKUPPATH" val="(None)"/>
  <p:tag name="PRRESPONSE2" val="9"/>
  <p:tag name="PRRESPONSE10" val="1"/>
  <p:tag name="CSVFORMAT" val="0"/>
  <p:tag name="BACKUPMAINTENANCE" val="7"/>
  <p:tag name="BUBBLENAMEVISIBLE" val="True"/>
  <p:tag name="CUSTOMCELLBACKCOLOR4" val="-8355712"/>
  <p:tag name="INCLUDENONRESPONDERS" val="Fals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CHARTCOLORS" val="0"/>
  <p:tag name="POWERPOINTVERSION" val="14.0"/>
  <p:tag name="CORRECTPOINTVALUE" val="1"/>
  <p:tag name="BUBBLESIZEVISIBLE" val="True"/>
  <p:tag name="REVIEWONLY" val="False"/>
  <p:tag name="GRIDROTATIONINTERVAL" val="2"/>
  <p:tag name="CS" val="1,2"/>
  <p:tag name="PRRESPONSE5" val="6"/>
  <p:tag name="DELIMITERS" val="3.1"/>
  <p:tag name="TPFULLVERSION" val="4.2.3.231"/>
  <p:tag name="THINKCELLPRESENTATIONDONOTDELETE" val="&lt;?xml version=&quot;1.0&quot; encoding=&quot;UTF-16&quot; standalone=&quot;yes&quot;?&gt;&#10;&lt;root reqver=&quot;17839&quot;&gt;&lt;version val=&quot;21174&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7&quot;&gt;&lt;elem m_fUsage=&quot;6.94436721777523400000E+000&quot;&gt;&lt;m_ppcolschidx val=&quot;0&quot;/&gt;&lt;m_rgb r=&quot;ad&quot; g=&quot;ad&quot; b=&quot;ad&quot;/&gt;&lt;/elem&gt;&lt;elem m_fUsage=&quot;1.72097568723177100000E+000&quot;&gt;&lt;m_ppcolschidx val=&quot;0&quot;/&gt;&lt;m_rgb r=&quot;d9&quot; g=&quot;d9&quot; b=&quot;d9&quot;/&gt;&lt;/elem&gt;&lt;elem m_fUsage=&quot;7.39811163800404570000E-001&quot;&gt;&lt;m_ppcolschidx val=&quot;0&quot;/&gt;&lt;m_rgb r=&quot;0&quot; g=&quot;0&quot; b=&quot;0&quot;/&gt;&lt;/elem&gt;&lt;elem m_fUsage=&quot;1.68395824273397550000E-001&quot;&gt;&lt;m_ppcolschidx val=&quot;0&quot;/&gt;&lt;m_rgb r=&quot;ff&quot; g=&quot;4b&quot; b=&quot;37&quot;/&gt;&lt;/elem&gt;&lt;elem m_fUsage=&quot;1.21576654590569360000E-001&quot;&gt;&lt;m_ppcolschidx val=&quot;0&quot;/&gt;&lt;m_rgb r=&quot;dd&quot; g=&quot;0&quot; b=&quot;5&quot;/&gt;&lt;/elem&gt;&lt;elem m_fUsage=&quot;1.09418989131512430000E-001&quot;&gt;&lt;m_ppcolschidx val=&quot;0&quot;/&gt;&lt;m_rgb r=&quot;fe&quot; g=&quot;f8&quot; b=&quot;5&quot;/&gt;&lt;/elem&gt;&lt;elem m_fUsage=&quot;9.84770902183611930000E-002&quot;&gt;&lt;m_ppcolschidx val=&quot;0&quot;/&gt;&lt;m_rgb r=&quot;39&quot; g=&quot;a4&quot; b=&quot;49&quot;/&gt;&lt;/elem&gt;&lt;/m_vecMRU&gt;&lt;/m_mruColor&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2523"/>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0.xml><?xml version="1.0" encoding="utf-8"?>
<p:tagLst xmlns:a="http://schemas.openxmlformats.org/drawingml/2006/main" xmlns:r="http://schemas.openxmlformats.org/officeDocument/2006/relationships" xmlns:p="http://schemas.openxmlformats.org/presentationml/2006/main">
  <p:tag name="NAME" val="Moon"/>
</p:tagLst>
</file>

<file path=ppt/tags/tag101.xml><?xml version="1.0" encoding="utf-8"?>
<p:tagLst xmlns:a="http://schemas.openxmlformats.org/drawingml/2006/main" xmlns:r="http://schemas.openxmlformats.org/officeDocument/2006/relationships" xmlns:p="http://schemas.openxmlformats.org/presentationml/2006/main">
  <p:tag name="NAME" val="Moon"/>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1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
</p:tagLst>
</file>

<file path=ppt/tags/tag117.xml><?xml version="1.0" encoding="utf-8"?>
<p:tagLst xmlns:a="http://schemas.openxmlformats.org/drawingml/2006/main" xmlns:r="http://schemas.openxmlformats.org/officeDocument/2006/relationships" xmlns:p="http://schemas.openxmlformats.org/presentationml/2006/main">
  <p:tag name="NAME" val="Moon"/>
</p:tagLst>
</file>

<file path=ppt/tags/tag118.xml><?xml version="1.0" encoding="utf-8"?>
<p:tagLst xmlns:a="http://schemas.openxmlformats.org/drawingml/2006/main" xmlns:r="http://schemas.openxmlformats.org/officeDocument/2006/relationships" xmlns:p="http://schemas.openxmlformats.org/presentationml/2006/main">
  <p:tag name="NAME" val="Moon"/>
</p:tagLst>
</file>

<file path=ppt/tags/tag119.xml><?xml version="1.0" encoding="utf-8"?>
<p:tagLst xmlns:a="http://schemas.openxmlformats.org/drawingml/2006/main" xmlns:r="http://schemas.openxmlformats.org/officeDocument/2006/relationships" xmlns:p="http://schemas.openxmlformats.org/presentationml/2006/main">
  <p:tag name="NAME" val="Moon"/>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2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46.xml><?xml version="1.0" encoding="utf-8"?>
<p:tagLst xmlns:a="http://schemas.openxmlformats.org/drawingml/2006/main" xmlns:r="http://schemas.openxmlformats.org/officeDocument/2006/relationships" xmlns:p="http://schemas.openxmlformats.org/presentationml/2006/main">
  <p:tag name="NAME" val="Moon"/>
</p:tagLst>
</file>

<file path=ppt/tags/tag147.xml><?xml version="1.0" encoding="utf-8"?>
<p:tagLst xmlns:a="http://schemas.openxmlformats.org/drawingml/2006/main" xmlns:r="http://schemas.openxmlformats.org/officeDocument/2006/relationships" xmlns:p="http://schemas.openxmlformats.org/presentationml/2006/main">
  <p:tag name="NAME" val="Moon"/>
</p:tagLst>
</file>

<file path=ppt/tags/tag148.xml><?xml version="1.0" encoding="utf-8"?>
<p:tagLst xmlns:a="http://schemas.openxmlformats.org/drawingml/2006/main" xmlns:r="http://schemas.openxmlformats.org/officeDocument/2006/relationships" xmlns:p="http://schemas.openxmlformats.org/presentationml/2006/main">
  <p:tag name="NAME" val="Moon"/>
</p:tagLst>
</file>

<file path=ppt/tags/tag149.xml><?xml version="1.0" encoding="utf-8"?>
<p:tagLst xmlns:a="http://schemas.openxmlformats.org/drawingml/2006/main" xmlns:r="http://schemas.openxmlformats.org/officeDocument/2006/relationships" xmlns:p="http://schemas.openxmlformats.org/presentationml/2006/main">
  <p:tag name="NAME" val="Moon"/>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0.xml><?xml version="1.0" encoding="utf-8"?>
<p:tagLst xmlns:a="http://schemas.openxmlformats.org/drawingml/2006/main" xmlns:r="http://schemas.openxmlformats.org/officeDocument/2006/relationships" xmlns:p="http://schemas.openxmlformats.org/presentationml/2006/main">
  <p:tag name="NAME" val="Moon"/>
</p:tagLst>
</file>

<file path=ppt/tags/tag151.xml><?xml version="1.0" encoding="utf-8"?>
<p:tagLst xmlns:a="http://schemas.openxmlformats.org/drawingml/2006/main" xmlns:r="http://schemas.openxmlformats.org/officeDocument/2006/relationships" xmlns:p="http://schemas.openxmlformats.org/presentationml/2006/main">
  <p:tag name="NAME" val="MoonShape"/>
</p:tagLst>
</file>

<file path=ppt/tags/tag15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53.xml><?xml version="1.0" encoding="utf-8"?>
<p:tagLst xmlns:a="http://schemas.openxmlformats.org/drawingml/2006/main" xmlns:r="http://schemas.openxmlformats.org/officeDocument/2006/relationships" xmlns:p="http://schemas.openxmlformats.org/presentationml/2006/main">
  <p:tag name="NAME" val="MoonShape"/>
</p:tagLst>
</file>

<file path=ppt/tags/tag15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55.xml><?xml version="1.0" encoding="utf-8"?>
<p:tagLst xmlns:a="http://schemas.openxmlformats.org/drawingml/2006/main" xmlns:r="http://schemas.openxmlformats.org/officeDocument/2006/relationships" xmlns:p="http://schemas.openxmlformats.org/presentationml/2006/main">
  <p:tag name="NAME" val="MoonShape"/>
</p:tagLst>
</file>

<file path=ppt/tags/tag156.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57.xml><?xml version="1.0" encoding="utf-8"?>
<p:tagLst xmlns:a="http://schemas.openxmlformats.org/drawingml/2006/main" xmlns:r="http://schemas.openxmlformats.org/officeDocument/2006/relationships" xmlns:p="http://schemas.openxmlformats.org/presentationml/2006/main">
  <p:tag name="NAME" val="MoonShape"/>
</p:tagLst>
</file>

<file path=ppt/tags/tag1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9.xml><?xml version="1.0" encoding="utf-8"?>
<p:tagLst xmlns:a="http://schemas.openxmlformats.org/drawingml/2006/main" xmlns:r="http://schemas.openxmlformats.org/officeDocument/2006/relationships" xmlns:p="http://schemas.openxmlformats.org/presentationml/2006/main">
  <p:tag name="NAME" val="MoonShape"/>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tuSAc6d1K0aKmEGVWtIad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YRiKSgly70G28fp2Ua8VI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kMVI0V1sgU6udHeNQPshsA"/>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WROgRnDLA0.GXKO5P6Q3G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tCPUrIAZyUeOaJiKCjreag"/>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k4od3.app0C2DPgKnWMGYQ"/>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XEjzpTOCekGrnsPAG32kKg"/>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IOUiqxVXNkibtZ18d1Rc.g"/>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HyCcM6.ME0iRr9TrI5Tpy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N2.bgMeULkCiapanxbCh7g"/>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_Q2DrxYXO0eCdORqYnMNi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qetz9y8N5EK95b5B8zZBYw"/>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Ui3AarO1GkKbrejTDwA5kg"/>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nHEHaL2KqUmLWHFDeKvny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40yF76I3fE6NORYcvaXCuQ"/>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q4jhulFVrkW4IkR9jsMCIw"/>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wDkSobBI60ig_pveVazSoA"/>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khhpZEswXUiZFqw0TbGVQ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iwHrz4yqCUu7QuVnxCpq6A"/>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ouApwxe00U6ATrrSIiyQE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jzUDH_opTUWIyllcTXYY_w"/>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eFm5hu1.t0CsTpCn6BZ43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n5eJKzbrpUag2HRzz4xYaA"/>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JcG7UdoO5E2SbezUIniEY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x8YGR6xx_0qQYFBt_1MUkQ"/>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z.X7NstzBkaZ5GOSG55VhA"/>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mw0.8qxr5kSjVcxXDtM18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0pDbwdzNyEutpRqgtoi90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BGlNrcakMEetwqfJRepRMQ"/>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vqRijUZkuUK79WUe_HdGUQ"/>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JIVGDhyM0eu8REmyuqfNQ"/>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QxgF2KUekki5rH8x1uUSDA"/>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9vFZpgYbh0.D17jFy0EcdA"/>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4jok8NDCoUmE4mjygZzCm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YtJL9hax_kqzn1zAjkdHQg"/>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flS9DDBcp0eFt3_AbQ8uk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_D69ryOfqkiTj_TubAS0EA"/>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rAGJPpdHpUOYrzD1cR1Nn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ipd0KzxXAEaV7W4c5BLO2w"/>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g7.HmAbipkSz5._FL_q32A"/>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qcrUNx9vdEmSAQ1pEKN.cQ"/>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uTog4j.PVUqEdxJdrlSTHA"/>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Soep8Hx0y0uByMRDI3TI3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2PHyoqcOPkGiRgvggl6H_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NR1ZMqs_dkiRFwAswDF1bQ"/>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5raWIaQp0EydM0K4sOwHe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loyZ6JcaJ0qSzG32DexvGg"/>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AOOHesceZ0CVUSOnkVlTZw"/>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nJhXO_rrkkaR83RJktve9g"/>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96EMkSCLuk.0FHiXkc9sA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63pYBrpRTkCTqk3BG_dmb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bMQ.tt1j1k6vuQQ4eFphVQ"/>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HmoZNT833kW5uvO5PfHQD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jepnIVKXOEiSqqaJMPHcWA"/>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7.xml><?xml version="1.0" encoding="utf-8"?>
<p:tagLst xmlns:a="http://schemas.openxmlformats.org/drawingml/2006/main" xmlns:r="http://schemas.openxmlformats.org/officeDocument/2006/relationships" xmlns:p="http://schemas.openxmlformats.org/presentationml/2006/main">
  <p:tag name="NAME" val="Moon"/>
</p:tagLst>
</file>

<file path=ppt/tags/tag228.xml><?xml version="1.0" encoding="utf-8"?>
<p:tagLst xmlns:a="http://schemas.openxmlformats.org/drawingml/2006/main" xmlns:r="http://schemas.openxmlformats.org/officeDocument/2006/relationships" xmlns:p="http://schemas.openxmlformats.org/presentationml/2006/main">
  <p:tag name="NAME" val="Moon"/>
</p:tagLst>
</file>

<file path=ppt/tags/tag229.xml><?xml version="1.0" encoding="utf-8"?>
<p:tagLst xmlns:a="http://schemas.openxmlformats.org/drawingml/2006/main" xmlns:r="http://schemas.openxmlformats.org/officeDocument/2006/relationships" xmlns:p="http://schemas.openxmlformats.org/presentationml/2006/main">
  <p:tag name="NAME" val="Moon"/>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30.xml><?xml version="1.0" encoding="utf-8"?>
<p:tagLst xmlns:a="http://schemas.openxmlformats.org/drawingml/2006/main" xmlns:r="http://schemas.openxmlformats.org/officeDocument/2006/relationships" xmlns:p="http://schemas.openxmlformats.org/presentationml/2006/main">
  <p:tag name="NAME" val="Moon"/>
</p:tagLst>
</file>

<file path=ppt/tags/tag231.xml><?xml version="1.0" encoding="utf-8"?>
<p:tagLst xmlns:a="http://schemas.openxmlformats.org/drawingml/2006/main" xmlns:r="http://schemas.openxmlformats.org/officeDocument/2006/relationships" xmlns:p="http://schemas.openxmlformats.org/presentationml/2006/main">
  <p:tag name="NAME" val="Moon"/>
</p:tagLst>
</file>

<file path=ppt/tags/tag23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3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3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3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3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3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3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3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4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4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5.xml><?xml version="1.0" encoding="utf-8"?>
<p:tagLst xmlns:a="http://schemas.openxmlformats.org/drawingml/2006/main" xmlns:r="http://schemas.openxmlformats.org/officeDocument/2006/relationships" xmlns:p="http://schemas.openxmlformats.org/presentationml/2006/main">
  <p:tag name="NAME" val="Moon"/>
</p:tagLst>
</file>

<file path=ppt/tags/tag246.xml><?xml version="1.0" encoding="utf-8"?>
<p:tagLst xmlns:a="http://schemas.openxmlformats.org/drawingml/2006/main" xmlns:r="http://schemas.openxmlformats.org/officeDocument/2006/relationships" xmlns:p="http://schemas.openxmlformats.org/presentationml/2006/main">
  <p:tag name="NAME" val="Moon"/>
</p:tagLst>
</file>

<file path=ppt/tags/tag247.xml><?xml version="1.0" encoding="utf-8"?>
<p:tagLst xmlns:a="http://schemas.openxmlformats.org/drawingml/2006/main" xmlns:r="http://schemas.openxmlformats.org/officeDocument/2006/relationships" xmlns:p="http://schemas.openxmlformats.org/presentationml/2006/main">
  <p:tag name="NAME" val="Moon"/>
</p:tagLst>
</file>

<file path=ppt/tags/tag248.xml><?xml version="1.0" encoding="utf-8"?>
<p:tagLst xmlns:a="http://schemas.openxmlformats.org/drawingml/2006/main" xmlns:r="http://schemas.openxmlformats.org/officeDocument/2006/relationships" xmlns:p="http://schemas.openxmlformats.org/presentationml/2006/main">
  <p:tag name="NAME" val="Moon"/>
</p:tagLst>
</file>

<file path=ppt/tags/tag249.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5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5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5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5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5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5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5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PurVH5vZVEGyvPNDPKrGGA"/>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vUtiGqTKDkmtbyU8YoYKSg"/>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Lh61zxybcEOhwWkuq2hvRw"/>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s92bWGqAqkqq7BSDj37LMA"/>
</p:tagLst>
</file>

<file path=ppt/tags/tag2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I_9PeqlYlEKzoBnFRZrtW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kvW.g0s9jkm6XhpLsrNhGQ"/>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42.xml><?xml version="1.0" encoding="utf-8"?>
<p:tagLst xmlns:a="http://schemas.openxmlformats.org/drawingml/2006/main" xmlns:r="http://schemas.openxmlformats.org/officeDocument/2006/relationships" xmlns:p="http://schemas.openxmlformats.org/presentationml/2006/main">
  <p:tag name="NAME" val="Moon"/>
</p:tagLst>
</file>

<file path=ppt/tags/tag43.xml><?xml version="1.0" encoding="utf-8"?>
<p:tagLst xmlns:a="http://schemas.openxmlformats.org/drawingml/2006/main" xmlns:r="http://schemas.openxmlformats.org/officeDocument/2006/relationships" xmlns:p="http://schemas.openxmlformats.org/presentationml/2006/main">
  <p:tag name="NAME" val="Moon"/>
</p:tagLst>
</file>

<file path=ppt/tags/tag44.xml><?xml version="1.0" encoding="utf-8"?>
<p:tagLst xmlns:a="http://schemas.openxmlformats.org/drawingml/2006/main" xmlns:r="http://schemas.openxmlformats.org/officeDocument/2006/relationships" xmlns:p="http://schemas.openxmlformats.org/presentationml/2006/main">
  <p:tag name="NAME" val="Moon"/>
</p:tagLst>
</file>

<file path=ppt/tags/tag45.xml><?xml version="1.0" encoding="utf-8"?>
<p:tagLst xmlns:a="http://schemas.openxmlformats.org/drawingml/2006/main" xmlns:r="http://schemas.openxmlformats.org/officeDocument/2006/relationships" xmlns:p="http://schemas.openxmlformats.org/presentationml/2006/main">
  <p:tag name="NAME" val="Moon"/>
</p:tagLst>
</file>

<file path=ppt/tags/tag46.xml><?xml version="1.0" encoding="utf-8"?>
<p:tagLst xmlns:a="http://schemas.openxmlformats.org/drawingml/2006/main" xmlns:r="http://schemas.openxmlformats.org/officeDocument/2006/relationships" xmlns:p="http://schemas.openxmlformats.org/presentationml/2006/main">
  <p:tag name="NAME" val="Moon"/>
</p:tagLst>
</file>

<file path=ppt/tags/tag4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
</p:tagLst>
</file>

<file path=ppt/tags/tag63.xml><?xml version="1.0" encoding="utf-8"?>
<p:tagLst xmlns:a="http://schemas.openxmlformats.org/drawingml/2006/main" xmlns:r="http://schemas.openxmlformats.org/officeDocument/2006/relationships" xmlns:p="http://schemas.openxmlformats.org/presentationml/2006/main">
  <p:tag name="NAME" val="Moon"/>
</p:tagLst>
</file>

<file path=ppt/tags/tag64.xml><?xml version="1.0" encoding="utf-8"?>
<p:tagLst xmlns:a="http://schemas.openxmlformats.org/drawingml/2006/main" xmlns:r="http://schemas.openxmlformats.org/officeDocument/2006/relationships" xmlns:p="http://schemas.openxmlformats.org/presentationml/2006/main">
  <p:tag name="NAME" val="Moon"/>
</p:tagLst>
</file>

<file path=ppt/tags/tag65.xml><?xml version="1.0" encoding="utf-8"?>
<p:tagLst xmlns:a="http://schemas.openxmlformats.org/drawingml/2006/main" xmlns:r="http://schemas.openxmlformats.org/officeDocument/2006/relationships" xmlns:p="http://schemas.openxmlformats.org/presentationml/2006/main">
  <p:tag name="NAME" val="Moon"/>
</p:tagLst>
</file>

<file path=ppt/tags/tag6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7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7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7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0.xml><?xml version="1.0" encoding="utf-8"?>
<p:tagLst xmlns:a="http://schemas.openxmlformats.org/drawingml/2006/main" xmlns:r="http://schemas.openxmlformats.org/officeDocument/2006/relationships" xmlns:p="http://schemas.openxmlformats.org/presentationml/2006/main">
  <p:tag name="NAME" val="Moon"/>
</p:tagLst>
</file>

<file path=ppt/tags/tag81.xml><?xml version="1.0" encoding="utf-8"?>
<p:tagLst xmlns:a="http://schemas.openxmlformats.org/drawingml/2006/main" xmlns:r="http://schemas.openxmlformats.org/officeDocument/2006/relationships" xmlns:p="http://schemas.openxmlformats.org/presentationml/2006/main">
  <p:tag name="NAME" val="Moon"/>
</p:tagLst>
</file>

<file path=ppt/tags/tag82.xml><?xml version="1.0" encoding="utf-8"?>
<p:tagLst xmlns:a="http://schemas.openxmlformats.org/drawingml/2006/main" xmlns:r="http://schemas.openxmlformats.org/officeDocument/2006/relationships" xmlns:p="http://schemas.openxmlformats.org/presentationml/2006/main">
  <p:tag name="NAME" val="Moon"/>
</p:tagLst>
</file>

<file path=ppt/tags/tag83.xml><?xml version="1.0" encoding="utf-8"?>
<p:tagLst xmlns:a="http://schemas.openxmlformats.org/drawingml/2006/main" xmlns:r="http://schemas.openxmlformats.org/officeDocument/2006/relationships" xmlns:p="http://schemas.openxmlformats.org/presentationml/2006/main">
  <p:tag name="NAME" val="Moon"/>
</p:tagLst>
</file>

<file path=ppt/tags/tag84.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6.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8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88.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8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0.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9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92.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
</p:tagLst>
</file>

<file path=ppt/tags/tag99.xml><?xml version="1.0" encoding="utf-8"?>
<p:tagLst xmlns:a="http://schemas.openxmlformats.org/drawingml/2006/main" xmlns:r="http://schemas.openxmlformats.org/officeDocument/2006/relationships" xmlns:p="http://schemas.openxmlformats.org/presentationml/2006/main">
  <p:tag name="NAME" val="Moon"/>
</p:tagLst>
</file>

<file path=ppt/theme/theme1.xml><?xml version="1.0" encoding="utf-8"?>
<a:theme xmlns:a="http://schemas.openxmlformats.org/drawingml/2006/main" name="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spDef>
    <a:ln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7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9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75000"/>
          </a:schemeClr>
        </a:solidFill>
      </a:spPr>
      <a:bodyPr anchor="ctr"/>
      <a:lstStyle>
        <a:defPPr>
          <a:defRPr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3_Eskom_CF_ESK156">
  <a:themeElements>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Eskom_CF_ESK095</Template>
  <TotalTime>7622</TotalTime>
  <Words>4080</Words>
  <Application>Microsoft Office PowerPoint</Application>
  <PresentationFormat>On-screen Show (4:3)</PresentationFormat>
  <Paragraphs>434</Paragraphs>
  <Slides>31</Slides>
  <Notes>26</Notes>
  <HiddenSlides>0</HiddenSlides>
  <MMClips>0</MMClips>
  <ScaleCrop>false</ScaleCrop>
  <HeadingPairs>
    <vt:vector size="8" baseType="variant">
      <vt:variant>
        <vt:lpstr>Fonts Used</vt:lpstr>
      </vt:variant>
      <vt:variant>
        <vt:i4>3</vt:i4>
      </vt:variant>
      <vt:variant>
        <vt:lpstr>Theme</vt:lpstr>
      </vt:variant>
      <vt:variant>
        <vt:i4>13</vt:i4>
      </vt:variant>
      <vt:variant>
        <vt:lpstr>Embedded OLE Servers</vt:lpstr>
      </vt:variant>
      <vt:variant>
        <vt:i4>4</vt:i4>
      </vt:variant>
      <vt:variant>
        <vt:lpstr>Slide Titles</vt:lpstr>
      </vt:variant>
      <vt:variant>
        <vt:i4>31</vt:i4>
      </vt:variant>
    </vt:vector>
  </HeadingPairs>
  <TitlesOfParts>
    <vt:vector size="51" baseType="lpstr">
      <vt:lpstr>Arial</vt:lpstr>
      <vt:lpstr>Courier New</vt:lpstr>
      <vt:lpstr>Wingdings</vt:lpstr>
      <vt:lpstr>Eskom_CF_ESK095</vt:lpstr>
      <vt:lpstr>1_Eskom_CF_ESK095</vt:lpstr>
      <vt:lpstr>1_Default Design</vt:lpstr>
      <vt:lpstr>Default Design</vt:lpstr>
      <vt:lpstr>33_Eskom_CF_ESK156</vt:lpstr>
      <vt:lpstr>2_Default Design</vt:lpstr>
      <vt:lpstr>2_Eskom_CF_ESK095</vt:lpstr>
      <vt:lpstr>3_Eskom_CF_ESK095</vt:lpstr>
      <vt:lpstr>4_Eskom_CF_ESK095</vt:lpstr>
      <vt:lpstr>6_Eskom_CF_ESK095</vt:lpstr>
      <vt:lpstr>New Eskom template</vt:lpstr>
      <vt:lpstr>7_Eskom_CF_ESK095</vt:lpstr>
      <vt:lpstr>9_Eskom_CF_ESK095</vt:lpstr>
      <vt:lpstr>think-cell Slide</vt:lpstr>
      <vt:lpstr>Acrobat Document</vt:lpstr>
      <vt:lpstr>Document</vt:lpstr>
      <vt:lpstr>Microsoft Excel Worksheet</vt:lpstr>
      <vt:lpstr>CORP 5527R  Managed Services Clarification Presentation  June 2022</vt:lpstr>
      <vt:lpstr>Contents</vt:lpstr>
      <vt:lpstr>High level overview of scope</vt:lpstr>
      <vt:lpstr>High level overview of scope</vt:lpstr>
      <vt:lpstr>Services in scope</vt:lpstr>
      <vt:lpstr>Environments in scope</vt:lpstr>
      <vt:lpstr>Environments in scope – Data Centres and Server Rooms</vt:lpstr>
      <vt:lpstr>Environments in scope - Networks</vt:lpstr>
      <vt:lpstr>Environments in scope – Backups</vt:lpstr>
      <vt:lpstr>Environments in scope – Backups</vt:lpstr>
      <vt:lpstr>Environments in scope – Storage</vt:lpstr>
      <vt:lpstr>Environments in scope – Servers</vt:lpstr>
      <vt:lpstr>Service Objectives</vt:lpstr>
      <vt:lpstr>Objectives</vt:lpstr>
      <vt:lpstr>License Agreements</vt:lpstr>
      <vt:lpstr>Hybrid IT Managed Services - Roles and Responsibilities Overview</vt:lpstr>
      <vt:lpstr>Hybrid IT Managed Services  – General Roles and Responsibilities</vt:lpstr>
      <vt:lpstr>Hybrid IT Managed Services Roles and Responsibilities – Compute (Server) environment</vt:lpstr>
      <vt:lpstr>Hybrid IT Managed Services Roles and Responsibilities – Storage and Data Management Services</vt:lpstr>
      <vt:lpstr>Hybrid IT Managed Services Roles and Responsibilities – Network Management Services</vt:lpstr>
      <vt:lpstr>Hybrid IT Managed Services– Incident and Problem Management</vt:lpstr>
      <vt:lpstr>Hybrid IT Managed Services Roles and Responsibilities – Information Security Management Services </vt:lpstr>
      <vt:lpstr>Hybrid IT Managed Services</vt:lpstr>
      <vt:lpstr>Hybrid IT Managed Services – Disaster Recovery Services  </vt:lpstr>
      <vt:lpstr>Hybrid IT Managed Services– Inclusions  </vt:lpstr>
      <vt:lpstr>Hybrid IT Managed Services– Inclusions  </vt:lpstr>
      <vt:lpstr>Hybrid IT Managed Services – Exclusions  </vt:lpstr>
      <vt:lpstr>Hybrid IT Managed Services - Service Level Requirements Overview</vt:lpstr>
      <vt:lpstr>Hybrid IT Managed Services - Transition and Transformation Management </vt:lpstr>
      <vt:lpstr>Hybrid IT Managed Services – Technical Returnables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document</dc:title>
  <dc:creator>Mahalaxmi Sathappan</dc:creator>
  <cp:lastModifiedBy>Chris Pillay</cp:lastModifiedBy>
  <cp:revision>2220</cp:revision>
  <cp:lastPrinted>2013-12-09T16:25:28Z</cp:lastPrinted>
  <dcterms:created xsi:type="dcterms:W3CDTF">2013-09-05T06:50:35Z</dcterms:created>
  <dcterms:modified xsi:type="dcterms:W3CDTF">2022-06-08T10:59:30Z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Title</vt:lpwstr>
  </property>
  <property fmtid="{D5CDD505-2E9C-101B-9397-08002B2CF9AE}" pid="3" name="Final">
    <vt:bool>false</vt:bool>
  </property>
  <property fmtid="{D5CDD505-2E9C-101B-9397-08002B2CF9AE}" pid="4" name="Event">
    <vt:lpwstr/>
  </property>
  <property fmtid="{D5CDD505-2E9C-101B-9397-08002B2CF9AE}" pid="5" name="Delivery Date">
    <vt:lpwstr>Date</vt:lpwstr>
  </property>
  <property fmtid="{D5CDD505-2E9C-101B-9397-08002B2CF9AE}" pid="6" name="Office2010EditCount">
    <vt:lpwstr>1</vt:lpwstr>
  </property>
  <property fmtid="{D5CDD505-2E9C-101B-9397-08002B2CF9AE}" pid="7" name="Office2003EditCount">
    <vt:lpwstr>0</vt:lpwstr>
  </property>
  <property fmtid="{D5CDD505-2E9C-101B-9397-08002B2CF9AE}" pid="8" name="LastEditedOfficeVersion">
    <vt:lpwstr>Office2010</vt:lpwstr>
  </property>
  <property fmtid="{D5CDD505-2E9C-101B-9397-08002B2CF9AE}" pid="9" name="DocID">
    <vt:lpwstr>Doc ID</vt:lpwstr>
  </property>
  <property fmtid="{D5CDD505-2E9C-101B-9397-08002B2CF9AE}" pid="10" name="VGCompatibilityCheck Run By">
    <vt:lpwstr>Krithika R</vt:lpwstr>
  </property>
  <property fmtid="{D5CDD505-2E9C-101B-9397-08002B2CF9AE}" pid="11" name="VGCompatibilityCheck Run On ">
    <vt:lpwstr>2/6/2013 5:39:07 AM</vt:lpwstr>
  </property>
  <property fmtid="{D5CDD505-2E9C-101B-9397-08002B2CF9AE}" pid="12" name="Office2010WasSaved">
    <vt:lpwstr>1</vt:lpwstr>
  </property>
</Properties>
</file>