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4.xml" ContentType="application/vnd.openxmlformats-officedocument.theme+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5.xml" ContentType="application/vnd.openxmlformats-officedocument.theme+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6.xml" ContentType="application/vnd.openxmlformats-officedocument.theme+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7.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8.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9.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10.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11.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12.xml" ContentType="application/vnd.openxmlformats-officedocument.theme+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13.xml" ContentType="application/vnd.openxmlformats-officedocument.theme+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4.xml" ContentType="application/vnd.openxmlformats-officedocument.theme+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15.xml" ContentType="application/vnd.openxmlformats-officedocument.theme+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theme/theme16.xml" ContentType="application/vnd.openxmlformats-officedocument.theme+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theme/theme17.xml" ContentType="application/vnd.openxmlformats-officedocument.theme+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18.xml" ContentType="application/vnd.openxmlformats-officedocument.theme+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theme/theme19.xml" ContentType="application/vnd.openxmlformats-officedocument.theme+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theme/theme20.xml" ContentType="application/vnd.openxmlformats-officedocument.theme+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21.xml" ContentType="application/vnd.openxmlformats-officedocument.theme+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theme/theme22.xml" ContentType="application/vnd.openxmlformats-officedocument.theme+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theme/theme23.xml" ContentType="application/vnd.openxmlformats-officedocument.theme+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24.xml" ContentType="application/vnd.openxmlformats-officedocument.theme+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25.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theme/theme26.xml" ContentType="application/vnd.openxmlformats-officedocument.theme+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theme/theme27.xml" ContentType="application/vnd.openxmlformats-officedocument.theme+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theme/theme28.xml" ContentType="application/vnd.openxmlformats-officedocument.theme+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theme/theme29.xml" ContentType="application/vnd.openxmlformats-officedocument.theme+xml"/>
  <Override PartName="/ppt/theme/theme30.xml" ContentType="application/vnd.openxmlformats-officedocument.theme+xml"/>
  <Override PartName="/ppt/theme/theme31.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bookmarkIdSeed="10">
  <p:sldMasterIdLst>
    <p:sldMasterId id="2147483648" r:id="rId1"/>
    <p:sldMasterId id="2147483666" r:id="rId2"/>
    <p:sldMasterId id="2147483678" r:id="rId3"/>
    <p:sldMasterId id="2147483682" r:id="rId4"/>
    <p:sldMasterId id="2147483687" r:id="rId5"/>
    <p:sldMasterId id="2147483691" r:id="rId6"/>
    <p:sldMasterId id="2147483695" r:id="rId7"/>
    <p:sldMasterId id="2147483709" r:id="rId8"/>
    <p:sldMasterId id="2147483723" r:id="rId9"/>
    <p:sldMasterId id="2147483738" r:id="rId10"/>
    <p:sldMasterId id="2147483754" r:id="rId11"/>
    <p:sldMasterId id="2147483773" r:id="rId12"/>
    <p:sldMasterId id="2147483786" r:id="rId13"/>
    <p:sldMasterId id="2147483798" r:id="rId14"/>
    <p:sldMasterId id="2147483805" r:id="rId15"/>
    <p:sldMasterId id="2147483813" r:id="rId16"/>
    <p:sldMasterId id="2147483818" r:id="rId17"/>
    <p:sldMasterId id="2147483823" r:id="rId18"/>
    <p:sldMasterId id="2147483830" r:id="rId19"/>
    <p:sldMasterId id="2147483837" r:id="rId20"/>
    <p:sldMasterId id="2147483844" r:id="rId21"/>
    <p:sldMasterId id="2147483851" r:id="rId22"/>
    <p:sldMasterId id="2147483858" r:id="rId23"/>
    <p:sldMasterId id="2147483862" r:id="rId24"/>
    <p:sldMasterId id="2147483870" r:id="rId25"/>
    <p:sldMasterId id="2147483883" r:id="rId26"/>
    <p:sldMasterId id="2147483896" r:id="rId27"/>
    <p:sldMasterId id="2147483901" r:id="rId28"/>
    <p:sldMasterId id="2147483906" r:id="rId29"/>
  </p:sldMasterIdLst>
  <p:notesMasterIdLst>
    <p:notesMasterId r:id="rId64"/>
  </p:notesMasterIdLst>
  <p:handoutMasterIdLst>
    <p:handoutMasterId r:id="rId65"/>
  </p:handoutMasterIdLst>
  <p:sldIdLst>
    <p:sldId id="605" r:id="rId30"/>
    <p:sldId id="606" r:id="rId31"/>
    <p:sldId id="575" r:id="rId32"/>
    <p:sldId id="830" r:id="rId33"/>
    <p:sldId id="582" r:id="rId34"/>
    <p:sldId id="581" r:id="rId35"/>
    <p:sldId id="586" r:id="rId36"/>
    <p:sldId id="580" r:id="rId37"/>
    <p:sldId id="618" r:id="rId38"/>
    <p:sldId id="831" r:id="rId39"/>
    <p:sldId id="607" r:id="rId40"/>
    <p:sldId id="832" r:id="rId41"/>
    <p:sldId id="574" r:id="rId42"/>
    <p:sldId id="612" r:id="rId43"/>
    <p:sldId id="527" r:id="rId44"/>
    <p:sldId id="608" r:id="rId45"/>
    <p:sldId id="571" r:id="rId46"/>
    <p:sldId id="620" r:id="rId47"/>
    <p:sldId id="621" r:id="rId48"/>
    <p:sldId id="609" r:id="rId49"/>
    <p:sldId id="833" r:id="rId50"/>
    <p:sldId id="827" r:id="rId51"/>
    <p:sldId id="356" r:id="rId52"/>
    <p:sldId id="578" r:id="rId53"/>
    <p:sldId id="828" r:id="rId54"/>
    <p:sldId id="829" r:id="rId55"/>
    <p:sldId id="834" r:id="rId56"/>
    <p:sldId id="588" r:id="rId57"/>
    <p:sldId id="835" r:id="rId58"/>
    <p:sldId id="592" r:id="rId59"/>
    <p:sldId id="836" r:id="rId60"/>
    <p:sldId id="595" r:id="rId61"/>
    <p:sldId id="622" r:id="rId62"/>
    <p:sldId id="603" r:id="rId63"/>
  </p:sldIdLst>
  <p:sldSz cx="9144000" cy="6858000" type="screen4x3"/>
  <p:notesSz cx="6797675" cy="9926638"/>
  <p:custDataLst>
    <p:tags r:id="rId66"/>
  </p:custDataLst>
  <p:defaultTextStyle>
    <a:defPPr>
      <a:defRPr lang="en-US"/>
    </a:defPPr>
    <a:lvl1pPr algn="l" rtl="0" fontAlgn="base">
      <a:spcBef>
        <a:spcPct val="0"/>
      </a:spcBef>
      <a:spcAft>
        <a:spcPct val="0"/>
      </a:spcAft>
      <a:defRPr sz="1600" kern="1200">
        <a:solidFill>
          <a:schemeClr val="tx1"/>
        </a:solidFill>
        <a:latin typeface="Arial" charset="0"/>
        <a:ea typeface="+mn-ea"/>
        <a:cs typeface="+mn-cs"/>
      </a:defRPr>
    </a:lvl1pPr>
    <a:lvl2pPr marL="466431" algn="l" rtl="0" fontAlgn="base">
      <a:spcBef>
        <a:spcPct val="0"/>
      </a:spcBef>
      <a:spcAft>
        <a:spcPct val="0"/>
      </a:spcAft>
      <a:defRPr sz="1600" kern="1200">
        <a:solidFill>
          <a:schemeClr val="tx1"/>
        </a:solidFill>
        <a:latin typeface="Arial" charset="0"/>
        <a:ea typeface="+mn-ea"/>
        <a:cs typeface="+mn-cs"/>
      </a:defRPr>
    </a:lvl2pPr>
    <a:lvl3pPr marL="932863" algn="l" rtl="0" fontAlgn="base">
      <a:spcBef>
        <a:spcPct val="0"/>
      </a:spcBef>
      <a:spcAft>
        <a:spcPct val="0"/>
      </a:spcAft>
      <a:defRPr sz="1600" kern="1200">
        <a:solidFill>
          <a:schemeClr val="tx1"/>
        </a:solidFill>
        <a:latin typeface="Arial" charset="0"/>
        <a:ea typeface="+mn-ea"/>
        <a:cs typeface="+mn-cs"/>
      </a:defRPr>
    </a:lvl3pPr>
    <a:lvl4pPr marL="1399295" algn="l" rtl="0" fontAlgn="base">
      <a:spcBef>
        <a:spcPct val="0"/>
      </a:spcBef>
      <a:spcAft>
        <a:spcPct val="0"/>
      </a:spcAft>
      <a:defRPr sz="1600" kern="1200">
        <a:solidFill>
          <a:schemeClr val="tx1"/>
        </a:solidFill>
        <a:latin typeface="Arial" charset="0"/>
        <a:ea typeface="+mn-ea"/>
        <a:cs typeface="+mn-cs"/>
      </a:defRPr>
    </a:lvl4pPr>
    <a:lvl5pPr marL="1865728" algn="l" rtl="0" fontAlgn="base">
      <a:spcBef>
        <a:spcPct val="0"/>
      </a:spcBef>
      <a:spcAft>
        <a:spcPct val="0"/>
      </a:spcAft>
      <a:defRPr sz="1600" kern="1200">
        <a:solidFill>
          <a:schemeClr val="tx1"/>
        </a:solidFill>
        <a:latin typeface="Arial" charset="0"/>
        <a:ea typeface="+mn-ea"/>
        <a:cs typeface="+mn-cs"/>
      </a:defRPr>
    </a:lvl5pPr>
    <a:lvl6pPr marL="2332159" algn="l" defTabSz="932863" rtl="0" eaLnBrk="1" latinLnBrk="0" hangingPunct="1">
      <a:defRPr sz="1600" kern="1200">
        <a:solidFill>
          <a:schemeClr val="tx1"/>
        </a:solidFill>
        <a:latin typeface="Arial" charset="0"/>
        <a:ea typeface="+mn-ea"/>
        <a:cs typeface="+mn-cs"/>
      </a:defRPr>
    </a:lvl6pPr>
    <a:lvl7pPr marL="2798590" algn="l" defTabSz="932863" rtl="0" eaLnBrk="1" latinLnBrk="0" hangingPunct="1">
      <a:defRPr sz="1600" kern="1200">
        <a:solidFill>
          <a:schemeClr val="tx1"/>
        </a:solidFill>
        <a:latin typeface="Arial" charset="0"/>
        <a:ea typeface="+mn-ea"/>
        <a:cs typeface="+mn-cs"/>
      </a:defRPr>
    </a:lvl7pPr>
    <a:lvl8pPr marL="3265022" algn="l" defTabSz="932863" rtl="0" eaLnBrk="1" latinLnBrk="0" hangingPunct="1">
      <a:defRPr sz="1600" kern="1200">
        <a:solidFill>
          <a:schemeClr val="tx1"/>
        </a:solidFill>
        <a:latin typeface="Arial" charset="0"/>
        <a:ea typeface="+mn-ea"/>
        <a:cs typeface="+mn-cs"/>
      </a:defRPr>
    </a:lvl8pPr>
    <a:lvl9pPr marL="3731453" algn="l" defTabSz="932863" rtl="0" eaLnBrk="1" latinLnBrk="0" hangingPunct="1">
      <a:defRPr sz="1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616">
          <p15:clr>
            <a:srgbClr val="A4A3A4"/>
          </p15:clr>
        </p15:guide>
        <p15:guide id="2" orient="horz" pos="4170">
          <p15:clr>
            <a:srgbClr val="A4A3A4"/>
          </p15:clr>
        </p15:guide>
        <p15:guide id="3" pos="79">
          <p15:clr>
            <a:srgbClr val="A4A3A4"/>
          </p15:clr>
        </p15:guide>
        <p15:guide id="4" pos="5631">
          <p15:clr>
            <a:srgbClr val="A4A3A4"/>
          </p15:clr>
        </p15:guide>
        <p15:guide id="5">
          <p15:clr>
            <a:srgbClr val="A4A3A4"/>
          </p15:clr>
        </p15:guide>
        <p15:guide id="6" orient="horz" pos="437">
          <p15:clr>
            <a:srgbClr val="A4A3A4"/>
          </p15:clr>
        </p15:guide>
        <p15:guide id="7" orient="horz" pos="4252">
          <p15:clr>
            <a:srgbClr val="A4A3A4"/>
          </p15:clr>
        </p15:guide>
        <p15:guide id="8" orient="horz" pos="318">
          <p15:clr>
            <a:srgbClr val="A4A3A4"/>
          </p15:clr>
        </p15:guide>
        <p15:guide id="9" orient="horz" pos="4118">
          <p15:clr>
            <a:srgbClr val="A4A3A4"/>
          </p15:clr>
        </p15:guide>
        <p15:guide id="10" orient="horz" pos="692">
          <p15:clr>
            <a:srgbClr val="A4A3A4"/>
          </p15:clr>
        </p15:guide>
        <p15:guide id="11" pos="5684">
          <p15:clr>
            <a:srgbClr val="A4A3A4"/>
          </p15:clr>
        </p15:guide>
        <p15:guide id="12" pos="82">
          <p15:clr>
            <a:srgbClr val="A4A3A4"/>
          </p15:clr>
        </p15:guide>
      </p15:sldGuideLst>
    </p:ext>
    <p:ext uri="{2D200454-40CA-4A62-9FC3-DE9A4176ACB9}">
      <p15:notesGuideLst xmlns:p15="http://schemas.microsoft.com/office/powerpoint/2012/main">
        <p15:guide id="1" orient="horz" pos="3128">
          <p15:clr>
            <a:srgbClr val="A4A3A4"/>
          </p15:clr>
        </p15:guide>
        <p15:guide id="2" pos="2141">
          <p15:clr>
            <a:srgbClr val="A4A3A4"/>
          </p15:clr>
        </p15:guide>
        <p15:guide id="3" orient="horz" pos="312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B0664B"/>
    <a:srgbClr val="000000"/>
    <a:srgbClr val="003399"/>
    <a:srgbClr val="FF6600"/>
    <a:srgbClr val="0000FF"/>
    <a:srgbClr val="00FFFF"/>
    <a:srgbClr val="FF9933"/>
    <a:srgbClr val="002960"/>
    <a:srgbClr val="0065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13" autoAdjust="0"/>
    <p:restoredTop sz="86364" autoAdjust="0"/>
  </p:normalViewPr>
  <p:slideViewPr>
    <p:cSldViewPr snapToGrid="0" snapToObjects="1">
      <p:cViewPr varScale="1">
        <p:scale>
          <a:sx n="86" d="100"/>
          <a:sy n="86" d="100"/>
        </p:scale>
        <p:origin x="1205" y="58"/>
      </p:cViewPr>
      <p:guideLst>
        <p:guide orient="horz" pos="616"/>
        <p:guide orient="horz" pos="4170"/>
        <p:guide pos="79"/>
        <p:guide pos="5631"/>
        <p:guide/>
        <p:guide orient="horz" pos="437"/>
        <p:guide orient="horz" pos="4252"/>
        <p:guide orient="horz" pos="318"/>
        <p:guide orient="horz" pos="4118"/>
        <p:guide orient="horz" pos="692"/>
        <p:guide pos="5684"/>
        <p:guide pos="82"/>
      </p:guideLst>
    </p:cSldViewPr>
  </p:slideViewPr>
  <p:outlineViewPr>
    <p:cViewPr>
      <p:scale>
        <a:sx n="33" d="100"/>
        <a:sy n="33" d="100"/>
      </p:scale>
      <p:origin x="0" y="612"/>
    </p:cViewPr>
  </p:outlineViewPr>
  <p:notesTextViewPr>
    <p:cViewPr>
      <p:scale>
        <a:sx n="1" d="1"/>
        <a:sy n="1" d="1"/>
      </p:scale>
      <p:origin x="0" y="0"/>
    </p:cViewPr>
  </p:notesTextViewPr>
  <p:sorterViewPr>
    <p:cViewPr varScale="1">
      <p:scale>
        <a:sx n="1" d="1"/>
        <a:sy n="1" d="1"/>
      </p:scale>
      <p:origin x="0" y="0"/>
    </p:cViewPr>
  </p:sorterViewPr>
  <p:notesViewPr>
    <p:cSldViewPr snapToGrid="0" snapToObjects="1">
      <p:cViewPr varScale="1">
        <p:scale>
          <a:sx n="76" d="100"/>
          <a:sy n="76" d="100"/>
        </p:scale>
        <p:origin x="-3294" y="-96"/>
      </p:cViewPr>
      <p:guideLst>
        <p:guide orient="horz" pos="3128"/>
        <p:guide pos="2141"/>
        <p:guide orient="horz" pos="3127"/>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6.xml"/><Relationship Id="rId21" Type="http://schemas.openxmlformats.org/officeDocument/2006/relationships/slideMaster" Target="slideMasters/slideMaster21.xml"/><Relationship Id="rId42" Type="http://schemas.openxmlformats.org/officeDocument/2006/relationships/slide" Target="slides/slide13.xml"/><Relationship Id="rId47" Type="http://schemas.openxmlformats.org/officeDocument/2006/relationships/slide" Target="slides/slide18.xml"/><Relationship Id="rId63" Type="http://schemas.openxmlformats.org/officeDocument/2006/relationships/slide" Target="slides/slide34.xml"/><Relationship Id="rId68"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Master" Target="slideMasters/slideMaster29.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3.xml"/><Relationship Id="rId37" Type="http://schemas.openxmlformats.org/officeDocument/2006/relationships/slide" Target="slides/slide8.xml"/><Relationship Id="rId40" Type="http://schemas.openxmlformats.org/officeDocument/2006/relationships/slide" Target="slides/slide11.xml"/><Relationship Id="rId45" Type="http://schemas.openxmlformats.org/officeDocument/2006/relationships/slide" Target="slides/slide16.xml"/><Relationship Id="rId53" Type="http://schemas.openxmlformats.org/officeDocument/2006/relationships/slide" Target="slides/slide24.xml"/><Relationship Id="rId58" Type="http://schemas.openxmlformats.org/officeDocument/2006/relationships/slide" Target="slides/slide29.xml"/><Relationship Id="rId66" Type="http://schemas.openxmlformats.org/officeDocument/2006/relationships/tags" Target="tags/tag1.xml"/><Relationship Id="rId5" Type="http://schemas.openxmlformats.org/officeDocument/2006/relationships/slideMaster" Target="slideMasters/slideMaster5.xml"/><Relationship Id="rId61" Type="http://schemas.openxmlformats.org/officeDocument/2006/relationships/slide" Target="slides/slide32.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 Target="slides/slide1.xml"/><Relationship Id="rId35" Type="http://schemas.openxmlformats.org/officeDocument/2006/relationships/slide" Target="slides/slide6.xml"/><Relationship Id="rId43" Type="http://schemas.openxmlformats.org/officeDocument/2006/relationships/slide" Target="slides/slide14.xml"/><Relationship Id="rId48" Type="http://schemas.openxmlformats.org/officeDocument/2006/relationships/slide" Target="slides/slide19.xml"/><Relationship Id="rId56" Type="http://schemas.openxmlformats.org/officeDocument/2006/relationships/slide" Target="slides/slide27.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22.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4.xml"/><Relationship Id="rId38" Type="http://schemas.openxmlformats.org/officeDocument/2006/relationships/slide" Target="slides/slide9.xml"/><Relationship Id="rId46" Type="http://schemas.openxmlformats.org/officeDocument/2006/relationships/slide" Target="slides/slide17.xml"/><Relationship Id="rId59" Type="http://schemas.openxmlformats.org/officeDocument/2006/relationships/slide" Target="slides/slide30.xml"/><Relationship Id="rId67" Type="http://schemas.openxmlformats.org/officeDocument/2006/relationships/presProps" Target="presProps.xml"/><Relationship Id="rId20" Type="http://schemas.openxmlformats.org/officeDocument/2006/relationships/slideMaster" Target="slideMasters/slideMaster20.xml"/><Relationship Id="rId41" Type="http://schemas.openxmlformats.org/officeDocument/2006/relationships/slide" Target="slides/slide12.xml"/><Relationship Id="rId54" Type="http://schemas.openxmlformats.org/officeDocument/2006/relationships/slide" Target="slides/slide25.xml"/><Relationship Id="rId62" Type="http://schemas.openxmlformats.org/officeDocument/2006/relationships/slide" Target="slides/slide33.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 Target="slides/slide7.xml"/><Relationship Id="rId49" Type="http://schemas.openxmlformats.org/officeDocument/2006/relationships/slide" Target="slides/slide20.xml"/><Relationship Id="rId57" Type="http://schemas.openxmlformats.org/officeDocument/2006/relationships/slide" Target="slides/slide28.xml"/><Relationship Id="rId10" Type="http://schemas.openxmlformats.org/officeDocument/2006/relationships/slideMaster" Target="slideMasters/slideMaster10.xml"/><Relationship Id="rId31" Type="http://schemas.openxmlformats.org/officeDocument/2006/relationships/slide" Target="slides/slide2.xml"/><Relationship Id="rId44" Type="http://schemas.openxmlformats.org/officeDocument/2006/relationships/slide" Target="slides/slide15.xml"/><Relationship Id="rId52" Type="http://schemas.openxmlformats.org/officeDocument/2006/relationships/slide" Target="slides/slide23.xml"/><Relationship Id="rId60" Type="http://schemas.openxmlformats.org/officeDocument/2006/relationships/slide" Target="slides/slide31.xml"/><Relationship Id="rId65"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0.xml"/><Relationship Id="rId34" Type="http://schemas.openxmlformats.org/officeDocument/2006/relationships/slide" Target="slides/slide5.xml"/><Relationship Id="rId50" Type="http://schemas.openxmlformats.org/officeDocument/2006/relationships/slide" Target="slides/slide21.xml"/><Relationship Id="rId55" Type="http://schemas.openxmlformats.org/officeDocument/2006/relationships/slide" Target="slides/slide2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915621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Rot="1" noChangeAspect="1" noChangeArrowheads="1" noTextEdit="1"/>
          </p:cNvSpPr>
          <p:nvPr>
            <p:ph type="sldImg" idx="2"/>
          </p:nvPr>
        </p:nvSpPr>
        <p:spPr bwMode="gray">
          <a:xfrm>
            <a:off x="490538" y="622300"/>
            <a:ext cx="5821362" cy="43672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3" name="Rectangle 3"/>
          <p:cNvSpPr>
            <a:spLocks noGrp="1" noChangeArrowheads="1"/>
          </p:cNvSpPr>
          <p:nvPr>
            <p:ph type="body" sz="quarter" idx="3"/>
          </p:nvPr>
        </p:nvSpPr>
        <p:spPr bwMode="gray">
          <a:xfrm>
            <a:off x="472064" y="5333980"/>
            <a:ext cx="5859954"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7" name="Rectangle 7"/>
          <p:cNvSpPr>
            <a:spLocks noGrp="1" noChangeArrowheads="1"/>
          </p:cNvSpPr>
          <p:nvPr>
            <p:ph type="sldNum" sz="quarter" idx="5"/>
          </p:nvPr>
        </p:nvSpPr>
        <p:spPr bwMode="gray">
          <a:xfrm>
            <a:off x="5792754" y="9546304"/>
            <a:ext cx="539269"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a:defRPr sz="1200"/>
            </a:lvl1pPr>
          </a:lstStyle>
          <a:p>
            <a:pPr>
              <a:defRPr/>
            </a:pPr>
            <a:fld id="{3C3A632B-FBDE-46D4-BF6F-6D14421E6342}" type="slidenum">
              <a:rPr lang="en-US"/>
              <a:pPr>
                <a:defRPr/>
              </a:pPr>
              <a:t>‹#›</a:t>
            </a:fld>
            <a:endParaRPr lang="en-US" dirty="0"/>
          </a:p>
        </p:txBody>
      </p:sp>
      <p:sp>
        <p:nvSpPr>
          <p:cNvPr id="5128" name="doc id"/>
          <p:cNvSpPr>
            <a:spLocks noGrp="1" noChangeArrowheads="1"/>
          </p:cNvSpPr>
          <p:nvPr>
            <p:ph type="ftr" sz="quarter" idx="4"/>
          </p:nvPr>
        </p:nvSpPr>
        <p:spPr bwMode="gray">
          <a:xfrm>
            <a:off x="6331958" y="110746"/>
            <a:ext cx="65"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a:defRPr sz="800"/>
            </a:lvl1pPr>
          </a:lstStyle>
          <a:p>
            <a:pPr>
              <a:defRPr/>
            </a:pPr>
            <a:endParaRPr lang="en-US" dirty="0"/>
          </a:p>
        </p:txBody>
      </p:sp>
    </p:spTree>
    <p:extLst>
      <p:ext uri="{BB962C8B-B14F-4D97-AF65-F5344CB8AC3E}">
        <p14:creationId xmlns:p14="http://schemas.microsoft.com/office/powerpoint/2010/main" val="3303025599"/>
      </p:ext>
    </p:extLst>
  </p:cSld>
  <p:clrMap bg1="lt1" tx1="dk1" bg2="lt2" tx2="dk2" accent1="accent1" accent2="accent2" accent3="accent3" accent4="accent4" accent5="accent5" accent6="accent6" hlink="hlink" folHlink="folHlink"/>
  <p:hf sldNum="0" hdr="0" ftr="0" dt="0"/>
  <p:notesStyle>
    <a:lvl1pPr algn="l" defTabSz="913429" rtl="0" eaLnBrk="0" fontAlgn="base" hangingPunct="0">
      <a:spcBef>
        <a:spcPct val="0"/>
      </a:spcBef>
      <a:spcAft>
        <a:spcPct val="0"/>
      </a:spcAft>
      <a:buClr>
        <a:schemeClr val="tx2"/>
      </a:buClr>
      <a:defRPr sz="1600" kern="1200">
        <a:solidFill>
          <a:schemeClr val="tx1"/>
        </a:solidFill>
        <a:latin typeface="Arial" charset="0"/>
        <a:ea typeface="+mn-ea"/>
        <a:cs typeface="+mn-cs"/>
      </a:defRPr>
    </a:lvl1pPr>
    <a:lvl2pPr marL="119847" indent="-118228" algn="l" defTabSz="913429" rtl="0" eaLnBrk="0" fontAlgn="base" hangingPunct="0">
      <a:spcBef>
        <a:spcPct val="0"/>
      </a:spcBef>
      <a:spcAft>
        <a:spcPct val="0"/>
      </a:spcAft>
      <a:buClr>
        <a:schemeClr val="tx2"/>
      </a:buClr>
      <a:buSzPct val="120000"/>
      <a:buFont typeface="Arial" charset="0"/>
      <a:buChar char="▪"/>
      <a:defRPr sz="1600" kern="1200">
        <a:solidFill>
          <a:schemeClr val="tx1"/>
        </a:solidFill>
        <a:latin typeface="Arial" charset="0"/>
        <a:ea typeface="+mn-ea"/>
        <a:cs typeface="+mn-cs"/>
      </a:defRPr>
    </a:lvl2pPr>
    <a:lvl3pPr marL="306096" indent="-184629" algn="l" defTabSz="913429" rtl="0" eaLnBrk="0" fontAlgn="base" hangingPunct="0">
      <a:spcBef>
        <a:spcPct val="0"/>
      </a:spcBef>
      <a:spcAft>
        <a:spcPct val="0"/>
      </a:spcAft>
      <a:buClr>
        <a:schemeClr val="tx2"/>
      </a:buClr>
      <a:buSzPct val="120000"/>
      <a:buFont typeface="Arial" charset="0"/>
      <a:buChar char="–"/>
      <a:defRPr sz="1600" kern="1200">
        <a:solidFill>
          <a:schemeClr val="tx1"/>
        </a:solidFill>
        <a:latin typeface="Arial" charset="0"/>
        <a:ea typeface="+mn-ea"/>
        <a:cs typeface="+mn-cs"/>
      </a:defRPr>
    </a:lvl3pPr>
    <a:lvl4pPr marL="435661" indent="-127946" algn="l" defTabSz="913429" rtl="0" eaLnBrk="0" fontAlgn="base" hangingPunct="0">
      <a:spcBef>
        <a:spcPct val="0"/>
      </a:spcBef>
      <a:spcAft>
        <a:spcPct val="0"/>
      </a:spcAft>
      <a:buClr>
        <a:schemeClr val="tx2"/>
      </a:buClr>
      <a:buFont typeface="Arial" charset="0"/>
      <a:buChar char="▫"/>
      <a:defRPr sz="1600" kern="1200">
        <a:solidFill>
          <a:schemeClr val="tx1"/>
        </a:solidFill>
        <a:latin typeface="Arial" charset="0"/>
        <a:ea typeface="+mn-ea"/>
        <a:cs typeface="+mn-cs"/>
      </a:defRPr>
    </a:lvl4pPr>
    <a:lvl5pPr marL="553887" indent="-116608" algn="l" defTabSz="913429" rtl="0" eaLnBrk="0" fontAlgn="base" hangingPunct="0">
      <a:spcBef>
        <a:spcPct val="0"/>
      </a:spcBef>
      <a:spcAft>
        <a:spcPct val="0"/>
      </a:spcAft>
      <a:buClr>
        <a:schemeClr val="tx2"/>
      </a:buClr>
      <a:buSzPct val="89000"/>
      <a:buFont typeface="Arial" charset="0"/>
      <a:buChar char="-"/>
      <a:defRPr sz="1600" kern="1200">
        <a:solidFill>
          <a:schemeClr val="tx1"/>
        </a:solidFill>
        <a:latin typeface="Arial" charset="0"/>
        <a:ea typeface="+mn-ea"/>
        <a:cs typeface="+mn-cs"/>
      </a:defRPr>
    </a:lvl5pPr>
    <a:lvl6pPr marL="2332159" algn="l" defTabSz="932863" rtl="0" eaLnBrk="1" latinLnBrk="0" hangingPunct="1">
      <a:defRPr sz="1200" kern="1200">
        <a:solidFill>
          <a:schemeClr val="tx1"/>
        </a:solidFill>
        <a:latin typeface="+mn-lt"/>
        <a:ea typeface="+mn-ea"/>
        <a:cs typeface="+mn-cs"/>
      </a:defRPr>
    </a:lvl6pPr>
    <a:lvl7pPr marL="2798590" algn="l" defTabSz="932863" rtl="0" eaLnBrk="1" latinLnBrk="0" hangingPunct="1">
      <a:defRPr sz="1200" kern="1200">
        <a:solidFill>
          <a:schemeClr val="tx1"/>
        </a:solidFill>
        <a:latin typeface="+mn-lt"/>
        <a:ea typeface="+mn-ea"/>
        <a:cs typeface="+mn-cs"/>
      </a:defRPr>
    </a:lvl7pPr>
    <a:lvl8pPr marL="3265022" algn="l" defTabSz="932863" rtl="0" eaLnBrk="1" latinLnBrk="0" hangingPunct="1">
      <a:defRPr sz="1200" kern="1200">
        <a:solidFill>
          <a:schemeClr val="tx1"/>
        </a:solidFill>
        <a:latin typeface="+mn-lt"/>
        <a:ea typeface="+mn-ea"/>
        <a:cs typeface="+mn-cs"/>
      </a:defRPr>
    </a:lvl8pPr>
    <a:lvl9pPr marL="3731453" algn="l" defTabSz="932863"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1.xml"/><Relationship Id="rId7" Type="http://schemas.openxmlformats.org/officeDocument/2006/relationships/image" Target="../media/image6.jpeg"/><Relationship Id="rId2" Type="http://schemas.openxmlformats.org/officeDocument/2006/relationships/tags" Target="../tags/tag18.xml"/><Relationship Id="rId1" Type="http://schemas.openxmlformats.org/officeDocument/2006/relationships/vmlDrawing" Target="../drawings/vmlDrawing2.v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2.bin"/><Relationship Id="rId9" Type="http://schemas.openxmlformats.org/officeDocument/2006/relationships/image" Target="../media/image8.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165.xml"/></Relationships>
</file>

<file path=ppt/slideLayouts/_rels/slideLayout101.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166.xml"/></Relationships>
</file>

<file path=ppt/slideLayouts/_rels/slideLayout102.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167.xml"/></Relationships>
</file>

<file path=ppt/slideLayouts/_rels/slideLayout103.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168.xml"/></Relationships>
</file>

<file path=ppt/slideLayouts/_rels/slideLayout104.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169.xml"/></Relationships>
</file>

<file path=ppt/slideLayouts/_rels/slideLayout105.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170.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35.png"/><Relationship Id="rId2" Type="http://schemas.openxmlformats.org/officeDocument/2006/relationships/image" Target="../media/image5.jpeg"/><Relationship Id="rId1" Type="http://schemas.openxmlformats.org/officeDocument/2006/relationships/slideMaster" Target="../slideMasters/slideMaster13.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20.jpeg"/></Relationships>
</file>

<file path=ppt/slideLayouts/_rels/slideLayout107.xml.rels><?xml version="1.0" encoding="UTF-8" standalone="yes"?>
<Relationships xmlns="http://schemas.openxmlformats.org/package/2006/relationships"><Relationship Id="rId2" Type="http://schemas.openxmlformats.org/officeDocument/2006/relationships/slideMaster" Target="../slideMasters/slideMaster13.xml"/><Relationship Id="rId1" Type="http://schemas.openxmlformats.org/officeDocument/2006/relationships/tags" Target="../tags/tag201.xml"/></Relationships>
</file>

<file path=ppt/slideLayouts/_rels/slideLayout108.xml.rels><?xml version="1.0" encoding="UTF-8" standalone="yes"?>
<Relationships xmlns="http://schemas.openxmlformats.org/package/2006/relationships"><Relationship Id="rId2" Type="http://schemas.openxmlformats.org/officeDocument/2006/relationships/slideMaster" Target="../slideMasters/slideMaster13.xml"/><Relationship Id="rId1" Type="http://schemas.openxmlformats.org/officeDocument/2006/relationships/tags" Target="../tags/tag202.xml"/></Relationships>
</file>

<file path=ppt/slideLayouts/_rels/slideLayout109.xml.rels><?xml version="1.0" encoding="UTF-8" standalone="yes"?>
<Relationships xmlns="http://schemas.openxmlformats.org/package/2006/relationships"><Relationship Id="rId2" Type="http://schemas.openxmlformats.org/officeDocument/2006/relationships/slideMaster" Target="../slideMasters/slideMaster13.xml"/><Relationship Id="rId1" Type="http://schemas.openxmlformats.org/officeDocument/2006/relationships/tags" Target="../tags/tag20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2" Type="http://schemas.openxmlformats.org/officeDocument/2006/relationships/slideMaster" Target="../slideMasters/slideMaster13.xml"/><Relationship Id="rId1" Type="http://schemas.openxmlformats.org/officeDocument/2006/relationships/tags" Target="../tags/tag204.xml"/></Relationships>
</file>

<file path=ppt/slideLayouts/_rels/slideLayout111.xml.rels><?xml version="1.0" encoding="UTF-8" standalone="yes"?>
<Relationships xmlns="http://schemas.openxmlformats.org/package/2006/relationships"><Relationship Id="rId2" Type="http://schemas.openxmlformats.org/officeDocument/2006/relationships/slideMaster" Target="../slideMasters/slideMaster13.xml"/><Relationship Id="rId1" Type="http://schemas.openxmlformats.org/officeDocument/2006/relationships/tags" Target="../tags/tag205.xml"/></Relationships>
</file>

<file path=ppt/slideLayouts/_rels/slideLayout112.xml.rels><?xml version="1.0" encoding="UTF-8" standalone="yes"?>
<Relationships xmlns="http://schemas.openxmlformats.org/package/2006/relationships"><Relationship Id="rId2" Type="http://schemas.openxmlformats.org/officeDocument/2006/relationships/slideMaster" Target="../slideMasters/slideMaster13.xml"/><Relationship Id="rId1" Type="http://schemas.openxmlformats.org/officeDocument/2006/relationships/tags" Target="../tags/tag206.xml"/></Relationships>
</file>

<file path=ppt/slideLayouts/_rels/slideLayout113.xml.rels><?xml version="1.0" encoding="UTF-8" standalone="yes"?>
<Relationships xmlns="http://schemas.openxmlformats.org/package/2006/relationships"><Relationship Id="rId2" Type="http://schemas.openxmlformats.org/officeDocument/2006/relationships/slideMaster" Target="../slideMasters/slideMaster13.xml"/><Relationship Id="rId1" Type="http://schemas.openxmlformats.org/officeDocument/2006/relationships/tags" Target="../tags/tag207.xml"/></Relationships>
</file>

<file path=ppt/slideLayouts/_rels/slideLayout114.xml.rels><?xml version="1.0" encoding="UTF-8" standalone="yes"?>
<Relationships xmlns="http://schemas.openxmlformats.org/package/2006/relationships"><Relationship Id="rId2" Type="http://schemas.openxmlformats.org/officeDocument/2006/relationships/slideMaster" Target="../slideMasters/slideMaster13.xml"/><Relationship Id="rId1" Type="http://schemas.openxmlformats.org/officeDocument/2006/relationships/tags" Target="../tags/tag208.xml"/></Relationships>
</file>

<file path=ppt/slideLayouts/_rels/slideLayout115.xml.rels><?xml version="1.0" encoding="UTF-8" standalone="yes"?>
<Relationships xmlns="http://schemas.openxmlformats.org/package/2006/relationships"><Relationship Id="rId2" Type="http://schemas.openxmlformats.org/officeDocument/2006/relationships/slideMaster" Target="../slideMasters/slideMaster13.xml"/><Relationship Id="rId1" Type="http://schemas.openxmlformats.org/officeDocument/2006/relationships/tags" Target="../tags/tag209.xml"/></Relationships>
</file>

<file path=ppt/slideLayouts/_rels/slideLayout116.xml.rels><?xml version="1.0" encoding="UTF-8" standalone="yes"?>
<Relationships xmlns="http://schemas.openxmlformats.org/package/2006/relationships"><Relationship Id="rId2" Type="http://schemas.openxmlformats.org/officeDocument/2006/relationships/slideMaster" Target="../slideMasters/slideMaster13.xml"/><Relationship Id="rId1" Type="http://schemas.openxmlformats.org/officeDocument/2006/relationships/tags" Target="../tags/tag210.xml"/></Relationships>
</file>

<file path=ppt/slideLayouts/_rels/slideLayout117.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14.xml"/><Relationship Id="rId7" Type="http://schemas.openxmlformats.org/officeDocument/2006/relationships/image" Target="../media/image6.jpeg"/><Relationship Id="rId2" Type="http://schemas.openxmlformats.org/officeDocument/2006/relationships/tags" Target="../tags/tag227.xml"/><Relationship Id="rId1" Type="http://schemas.openxmlformats.org/officeDocument/2006/relationships/vmlDrawing" Target="../drawings/vmlDrawing16.v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16.bin"/><Relationship Id="rId9" Type="http://schemas.openxmlformats.org/officeDocument/2006/relationships/image" Target="../media/image8.jpeg"/></Relationships>
</file>

<file path=ppt/slideLayouts/_rels/slideLayout118.xml.rels><?xml version="1.0" encoding="UTF-8" standalone="yes"?>
<Relationships xmlns="http://schemas.openxmlformats.org/package/2006/relationships"><Relationship Id="rId3" Type="http://schemas.openxmlformats.org/officeDocument/2006/relationships/slideMaster" Target="../slideMasters/slideMaster14.xml"/><Relationship Id="rId2" Type="http://schemas.openxmlformats.org/officeDocument/2006/relationships/tags" Target="../tags/tag228.xml"/><Relationship Id="rId1" Type="http://schemas.openxmlformats.org/officeDocument/2006/relationships/vmlDrawing" Target="../drawings/vmlDrawing17.vml"/><Relationship Id="rId5" Type="http://schemas.openxmlformats.org/officeDocument/2006/relationships/image" Target="../media/image4.emf"/><Relationship Id="rId4" Type="http://schemas.openxmlformats.org/officeDocument/2006/relationships/oleObject" Target="../embeddings/oleObject17.bin"/></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2" Type="http://schemas.openxmlformats.org/officeDocument/2006/relationships/slideMaster" Target="../slideMasters/slideMaster14.xml"/><Relationship Id="rId1" Type="http://schemas.openxmlformats.org/officeDocument/2006/relationships/tags" Target="../tags/tag229.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15.xml"/><Relationship Id="rId7" Type="http://schemas.openxmlformats.org/officeDocument/2006/relationships/image" Target="../media/image6.jpeg"/><Relationship Id="rId2" Type="http://schemas.openxmlformats.org/officeDocument/2006/relationships/tags" Target="../tags/tag246.xml"/><Relationship Id="rId1" Type="http://schemas.openxmlformats.org/officeDocument/2006/relationships/vmlDrawing" Target="../drawings/vmlDrawing19.v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19.bin"/><Relationship Id="rId9" Type="http://schemas.openxmlformats.org/officeDocument/2006/relationships/image" Target="../media/image8.jpeg"/></Relationships>
</file>

<file path=ppt/slideLayouts/_rels/slideLayout123.xml.rels><?xml version="1.0" encoding="UTF-8" standalone="yes"?>
<Relationships xmlns="http://schemas.openxmlformats.org/package/2006/relationships"><Relationship Id="rId3" Type="http://schemas.openxmlformats.org/officeDocument/2006/relationships/slideMaster" Target="../slideMasters/slideMaster15.xml"/><Relationship Id="rId2" Type="http://schemas.openxmlformats.org/officeDocument/2006/relationships/tags" Target="../tags/tag247.xml"/><Relationship Id="rId1" Type="http://schemas.openxmlformats.org/officeDocument/2006/relationships/vmlDrawing" Target="../drawings/vmlDrawing20.vml"/><Relationship Id="rId5" Type="http://schemas.openxmlformats.org/officeDocument/2006/relationships/image" Target="../media/image4.emf"/><Relationship Id="rId4" Type="http://schemas.openxmlformats.org/officeDocument/2006/relationships/oleObject" Target="../embeddings/oleObject20.bin"/></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6.xml.rels><?xml version="1.0" encoding="UTF-8" standalone="yes"?>
<Relationships xmlns="http://schemas.openxmlformats.org/package/2006/relationships"><Relationship Id="rId2" Type="http://schemas.openxmlformats.org/officeDocument/2006/relationships/slideMaster" Target="../slideMasters/slideMaster15.xml"/><Relationship Id="rId1" Type="http://schemas.openxmlformats.org/officeDocument/2006/relationships/tags" Target="../tags/tag248.xml"/></Relationships>
</file>

<file path=ppt/slideLayouts/_rels/slideLayout127.xml.rels><?xml version="1.0" encoding="UTF-8" standalone="yes"?>
<Relationships xmlns="http://schemas.openxmlformats.org/package/2006/relationships"><Relationship Id="rId2" Type="http://schemas.openxmlformats.org/officeDocument/2006/relationships/slideMaster" Target="../slideMasters/slideMaster15.xml"/><Relationship Id="rId1" Type="http://schemas.openxmlformats.org/officeDocument/2006/relationships/tags" Target="../tags/tag249.xml"/></Relationships>
</file>

<file path=ppt/slideLayouts/_rels/slideLayout128.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16.xml"/><Relationship Id="rId7" Type="http://schemas.openxmlformats.org/officeDocument/2006/relationships/image" Target="../media/image6.jpeg"/><Relationship Id="rId2" Type="http://schemas.openxmlformats.org/officeDocument/2006/relationships/tags" Target="../tags/tag266.xml"/><Relationship Id="rId1" Type="http://schemas.openxmlformats.org/officeDocument/2006/relationships/vmlDrawing" Target="../drawings/vmlDrawing22.v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22.bin"/><Relationship Id="rId9" Type="http://schemas.openxmlformats.org/officeDocument/2006/relationships/image" Target="../media/image8.jpeg"/></Relationships>
</file>

<file path=ppt/slideLayouts/_rels/slideLayout129.xml.rels><?xml version="1.0" encoding="UTF-8" standalone="yes"?>
<Relationships xmlns="http://schemas.openxmlformats.org/package/2006/relationships"><Relationship Id="rId3" Type="http://schemas.openxmlformats.org/officeDocument/2006/relationships/slideMaster" Target="../slideMasters/slideMaster16.xml"/><Relationship Id="rId2" Type="http://schemas.openxmlformats.org/officeDocument/2006/relationships/tags" Target="../tags/tag267.xml"/><Relationship Id="rId1" Type="http://schemas.openxmlformats.org/officeDocument/2006/relationships/vmlDrawing" Target="../drawings/vmlDrawing23.vml"/><Relationship Id="rId5" Type="http://schemas.openxmlformats.org/officeDocument/2006/relationships/image" Target="../media/image4.emf"/><Relationship Id="rId4" Type="http://schemas.openxmlformats.org/officeDocument/2006/relationships/oleObject" Target="../embeddings/oleObject23.bin"/></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17.xml"/><Relationship Id="rId7" Type="http://schemas.openxmlformats.org/officeDocument/2006/relationships/image" Target="../media/image6.jpeg"/><Relationship Id="rId2" Type="http://schemas.openxmlformats.org/officeDocument/2006/relationships/tags" Target="../tags/tag284.xml"/><Relationship Id="rId1" Type="http://schemas.openxmlformats.org/officeDocument/2006/relationships/vmlDrawing" Target="../drawings/vmlDrawing25.v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25.bin"/><Relationship Id="rId9" Type="http://schemas.openxmlformats.org/officeDocument/2006/relationships/image" Target="../media/image8.jpeg"/></Relationships>
</file>

<file path=ppt/slideLayouts/_rels/slideLayout132.xml.rels><?xml version="1.0" encoding="UTF-8" standalone="yes"?>
<Relationships xmlns="http://schemas.openxmlformats.org/package/2006/relationships"><Relationship Id="rId3" Type="http://schemas.openxmlformats.org/officeDocument/2006/relationships/slideMaster" Target="../slideMasters/slideMaster17.xml"/><Relationship Id="rId2" Type="http://schemas.openxmlformats.org/officeDocument/2006/relationships/tags" Target="../tags/tag285.xml"/><Relationship Id="rId1" Type="http://schemas.openxmlformats.org/officeDocument/2006/relationships/vmlDrawing" Target="../drawings/vmlDrawing26.vml"/><Relationship Id="rId5" Type="http://schemas.openxmlformats.org/officeDocument/2006/relationships/image" Target="../media/image4.emf"/><Relationship Id="rId4" Type="http://schemas.openxmlformats.org/officeDocument/2006/relationships/oleObject" Target="../embeddings/oleObject26.bin"/></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3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18.xml"/><Relationship Id="rId7" Type="http://schemas.openxmlformats.org/officeDocument/2006/relationships/image" Target="../media/image6.jpeg"/><Relationship Id="rId2" Type="http://schemas.openxmlformats.org/officeDocument/2006/relationships/tags" Target="../tags/tag302.xml"/><Relationship Id="rId1" Type="http://schemas.openxmlformats.org/officeDocument/2006/relationships/vmlDrawing" Target="../drawings/vmlDrawing28.v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28.bin"/><Relationship Id="rId9" Type="http://schemas.openxmlformats.org/officeDocument/2006/relationships/image" Target="../media/image8.jpeg"/></Relationships>
</file>

<file path=ppt/slideLayouts/_rels/slideLayout135.xml.rels><?xml version="1.0" encoding="UTF-8" standalone="yes"?>
<Relationships xmlns="http://schemas.openxmlformats.org/package/2006/relationships"><Relationship Id="rId3" Type="http://schemas.openxmlformats.org/officeDocument/2006/relationships/slideMaster" Target="../slideMasters/slideMaster18.xml"/><Relationship Id="rId2" Type="http://schemas.openxmlformats.org/officeDocument/2006/relationships/tags" Target="../tags/tag303.xml"/><Relationship Id="rId1" Type="http://schemas.openxmlformats.org/officeDocument/2006/relationships/vmlDrawing" Target="../drawings/vmlDrawing29.vml"/><Relationship Id="rId5" Type="http://schemas.openxmlformats.org/officeDocument/2006/relationships/image" Target="../media/image4.emf"/><Relationship Id="rId4" Type="http://schemas.openxmlformats.org/officeDocument/2006/relationships/oleObject" Target="../embeddings/oleObject29.bin"/></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37.xml.rels><?xml version="1.0" encoding="UTF-8" standalone="yes"?>
<Relationships xmlns="http://schemas.openxmlformats.org/package/2006/relationships"><Relationship Id="rId2" Type="http://schemas.openxmlformats.org/officeDocument/2006/relationships/slideMaster" Target="../slideMasters/slideMaster18.xml"/><Relationship Id="rId1" Type="http://schemas.openxmlformats.org/officeDocument/2006/relationships/tags" Target="../tags/tag304.xml"/></Relationships>
</file>

<file path=ppt/slideLayouts/_rels/slideLayout138.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19.xml"/><Relationship Id="rId7" Type="http://schemas.openxmlformats.org/officeDocument/2006/relationships/image" Target="../media/image6.jpeg"/><Relationship Id="rId2" Type="http://schemas.openxmlformats.org/officeDocument/2006/relationships/tags" Target="../tags/tag321.xml"/><Relationship Id="rId1" Type="http://schemas.openxmlformats.org/officeDocument/2006/relationships/vmlDrawing" Target="../drawings/vmlDrawing31.v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31.bin"/><Relationship Id="rId9" Type="http://schemas.openxmlformats.org/officeDocument/2006/relationships/image" Target="../media/image8.jpeg"/></Relationships>
</file>

<file path=ppt/slideLayouts/_rels/slideLayout139.xml.rels><?xml version="1.0" encoding="UTF-8" standalone="yes"?>
<Relationships xmlns="http://schemas.openxmlformats.org/package/2006/relationships"><Relationship Id="rId3" Type="http://schemas.openxmlformats.org/officeDocument/2006/relationships/slideMaster" Target="../slideMasters/slideMaster19.xml"/><Relationship Id="rId2" Type="http://schemas.openxmlformats.org/officeDocument/2006/relationships/tags" Target="../tags/tag322.xml"/><Relationship Id="rId1" Type="http://schemas.openxmlformats.org/officeDocument/2006/relationships/vmlDrawing" Target="../drawings/vmlDrawing32.vml"/><Relationship Id="rId5" Type="http://schemas.openxmlformats.org/officeDocument/2006/relationships/image" Target="../media/image4.emf"/><Relationship Id="rId4" Type="http://schemas.openxmlformats.org/officeDocument/2006/relationships/oleObject" Target="../embeddings/oleObject32.bin"/></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41.xml.rels><?xml version="1.0" encoding="UTF-8" standalone="yes"?>
<Relationships xmlns="http://schemas.openxmlformats.org/package/2006/relationships"><Relationship Id="rId2" Type="http://schemas.openxmlformats.org/officeDocument/2006/relationships/slideMaster" Target="../slideMasters/slideMaster19.xml"/><Relationship Id="rId1" Type="http://schemas.openxmlformats.org/officeDocument/2006/relationships/tags" Target="../tags/tag323.xml"/></Relationships>
</file>

<file path=ppt/slideLayouts/_rels/slideLayout14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20.xml"/><Relationship Id="rId7" Type="http://schemas.openxmlformats.org/officeDocument/2006/relationships/image" Target="../media/image6.jpeg"/><Relationship Id="rId2" Type="http://schemas.openxmlformats.org/officeDocument/2006/relationships/tags" Target="../tags/tag340.xml"/><Relationship Id="rId1" Type="http://schemas.openxmlformats.org/officeDocument/2006/relationships/vmlDrawing" Target="../drawings/vmlDrawing34.v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34.bin"/><Relationship Id="rId9" Type="http://schemas.openxmlformats.org/officeDocument/2006/relationships/image" Target="../media/image8.jpeg"/></Relationships>
</file>

<file path=ppt/slideLayouts/_rels/slideLayout143.xml.rels><?xml version="1.0" encoding="UTF-8" standalone="yes"?>
<Relationships xmlns="http://schemas.openxmlformats.org/package/2006/relationships"><Relationship Id="rId3" Type="http://schemas.openxmlformats.org/officeDocument/2006/relationships/slideMaster" Target="../slideMasters/slideMaster20.xml"/><Relationship Id="rId2" Type="http://schemas.openxmlformats.org/officeDocument/2006/relationships/tags" Target="../tags/tag341.xml"/><Relationship Id="rId1" Type="http://schemas.openxmlformats.org/officeDocument/2006/relationships/vmlDrawing" Target="../drawings/vmlDrawing35.vml"/><Relationship Id="rId5" Type="http://schemas.openxmlformats.org/officeDocument/2006/relationships/image" Target="../media/image4.emf"/><Relationship Id="rId4" Type="http://schemas.openxmlformats.org/officeDocument/2006/relationships/oleObject" Target="../embeddings/oleObject35.bin"/></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46.xml.rels><?xml version="1.0" encoding="UTF-8" standalone="yes"?>
<Relationships xmlns="http://schemas.openxmlformats.org/package/2006/relationships"><Relationship Id="rId2" Type="http://schemas.openxmlformats.org/officeDocument/2006/relationships/slideMaster" Target="../slideMasters/slideMaster20.xml"/><Relationship Id="rId1" Type="http://schemas.openxmlformats.org/officeDocument/2006/relationships/tags" Target="../tags/tag342.xml"/></Relationships>
</file>

<file path=ppt/slideLayouts/_rels/slideLayout147.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21.xml"/><Relationship Id="rId7" Type="http://schemas.openxmlformats.org/officeDocument/2006/relationships/image" Target="../media/image6.jpeg"/><Relationship Id="rId2" Type="http://schemas.openxmlformats.org/officeDocument/2006/relationships/tags" Target="../tags/tag359.xml"/><Relationship Id="rId1" Type="http://schemas.openxmlformats.org/officeDocument/2006/relationships/vmlDrawing" Target="../drawings/vmlDrawing37.v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37.bin"/><Relationship Id="rId9" Type="http://schemas.openxmlformats.org/officeDocument/2006/relationships/image" Target="../media/image8.jpeg"/></Relationships>
</file>

<file path=ppt/slideLayouts/_rels/slideLayout148.xml.rels><?xml version="1.0" encoding="UTF-8" standalone="yes"?>
<Relationships xmlns="http://schemas.openxmlformats.org/package/2006/relationships"><Relationship Id="rId3" Type="http://schemas.openxmlformats.org/officeDocument/2006/relationships/slideMaster" Target="../slideMasters/slideMaster21.xml"/><Relationship Id="rId2" Type="http://schemas.openxmlformats.org/officeDocument/2006/relationships/tags" Target="../tags/tag360.xml"/><Relationship Id="rId1" Type="http://schemas.openxmlformats.org/officeDocument/2006/relationships/vmlDrawing" Target="../drawings/vmlDrawing38.vml"/><Relationship Id="rId5" Type="http://schemas.openxmlformats.org/officeDocument/2006/relationships/image" Target="../media/image4.emf"/><Relationship Id="rId4" Type="http://schemas.openxmlformats.org/officeDocument/2006/relationships/oleObject" Target="../embeddings/oleObject38.bin"/></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2" Type="http://schemas.openxmlformats.org/officeDocument/2006/relationships/slideMaster" Target="../slideMasters/slideMaster21.xml"/><Relationship Id="rId1" Type="http://schemas.openxmlformats.org/officeDocument/2006/relationships/tags" Target="../tags/tag361.xml"/></Relationships>
</file>

<file path=ppt/slideLayouts/_rels/slideLayout15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22.xml"/><Relationship Id="rId7" Type="http://schemas.openxmlformats.org/officeDocument/2006/relationships/image" Target="../media/image6.jpeg"/><Relationship Id="rId2" Type="http://schemas.openxmlformats.org/officeDocument/2006/relationships/tags" Target="../tags/tag378.xml"/><Relationship Id="rId1" Type="http://schemas.openxmlformats.org/officeDocument/2006/relationships/vmlDrawing" Target="../drawings/vmlDrawing40.v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40.bin"/><Relationship Id="rId9" Type="http://schemas.openxmlformats.org/officeDocument/2006/relationships/image" Target="../media/image8.jpeg"/></Relationships>
</file>

<file path=ppt/slideLayouts/_rels/slideLayout152.xml.rels><?xml version="1.0" encoding="UTF-8" standalone="yes"?>
<Relationships xmlns="http://schemas.openxmlformats.org/package/2006/relationships"><Relationship Id="rId3" Type="http://schemas.openxmlformats.org/officeDocument/2006/relationships/slideMaster" Target="../slideMasters/slideMaster22.xml"/><Relationship Id="rId2" Type="http://schemas.openxmlformats.org/officeDocument/2006/relationships/tags" Target="../tags/tag379.xml"/><Relationship Id="rId1" Type="http://schemas.openxmlformats.org/officeDocument/2006/relationships/vmlDrawing" Target="../drawings/vmlDrawing41.vml"/><Relationship Id="rId5" Type="http://schemas.openxmlformats.org/officeDocument/2006/relationships/image" Target="../media/image4.emf"/><Relationship Id="rId4" Type="http://schemas.openxmlformats.org/officeDocument/2006/relationships/oleObject" Target="../embeddings/oleObject41.bin"/></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55.xml.rels><?xml version="1.0" encoding="UTF-8" standalone="yes"?>
<Relationships xmlns="http://schemas.openxmlformats.org/package/2006/relationships"><Relationship Id="rId2" Type="http://schemas.openxmlformats.org/officeDocument/2006/relationships/slideMaster" Target="../slideMasters/slideMaster22.xml"/><Relationship Id="rId1" Type="http://schemas.openxmlformats.org/officeDocument/2006/relationships/tags" Target="../tags/tag380.xml"/></Relationships>
</file>

<file path=ppt/slideLayouts/_rels/slideLayout156.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23.xml"/><Relationship Id="rId7" Type="http://schemas.openxmlformats.org/officeDocument/2006/relationships/image" Target="../media/image6.jpeg"/><Relationship Id="rId2" Type="http://schemas.openxmlformats.org/officeDocument/2006/relationships/tags" Target="../tags/tag397.xml"/><Relationship Id="rId1" Type="http://schemas.openxmlformats.org/officeDocument/2006/relationships/vmlDrawing" Target="../drawings/vmlDrawing43.v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43.bin"/><Relationship Id="rId9" Type="http://schemas.openxmlformats.org/officeDocument/2006/relationships/image" Target="../media/image8.jpeg"/></Relationships>
</file>

<file path=ppt/slideLayouts/_rels/slideLayout157.xml.rels><?xml version="1.0" encoding="UTF-8" standalone="yes"?>
<Relationships xmlns="http://schemas.openxmlformats.org/package/2006/relationships"><Relationship Id="rId3" Type="http://schemas.openxmlformats.org/officeDocument/2006/relationships/slideMaster" Target="../slideMasters/slideMaster23.xml"/><Relationship Id="rId2" Type="http://schemas.openxmlformats.org/officeDocument/2006/relationships/tags" Target="../tags/tag398.xml"/><Relationship Id="rId1" Type="http://schemas.openxmlformats.org/officeDocument/2006/relationships/vmlDrawing" Target="../drawings/vmlDrawing44.vml"/><Relationship Id="rId5" Type="http://schemas.openxmlformats.org/officeDocument/2006/relationships/image" Target="../media/image4.emf"/><Relationship Id="rId4" Type="http://schemas.openxmlformats.org/officeDocument/2006/relationships/oleObject" Target="../embeddings/oleObject44.bin"/></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59.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24.xml"/><Relationship Id="rId7" Type="http://schemas.openxmlformats.org/officeDocument/2006/relationships/image" Target="../media/image6.jpeg"/><Relationship Id="rId2" Type="http://schemas.openxmlformats.org/officeDocument/2006/relationships/tags" Target="../tags/tag415.xml"/><Relationship Id="rId1" Type="http://schemas.openxmlformats.org/officeDocument/2006/relationships/vmlDrawing" Target="../drawings/vmlDrawing46.v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46.bin"/><Relationship Id="rId9" Type="http://schemas.openxmlformats.org/officeDocument/2006/relationships/image" Target="../media/image8.jpeg"/></Relationships>
</file>

<file path=ppt/slideLayouts/_rels/slideLayout16.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70.xml"/><Relationship Id="rId1" Type="http://schemas.openxmlformats.org/officeDocument/2006/relationships/vmlDrawing" Target="../drawings/vmlDrawing6.vml"/><Relationship Id="rId6" Type="http://schemas.openxmlformats.org/officeDocument/2006/relationships/image" Target="../media/image14.jpeg"/><Relationship Id="rId5" Type="http://schemas.openxmlformats.org/officeDocument/2006/relationships/image" Target="../media/image4.emf"/><Relationship Id="rId4" Type="http://schemas.openxmlformats.org/officeDocument/2006/relationships/oleObject" Target="../embeddings/oleObject6.bin"/></Relationships>
</file>

<file path=ppt/slideLayouts/_rels/slideLayout160.xml.rels><?xml version="1.0" encoding="UTF-8" standalone="yes"?>
<Relationships xmlns="http://schemas.openxmlformats.org/package/2006/relationships"><Relationship Id="rId3" Type="http://schemas.openxmlformats.org/officeDocument/2006/relationships/slideMaster" Target="../slideMasters/slideMaster24.xml"/><Relationship Id="rId2" Type="http://schemas.openxmlformats.org/officeDocument/2006/relationships/tags" Target="../tags/tag416.xml"/><Relationship Id="rId1" Type="http://schemas.openxmlformats.org/officeDocument/2006/relationships/vmlDrawing" Target="../drawings/vmlDrawing47.vml"/><Relationship Id="rId5" Type="http://schemas.openxmlformats.org/officeDocument/2006/relationships/image" Target="../media/image4.emf"/><Relationship Id="rId4" Type="http://schemas.openxmlformats.org/officeDocument/2006/relationships/oleObject" Target="../embeddings/oleObject47.bin"/></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63.xml.rels><?xml version="1.0" encoding="UTF-8" standalone="yes"?>
<Relationships xmlns="http://schemas.openxmlformats.org/package/2006/relationships"><Relationship Id="rId2" Type="http://schemas.openxmlformats.org/officeDocument/2006/relationships/slideMaster" Target="../slideMasters/slideMaster24.xml"/><Relationship Id="rId1" Type="http://schemas.openxmlformats.org/officeDocument/2006/relationships/tags" Target="../tags/tag417.xml"/></Relationships>
</file>

<file path=ppt/slideLayouts/_rels/slideLayout164.xml.rels><?xml version="1.0" encoding="UTF-8" standalone="yes"?>
<Relationships xmlns="http://schemas.openxmlformats.org/package/2006/relationships"><Relationship Id="rId2" Type="http://schemas.openxmlformats.org/officeDocument/2006/relationships/slideMaster" Target="../slideMasters/slideMaster24.xml"/><Relationship Id="rId1" Type="http://schemas.openxmlformats.org/officeDocument/2006/relationships/tags" Target="../tags/tag418.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8.jpeg"/><Relationship Id="rId2" Type="http://schemas.openxmlformats.org/officeDocument/2006/relationships/image" Target="../media/image25.jpeg"/><Relationship Id="rId1" Type="http://schemas.openxmlformats.org/officeDocument/2006/relationships/slideMaster" Target="../slideMasters/slideMaster25.xml"/><Relationship Id="rId6" Type="http://schemas.openxmlformats.org/officeDocument/2006/relationships/image" Target="../media/image27.jpeg"/><Relationship Id="rId5" Type="http://schemas.openxmlformats.org/officeDocument/2006/relationships/image" Target="../media/image20.jpeg"/><Relationship Id="rId4" Type="http://schemas.openxmlformats.org/officeDocument/2006/relationships/image" Target="../media/image26.jpeg"/></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77.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8.jpeg"/><Relationship Id="rId2" Type="http://schemas.openxmlformats.org/officeDocument/2006/relationships/image" Target="../media/image25.jpeg"/><Relationship Id="rId1" Type="http://schemas.openxmlformats.org/officeDocument/2006/relationships/slideMaster" Target="../slideMasters/slideMaster26.xml"/><Relationship Id="rId6" Type="http://schemas.openxmlformats.org/officeDocument/2006/relationships/image" Target="../media/image27.jpeg"/><Relationship Id="rId5" Type="http://schemas.openxmlformats.org/officeDocument/2006/relationships/image" Target="../media/image20.jpeg"/><Relationship Id="rId4" Type="http://schemas.openxmlformats.org/officeDocument/2006/relationships/image" Target="../media/image26.jpeg"/></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9.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27.xml"/><Relationship Id="rId7" Type="http://schemas.openxmlformats.org/officeDocument/2006/relationships/image" Target="../media/image6.jpeg"/><Relationship Id="rId2" Type="http://schemas.openxmlformats.org/officeDocument/2006/relationships/tags" Target="../tags/tag435.xml"/><Relationship Id="rId1" Type="http://schemas.openxmlformats.org/officeDocument/2006/relationships/vmlDrawing" Target="../drawings/vmlDrawing49.v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49.bin"/><Relationship Id="rId9" Type="http://schemas.openxmlformats.org/officeDocument/2006/relationships/image" Target="../media/image8.jpeg"/></Relationships>
</file>

<file path=ppt/slideLayouts/_rels/slideLayout19.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90.xml"/><Relationship Id="rId1" Type="http://schemas.openxmlformats.org/officeDocument/2006/relationships/vmlDrawing" Target="../drawings/vmlDrawing8.vml"/><Relationship Id="rId6" Type="http://schemas.openxmlformats.org/officeDocument/2006/relationships/image" Target="../media/image14.jpeg"/><Relationship Id="rId5" Type="http://schemas.openxmlformats.org/officeDocument/2006/relationships/image" Target="../media/image4.emf"/><Relationship Id="rId4" Type="http://schemas.openxmlformats.org/officeDocument/2006/relationships/oleObject" Target="../embeddings/oleObject8.bin"/></Relationships>
</file>

<file path=ppt/slideLayouts/_rels/slideLayout190.xml.rels><?xml version="1.0" encoding="UTF-8" standalone="yes"?>
<Relationships xmlns="http://schemas.openxmlformats.org/package/2006/relationships"><Relationship Id="rId3" Type="http://schemas.openxmlformats.org/officeDocument/2006/relationships/slideMaster" Target="../slideMasters/slideMaster27.xml"/><Relationship Id="rId2" Type="http://schemas.openxmlformats.org/officeDocument/2006/relationships/tags" Target="../tags/tag436.xml"/><Relationship Id="rId1" Type="http://schemas.openxmlformats.org/officeDocument/2006/relationships/vmlDrawing" Target="../drawings/vmlDrawing50.vml"/><Relationship Id="rId5" Type="http://schemas.openxmlformats.org/officeDocument/2006/relationships/image" Target="../media/image4.emf"/><Relationship Id="rId4" Type="http://schemas.openxmlformats.org/officeDocument/2006/relationships/oleObject" Target="../embeddings/oleObject50.bin"/></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9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28.xml"/><Relationship Id="rId7" Type="http://schemas.openxmlformats.org/officeDocument/2006/relationships/image" Target="../media/image6.jpeg"/><Relationship Id="rId2" Type="http://schemas.openxmlformats.org/officeDocument/2006/relationships/tags" Target="../tags/tag453.xml"/><Relationship Id="rId1" Type="http://schemas.openxmlformats.org/officeDocument/2006/relationships/vmlDrawing" Target="../drawings/vmlDrawing52.v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52.bin"/><Relationship Id="rId9" Type="http://schemas.openxmlformats.org/officeDocument/2006/relationships/image" Target="../media/image8.jpeg"/></Relationships>
</file>

<file path=ppt/slideLayouts/_rels/slideLayout194.xml.rels><?xml version="1.0" encoding="UTF-8" standalone="yes"?>
<Relationships xmlns="http://schemas.openxmlformats.org/package/2006/relationships"><Relationship Id="rId3" Type="http://schemas.openxmlformats.org/officeDocument/2006/relationships/slideMaster" Target="../slideMasters/slideMaster28.xml"/><Relationship Id="rId2" Type="http://schemas.openxmlformats.org/officeDocument/2006/relationships/tags" Target="../tags/tag454.xml"/><Relationship Id="rId1" Type="http://schemas.openxmlformats.org/officeDocument/2006/relationships/vmlDrawing" Target="../drawings/vmlDrawing53.vml"/><Relationship Id="rId5" Type="http://schemas.openxmlformats.org/officeDocument/2006/relationships/image" Target="../media/image4.emf"/><Relationship Id="rId4" Type="http://schemas.openxmlformats.org/officeDocument/2006/relationships/oleObject" Target="../embeddings/oleObject53.bin"/></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9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Master" Target="../slideMasters/slideMaster29.xml"/></Relationships>
</file>

<file path=ppt/slideLayouts/_rels/slideLayout198.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32.jpeg"/><Relationship Id="rId2" Type="http://schemas.openxmlformats.org/officeDocument/2006/relationships/image" Target="../media/image17.jpeg"/><Relationship Id="rId1" Type="http://schemas.openxmlformats.org/officeDocument/2006/relationships/slideMaster" Target="../slideMasters/slideMaster29.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9.xml"/><Relationship Id="rId1" Type="http://schemas.openxmlformats.org/officeDocument/2006/relationships/vmlDrawing" Target="../drawings/vmlDrawing3.vml"/><Relationship Id="rId5" Type="http://schemas.openxmlformats.org/officeDocument/2006/relationships/image" Target="../media/image4.emf"/><Relationship Id="rId4" Type="http://schemas.openxmlformats.org/officeDocument/2006/relationships/oleObject" Target="../embeddings/oleObject3.bin"/></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2.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110.xml"/><Relationship Id="rId1" Type="http://schemas.openxmlformats.org/officeDocument/2006/relationships/vmlDrawing" Target="../drawings/vmlDrawing10.vml"/><Relationship Id="rId6" Type="http://schemas.openxmlformats.org/officeDocument/2006/relationships/image" Target="../media/image14.jpeg"/><Relationship Id="rId5" Type="http://schemas.openxmlformats.org/officeDocument/2006/relationships/image" Target="../media/image4.emf"/><Relationship Id="rId4" Type="http://schemas.openxmlformats.org/officeDocument/2006/relationships/oleObject" Target="../embeddings/oleObject10.bin"/></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tags" Target="../tags/tag130.xml"/><Relationship Id="rId1" Type="http://schemas.openxmlformats.org/officeDocument/2006/relationships/vmlDrawing" Target="../drawings/vmlDrawing12.vml"/><Relationship Id="rId6" Type="http://schemas.openxmlformats.org/officeDocument/2006/relationships/image" Target="../media/image14.jpeg"/><Relationship Id="rId5" Type="http://schemas.openxmlformats.org/officeDocument/2006/relationships/image" Target="../media/image4.emf"/><Relationship Id="rId4" Type="http://schemas.openxmlformats.org/officeDocument/2006/relationships/oleObject" Target="../embeddings/oleObject12.bin"/></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image" Target="../media/image17.jpeg"/><Relationship Id="rId1" Type="http://schemas.openxmlformats.org/officeDocument/2006/relationships/slideMaster" Target="../slideMasters/slideMaster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image" Target="../media/image17.jpeg"/><Relationship Id="rId1" Type="http://schemas.openxmlformats.org/officeDocument/2006/relationships/slideMaster" Target="../slideMasters/slideMaster8.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Master" Target="../slideMasters/slideMaster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12.jpe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8.jpeg"/><Relationship Id="rId2" Type="http://schemas.openxmlformats.org/officeDocument/2006/relationships/image" Target="../media/image25.jpeg"/><Relationship Id="rId1" Type="http://schemas.openxmlformats.org/officeDocument/2006/relationships/slideMaster" Target="../slideMasters/slideMaster9.xml"/><Relationship Id="rId6" Type="http://schemas.openxmlformats.org/officeDocument/2006/relationships/image" Target="../media/image27.jpeg"/><Relationship Id="rId5" Type="http://schemas.openxmlformats.org/officeDocument/2006/relationships/image" Target="../media/image20.jpeg"/><Relationship Id="rId4" Type="http://schemas.openxmlformats.org/officeDocument/2006/relationships/image" Target="../media/image26.jpe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Master" Target="../slideMasters/slideMaster10.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32.jpeg"/><Relationship Id="rId2" Type="http://schemas.openxmlformats.org/officeDocument/2006/relationships/image" Target="../media/image17.jpeg"/><Relationship Id="rId1" Type="http://schemas.openxmlformats.org/officeDocument/2006/relationships/slideMaster" Target="../slideMasters/slideMaster10.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Master" Target="../slideMasters/slideMaster11.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32.jpeg"/><Relationship Id="rId2" Type="http://schemas.openxmlformats.org/officeDocument/2006/relationships/image" Target="../media/image17.jpeg"/><Relationship Id="rId1" Type="http://schemas.openxmlformats.org/officeDocument/2006/relationships/slideMaster" Target="../slideMasters/slideMaster11.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35.png"/><Relationship Id="rId2" Type="http://schemas.openxmlformats.org/officeDocument/2006/relationships/image" Target="../media/image5.jpeg"/><Relationship Id="rId1" Type="http://schemas.openxmlformats.org/officeDocument/2006/relationships/slideMaster" Target="../slideMasters/slideMaster1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20.jpeg"/></Relationships>
</file>

<file path=ppt/slideLayouts/_rels/slideLayout96.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161.xml"/></Relationships>
</file>

<file path=ppt/slideLayouts/_rels/slideLayout97.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162.xml"/></Relationships>
</file>

<file path=ppt/slideLayouts/_rels/slideLayout98.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163.xml"/></Relationships>
</file>

<file path=ppt/slideLayouts/_rels/slideLayout99.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16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4117853404"/>
              </p:ext>
            </p:extLst>
          </p:nvPr>
        </p:nvGraphicFramePr>
        <p:xfrm>
          <a:off x="1622" y="1622"/>
          <a:ext cx="1619" cy="1619"/>
        </p:xfrm>
        <a:graphic>
          <a:graphicData uri="http://schemas.openxmlformats.org/presentationml/2006/ole">
            <mc:AlternateContent xmlns:mc="http://schemas.openxmlformats.org/markup-compatibility/2006">
              <mc:Choice xmlns:v="urn:schemas-microsoft-com:vml" Requires="v">
                <p:oleObj spid="_x0000_s17137"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2" y="1622"/>
                        <a:ext cx="1619" cy="1619"/>
                      </a:xfrm>
                      <a:prstGeom prst="rect">
                        <a:avLst/>
                      </a:prstGeom>
                    </p:spPr>
                  </p:pic>
                </p:oleObj>
              </mc:Fallback>
            </mc:AlternateContent>
          </a:graphicData>
        </a:graphic>
      </p:graphicFrame>
      <p:grpSp>
        <p:nvGrpSpPr>
          <p:cNvPr id="64" name="Group 1227"/>
          <p:cNvGrpSpPr>
            <a:grpSpLocks/>
          </p:cNvGrpSpPr>
          <p:nvPr userDrawn="1"/>
        </p:nvGrpSpPr>
        <p:grpSpPr bwMode="ltGray">
          <a:xfrm>
            <a:off x="0" y="1"/>
            <a:ext cx="2819400" cy="6858000"/>
            <a:chOff x="-3" y="0"/>
            <a:chExt cx="1776" cy="4320"/>
          </a:xfrm>
        </p:grpSpPr>
        <p:pic>
          <p:nvPicPr>
            <p:cNvPr id="65" name="Picture 23" descr="d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ltGray">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Oval 101"/>
            <p:cNvSpPr>
              <a:spLocks noChangeArrowheads="1"/>
            </p:cNvSpPr>
            <p:nvPr/>
          </p:nvSpPr>
          <p:spPr bwMode="ltGray">
            <a:xfrm>
              <a:off x="232" y="819"/>
              <a:ext cx="1448" cy="1447"/>
            </a:xfrm>
            <a:prstGeom prst="ellipse">
              <a:avLst/>
            </a:prstGeom>
            <a:solidFill>
              <a:srgbClr val="83725B"/>
            </a:solidFill>
            <a:ln w="9525">
              <a:solidFill>
                <a:srgbClr val="83725B"/>
              </a:solidFill>
              <a:round/>
              <a:headEnd/>
              <a:tailEnd/>
            </a:ln>
          </p:spPr>
          <p:txBody>
            <a:bodyPr/>
            <a:lstStyle/>
            <a:p>
              <a:endParaRPr lang="en-US" dirty="0"/>
            </a:p>
          </p:txBody>
        </p:sp>
        <p:sp>
          <p:nvSpPr>
            <p:cNvPr id="67" name="Oval 102" descr="coolers"/>
            <p:cNvSpPr>
              <a:spLocks noChangeArrowheads="1"/>
            </p:cNvSpPr>
            <p:nvPr/>
          </p:nvSpPr>
          <p:spPr bwMode="ltGray">
            <a:xfrm>
              <a:off x="276" y="858"/>
              <a:ext cx="1361" cy="1369"/>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68" name="Oval 103"/>
            <p:cNvSpPr>
              <a:spLocks noChangeArrowheads="1"/>
            </p:cNvSpPr>
            <p:nvPr/>
          </p:nvSpPr>
          <p:spPr bwMode="ltGray">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69" name="Oval 104"/>
            <p:cNvSpPr>
              <a:spLocks noChangeArrowheads="1"/>
            </p:cNvSpPr>
            <p:nvPr/>
          </p:nvSpPr>
          <p:spPr bwMode="ltGray">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70" name="Oval 105"/>
            <p:cNvSpPr>
              <a:spLocks noChangeArrowheads="1"/>
            </p:cNvSpPr>
            <p:nvPr/>
          </p:nvSpPr>
          <p:spPr bwMode="ltGray">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71" name="Oval 106"/>
            <p:cNvSpPr>
              <a:spLocks noChangeArrowheads="1"/>
            </p:cNvSpPr>
            <p:nvPr/>
          </p:nvSpPr>
          <p:spPr bwMode="ltGray">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72" name="Oval 107"/>
            <p:cNvSpPr>
              <a:spLocks noChangeArrowheads="1"/>
            </p:cNvSpPr>
            <p:nvPr/>
          </p:nvSpPr>
          <p:spPr bwMode="ltGray">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73" name="Oval 108"/>
            <p:cNvSpPr>
              <a:spLocks noChangeArrowheads="1"/>
            </p:cNvSpPr>
            <p:nvPr/>
          </p:nvSpPr>
          <p:spPr bwMode="ltGray">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74" name="Oval 109"/>
            <p:cNvSpPr>
              <a:spLocks noChangeArrowheads="1"/>
            </p:cNvSpPr>
            <p:nvPr/>
          </p:nvSpPr>
          <p:spPr bwMode="ltGray">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75" name="Oval 110"/>
            <p:cNvSpPr>
              <a:spLocks noChangeArrowheads="1"/>
            </p:cNvSpPr>
            <p:nvPr/>
          </p:nvSpPr>
          <p:spPr bwMode="ltGray">
            <a:xfrm>
              <a:off x="614" y="422"/>
              <a:ext cx="739" cy="747"/>
            </a:xfrm>
            <a:prstGeom prst="ellipse">
              <a:avLst/>
            </a:prstGeom>
            <a:solidFill>
              <a:srgbClr val="83725B"/>
            </a:solidFill>
            <a:ln w="9525">
              <a:solidFill>
                <a:srgbClr val="83725B"/>
              </a:solidFill>
              <a:miter lim="800000"/>
              <a:headEnd/>
              <a:tailEnd/>
            </a:ln>
          </p:spPr>
          <p:txBody>
            <a:bodyPr/>
            <a:lstStyle/>
            <a:p>
              <a:endParaRPr lang="en-US" dirty="0"/>
            </a:p>
          </p:txBody>
        </p:sp>
        <p:sp>
          <p:nvSpPr>
            <p:cNvPr id="76" name="Oval 111"/>
            <p:cNvSpPr>
              <a:spLocks noChangeArrowheads="1"/>
            </p:cNvSpPr>
            <p:nvPr/>
          </p:nvSpPr>
          <p:spPr bwMode="ltGray">
            <a:xfrm>
              <a:off x="629" y="445"/>
              <a:ext cx="708" cy="708"/>
            </a:xfrm>
            <a:prstGeom prst="ellipse">
              <a:avLst/>
            </a:prstGeom>
            <a:solidFill>
              <a:srgbClr val="8C7F6D"/>
            </a:solidFill>
            <a:ln w="9525">
              <a:solidFill>
                <a:srgbClr val="83725B"/>
              </a:solidFill>
              <a:miter lim="800000"/>
              <a:headEnd/>
              <a:tailEnd/>
            </a:ln>
          </p:spPr>
          <p:txBody>
            <a:bodyPr/>
            <a:lstStyle/>
            <a:p>
              <a:endParaRPr lang="en-US" dirty="0"/>
            </a:p>
          </p:txBody>
        </p:sp>
        <p:sp>
          <p:nvSpPr>
            <p:cNvPr id="77" name="Oval 112"/>
            <p:cNvSpPr>
              <a:spLocks noChangeArrowheads="1"/>
            </p:cNvSpPr>
            <p:nvPr/>
          </p:nvSpPr>
          <p:spPr bwMode="ltGray">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78" name="Oval 113"/>
            <p:cNvSpPr>
              <a:spLocks noChangeArrowheads="1"/>
            </p:cNvSpPr>
            <p:nvPr/>
          </p:nvSpPr>
          <p:spPr bwMode="ltGray">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79" name="Oval 114"/>
            <p:cNvSpPr>
              <a:spLocks noChangeArrowheads="1"/>
            </p:cNvSpPr>
            <p:nvPr/>
          </p:nvSpPr>
          <p:spPr bwMode="ltGray">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80" name="Oval 115"/>
            <p:cNvSpPr>
              <a:spLocks noChangeArrowheads="1"/>
            </p:cNvSpPr>
            <p:nvPr/>
          </p:nvSpPr>
          <p:spPr bwMode="ltGray">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81" name="Oval 116"/>
            <p:cNvSpPr>
              <a:spLocks noChangeArrowheads="1"/>
            </p:cNvSpPr>
            <p:nvPr/>
          </p:nvSpPr>
          <p:spPr bwMode="ltGray">
            <a:xfrm>
              <a:off x="629" y="445"/>
              <a:ext cx="708" cy="708"/>
            </a:xfrm>
            <a:prstGeom prst="ellipse">
              <a:avLst/>
            </a:prstGeom>
            <a:solidFill>
              <a:srgbClr val="83725B"/>
            </a:solidFill>
            <a:ln w="9525">
              <a:solidFill>
                <a:srgbClr val="83725B"/>
              </a:solidFill>
              <a:miter lim="800000"/>
              <a:headEnd/>
              <a:tailEnd/>
            </a:ln>
          </p:spPr>
          <p:txBody>
            <a:bodyPr/>
            <a:lstStyle/>
            <a:p>
              <a:endParaRPr lang="en-US" dirty="0"/>
            </a:p>
          </p:txBody>
        </p:sp>
        <p:sp>
          <p:nvSpPr>
            <p:cNvPr id="82" name="Oval 117"/>
            <p:cNvSpPr>
              <a:spLocks noChangeArrowheads="1"/>
            </p:cNvSpPr>
            <p:nvPr/>
          </p:nvSpPr>
          <p:spPr bwMode="ltGray">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83" name="Oval 118" descr="face"/>
            <p:cNvSpPr>
              <a:spLocks noChangeArrowheads="1"/>
            </p:cNvSpPr>
            <p:nvPr/>
          </p:nvSpPr>
          <p:spPr bwMode="ltGray">
            <a:xfrm>
              <a:off x="633" y="445"/>
              <a:ext cx="700" cy="701"/>
            </a:xfrm>
            <a:prstGeom prst="ellipse">
              <a:avLst/>
            </a:prstGeom>
            <a:blipFill dpi="0" rotWithShape="1">
              <a:blip r:embed="rId8">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84" name="Oval 119"/>
            <p:cNvSpPr>
              <a:spLocks noChangeArrowheads="1"/>
            </p:cNvSpPr>
            <p:nvPr/>
          </p:nvSpPr>
          <p:spPr bwMode="ltGray">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85" name="Oval 120"/>
            <p:cNvSpPr>
              <a:spLocks noChangeArrowheads="1"/>
            </p:cNvSpPr>
            <p:nvPr/>
          </p:nvSpPr>
          <p:spPr bwMode="ltGray">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86" name="Oval 121"/>
            <p:cNvSpPr>
              <a:spLocks noChangeArrowheads="1"/>
            </p:cNvSpPr>
            <p:nvPr/>
          </p:nvSpPr>
          <p:spPr bwMode="ltGray">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87" name="Oval 122"/>
            <p:cNvSpPr>
              <a:spLocks noChangeArrowheads="1"/>
            </p:cNvSpPr>
            <p:nvPr/>
          </p:nvSpPr>
          <p:spPr bwMode="ltGray">
            <a:xfrm>
              <a:off x="264" y="2002"/>
              <a:ext cx="1213" cy="1205"/>
            </a:xfrm>
            <a:prstGeom prst="ellipse">
              <a:avLst/>
            </a:prstGeom>
            <a:solidFill>
              <a:srgbClr val="83725B"/>
            </a:solidFill>
            <a:ln w="9525">
              <a:solidFill>
                <a:srgbClr val="83725B"/>
              </a:solidFill>
              <a:miter lim="800000"/>
              <a:headEnd/>
              <a:tailEnd/>
            </a:ln>
          </p:spPr>
          <p:txBody>
            <a:bodyPr/>
            <a:lstStyle/>
            <a:p>
              <a:endParaRPr lang="en-US" dirty="0"/>
            </a:p>
          </p:txBody>
        </p:sp>
        <p:sp>
          <p:nvSpPr>
            <p:cNvPr id="88" name="Oval 123"/>
            <p:cNvSpPr>
              <a:spLocks noChangeArrowheads="1"/>
            </p:cNvSpPr>
            <p:nvPr/>
          </p:nvSpPr>
          <p:spPr bwMode="ltGray">
            <a:xfrm>
              <a:off x="303" y="2033"/>
              <a:ext cx="1135" cy="1143"/>
            </a:xfrm>
            <a:prstGeom prst="ellipse">
              <a:avLst/>
            </a:prstGeom>
            <a:solidFill>
              <a:srgbClr val="83725B"/>
            </a:solidFill>
            <a:ln w="9525">
              <a:solidFill>
                <a:srgbClr val="83725B"/>
              </a:solidFill>
              <a:miter lim="800000"/>
              <a:headEnd/>
              <a:tailEnd/>
            </a:ln>
          </p:spPr>
          <p:txBody>
            <a:bodyPr/>
            <a:lstStyle/>
            <a:p>
              <a:endParaRPr lang="en-US" dirty="0"/>
            </a:p>
          </p:txBody>
        </p:sp>
        <p:sp>
          <p:nvSpPr>
            <p:cNvPr id="89" name="Oval 124"/>
            <p:cNvSpPr>
              <a:spLocks noChangeArrowheads="1"/>
            </p:cNvSpPr>
            <p:nvPr/>
          </p:nvSpPr>
          <p:spPr bwMode="ltGray">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90" name="Oval 125"/>
            <p:cNvSpPr>
              <a:spLocks noChangeArrowheads="1"/>
            </p:cNvSpPr>
            <p:nvPr/>
          </p:nvSpPr>
          <p:spPr bwMode="ltGray">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91" name="Oval 126"/>
            <p:cNvSpPr>
              <a:spLocks noChangeArrowheads="1"/>
            </p:cNvSpPr>
            <p:nvPr/>
          </p:nvSpPr>
          <p:spPr bwMode="ltGray">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92" name="Oval 127"/>
            <p:cNvSpPr>
              <a:spLocks noChangeArrowheads="1"/>
            </p:cNvSpPr>
            <p:nvPr/>
          </p:nvSpPr>
          <p:spPr bwMode="ltGray">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93" name="Oval 128" descr="new smal workers"/>
            <p:cNvSpPr>
              <a:spLocks noChangeArrowheads="1"/>
            </p:cNvSpPr>
            <p:nvPr/>
          </p:nvSpPr>
          <p:spPr bwMode="ltGray">
            <a:xfrm>
              <a:off x="304" y="2033"/>
              <a:ext cx="1135" cy="1143"/>
            </a:xfrm>
            <a:prstGeom prst="ellipse">
              <a:avLst/>
            </a:prstGeom>
            <a:blipFill dpi="0" rotWithShape="1">
              <a:blip r:embed="rId9">
                <a:lum contrast="12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en-US" dirty="0"/>
            </a:p>
          </p:txBody>
        </p:sp>
        <p:sp>
          <p:nvSpPr>
            <p:cNvPr id="94" name="Oval 129"/>
            <p:cNvSpPr>
              <a:spLocks noChangeArrowheads="1"/>
            </p:cNvSpPr>
            <p:nvPr/>
          </p:nvSpPr>
          <p:spPr bwMode="ltGray">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95" name="Oval 130"/>
            <p:cNvSpPr>
              <a:spLocks noChangeArrowheads="1"/>
            </p:cNvSpPr>
            <p:nvPr/>
          </p:nvSpPr>
          <p:spPr bwMode="ltGray">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96" name="Oval 131"/>
            <p:cNvSpPr>
              <a:spLocks noChangeArrowheads="1"/>
            </p:cNvSpPr>
            <p:nvPr/>
          </p:nvSpPr>
          <p:spPr bwMode="ltGray">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97" name="Oval 132"/>
            <p:cNvSpPr>
              <a:spLocks noChangeArrowheads="1"/>
            </p:cNvSpPr>
            <p:nvPr/>
          </p:nvSpPr>
          <p:spPr bwMode="ltGray">
            <a:xfrm>
              <a:off x="614" y="2990"/>
              <a:ext cx="1003" cy="1011"/>
            </a:xfrm>
            <a:prstGeom prst="ellipse">
              <a:avLst/>
            </a:prstGeom>
            <a:solidFill>
              <a:srgbClr val="83725B"/>
            </a:solidFill>
            <a:ln w="9525">
              <a:solidFill>
                <a:srgbClr val="83725B"/>
              </a:solidFill>
              <a:miter lim="800000"/>
              <a:headEnd/>
              <a:tailEnd/>
            </a:ln>
          </p:spPr>
          <p:txBody>
            <a:bodyPr/>
            <a:lstStyle/>
            <a:p>
              <a:endParaRPr lang="en-US" dirty="0"/>
            </a:p>
          </p:txBody>
        </p:sp>
        <p:sp>
          <p:nvSpPr>
            <p:cNvPr id="98" name="Oval 133"/>
            <p:cNvSpPr>
              <a:spLocks noChangeArrowheads="1"/>
            </p:cNvSpPr>
            <p:nvPr/>
          </p:nvSpPr>
          <p:spPr bwMode="ltGray">
            <a:xfrm>
              <a:off x="645" y="3021"/>
              <a:ext cx="941" cy="949"/>
            </a:xfrm>
            <a:prstGeom prst="ellipse">
              <a:avLst/>
            </a:prstGeom>
            <a:solidFill>
              <a:srgbClr val="83725B"/>
            </a:solidFill>
            <a:ln w="9525">
              <a:solidFill>
                <a:srgbClr val="83725B"/>
              </a:solidFill>
              <a:miter lim="800000"/>
              <a:headEnd/>
              <a:tailEnd/>
            </a:ln>
          </p:spPr>
          <p:txBody>
            <a:bodyPr/>
            <a:lstStyle/>
            <a:p>
              <a:endParaRPr lang="en-US" dirty="0"/>
            </a:p>
          </p:txBody>
        </p:sp>
        <p:sp>
          <p:nvSpPr>
            <p:cNvPr id="99" name="Oval 134"/>
            <p:cNvSpPr>
              <a:spLocks noChangeArrowheads="1"/>
            </p:cNvSpPr>
            <p:nvPr/>
          </p:nvSpPr>
          <p:spPr bwMode="ltGray">
            <a:xfrm>
              <a:off x="598" y="2959"/>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00" name="Oval 135"/>
            <p:cNvSpPr>
              <a:spLocks noChangeArrowheads="1"/>
            </p:cNvSpPr>
            <p:nvPr/>
          </p:nvSpPr>
          <p:spPr bwMode="ltGray">
            <a:xfrm>
              <a:off x="567" y="2959"/>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01" name="Oval 136"/>
            <p:cNvSpPr>
              <a:spLocks noChangeArrowheads="1"/>
            </p:cNvSpPr>
            <p:nvPr/>
          </p:nvSpPr>
          <p:spPr bwMode="ltGray">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02" name="Oval 137"/>
            <p:cNvSpPr>
              <a:spLocks noChangeArrowheads="1"/>
            </p:cNvSpPr>
            <p:nvPr/>
          </p:nvSpPr>
          <p:spPr bwMode="ltGray">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03" name="Oval 138" descr="boom"/>
            <p:cNvSpPr>
              <a:spLocks noChangeArrowheads="1"/>
            </p:cNvSpPr>
            <p:nvPr/>
          </p:nvSpPr>
          <p:spPr bwMode="ltGray">
            <a:xfrm>
              <a:off x="638" y="3018"/>
              <a:ext cx="949" cy="957"/>
            </a:xfrm>
            <a:prstGeom prst="ellipse">
              <a:avLst/>
            </a:prstGeom>
            <a:blipFill dpi="0" rotWithShape="1">
              <a:blip r:embed="rId10">
                <a:lum contrast="6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104" name="Oval 139"/>
            <p:cNvSpPr>
              <a:spLocks noChangeArrowheads="1"/>
            </p:cNvSpPr>
            <p:nvPr/>
          </p:nvSpPr>
          <p:spPr bwMode="ltGray">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05" name="Oval 140"/>
            <p:cNvSpPr>
              <a:spLocks noChangeArrowheads="1"/>
            </p:cNvSpPr>
            <p:nvPr/>
          </p:nvSpPr>
          <p:spPr bwMode="ltGray">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06" name="Oval 141"/>
            <p:cNvSpPr>
              <a:spLocks noChangeArrowheads="1"/>
            </p:cNvSpPr>
            <p:nvPr/>
          </p:nvSpPr>
          <p:spPr bwMode="ltGray">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grpSp>
      <p:pic>
        <p:nvPicPr>
          <p:cNvPr id="107" name="Picture 172"/>
          <p:cNvPicPr preferRelativeResize="0">
            <a:picLocks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gray">
          <a:xfrm>
            <a:off x="671608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4" name="Working Draft Text" hidden="1"/>
          <p:cNvSpPr txBox="1">
            <a:spLocks noChangeArrowheads="1"/>
          </p:cNvSpPr>
          <p:nvPr/>
        </p:nvSpPr>
        <p:spPr bwMode="gray">
          <a:xfrm>
            <a:off x="3328989" y="1369088"/>
            <a:ext cx="1014109"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1" baseline="0" noProof="0" dirty="0">
                <a:latin typeface="+mn-lt"/>
              </a:rPr>
              <a:t>WORKING DRAFT</a:t>
            </a:r>
          </a:p>
        </p:txBody>
      </p:sp>
      <p:sp>
        <p:nvSpPr>
          <p:cNvPr id="6" name="Working Draft" hidden="1"/>
          <p:cNvSpPr txBox="1">
            <a:spLocks noChangeArrowheads="1"/>
          </p:cNvSpPr>
          <p:nvPr/>
        </p:nvSpPr>
        <p:spPr bwMode="gray">
          <a:xfrm>
            <a:off x="3328988" y="1527823"/>
            <a:ext cx="3270126"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aseline="0" noProof="0" dirty="0">
                <a:latin typeface="+mn-lt"/>
              </a:rPr>
              <a:t>Last Modified 2015/03/15 10:53 PM South Africa Standard Time</a:t>
            </a:r>
          </a:p>
        </p:txBody>
      </p:sp>
      <p:sp>
        <p:nvSpPr>
          <p:cNvPr id="7" name="Printed" hidden="1"/>
          <p:cNvSpPr txBox="1">
            <a:spLocks noChangeArrowheads="1"/>
          </p:cNvSpPr>
          <p:nvPr/>
        </p:nvSpPr>
        <p:spPr bwMode="gray">
          <a:xfrm>
            <a:off x="3328989" y="1688179"/>
            <a:ext cx="3009613"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aseline="0" noProof="0" dirty="0">
                <a:latin typeface="+mn-lt"/>
              </a:rPr>
              <a:t>Printed 2015/03/15 10:40 PM South Africa Standard Time</a:t>
            </a:r>
          </a:p>
        </p:txBody>
      </p:sp>
      <p:grpSp>
        <p:nvGrpSpPr>
          <p:cNvPr id="8" name="McK Title Elements" hidden="1"/>
          <p:cNvGrpSpPr>
            <a:grpSpLocks/>
          </p:cNvGrpSpPr>
          <p:nvPr/>
        </p:nvGrpSpPr>
        <p:grpSpPr bwMode="gray">
          <a:xfrm>
            <a:off x="3328989" y="5106013"/>
            <a:ext cx="5036085" cy="494023"/>
            <a:chOff x="1663" y="3106"/>
            <a:chExt cx="3109" cy="305"/>
          </a:xfrm>
        </p:grpSpPr>
        <p:sp>
          <p:nvSpPr>
            <p:cNvPr id="9" name="McK Document type"/>
            <p:cNvSpPr txBox="1">
              <a:spLocks noChangeArrowheads="1"/>
            </p:cNvSpPr>
            <p:nvPr/>
          </p:nvSpPr>
          <p:spPr bwMode="gray">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baseline="0" noProof="0" dirty="0">
                  <a:latin typeface="+mn-lt"/>
                </a:rPr>
                <a:t>Document type</a:t>
              </a:r>
            </a:p>
          </p:txBody>
        </p:sp>
        <p:sp>
          <p:nvSpPr>
            <p:cNvPr id="10" name="McK Date"/>
            <p:cNvSpPr txBox="1">
              <a:spLocks noChangeArrowheads="1"/>
            </p:cNvSpPr>
            <p:nvPr/>
          </p:nvSpPr>
          <p:spPr bwMode="gray">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baseline="0" noProof="0" dirty="0">
                  <a:latin typeface="+mn-lt"/>
                </a:rPr>
                <a:t>Date</a:t>
              </a:r>
            </a:p>
          </p:txBody>
        </p:sp>
      </p:grpSp>
      <p:sp>
        <p:nvSpPr>
          <p:cNvPr id="13314" name="Rectangle 1026"/>
          <p:cNvSpPr>
            <a:spLocks noGrp="1" noChangeArrowheads="1"/>
          </p:cNvSpPr>
          <p:nvPr>
            <p:ph type="ctrTitle"/>
          </p:nvPr>
        </p:nvSpPr>
        <p:spPr bwMode="gray">
          <a:xfrm>
            <a:off x="3328988" y="2283911"/>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gray">
          <a:xfrm>
            <a:off x="3328988" y="3945341"/>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sp>
        <p:nvSpPr>
          <p:cNvPr id="112" name="doc id"/>
          <p:cNvSpPr>
            <a:spLocks noChangeArrowheads="1"/>
          </p:cNvSpPr>
          <p:nvPr userDrawn="1"/>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baseline="0" noProof="0" dirty="0">
              <a:solidFill>
                <a:srgbClr val="000000"/>
              </a:solidFill>
              <a:latin typeface="+mn-lt"/>
              <a:ea typeface="+mn-ea"/>
            </a:endParaRPr>
          </a:p>
        </p:txBody>
      </p:sp>
    </p:spTree>
    <p:extLst>
      <p:ext uri="{BB962C8B-B14F-4D97-AF65-F5344CB8AC3E}">
        <p14:creationId xmlns:p14="http://schemas.microsoft.com/office/powerpoint/2010/main" val="780319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Slide Number Placeholder 2"/>
          <p:cNvSpPr>
            <a:spLocks noGrp="1"/>
          </p:cNvSpPr>
          <p:nvPr>
            <p:ph type="sldNum" sz="quarter" idx="10"/>
          </p:nvPr>
        </p:nvSpPr>
        <p:spPr/>
        <p:txBody>
          <a:bodyPr/>
          <a:lstStyle>
            <a:lvl1pPr>
              <a:defRPr/>
            </a:lvl1pPr>
          </a:lstStyle>
          <a:p>
            <a:fld id="{7B5B0BC7-DD77-4108-AA32-4EF6521B09FC}" type="slidenum">
              <a:rPr lang="en-ZA"/>
              <a:pPr/>
              <a:t>‹#›</a:t>
            </a:fld>
            <a:endParaRPr lang="en-ZA" dirty="0"/>
          </a:p>
        </p:txBody>
      </p:sp>
    </p:spTree>
    <p:extLst>
      <p:ext uri="{BB962C8B-B14F-4D97-AF65-F5344CB8AC3E}">
        <p14:creationId xmlns:p14="http://schemas.microsoft.com/office/powerpoint/2010/main" val="2226502023"/>
      </p:ext>
    </p:extLst>
  </p:cSld>
  <p:clrMapOvr>
    <a:masterClrMapping/>
  </p:clrMapOvr>
  <p:transition spd="slow">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6"/>
          <p:cNvSpPr>
            <a:spLocks noGrp="1" noChangeArrowheads="1"/>
          </p:cNvSpPr>
          <p:nvPr>
            <p:ph type="sldNum" sz="quarter" idx="10"/>
            <p:custDataLst>
              <p:tags r:id="rId1"/>
            </p:custDataLst>
          </p:nvPr>
        </p:nvSpPr>
        <p:spPr>
          <a:ln/>
        </p:spPr>
        <p:txBody>
          <a:bodyPr/>
          <a:lstStyle>
            <a:lvl1pPr>
              <a:defRPr/>
            </a:lvl1pPr>
          </a:lstStyle>
          <a:p>
            <a:pPr>
              <a:defRPr/>
            </a:pPr>
            <a:fld id="{6039B939-F33F-46C8-B877-5B8E7681CDAF}" type="slidenum">
              <a:rPr lang="en-GB"/>
              <a:pPr>
                <a:defRPr/>
              </a:pPr>
              <a:t>‹#›</a:t>
            </a:fld>
            <a:endParaRPr lang="en-GB" dirty="0"/>
          </a:p>
        </p:txBody>
      </p:sp>
    </p:spTree>
    <p:extLst>
      <p:ext uri="{BB962C8B-B14F-4D97-AF65-F5344CB8AC3E}">
        <p14:creationId xmlns:p14="http://schemas.microsoft.com/office/powerpoint/2010/main" val="3711450870"/>
      </p:ext>
    </p:extLst>
  </p:cSld>
  <p:clrMapOvr>
    <a:masterClrMapping/>
  </p:clrMapOvr>
  <p:transition spd="slow"/>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custDataLst>
              <p:tags r:id="rId1"/>
            </p:custDataLst>
          </p:nvPr>
        </p:nvSpPr>
        <p:spPr>
          <a:ln/>
        </p:spPr>
        <p:txBody>
          <a:bodyPr/>
          <a:lstStyle>
            <a:lvl1pPr>
              <a:defRPr/>
            </a:lvl1pPr>
          </a:lstStyle>
          <a:p>
            <a:pPr>
              <a:defRPr/>
            </a:pPr>
            <a:fld id="{A5E255B2-3E08-449C-96A7-993DE56C73B0}" type="slidenum">
              <a:rPr lang="en-GB"/>
              <a:pPr>
                <a:defRPr/>
              </a:pPr>
              <a:t>‹#›</a:t>
            </a:fld>
            <a:endParaRPr lang="en-GB" dirty="0"/>
          </a:p>
        </p:txBody>
      </p:sp>
    </p:spTree>
    <p:extLst>
      <p:ext uri="{BB962C8B-B14F-4D97-AF65-F5344CB8AC3E}">
        <p14:creationId xmlns:p14="http://schemas.microsoft.com/office/powerpoint/2010/main" val="486691185"/>
      </p:ext>
    </p:extLst>
  </p:cSld>
  <p:clrMapOvr>
    <a:masterClrMapping/>
  </p:clrMapOvr>
  <p:transition spd="slow"/>
</p:sldLayout>
</file>

<file path=ppt/slideLayouts/slideLayout10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custDataLst>
              <p:tags r:id="rId1"/>
            </p:custDataLst>
          </p:nvPr>
        </p:nvSpPr>
        <p:spPr>
          <a:ln/>
        </p:spPr>
        <p:txBody>
          <a:bodyPr/>
          <a:lstStyle>
            <a:lvl1pPr>
              <a:defRPr/>
            </a:lvl1pPr>
          </a:lstStyle>
          <a:p>
            <a:pPr>
              <a:defRPr/>
            </a:pPr>
            <a:fld id="{CC124875-D246-42CB-9A85-D350433F7A5F}" type="slidenum">
              <a:rPr lang="en-GB"/>
              <a:pPr>
                <a:defRPr/>
              </a:pPr>
              <a:t>‹#›</a:t>
            </a:fld>
            <a:endParaRPr lang="en-GB" dirty="0"/>
          </a:p>
        </p:txBody>
      </p:sp>
    </p:spTree>
    <p:extLst>
      <p:ext uri="{BB962C8B-B14F-4D97-AF65-F5344CB8AC3E}">
        <p14:creationId xmlns:p14="http://schemas.microsoft.com/office/powerpoint/2010/main" val="1562440708"/>
      </p:ext>
    </p:extLst>
  </p:cSld>
  <p:clrMapOvr>
    <a:masterClrMapping/>
  </p:clrMapOvr>
  <p:transition spd="slow"/>
</p:sldLayout>
</file>

<file path=ppt/slideLayouts/slideLayout10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custDataLst>
              <p:tags r:id="rId1"/>
            </p:custDataLst>
          </p:nvPr>
        </p:nvSpPr>
        <p:spPr>
          <a:ln/>
        </p:spPr>
        <p:txBody>
          <a:bodyPr/>
          <a:lstStyle>
            <a:lvl1pPr>
              <a:defRPr/>
            </a:lvl1pPr>
          </a:lstStyle>
          <a:p>
            <a:pPr>
              <a:defRPr/>
            </a:pPr>
            <a:fld id="{3005737A-3593-40AC-BE40-0C66BD671DD4}" type="slidenum">
              <a:rPr lang="en-GB"/>
              <a:pPr>
                <a:defRPr/>
              </a:pPr>
              <a:t>‹#›</a:t>
            </a:fld>
            <a:endParaRPr lang="en-GB" dirty="0"/>
          </a:p>
        </p:txBody>
      </p:sp>
    </p:spTree>
    <p:extLst>
      <p:ext uri="{BB962C8B-B14F-4D97-AF65-F5344CB8AC3E}">
        <p14:creationId xmlns:p14="http://schemas.microsoft.com/office/powerpoint/2010/main" val="2121241678"/>
      </p:ext>
    </p:extLst>
  </p:cSld>
  <p:clrMapOvr>
    <a:masterClrMapping/>
  </p:clrMapOvr>
  <p:transition spd="slow"/>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D36E0B64-63AA-4889-9271-ADE5669DBDE5}" type="slidenum">
              <a:rPr lang="en-GB"/>
              <a:pPr>
                <a:defRPr/>
              </a:pPr>
              <a:t>‹#›</a:t>
            </a:fld>
            <a:endParaRPr lang="en-GB" dirty="0"/>
          </a:p>
        </p:txBody>
      </p:sp>
    </p:spTree>
    <p:extLst>
      <p:ext uri="{BB962C8B-B14F-4D97-AF65-F5344CB8AC3E}">
        <p14:creationId xmlns:p14="http://schemas.microsoft.com/office/powerpoint/2010/main" val="884128999"/>
      </p:ext>
    </p:extLst>
  </p:cSld>
  <p:clrMapOvr>
    <a:masterClrMapping/>
  </p:clrMapOvr>
  <p:transition spd="slow"/>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67350" y="328613"/>
            <a:ext cx="1754188" cy="27844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200025" y="328613"/>
            <a:ext cx="5114925" cy="278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9FAA6E2D-0C22-4ED3-AD6C-ACCBF2493271}" type="slidenum">
              <a:rPr lang="en-GB"/>
              <a:pPr>
                <a:defRPr/>
              </a:pPr>
              <a:t>‹#›</a:t>
            </a:fld>
            <a:endParaRPr lang="en-GB" dirty="0"/>
          </a:p>
        </p:txBody>
      </p:sp>
    </p:spTree>
    <p:extLst>
      <p:ext uri="{BB962C8B-B14F-4D97-AF65-F5344CB8AC3E}">
        <p14:creationId xmlns:p14="http://schemas.microsoft.com/office/powerpoint/2010/main" val="2118419409"/>
      </p:ext>
    </p:extLst>
  </p:cSld>
  <p:clrMapOvr>
    <a:masterClrMapping/>
  </p:clrMapOvr>
  <p:transition spd="slow"/>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gray">
          <a:xfrm>
            <a:off x="-4763" y="0"/>
            <a:ext cx="9148763" cy="6858000"/>
          </a:xfrm>
          <a:prstGeom prst="rect">
            <a:avLst/>
          </a:prstGeom>
          <a:noFill/>
          <a:ln w="9525">
            <a:noFill/>
            <a:miter lim="800000"/>
            <a:headEnd/>
            <a:tailEnd/>
          </a:ln>
        </p:spPr>
        <p:txBody>
          <a:bodyPr wrap="none" anchor="ctr"/>
          <a:lstStyle/>
          <a:p>
            <a:endParaRPr lang="en-GB" sz="1800" b="1" dirty="0">
              <a:solidFill>
                <a:srgbClr val="003896"/>
              </a:solidFill>
              <a:latin typeface="Arial"/>
            </a:endParaRPr>
          </a:p>
        </p:txBody>
      </p:sp>
      <p:pic>
        <p:nvPicPr>
          <p:cNvPr id="5" name="Picture 3" descr="dd"/>
          <p:cNvPicPr>
            <a:picLocks noChangeAspect="1" noChangeArrowheads="1"/>
          </p:cNvPicPr>
          <p:nvPr/>
        </p:nvPicPr>
        <p:blipFill>
          <a:blip r:embed="rId2" cstate="print"/>
          <a:srcRect/>
          <a:stretch>
            <a:fillRect/>
          </a:stretch>
        </p:blipFill>
        <p:spPr bwMode="gray">
          <a:xfrm>
            <a:off x="-4763" y="0"/>
            <a:ext cx="1825626" cy="6858000"/>
          </a:xfrm>
          <a:prstGeom prst="rect">
            <a:avLst/>
          </a:prstGeom>
          <a:noFill/>
          <a:ln w="9525">
            <a:noFill/>
            <a:miter lim="800000"/>
            <a:headEnd/>
            <a:tailEnd/>
          </a:ln>
        </p:spPr>
      </p:pic>
      <p:sp>
        <p:nvSpPr>
          <p:cNvPr id="6" name="Oval 4"/>
          <p:cNvSpPr>
            <a:spLocks noChangeArrowheads="1"/>
          </p:cNvSpPr>
          <p:nvPr/>
        </p:nvSpPr>
        <p:spPr bwMode="gray">
          <a:xfrm>
            <a:off x="368300" y="1300163"/>
            <a:ext cx="2298700" cy="2297112"/>
          </a:xfrm>
          <a:prstGeom prst="ellipse">
            <a:avLst/>
          </a:prstGeom>
          <a:solidFill>
            <a:srgbClr val="83725B"/>
          </a:solidFill>
          <a:ln w="9525">
            <a:solidFill>
              <a:srgbClr val="83725B"/>
            </a:solidFill>
            <a:round/>
            <a:headEnd/>
            <a:tailEnd/>
          </a:ln>
        </p:spPr>
        <p:txBody>
          <a:bodyPr/>
          <a:lstStyle/>
          <a:p>
            <a:endParaRPr lang="en-GB" sz="1800" b="1" dirty="0">
              <a:solidFill>
                <a:srgbClr val="003896"/>
              </a:solidFill>
              <a:latin typeface="Arial"/>
            </a:endParaRPr>
          </a:p>
        </p:txBody>
      </p:sp>
      <p:sp>
        <p:nvSpPr>
          <p:cNvPr id="7" name="Oval 5" descr="coolers"/>
          <p:cNvSpPr>
            <a:spLocks noChangeArrowheads="1"/>
          </p:cNvSpPr>
          <p:nvPr/>
        </p:nvSpPr>
        <p:spPr bwMode="gray">
          <a:xfrm>
            <a:off x="438150" y="1362075"/>
            <a:ext cx="2160588" cy="2173288"/>
          </a:xfrm>
          <a:prstGeom prst="ellipse">
            <a:avLst/>
          </a:prstGeom>
          <a:blipFill dpi="0" rotWithShape="1">
            <a:blip r:embed="rId3" cstate="print"/>
            <a:srcRect/>
            <a:stretch>
              <a:fillRect/>
            </a:stretch>
          </a:blipFill>
          <a:ln w="9525">
            <a:noFill/>
            <a:round/>
            <a:headEnd/>
            <a:tailEnd/>
          </a:ln>
        </p:spPr>
        <p:txBody>
          <a:bodyPr/>
          <a:lstStyle/>
          <a:p>
            <a:endParaRPr lang="en-GB" sz="1800" b="1" dirty="0">
              <a:solidFill>
                <a:srgbClr val="003896"/>
              </a:solidFill>
              <a:latin typeface="Arial"/>
            </a:endParaRPr>
          </a:p>
        </p:txBody>
      </p:sp>
      <p:sp>
        <p:nvSpPr>
          <p:cNvPr id="8" name="Oval 6"/>
          <p:cNvSpPr>
            <a:spLocks noChangeArrowheads="1"/>
          </p:cNvSpPr>
          <p:nvPr/>
        </p:nvSpPr>
        <p:spPr bwMode="gray">
          <a:xfrm>
            <a:off x="344488" y="1225550"/>
            <a:ext cx="2359025" cy="2371725"/>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9" name="Oval 7"/>
          <p:cNvSpPr>
            <a:spLocks noChangeArrowheads="1"/>
          </p:cNvSpPr>
          <p:nvPr/>
        </p:nvSpPr>
        <p:spPr bwMode="gray">
          <a:xfrm>
            <a:off x="257175" y="1225550"/>
            <a:ext cx="2360613" cy="2371725"/>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10" name="Oval 8"/>
          <p:cNvSpPr>
            <a:spLocks noChangeArrowheads="1"/>
          </p:cNvSpPr>
          <p:nvPr/>
        </p:nvSpPr>
        <p:spPr bwMode="gray">
          <a:xfrm>
            <a:off x="381000" y="1274763"/>
            <a:ext cx="2359025" cy="2371725"/>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11" name="Oval 9"/>
          <p:cNvSpPr>
            <a:spLocks noChangeArrowheads="1"/>
          </p:cNvSpPr>
          <p:nvPr/>
        </p:nvSpPr>
        <p:spPr bwMode="gray">
          <a:xfrm>
            <a:off x="307975" y="1201738"/>
            <a:ext cx="2359025" cy="2359025"/>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12" name="Oval 10"/>
          <p:cNvSpPr>
            <a:spLocks noChangeArrowheads="1"/>
          </p:cNvSpPr>
          <p:nvPr/>
        </p:nvSpPr>
        <p:spPr bwMode="gray">
          <a:xfrm>
            <a:off x="442913" y="1323975"/>
            <a:ext cx="2359025" cy="2371725"/>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13" name="Oval 11"/>
          <p:cNvSpPr>
            <a:spLocks noChangeArrowheads="1"/>
          </p:cNvSpPr>
          <p:nvPr/>
        </p:nvSpPr>
        <p:spPr bwMode="gray">
          <a:xfrm>
            <a:off x="171450" y="1323975"/>
            <a:ext cx="2359025" cy="2371725"/>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14" name="Oval 12"/>
          <p:cNvSpPr>
            <a:spLocks noChangeArrowheads="1"/>
          </p:cNvSpPr>
          <p:nvPr/>
        </p:nvSpPr>
        <p:spPr bwMode="gray">
          <a:xfrm>
            <a:off x="455613" y="1201738"/>
            <a:ext cx="2359025" cy="2359025"/>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15" name="Oval 13"/>
          <p:cNvSpPr>
            <a:spLocks noChangeArrowheads="1"/>
          </p:cNvSpPr>
          <p:nvPr/>
        </p:nvSpPr>
        <p:spPr bwMode="gray">
          <a:xfrm>
            <a:off x="974725" y="669925"/>
            <a:ext cx="1173163" cy="1185863"/>
          </a:xfrm>
          <a:prstGeom prst="ellipse">
            <a:avLst/>
          </a:prstGeom>
          <a:solidFill>
            <a:srgbClr val="83725B"/>
          </a:solidFill>
          <a:ln w="9525">
            <a:solidFill>
              <a:srgbClr val="83725B"/>
            </a:solidFill>
            <a:miter lim="800000"/>
            <a:headEnd/>
            <a:tailEnd/>
          </a:ln>
        </p:spPr>
        <p:txBody>
          <a:bodyPr/>
          <a:lstStyle/>
          <a:p>
            <a:endParaRPr lang="en-GB" sz="1800" b="1" dirty="0">
              <a:solidFill>
                <a:srgbClr val="003896"/>
              </a:solidFill>
              <a:latin typeface="Arial"/>
            </a:endParaRPr>
          </a:p>
        </p:txBody>
      </p:sp>
      <p:sp>
        <p:nvSpPr>
          <p:cNvPr id="16" name="Oval 14"/>
          <p:cNvSpPr>
            <a:spLocks noChangeArrowheads="1"/>
          </p:cNvSpPr>
          <p:nvPr/>
        </p:nvSpPr>
        <p:spPr bwMode="gray">
          <a:xfrm>
            <a:off x="998538" y="706438"/>
            <a:ext cx="1123950" cy="1123950"/>
          </a:xfrm>
          <a:prstGeom prst="ellipse">
            <a:avLst/>
          </a:prstGeom>
          <a:solidFill>
            <a:srgbClr val="8C7F6D"/>
          </a:solidFill>
          <a:ln w="9525">
            <a:solidFill>
              <a:srgbClr val="83725B"/>
            </a:solidFill>
            <a:miter lim="800000"/>
            <a:headEnd/>
            <a:tailEnd/>
          </a:ln>
        </p:spPr>
        <p:txBody>
          <a:bodyPr/>
          <a:lstStyle/>
          <a:p>
            <a:endParaRPr lang="en-GB" sz="1800" b="1" dirty="0">
              <a:solidFill>
                <a:srgbClr val="003896"/>
              </a:solidFill>
              <a:latin typeface="Arial"/>
            </a:endParaRPr>
          </a:p>
        </p:txBody>
      </p:sp>
      <p:sp>
        <p:nvSpPr>
          <p:cNvPr id="17" name="Oval 15"/>
          <p:cNvSpPr>
            <a:spLocks noChangeArrowheads="1"/>
          </p:cNvSpPr>
          <p:nvPr/>
        </p:nvSpPr>
        <p:spPr bwMode="gray">
          <a:xfrm>
            <a:off x="949325" y="633413"/>
            <a:ext cx="1222375" cy="1222375"/>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18" name="Oval 16"/>
          <p:cNvSpPr>
            <a:spLocks noChangeArrowheads="1"/>
          </p:cNvSpPr>
          <p:nvPr/>
        </p:nvSpPr>
        <p:spPr bwMode="gray">
          <a:xfrm>
            <a:off x="912813" y="633413"/>
            <a:ext cx="1209675" cy="1222375"/>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19" name="Oval 17"/>
          <p:cNvSpPr>
            <a:spLocks noChangeArrowheads="1"/>
          </p:cNvSpPr>
          <p:nvPr/>
        </p:nvSpPr>
        <p:spPr bwMode="gray">
          <a:xfrm>
            <a:off x="974725" y="657225"/>
            <a:ext cx="1222375" cy="1223963"/>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20" name="Oval 18"/>
          <p:cNvSpPr>
            <a:spLocks noChangeArrowheads="1"/>
          </p:cNvSpPr>
          <p:nvPr/>
        </p:nvSpPr>
        <p:spPr bwMode="gray">
          <a:xfrm>
            <a:off x="936625" y="620713"/>
            <a:ext cx="1211263" cy="1222375"/>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21" name="Oval 19"/>
          <p:cNvSpPr>
            <a:spLocks noChangeArrowheads="1"/>
          </p:cNvSpPr>
          <p:nvPr/>
        </p:nvSpPr>
        <p:spPr bwMode="gray">
          <a:xfrm>
            <a:off x="998538" y="706438"/>
            <a:ext cx="1123950" cy="1123950"/>
          </a:xfrm>
          <a:prstGeom prst="ellipse">
            <a:avLst/>
          </a:prstGeom>
          <a:solidFill>
            <a:srgbClr val="83725B"/>
          </a:solidFill>
          <a:ln w="9525">
            <a:solidFill>
              <a:srgbClr val="83725B"/>
            </a:solidFill>
            <a:miter lim="800000"/>
            <a:headEnd/>
            <a:tailEnd/>
          </a:ln>
        </p:spPr>
        <p:txBody>
          <a:bodyPr/>
          <a:lstStyle/>
          <a:p>
            <a:endParaRPr lang="en-GB" sz="1800" b="1" dirty="0">
              <a:solidFill>
                <a:srgbClr val="003896"/>
              </a:solidFill>
              <a:latin typeface="Arial"/>
            </a:endParaRPr>
          </a:p>
        </p:txBody>
      </p:sp>
      <p:sp>
        <p:nvSpPr>
          <p:cNvPr id="22" name="Oval 20"/>
          <p:cNvSpPr>
            <a:spLocks noChangeArrowheads="1"/>
          </p:cNvSpPr>
          <p:nvPr/>
        </p:nvSpPr>
        <p:spPr bwMode="gray">
          <a:xfrm>
            <a:off x="1011238" y="706438"/>
            <a:ext cx="1100137" cy="1100137"/>
          </a:xfrm>
          <a:prstGeom prst="ellipse">
            <a:avLst/>
          </a:prstGeom>
          <a:noFill/>
          <a:ln w="0">
            <a:solidFill>
              <a:srgbClr val="83725B"/>
            </a:solidFill>
            <a:round/>
            <a:headEnd/>
            <a:tailEnd/>
          </a:ln>
        </p:spPr>
        <p:txBody>
          <a:bodyPr/>
          <a:lstStyle/>
          <a:p>
            <a:endParaRPr lang="en-GB" sz="1800" b="1" dirty="0">
              <a:solidFill>
                <a:srgbClr val="003896"/>
              </a:solidFill>
              <a:latin typeface="Arial"/>
            </a:endParaRPr>
          </a:p>
        </p:txBody>
      </p:sp>
      <p:sp>
        <p:nvSpPr>
          <p:cNvPr id="23" name="Oval 21" descr="face"/>
          <p:cNvSpPr>
            <a:spLocks noChangeArrowheads="1"/>
          </p:cNvSpPr>
          <p:nvPr/>
        </p:nvSpPr>
        <p:spPr bwMode="gray">
          <a:xfrm>
            <a:off x="1004888" y="706438"/>
            <a:ext cx="1111250" cy="1112837"/>
          </a:xfrm>
          <a:prstGeom prst="ellipse">
            <a:avLst/>
          </a:prstGeom>
          <a:blipFill dpi="0" rotWithShape="1">
            <a:blip r:embed="rId4" cstate="print"/>
            <a:srcRect/>
            <a:stretch>
              <a:fillRect/>
            </a:stretch>
          </a:blipFill>
          <a:ln w="9525">
            <a:noFill/>
            <a:round/>
            <a:headEnd/>
            <a:tailEnd/>
          </a:ln>
        </p:spPr>
        <p:txBody>
          <a:bodyPr/>
          <a:lstStyle/>
          <a:p>
            <a:endParaRPr lang="en-GB" sz="1800" b="1" dirty="0">
              <a:solidFill>
                <a:srgbClr val="003896"/>
              </a:solidFill>
              <a:latin typeface="Arial"/>
            </a:endParaRPr>
          </a:p>
        </p:txBody>
      </p:sp>
      <p:sp>
        <p:nvSpPr>
          <p:cNvPr id="24" name="Oval 22"/>
          <p:cNvSpPr>
            <a:spLocks noChangeArrowheads="1"/>
          </p:cNvSpPr>
          <p:nvPr/>
        </p:nvSpPr>
        <p:spPr bwMode="gray">
          <a:xfrm>
            <a:off x="1011238" y="620713"/>
            <a:ext cx="1222375" cy="1222375"/>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25" name="Oval 23"/>
          <p:cNvSpPr>
            <a:spLocks noChangeArrowheads="1"/>
          </p:cNvSpPr>
          <p:nvPr/>
        </p:nvSpPr>
        <p:spPr bwMode="gray">
          <a:xfrm>
            <a:off x="863600" y="695325"/>
            <a:ext cx="1222375" cy="1209675"/>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26" name="Oval 24"/>
          <p:cNvSpPr>
            <a:spLocks noChangeArrowheads="1"/>
          </p:cNvSpPr>
          <p:nvPr/>
        </p:nvSpPr>
        <p:spPr bwMode="gray">
          <a:xfrm>
            <a:off x="1011238" y="695325"/>
            <a:ext cx="1211262" cy="1209675"/>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27" name="Oval 25"/>
          <p:cNvSpPr>
            <a:spLocks noChangeArrowheads="1"/>
          </p:cNvSpPr>
          <p:nvPr/>
        </p:nvSpPr>
        <p:spPr bwMode="gray">
          <a:xfrm>
            <a:off x="419100" y="3178175"/>
            <a:ext cx="1925638" cy="1912938"/>
          </a:xfrm>
          <a:prstGeom prst="ellipse">
            <a:avLst/>
          </a:prstGeom>
          <a:solidFill>
            <a:srgbClr val="83725B"/>
          </a:solidFill>
          <a:ln w="9525">
            <a:solidFill>
              <a:srgbClr val="83725B"/>
            </a:solidFill>
            <a:miter lim="800000"/>
            <a:headEnd/>
            <a:tailEnd/>
          </a:ln>
        </p:spPr>
        <p:txBody>
          <a:bodyPr/>
          <a:lstStyle/>
          <a:p>
            <a:endParaRPr lang="en-GB" sz="1800" b="1" dirty="0">
              <a:solidFill>
                <a:srgbClr val="003896"/>
              </a:solidFill>
              <a:latin typeface="Arial"/>
            </a:endParaRPr>
          </a:p>
        </p:txBody>
      </p:sp>
      <p:sp>
        <p:nvSpPr>
          <p:cNvPr id="28" name="Oval 26"/>
          <p:cNvSpPr>
            <a:spLocks noChangeArrowheads="1"/>
          </p:cNvSpPr>
          <p:nvPr/>
        </p:nvSpPr>
        <p:spPr bwMode="gray">
          <a:xfrm>
            <a:off x="481013" y="3227388"/>
            <a:ext cx="1801812" cy="1814512"/>
          </a:xfrm>
          <a:prstGeom prst="ellipse">
            <a:avLst/>
          </a:prstGeom>
          <a:solidFill>
            <a:srgbClr val="83725B"/>
          </a:solidFill>
          <a:ln w="9525">
            <a:solidFill>
              <a:srgbClr val="83725B"/>
            </a:solidFill>
            <a:miter lim="800000"/>
            <a:headEnd/>
            <a:tailEnd/>
          </a:ln>
        </p:spPr>
        <p:txBody>
          <a:bodyPr/>
          <a:lstStyle/>
          <a:p>
            <a:endParaRPr lang="en-GB" sz="1800" b="1" dirty="0">
              <a:solidFill>
                <a:srgbClr val="003896"/>
              </a:solidFill>
              <a:latin typeface="Arial"/>
            </a:endParaRPr>
          </a:p>
        </p:txBody>
      </p:sp>
      <p:sp>
        <p:nvSpPr>
          <p:cNvPr id="29" name="Oval 27"/>
          <p:cNvSpPr>
            <a:spLocks noChangeArrowheads="1"/>
          </p:cNvSpPr>
          <p:nvPr/>
        </p:nvSpPr>
        <p:spPr bwMode="gray">
          <a:xfrm>
            <a:off x="393700" y="3116263"/>
            <a:ext cx="1976438" cy="1974850"/>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30" name="Oval 28"/>
          <p:cNvSpPr>
            <a:spLocks noChangeArrowheads="1"/>
          </p:cNvSpPr>
          <p:nvPr/>
        </p:nvSpPr>
        <p:spPr bwMode="gray">
          <a:xfrm>
            <a:off x="331788" y="3116263"/>
            <a:ext cx="1963737" cy="1974850"/>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31" name="Oval 29"/>
          <p:cNvSpPr>
            <a:spLocks noChangeArrowheads="1"/>
          </p:cNvSpPr>
          <p:nvPr/>
        </p:nvSpPr>
        <p:spPr bwMode="gray">
          <a:xfrm>
            <a:off x="430213" y="3152775"/>
            <a:ext cx="1976437" cy="1976438"/>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32" name="Oval 30"/>
          <p:cNvSpPr>
            <a:spLocks noChangeArrowheads="1"/>
          </p:cNvSpPr>
          <p:nvPr/>
        </p:nvSpPr>
        <p:spPr bwMode="gray">
          <a:xfrm>
            <a:off x="368300" y="3090863"/>
            <a:ext cx="1976438" cy="1976437"/>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33" name="Oval 31" descr="new smal workers"/>
          <p:cNvSpPr>
            <a:spLocks noChangeArrowheads="1"/>
          </p:cNvSpPr>
          <p:nvPr/>
        </p:nvSpPr>
        <p:spPr bwMode="gray">
          <a:xfrm>
            <a:off x="482600" y="3227388"/>
            <a:ext cx="1801813" cy="1814512"/>
          </a:xfrm>
          <a:prstGeom prst="ellipse">
            <a:avLst/>
          </a:prstGeom>
          <a:blipFill dpi="0" rotWithShape="1">
            <a:blip r:embed="rId5" cstate="print">
              <a:lum contrast="12000"/>
            </a:blip>
            <a:srcRect/>
            <a:stretch>
              <a:fillRect/>
            </a:stretch>
          </a:blipFill>
          <a:ln w="0">
            <a:noFill/>
            <a:round/>
            <a:headEnd/>
            <a:tailEnd/>
          </a:ln>
        </p:spPr>
        <p:txBody>
          <a:bodyPr/>
          <a:lstStyle/>
          <a:p>
            <a:endParaRPr lang="en-GB" sz="1800" b="1" dirty="0">
              <a:solidFill>
                <a:srgbClr val="003896"/>
              </a:solidFill>
              <a:latin typeface="Arial"/>
            </a:endParaRPr>
          </a:p>
        </p:txBody>
      </p:sp>
      <p:sp>
        <p:nvSpPr>
          <p:cNvPr id="34" name="Oval 32"/>
          <p:cNvSpPr>
            <a:spLocks noChangeArrowheads="1"/>
          </p:cNvSpPr>
          <p:nvPr/>
        </p:nvSpPr>
        <p:spPr bwMode="gray">
          <a:xfrm>
            <a:off x="257175" y="3201988"/>
            <a:ext cx="1965325" cy="1976437"/>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35" name="Oval 33"/>
          <p:cNvSpPr>
            <a:spLocks noChangeArrowheads="1"/>
          </p:cNvSpPr>
          <p:nvPr/>
        </p:nvSpPr>
        <p:spPr bwMode="gray">
          <a:xfrm>
            <a:off x="492125" y="3090863"/>
            <a:ext cx="1976438" cy="1976437"/>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36" name="Oval 34"/>
          <p:cNvSpPr>
            <a:spLocks noChangeArrowheads="1"/>
          </p:cNvSpPr>
          <p:nvPr/>
        </p:nvSpPr>
        <p:spPr bwMode="gray">
          <a:xfrm>
            <a:off x="481013" y="3201988"/>
            <a:ext cx="1974850" cy="1976437"/>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37" name="Oval 35"/>
          <p:cNvSpPr>
            <a:spLocks noChangeArrowheads="1"/>
          </p:cNvSpPr>
          <p:nvPr/>
        </p:nvSpPr>
        <p:spPr bwMode="gray">
          <a:xfrm>
            <a:off x="974725" y="4746625"/>
            <a:ext cx="1592263" cy="1604963"/>
          </a:xfrm>
          <a:prstGeom prst="ellipse">
            <a:avLst/>
          </a:prstGeom>
          <a:solidFill>
            <a:srgbClr val="83725B"/>
          </a:solidFill>
          <a:ln w="9525">
            <a:solidFill>
              <a:srgbClr val="83725B"/>
            </a:solidFill>
            <a:miter lim="800000"/>
            <a:headEnd/>
            <a:tailEnd/>
          </a:ln>
        </p:spPr>
        <p:txBody>
          <a:bodyPr/>
          <a:lstStyle/>
          <a:p>
            <a:endParaRPr lang="en-GB" sz="1800" b="1" dirty="0">
              <a:solidFill>
                <a:srgbClr val="003896"/>
              </a:solidFill>
              <a:latin typeface="Arial"/>
            </a:endParaRPr>
          </a:p>
        </p:txBody>
      </p:sp>
      <p:sp>
        <p:nvSpPr>
          <p:cNvPr id="38" name="Oval 36"/>
          <p:cNvSpPr>
            <a:spLocks noChangeArrowheads="1"/>
          </p:cNvSpPr>
          <p:nvPr/>
        </p:nvSpPr>
        <p:spPr bwMode="gray">
          <a:xfrm>
            <a:off x="1023938" y="4795838"/>
            <a:ext cx="1493837" cy="1506537"/>
          </a:xfrm>
          <a:prstGeom prst="ellipse">
            <a:avLst/>
          </a:prstGeom>
          <a:solidFill>
            <a:srgbClr val="83725B"/>
          </a:solidFill>
          <a:ln w="9525">
            <a:solidFill>
              <a:srgbClr val="83725B"/>
            </a:solidFill>
            <a:miter lim="800000"/>
            <a:headEnd/>
            <a:tailEnd/>
          </a:ln>
        </p:spPr>
        <p:txBody>
          <a:bodyPr/>
          <a:lstStyle/>
          <a:p>
            <a:endParaRPr lang="en-GB" sz="1800" b="1" dirty="0">
              <a:solidFill>
                <a:srgbClr val="003896"/>
              </a:solidFill>
              <a:latin typeface="Arial"/>
            </a:endParaRPr>
          </a:p>
        </p:txBody>
      </p:sp>
      <p:sp>
        <p:nvSpPr>
          <p:cNvPr id="39" name="Oval 37"/>
          <p:cNvSpPr>
            <a:spLocks noChangeArrowheads="1"/>
          </p:cNvSpPr>
          <p:nvPr/>
        </p:nvSpPr>
        <p:spPr bwMode="gray">
          <a:xfrm>
            <a:off x="949325" y="4697413"/>
            <a:ext cx="1643063" cy="1643062"/>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40" name="Oval 38"/>
          <p:cNvSpPr>
            <a:spLocks noChangeArrowheads="1"/>
          </p:cNvSpPr>
          <p:nvPr/>
        </p:nvSpPr>
        <p:spPr bwMode="gray">
          <a:xfrm>
            <a:off x="900113" y="4697413"/>
            <a:ext cx="1630362" cy="1643062"/>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41" name="Oval 39"/>
          <p:cNvSpPr>
            <a:spLocks noChangeArrowheads="1"/>
          </p:cNvSpPr>
          <p:nvPr/>
        </p:nvSpPr>
        <p:spPr bwMode="gray">
          <a:xfrm>
            <a:off x="987425" y="4733925"/>
            <a:ext cx="1630363" cy="1643063"/>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42" name="Oval 40"/>
          <p:cNvSpPr>
            <a:spLocks noChangeArrowheads="1"/>
          </p:cNvSpPr>
          <p:nvPr/>
        </p:nvSpPr>
        <p:spPr bwMode="gray">
          <a:xfrm>
            <a:off x="925513" y="4684713"/>
            <a:ext cx="1641475" cy="1643062"/>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43" name="Oval 41" descr="boom"/>
          <p:cNvSpPr>
            <a:spLocks noChangeArrowheads="1"/>
          </p:cNvSpPr>
          <p:nvPr/>
        </p:nvSpPr>
        <p:spPr bwMode="gray">
          <a:xfrm>
            <a:off x="1012825" y="4791075"/>
            <a:ext cx="1506538" cy="1519238"/>
          </a:xfrm>
          <a:prstGeom prst="ellipse">
            <a:avLst/>
          </a:prstGeom>
          <a:blipFill dpi="0" rotWithShape="1">
            <a:blip r:embed="rId6" cstate="print">
              <a:lum contrast="6000"/>
            </a:blip>
            <a:srcRect/>
            <a:stretch>
              <a:fillRect/>
            </a:stretch>
          </a:blipFill>
          <a:ln w="9525">
            <a:noFill/>
            <a:miter lim="800000"/>
            <a:headEnd/>
            <a:tailEnd/>
          </a:ln>
        </p:spPr>
        <p:txBody>
          <a:bodyPr/>
          <a:lstStyle/>
          <a:p>
            <a:endParaRPr lang="en-GB" sz="1800" b="1" dirty="0">
              <a:solidFill>
                <a:srgbClr val="003896"/>
              </a:solidFill>
              <a:latin typeface="Arial"/>
            </a:endParaRPr>
          </a:p>
        </p:txBody>
      </p:sp>
      <p:sp>
        <p:nvSpPr>
          <p:cNvPr id="44" name="Oval 42"/>
          <p:cNvSpPr>
            <a:spLocks noChangeArrowheads="1"/>
          </p:cNvSpPr>
          <p:nvPr/>
        </p:nvSpPr>
        <p:spPr bwMode="gray">
          <a:xfrm>
            <a:off x="838200" y="4770438"/>
            <a:ext cx="1630363" cy="1643062"/>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45" name="Oval 43"/>
          <p:cNvSpPr>
            <a:spLocks noChangeArrowheads="1"/>
          </p:cNvSpPr>
          <p:nvPr/>
        </p:nvSpPr>
        <p:spPr bwMode="gray">
          <a:xfrm>
            <a:off x="1023938" y="4770438"/>
            <a:ext cx="1643062" cy="1643062"/>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46" name="Oval 44"/>
          <p:cNvSpPr>
            <a:spLocks noChangeArrowheads="1"/>
          </p:cNvSpPr>
          <p:nvPr/>
        </p:nvSpPr>
        <p:spPr bwMode="gray">
          <a:xfrm>
            <a:off x="1036638" y="4684713"/>
            <a:ext cx="1630362" cy="1643062"/>
          </a:xfrm>
          <a:prstGeom prst="ellipse">
            <a:avLst/>
          </a:prstGeom>
          <a:noFill/>
          <a:ln w="9525">
            <a:solidFill>
              <a:srgbClr val="83725B"/>
            </a:solidFill>
            <a:miter lim="800000"/>
            <a:headEnd/>
            <a:tailEnd/>
          </a:ln>
        </p:spPr>
        <p:txBody>
          <a:bodyPr/>
          <a:lstStyle/>
          <a:p>
            <a:endParaRPr lang="en-GB" sz="1800" b="1" dirty="0">
              <a:solidFill>
                <a:srgbClr val="003896"/>
              </a:solidFill>
              <a:latin typeface="Arial"/>
            </a:endParaRPr>
          </a:p>
        </p:txBody>
      </p:sp>
      <p:sp>
        <p:nvSpPr>
          <p:cNvPr id="47" name="Working Draft Text" hidden="1"/>
          <p:cNvSpPr txBox="1">
            <a:spLocks noChangeArrowheads="1"/>
          </p:cNvSpPr>
          <p:nvPr/>
        </p:nvSpPr>
        <p:spPr bwMode="gray">
          <a:xfrm>
            <a:off x="3059113" y="1160463"/>
            <a:ext cx="9842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12813" eaLnBrk="0" hangingPunct="0">
              <a:defRPr b="1">
                <a:solidFill>
                  <a:schemeClr val="tx1"/>
                </a:solidFill>
                <a:latin typeface="Arial" charset="0"/>
                <a:cs typeface="Arial" charset="0"/>
              </a:defRPr>
            </a:lvl1pPr>
            <a:lvl2pPr marL="742950" indent="-285750" defTabSz="912813" eaLnBrk="0" hangingPunct="0">
              <a:defRPr b="1">
                <a:solidFill>
                  <a:schemeClr val="tx1"/>
                </a:solidFill>
                <a:latin typeface="Arial" charset="0"/>
                <a:cs typeface="Arial" charset="0"/>
              </a:defRPr>
            </a:lvl2pPr>
            <a:lvl3pPr marL="1143000" indent="-228600" defTabSz="912813" eaLnBrk="0" hangingPunct="0">
              <a:defRPr b="1">
                <a:solidFill>
                  <a:schemeClr val="tx1"/>
                </a:solidFill>
                <a:latin typeface="Arial" charset="0"/>
                <a:cs typeface="Arial" charset="0"/>
              </a:defRPr>
            </a:lvl3pPr>
            <a:lvl4pPr marL="1600200" indent="-228600" defTabSz="912813" eaLnBrk="0" hangingPunct="0">
              <a:defRPr b="1">
                <a:solidFill>
                  <a:schemeClr val="tx1"/>
                </a:solidFill>
                <a:latin typeface="Arial" charset="0"/>
                <a:cs typeface="Arial" charset="0"/>
              </a:defRPr>
            </a:lvl4pPr>
            <a:lvl5pPr marL="2057400" indent="-228600" defTabSz="912813" eaLnBrk="0" hangingPunct="0">
              <a:defRPr b="1">
                <a:solidFill>
                  <a:schemeClr val="tx1"/>
                </a:solidFill>
                <a:latin typeface="Arial" charset="0"/>
                <a:cs typeface="Arial" charset="0"/>
              </a:defRPr>
            </a:lvl5pPr>
            <a:lvl6pPr marL="2514600" indent="-228600" defTabSz="912813" eaLnBrk="0" fontAlgn="base" hangingPunct="0">
              <a:spcBef>
                <a:spcPct val="0"/>
              </a:spcBef>
              <a:spcAft>
                <a:spcPct val="0"/>
              </a:spcAft>
              <a:defRPr b="1">
                <a:solidFill>
                  <a:schemeClr val="tx1"/>
                </a:solidFill>
                <a:latin typeface="Arial" charset="0"/>
                <a:cs typeface="Arial" charset="0"/>
              </a:defRPr>
            </a:lvl6pPr>
            <a:lvl7pPr marL="2971800" indent="-228600" defTabSz="912813" eaLnBrk="0" fontAlgn="base" hangingPunct="0">
              <a:spcBef>
                <a:spcPct val="0"/>
              </a:spcBef>
              <a:spcAft>
                <a:spcPct val="0"/>
              </a:spcAft>
              <a:defRPr b="1">
                <a:solidFill>
                  <a:schemeClr val="tx1"/>
                </a:solidFill>
                <a:latin typeface="Arial" charset="0"/>
                <a:cs typeface="Arial" charset="0"/>
              </a:defRPr>
            </a:lvl7pPr>
            <a:lvl8pPr marL="3429000" indent="-228600" defTabSz="912813" eaLnBrk="0" fontAlgn="base" hangingPunct="0">
              <a:spcBef>
                <a:spcPct val="0"/>
              </a:spcBef>
              <a:spcAft>
                <a:spcPct val="0"/>
              </a:spcAft>
              <a:defRPr b="1">
                <a:solidFill>
                  <a:schemeClr val="tx1"/>
                </a:solidFill>
                <a:latin typeface="Arial" charset="0"/>
                <a:cs typeface="Arial" charset="0"/>
              </a:defRPr>
            </a:lvl8pPr>
            <a:lvl9pPr marL="3886200" indent="-228600" defTabSz="912813" eaLnBrk="0" fontAlgn="base" hangingPunct="0">
              <a:spcBef>
                <a:spcPct val="0"/>
              </a:spcBef>
              <a:spcAft>
                <a:spcPct val="0"/>
              </a:spcAft>
              <a:defRPr b="1">
                <a:solidFill>
                  <a:schemeClr val="tx1"/>
                </a:solidFill>
                <a:latin typeface="Arial" charset="0"/>
                <a:cs typeface="Arial" charset="0"/>
              </a:defRPr>
            </a:lvl9pPr>
          </a:lstStyle>
          <a:p>
            <a:pPr eaLnBrk="1" hangingPunct="1">
              <a:defRPr/>
            </a:pPr>
            <a:r>
              <a:rPr lang="en-GB" sz="900" dirty="0">
                <a:solidFill>
                  <a:srgbClr val="003896"/>
                </a:solidFill>
              </a:rPr>
              <a:t>WORKING DRAFT</a:t>
            </a:r>
          </a:p>
        </p:txBody>
      </p:sp>
      <p:sp>
        <p:nvSpPr>
          <p:cNvPr id="48" name="Working Draft" hidden="1"/>
          <p:cNvSpPr txBox="1">
            <a:spLocks noChangeArrowheads="1"/>
          </p:cNvSpPr>
          <p:nvPr/>
        </p:nvSpPr>
        <p:spPr bwMode="gray">
          <a:xfrm>
            <a:off x="3059113" y="1314450"/>
            <a:ext cx="319405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12813" eaLnBrk="0" hangingPunct="0">
              <a:defRPr b="1">
                <a:solidFill>
                  <a:schemeClr val="tx1"/>
                </a:solidFill>
                <a:latin typeface="Arial" charset="0"/>
                <a:cs typeface="Arial" charset="0"/>
              </a:defRPr>
            </a:lvl1pPr>
            <a:lvl2pPr marL="742950" indent="-285750" defTabSz="912813" eaLnBrk="0" hangingPunct="0">
              <a:defRPr b="1">
                <a:solidFill>
                  <a:schemeClr val="tx1"/>
                </a:solidFill>
                <a:latin typeface="Arial" charset="0"/>
                <a:cs typeface="Arial" charset="0"/>
              </a:defRPr>
            </a:lvl2pPr>
            <a:lvl3pPr marL="1143000" indent="-228600" defTabSz="912813" eaLnBrk="0" hangingPunct="0">
              <a:defRPr b="1">
                <a:solidFill>
                  <a:schemeClr val="tx1"/>
                </a:solidFill>
                <a:latin typeface="Arial" charset="0"/>
                <a:cs typeface="Arial" charset="0"/>
              </a:defRPr>
            </a:lvl3pPr>
            <a:lvl4pPr marL="1600200" indent="-228600" defTabSz="912813" eaLnBrk="0" hangingPunct="0">
              <a:defRPr b="1">
                <a:solidFill>
                  <a:schemeClr val="tx1"/>
                </a:solidFill>
                <a:latin typeface="Arial" charset="0"/>
                <a:cs typeface="Arial" charset="0"/>
              </a:defRPr>
            </a:lvl4pPr>
            <a:lvl5pPr marL="2057400" indent="-228600" defTabSz="912813" eaLnBrk="0" hangingPunct="0">
              <a:defRPr b="1">
                <a:solidFill>
                  <a:schemeClr val="tx1"/>
                </a:solidFill>
                <a:latin typeface="Arial" charset="0"/>
                <a:cs typeface="Arial" charset="0"/>
              </a:defRPr>
            </a:lvl5pPr>
            <a:lvl6pPr marL="2514600" indent="-228600" defTabSz="912813" eaLnBrk="0" fontAlgn="base" hangingPunct="0">
              <a:spcBef>
                <a:spcPct val="0"/>
              </a:spcBef>
              <a:spcAft>
                <a:spcPct val="0"/>
              </a:spcAft>
              <a:defRPr b="1">
                <a:solidFill>
                  <a:schemeClr val="tx1"/>
                </a:solidFill>
                <a:latin typeface="Arial" charset="0"/>
                <a:cs typeface="Arial" charset="0"/>
              </a:defRPr>
            </a:lvl6pPr>
            <a:lvl7pPr marL="2971800" indent="-228600" defTabSz="912813" eaLnBrk="0" fontAlgn="base" hangingPunct="0">
              <a:spcBef>
                <a:spcPct val="0"/>
              </a:spcBef>
              <a:spcAft>
                <a:spcPct val="0"/>
              </a:spcAft>
              <a:defRPr b="1">
                <a:solidFill>
                  <a:schemeClr val="tx1"/>
                </a:solidFill>
                <a:latin typeface="Arial" charset="0"/>
                <a:cs typeface="Arial" charset="0"/>
              </a:defRPr>
            </a:lvl7pPr>
            <a:lvl8pPr marL="3429000" indent="-228600" defTabSz="912813" eaLnBrk="0" fontAlgn="base" hangingPunct="0">
              <a:spcBef>
                <a:spcPct val="0"/>
              </a:spcBef>
              <a:spcAft>
                <a:spcPct val="0"/>
              </a:spcAft>
              <a:defRPr b="1">
                <a:solidFill>
                  <a:schemeClr val="tx1"/>
                </a:solidFill>
                <a:latin typeface="Arial" charset="0"/>
                <a:cs typeface="Arial" charset="0"/>
              </a:defRPr>
            </a:lvl8pPr>
            <a:lvl9pPr marL="3886200" indent="-228600" defTabSz="912813" eaLnBrk="0" fontAlgn="base" hangingPunct="0">
              <a:spcBef>
                <a:spcPct val="0"/>
              </a:spcBef>
              <a:spcAft>
                <a:spcPct val="0"/>
              </a:spcAft>
              <a:defRPr b="1">
                <a:solidFill>
                  <a:schemeClr val="tx1"/>
                </a:solidFill>
                <a:latin typeface="Arial" charset="0"/>
                <a:cs typeface="Arial" charset="0"/>
              </a:defRPr>
            </a:lvl9pPr>
          </a:lstStyle>
          <a:p>
            <a:pPr eaLnBrk="1" hangingPunct="1">
              <a:defRPr/>
            </a:pPr>
            <a:r>
              <a:rPr lang="en-US" sz="900" b="0" dirty="0">
                <a:solidFill>
                  <a:srgbClr val="003896"/>
                </a:solidFill>
              </a:rPr>
              <a:t>Last Modified 2010/11/04 01:26:42 PM South Africa Standard Time</a:t>
            </a:r>
            <a:endParaRPr lang="en-GB" sz="900" b="0" dirty="0">
              <a:solidFill>
                <a:srgbClr val="003896"/>
              </a:solidFill>
            </a:endParaRPr>
          </a:p>
        </p:txBody>
      </p:sp>
      <p:sp>
        <p:nvSpPr>
          <p:cNvPr id="49" name="Printed" hidden="1"/>
          <p:cNvSpPr txBox="1">
            <a:spLocks noChangeArrowheads="1"/>
          </p:cNvSpPr>
          <p:nvPr/>
        </p:nvSpPr>
        <p:spPr bwMode="gray">
          <a:xfrm>
            <a:off x="3059113" y="1473200"/>
            <a:ext cx="28765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12813" eaLnBrk="0" hangingPunct="0">
              <a:defRPr b="1">
                <a:solidFill>
                  <a:schemeClr val="tx1"/>
                </a:solidFill>
                <a:latin typeface="Arial" charset="0"/>
                <a:cs typeface="Arial" charset="0"/>
              </a:defRPr>
            </a:lvl1pPr>
            <a:lvl2pPr marL="742950" indent="-285750" defTabSz="912813" eaLnBrk="0" hangingPunct="0">
              <a:defRPr b="1">
                <a:solidFill>
                  <a:schemeClr val="tx1"/>
                </a:solidFill>
                <a:latin typeface="Arial" charset="0"/>
                <a:cs typeface="Arial" charset="0"/>
              </a:defRPr>
            </a:lvl2pPr>
            <a:lvl3pPr marL="1143000" indent="-228600" defTabSz="912813" eaLnBrk="0" hangingPunct="0">
              <a:defRPr b="1">
                <a:solidFill>
                  <a:schemeClr val="tx1"/>
                </a:solidFill>
                <a:latin typeface="Arial" charset="0"/>
                <a:cs typeface="Arial" charset="0"/>
              </a:defRPr>
            </a:lvl3pPr>
            <a:lvl4pPr marL="1600200" indent="-228600" defTabSz="912813" eaLnBrk="0" hangingPunct="0">
              <a:defRPr b="1">
                <a:solidFill>
                  <a:schemeClr val="tx1"/>
                </a:solidFill>
                <a:latin typeface="Arial" charset="0"/>
                <a:cs typeface="Arial" charset="0"/>
              </a:defRPr>
            </a:lvl4pPr>
            <a:lvl5pPr marL="2057400" indent="-228600" defTabSz="912813" eaLnBrk="0" hangingPunct="0">
              <a:defRPr b="1">
                <a:solidFill>
                  <a:schemeClr val="tx1"/>
                </a:solidFill>
                <a:latin typeface="Arial" charset="0"/>
                <a:cs typeface="Arial" charset="0"/>
              </a:defRPr>
            </a:lvl5pPr>
            <a:lvl6pPr marL="2514600" indent="-228600" defTabSz="912813" eaLnBrk="0" fontAlgn="base" hangingPunct="0">
              <a:spcBef>
                <a:spcPct val="0"/>
              </a:spcBef>
              <a:spcAft>
                <a:spcPct val="0"/>
              </a:spcAft>
              <a:defRPr b="1">
                <a:solidFill>
                  <a:schemeClr val="tx1"/>
                </a:solidFill>
                <a:latin typeface="Arial" charset="0"/>
                <a:cs typeface="Arial" charset="0"/>
              </a:defRPr>
            </a:lvl6pPr>
            <a:lvl7pPr marL="2971800" indent="-228600" defTabSz="912813" eaLnBrk="0" fontAlgn="base" hangingPunct="0">
              <a:spcBef>
                <a:spcPct val="0"/>
              </a:spcBef>
              <a:spcAft>
                <a:spcPct val="0"/>
              </a:spcAft>
              <a:defRPr b="1">
                <a:solidFill>
                  <a:schemeClr val="tx1"/>
                </a:solidFill>
                <a:latin typeface="Arial" charset="0"/>
                <a:cs typeface="Arial" charset="0"/>
              </a:defRPr>
            </a:lvl7pPr>
            <a:lvl8pPr marL="3429000" indent="-228600" defTabSz="912813" eaLnBrk="0" fontAlgn="base" hangingPunct="0">
              <a:spcBef>
                <a:spcPct val="0"/>
              </a:spcBef>
              <a:spcAft>
                <a:spcPct val="0"/>
              </a:spcAft>
              <a:defRPr b="1">
                <a:solidFill>
                  <a:schemeClr val="tx1"/>
                </a:solidFill>
                <a:latin typeface="Arial" charset="0"/>
                <a:cs typeface="Arial" charset="0"/>
              </a:defRPr>
            </a:lvl8pPr>
            <a:lvl9pPr marL="3886200" indent="-228600" defTabSz="912813" eaLnBrk="0" fontAlgn="base" hangingPunct="0">
              <a:spcBef>
                <a:spcPct val="0"/>
              </a:spcBef>
              <a:spcAft>
                <a:spcPct val="0"/>
              </a:spcAft>
              <a:defRPr b="1">
                <a:solidFill>
                  <a:schemeClr val="tx1"/>
                </a:solidFill>
                <a:latin typeface="Arial" charset="0"/>
                <a:cs typeface="Arial" charset="0"/>
              </a:defRPr>
            </a:lvl9pPr>
          </a:lstStyle>
          <a:p>
            <a:pPr eaLnBrk="1" hangingPunct="1">
              <a:defRPr/>
            </a:pPr>
            <a:r>
              <a:rPr lang="en-US" sz="900" b="0" dirty="0">
                <a:solidFill>
                  <a:srgbClr val="003896"/>
                </a:solidFill>
              </a:rPr>
              <a:t>Printed 10/11/04 08:16:26 South Africa Standard Time</a:t>
            </a:r>
            <a:endParaRPr lang="en-GB" sz="900" b="0" dirty="0">
              <a:solidFill>
                <a:srgbClr val="003896"/>
              </a:solidFill>
            </a:endParaRPr>
          </a:p>
        </p:txBody>
      </p:sp>
      <p:grpSp>
        <p:nvGrpSpPr>
          <p:cNvPr id="50" name="McK Title Elements"/>
          <p:cNvGrpSpPr>
            <a:grpSpLocks/>
          </p:cNvGrpSpPr>
          <p:nvPr userDrawn="1"/>
        </p:nvGrpSpPr>
        <p:grpSpPr bwMode="auto">
          <a:xfrm>
            <a:off x="3059113" y="4933950"/>
            <a:ext cx="4935537" cy="477838"/>
            <a:chOff x="1927" y="3108"/>
            <a:chExt cx="3109" cy="301"/>
          </a:xfrm>
        </p:grpSpPr>
        <p:sp>
          <p:nvSpPr>
            <p:cNvPr id="51" name="McK Document type" hidden="1"/>
            <p:cNvSpPr txBox="1">
              <a:spLocks noChangeArrowheads="1"/>
            </p:cNvSpPr>
            <p:nvPr userDrawn="1"/>
          </p:nvSpPr>
          <p:spPr bwMode="gray">
            <a:xfrm>
              <a:off x="1927" y="3108"/>
              <a:ext cx="3109"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912813" eaLnBrk="0" hangingPunct="0">
                <a:defRPr b="1">
                  <a:solidFill>
                    <a:schemeClr val="tx1"/>
                  </a:solidFill>
                  <a:latin typeface="Arial" charset="0"/>
                  <a:cs typeface="Arial" charset="0"/>
                </a:defRPr>
              </a:lvl1pPr>
              <a:lvl2pPr marL="742950" indent="-285750" defTabSz="912813" eaLnBrk="0" hangingPunct="0">
                <a:defRPr b="1">
                  <a:solidFill>
                    <a:schemeClr val="tx1"/>
                  </a:solidFill>
                  <a:latin typeface="Arial" charset="0"/>
                  <a:cs typeface="Arial" charset="0"/>
                </a:defRPr>
              </a:lvl2pPr>
              <a:lvl3pPr marL="1143000" indent="-228600" defTabSz="912813" eaLnBrk="0" hangingPunct="0">
                <a:defRPr b="1">
                  <a:solidFill>
                    <a:schemeClr val="tx1"/>
                  </a:solidFill>
                  <a:latin typeface="Arial" charset="0"/>
                  <a:cs typeface="Arial" charset="0"/>
                </a:defRPr>
              </a:lvl3pPr>
              <a:lvl4pPr marL="1600200" indent="-228600" defTabSz="912813" eaLnBrk="0" hangingPunct="0">
                <a:defRPr b="1">
                  <a:solidFill>
                    <a:schemeClr val="tx1"/>
                  </a:solidFill>
                  <a:latin typeface="Arial" charset="0"/>
                  <a:cs typeface="Arial" charset="0"/>
                </a:defRPr>
              </a:lvl4pPr>
              <a:lvl5pPr marL="2057400" indent="-228600" defTabSz="912813" eaLnBrk="0" hangingPunct="0">
                <a:defRPr b="1">
                  <a:solidFill>
                    <a:schemeClr val="tx1"/>
                  </a:solidFill>
                  <a:latin typeface="Arial" charset="0"/>
                  <a:cs typeface="Arial" charset="0"/>
                </a:defRPr>
              </a:lvl5pPr>
              <a:lvl6pPr marL="2514600" indent="-228600" defTabSz="912813" eaLnBrk="0" fontAlgn="base" hangingPunct="0">
                <a:spcBef>
                  <a:spcPct val="0"/>
                </a:spcBef>
                <a:spcAft>
                  <a:spcPct val="0"/>
                </a:spcAft>
                <a:defRPr b="1">
                  <a:solidFill>
                    <a:schemeClr val="tx1"/>
                  </a:solidFill>
                  <a:latin typeface="Arial" charset="0"/>
                  <a:cs typeface="Arial" charset="0"/>
                </a:defRPr>
              </a:lvl6pPr>
              <a:lvl7pPr marL="2971800" indent="-228600" defTabSz="912813" eaLnBrk="0" fontAlgn="base" hangingPunct="0">
                <a:spcBef>
                  <a:spcPct val="0"/>
                </a:spcBef>
                <a:spcAft>
                  <a:spcPct val="0"/>
                </a:spcAft>
                <a:defRPr b="1">
                  <a:solidFill>
                    <a:schemeClr val="tx1"/>
                  </a:solidFill>
                  <a:latin typeface="Arial" charset="0"/>
                  <a:cs typeface="Arial" charset="0"/>
                </a:defRPr>
              </a:lvl7pPr>
              <a:lvl8pPr marL="3429000" indent="-228600" defTabSz="912813" eaLnBrk="0" fontAlgn="base" hangingPunct="0">
                <a:spcBef>
                  <a:spcPct val="0"/>
                </a:spcBef>
                <a:spcAft>
                  <a:spcPct val="0"/>
                </a:spcAft>
                <a:defRPr b="1">
                  <a:solidFill>
                    <a:schemeClr val="tx1"/>
                  </a:solidFill>
                  <a:latin typeface="Arial" charset="0"/>
                  <a:cs typeface="Arial" charset="0"/>
                </a:defRPr>
              </a:lvl8pPr>
              <a:lvl9pPr marL="3886200" indent="-228600" defTabSz="912813" eaLnBrk="0" fontAlgn="base" hangingPunct="0">
                <a:spcBef>
                  <a:spcPct val="0"/>
                </a:spcBef>
                <a:spcAft>
                  <a:spcPct val="0"/>
                </a:spcAft>
                <a:defRPr b="1">
                  <a:solidFill>
                    <a:schemeClr val="tx1"/>
                  </a:solidFill>
                  <a:latin typeface="Arial" charset="0"/>
                  <a:cs typeface="Arial" charset="0"/>
                </a:defRPr>
              </a:lvl9pPr>
            </a:lstStyle>
            <a:p>
              <a:pPr eaLnBrk="1" hangingPunct="1">
                <a:defRPr/>
              </a:pPr>
              <a:r>
                <a:rPr lang="en-GB" sz="1400" b="0" dirty="0">
                  <a:solidFill>
                    <a:srgbClr val="003896"/>
                  </a:solidFill>
                </a:rPr>
                <a:t>Document type</a:t>
              </a:r>
            </a:p>
          </p:txBody>
        </p:sp>
        <p:sp>
          <p:nvSpPr>
            <p:cNvPr id="52" name="McK Date" hidden="1"/>
            <p:cNvSpPr txBox="1">
              <a:spLocks noChangeArrowheads="1"/>
            </p:cNvSpPr>
            <p:nvPr userDrawn="1"/>
          </p:nvSpPr>
          <p:spPr bwMode="gray">
            <a:xfrm>
              <a:off x="1927" y="3275"/>
              <a:ext cx="3109"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b="1">
                  <a:solidFill>
                    <a:schemeClr val="tx1"/>
                  </a:solidFill>
                  <a:latin typeface="Arial" charset="0"/>
                  <a:cs typeface="Arial" charset="0"/>
                </a:defRPr>
              </a:lvl1pPr>
              <a:lvl2pPr marL="742950" indent="-285750" defTabSz="912813" eaLnBrk="0" hangingPunct="0">
                <a:defRPr b="1">
                  <a:solidFill>
                    <a:schemeClr val="tx1"/>
                  </a:solidFill>
                  <a:latin typeface="Arial" charset="0"/>
                  <a:cs typeface="Arial" charset="0"/>
                </a:defRPr>
              </a:lvl2pPr>
              <a:lvl3pPr marL="1143000" indent="-228600" defTabSz="912813" eaLnBrk="0" hangingPunct="0">
                <a:defRPr b="1">
                  <a:solidFill>
                    <a:schemeClr val="tx1"/>
                  </a:solidFill>
                  <a:latin typeface="Arial" charset="0"/>
                  <a:cs typeface="Arial" charset="0"/>
                </a:defRPr>
              </a:lvl3pPr>
              <a:lvl4pPr marL="1600200" indent="-228600" defTabSz="912813" eaLnBrk="0" hangingPunct="0">
                <a:defRPr b="1">
                  <a:solidFill>
                    <a:schemeClr val="tx1"/>
                  </a:solidFill>
                  <a:latin typeface="Arial" charset="0"/>
                  <a:cs typeface="Arial" charset="0"/>
                </a:defRPr>
              </a:lvl4pPr>
              <a:lvl5pPr marL="2057400" indent="-228600" defTabSz="912813" eaLnBrk="0" hangingPunct="0">
                <a:defRPr b="1">
                  <a:solidFill>
                    <a:schemeClr val="tx1"/>
                  </a:solidFill>
                  <a:latin typeface="Arial" charset="0"/>
                  <a:cs typeface="Arial" charset="0"/>
                </a:defRPr>
              </a:lvl5pPr>
              <a:lvl6pPr marL="2514600" indent="-228600" defTabSz="912813" eaLnBrk="0" fontAlgn="base" hangingPunct="0">
                <a:spcBef>
                  <a:spcPct val="0"/>
                </a:spcBef>
                <a:spcAft>
                  <a:spcPct val="0"/>
                </a:spcAft>
                <a:defRPr b="1">
                  <a:solidFill>
                    <a:schemeClr val="tx1"/>
                  </a:solidFill>
                  <a:latin typeface="Arial" charset="0"/>
                  <a:cs typeface="Arial" charset="0"/>
                </a:defRPr>
              </a:lvl6pPr>
              <a:lvl7pPr marL="2971800" indent="-228600" defTabSz="912813" eaLnBrk="0" fontAlgn="base" hangingPunct="0">
                <a:spcBef>
                  <a:spcPct val="0"/>
                </a:spcBef>
                <a:spcAft>
                  <a:spcPct val="0"/>
                </a:spcAft>
                <a:defRPr b="1">
                  <a:solidFill>
                    <a:schemeClr val="tx1"/>
                  </a:solidFill>
                  <a:latin typeface="Arial" charset="0"/>
                  <a:cs typeface="Arial" charset="0"/>
                </a:defRPr>
              </a:lvl7pPr>
              <a:lvl8pPr marL="3429000" indent="-228600" defTabSz="912813" eaLnBrk="0" fontAlgn="base" hangingPunct="0">
                <a:spcBef>
                  <a:spcPct val="0"/>
                </a:spcBef>
                <a:spcAft>
                  <a:spcPct val="0"/>
                </a:spcAft>
                <a:defRPr b="1">
                  <a:solidFill>
                    <a:schemeClr val="tx1"/>
                  </a:solidFill>
                  <a:latin typeface="Arial" charset="0"/>
                  <a:cs typeface="Arial" charset="0"/>
                </a:defRPr>
              </a:lvl8pPr>
              <a:lvl9pPr marL="3886200" indent="-228600" defTabSz="912813" eaLnBrk="0" fontAlgn="base" hangingPunct="0">
                <a:spcBef>
                  <a:spcPct val="0"/>
                </a:spcBef>
                <a:spcAft>
                  <a:spcPct val="0"/>
                </a:spcAft>
                <a:defRPr b="1">
                  <a:solidFill>
                    <a:schemeClr val="tx1"/>
                  </a:solidFill>
                  <a:latin typeface="Arial" charset="0"/>
                  <a:cs typeface="Arial" charset="0"/>
                </a:defRPr>
              </a:lvl9pPr>
            </a:lstStyle>
            <a:p>
              <a:pPr eaLnBrk="1" hangingPunct="1">
                <a:defRPr/>
              </a:pPr>
              <a:r>
                <a:rPr lang="en-GB" sz="1400" b="0" dirty="0">
                  <a:solidFill>
                    <a:srgbClr val="003896"/>
                  </a:solidFill>
                </a:rPr>
                <a:t>Date</a:t>
              </a:r>
            </a:p>
          </p:txBody>
        </p:sp>
      </p:grpSp>
      <p:sp>
        <p:nvSpPr>
          <p:cNvPr id="53" name="doc id" hidden="1"/>
          <p:cNvSpPr>
            <a:spLocks noChangeArrowheads="1"/>
          </p:cNvSpPr>
          <p:nvPr/>
        </p:nvSpPr>
        <p:spPr bwMode="gray">
          <a:xfrm>
            <a:off x="8010525" y="47625"/>
            <a:ext cx="995363" cy="106363"/>
          </a:xfrm>
          <a:prstGeom prst="rect">
            <a:avLst/>
          </a:prstGeom>
          <a:noFill/>
          <a:ln w="9525">
            <a:noFill/>
            <a:miter lim="800000"/>
            <a:headEnd/>
            <a:tailEnd/>
          </a:ln>
        </p:spPr>
        <p:txBody>
          <a:bodyPr lIns="0" tIns="0" rIns="0" bIns="0">
            <a:spAutoFit/>
          </a:bodyPr>
          <a:lstStyle/>
          <a:p>
            <a:pPr algn="r" defTabSz="895350"/>
            <a:r>
              <a:rPr lang="en-GB" sz="700" dirty="0">
                <a:solidFill>
                  <a:srgbClr val="000000"/>
                </a:solidFill>
                <a:latin typeface="Arial"/>
              </a:rPr>
              <a:t>JOH-ESK039-20101008-vgi</a:t>
            </a:r>
          </a:p>
        </p:txBody>
      </p:sp>
      <p:pic>
        <p:nvPicPr>
          <p:cNvPr id="54" name="Picture 54"/>
          <p:cNvPicPr>
            <a:picLocks noChangeArrowheads="1"/>
          </p:cNvPicPr>
          <p:nvPr/>
        </p:nvPicPr>
        <p:blipFill>
          <a:blip r:embed="rId7" cstate="print"/>
          <a:srcRect/>
          <a:stretch>
            <a:fillRect/>
          </a:stretch>
        </p:blipFill>
        <p:spPr bwMode="gray">
          <a:xfrm>
            <a:off x="6800850" y="319088"/>
            <a:ext cx="2146300" cy="544512"/>
          </a:xfrm>
          <a:prstGeom prst="rect">
            <a:avLst/>
          </a:prstGeom>
          <a:noFill/>
          <a:ln w="19050">
            <a:noFill/>
            <a:miter lim="800000"/>
            <a:headEnd/>
            <a:tailEnd/>
          </a:ln>
        </p:spPr>
      </p:pic>
      <p:sp>
        <p:nvSpPr>
          <p:cNvPr id="2563117" name="Rectangle 45"/>
          <p:cNvSpPr>
            <a:spLocks noGrp="1" noChangeArrowheads="1"/>
          </p:cNvSpPr>
          <p:nvPr>
            <p:ph type="ctrTitle"/>
          </p:nvPr>
        </p:nvSpPr>
        <p:spPr bwMode="gray">
          <a:xfrm>
            <a:off x="3059113" y="3636963"/>
            <a:ext cx="5545137" cy="309562"/>
          </a:xfrm>
        </p:spPr>
        <p:txBody>
          <a:bodyPr anchor="b"/>
          <a:lstStyle>
            <a:lvl1pPr>
              <a:defRPr>
                <a:solidFill>
                  <a:srgbClr val="003896"/>
                </a:solidFill>
              </a:defRPr>
            </a:lvl1pPr>
          </a:lstStyle>
          <a:p>
            <a:r>
              <a:rPr lang="en-GB"/>
              <a:t>Click to edit Master title style</a:t>
            </a:r>
          </a:p>
        </p:txBody>
      </p:sp>
      <p:sp>
        <p:nvSpPr>
          <p:cNvPr id="2563118" name="Rectangle 46"/>
          <p:cNvSpPr>
            <a:spLocks noGrp="1" noChangeArrowheads="1"/>
          </p:cNvSpPr>
          <p:nvPr>
            <p:ph type="subTitle" idx="1"/>
          </p:nvPr>
        </p:nvSpPr>
        <p:spPr bwMode="gray">
          <a:xfrm>
            <a:off x="3059113" y="4092575"/>
            <a:ext cx="5545137" cy="244475"/>
          </a:xfrm>
        </p:spPr>
        <p:txBody>
          <a:bodyPr/>
          <a:lstStyle>
            <a:lvl1pPr>
              <a:defRPr>
                <a:solidFill>
                  <a:srgbClr val="83725B"/>
                </a:solidFill>
              </a:defRPr>
            </a:lvl1pPr>
          </a:lstStyle>
          <a:p>
            <a:r>
              <a:rPr lang="en-GB"/>
              <a:t>Click to edit Master subtitle style</a:t>
            </a:r>
          </a:p>
        </p:txBody>
      </p:sp>
    </p:spTree>
    <p:extLst>
      <p:ext uri="{BB962C8B-B14F-4D97-AF65-F5344CB8AC3E}">
        <p14:creationId xmlns:p14="http://schemas.microsoft.com/office/powerpoint/2010/main" val="3834981977"/>
      </p:ext>
    </p:extLst>
  </p:cSld>
  <p:clrMapOvr>
    <a:masterClrMapping/>
  </p:clrMapOvr>
  <p:transition spd="slow"/>
</p:sldLayout>
</file>

<file path=ppt/slideLayouts/slideLayout10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6630597F-A794-434D-8E72-D9667529FEF0}" type="slidenum">
              <a:rPr lang="en-GB"/>
              <a:pPr>
                <a:defRPr/>
              </a:pPr>
              <a:t>‹#›</a:t>
            </a:fld>
            <a:endParaRPr lang="en-GB" dirty="0"/>
          </a:p>
        </p:txBody>
      </p:sp>
    </p:spTree>
    <p:extLst>
      <p:ext uri="{BB962C8B-B14F-4D97-AF65-F5344CB8AC3E}">
        <p14:creationId xmlns:p14="http://schemas.microsoft.com/office/powerpoint/2010/main" val="1759773205"/>
      </p:ext>
    </p:extLst>
  </p:cSld>
  <p:clrMapOvr>
    <a:masterClrMapping/>
  </p:clrMapOvr>
  <p:transition spd="slow"/>
</p:sldLayout>
</file>

<file path=ppt/slideLayouts/slideLayout10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425F35C6-63D4-45C8-ADF6-88EA320E87AD}" type="slidenum">
              <a:rPr lang="en-GB"/>
              <a:pPr>
                <a:defRPr/>
              </a:pPr>
              <a:t>‹#›</a:t>
            </a:fld>
            <a:endParaRPr lang="en-GB" dirty="0"/>
          </a:p>
        </p:txBody>
      </p:sp>
    </p:spTree>
    <p:extLst>
      <p:ext uri="{BB962C8B-B14F-4D97-AF65-F5344CB8AC3E}">
        <p14:creationId xmlns:p14="http://schemas.microsoft.com/office/powerpoint/2010/main" val="454083132"/>
      </p:ext>
    </p:extLst>
  </p:cSld>
  <p:clrMapOvr>
    <a:masterClrMapping/>
  </p:clrMapOvr>
  <p:transition spd="slow"/>
</p:sldLayout>
</file>

<file path=ppt/slideLayouts/slideLayout10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8150" y="1890713"/>
            <a:ext cx="3314700"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3905250" y="1890713"/>
            <a:ext cx="3316288"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6"/>
          <p:cNvSpPr>
            <a:spLocks noGrp="1" noChangeArrowheads="1"/>
          </p:cNvSpPr>
          <p:nvPr>
            <p:ph type="sldNum" sz="quarter" idx="10"/>
            <p:custDataLst>
              <p:tags r:id="rId1"/>
            </p:custDataLst>
          </p:nvPr>
        </p:nvSpPr>
        <p:spPr>
          <a:ln/>
        </p:spPr>
        <p:txBody>
          <a:bodyPr/>
          <a:lstStyle>
            <a:lvl1pPr>
              <a:defRPr/>
            </a:lvl1pPr>
          </a:lstStyle>
          <a:p>
            <a:pPr>
              <a:defRPr/>
            </a:pPr>
            <a:fld id="{FF8530B0-11A7-41EA-B00B-D6EC71DC551E}" type="slidenum">
              <a:rPr lang="en-GB"/>
              <a:pPr>
                <a:defRPr/>
              </a:pPr>
              <a:t>‹#›</a:t>
            </a:fld>
            <a:endParaRPr lang="en-GB" dirty="0"/>
          </a:p>
        </p:txBody>
      </p:sp>
    </p:spTree>
    <p:extLst>
      <p:ext uri="{BB962C8B-B14F-4D97-AF65-F5344CB8AC3E}">
        <p14:creationId xmlns:p14="http://schemas.microsoft.com/office/powerpoint/2010/main" val="2686910343"/>
      </p:ext>
    </p:extLst>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FF90A11E-CB3D-4595-B2E0-BBC8DCB4FD96}" type="slidenum">
              <a:rPr lang="en-ZA"/>
              <a:pPr/>
              <a:t>‹#›</a:t>
            </a:fld>
            <a:endParaRPr lang="en-ZA" dirty="0"/>
          </a:p>
        </p:txBody>
      </p:sp>
    </p:spTree>
    <p:extLst>
      <p:ext uri="{BB962C8B-B14F-4D97-AF65-F5344CB8AC3E}">
        <p14:creationId xmlns:p14="http://schemas.microsoft.com/office/powerpoint/2010/main" val="4264006170"/>
      </p:ext>
    </p:extLst>
  </p:cSld>
  <p:clrMapOvr>
    <a:masterClrMapping/>
  </p:clrMapOvr>
  <p:transition spd="slow">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6"/>
          <p:cNvSpPr>
            <a:spLocks noGrp="1" noChangeArrowheads="1"/>
          </p:cNvSpPr>
          <p:nvPr>
            <p:ph type="sldNum" sz="quarter" idx="10"/>
            <p:custDataLst>
              <p:tags r:id="rId1"/>
            </p:custDataLst>
          </p:nvPr>
        </p:nvSpPr>
        <p:spPr>
          <a:ln/>
        </p:spPr>
        <p:txBody>
          <a:bodyPr/>
          <a:lstStyle>
            <a:lvl1pPr>
              <a:defRPr/>
            </a:lvl1pPr>
          </a:lstStyle>
          <a:p>
            <a:pPr>
              <a:defRPr/>
            </a:pPr>
            <a:fld id="{A0408E71-2F15-4308-903D-294F703AC18D}" type="slidenum">
              <a:rPr lang="en-GB"/>
              <a:pPr>
                <a:defRPr/>
              </a:pPr>
              <a:t>‹#›</a:t>
            </a:fld>
            <a:endParaRPr lang="en-GB" dirty="0"/>
          </a:p>
        </p:txBody>
      </p:sp>
    </p:spTree>
    <p:extLst>
      <p:ext uri="{BB962C8B-B14F-4D97-AF65-F5344CB8AC3E}">
        <p14:creationId xmlns:p14="http://schemas.microsoft.com/office/powerpoint/2010/main" val="385325789"/>
      </p:ext>
    </p:extLst>
  </p:cSld>
  <p:clrMapOvr>
    <a:masterClrMapping/>
  </p:clrMapOvr>
  <p:transition spd="slow"/>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6"/>
          <p:cNvSpPr>
            <a:spLocks noGrp="1" noChangeArrowheads="1"/>
          </p:cNvSpPr>
          <p:nvPr>
            <p:ph type="sldNum" sz="quarter" idx="10"/>
            <p:custDataLst>
              <p:tags r:id="rId1"/>
            </p:custDataLst>
          </p:nvPr>
        </p:nvSpPr>
        <p:spPr>
          <a:ln/>
        </p:spPr>
        <p:txBody>
          <a:bodyPr/>
          <a:lstStyle>
            <a:lvl1pPr>
              <a:defRPr/>
            </a:lvl1pPr>
          </a:lstStyle>
          <a:p>
            <a:pPr>
              <a:defRPr/>
            </a:pPr>
            <a:fld id="{6039B939-F33F-46C8-B877-5B8E7681CDAF}" type="slidenum">
              <a:rPr lang="en-GB"/>
              <a:pPr>
                <a:defRPr/>
              </a:pPr>
              <a:t>‹#›</a:t>
            </a:fld>
            <a:endParaRPr lang="en-GB" dirty="0"/>
          </a:p>
        </p:txBody>
      </p:sp>
    </p:spTree>
    <p:extLst>
      <p:ext uri="{BB962C8B-B14F-4D97-AF65-F5344CB8AC3E}">
        <p14:creationId xmlns:p14="http://schemas.microsoft.com/office/powerpoint/2010/main" val="4067208082"/>
      </p:ext>
    </p:extLst>
  </p:cSld>
  <p:clrMapOvr>
    <a:masterClrMapping/>
  </p:clrMapOvr>
  <p:transition spd="slow"/>
</p:sldLayout>
</file>

<file path=ppt/slideLayouts/slideLayout1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custDataLst>
              <p:tags r:id="rId1"/>
            </p:custDataLst>
          </p:nvPr>
        </p:nvSpPr>
        <p:spPr>
          <a:ln/>
        </p:spPr>
        <p:txBody>
          <a:bodyPr/>
          <a:lstStyle>
            <a:lvl1pPr>
              <a:defRPr/>
            </a:lvl1pPr>
          </a:lstStyle>
          <a:p>
            <a:pPr>
              <a:defRPr/>
            </a:pPr>
            <a:fld id="{A5E255B2-3E08-449C-96A7-993DE56C73B0}" type="slidenum">
              <a:rPr lang="en-GB"/>
              <a:pPr>
                <a:defRPr/>
              </a:pPr>
              <a:t>‹#›</a:t>
            </a:fld>
            <a:endParaRPr lang="en-GB" dirty="0"/>
          </a:p>
        </p:txBody>
      </p:sp>
    </p:spTree>
    <p:extLst>
      <p:ext uri="{BB962C8B-B14F-4D97-AF65-F5344CB8AC3E}">
        <p14:creationId xmlns:p14="http://schemas.microsoft.com/office/powerpoint/2010/main" val="2059386903"/>
      </p:ext>
    </p:extLst>
  </p:cSld>
  <p:clrMapOvr>
    <a:masterClrMapping/>
  </p:clrMapOvr>
  <p:transition spd="slow"/>
</p:sldLayout>
</file>

<file path=ppt/slideLayouts/slideLayout1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custDataLst>
              <p:tags r:id="rId1"/>
            </p:custDataLst>
          </p:nvPr>
        </p:nvSpPr>
        <p:spPr>
          <a:ln/>
        </p:spPr>
        <p:txBody>
          <a:bodyPr/>
          <a:lstStyle>
            <a:lvl1pPr>
              <a:defRPr/>
            </a:lvl1pPr>
          </a:lstStyle>
          <a:p>
            <a:pPr>
              <a:defRPr/>
            </a:pPr>
            <a:fld id="{CC124875-D246-42CB-9A85-D350433F7A5F}" type="slidenum">
              <a:rPr lang="en-GB"/>
              <a:pPr>
                <a:defRPr/>
              </a:pPr>
              <a:t>‹#›</a:t>
            </a:fld>
            <a:endParaRPr lang="en-GB" dirty="0"/>
          </a:p>
        </p:txBody>
      </p:sp>
    </p:spTree>
    <p:extLst>
      <p:ext uri="{BB962C8B-B14F-4D97-AF65-F5344CB8AC3E}">
        <p14:creationId xmlns:p14="http://schemas.microsoft.com/office/powerpoint/2010/main" val="2646707135"/>
      </p:ext>
    </p:extLst>
  </p:cSld>
  <p:clrMapOvr>
    <a:masterClrMapping/>
  </p:clrMapOvr>
  <p:transition spd="slow"/>
</p:sldLayout>
</file>

<file path=ppt/slideLayouts/slideLayout1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custDataLst>
              <p:tags r:id="rId1"/>
            </p:custDataLst>
          </p:nvPr>
        </p:nvSpPr>
        <p:spPr>
          <a:ln/>
        </p:spPr>
        <p:txBody>
          <a:bodyPr/>
          <a:lstStyle>
            <a:lvl1pPr>
              <a:defRPr/>
            </a:lvl1pPr>
          </a:lstStyle>
          <a:p>
            <a:pPr>
              <a:defRPr/>
            </a:pPr>
            <a:fld id="{3005737A-3593-40AC-BE40-0C66BD671DD4}" type="slidenum">
              <a:rPr lang="en-GB"/>
              <a:pPr>
                <a:defRPr/>
              </a:pPr>
              <a:t>‹#›</a:t>
            </a:fld>
            <a:endParaRPr lang="en-GB" dirty="0"/>
          </a:p>
        </p:txBody>
      </p:sp>
    </p:spTree>
    <p:extLst>
      <p:ext uri="{BB962C8B-B14F-4D97-AF65-F5344CB8AC3E}">
        <p14:creationId xmlns:p14="http://schemas.microsoft.com/office/powerpoint/2010/main" val="1821978911"/>
      </p:ext>
    </p:extLst>
  </p:cSld>
  <p:clrMapOvr>
    <a:masterClrMapping/>
  </p:clrMapOvr>
  <p:transition spd="slow"/>
</p:sldLayout>
</file>

<file path=ppt/slideLayouts/slideLayout1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D36E0B64-63AA-4889-9271-ADE5669DBDE5}" type="slidenum">
              <a:rPr lang="en-GB"/>
              <a:pPr>
                <a:defRPr/>
              </a:pPr>
              <a:t>‹#›</a:t>
            </a:fld>
            <a:endParaRPr lang="en-GB" dirty="0"/>
          </a:p>
        </p:txBody>
      </p:sp>
    </p:spTree>
    <p:extLst>
      <p:ext uri="{BB962C8B-B14F-4D97-AF65-F5344CB8AC3E}">
        <p14:creationId xmlns:p14="http://schemas.microsoft.com/office/powerpoint/2010/main" val="745245817"/>
      </p:ext>
    </p:extLst>
  </p:cSld>
  <p:clrMapOvr>
    <a:masterClrMapping/>
  </p:clrMapOvr>
  <p:transition spd="slow"/>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67350" y="328613"/>
            <a:ext cx="1754188" cy="27844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200025" y="328613"/>
            <a:ext cx="5114925" cy="278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9FAA6E2D-0C22-4ED3-AD6C-ACCBF2493271}" type="slidenum">
              <a:rPr lang="en-GB"/>
              <a:pPr>
                <a:defRPr/>
              </a:pPr>
              <a:t>‹#›</a:t>
            </a:fld>
            <a:endParaRPr lang="en-GB" dirty="0"/>
          </a:p>
        </p:txBody>
      </p:sp>
    </p:spTree>
    <p:extLst>
      <p:ext uri="{BB962C8B-B14F-4D97-AF65-F5344CB8AC3E}">
        <p14:creationId xmlns:p14="http://schemas.microsoft.com/office/powerpoint/2010/main" val="1415888117"/>
      </p:ext>
    </p:extLst>
  </p:cSld>
  <p:clrMapOvr>
    <a:masterClrMapping/>
  </p:clrMapOvr>
  <p:transition spd="slow"/>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3029120064"/>
              </p:ext>
            </p:extLst>
          </p:nvPr>
        </p:nvGraphicFramePr>
        <p:xfrm>
          <a:off x="1622" y="1622"/>
          <a:ext cx="1619" cy="1619"/>
        </p:xfrm>
        <a:graphic>
          <a:graphicData uri="http://schemas.openxmlformats.org/presentationml/2006/ole">
            <mc:AlternateContent xmlns:mc="http://schemas.openxmlformats.org/markup-compatibility/2006">
              <mc:Choice xmlns:v="urn:schemas-microsoft-com:vml" Requires="v">
                <p:oleObj spid="_x0000_s371102"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2" y="1622"/>
                        <a:ext cx="1619" cy="1619"/>
                      </a:xfrm>
                      <a:prstGeom prst="rect">
                        <a:avLst/>
                      </a:prstGeom>
                    </p:spPr>
                  </p:pic>
                </p:oleObj>
              </mc:Fallback>
            </mc:AlternateContent>
          </a:graphicData>
        </a:graphic>
      </p:graphicFrame>
      <p:grpSp>
        <p:nvGrpSpPr>
          <p:cNvPr id="64" name="Group 1227"/>
          <p:cNvGrpSpPr>
            <a:grpSpLocks/>
          </p:cNvGrpSpPr>
          <p:nvPr userDrawn="1"/>
        </p:nvGrpSpPr>
        <p:grpSpPr bwMode="ltGray">
          <a:xfrm>
            <a:off x="0" y="1"/>
            <a:ext cx="2819400" cy="6858000"/>
            <a:chOff x="-3" y="0"/>
            <a:chExt cx="1776" cy="4320"/>
          </a:xfrm>
        </p:grpSpPr>
        <p:pic>
          <p:nvPicPr>
            <p:cNvPr id="65" name="Picture 23" descr="d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ltGray">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Oval 101"/>
            <p:cNvSpPr>
              <a:spLocks noChangeArrowheads="1"/>
            </p:cNvSpPr>
            <p:nvPr/>
          </p:nvSpPr>
          <p:spPr bwMode="ltGray">
            <a:xfrm>
              <a:off x="232" y="819"/>
              <a:ext cx="1448" cy="1447"/>
            </a:xfrm>
            <a:prstGeom prst="ellipse">
              <a:avLst/>
            </a:prstGeom>
            <a:solidFill>
              <a:srgbClr val="83725B"/>
            </a:solidFill>
            <a:ln w="9525">
              <a:solidFill>
                <a:srgbClr val="83725B"/>
              </a:solidFill>
              <a:round/>
              <a:headEnd/>
              <a:tailEnd/>
            </a:ln>
          </p:spPr>
          <p:txBody>
            <a:bodyPr/>
            <a:lstStyle/>
            <a:p>
              <a:endParaRPr lang="en-US" dirty="0">
                <a:solidFill>
                  <a:srgbClr val="003896"/>
                </a:solidFill>
              </a:endParaRPr>
            </a:p>
          </p:txBody>
        </p:sp>
        <p:sp>
          <p:nvSpPr>
            <p:cNvPr id="67" name="Oval 102" descr="coolers"/>
            <p:cNvSpPr>
              <a:spLocks noChangeArrowheads="1"/>
            </p:cNvSpPr>
            <p:nvPr/>
          </p:nvSpPr>
          <p:spPr bwMode="ltGray">
            <a:xfrm>
              <a:off x="276" y="858"/>
              <a:ext cx="1361" cy="1369"/>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endParaRPr>
            </a:p>
          </p:txBody>
        </p:sp>
        <p:sp>
          <p:nvSpPr>
            <p:cNvPr id="68" name="Oval 103"/>
            <p:cNvSpPr>
              <a:spLocks noChangeArrowheads="1"/>
            </p:cNvSpPr>
            <p:nvPr/>
          </p:nvSpPr>
          <p:spPr bwMode="ltGray">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69" name="Oval 104"/>
            <p:cNvSpPr>
              <a:spLocks noChangeArrowheads="1"/>
            </p:cNvSpPr>
            <p:nvPr/>
          </p:nvSpPr>
          <p:spPr bwMode="ltGray">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0" name="Oval 105"/>
            <p:cNvSpPr>
              <a:spLocks noChangeArrowheads="1"/>
            </p:cNvSpPr>
            <p:nvPr/>
          </p:nvSpPr>
          <p:spPr bwMode="ltGray">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1" name="Oval 106"/>
            <p:cNvSpPr>
              <a:spLocks noChangeArrowheads="1"/>
            </p:cNvSpPr>
            <p:nvPr/>
          </p:nvSpPr>
          <p:spPr bwMode="ltGray">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2" name="Oval 107"/>
            <p:cNvSpPr>
              <a:spLocks noChangeArrowheads="1"/>
            </p:cNvSpPr>
            <p:nvPr/>
          </p:nvSpPr>
          <p:spPr bwMode="ltGray">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3" name="Oval 108"/>
            <p:cNvSpPr>
              <a:spLocks noChangeArrowheads="1"/>
            </p:cNvSpPr>
            <p:nvPr/>
          </p:nvSpPr>
          <p:spPr bwMode="ltGray">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4" name="Oval 109"/>
            <p:cNvSpPr>
              <a:spLocks noChangeArrowheads="1"/>
            </p:cNvSpPr>
            <p:nvPr/>
          </p:nvSpPr>
          <p:spPr bwMode="ltGray">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5" name="Oval 110"/>
            <p:cNvSpPr>
              <a:spLocks noChangeArrowheads="1"/>
            </p:cNvSpPr>
            <p:nvPr/>
          </p:nvSpPr>
          <p:spPr bwMode="ltGray">
            <a:xfrm>
              <a:off x="614" y="422"/>
              <a:ext cx="739" cy="747"/>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76" name="Oval 111"/>
            <p:cNvSpPr>
              <a:spLocks noChangeArrowheads="1"/>
            </p:cNvSpPr>
            <p:nvPr/>
          </p:nvSpPr>
          <p:spPr bwMode="ltGray">
            <a:xfrm>
              <a:off x="629" y="445"/>
              <a:ext cx="708" cy="708"/>
            </a:xfrm>
            <a:prstGeom prst="ellipse">
              <a:avLst/>
            </a:prstGeom>
            <a:solidFill>
              <a:srgbClr val="8C7F6D"/>
            </a:solidFill>
            <a:ln w="9525">
              <a:solidFill>
                <a:srgbClr val="83725B"/>
              </a:solidFill>
              <a:miter lim="800000"/>
              <a:headEnd/>
              <a:tailEnd/>
            </a:ln>
          </p:spPr>
          <p:txBody>
            <a:bodyPr/>
            <a:lstStyle/>
            <a:p>
              <a:endParaRPr lang="en-US" dirty="0">
                <a:solidFill>
                  <a:srgbClr val="003896"/>
                </a:solidFill>
              </a:endParaRPr>
            </a:p>
          </p:txBody>
        </p:sp>
        <p:sp>
          <p:nvSpPr>
            <p:cNvPr id="77" name="Oval 112"/>
            <p:cNvSpPr>
              <a:spLocks noChangeArrowheads="1"/>
            </p:cNvSpPr>
            <p:nvPr/>
          </p:nvSpPr>
          <p:spPr bwMode="ltGray">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8" name="Oval 113"/>
            <p:cNvSpPr>
              <a:spLocks noChangeArrowheads="1"/>
            </p:cNvSpPr>
            <p:nvPr/>
          </p:nvSpPr>
          <p:spPr bwMode="ltGray">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9" name="Oval 114"/>
            <p:cNvSpPr>
              <a:spLocks noChangeArrowheads="1"/>
            </p:cNvSpPr>
            <p:nvPr/>
          </p:nvSpPr>
          <p:spPr bwMode="ltGray">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0" name="Oval 115"/>
            <p:cNvSpPr>
              <a:spLocks noChangeArrowheads="1"/>
            </p:cNvSpPr>
            <p:nvPr/>
          </p:nvSpPr>
          <p:spPr bwMode="ltGray">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1" name="Oval 116"/>
            <p:cNvSpPr>
              <a:spLocks noChangeArrowheads="1"/>
            </p:cNvSpPr>
            <p:nvPr/>
          </p:nvSpPr>
          <p:spPr bwMode="ltGray">
            <a:xfrm>
              <a:off x="629" y="445"/>
              <a:ext cx="708" cy="708"/>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2" name="Oval 117"/>
            <p:cNvSpPr>
              <a:spLocks noChangeArrowheads="1"/>
            </p:cNvSpPr>
            <p:nvPr/>
          </p:nvSpPr>
          <p:spPr bwMode="ltGray">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3" name="Oval 118" descr="face"/>
            <p:cNvSpPr>
              <a:spLocks noChangeArrowheads="1"/>
            </p:cNvSpPr>
            <p:nvPr/>
          </p:nvSpPr>
          <p:spPr bwMode="ltGray">
            <a:xfrm>
              <a:off x="633" y="445"/>
              <a:ext cx="700" cy="701"/>
            </a:xfrm>
            <a:prstGeom prst="ellipse">
              <a:avLst/>
            </a:prstGeom>
            <a:blipFill dpi="0" rotWithShape="1">
              <a:blip r:embed="rId8">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endParaRPr>
            </a:p>
          </p:txBody>
        </p:sp>
        <p:sp>
          <p:nvSpPr>
            <p:cNvPr id="84" name="Oval 119"/>
            <p:cNvSpPr>
              <a:spLocks noChangeArrowheads="1"/>
            </p:cNvSpPr>
            <p:nvPr/>
          </p:nvSpPr>
          <p:spPr bwMode="ltGray">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5" name="Oval 120"/>
            <p:cNvSpPr>
              <a:spLocks noChangeArrowheads="1"/>
            </p:cNvSpPr>
            <p:nvPr/>
          </p:nvSpPr>
          <p:spPr bwMode="ltGray">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6" name="Oval 121"/>
            <p:cNvSpPr>
              <a:spLocks noChangeArrowheads="1"/>
            </p:cNvSpPr>
            <p:nvPr/>
          </p:nvSpPr>
          <p:spPr bwMode="ltGray">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7" name="Oval 122"/>
            <p:cNvSpPr>
              <a:spLocks noChangeArrowheads="1"/>
            </p:cNvSpPr>
            <p:nvPr/>
          </p:nvSpPr>
          <p:spPr bwMode="ltGray">
            <a:xfrm>
              <a:off x="264" y="2002"/>
              <a:ext cx="1213" cy="1205"/>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8" name="Oval 123"/>
            <p:cNvSpPr>
              <a:spLocks noChangeArrowheads="1"/>
            </p:cNvSpPr>
            <p:nvPr/>
          </p:nvSpPr>
          <p:spPr bwMode="ltGray">
            <a:xfrm>
              <a:off x="303" y="2033"/>
              <a:ext cx="1135" cy="1143"/>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9" name="Oval 124"/>
            <p:cNvSpPr>
              <a:spLocks noChangeArrowheads="1"/>
            </p:cNvSpPr>
            <p:nvPr/>
          </p:nvSpPr>
          <p:spPr bwMode="ltGray">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0" name="Oval 125"/>
            <p:cNvSpPr>
              <a:spLocks noChangeArrowheads="1"/>
            </p:cNvSpPr>
            <p:nvPr/>
          </p:nvSpPr>
          <p:spPr bwMode="ltGray">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1" name="Oval 126"/>
            <p:cNvSpPr>
              <a:spLocks noChangeArrowheads="1"/>
            </p:cNvSpPr>
            <p:nvPr/>
          </p:nvSpPr>
          <p:spPr bwMode="ltGray">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2" name="Oval 127"/>
            <p:cNvSpPr>
              <a:spLocks noChangeArrowheads="1"/>
            </p:cNvSpPr>
            <p:nvPr/>
          </p:nvSpPr>
          <p:spPr bwMode="ltGray">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3" name="Oval 128" descr="new smal workers"/>
            <p:cNvSpPr>
              <a:spLocks noChangeArrowheads="1"/>
            </p:cNvSpPr>
            <p:nvPr/>
          </p:nvSpPr>
          <p:spPr bwMode="ltGray">
            <a:xfrm>
              <a:off x="304" y="2033"/>
              <a:ext cx="1135" cy="1143"/>
            </a:xfrm>
            <a:prstGeom prst="ellipse">
              <a:avLst/>
            </a:prstGeom>
            <a:blipFill dpi="0" rotWithShape="1">
              <a:blip r:embed="rId9">
                <a:lum contrast="12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en-US" dirty="0">
                <a:solidFill>
                  <a:srgbClr val="003896"/>
                </a:solidFill>
              </a:endParaRPr>
            </a:p>
          </p:txBody>
        </p:sp>
        <p:sp>
          <p:nvSpPr>
            <p:cNvPr id="94" name="Oval 129"/>
            <p:cNvSpPr>
              <a:spLocks noChangeArrowheads="1"/>
            </p:cNvSpPr>
            <p:nvPr/>
          </p:nvSpPr>
          <p:spPr bwMode="ltGray">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5" name="Oval 130"/>
            <p:cNvSpPr>
              <a:spLocks noChangeArrowheads="1"/>
            </p:cNvSpPr>
            <p:nvPr/>
          </p:nvSpPr>
          <p:spPr bwMode="ltGray">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6" name="Oval 131"/>
            <p:cNvSpPr>
              <a:spLocks noChangeArrowheads="1"/>
            </p:cNvSpPr>
            <p:nvPr/>
          </p:nvSpPr>
          <p:spPr bwMode="ltGray">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7" name="Oval 132"/>
            <p:cNvSpPr>
              <a:spLocks noChangeArrowheads="1"/>
            </p:cNvSpPr>
            <p:nvPr/>
          </p:nvSpPr>
          <p:spPr bwMode="ltGray">
            <a:xfrm>
              <a:off x="614" y="2990"/>
              <a:ext cx="1003" cy="1011"/>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98" name="Oval 133"/>
            <p:cNvSpPr>
              <a:spLocks noChangeArrowheads="1"/>
            </p:cNvSpPr>
            <p:nvPr/>
          </p:nvSpPr>
          <p:spPr bwMode="ltGray">
            <a:xfrm>
              <a:off x="645" y="3021"/>
              <a:ext cx="941" cy="949"/>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99" name="Oval 134"/>
            <p:cNvSpPr>
              <a:spLocks noChangeArrowheads="1"/>
            </p:cNvSpPr>
            <p:nvPr/>
          </p:nvSpPr>
          <p:spPr bwMode="ltGray">
            <a:xfrm>
              <a:off x="598" y="2959"/>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0" name="Oval 135"/>
            <p:cNvSpPr>
              <a:spLocks noChangeArrowheads="1"/>
            </p:cNvSpPr>
            <p:nvPr/>
          </p:nvSpPr>
          <p:spPr bwMode="ltGray">
            <a:xfrm>
              <a:off x="567" y="2959"/>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1" name="Oval 136"/>
            <p:cNvSpPr>
              <a:spLocks noChangeArrowheads="1"/>
            </p:cNvSpPr>
            <p:nvPr/>
          </p:nvSpPr>
          <p:spPr bwMode="ltGray">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2" name="Oval 137"/>
            <p:cNvSpPr>
              <a:spLocks noChangeArrowheads="1"/>
            </p:cNvSpPr>
            <p:nvPr/>
          </p:nvSpPr>
          <p:spPr bwMode="ltGray">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3" name="Oval 138" descr="boom"/>
            <p:cNvSpPr>
              <a:spLocks noChangeArrowheads="1"/>
            </p:cNvSpPr>
            <p:nvPr/>
          </p:nvSpPr>
          <p:spPr bwMode="ltGray">
            <a:xfrm>
              <a:off x="638" y="3018"/>
              <a:ext cx="949" cy="957"/>
            </a:xfrm>
            <a:prstGeom prst="ellipse">
              <a:avLst/>
            </a:prstGeom>
            <a:blipFill dpi="0" rotWithShape="1">
              <a:blip r:embed="rId10">
                <a:lum contrast="6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solidFill>
                  <a:srgbClr val="003896"/>
                </a:solidFill>
              </a:endParaRPr>
            </a:p>
          </p:txBody>
        </p:sp>
        <p:sp>
          <p:nvSpPr>
            <p:cNvPr id="104" name="Oval 139"/>
            <p:cNvSpPr>
              <a:spLocks noChangeArrowheads="1"/>
            </p:cNvSpPr>
            <p:nvPr/>
          </p:nvSpPr>
          <p:spPr bwMode="ltGray">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5" name="Oval 140"/>
            <p:cNvSpPr>
              <a:spLocks noChangeArrowheads="1"/>
            </p:cNvSpPr>
            <p:nvPr/>
          </p:nvSpPr>
          <p:spPr bwMode="ltGray">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6" name="Oval 141"/>
            <p:cNvSpPr>
              <a:spLocks noChangeArrowheads="1"/>
            </p:cNvSpPr>
            <p:nvPr/>
          </p:nvSpPr>
          <p:spPr bwMode="ltGray">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grpSp>
      <p:pic>
        <p:nvPicPr>
          <p:cNvPr id="107" name="Picture 172"/>
          <p:cNvPicPr preferRelativeResize="0">
            <a:picLocks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gray">
          <a:xfrm>
            <a:off x="671608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4" name="Working Draft Text" hidden="1"/>
          <p:cNvSpPr txBox="1">
            <a:spLocks noChangeArrowheads="1"/>
          </p:cNvSpPr>
          <p:nvPr/>
        </p:nvSpPr>
        <p:spPr bwMode="gray">
          <a:xfrm>
            <a:off x="3328989" y="1369088"/>
            <a:ext cx="1014109"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1" dirty="0">
                <a:solidFill>
                  <a:srgbClr val="003896"/>
                </a:solidFill>
                <a:latin typeface="Arial"/>
              </a:rPr>
              <a:t>WORKING DRAFT</a:t>
            </a:r>
          </a:p>
        </p:txBody>
      </p:sp>
      <p:sp>
        <p:nvSpPr>
          <p:cNvPr id="6" name="Working Draft" hidden="1"/>
          <p:cNvSpPr txBox="1">
            <a:spLocks noChangeArrowheads="1"/>
          </p:cNvSpPr>
          <p:nvPr/>
        </p:nvSpPr>
        <p:spPr bwMode="gray">
          <a:xfrm>
            <a:off x="3328988" y="1527823"/>
            <a:ext cx="3270126"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Last Modified 2015/03/15 10:53 PM South Africa Standard Time</a:t>
            </a:r>
          </a:p>
        </p:txBody>
      </p:sp>
      <p:sp>
        <p:nvSpPr>
          <p:cNvPr id="7" name="Printed" hidden="1"/>
          <p:cNvSpPr txBox="1">
            <a:spLocks noChangeArrowheads="1"/>
          </p:cNvSpPr>
          <p:nvPr/>
        </p:nvSpPr>
        <p:spPr bwMode="gray">
          <a:xfrm>
            <a:off x="3328989" y="1688179"/>
            <a:ext cx="3009613"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Printed 2015/03/15 10:40 PM South Africa Standard Time</a:t>
            </a:r>
          </a:p>
        </p:txBody>
      </p:sp>
      <p:grpSp>
        <p:nvGrpSpPr>
          <p:cNvPr id="8" name="McK Title Elements" hidden="1"/>
          <p:cNvGrpSpPr>
            <a:grpSpLocks/>
          </p:cNvGrpSpPr>
          <p:nvPr/>
        </p:nvGrpSpPr>
        <p:grpSpPr bwMode="gray">
          <a:xfrm>
            <a:off x="3328989" y="5106013"/>
            <a:ext cx="5036085" cy="494023"/>
            <a:chOff x="1663" y="3106"/>
            <a:chExt cx="3109" cy="305"/>
          </a:xfrm>
        </p:grpSpPr>
        <p:sp>
          <p:nvSpPr>
            <p:cNvPr id="9" name="McK Document type"/>
            <p:cNvSpPr txBox="1">
              <a:spLocks noChangeArrowheads="1"/>
            </p:cNvSpPr>
            <p:nvPr/>
          </p:nvSpPr>
          <p:spPr bwMode="gray">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gray">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gray">
          <a:xfrm>
            <a:off x="3328988" y="2283911"/>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gray">
          <a:xfrm>
            <a:off x="3328988" y="3945341"/>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sp>
        <p:nvSpPr>
          <p:cNvPr id="112" name="doc id"/>
          <p:cNvSpPr>
            <a:spLocks noChangeArrowheads="1"/>
          </p:cNvSpPr>
          <p:nvPr userDrawn="1"/>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Tree>
    <p:extLst>
      <p:ext uri="{BB962C8B-B14F-4D97-AF65-F5344CB8AC3E}">
        <p14:creationId xmlns:p14="http://schemas.microsoft.com/office/powerpoint/2010/main" val="380704422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1260518970"/>
              </p:ext>
            </p:ext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spid="_x0000_s372126"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9" y="1589"/>
                        <a:ext cx="1587" cy="1587"/>
                      </a:xfrm>
                      <a:prstGeom prst="rect">
                        <a:avLst/>
                      </a:prstGeom>
                    </p:spPr>
                  </p:pic>
                </p:oleObj>
              </mc:Fallback>
            </mc:AlternateContent>
          </a:graphicData>
        </a:graphic>
      </p:graphicFrame>
      <p:sp>
        <p:nvSpPr>
          <p:cNvPr id="16"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222147891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008486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901252"/>
            <a:ext cx="3008313" cy="533848"/>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2"/>
            <a:ext cx="5111750" cy="240231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4" name="Text Placeholder 3"/>
          <p:cNvSpPr>
            <a:spLocks noGrp="1"/>
          </p:cNvSpPr>
          <p:nvPr>
            <p:ph type="body" sz="half" idx="2"/>
          </p:nvPr>
        </p:nvSpPr>
        <p:spPr>
          <a:xfrm>
            <a:off x="457202" y="1435100"/>
            <a:ext cx="3008313" cy="219820"/>
          </a:xfrm>
        </p:spPr>
        <p:txBody>
          <a:bodyPr/>
          <a:lstStyle>
            <a:lvl1pPr marL="0" indent="0">
              <a:buNone/>
              <a:defRPr sz="1400"/>
            </a:lvl1pPr>
            <a:lvl2pPr marL="457104" indent="0">
              <a:buNone/>
              <a:defRPr sz="1200"/>
            </a:lvl2pPr>
            <a:lvl3pPr marL="914206" indent="0">
              <a:buNone/>
              <a:defRPr sz="1000"/>
            </a:lvl3pPr>
            <a:lvl4pPr marL="1371310" indent="0">
              <a:buNone/>
              <a:defRPr sz="900"/>
            </a:lvl4pPr>
            <a:lvl5pPr marL="1828412" indent="0">
              <a:buNone/>
              <a:defRPr sz="900"/>
            </a:lvl5pPr>
            <a:lvl6pPr marL="2285516" indent="0">
              <a:buNone/>
              <a:defRPr sz="900"/>
            </a:lvl6pPr>
            <a:lvl7pPr marL="2742618" indent="0">
              <a:buNone/>
              <a:defRPr sz="900"/>
            </a:lvl7pPr>
            <a:lvl8pPr marL="3199722" indent="0">
              <a:buNone/>
              <a:defRPr sz="900"/>
            </a:lvl8pPr>
            <a:lvl9pPr marL="3656825"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fld id="{1DF8F5BD-C816-4168-B947-6CE482DF3C23}" type="slidenum">
              <a:rPr lang="en-ZA"/>
              <a:pPr/>
              <a:t>‹#›</a:t>
            </a:fld>
            <a:endParaRPr lang="en-ZA" dirty="0"/>
          </a:p>
        </p:txBody>
      </p:sp>
    </p:spTree>
    <p:extLst>
      <p:ext uri="{BB962C8B-B14F-4D97-AF65-F5344CB8AC3E}">
        <p14:creationId xmlns:p14="http://schemas.microsoft.com/office/powerpoint/2010/main" val="1812495274"/>
      </p:ext>
    </p:extLst>
  </p:cSld>
  <p:clrMapOvr>
    <a:masterClrMapping/>
  </p:clrMapOvr>
  <p:transition spd="slow">
    <p:fade/>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200025" y="328613"/>
            <a:ext cx="6985000" cy="311150"/>
          </a:xfrm>
        </p:spPr>
        <p:txBody>
          <a:bodyPr/>
          <a:lstStyle/>
          <a:p>
            <a:r>
              <a:rPr lang="en-US"/>
              <a:t>Click to edit Master title style</a:t>
            </a:r>
            <a:endParaRPr lang="en-ZA"/>
          </a:p>
        </p:txBody>
      </p:sp>
      <p:sp>
        <p:nvSpPr>
          <p:cNvPr id="3" name="SmartArt Placeholder 2"/>
          <p:cNvSpPr>
            <a:spLocks noGrp="1"/>
          </p:cNvSpPr>
          <p:nvPr>
            <p:ph type="dgm" idx="1"/>
          </p:nvPr>
        </p:nvSpPr>
        <p:spPr>
          <a:xfrm>
            <a:off x="438150" y="1890713"/>
            <a:ext cx="6783388" cy="1222375"/>
          </a:xfrm>
        </p:spPr>
        <p:txBody>
          <a:bodyPr/>
          <a:lstStyle/>
          <a:p>
            <a:pPr lvl="0"/>
            <a:endParaRPr lang="en-ZA" noProof="0" dirty="0"/>
          </a:p>
        </p:txBody>
      </p:sp>
      <p:sp>
        <p:nvSpPr>
          <p:cNvPr id="4" name="Rectangle 39"/>
          <p:cNvSpPr>
            <a:spLocks noGrp="1" noChangeArrowheads="1"/>
          </p:cNvSpPr>
          <p:nvPr>
            <p:ph type="sldNum" sz="quarter" idx="10"/>
            <p:custDataLst>
              <p:tags r:id="rId1"/>
            </p:custDataLst>
          </p:nvPr>
        </p:nvSpPr>
        <p:spPr>
          <a:xfrm>
            <a:off x="7185025" y="6626225"/>
            <a:ext cx="1651000" cy="152400"/>
          </a:xfrm>
          <a:prstGeom prst="rect">
            <a:avLst/>
          </a:prstGeom>
          <a:ln/>
        </p:spPr>
        <p:txBody>
          <a:bodyPr/>
          <a:lstStyle>
            <a:lvl1pPr>
              <a:defRPr/>
            </a:lvl1pPr>
          </a:lstStyle>
          <a:p>
            <a:pPr>
              <a:defRPr/>
            </a:pPr>
            <a:fld id="{94862C50-6DC4-4749-83E9-C813476C3614}" type="slidenum">
              <a:rPr lang="en-GB">
                <a:solidFill>
                  <a:srgbClr val="003896"/>
                </a:solidFill>
              </a:rPr>
              <a:pPr>
                <a:defRPr/>
              </a:pPr>
              <a:t>‹#›</a:t>
            </a:fld>
            <a:endParaRPr lang="en-GB" dirty="0">
              <a:solidFill>
                <a:srgbClr val="003896"/>
              </a:solidFill>
            </a:endParaRPr>
          </a:p>
        </p:txBody>
      </p:sp>
    </p:spTree>
    <p:extLst>
      <p:ext uri="{BB962C8B-B14F-4D97-AF65-F5344CB8AC3E}">
        <p14:creationId xmlns:p14="http://schemas.microsoft.com/office/powerpoint/2010/main" val="1506231079"/>
      </p:ext>
    </p:extLst>
  </p:cSld>
  <p:clrMapOvr>
    <a:masterClrMapping/>
  </p:clrMapOvr>
  <p:transition spd="slow"/>
</p:sldLayout>
</file>

<file path=ppt/slideLayouts/slideLayout121.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72" y="166697"/>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Rectangle 37"/>
          <p:cNvSpPr>
            <a:spLocks noGrp="1" noChangeArrowheads="1"/>
          </p:cNvSpPr>
          <p:nvPr>
            <p:ph type="dt" sz="half" idx="10"/>
          </p:nvPr>
        </p:nvSpPr>
        <p:spPr>
          <a:xfrm>
            <a:off x="457200" y="6453188"/>
            <a:ext cx="1738313" cy="268287"/>
          </a:xfrm>
          <a:prstGeom prst="rect">
            <a:avLst/>
          </a:prstGeom>
          <a:ln/>
        </p:spPr>
        <p:txBody>
          <a:bodyPr/>
          <a:lstStyle>
            <a:lvl1pPr>
              <a:defRPr/>
            </a:lvl1pPr>
          </a:lstStyle>
          <a:p>
            <a:pPr>
              <a:defRPr/>
            </a:pPr>
            <a:r>
              <a:rPr lang="en-US">
                <a:solidFill>
                  <a:srgbClr val="003896"/>
                </a:solidFill>
              </a:rPr>
              <a:t>25 March 2015</a:t>
            </a:r>
            <a:endParaRPr lang="en-ZA" dirty="0">
              <a:solidFill>
                <a:srgbClr val="003896"/>
              </a:solidFill>
            </a:endParaRPr>
          </a:p>
        </p:txBody>
      </p:sp>
      <p:sp>
        <p:nvSpPr>
          <p:cNvPr id="4" name="Rectangle 38"/>
          <p:cNvSpPr>
            <a:spLocks noGrp="1" noChangeArrowheads="1"/>
          </p:cNvSpPr>
          <p:nvPr>
            <p:ph type="ftr" sz="quarter" idx="11"/>
          </p:nvPr>
        </p:nvSpPr>
        <p:spPr>
          <a:xfrm>
            <a:off x="3132138" y="6453188"/>
            <a:ext cx="2879725" cy="268287"/>
          </a:xfrm>
          <a:prstGeom prst="rect">
            <a:avLst/>
          </a:prstGeom>
          <a:ln/>
        </p:spPr>
        <p:txBody>
          <a:bodyPr/>
          <a:lstStyle>
            <a:lvl1pPr>
              <a:defRPr/>
            </a:lvl1pPr>
          </a:lstStyle>
          <a:p>
            <a:pPr>
              <a:defRPr/>
            </a:pPr>
            <a:endParaRPr lang="en-ZA" dirty="0">
              <a:solidFill>
                <a:srgbClr val="003896"/>
              </a:solidFill>
            </a:endParaRPr>
          </a:p>
        </p:txBody>
      </p:sp>
      <p:sp>
        <p:nvSpPr>
          <p:cNvPr id="5" name="Rectangle 39"/>
          <p:cNvSpPr>
            <a:spLocks noGrp="1" noChangeArrowheads="1"/>
          </p:cNvSpPr>
          <p:nvPr>
            <p:ph type="sldNum" sz="quarter" idx="12"/>
          </p:nvPr>
        </p:nvSpPr>
        <p:spPr>
          <a:xfrm>
            <a:off x="7164388" y="6453188"/>
            <a:ext cx="1651000" cy="268287"/>
          </a:xfrm>
          <a:prstGeom prst="rect">
            <a:avLst/>
          </a:prstGeom>
          <a:ln/>
        </p:spPr>
        <p:txBody>
          <a:bodyPr/>
          <a:lstStyle>
            <a:lvl1pPr>
              <a:defRPr/>
            </a:lvl1pPr>
          </a:lstStyle>
          <a:p>
            <a:pPr>
              <a:defRPr/>
            </a:pPr>
            <a:fld id="{26663DD7-19AE-4625-ADE6-E7800409C0B4}" type="slidenum">
              <a:rPr lang="en-ZA">
                <a:solidFill>
                  <a:srgbClr val="003896"/>
                </a:solidFill>
              </a:rPr>
              <a:pPr>
                <a:defRPr/>
              </a:pPr>
              <a:t>‹#›</a:t>
            </a:fld>
            <a:endParaRPr lang="en-ZA" dirty="0">
              <a:solidFill>
                <a:srgbClr val="003896"/>
              </a:solidFill>
            </a:endParaRPr>
          </a:p>
        </p:txBody>
      </p:sp>
    </p:spTree>
    <p:extLst>
      <p:ext uri="{BB962C8B-B14F-4D97-AF65-F5344CB8AC3E}">
        <p14:creationId xmlns:p14="http://schemas.microsoft.com/office/powerpoint/2010/main" val="394560920"/>
      </p:ext>
    </p:extLst>
  </p:cSld>
  <p:clrMapOvr>
    <a:masterClrMapping/>
  </p:clrMapOvr>
  <p:transition spd="slow">
    <p:fade/>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865980161"/>
              </p:ext>
            </p:extLst>
          </p:nvPr>
        </p:nvGraphicFramePr>
        <p:xfrm>
          <a:off x="1622" y="1622"/>
          <a:ext cx="1619" cy="1619"/>
        </p:xfrm>
        <a:graphic>
          <a:graphicData uri="http://schemas.openxmlformats.org/presentationml/2006/ole">
            <mc:AlternateContent xmlns:mc="http://schemas.openxmlformats.org/markup-compatibility/2006">
              <mc:Choice xmlns:v="urn:schemas-microsoft-com:vml" Requires="v">
                <p:oleObj spid="_x0000_s374174"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2" y="1622"/>
                        <a:ext cx="1619" cy="1619"/>
                      </a:xfrm>
                      <a:prstGeom prst="rect">
                        <a:avLst/>
                      </a:prstGeom>
                    </p:spPr>
                  </p:pic>
                </p:oleObj>
              </mc:Fallback>
            </mc:AlternateContent>
          </a:graphicData>
        </a:graphic>
      </p:graphicFrame>
      <p:grpSp>
        <p:nvGrpSpPr>
          <p:cNvPr id="64" name="Group 1227"/>
          <p:cNvGrpSpPr>
            <a:grpSpLocks/>
          </p:cNvGrpSpPr>
          <p:nvPr userDrawn="1"/>
        </p:nvGrpSpPr>
        <p:grpSpPr bwMode="ltGray">
          <a:xfrm>
            <a:off x="0" y="1"/>
            <a:ext cx="2819400" cy="6858000"/>
            <a:chOff x="-3" y="0"/>
            <a:chExt cx="1776" cy="4320"/>
          </a:xfrm>
        </p:grpSpPr>
        <p:pic>
          <p:nvPicPr>
            <p:cNvPr id="65" name="Picture 23" descr="d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ltGray">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Oval 101"/>
            <p:cNvSpPr>
              <a:spLocks noChangeArrowheads="1"/>
            </p:cNvSpPr>
            <p:nvPr/>
          </p:nvSpPr>
          <p:spPr bwMode="ltGray">
            <a:xfrm>
              <a:off x="232" y="819"/>
              <a:ext cx="1448" cy="1447"/>
            </a:xfrm>
            <a:prstGeom prst="ellipse">
              <a:avLst/>
            </a:prstGeom>
            <a:solidFill>
              <a:srgbClr val="83725B"/>
            </a:solidFill>
            <a:ln w="9525">
              <a:solidFill>
                <a:srgbClr val="83725B"/>
              </a:solidFill>
              <a:round/>
              <a:headEnd/>
              <a:tailEnd/>
            </a:ln>
          </p:spPr>
          <p:txBody>
            <a:bodyPr/>
            <a:lstStyle/>
            <a:p>
              <a:endParaRPr lang="en-US" dirty="0">
                <a:solidFill>
                  <a:srgbClr val="003896"/>
                </a:solidFill>
              </a:endParaRPr>
            </a:p>
          </p:txBody>
        </p:sp>
        <p:sp>
          <p:nvSpPr>
            <p:cNvPr id="67" name="Oval 102" descr="coolers"/>
            <p:cNvSpPr>
              <a:spLocks noChangeArrowheads="1"/>
            </p:cNvSpPr>
            <p:nvPr/>
          </p:nvSpPr>
          <p:spPr bwMode="ltGray">
            <a:xfrm>
              <a:off x="276" y="858"/>
              <a:ext cx="1361" cy="1369"/>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endParaRPr>
            </a:p>
          </p:txBody>
        </p:sp>
        <p:sp>
          <p:nvSpPr>
            <p:cNvPr id="68" name="Oval 103"/>
            <p:cNvSpPr>
              <a:spLocks noChangeArrowheads="1"/>
            </p:cNvSpPr>
            <p:nvPr/>
          </p:nvSpPr>
          <p:spPr bwMode="ltGray">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69" name="Oval 104"/>
            <p:cNvSpPr>
              <a:spLocks noChangeArrowheads="1"/>
            </p:cNvSpPr>
            <p:nvPr/>
          </p:nvSpPr>
          <p:spPr bwMode="ltGray">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0" name="Oval 105"/>
            <p:cNvSpPr>
              <a:spLocks noChangeArrowheads="1"/>
            </p:cNvSpPr>
            <p:nvPr/>
          </p:nvSpPr>
          <p:spPr bwMode="ltGray">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1" name="Oval 106"/>
            <p:cNvSpPr>
              <a:spLocks noChangeArrowheads="1"/>
            </p:cNvSpPr>
            <p:nvPr/>
          </p:nvSpPr>
          <p:spPr bwMode="ltGray">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2" name="Oval 107"/>
            <p:cNvSpPr>
              <a:spLocks noChangeArrowheads="1"/>
            </p:cNvSpPr>
            <p:nvPr/>
          </p:nvSpPr>
          <p:spPr bwMode="ltGray">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3" name="Oval 108"/>
            <p:cNvSpPr>
              <a:spLocks noChangeArrowheads="1"/>
            </p:cNvSpPr>
            <p:nvPr/>
          </p:nvSpPr>
          <p:spPr bwMode="ltGray">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4" name="Oval 109"/>
            <p:cNvSpPr>
              <a:spLocks noChangeArrowheads="1"/>
            </p:cNvSpPr>
            <p:nvPr/>
          </p:nvSpPr>
          <p:spPr bwMode="ltGray">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5" name="Oval 110"/>
            <p:cNvSpPr>
              <a:spLocks noChangeArrowheads="1"/>
            </p:cNvSpPr>
            <p:nvPr/>
          </p:nvSpPr>
          <p:spPr bwMode="ltGray">
            <a:xfrm>
              <a:off x="614" y="422"/>
              <a:ext cx="739" cy="747"/>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76" name="Oval 111"/>
            <p:cNvSpPr>
              <a:spLocks noChangeArrowheads="1"/>
            </p:cNvSpPr>
            <p:nvPr/>
          </p:nvSpPr>
          <p:spPr bwMode="ltGray">
            <a:xfrm>
              <a:off x="629" y="445"/>
              <a:ext cx="708" cy="708"/>
            </a:xfrm>
            <a:prstGeom prst="ellipse">
              <a:avLst/>
            </a:prstGeom>
            <a:solidFill>
              <a:srgbClr val="8C7F6D"/>
            </a:solidFill>
            <a:ln w="9525">
              <a:solidFill>
                <a:srgbClr val="83725B"/>
              </a:solidFill>
              <a:miter lim="800000"/>
              <a:headEnd/>
              <a:tailEnd/>
            </a:ln>
          </p:spPr>
          <p:txBody>
            <a:bodyPr/>
            <a:lstStyle/>
            <a:p>
              <a:endParaRPr lang="en-US" dirty="0">
                <a:solidFill>
                  <a:srgbClr val="003896"/>
                </a:solidFill>
              </a:endParaRPr>
            </a:p>
          </p:txBody>
        </p:sp>
        <p:sp>
          <p:nvSpPr>
            <p:cNvPr id="77" name="Oval 112"/>
            <p:cNvSpPr>
              <a:spLocks noChangeArrowheads="1"/>
            </p:cNvSpPr>
            <p:nvPr/>
          </p:nvSpPr>
          <p:spPr bwMode="ltGray">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8" name="Oval 113"/>
            <p:cNvSpPr>
              <a:spLocks noChangeArrowheads="1"/>
            </p:cNvSpPr>
            <p:nvPr/>
          </p:nvSpPr>
          <p:spPr bwMode="ltGray">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9" name="Oval 114"/>
            <p:cNvSpPr>
              <a:spLocks noChangeArrowheads="1"/>
            </p:cNvSpPr>
            <p:nvPr/>
          </p:nvSpPr>
          <p:spPr bwMode="ltGray">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0" name="Oval 115"/>
            <p:cNvSpPr>
              <a:spLocks noChangeArrowheads="1"/>
            </p:cNvSpPr>
            <p:nvPr/>
          </p:nvSpPr>
          <p:spPr bwMode="ltGray">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1" name="Oval 116"/>
            <p:cNvSpPr>
              <a:spLocks noChangeArrowheads="1"/>
            </p:cNvSpPr>
            <p:nvPr/>
          </p:nvSpPr>
          <p:spPr bwMode="ltGray">
            <a:xfrm>
              <a:off x="629" y="445"/>
              <a:ext cx="708" cy="708"/>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2" name="Oval 117"/>
            <p:cNvSpPr>
              <a:spLocks noChangeArrowheads="1"/>
            </p:cNvSpPr>
            <p:nvPr/>
          </p:nvSpPr>
          <p:spPr bwMode="ltGray">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3" name="Oval 118" descr="face"/>
            <p:cNvSpPr>
              <a:spLocks noChangeArrowheads="1"/>
            </p:cNvSpPr>
            <p:nvPr/>
          </p:nvSpPr>
          <p:spPr bwMode="ltGray">
            <a:xfrm>
              <a:off x="633" y="445"/>
              <a:ext cx="700" cy="701"/>
            </a:xfrm>
            <a:prstGeom prst="ellipse">
              <a:avLst/>
            </a:prstGeom>
            <a:blipFill dpi="0" rotWithShape="1">
              <a:blip r:embed="rId8">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endParaRPr>
            </a:p>
          </p:txBody>
        </p:sp>
        <p:sp>
          <p:nvSpPr>
            <p:cNvPr id="84" name="Oval 119"/>
            <p:cNvSpPr>
              <a:spLocks noChangeArrowheads="1"/>
            </p:cNvSpPr>
            <p:nvPr/>
          </p:nvSpPr>
          <p:spPr bwMode="ltGray">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5" name="Oval 120"/>
            <p:cNvSpPr>
              <a:spLocks noChangeArrowheads="1"/>
            </p:cNvSpPr>
            <p:nvPr/>
          </p:nvSpPr>
          <p:spPr bwMode="ltGray">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6" name="Oval 121"/>
            <p:cNvSpPr>
              <a:spLocks noChangeArrowheads="1"/>
            </p:cNvSpPr>
            <p:nvPr/>
          </p:nvSpPr>
          <p:spPr bwMode="ltGray">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7" name="Oval 122"/>
            <p:cNvSpPr>
              <a:spLocks noChangeArrowheads="1"/>
            </p:cNvSpPr>
            <p:nvPr/>
          </p:nvSpPr>
          <p:spPr bwMode="ltGray">
            <a:xfrm>
              <a:off x="264" y="2002"/>
              <a:ext cx="1213" cy="1205"/>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8" name="Oval 123"/>
            <p:cNvSpPr>
              <a:spLocks noChangeArrowheads="1"/>
            </p:cNvSpPr>
            <p:nvPr/>
          </p:nvSpPr>
          <p:spPr bwMode="ltGray">
            <a:xfrm>
              <a:off x="303" y="2033"/>
              <a:ext cx="1135" cy="1143"/>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9" name="Oval 124"/>
            <p:cNvSpPr>
              <a:spLocks noChangeArrowheads="1"/>
            </p:cNvSpPr>
            <p:nvPr/>
          </p:nvSpPr>
          <p:spPr bwMode="ltGray">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0" name="Oval 125"/>
            <p:cNvSpPr>
              <a:spLocks noChangeArrowheads="1"/>
            </p:cNvSpPr>
            <p:nvPr/>
          </p:nvSpPr>
          <p:spPr bwMode="ltGray">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1" name="Oval 126"/>
            <p:cNvSpPr>
              <a:spLocks noChangeArrowheads="1"/>
            </p:cNvSpPr>
            <p:nvPr/>
          </p:nvSpPr>
          <p:spPr bwMode="ltGray">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2" name="Oval 127"/>
            <p:cNvSpPr>
              <a:spLocks noChangeArrowheads="1"/>
            </p:cNvSpPr>
            <p:nvPr/>
          </p:nvSpPr>
          <p:spPr bwMode="ltGray">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3" name="Oval 128" descr="new smal workers"/>
            <p:cNvSpPr>
              <a:spLocks noChangeArrowheads="1"/>
            </p:cNvSpPr>
            <p:nvPr/>
          </p:nvSpPr>
          <p:spPr bwMode="ltGray">
            <a:xfrm>
              <a:off x="304" y="2033"/>
              <a:ext cx="1135" cy="1143"/>
            </a:xfrm>
            <a:prstGeom prst="ellipse">
              <a:avLst/>
            </a:prstGeom>
            <a:blipFill dpi="0" rotWithShape="1">
              <a:blip r:embed="rId9">
                <a:lum contrast="12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en-US" dirty="0">
                <a:solidFill>
                  <a:srgbClr val="003896"/>
                </a:solidFill>
              </a:endParaRPr>
            </a:p>
          </p:txBody>
        </p:sp>
        <p:sp>
          <p:nvSpPr>
            <p:cNvPr id="94" name="Oval 129"/>
            <p:cNvSpPr>
              <a:spLocks noChangeArrowheads="1"/>
            </p:cNvSpPr>
            <p:nvPr/>
          </p:nvSpPr>
          <p:spPr bwMode="ltGray">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5" name="Oval 130"/>
            <p:cNvSpPr>
              <a:spLocks noChangeArrowheads="1"/>
            </p:cNvSpPr>
            <p:nvPr/>
          </p:nvSpPr>
          <p:spPr bwMode="ltGray">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6" name="Oval 131"/>
            <p:cNvSpPr>
              <a:spLocks noChangeArrowheads="1"/>
            </p:cNvSpPr>
            <p:nvPr/>
          </p:nvSpPr>
          <p:spPr bwMode="ltGray">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7" name="Oval 132"/>
            <p:cNvSpPr>
              <a:spLocks noChangeArrowheads="1"/>
            </p:cNvSpPr>
            <p:nvPr/>
          </p:nvSpPr>
          <p:spPr bwMode="ltGray">
            <a:xfrm>
              <a:off x="614" y="2990"/>
              <a:ext cx="1003" cy="1011"/>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98" name="Oval 133"/>
            <p:cNvSpPr>
              <a:spLocks noChangeArrowheads="1"/>
            </p:cNvSpPr>
            <p:nvPr/>
          </p:nvSpPr>
          <p:spPr bwMode="ltGray">
            <a:xfrm>
              <a:off x="645" y="3021"/>
              <a:ext cx="941" cy="949"/>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99" name="Oval 134"/>
            <p:cNvSpPr>
              <a:spLocks noChangeArrowheads="1"/>
            </p:cNvSpPr>
            <p:nvPr/>
          </p:nvSpPr>
          <p:spPr bwMode="ltGray">
            <a:xfrm>
              <a:off x="598" y="2959"/>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0" name="Oval 135"/>
            <p:cNvSpPr>
              <a:spLocks noChangeArrowheads="1"/>
            </p:cNvSpPr>
            <p:nvPr/>
          </p:nvSpPr>
          <p:spPr bwMode="ltGray">
            <a:xfrm>
              <a:off x="567" y="2959"/>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1" name="Oval 136"/>
            <p:cNvSpPr>
              <a:spLocks noChangeArrowheads="1"/>
            </p:cNvSpPr>
            <p:nvPr/>
          </p:nvSpPr>
          <p:spPr bwMode="ltGray">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2" name="Oval 137"/>
            <p:cNvSpPr>
              <a:spLocks noChangeArrowheads="1"/>
            </p:cNvSpPr>
            <p:nvPr/>
          </p:nvSpPr>
          <p:spPr bwMode="ltGray">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3" name="Oval 138" descr="boom"/>
            <p:cNvSpPr>
              <a:spLocks noChangeArrowheads="1"/>
            </p:cNvSpPr>
            <p:nvPr/>
          </p:nvSpPr>
          <p:spPr bwMode="ltGray">
            <a:xfrm>
              <a:off x="638" y="3018"/>
              <a:ext cx="949" cy="957"/>
            </a:xfrm>
            <a:prstGeom prst="ellipse">
              <a:avLst/>
            </a:prstGeom>
            <a:blipFill dpi="0" rotWithShape="1">
              <a:blip r:embed="rId10">
                <a:lum contrast="6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solidFill>
                  <a:srgbClr val="003896"/>
                </a:solidFill>
              </a:endParaRPr>
            </a:p>
          </p:txBody>
        </p:sp>
        <p:sp>
          <p:nvSpPr>
            <p:cNvPr id="104" name="Oval 139"/>
            <p:cNvSpPr>
              <a:spLocks noChangeArrowheads="1"/>
            </p:cNvSpPr>
            <p:nvPr/>
          </p:nvSpPr>
          <p:spPr bwMode="ltGray">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5" name="Oval 140"/>
            <p:cNvSpPr>
              <a:spLocks noChangeArrowheads="1"/>
            </p:cNvSpPr>
            <p:nvPr/>
          </p:nvSpPr>
          <p:spPr bwMode="ltGray">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6" name="Oval 141"/>
            <p:cNvSpPr>
              <a:spLocks noChangeArrowheads="1"/>
            </p:cNvSpPr>
            <p:nvPr/>
          </p:nvSpPr>
          <p:spPr bwMode="ltGray">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grpSp>
      <p:pic>
        <p:nvPicPr>
          <p:cNvPr id="107" name="Picture 172"/>
          <p:cNvPicPr preferRelativeResize="0">
            <a:picLocks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gray">
          <a:xfrm>
            <a:off x="671608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4" name="Working Draft Text" hidden="1"/>
          <p:cNvSpPr txBox="1">
            <a:spLocks noChangeArrowheads="1"/>
          </p:cNvSpPr>
          <p:nvPr/>
        </p:nvSpPr>
        <p:spPr bwMode="gray">
          <a:xfrm>
            <a:off x="3328989" y="1369088"/>
            <a:ext cx="1014109"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1" dirty="0">
                <a:solidFill>
                  <a:srgbClr val="003896"/>
                </a:solidFill>
                <a:latin typeface="Arial"/>
              </a:rPr>
              <a:t>WORKING DRAFT</a:t>
            </a:r>
          </a:p>
        </p:txBody>
      </p:sp>
      <p:sp>
        <p:nvSpPr>
          <p:cNvPr id="6" name="Working Draft" hidden="1"/>
          <p:cNvSpPr txBox="1">
            <a:spLocks noChangeArrowheads="1"/>
          </p:cNvSpPr>
          <p:nvPr/>
        </p:nvSpPr>
        <p:spPr bwMode="gray">
          <a:xfrm>
            <a:off x="3328988" y="1527823"/>
            <a:ext cx="3270126"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Last Modified 2015/03/15 10:53 PM South Africa Standard Time</a:t>
            </a:r>
          </a:p>
        </p:txBody>
      </p:sp>
      <p:sp>
        <p:nvSpPr>
          <p:cNvPr id="7" name="Printed" hidden="1"/>
          <p:cNvSpPr txBox="1">
            <a:spLocks noChangeArrowheads="1"/>
          </p:cNvSpPr>
          <p:nvPr/>
        </p:nvSpPr>
        <p:spPr bwMode="gray">
          <a:xfrm>
            <a:off x="3328989" y="1688179"/>
            <a:ext cx="3009613"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Printed 2015/03/15 10:40 PM South Africa Standard Time</a:t>
            </a:r>
          </a:p>
        </p:txBody>
      </p:sp>
      <p:grpSp>
        <p:nvGrpSpPr>
          <p:cNvPr id="8" name="McK Title Elements" hidden="1"/>
          <p:cNvGrpSpPr>
            <a:grpSpLocks/>
          </p:cNvGrpSpPr>
          <p:nvPr/>
        </p:nvGrpSpPr>
        <p:grpSpPr bwMode="gray">
          <a:xfrm>
            <a:off x="3328989" y="5106013"/>
            <a:ext cx="5036085" cy="494023"/>
            <a:chOff x="1663" y="3106"/>
            <a:chExt cx="3109" cy="305"/>
          </a:xfrm>
        </p:grpSpPr>
        <p:sp>
          <p:nvSpPr>
            <p:cNvPr id="9" name="McK Document type"/>
            <p:cNvSpPr txBox="1">
              <a:spLocks noChangeArrowheads="1"/>
            </p:cNvSpPr>
            <p:nvPr/>
          </p:nvSpPr>
          <p:spPr bwMode="gray">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gray">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gray">
          <a:xfrm>
            <a:off x="3328988" y="2283911"/>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gray">
          <a:xfrm>
            <a:off x="3328988" y="3945341"/>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sp>
        <p:nvSpPr>
          <p:cNvPr id="112" name="doc id"/>
          <p:cNvSpPr>
            <a:spLocks noChangeArrowheads="1"/>
          </p:cNvSpPr>
          <p:nvPr userDrawn="1"/>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Tree>
    <p:extLst>
      <p:ext uri="{BB962C8B-B14F-4D97-AF65-F5344CB8AC3E}">
        <p14:creationId xmlns:p14="http://schemas.microsoft.com/office/powerpoint/2010/main" val="3639582946"/>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763982576"/>
              </p:ext>
            </p:ext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spid="_x0000_s375198"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9" y="1589"/>
                        <a:ext cx="1587" cy="1587"/>
                      </a:xfrm>
                      <a:prstGeom prst="rect">
                        <a:avLst/>
                      </a:prstGeom>
                    </p:spPr>
                  </p:pic>
                </p:oleObj>
              </mc:Fallback>
            </mc:AlternateContent>
          </a:graphicData>
        </a:graphic>
      </p:graphicFrame>
      <p:sp>
        <p:nvSpPr>
          <p:cNvPr id="16"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185733340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4793664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a:xfrm>
            <a:off x="457200" y="6453188"/>
            <a:ext cx="1738313" cy="268287"/>
          </a:xfrm>
          <a:prstGeom prst="rect">
            <a:avLst/>
          </a:prstGeom>
        </p:spPr>
        <p:txBody>
          <a:bodyPr/>
          <a:lstStyle>
            <a:lvl1pPr>
              <a:defRPr/>
            </a:lvl1pPr>
          </a:lstStyle>
          <a:p>
            <a:pPr>
              <a:defRPr/>
            </a:pPr>
            <a:r>
              <a:rPr lang="en-US">
                <a:solidFill>
                  <a:srgbClr val="003896"/>
                </a:solidFill>
              </a:rPr>
              <a:t>25 March 2015</a:t>
            </a:r>
            <a:endParaRPr lang="en-ZA" dirty="0">
              <a:solidFill>
                <a:srgbClr val="003896"/>
              </a:solidFill>
            </a:endParaRPr>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dirty="0">
              <a:solidFill>
                <a:srgbClr val="003896"/>
              </a:solidFill>
            </a:endParaRPr>
          </a:p>
        </p:txBody>
      </p:sp>
      <p:sp>
        <p:nvSpPr>
          <p:cNvPr id="6" name="Slide Number Placeholder 5"/>
          <p:cNvSpPr>
            <a:spLocks noGrp="1"/>
          </p:cNvSpPr>
          <p:nvPr>
            <p:ph type="sldNum" sz="quarter" idx="12"/>
          </p:nvPr>
        </p:nvSpPr>
        <p:spPr>
          <a:xfrm>
            <a:off x="3924300" y="6453188"/>
            <a:ext cx="935038" cy="268287"/>
          </a:xfrm>
          <a:prstGeom prst="rect">
            <a:avLst/>
          </a:prstGeom>
        </p:spPr>
        <p:txBody>
          <a:bodyPr/>
          <a:lstStyle>
            <a:lvl1pPr>
              <a:defRPr/>
            </a:lvl1pPr>
          </a:lstStyle>
          <a:p>
            <a:pPr>
              <a:defRPr/>
            </a:pPr>
            <a:fld id="{D6B4D425-5F20-4DE6-8B5E-A06BD5EE764A}" type="slidenum">
              <a:rPr lang="en-ZA">
                <a:solidFill>
                  <a:srgbClr val="003896"/>
                </a:solidFill>
              </a:rPr>
              <a:pPr>
                <a:defRPr/>
              </a:pPr>
              <a:t>‹#›</a:t>
            </a:fld>
            <a:endParaRPr lang="en-ZA" dirty="0">
              <a:solidFill>
                <a:srgbClr val="003896"/>
              </a:solidFill>
            </a:endParaRPr>
          </a:p>
        </p:txBody>
      </p:sp>
    </p:spTree>
    <p:extLst>
      <p:ext uri="{BB962C8B-B14F-4D97-AF65-F5344CB8AC3E}">
        <p14:creationId xmlns:p14="http://schemas.microsoft.com/office/powerpoint/2010/main" val="1699879304"/>
      </p:ext>
    </p:extLst>
  </p:cSld>
  <p:clrMapOvr>
    <a:masterClrMapping/>
  </p:clrMapOvr>
  <p:transition spd="slow">
    <p:fade/>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200025" y="328613"/>
            <a:ext cx="6985000" cy="311150"/>
          </a:xfrm>
        </p:spPr>
        <p:txBody>
          <a:bodyPr/>
          <a:lstStyle/>
          <a:p>
            <a:r>
              <a:rPr lang="en-US"/>
              <a:t>Click to edit Master title style</a:t>
            </a:r>
            <a:endParaRPr lang="en-ZA"/>
          </a:p>
        </p:txBody>
      </p:sp>
      <p:sp>
        <p:nvSpPr>
          <p:cNvPr id="3" name="SmartArt Placeholder 2"/>
          <p:cNvSpPr>
            <a:spLocks noGrp="1"/>
          </p:cNvSpPr>
          <p:nvPr>
            <p:ph type="dgm" idx="1"/>
          </p:nvPr>
        </p:nvSpPr>
        <p:spPr>
          <a:xfrm>
            <a:off x="438150" y="1890713"/>
            <a:ext cx="6783388" cy="1222375"/>
          </a:xfrm>
        </p:spPr>
        <p:txBody>
          <a:bodyPr/>
          <a:lstStyle/>
          <a:p>
            <a:pPr lvl="0"/>
            <a:endParaRPr lang="en-ZA" noProof="0" dirty="0"/>
          </a:p>
        </p:txBody>
      </p:sp>
      <p:sp>
        <p:nvSpPr>
          <p:cNvPr id="4" name="Rectangle 39"/>
          <p:cNvSpPr>
            <a:spLocks noGrp="1" noChangeArrowheads="1"/>
          </p:cNvSpPr>
          <p:nvPr>
            <p:ph type="sldNum" sz="quarter" idx="10"/>
            <p:custDataLst>
              <p:tags r:id="rId1"/>
            </p:custDataLst>
          </p:nvPr>
        </p:nvSpPr>
        <p:spPr>
          <a:xfrm>
            <a:off x="7185025" y="6626225"/>
            <a:ext cx="1651000" cy="152400"/>
          </a:xfrm>
          <a:prstGeom prst="rect">
            <a:avLst/>
          </a:prstGeom>
          <a:ln/>
        </p:spPr>
        <p:txBody>
          <a:bodyPr/>
          <a:lstStyle>
            <a:lvl1pPr>
              <a:defRPr/>
            </a:lvl1pPr>
          </a:lstStyle>
          <a:p>
            <a:pPr>
              <a:defRPr/>
            </a:pPr>
            <a:fld id="{94862C50-6DC4-4749-83E9-C813476C3614}" type="slidenum">
              <a:rPr lang="en-GB">
                <a:solidFill>
                  <a:srgbClr val="003896"/>
                </a:solidFill>
              </a:rPr>
              <a:pPr>
                <a:defRPr/>
              </a:pPr>
              <a:t>‹#›</a:t>
            </a:fld>
            <a:endParaRPr lang="en-GB" dirty="0">
              <a:solidFill>
                <a:srgbClr val="003896"/>
              </a:solidFill>
            </a:endParaRPr>
          </a:p>
        </p:txBody>
      </p:sp>
    </p:spTree>
    <p:extLst>
      <p:ext uri="{BB962C8B-B14F-4D97-AF65-F5344CB8AC3E}">
        <p14:creationId xmlns:p14="http://schemas.microsoft.com/office/powerpoint/2010/main" val="1115052726"/>
      </p:ext>
    </p:extLst>
  </p:cSld>
  <p:clrMapOvr>
    <a:masterClrMapping/>
  </p:clrMapOvr>
  <p:transition spd="slow"/>
</p:sldLayout>
</file>

<file path=ppt/slideLayouts/slideLayout12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custDataLst>
              <p:tags r:id="rId1"/>
            </p:custDataLst>
          </p:nvPr>
        </p:nvSpPr>
        <p:spPr>
          <a:xfrm>
            <a:off x="7185025" y="6626225"/>
            <a:ext cx="1651000" cy="152400"/>
          </a:xfrm>
          <a:prstGeom prst="rect">
            <a:avLst/>
          </a:prstGeom>
          <a:ln/>
        </p:spPr>
        <p:txBody>
          <a:bodyPr/>
          <a:lstStyle>
            <a:lvl1pPr>
              <a:defRPr/>
            </a:lvl1pPr>
          </a:lstStyle>
          <a:p>
            <a:pPr>
              <a:defRPr/>
            </a:pPr>
            <a:fld id="{A5E255B2-3E08-449C-96A7-993DE56C73B0}" type="slidenum">
              <a:rPr lang="en-GB">
                <a:solidFill>
                  <a:srgbClr val="003896"/>
                </a:solidFill>
              </a:rPr>
              <a:pPr>
                <a:defRPr/>
              </a:pPr>
              <a:t>‹#›</a:t>
            </a:fld>
            <a:endParaRPr lang="en-GB" dirty="0">
              <a:solidFill>
                <a:srgbClr val="003896"/>
              </a:solidFill>
            </a:endParaRPr>
          </a:p>
        </p:txBody>
      </p:sp>
    </p:spTree>
    <p:extLst>
      <p:ext uri="{BB962C8B-B14F-4D97-AF65-F5344CB8AC3E}">
        <p14:creationId xmlns:p14="http://schemas.microsoft.com/office/powerpoint/2010/main" val="1355806316"/>
      </p:ext>
    </p:extLst>
  </p:cSld>
  <p:clrMapOvr>
    <a:masterClrMapping/>
  </p:clrMapOvr>
  <p:transition spd="slow"/>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3919033093"/>
              </p:ext>
            </p:extLst>
          </p:nvPr>
        </p:nvGraphicFramePr>
        <p:xfrm>
          <a:off x="1622" y="1622"/>
          <a:ext cx="1619" cy="1619"/>
        </p:xfrm>
        <a:graphic>
          <a:graphicData uri="http://schemas.openxmlformats.org/presentationml/2006/ole">
            <mc:AlternateContent xmlns:mc="http://schemas.openxmlformats.org/markup-compatibility/2006">
              <mc:Choice xmlns:v="urn:schemas-microsoft-com:vml" Requires="v">
                <p:oleObj spid="_x0000_s377246"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2" y="1622"/>
                        <a:ext cx="1619" cy="1619"/>
                      </a:xfrm>
                      <a:prstGeom prst="rect">
                        <a:avLst/>
                      </a:prstGeom>
                    </p:spPr>
                  </p:pic>
                </p:oleObj>
              </mc:Fallback>
            </mc:AlternateContent>
          </a:graphicData>
        </a:graphic>
      </p:graphicFrame>
      <p:grpSp>
        <p:nvGrpSpPr>
          <p:cNvPr id="64" name="Group 1227"/>
          <p:cNvGrpSpPr>
            <a:grpSpLocks/>
          </p:cNvGrpSpPr>
          <p:nvPr userDrawn="1"/>
        </p:nvGrpSpPr>
        <p:grpSpPr bwMode="ltGray">
          <a:xfrm>
            <a:off x="0" y="1"/>
            <a:ext cx="2819400" cy="6858000"/>
            <a:chOff x="-3" y="0"/>
            <a:chExt cx="1776" cy="4320"/>
          </a:xfrm>
        </p:grpSpPr>
        <p:pic>
          <p:nvPicPr>
            <p:cNvPr id="65" name="Picture 23" descr="d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ltGray">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Oval 101"/>
            <p:cNvSpPr>
              <a:spLocks noChangeArrowheads="1"/>
            </p:cNvSpPr>
            <p:nvPr/>
          </p:nvSpPr>
          <p:spPr bwMode="ltGray">
            <a:xfrm>
              <a:off x="232" y="819"/>
              <a:ext cx="1448" cy="1447"/>
            </a:xfrm>
            <a:prstGeom prst="ellipse">
              <a:avLst/>
            </a:prstGeom>
            <a:solidFill>
              <a:srgbClr val="83725B"/>
            </a:solidFill>
            <a:ln w="9525">
              <a:solidFill>
                <a:srgbClr val="83725B"/>
              </a:solidFill>
              <a:round/>
              <a:headEnd/>
              <a:tailEnd/>
            </a:ln>
          </p:spPr>
          <p:txBody>
            <a:bodyPr/>
            <a:lstStyle/>
            <a:p>
              <a:endParaRPr lang="en-US" dirty="0">
                <a:solidFill>
                  <a:srgbClr val="003896"/>
                </a:solidFill>
              </a:endParaRPr>
            </a:p>
          </p:txBody>
        </p:sp>
        <p:sp>
          <p:nvSpPr>
            <p:cNvPr id="67" name="Oval 102" descr="coolers"/>
            <p:cNvSpPr>
              <a:spLocks noChangeArrowheads="1"/>
            </p:cNvSpPr>
            <p:nvPr/>
          </p:nvSpPr>
          <p:spPr bwMode="ltGray">
            <a:xfrm>
              <a:off x="276" y="858"/>
              <a:ext cx="1361" cy="1369"/>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endParaRPr>
            </a:p>
          </p:txBody>
        </p:sp>
        <p:sp>
          <p:nvSpPr>
            <p:cNvPr id="68" name="Oval 103"/>
            <p:cNvSpPr>
              <a:spLocks noChangeArrowheads="1"/>
            </p:cNvSpPr>
            <p:nvPr/>
          </p:nvSpPr>
          <p:spPr bwMode="ltGray">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69" name="Oval 104"/>
            <p:cNvSpPr>
              <a:spLocks noChangeArrowheads="1"/>
            </p:cNvSpPr>
            <p:nvPr/>
          </p:nvSpPr>
          <p:spPr bwMode="ltGray">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0" name="Oval 105"/>
            <p:cNvSpPr>
              <a:spLocks noChangeArrowheads="1"/>
            </p:cNvSpPr>
            <p:nvPr/>
          </p:nvSpPr>
          <p:spPr bwMode="ltGray">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1" name="Oval 106"/>
            <p:cNvSpPr>
              <a:spLocks noChangeArrowheads="1"/>
            </p:cNvSpPr>
            <p:nvPr/>
          </p:nvSpPr>
          <p:spPr bwMode="ltGray">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2" name="Oval 107"/>
            <p:cNvSpPr>
              <a:spLocks noChangeArrowheads="1"/>
            </p:cNvSpPr>
            <p:nvPr/>
          </p:nvSpPr>
          <p:spPr bwMode="ltGray">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3" name="Oval 108"/>
            <p:cNvSpPr>
              <a:spLocks noChangeArrowheads="1"/>
            </p:cNvSpPr>
            <p:nvPr/>
          </p:nvSpPr>
          <p:spPr bwMode="ltGray">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4" name="Oval 109"/>
            <p:cNvSpPr>
              <a:spLocks noChangeArrowheads="1"/>
            </p:cNvSpPr>
            <p:nvPr/>
          </p:nvSpPr>
          <p:spPr bwMode="ltGray">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5" name="Oval 110"/>
            <p:cNvSpPr>
              <a:spLocks noChangeArrowheads="1"/>
            </p:cNvSpPr>
            <p:nvPr/>
          </p:nvSpPr>
          <p:spPr bwMode="ltGray">
            <a:xfrm>
              <a:off x="614" y="422"/>
              <a:ext cx="739" cy="747"/>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76" name="Oval 111"/>
            <p:cNvSpPr>
              <a:spLocks noChangeArrowheads="1"/>
            </p:cNvSpPr>
            <p:nvPr/>
          </p:nvSpPr>
          <p:spPr bwMode="ltGray">
            <a:xfrm>
              <a:off x="629" y="445"/>
              <a:ext cx="708" cy="708"/>
            </a:xfrm>
            <a:prstGeom prst="ellipse">
              <a:avLst/>
            </a:prstGeom>
            <a:solidFill>
              <a:srgbClr val="8C7F6D"/>
            </a:solidFill>
            <a:ln w="9525">
              <a:solidFill>
                <a:srgbClr val="83725B"/>
              </a:solidFill>
              <a:miter lim="800000"/>
              <a:headEnd/>
              <a:tailEnd/>
            </a:ln>
          </p:spPr>
          <p:txBody>
            <a:bodyPr/>
            <a:lstStyle/>
            <a:p>
              <a:endParaRPr lang="en-US" dirty="0">
                <a:solidFill>
                  <a:srgbClr val="003896"/>
                </a:solidFill>
              </a:endParaRPr>
            </a:p>
          </p:txBody>
        </p:sp>
        <p:sp>
          <p:nvSpPr>
            <p:cNvPr id="77" name="Oval 112"/>
            <p:cNvSpPr>
              <a:spLocks noChangeArrowheads="1"/>
            </p:cNvSpPr>
            <p:nvPr/>
          </p:nvSpPr>
          <p:spPr bwMode="ltGray">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8" name="Oval 113"/>
            <p:cNvSpPr>
              <a:spLocks noChangeArrowheads="1"/>
            </p:cNvSpPr>
            <p:nvPr/>
          </p:nvSpPr>
          <p:spPr bwMode="ltGray">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9" name="Oval 114"/>
            <p:cNvSpPr>
              <a:spLocks noChangeArrowheads="1"/>
            </p:cNvSpPr>
            <p:nvPr/>
          </p:nvSpPr>
          <p:spPr bwMode="ltGray">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0" name="Oval 115"/>
            <p:cNvSpPr>
              <a:spLocks noChangeArrowheads="1"/>
            </p:cNvSpPr>
            <p:nvPr/>
          </p:nvSpPr>
          <p:spPr bwMode="ltGray">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1" name="Oval 116"/>
            <p:cNvSpPr>
              <a:spLocks noChangeArrowheads="1"/>
            </p:cNvSpPr>
            <p:nvPr/>
          </p:nvSpPr>
          <p:spPr bwMode="ltGray">
            <a:xfrm>
              <a:off x="629" y="445"/>
              <a:ext cx="708" cy="708"/>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2" name="Oval 117"/>
            <p:cNvSpPr>
              <a:spLocks noChangeArrowheads="1"/>
            </p:cNvSpPr>
            <p:nvPr/>
          </p:nvSpPr>
          <p:spPr bwMode="ltGray">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3" name="Oval 118" descr="face"/>
            <p:cNvSpPr>
              <a:spLocks noChangeArrowheads="1"/>
            </p:cNvSpPr>
            <p:nvPr/>
          </p:nvSpPr>
          <p:spPr bwMode="ltGray">
            <a:xfrm>
              <a:off x="633" y="445"/>
              <a:ext cx="700" cy="701"/>
            </a:xfrm>
            <a:prstGeom prst="ellipse">
              <a:avLst/>
            </a:prstGeom>
            <a:blipFill dpi="0" rotWithShape="1">
              <a:blip r:embed="rId8">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endParaRPr>
            </a:p>
          </p:txBody>
        </p:sp>
        <p:sp>
          <p:nvSpPr>
            <p:cNvPr id="84" name="Oval 119"/>
            <p:cNvSpPr>
              <a:spLocks noChangeArrowheads="1"/>
            </p:cNvSpPr>
            <p:nvPr/>
          </p:nvSpPr>
          <p:spPr bwMode="ltGray">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5" name="Oval 120"/>
            <p:cNvSpPr>
              <a:spLocks noChangeArrowheads="1"/>
            </p:cNvSpPr>
            <p:nvPr/>
          </p:nvSpPr>
          <p:spPr bwMode="ltGray">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6" name="Oval 121"/>
            <p:cNvSpPr>
              <a:spLocks noChangeArrowheads="1"/>
            </p:cNvSpPr>
            <p:nvPr/>
          </p:nvSpPr>
          <p:spPr bwMode="ltGray">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7" name="Oval 122"/>
            <p:cNvSpPr>
              <a:spLocks noChangeArrowheads="1"/>
            </p:cNvSpPr>
            <p:nvPr/>
          </p:nvSpPr>
          <p:spPr bwMode="ltGray">
            <a:xfrm>
              <a:off x="264" y="2002"/>
              <a:ext cx="1213" cy="1205"/>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8" name="Oval 123"/>
            <p:cNvSpPr>
              <a:spLocks noChangeArrowheads="1"/>
            </p:cNvSpPr>
            <p:nvPr/>
          </p:nvSpPr>
          <p:spPr bwMode="ltGray">
            <a:xfrm>
              <a:off x="303" y="2033"/>
              <a:ext cx="1135" cy="1143"/>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9" name="Oval 124"/>
            <p:cNvSpPr>
              <a:spLocks noChangeArrowheads="1"/>
            </p:cNvSpPr>
            <p:nvPr/>
          </p:nvSpPr>
          <p:spPr bwMode="ltGray">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0" name="Oval 125"/>
            <p:cNvSpPr>
              <a:spLocks noChangeArrowheads="1"/>
            </p:cNvSpPr>
            <p:nvPr/>
          </p:nvSpPr>
          <p:spPr bwMode="ltGray">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1" name="Oval 126"/>
            <p:cNvSpPr>
              <a:spLocks noChangeArrowheads="1"/>
            </p:cNvSpPr>
            <p:nvPr/>
          </p:nvSpPr>
          <p:spPr bwMode="ltGray">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2" name="Oval 127"/>
            <p:cNvSpPr>
              <a:spLocks noChangeArrowheads="1"/>
            </p:cNvSpPr>
            <p:nvPr/>
          </p:nvSpPr>
          <p:spPr bwMode="ltGray">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3" name="Oval 128" descr="new smal workers"/>
            <p:cNvSpPr>
              <a:spLocks noChangeArrowheads="1"/>
            </p:cNvSpPr>
            <p:nvPr/>
          </p:nvSpPr>
          <p:spPr bwMode="ltGray">
            <a:xfrm>
              <a:off x="304" y="2033"/>
              <a:ext cx="1135" cy="1143"/>
            </a:xfrm>
            <a:prstGeom prst="ellipse">
              <a:avLst/>
            </a:prstGeom>
            <a:blipFill dpi="0" rotWithShape="1">
              <a:blip r:embed="rId9">
                <a:lum contrast="12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en-US" dirty="0">
                <a:solidFill>
                  <a:srgbClr val="003896"/>
                </a:solidFill>
              </a:endParaRPr>
            </a:p>
          </p:txBody>
        </p:sp>
        <p:sp>
          <p:nvSpPr>
            <p:cNvPr id="94" name="Oval 129"/>
            <p:cNvSpPr>
              <a:spLocks noChangeArrowheads="1"/>
            </p:cNvSpPr>
            <p:nvPr/>
          </p:nvSpPr>
          <p:spPr bwMode="ltGray">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5" name="Oval 130"/>
            <p:cNvSpPr>
              <a:spLocks noChangeArrowheads="1"/>
            </p:cNvSpPr>
            <p:nvPr/>
          </p:nvSpPr>
          <p:spPr bwMode="ltGray">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6" name="Oval 131"/>
            <p:cNvSpPr>
              <a:spLocks noChangeArrowheads="1"/>
            </p:cNvSpPr>
            <p:nvPr/>
          </p:nvSpPr>
          <p:spPr bwMode="ltGray">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7" name="Oval 132"/>
            <p:cNvSpPr>
              <a:spLocks noChangeArrowheads="1"/>
            </p:cNvSpPr>
            <p:nvPr/>
          </p:nvSpPr>
          <p:spPr bwMode="ltGray">
            <a:xfrm>
              <a:off x="614" y="2990"/>
              <a:ext cx="1003" cy="1011"/>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98" name="Oval 133"/>
            <p:cNvSpPr>
              <a:spLocks noChangeArrowheads="1"/>
            </p:cNvSpPr>
            <p:nvPr/>
          </p:nvSpPr>
          <p:spPr bwMode="ltGray">
            <a:xfrm>
              <a:off x="645" y="3021"/>
              <a:ext cx="941" cy="949"/>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99" name="Oval 134"/>
            <p:cNvSpPr>
              <a:spLocks noChangeArrowheads="1"/>
            </p:cNvSpPr>
            <p:nvPr/>
          </p:nvSpPr>
          <p:spPr bwMode="ltGray">
            <a:xfrm>
              <a:off x="598" y="2959"/>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0" name="Oval 135"/>
            <p:cNvSpPr>
              <a:spLocks noChangeArrowheads="1"/>
            </p:cNvSpPr>
            <p:nvPr/>
          </p:nvSpPr>
          <p:spPr bwMode="ltGray">
            <a:xfrm>
              <a:off x="567" y="2959"/>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1" name="Oval 136"/>
            <p:cNvSpPr>
              <a:spLocks noChangeArrowheads="1"/>
            </p:cNvSpPr>
            <p:nvPr/>
          </p:nvSpPr>
          <p:spPr bwMode="ltGray">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2" name="Oval 137"/>
            <p:cNvSpPr>
              <a:spLocks noChangeArrowheads="1"/>
            </p:cNvSpPr>
            <p:nvPr/>
          </p:nvSpPr>
          <p:spPr bwMode="ltGray">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3" name="Oval 138" descr="boom"/>
            <p:cNvSpPr>
              <a:spLocks noChangeArrowheads="1"/>
            </p:cNvSpPr>
            <p:nvPr/>
          </p:nvSpPr>
          <p:spPr bwMode="ltGray">
            <a:xfrm>
              <a:off x="638" y="3018"/>
              <a:ext cx="949" cy="957"/>
            </a:xfrm>
            <a:prstGeom prst="ellipse">
              <a:avLst/>
            </a:prstGeom>
            <a:blipFill dpi="0" rotWithShape="1">
              <a:blip r:embed="rId10">
                <a:lum contrast="6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solidFill>
                  <a:srgbClr val="003896"/>
                </a:solidFill>
              </a:endParaRPr>
            </a:p>
          </p:txBody>
        </p:sp>
        <p:sp>
          <p:nvSpPr>
            <p:cNvPr id="104" name="Oval 139"/>
            <p:cNvSpPr>
              <a:spLocks noChangeArrowheads="1"/>
            </p:cNvSpPr>
            <p:nvPr/>
          </p:nvSpPr>
          <p:spPr bwMode="ltGray">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5" name="Oval 140"/>
            <p:cNvSpPr>
              <a:spLocks noChangeArrowheads="1"/>
            </p:cNvSpPr>
            <p:nvPr/>
          </p:nvSpPr>
          <p:spPr bwMode="ltGray">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6" name="Oval 141"/>
            <p:cNvSpPr>
              <a:spLocks noChangeArrowheads="1"/>
            </p:cNvSpPr>
            <p:nvPr/>
          </p:nvSpPr>
          <p:spPr bwMode="ltGray">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grpSp>
      <p:pic>
        <p:nvPicPr>
          <p:cNvPr id="107" name="Picture 172"/>
          <p:cNvPicPr preferRelativeResize="0">
            <a:picLocks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gray">
          <a:xfrm>
            <a:off x="671608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4" name="Working Draft Text" hidden="1"/>
          <p:cNvSpPr txBox="1">
            <a:spLocks noChangeArrowheads="1"/>
          </p:cNvSpPr>
          <p:nvPr/>
        </p:nvSpPr>
        <p:spPr bwMode="gray">
          <a:xfrm>
            <a:off x="3328989" y="1369088"/>
            <a:ext cx="1014109"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1" dirty="0">
                <a:solidFill>
                  <a:srgbClr val="003896"/>
                </a:solidFill>
                <a:latin typeface="Arial"/>
              </a:rPr>
              <a:t>WORKING DRAFT</a:t>
            </a:r>
          </a:p>
        </p:txBody>
      </p:sp>
      <p:sp>
        <p:nvSpPr>
          <p:cNvPr id="6" name="Working Draft" hidden="1"/>
          <p:cNvSpPr txBox="1">
            <a:spLocks noChangeArrowheads="1"/>
          </p:cNvSpPr>
          <p:nvPr/>
        </p:nvSpPr>
        <p:spPr bwMode="gray">
          <a:xfrm>
            <a:off x="3328988" y="1527823"/>
            <a:ext cx="3270126"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Last Modified 2015/03/15 10:53 PM South Africa Standard Time</a:t>
            </a:r>
          </a:p>
        </p:txBody>
      </p:sp>
      <p:sp>
        <p:nvSpPr>
          <p:cNvPr id="7" name="Printed" hidden="1"/>
          <p:cNvSpPr txBox="1">
            <a:spLocks noChangeArrowheads="1"/>
          </p:cNvSpPr>
          <p:nvPr/>
        </p:nvSpPr>
        <p:spPr bwMode="gray">
          <a:xfrm>
            <a:off x="3328989" y="1688179"/>
            <a:ext cx="3009613"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Printed 2015/03/15 10:40 PM South Africa Standard Time</a:t>
            </a:r>
          </a:p>
        </p:txBody>
      </p:sp>
      <p:grpSp>
        <p:nvGrpSpPr>
          <p:cNvPr id="8" name="McK Title Elements" hidden="1"/>
          <p:cNvGrpSpPr>
            <a:grpSpLocks/>
          </p:cNvGrpSpPr>
          <p:nvPr/>
        </p:nvGrpSpPr>
        <p:grpSpPr bwMode="gray">
          <a:xfrm>
            <a:off x="3328989" y="5106013"/>
            <a:ext cx="5036085" cy="494023"/>
            <a:chOff x="1663" y="3106"/>
            <a:chExt cx="3109" cy="305"/>
          </a:xfrm>
        </p:grpSpPr>
        <p:sp>
          <p:nvSpPr>
            <p:cNvPr id="9" name="McK Document type"/>
            <p:cNvSpPr txBox="1">
              <a:spLocks noChangeArrowheads="1"/>
            </p:cNvSpPr>
            <p:nvPr/>
          </p:nvSpPr>
          <p:spPr bwMode="gray">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gray">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gray">
          <a:xfrm>
            <a:off x="3328988" y="2283911"/>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gray">
          <a:xfrm>
            <a:off x="3328988" y="3945341"/>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sp>
        <p:nvSpPr>
          <p:cNvPr id="112" name="doc id"/>
          <p:cNvSpPr>
            <a:spLocks noChangeArrowheads="1"/>
          </p:cNvSpPr>
          <p:nvPr userDrawn="1"/>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Tree>
    <p:extLst>
      <p:ext uri="{BB962C8B-B14F-4D97-AF65-F5344CB8AC3E}">
        <p14:creationId xmlns:p14="http://schemas.microsoft.com/office/powerpoint/2010/main" val="171642959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3740700481"/>
              </p:ext>
            </p:ext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spid="_x0000_s378270"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9" y="1589"/>
                        <a:ext cx="1587" cy="1587"/>
                      </a:xfrm>
                      <a:prstGeom prst="rect">
                        <a:avLst/>
                      </a:prstGeom>
                    </p:spPr>
                  </p:pic>
                </p:oleObj>
              </mc:Fallback>
            </mc:AlternateContent>
          </a:graphicData>
        </a:graphic>
      </p:graphicFrame>
      <p:sp>
        <p:nvSpPr>
          <p:cNvPr id="16"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2925296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100414"/>
            <a:ext cx="5486400" cy="266924"/>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6"/>
            <a:ext cx="5486400" cy="492443"/>
          </a:xfrm>
        </p:spPr>
        <p:txBody>
          <a:bodyPr/>
          <a:lstStyle>
            <a:lvl1pPr marL="0" indent="0">
              <a:buNone/>
              <a:defRPr sz="3200"/>
            </a:lvl1pPr>
            <a:lvl2pPr marL="457104" indent="0">
              <a:buNone/>
              <a:defRPr sz="2800"/>
            </a:lvl2pPr>
            <a:lvl3pPr marL="914206" indent="0">
              <a:buNone/>
              <a:defRPr sz="2400"/>
            </a:lvl3pPr>
            <a:lvl4pPr marL="1371310" indent="0">
              <a:buNone/>
              <a:defRPr sz="2000"/>
            </a:lvl4pPr>
            <a:lvl5pPr marL="1828412" indent="0">
              <a:buNone/>
              <a:defRPr sz="2000"/>
            </a:lvl5pPr>
            <a:lvl6pPr marL="2285516" indent="0">
              <a:buNone/>
              <a:defRPr sz="2000"/>
            </a:lvl6pPr>
            <a:lvl7pPr marL="2742618" indent="0">
              <a:buNone/>
              <a:defRPr sz="2000"/>
            </a:lvl7pPr>
            <a:lvl8pPr marL="3199722" indent="0">
              <a:buNone/>
              <a:defRPr sz="2000"/>
            </a:lvl8pPr>
            <a:lvl9pPr marL="3656825" indent="0">
              <a:buNone/>
              <a:defRPr sz="2000"/>
            </a:lvl9pPr>
          </a:lstStyle>
          <a:p>
            <a:endParaRPr lang="en-ZA" dirty="0"/>
          </a:p>
        </p:txBody>
      </p:sp>
      <p:sp>
        <p:nvSpPr>
          <p:cNvPr id="4" name="Text Placeholder 3"/>
          <p:cNvSpPr>
            <a:spLocks noGrp="1"/>
          </p:cNvSpPr>
          <p:nvPr>
            <p:ph type="body" sz="half" idx="2"/>
          </p:nvPr>
        </p:nvSpPr>
        <p:spPr>
          <a:xfrm>
            <a:off x="1792288" y="5367338"/>
            <a:ext cx="5486400" cy="219820"/>
          </a:xfrm>
        </p:spPr>
        <p:txBody>
          <a:bodyPr/>
          <a:lstStyle>
            <a:lvl1pPr marL="0" indent="0">
              <a:buNone/>
              <a:defRPr sz="1400"/>
            </a:lvl1pPr>
            <a:lvl2pPr marL="457104" indent="0">
              <a:buNone/>
              <a:defRPr sz="1200"/>
            </a:lvl2pPr>
            <a:lvl3pPr marL="914206" indent="0">
              <a:buNone/>
              <a:defRPr sz="1000"/>
            </a:lvl3pPr>
            <a:lvl4pPr marL="1371310" indent="0">
              <a:buNone/>
              <a:defRPr sz="900"/>
            </a:lvl4pPr>
            <a:lvl5pPr marL="1828412" indent="0">
              <a:buNone/>
              <a:defRPr sz="900"/>
            </a:lvl5pPr>
            <a:lvl6pPr marL="2285516" indent="0">
              <a:buNone/>
              <a:defRPr sz="900"/>
            </a:lvl6pPr>
            <a:lvl7pPr marL="2742618" indent="0">
              <a:buNone/>
              <a:defRPr sz="900"/>
            </a:lvl7pPr>
            <a:lvl8pPr marL="3199722" indent="0">
              <a:buNone/>
              <a:defRPr sz="900"/>
            </a:lvl8pPr>
            <a:lvl9pPr marL="3656825"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fld id="{485CE892-5953-44BB-BEFB-F69B29242F67}" type="slidenum">
              <a:rPr lang="en-ZA"/>
              <a:pPr/>
              <a:t>‹#›</a:t>
            </a:fld>
            <a:endParaRPr lang="en-ZA" dirty="0"/>
          </a:p>
        </p:txBody>
      </p:sp>
    </p:spTree>
    <p:extLst>
      <p:ext uri="{BB962C8B-B14F-4D97-AF65-F5344CB8AC3E}">
        <p14:creationId xmlns:p14="http://schemas.microsoft.com/office/powerpoint/2010/main" val="4018602956"/>
      </p:ext>
    </p:extLst>
  </p:cSld>
  <p:clrMapOvr>
    <a:masterClrMapping/>
  </p:clrMapOvr>
  <p:transition spd="slow">
    <p:fade/>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07694171"/>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3232006779"/>
              </p:ext>
            </p:extLst>
          </p:nvPr>
        </p:nvGraphicFramePr>
        <p:xfrm>
          <a:off x="1622" y="1622"/>
          <a:ext cx="1619" cy="1619"/>
        </p:xfrm>
        <a:graphic>
          <a:graphicData uri="http://schemas.openxmlformats.org/presentationml/2006/ole">
            <mc:AlternateContent xmlns:mc="http://schemas.openxmlformats.org/markup-compatibility/2006">
              <mc:Choice xmlns:v="urn:schemas-microsoft-com:vml" Requires="v">
                <p:oleObj spid="_x0000_s380318"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2" y="1622"/>
                        <a:ext cx="1619" cy="1619"/>
                      </a:xfrm>
                      <a:prstGeom prst="rect">
                        <a:avLst/>
                      </a:prstGeom>
                    </p:spPr>
                  </p:pic>
                </p:oleObj>
              </mc:Fallback>
            </mc:AlternateContent>
          </a:graphicData>
        </a:graphic>
      </p:graphicFrame>
      <p:grpSp>
        <p:nvGrpSpPr>
          <p:cNvPr id="64" name="Group 1227"/>
          <p:cNvGrpSpPr>
            <a:grpSpLocks/>
          </p:cNvGrpSpPr>
          <p:nvPr userDrawn="1"/>
        </p:nvGrpSpPr>
        <p:grpSpPr bwMode="ltGray">
          <a:xfrm>
            <a:off x="0" y="1"/>
            <a:ext cx="2819400" cy="6858000"/>
            <a:chOff x="-3" y="0"/>
            <a:chExt cx="1776" cy="4320"/>
          </a:xfrm>
        </p:grpSpPr>
        <p:pic>
          <p:nvPicPr>
            <p:cNvPr id="65" name="Picture 23" descr="d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ltGray">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Oval 101"/>
            <p:cNvSpPr>
              <a:spLocks noChangeArrowheads="1"/>
            </p:cNvSpPr>
            <p:nvPr/>
          </p:nvSpPr>
          <p:spPr bwMode="ltGray">
            <a:xfrm>
              <a:off x="232" y="819"/>
              <a:ext cx="1448" cy="1447"/>
            </a:xfrm>
            <a:prstGeom prst="ellipse">
              <a:avLst/>
            </a:prstGeom>
            <a:solidFill>
              <a:srgbClr val="83725B"/>
            </a:solidFill>
            <a:ln w="9525">
              <a:solidFill>
                <a:srgbClr val="83725B"/>
              </a:solidFill>
              <a:round/>
              <a:headEnd/>
              <a:tailEnd/>
            </a:ln>
          </p:spPr>
          <p:txBody>
            <a:bodyPr/>
            <a:lstStyle/>
            <a:p>
              <a:endParaRPr lang="en-US" dirty="0">
                <a:solidFill>
                  <a:srgbClr val="003896"/>
                </a:solidFill>
              </a:endParaRPr>
            </a:p>
          </p:txBody>
        </p:sp>
        <p:sp>
          <p:nvSpPr>
            <p:cNvPr id="67" name="Oval 102" descr="coolers"/>
            <p:cNvSpPr>
              <a:spLocks noChangeArrowheads="1"/>
            </p:cNvSpPr>
            <p:nvPr/>
          </p:nvSpPr>
          <p:spPr bwMode="ltGray">
            <a:xfrm>
              <a:off x="276" y="858"/>
              <a:ext cx="1361" cy="1369"/>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endParaRPr>
            </a:p>
          </p:txBody>
        </p:sp>
        <p:sp>
          <p:nvSpPr>
            <p:cNvPr id="68" name="Oval 103"/>
            <p:cNvSpPr>
              <a:spLocks noChangeArrowheads="1"/>
            </p:cNvSpPr>
            <p:nvPr/>
          </p:nvSpPr>
          <p:spPr bwMode="ltGray">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69" name="Oval 104"/>
            <p:cNvSpPr>
              <a:spLocks noChangeArrowheads="1"/>
            </p:cNvSpPr>
            <p:nvPr/>
          </p:nvSpPr>
          <p:spPr bwMode="ltGray">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0" name="Oval 105"/>
            <p:cNvSpPr>
              <a:spLocks noChangeArrowheads="1"/>
            </p:cNvSpPr>
            <p:nvPr/>
          </p:nvSpPr>
          <p:spPr bwMode="ltGray">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1" name="Oval 106"/>
            <p:cNvSpPr>
              <a:spLocks noChangeArrowheads="1"/>
            </p:cNvSpPr>
            <p:nvPr/>
          </p:nvSpPr>
          <p:spPr bwMode="ltGray">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2" name="Oval 107"/>
            <p:cNvSpPr>
              <a:spLocks noChangeArrowheads="1"/>
            </p:cNvSpPr>
            <p:nvPr/>
          </p:nvSpPr>
          <p:spPr bwMode="ltGray">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3" name="Oval 108"/>
            <p:cNvSpPr>
              <a:spLocks noChangeArrowheads="1"/>
            </p:cNvSpPr>
            <p:nvPr/>
          </p:nvSpPr>
          <p:spPr bwMode="ltGray">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4" name="Oval 109"/>
            <p:cNvSpPr>
              <a:spLocks noChangeArrowheads="1"/>
            </p:cNvSpPr>
            <p:nvPr/>
          </p:nvSpPr>
          <p:spPr bwMode="ltGray">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5" name="Oval 110"/>
            <p:cNvSpPr>
              <a:spLocks noChangeArrowheads="1"/>
            </p:cNvSpPr>
            <p:nvPr/>
          </p:nvSpPr>
          <p:spPr bwMode="ltGray">
            <a:xfrm>
              <a:off x="614" y="422"/>
              <a:ext cx="739" cy="747"/>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76" name="Oval 111"/>
            <p:cNvSpPr>
              <a:spLocks noChangeArrowheads="1"/>
            </p:cNvSpPr>
            <p:nvPr/>
          </p:nvSpPr>
          <p:spPr bwMode="ltGray">
            <a:xfrm>
              <a:off x="629" y="445"/>
              <a:ext cx="708" cy="708"/>
            </a:xfrm>
            <a:prstGeom prst="ellipse">
              <a:avLst/>
            </a:prstGeom>
            <a:solidFill>
              <a:srgbClr val="8C7F6D"/>
            </a:solidFill>
            <a:ln w="9525">
              <a:solidFill>
                <a:srgbClr val="83725B"/>
              </a:solidFill>
              <a:miter lim="800000"/>
              <a:headEnd/>
              <a:tailEnd/>
            </a:ln>
          </p:spPr>
          <p:txBody>
            <a:bodyPr/>
            <a:lstStyle/>
            <a:p>
              <a:endParaRPr lang="en-US" dirty="0">
                <a:solidFill>
                  <a:srgbClr val="003896"/>
                </a:solidFill>
              </a:endParaRPr>
            </a:p>
          </p:txBody>
        </p:sp>
        <p:sp>
          <p:nvSpPr>
            <p:cNvPr id="77" name="Oval 112"/>
            <p:cNvSpPr>
              <a:spLocks noChangeArrowheads="1"/>
            </p:cNvSpPr>
            <p:nvPr/>
          </p:nvSpPr>
          <p:spPr bwMode="ltGray">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8" name="Oval 113"/>
            <p:cNvSpPr>
              <a:spLocks noChangeArrowheads="1"/>
            </p:cNvSpPr>
            <p:nvPr/>
          </p:nvSpPr>
          <p:spPr bwMode="ltGray">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9" name="Oval 114"/>
            <p:cNvSpPr>
              <a:spLocks noChangeArrowheads="1"/>
            </p:cNvSpPr>
            <p:nvPr/>
          </p:nvSpPr>
          <p:spPr bwMode="ltGray">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0" name="Oval 115"/>
            <p:cNvSpPr>
              <a:spLocks noChangeArrowheads="1"/>
            </p:cNvSpPr>
            <p:nvPr/>
          </p:nvSpPr>
          <p:spPr bwMode="ltGray">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1" name="Oval 116"/>
            <p:cNvSpPr>
              <a:spLocks noChangeArrowheads="1"/>
            </p:cNvSpPr>
            <p:nvPr/>
          </p:nvSpPr>
          <p:spPr bwMode="ltGray">
            <a:xfrm>
              <a:off x="629" y="445"/>
              <a:ext cx="708" cy="708"/>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2" name="Oval 117"/>
            <p:cNvSpPr>
              <a:spLocks noChangeArrowheads="1"/>
            </p:cNvSpPr>
            <p:nvPr/>
          </p:nvSpPr>
          <p:spPr bwMode="ltGray">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3" name="Oval 118" descr="face"/>
            <p:cNvSpPr>
              <a:spLocks noChangeArrowheads="1"/>
            </p:cNvSpPr>
            <p:nvPr/>
          </p:nvSpPr>
          <p:spPr bwMode="ltGray">
            <a:xfrm>
              <a:off x="633" y="445"/>
              <a:ext cx="700" cy="701"/>
            </a:xfrm>
            <a:prstGeom prst="ellipse">
              <a:avLst/>
            </a:prstGeom>
            <a:blipFill dpi="0" rotWithShape="1">
              <a:blip r:embed="rId8">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endParaRPr>
            </a:p>
          </p:txBody>
        </p:sp>
        <p:sp>
          <p:nvSpPr>
            <p:cNvPr id="84" name="Oval 119"/>
            <p:cNvSpPr>
              <a:spLocks noChangeArrowheads="1"/>
            </p:cNvSpPr>
            <p:nvPr/>
          </p:nvSpPr>
          <p:spPr bwMode="ltGray">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5" name="Oval 120"/>
            <p:cNvSpPr>
              <a:spLocks noChangeArrowheads="1"/>
            </p:cNvSpPr>
            <p:nvPr/>
          </p:nvSpPr>
          <p:spPr bwMode="ltGray">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6" name="Oval 121"/>
            <p:cNvSpPr>
              <a:spLocks noChangeArrowheads="1"/>
            </p:cNvSpPr>
            <p:nvPr/>
          </p:nvSpPr>
          <p:spPr bwMode="ltGray">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7" name="Oval 122"/>
            <p:cNvSpPr>
              <a:spLocks noChangeArrowheads="1"/>
            </p:cNvSpPr>
            <p:nvPr/>
          </p:nvSpPr>
          <p:spPr bwMode="ltGray">
            <a:xfrm>
              <a:off x="264" y="2002"/>
              <a:ext cx="1213" cy="1205"/>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8" name="Oval 123"/>
            <p:cNvSpPr>
              <a:spLocks noChangeArrowheads="1"/>
            </p:cNvSpPr>
            <p:nvPr/>
          </p:nvSpPr>
          <p:spPr bwMode="ltGray">
            <a:xfrm>
              <a:off x="303" y="2033"/>
              <a:ext cx="1135" cy="1143"/>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9" name="Oval 124"/>
            <p:cNvSpPr>
              <a:spLocks noChangeArrowheads="1"/>
            </p:cNvSpPr>
            <p:nvPr/>
          </p:nvSpPr>
          <p:spPr bwMode="ltGray">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0" name="Oval 125"/>
            <p:cNvSpPr>
              <a:spLocks noChangeArrowheads="1"/>
            </p:cNvSpPr>
            <p:nvPr/>
          </p:nvSpPr>
          <p:spPr bwMode="ltGray">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1" name="Oval 126"/>
            <p:cNvSpPr>
              <a:spLocks noChangeArrowheads="1"/>
            </p:cNvSpPr>
            <p:nvPr/>
          </p:nvSpPr>
          <p:spPr bwMode="ltGray">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2" name="Oval 127"/>
            <p:cNvSpPr>
              <a:spLocks noChangeArrowheads="1"/>
            </p:cNvSpPr>
            <p:nvPr/>
          </p:nvSpPr>
          <p:spPr bwMode="ltGray">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3" name="Oval 128" descr="new smal workers"/>
            <p:cNvSpPr>
              <a:spLocks noChangeArrowheads="1"/>
            </p:cNvSpPr>
            <p:nvPr/>
          </p:nvSpPr>
          <p:spPr bwMode="ltGray">
            <a:xfrm>
              <a:off x="304" y="2033"/>
              <a:ext cx="1135" cy="1143"/>
            </a:xfrm>
            <a:prstGeom prst="ellipse">
              <a:avLst/>
            </a:prstGeom>
            <a:blipFill dpi="0" rotWithShape="1">
              <a:blip r:embed="rId9">
                <a:lum contrast="12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en-US" dirty="0">
                <a:solidFill>
                  <a:srgbClr val="003896"/>
                </a:solidFill>
              </a:endParaRPr>
            </a:p>
          </p:txBody>
        </p:sp>
        <p:sp>
          <p:nvSpPr>
            <p:cNvPr id="94" name="Oval 129"/>
            <p:cNvSpPr>
              <a:spLocks noChangeArrowheads="1"/>
            </p:cNvSpPr>
            <p:nvPr/>
          </p:nvSpPr>
          <p:spPr bwMode="ltGray">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5" name="Oval 130"/>
            <p:cNvSpPr>
              <a:spLocks noChangeArrowheads="1"/>
            </p:cNvSpPr>
            <p:nvPr/>
          </p:nvSpPr>
          <p:spPr bwMode="ltGray">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6" name="Oval 131"/>
            <p:cNvSpPr>
              <a:spLocks noChangeArrowheads="1"/>
            </p:cNvSpPr>
            <p:nvPr/>
          </p:nvSpPr>
          <p:spPr bwMode="ltGray">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7" name="Oval 132"/>
            <p:cNvSpPr>
              <a:spLocks noChangeArrowheads="1"/>
            </p:cNvSpPr>
            <p:nvPr/>
          </p:nvSpPr>
          <p:spPr bwMode="ltGray">
            <a:xfrm>
              <a:off x="614" y="2990"/>
              <a:ext cx="1003" cy="1011"/>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98" name="Oval 133"/>
            <p:cNvSpPr>
              <a:spLocks noChangeArrowheads="1"/>
            </p:cNvSpPr>
            <p:nvPr/>
          </p:nvSpPr>
          <p:spPr bwMode="ltGray">
            <a:xfrm>
              <a:off x="645" y="3021"/>
              <a:ext cx="941" cy="949"/>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99" name="Oval 134"/>
            <p:cNvSpPr>
              <a:spLocks noChangeArrowheads="1"/>
            </p:cNvSpPr>
            <p:nvPr/>
          </p:nvSpPr>
          <p:spPr bwMode="ltGray">
            <a:xfrm>
              <a:off x="598" y="2959"/>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0" name="Oval 135"/>
            <p:cNvSpPr>
              <a:spLocks noChangeArrowheads="1"/>
            </p:cNvSpPr>
            <p:nvPr/>
          </p:nvSpPr>
          <p:spPr bwMode="ltGray">
            <a:xfrm>
              <a:off x="567" y="2959"/>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1" name="Oval 136"/>
            <p:cNvSpPr>
              <a:spLocks noChangeArrowheads="1"/>
            </p:cNvSpPr>
            <p:nvPr/>
          </p:nvSpPr>
          <p:spPr bwMode="ltGray">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2" name="Oval 137"/>
            <p:cNvSpPr>
              <a:spLocks noChangeArrowheads="1"/>
            </p:cNvSpPr>
            <p:nvPr/>
          </p:nvSpPr>
          <p:spPr bwMode="ltGray">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3" name="Oval 138" descr="boom"/>
            <p:cNvSpPr>
              <a:spLocks noChangeArrowheads="1"/>
            </p:cNvSpPr>
            <p:nvPr/>
          </p:nvSpPr>
          <p:spPr bwMode="ltGray">
            <a:xfrm>
              <a:off x="638" y="3018"/>
              <a:ext cx="949" cy="957"/>
            </a:xfrm>
            <a:prstGeom prst="ellipse">
              <a:avLst/>
            </a:prstGeom>
            <a:blipFill dpi="0" rotWithShape="1">
              <a:blip r:embed="rId10">
                <a:lum contrast="6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solidFill>
                  <a:srgbClr val="003896"/>
                </a:solidFill>
              </a:endParaRPr>
            </a:p>
          </p:txBody>
        </p:sp>
        <p:sp>
          <p:nvSpPr>
            <p:cNvPr id="104" name="Oval 139"/>
            <p:cNvSpPr>
              <a:spLocks noChangeArrowheads="1"/>
            </p:cNvSpPr>
            <p:nvPr/>
          </p:nvSpPr>
          <p:spPr bwMode="ltGray">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5" name="Oval 140"/>
            <p:cNvSpPr>
              <a:spLocks noChangeArrowheads="1"/>
            </p:cNvSpPr>
            <p:nvPr/>
          </p:nvSpPr>
          <p:spPr bwMode="ltGray">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6" name="Oval 141"/>
            <p:cNvSpPr>
              <a:spLocks noChangeArrowheads="1"/>
            </p:cNvSpPr>
            <p:nvPr/>
          </p:nvSpPr>
          <p:spPr bwMode="ltGray">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grpSp>
      <p:pic>
        <p:nvPicPr>
          <p:cNvPr id="107" name="Picture 172"/>
          <p:cNvPicPr preferRelativeResize="0">
            <a:picLocks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gray">
          <a:xfrm>
            <a:off x="671608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4" name="Working Draft Text" hidden="1"/>
          <p:cNvSpPr txBox="1">
            <a:spLocks noChangeArrowheads="1"/>
          </p:cNvSpPr>
          <p:nvPr/>
        </p:nvSpPr>
        <p:spPr bwMode="gray">
          <a:xfrm>
            <a:off x="3328989" y="1369088"/>
            <a:ext cx="1014109"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1" dirty="0">
                <a:solidFill>
                  <a:srgbClr val="003896"/>
                </a:solidFill>
                <a:latin typeface="Arial"/>
              </a:rPr>
              <a:t>WORKING DRAFT</a:t>
            </a:r>
          </a:p>
        </p:txBody>
      </p:sp>
      <p:sp>
        <p:nvSpPr>
          <p:cNvPr id="6" name="Working Draft" hidden="1"/>
          <p:cNvSpPr txBox="1">
            <a:spLocks noChangeArrowheads="1"/>
          </p:cNvSpPr>
          <p:nvPr/>
        </p:nvSpPr>
        <p:spPr bwMode="gray">
          <a:xfrm>
            <a:off x="3328988" y="1527823"/>
            <a:ext cx="3270126"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Last Modified 2015/03/15 10:53 PM South Africa Standard Time</a:t>
            </a:r>
          </a:p>
        </p:txBody>
      </p:sp>
      <p:sp>
        <p:nvSpPr>
          <p:cNvPr id="7" name="Printed" hidden="1"/>
          <p:cNvSpPr txBox="1">
            <a:spLocks noChangeArrowheads="1"/>
          </p:cNvSpPr>
          <p:nvPr/>
        </p:nvSpPr>
        <p:spPr bwMode="gray">
          <a:xfrm>
            <a:off x="3328989" y="1688179"/>
            <a:ext cx="3009613"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Printed 2015/03/15 10:40 PM South Africa Standard Time</a:t>
            </a:r>
          </a:p>
        </p:txBody>
      </p:sp>
      <p:grpSp>
        <p:nvGrpSpPr>
          <p:cNvPr id="8" name="McK Title Elements" hidden="1"/>
          <p:cNvGrpSpPr>
            <a:grpSpLocks/>
          </p:cNvGrpSpPr>
          <p:nvPr/>
        </p:nvGrpSpPr>
        <p:grpSpPr bwMode="gray">
          <a:xfrm>
            <a:off x="3328989" y="5106013"/>
            <a:ext cx="5036085" cy="494023"/>
            <a:chOff x="1663" y="3106"/>
            <a:chExt cx="3109" cy="305"/>
          </a:xfrm>
        </p:grpSpPr>
        <p:sp>
          <p:nvSpPr>
            <p:cNvPr id="9" name="McK Document type"/>
            <p:cNvSpPr txBox="1">
              <a:spLocks noChangeArrowheads="1"/>
            </p:cNvSpPr>
            <p:nvPr/>
          </p:nvSpPr>
          <p:spPr bwMode="gray">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gray">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gray">
          <a:xfrm>
            <a:off x="3328988" y="2283911"/>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gray">
          <a:xfrm>
            <a:off x="3328988" y="3945341"/>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sp>
        <p:nvSpPr>
          <p:cNvPr id="112" name="doc id"/>
          <p:cNvSpPr>
            <a:spLocks noChangeArrowheads="1"/>
          </p:cNvSpPr>
          <p:nvPr userDrawn="1"/>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Tree>
    <p:extLst>
      <p:ext uri="{BB962C8B-B14F-4D97-AF65-F5344CB8AC3E}">
        <p14:creationId xmlns:p14="http://schemas.microsoft.com/office/powerpoint/2010/main" val="2062280864"/>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3981604458"/>
              </p:ext>
            </p:ext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spid="_x0000_s381342"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9" y="1589"/>
                        <a:ext cx="1587" cy="1587"/>
                      </a:xfrm>
                      <a:prstGeom prst="rect">
                        <a:avLst/>
                      </a:prstGeom>
                    </p:spPr>
                  </p:pic>
                </p:oleObj>
              </mc:Fallback>
            </mc:AlternateContent>
          </a:graphicData>
        </a:graphic>
      </p:graphicFrame>
      <p:sp>
        <p:nvSpPr>
          <p:cNvPr id="16"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2728125624"/>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06116193"/>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1468500916"/>
              </p:ext>
            </p:extLst>
          </p:nvPr>
        </p:nvGraphicFramePr>
        <p:xfrm>
          <a:off x="1622" y="1622"/>
          <a:ext cx="1619" cy="1619"/>
        </p:xfrm>
        <a:graphic>
          <a:graphicData uri="http://schemas.openxmlformats.org/presentationml/2006/ole">
            <mc:AlternateContent xmlns:mc="http://schemas.openxmlformats.org/markup-compatibility/2006">
              <mc:Choice xmlns:v="urn:schemas-microsoft-com:vml" Requires="v">
                <p:oleObj spid="_x0000_s383390"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2" y="1622"/>
                        <a:ext cx="1619" cy="1619"/>
                      </a:xfrm>
                      <a:prstGeom prst="rect">
                        <a:avLst/>
                      </a:prstGeom>
                    </p:spPr>
                  </p:pic>
                </p:oleObj>
              </mc:Fallback>
            </mc:AlternateContent>
          </a:graphicData>
        </a:graphic>
      </p:graphicFrame>
      <p:grpSp>
        <p:nvGrpSpPr>
          <p:cNvPr id="64" name="Group 1227"/>
          <p:cNvGrpSpPr>
            <a:grpSpLocks/>
          </p:cNvGrpSpPr>
          <p:nvPr userDrawn="1"/>
        </p:nvGrpSpPr>
        <p:grpSpPr bwMode="ltGray">
          <a:xfrm>
            <a:off x="0" y="1"/>
            <a:ext cx="2819400" cy="6858000"/>
            <a:chOff x="-3" y="0"/>
            <a:chExt cx="1776" cy="4320"/>
          </a:xfrm>
        </p:grpSpPr>
        <p:pic>
          <p:nvPicPr>
            <p:cNvPr id="65" name="Picture 23" descr="d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ltGray">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Oval 101"/>
            <p:cNvSpPr>
              <a:spLocks noChangeArrowheads="1"/>
            </p:cNvSpPr>
            <p:nvPr/>
          </p:nvSpPr>
          <p:spPr bwMode="ltGray">
            <a:xfrm>
              <a:off x="232" y="819"/>
              <a:ext cx="1448" cy="1447"/>
            </a:xfrm>
            <a:prstGeom prst="ellipse">
              <a:avLst/>
            </a:prstGeom>
            <a:solidFill>
              <a:srgbClr val="83725B"/>
            </a:solidFill>
            <a:ln w="9525">
              <a:solidFill>
                <a:srgbClr val="83725B"/>
              </a:solidFill>
              <a:round/>
              <a:headEnd/>
              <a:tailEnd/>
            </a:ln>
          </p:spPr>
          <p:txBody>
            <a:bodyPr/>
            <a:lstStyle/>
            <a:p>
              <a:endParaRPr lang="en-US" dirty="0">
                <a:solidFill>
                  <a:srgbClr val="003896"/>
                </a:solidFill>
              </a:endParaRPr>
            </a:p>
          </p:txBody>
        </p:sp>
        <p:sp>
          <p:nvSpPr>
            <p:cNvPr id="67" name="Oval 102" descr="coolers"/>
            <p:cNvSpPr>
              <a:spLocks noChangeArrowheads="1"/>
            </p:cNvSpPr>
            <p:nvPr/>
          </p:nvSpPr>
          <p:spPr bwMode="ltGray">
            <a:xfrm>
              <a:off x="276" y="858"/>
              <a:ext cx="1361" cy="1369"/>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endParaRPr>
            </a:p>
          </p:txBody>
        </p:sp>
        <p:sp>
          <p:nvSpPr>
            <p:cNvPr id="68" name="Oval 103"/>
            <p:cNvSpPr>
              <a:spLocks noChangeArrowheads="1"/>
            </p:cNvSpPr>
            <p:nvPr/>
          </p:nvSpPr>
          <p:spPr bwMode="ltGray">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69" name="Oval 104"/>
            <p:cNvSpPr>
              <a:spLocks noChangeArrowheads="1"/>
            </p:cNvSpPr>
            <p:nvPr/>
          </p:nvSpPr>
          <p:spPr bwMode="ltGray">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0" name="Oval 105"/>
            <p:cNvSpPr>
              <a:spLocks noChangeArrowheads="1"/>
            </p:cNvSpPr>
            <p:nvPr/>
          </p:nvSpPr>
          <p:spPr bwMode="ltGray">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1" name="Oval 106"/>
            <p:cNvSpPr>
              <a:spLocks noChangeArrowheads="1"/>
            </p:cNvSpPr>
            <p:nvPr/>
          </p:nvSpPr>
          <p:spPr bwMode="ltGray">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2" name="Oval 107"/>
            <p:cNvSpPr>
              <a:spLocks noChangeArrowheads="1"/>
            </p:cNvSpPr>
            <p:nvPr/>
          </p:nvSpPr>
          <p:spPr bwMode="ltGray">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3" name="Oval 108"/>
            <p:cNvSpPr>
              <a:spLocks noChangeArrowheads="1"/>
            </p:cNvSpPr>
            <p:nvPr/>
          </p:nvSpPr>
          <p:spPr bwMode="ltGray">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4" name="Oval 109"/>
            <p:cNvSpPr>
              <a:spLocks noChangeArrowheads="1"/>
            </p:cNvSpPr>
            <p:nvPr/>
          </p:nvSpPr>
          <p:spPr bwMode="ltGray">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5" name="Oval 110"/>
            <p:cNvSpPr>
              <a:spLocks noChangeArrowheads="1"/>
            </p:cNvSpPr>
            <p:nvPr/>
          </p:nvSpPr>
          <p:spPr bwMode="ltGray">
            <a:xfrm>
              <a:off x="614" y="422"/>
              <a:ext cx="739" cy="747"/>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76" name="Oval 111"/>
            <p:cNvSpPr>
              <a:spLocks noChangeArrowheads="1"/>
            </p:cNvSpPr>
            <p:nvPr/>
          </p:nvSpPr>
          <p:spPr bwMode="ltGray">
            <a:xfrm>
              <a:off x="629" y="445"/>
              <a:ext cx="708" cy="708"/>
            </a:xfrm>
            <a:prstGeom prst="ellipse">
              <a:avLst/>
            </a:prstGeom>
            <a:solidFill>
              <a:srgbClr val="8C7F6D"/>
            </a:solidFill>
            <a:ln w="9525">
              <a:solidFill>
                <a:srgbClr val="83725B"/>
              </a:solidFill>
              <a:miter lim="800000"/>
              <a:headEnd/>
              <a:tailEnd/>
            </a:ln>
          </p:spPr>
          <p:txBody>
            <a:bodyPr/>
            <a:lstStyle/>
            <a:p>
              <a:endParaRPr lang="en-US" dirty="0">
                <a:solidFill>
                  <a:srgbClr val="003896"/>
                </a:solidFill>
              </a:endParaRPr>
            </a:p>
          </p:txBody>
        </p:sp>
        <p:sp>
          <p:nvSpPr>
            <p:cNvPr id="77" name="Oval 112"/>
            <p:cNvSpPr>
              <a:spLocks noChangeArrowheads="1"/>
            </p:cNvSpPr>
            <p:nvPr/>
          </p:nvSpPr>
          <p:spPr bwMode="ltGray">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8" name="Oval 113"/>
            <p:cNvSpPr>
              <a:spLocks noChangeArrowheads="1"/>
            </p:cNvSpPr>
            <p:nvPr/>
          </p:nvSpPr>
          <p:spPr bwMode="ltGray">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9" name="Oval 114"/>
            <p:cNvSpPr>
              <a:spLocks noChangeArrowheads="1"/>
            </p:cNvSpPr>
            <p:nvPr/>
          </p:nvSpPr>
          <p:spPr bwMode="ltGray">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0" name="Oval 115"/>
            <p:cNvSpPr>
              <a:spLocks noChangeArrowheads="1"/>
            </p:cNvSpPr>
            <p:nvPr/>
          </p:nvSpPr>
          <p:spPr bwMode="ltGray">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1" name="Oval 116"/>
            <p:cNvSpPr>
              <a:spLocks noChangeArrowheads="1"/>
            </p:cNvSpPr>
            <p:nvPr/>
          </p:nvSpPr>
          <p:spPr bwMode="ltGray">
            <a:xfrm>
              <a:off x="629" y="445"/>
              <a:ext cx="708" cy="708"/>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2" name="Oval 117"/>
            <p:cNvSpPr>
              <a:spLocks noChangeArrowheads="1"/>
            </p:cNvSpPr>
            <p:nvPr/>
          </p:nvSpPr>
          <p:spPr bwMode="ltGray">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3" name="Oval 118" descr="face"/>
            <p:cNvSpPr>
              <a:spLocks noChangeArrowheads="1"/>
            </p:cNvSpPr>
            <p:nvPr/>
          </p:nvSpPr>
          <p:spPr bwMode="ltGray">
            <a:xfrm>
              <a:off x="633" y="445"/>
              <a:ext cx="700" cy="701"/>
            </a:xfrm>
            <a:prstGeom prst="ellipse">
              <a:avLst/>
            </a:prstGeom>
            <a:blipFill dpi="0" rotWithShape="1">
              <a:blip r:embed="rId8">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endParaRPr>
            </a:p>
          </p:txBody>
        </p:sp>
        <p:sp>
          <p:nvSpPr>
            <p:cNvPr id="84" name="Oval 119"/>
            <p:cNvSpPr>
              <a:spLocks noChangeArrowheads="1"/>
            </p:cNvSpPr>
            <p:nvPr/>
          </p:nvSpPr>
          <p:spPr bwMode="ltGray">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5" name="Oval 120"/>
            <p:cNvSpPr>
              <a:spLocks noChangeArrowheads="1"/>
            </p:cNvSpPr>
            <p:nvPr/>
          </p:nvSpPr>
          <p:spPr bwMode="ltGray">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6" name="Oval 121"/>
            <p:cNvSpPr>
              <a:spLocks noChangeArrowheads="1"/>
            </p:cNvSpPr>
            <p:nvPr/>
          </p:nvSpPr>
          <p:spPr bwMode="ltGray">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7" name="Oval 122"/>
            <p:cNvSpPr>
              <a:spLocks noChangeArrowheads="1"/>
            </p:cNvSpPr>
            <p:nvPr/>
          </p:nvSpPr>
          <p:spPr bwMode="ltGray">
            <a:xfrm>
              <a:off x="264" y="2002"/>
              <a:ext cx="1213" cy="1205"/>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8" name="Oval 123"/>
            <p:cNvSpPr>
              <a:spLocks noChangeArrowheads="1"/>
            </p:cNvSpPr>
            <p:nvPr/>
          </p:nvSpPr>
          <p:spPr bwMode="ltGray">
            <a:xfrm>
              <a:off x="303" y="2033"/>
              <a:ext cx="1135" cy="1143"/>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9" name="Oval 124"/>
            <p:cNvSpPr>
              <a:spLocks noChangeArrowheads="1"/>
            </p:cNvSpPr>
            <p:nvPr/>
          </p:nvSpPr>
          <p:spPr bwMode="ltGray">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0" name="Oval 125"/>
            <p:cNvSpPr>
              <a:spLocks noChangeArrowheads="1"/>
            </p:cNvSpPr>
            <p:nvPr/>
          </p:nvSpPr>
          <p:spPr bwMode="ltGray">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1" name="Oval 126"/>
            <p:cNvSpPr>
              <a:spLocks noChangeArrowheads="1"/>
            </p:cNvSpPr>
            <p:nvPr/>
          </p:nvSpPr>
          <p:spPr bwMode="ltGray">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2" name="Oval 127"/>
            <p:cNvSpPr>
              <a:spLocks noChangeArrowheads="1"/>
            </p:cNvSpPr>
            <p:nvPr/>
          </p:nvSpPr>
          <p:spPr bwMode="ltGray">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3" name="Oval 128" descr="new smal workers"/>
            <p:cNvSpPr>
              <a:spLocks noChangeArrowheads="1"/>
            </p:cNvSpPr>
            <p:nvPr/>
          </p:nvSpPr>
          <p:spPr bwMode="ltGray">
            <a:xfrm>
              <a:off x="304" y="2033"/>
              <a:ext cx="1135" cy="1143"/>
            </a:xfrm>
            <a:prstGeom prst="ellipse">
              <a:avLst/>
            </a:prstGeom>
            <a:blipFill dpi="0" rotWithShape="1">
              <a:blip r:embed="rId9">
                <a:lum contrast="12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en-US" dirty="0">
                <a:solidFill>
                  <a:srgbClr val="003896"/>
                </a:solidFill>
              </a:endParaRPr>
            </a:p>
          </p:txBody>
        </p:sp>
        <p:sp>
          <p:nvSpPr>
            <p:cNvPr id="94" name="Oval 129"/>
            <p:cNvSpPr>
              <a:spLocks noChangeArrowheads="1"/>
            </p:cNvSpPr>
            <p:nvPr/>
          </p:nvSpPr>
          <p:spPr bwMode="ltGray">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5" name="Oval 130"/>
            <p:cNvSpPr>
              <a:spLocks noChangeArrowheads="1"/>
            </p:cNvSpPr>
            <p:nvPr/>
          </p:nvSpPr>
          <p:spPr bwMode="ltGray">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6" name="Oval 131"/>
            <p:cNvSpPr>
              <a:spLocks noChangeArrowheads="1"/>
            </p:cNvSpPr>
            <p:nvPr/>
          </p:nvSpPr>
          <p:spPr bwMode="ltGray">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7" name="Oval 132"/>
            <p:cNvSpPr>
              <a:spLocks noChangeArrowheads="1"/>
            </p:cNvSpPr>
            <p:nvPr/>
          </p:nvSpPr>
          <p:spPr bwMode="ltGray">
            <a:xfrm>
              <a:off x="614" y="2990"/>
              <a:ext cx="1003" cy="1011"/>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98" name="Oval 133"/>
            <p:cNvSpPr>
              <a:spLocks noChangeArrowheads="1"/>
            </p:cNvSpPr>
            <p:nvPr/>
          </p:nvSpPr>
          <p:spPr bwMode="ltGray">
            <a:xfrm>
              <a:off x="645" y="3021"/>
              <a:ext cx="941" cy="949"/>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99" name="Oval 134"/>
            <p:cNvSpPr>
              <a:spLocks noChangeArrowheads="1"/>
            </p:cNvSpPr>
            <p:nvPr/>
          </p:nvSpPr>
          <p:spPr bwMode="ltGray">
            <a:xfrm>
              <a:off x="598" y="2959"/>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0" name="Oval 135"/>
            <p:cNvSpPr>
              <a:spLocks noChangeArrowheads="1"/>
            </p:cNvSpPr>
            <p:nvPr/>
          </p:nvSpPr>
          <p:spPr bwMode="ltGray">
            <a:xfrm>
              <a:off x="567" y="2959"/>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1" name="Oval 136"/>
            <p:cNvSpPr>
              <a:spLocks noChangeArrowheads="1"/>
            </p:cNvSpPr>
            <p:nvPr/>
          </p:nvSpPr>
          <p:spPr bwMode="ltGray">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2" name="Oval 137"/>
            <p:cNvSpPr>
              <a:spLocks noChangeArrowheads="1"/>
            </p:cNvSpPr>
            <p:nvPr/>
          </p:nvSpPr>
          <p:spPr bwMode="ltGray">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3" name="Oval 138" descr="boom"/>
            <p:cNvSpPr>
              <a:spLocks noChangeArrowheads="1"/>
            </p:cNvSpPr>
            <p:nvPr/>
          </p:nvSpPr>
          <p:spPr bwMode="ltGray">
            <a:xfrm>
              <a:off x="638" y="3018"/>
              <a:ext cx="949" cy="957"/>
            </a:xfrm>
            <a:prstGeom prst="ellipse">
              <a:avLst/>
            </a:prstGeom>
            <a:blipFill dpi="0" rotWithShape="1">
              <a:blip r:embed="rId10">
                <a:lum contrast="6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solidFill>
                  <a:srgbClr val="003896"/>
                </a:solidFill>
              </a:endParaRPr>
            </a:p>
          </p:txBody>
        </p:sp>
        <p:sp>
          <p:nvSpPr>
            <p:cNvPr id="104" name="Oval 139"/>
            <p:cNvSpPr>
              <a:spLocks noChangeArrowheads="1"/>
            </p:cNvSpPr>
            <p:nvPr/>
          </p:nvSpPr>
          <p:spPr bwMode="ltGray">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5" name="Oval 140"/>
            <p:cNvSpPr>
              <a:spLocks noChangeArrowheads="1"/>
            </p:cNvSpPr>
            <p:nvPr/>
          </p:nvSpPr>
          <p:spPr bwMode="ltGray">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6" name="Oval 141"/>
            <p:cNvSpPr>
              <a:spLocks noChangeArrowheads="1"/>
            </p:cNvSpPr>
            <p:nvPr/>
          </p:nvSpPr>
          <p:spPr bwMode="ltGray">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grpSp>
      <p:pic>
        <p:nvPicPr>
          <p:cNvPr id="107" name="Picture 172"/>
          <p:cNvPicPr preferRelativeResize="0">
            <a:picLocks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gray">
          <a:xfrm>
            <a:off x="671608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4" name="Working Draft Text" hidden="1"/>
          <p:cNvSpPr txBox="1">
            <a:spLocks noChangeArrowheads="1"/>
          </p:cNvSpPr>
          <p:nvPr/>
        </p:nvSpPr>
        <p:spPr bwMode="gray">
          <a:xfrm>
            <a:off x="3328989" y="1369088"/>
            <a:ext cx="1014109"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1" dirty="0">
                <a:solidFill>
                  <a:srgbClr val="003896"/>
                </a:solidFill>
                <a:latin typeface="Arial"/>
              </a:rPr>
              <a:t>WORKING DRAFT</a:t>
            </a:r>
          </a:p>
        </p:txBody>
      </p:sp>
      <p:sp>
        <p:nvSpPr>
          <p:cNvPr id="6" name="Working Draft" hidden="1"/>
          <p:cNvSpPr txBox="1">
            <a:spLocks noChangeArrowheads="1"/>
          </p:cNvSpPr>
          <p:nvPr/>
        </p:nvSpPr>
        <p:spPr bwMode="gray">
          <a:xfrm>
            <a:off x="3328988" y="1527823"/>
            <a:ext cx="3270126"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Last Modified 2015/03/15 10:53 PM South Africa Standard Time</a:t>
            </a:r>
          </a:p>
        </p:txBody>
      </p:sp>
      <p:sp>
        <p:nvSpPr>
          <p:cNvPr id="7" name="Printed" hidden="1"/>
          <p:cNvSpPr txBox="1">
            <a:spLocks noChangeArrowheads="1"/>
          </p:cNvSpPr>
          <p:nvPr/>
        </p:nvSpPr>
        <p:spPr bwMode="gray">
          <a:xfrm>
            <a:off x="3328989" y="1688179"/>
            <a:ext cx="3009613"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Printed 2015/03/15 10:40 PM South Africa Standard Time</a:t>
            </a:r>
          </a:p>
        </p:txBody>
      </p:sp>
      <p:grpSp>
        <p:nvGrpSpPr>
          <p:cNvPr id="8" name="McK Title Elements" hidden="1"/>
          <p:cNvGrpSpPr>
            <a:grpSpLocks/>
          </p:cNvGrpSpPr>
          <p:nvPr/>
        </p:nvGrpSpPr>
        <p:grpSpPr bwMode="gray">
          <a:xfrm>
            <a:off x="3328989" y="5106013"/>
            <a:ext cx="5036085" cy="494023"/>
            <a:chOff x="1663" y="3106"/>
            <a:chExt cx="3109" cy="305"/>
          </a:xfrm>
        </p:grpSpPr>
        <p:sp>
          <p:nvSpPr>
            <p:cNvPr id="9" name="McK Document type"/>
            <p:cNvSpPr txBox="1">
              <a:spLocks noChangeArrowheads="1"/>
            </p:cNvSpPr>
            <p:nvPr/>
          </p:nvSpPr>
          <p:spPr bwMode="gray">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gray">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gray">
          <a:xfrm>
            <a:off x="3328988" y="2283911"/>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gray">
          <a:xfrm>
            <a:off x="3328988" y="3945341"/>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sp>
        <p:nvSpPr>
          <p:cNvPr id="112" name="doc id"/>
          <p:cNvSpPr>
            <a:spLocks noChangeArrowheads="1"/>
          </p:cNvSpPr>
          <p:nvPr userDrawn="1"/>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Tree>
    <p:extLst>
      <p:ext uri="{BB962C8B-B14F-4D97-AF65-F5344CB8AC3E}">
        <p14:creationId xmlns:p14="http://schemas.microsoft.com/office/powerpoint/2010/main" val="3345270429"/>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2183704878"/>
              </p:ext>
            </p:ext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spid="_x0000_s384414"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9" y="1589"/>
                        <a:ext cx="1587" cy="1587"/>
                      </a:xfrm>
                      <a:prstGeom prst="rect">
                        <a:avLst/>
                      </a:prstGeom>
                    </p:spPr>
                  </p:pic>
                </p:oleObj>
              </mc:Fallback>
            </mc:AlternateContent>
          </a:graphicData>
        </a:graphic>
      </p:graphicFrame>
      <p:sp>
        <p:nvSpPr>
          <p:cNvPr id="16"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1091631850"/>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0188498"/>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200025" y="328613"/>
            <a:ext cx="6985000" cy="311150"/>
          </a:xfrm>
        </p:spPr>
        <p:txBody>
          <a:bodyPr/>
          <a:lstStyle/>
          <a:p>
            <a:r>
              <a:rPr lang="en-US"/>
              <a:t>Click to edit Master title style</a:t>
            </a:r>
            <a:endParaRPr lang="en-ZA"/>
          </a:p>
        </p:txBody>
      </p:sp>
      <p:sp>
        <p:nvSpPr>
          <p:cNvPr id="3" name="SmartArt Placeholder 2"/>
          <p:cNvSpPr>
            <a:spLocks noGrp="1"/>
          </p:cNvSpPr>
          <p:nvPr>
            <p:ph type="dgm" idx="1"/>
          </p:nvPr>
        </p:nvSpPr>
        <p:spPr>
          <a:xfrm>
            <a:off x="438150" y="1890713"/>
            <a:ext cx="6783388" cy="1222375"/>
          </a:xfrm>
        </p:spPr>
        <p:txBody>
          <a:bodyPr/>
          <a:lstStyle/>
          <a:p>
            <a:pPr lvl="0"/>
            <a:endParaRPr lang="en-ZA" noProof="0" dirty="0"/>
          </a:p>
        </p:txBody>
      </p:sp>
      <p:sp>
        <p:nvSpPr>
          <p:cNvPr id="4" name="Rectangle 39"/>
          <p:cNvSpPr>
            <a:spLocks noGrp="1" noChangeArrowheads="1"/>
          </p:cNvSpPr>
          <p:nvPr>
            <p:ph type="sldNum" sz="quarter" idx="10"/>
            <p:custDataLst>
              <p:tags r:id="rId1"/>
            </p:custDataLst>
          </p:nvPr>
        </p:nvSpPr>
        <p:spPr>
          <a:xfrm>
            <a:off x="7185025" y="6626225"/>
            <a:ext cx="1651000" cy="152400"/>
          </a:xfrm>
          <a:prstGeom prst="rect">
            <a:avLst/>
          </a:prstGeom>
          <a:ln/>
        </p:spPr>
        <p:txBody>
          <a:bodyPr/>
          <a:lstStyle>
            <a:lvl1pPr>
              <a:defRPr/>
            </a:lvl1pPr>
          </a:lstStyle>
          <a:p>
            <a:pPr>
              <a:defRPr/>
            </a:pPr>
            <a:fld id="{94862C50-6DC4-4749-83E9-C813476C3614}" type="slidenum">
              <a:rPr lang="en-GB">
                <a:solidFill>
                  <a:srgbClr val="003896"/>
                </a:solidFill>
              </a:rPr>
              <a:pPr>
                <a:defRPr/>
              </a:pPr>
              <a:t>‹#›</a:t>
            </a:fld>
            <a:endParaRPr lang="en-GB" dirty="0">
              <a:solidFill>
                <a:srgbClr val="003896"/>
              </a:solidFill>
            </a:endParaRPr>
          </a:p>
        </p:txBody>
      </p:sp>
    </p:spTree>
    <p:extLst>
      <p:ext uri="{BB962C8B-B14F-4D97-AF65-F5344CB8AC3E}">
        <p14:creationId xmlns:p14="http://schemas.microsoft.com/office/powerpoint/2010/main" val="3080809188"/>
      </p:ext>
    </p:extLst>
  </p:cSld>
  <p:clrMapOvr>
    <a:masterClrMapping/>
  </p:clrMapOvr>
  <p:transition spd="slow"/>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2548304641"/>
              </p:ext>
            </p:extLst>
          </p:nvPr>
        </p:nvGraphicFramePr>
        <p:xfrm>
          <a:off x="1622" y="1622"/>
          <a:ext cx="1619" cy="1619"/>
        </p:xfrm>
        <a:graphic>
          <a:graphicData uri="http://schemas.openxmlformats.org/presentationml/2006/ole">
            <mc:AlternateContent xmlns:mc="http://schemas.openxmlformats.org/markup-compatibility/2006">
              <mc:Choice xmlns:v="urn:schemas-microsoft-com:vml" Requires="v">
                <p:oleObj spid="_x0000_s386462"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2" y="1622"/>
                        <a:ext cx="1619" cy="1619"/>
                      </a:xfrm>
                      <a:prstGeom prst="rect">
                        <a:avLst/>
                      </a:prstGeom>
                    </p:spPr>
                  </p:pic>
                </p:oleObj>
              </mc:Fallback>
            </mc:AlternateContent>
          </a:graphicData>
        </a:graphic>
      </p:graphicFrame>
      <p:grpSp>
        <p:nvGrpSpPr>
          <p:cNvPr id="64" name="Group 1227"/>
          <p:cNvGrpSpPr>
            <a:grpSpLocks/>
          </p:cNvGrpSpPr>
          <p:nvPr userDrawn="1"/>
        </p:nvGrpSpPr>
        <p:grpSpPr bwMode="ltGray">
          <a:xfrm>
            <a:off x="0" y="1"/>
            <a:ext cx="2819400" cy="6858000"/>
            <a:chOff x="-3" y="0"/>
            <a:chExt cx="1776" cy="4320"/>
          </a:xfrm>
        </p:grpSpPr>
        <p:pic>
          <p:nvPicPr>
            <p:cNvPr id="65" name="Picture 23" descr="d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ltGray">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Oval 101"/>
            <p:cNvSpPr>
              <a:spLocks noChangeArrowheads="1"/>
            </p:cNvSpPr>
            <p:nvPr/>
          </p:nvSpPr>
          <p:spPr bwMode="ltGray">
            <a:xfrm>
              <a:off x="232" y="819"/>
              <a:ext cx="1448" cy="1447"/>
            </a:xfrm>
            <a:prstGeom prst="ellipse">
              <a:avLst/>
            </a:prstGeom>
            <a:solidFill>
              <a:srgbClr val="83725B"/>
            </a:solidFill>
            <a:ln w="9525">
              <a:solidFill>
                <a:srgbClr val="83725B"/>
              </a:solidFill>
              <a:round/>
              <a:headEnd/>
              <a:tailEnd/>
            </a:ln>
          </p:spPr>
          <p:txBody>
            <a:bodyPr/>
            <a:lstStyle/>
            <a:p>
              <a:endParaRPr lang="en-US" dirty="0">
                <a:solidFill>
                  <a:srgbClr val="003896"/>
                </a:solidFill>
              </a:endParaRPr>
            </a:p>
          </p:txBody>
        </p:sp>
        <p:sp>
          <p:nvSpPr>
            <p:cNvPr id="67" name="Oval 102" descr="coolers"/>
            <p:cNvSpPr>
              <a:spLocks noChangeArrowheads="1"/>
            </p:cNvSpPr>
            <p:nvPr/>
          </p:nvSpPr>
          <p:spPr bwMode="ltGray">
            <a:xfrm>
              <a:off x="276" y="858"/>
              <a:ext cx="1361" cy="1369"/>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endParaRPr>
            </a:p>
          </p:txBody>
        </p:sp>
        <p:sp>
          <p:nvSpPr>
            <p:cNvPr id="68" name="Oval 103"/>
            <p:cNvSpPr>
              <a:spLocks noChangeArrowheads="1"/>
            </p:cNvSpPr>
            <p:nvPr/>
          </p:nvSpPr>
          <p:spPr bwMode="ltGray">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69" name="Oval 104"/>
            <p:cNvSpPr>
              <a:spLocks noChangeArrowheads="1"/>
            </p:cNvSpPr>
            <p:nvPr/>
          </p:nvSpPr>
          <p:spPr bwMode="ltGray">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0" name="Oval 105"/>
            <p:cNvSpPr>
              <a:spLocks noChangeArrowheads="1"/>
            </p:cNvSpPr>
            <p:nvPr/>
          </p:nvSpPr>
          <p:spPr bwMode="ltGray">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1" name="Oval 106"/>
            <p:cNvSpPr>
              <a:spLocks noChangeArrowheads="1"/>
            </p:cNvSpPr>
            <p:nvPr/>
          </p:nvSpPr>
          <p:spPr bwMode="ltGray">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2" name="Oval 107"/>
            <p:cNvSpPr>
              <a:spLocks noChangeArrowheads="1"/>
            </p:cNvSpPr>
            <p:nvPr/>
          </p:nvSpPr>
          <p:spPr bwMode="ltGray">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3" name="Oval 108"/>
            <p:cNvSpPr>
              <a:spLocks noChangeArrowheads="1"/>
            </p:cNvSpPr>
            <p:nvPr/>
          </p:nvSpPr>
          <p:spPr bwMode="ltGray">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4" name="Oval 109"/>
            <p:cNvSpPr>
              <a:spLocks noChangeArrowheads="1"/>
            </p:cNvSpPr>
            <p:nvPr/>
          </p:nvSpPr>
          <p:spPr bwMode="ltGray">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5" name="Oval 110"/>
            <p:cNvSpPr>
              <a:spLocks noChangeArrowheads="1"/>
            </p:cNvSpPr>
            <p:nvPr/>
          </p:nvSpPr>
          <p:spPr bwMode="ltGray">
            <a:xfrm>
              <a:off x="614" y="422"/>
              <a:ext cx="739" cy="747"/>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76" name="Oval 111"/>
            <p:cNvSpPr>
              <a:spLocks noChangeArrowheads="1"/>
            </p:cNvSpPr>
            <p:nvPr/>
          </p:nvSpPr>
          <p:spPr bwMode="ltGray">
            <a:xfrm>
              <a:off x="629" y="445"/>
              <a:ext cx="708" cy="708"/>
            </a:xfrm>
            <a:prstGeom prst="ellipse">
              <a:avLst/>
            </a:prstGeom>
            <a:solidFill>
              <a:srgbClr val="8C7F6D"/>
            </a:solidFill>
            <a:ln w="9525">
              <a:solidFill>
                <a:srgbClr val="83725B"/>
              </a:solidFill>
              <a:miter lim="800000"/>
              <a:headEnd/>
              <a:tailEnd/>
            </a:ln>
          </p:spPr>
          <p:txBody>
            <a:bodyPr/>
            <a:lstStyle/>
            <a:p>
              <a:endParaRPr lang="en-US" dirty="0">
                <a:solidFill>
                  <a:srgbClr val="003896"/>
                </a:solidFill>
              </a:endParaRPr>
            </a:p>
          </p:txBody>
        </p:sp>
        <p:sp>
          <p:nvSpPr>
            <p:cNvPr id="77" name="Oval 112"/>
            <p:cNvSpPr>
              <a:spLocks noChangeArrowheads="1"/>
            </p:cNvSpPr>
            <p:nvPr/>
          </p:nvSpPr>
          <p:spPr bwMode="ltGray">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8" name="Oval 113"/>
            <p:cNvSpPr>
              <a:spLocks noChangeArrowheads="1"/>
            </p:cNvSpPr>
            <p:nvPr/>
          </p:nvSpPr>
          <p:spPr bwMode="ltGray">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9" name="Oval 114"/>
            <p:cNvSpPr>
              <a:spLocks noChangeArrowheads="1"/>
            </p:cNvSpPr>
            <p:nvPr/>
          </p:nvSpPr>
          <p:spPr bwMode="ltGray">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0" name="Oval 115"/>
            <p:cNvSpPr>
              <a:spLocks noChangeArrowheads="1"/>
            </p:cNvSpPr>
            <p:nvPr/>
          </p:nvSpPr>
          <p:spPr bwMode="ltGray">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1" name="Oval 116"/>
            <p:cNvSpPr>
              <a:spLocks noChangeArrowheads="1"/>
            </p:cNvSpPr>
            <p:nvPr/>
          </p:nvSpPr>
          <p:spPr bwMode="ltGray">
            <a:xfrm>
              <a:off x="629" y="445"/>
              <a:ext cx="708" cy="708"/>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2" name="Oval 117"/>
            <p:cNvSpPr>
              <a:spLocks noChangeArrowheads="1"/>
            </p:cNvSpPr>
            <p:nvPr/>
          </p:nvSpPr>
          <p:spPr bwMode="ltGray">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3" name="Oval 118" descr="face"/>
            <p:cNvSpPr>
              <a:spLocks noChangeArrowheads="1"/>
            </p:cNvSpPr>
            <p:nvPr/>
          </p:nvSpPr>
          <p:spPr bwMode="ltGray">
            <a:xfrm>
              <a:off x="633" y="445"/>
              <a:ext cx="700" cy="701"/>
            </a:xfrm>
            <a:prstGeom prst="ellipse">
              <a:avLst/>
            </a:prstGeom>
            <a:blipFill dpi="0" rotWithShape="1">
              <a:blip r:embed="rId8">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endParaRPr>
            </a:p>
          </p:txBody>
        </p:sp>
        <p:sp>
          <p:nvSpPr>
            <p:cNvPr id="84" name="Oval 119"/>
            <p:cNvSpPr>
              <a:spLocks noChangeArrowheads="1"/>
            </p:cNvSpPr>
            <p:nvPr/>
          </p:nvSpPr>
          <p:spPr bwMode="ltGray">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5" name="Oval 120"/>
            <p:cNvSpPr>
              <a:spLocks noChangeArrowheads="1"/>
            </p:cNvSpPr>
            <p:nvPr/>
          </p:nvSpPr>
          <p:spPr bwMode="ltGray">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6" name="Oval 121"/>
            <p:cNvSpPr>
              <a:spLocks noChangeArrowheads="1"/>
            </p:cNvSpPr>
            <p:nvPr/>
          </p:nvSpPr>
          <p:spPr bwMode="ltGray">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7" name="Oval 122"/>
            <p:cNvSpPr>
              <a:spLocks noChangeArrowheads="1"/>
            </p:cNvSpPr>
            <p:nvPr/>
          </p:nvSpPr>
          <p:spPr bwMode="ltGray">
            <a:xfrm>
              <a:off x="264" y="2002"/>
              <a:ext cx="1213" cy="1205"/>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8" name="Oval 123"/>
            <p:cNvSpPr>
              <a:spLocks noChangeArrowheads="1"/>
            </p:cNvSpPr>
            <p:nvPr/>
          </p:nvSpPr>
          <p:spPr bwMode="ltGray">
            <a:xfrm>
              <a:off x="303" y="2033"/>
              <a:ext cx="1135" cy="1143"/>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9" name="Oval 124"/>
            <p:cNvSpPr>
              <a:spLocks noChangeArrowheads="1"/>
            </p:cNvSpPr>
            <p:nvPr/>
          </p:nvSpPr>
          <p:spPr bwMode="ltGray">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0" name="Oval 125"/>
            <p:cNvSpPr>
              <a:spLocks noChangeArrowheads="1"/>
            </p:cNvSpPr>
            <p:nvPr/>
          </p:nvSpPr>
          <p:spPr bwMode="ltGray">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1" name="Oval 126"/>
            <p:cNvSpPr>
              <a:spLocks noChangeArrowheads="1"/>
            </p:cNvSpPr>
            <p:nvPr/>
          </p:nvSpPr>
          <p:spPr bwMode="ltGray">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2" name="Oval 127"/>
            <p:cNvSpPr>
              <a:spLocks noChangeArrowheads="1"/>
            </p:cNvSpPr>
            <p:nvPr/>
          </p:nvSpPr>
          <p:spPr bwMode="ltGray">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3" name="Oval 128" descr="new smal workers"/>
            <p:cNvSpPr>
              <a:spLocks noChangeArrowheads="1"/>
            </p:cNvSpPr>
            <p:nvPr/>
          </p:nvSpPr>
          <p:spPr bwMode="ltGray">
            <a:xfrm>
              <a:off x="304" y="2033"/>
              <a:ext cx="1135" cy="1143"/>
            </a:xfrm>
            <a:prstGeom prst="ellipse">
              <a:avLst/>
            </a:prstGeom>
            <a:blipFill dpi="0" rotWithShape="1">
              <a:blip r:embed="rId9">
                <a:lum contrast="12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en-US" dirty="0">
                <a:solidFill>
                  <a:srgbClr val="003896"/>
                </a:solidFill>
              </a:endParaRPr>
            </a:p>
          </p:txBody>
        </p:sp>
        <p:sp>
          <p:nvSpPr>
            <p:cNvPr id="94" name="Oval 129"/>
            <p:cNvSpPr>
              <a:spLocks noChangeArrowheads="1"/>
            </p:cNvSpPr>
            <p:nvPr/>
          </p:nvSpPr>
          <p:spPr bwMode="ltGray">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5" name="Oval 130"/>
            <p:cNvSpPr>
              <a:spLocks noChangeArrowheads="1"/>
            </p:cNvSpPr>
            <p:nvPr/>
          </p:nvSpPr>
          <p:spPr bwMode="ltGray">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6" name="Oval 131"/>
            <p:cNvSpPr>
              <a:spLocks noChangeArrowheads="1"/>
            </p:cNvSpPr>
            <p:nvPr/>
          </p:nvSpPr>
          <p:spPr bwMode="ltGray">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7" name="Oval 132"/>
            <p:cNvSpPr>
              <a:spLocks noChangeArrowheads="1"/>
            </p:cNvSpPr>
            <p:nvPr/>
          </p:nvSpPr>
          <p:spPr bwMode="ltGray">
            <a:xfrm>
              <a:off x="614" y="2990"/>
              <a:ext cx="1003" cy="1011"/>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98" name="Oval 133"/>
            <p:cNvSpPr>
              <a:spLocks noChangeArrowheads="1"/>
            </p:cNvSpPr>
            <p:nvPr/>
          </p:nvSpPr>
          <p:spPr bwMode="ltGray">
            <a:xfrm>
              <a:off x="645" y="3021"/>
              <a:ext cx="941" cy="949"/>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99" name="Oval 134"/>
            <p:cNvSpPr>
              <a:spLocks noChangeArrowheads="1"/>
            </p:cNvSpPr>
            <p:nvPr/>
          </p:nvSpPr>
          <p:spPr bwMode="ltGray">
            <a:xfrm>
              <a:off x="598" y="2959"/>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0" name="Oval 135"/>
            <p:cNvSpPr>
              <a:spLocks noChangeArrowheads="1"/>
            </p:cNvSpPr>
            <p:nvPr/>
          </p:nvSpPr>
          <p:spPr bwMode="ltGray">
            <a:xfrm>
              <a:off x="567" y="2959"/>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1" name="Oval 136"/>
            <p:cNvSpPr>
              <a:spLocks noChangeArrowheads="1"/>
            </p:cNvSpPr>
            <p:nvPr/>
          </p:nvSpPr>
          <p:spPr bwMode="ltGray">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2" name="Oval 137"/>
            <p:cNvSpPr>
              <a:spLocks noChangeArrowheads="1"/>
            </p:cNvSpPr>
            <p:nvPr/>
          </p:nvSpPr>
          <p:spPr bwMode="ltGray">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3" name="Oval 138" descr="boom"/>
            <p:cNvSpPr>
              <a:spLocks noChangeArrowheads="1"/>
            </p:cNvSpPr>
            <p:nvPr/>
          </p:nvSpPr>
          <p:spPr bwMode="ltGray">
            <a:xfrm>
              <a:off x="638" y="3018"/>
              <a:ext cx="949" cy="957"/>
            </a:xfrm>
            <a:prstGeom prst="ellipse">
              <a:avLst/>
            </a:prstGeom>
            <a:blipFill dpi="0" rotWithShape="1">
              <a:blip r:embed="rId10">
                <a:lum contrast="6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solidFill>
                  <a:srgbClr val="003896"/>
                </a:solidFill>
              </a:endParaRPr>
            </a:p>
          </p:txBody>
        </p:sp>
        <p:sp>
          <p:nvSpPr>
            <p:cNvPr id="104" name="Oval 139"/>
            <p:cNvSpPr>
              <a:spLocks noChangeArrowheads="1"/>
            </p:cNvSpPr>
            <p:nvPr/>
          </p:nvSpPr>
          <p:spPr bwMode="ltGray">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5" name="Oval 140"/>
            <p:cNvSpPr>
              <a:spLocks noChangeArrowheads="1"/>
            </p:cNvSpPr>
            <p:nvPr/>
          </p:nvSpPr>
          <p:spPr bwMode="ltGray">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6" name="Oval 141"/>
            <p:cNvSpPr>
              <a:spLocks noChangeArrowheads="1"/>
            </p:cNvSpPr>
            <p:nvPr/>
          </p:nvSpPr>
          <p:spPr bwMode="ltGray">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grpSp>
      <p:pic>
        <p:nvPicPr>
          <p:cNvPr id="107" name="Picture 172"/>
          <p:cNvPicPr preferRelativeResize="0">
            <a:picLocks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gray">
          <a:xfrm>
            <a:off x="671608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4" name="Working Draft Text" hidden="1"/>
          <p:cNvSpPr txBox="1">
            <a:spLocks noChangeArrowheads="1"/>
          </p:cNvSpPr>
          <p:nvPr/>
        </p:nvSpPr>
        <p:spPr bwMode="gray">
          <a:xfrm>
            <a:off x="3328989" y="1369088"/>
            <a:ext cx="1014109"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1" dirty="0">
                <a:solidFill>
                  <a:srgbClr val="003896"/>
                </a:solidFill>
                <a:latin typeface="Arial"/>
              </a:rPr>
              <a:t>WORKING DRAFT</a:t>
            </a:r>
          </a:p>
        </p:txBody>
      </p:sp>
      <p:sp>
        <p:nvSpPr>
          <p:cNvPr id="6" name="Working Draft" hidden="1"/>
          <p:cNvSpPr txBox="1">
            <a:spLocks noChangeArrowheads="1"/>
          </p:cNvSpPr>
          <p:nvPr/>
        </p:nvSpPr>
        <p:spPr bwMode="gray">
          <a:xfrm>
            <a:off x="3328988" y="1527823"/>
            <a:ext cx="3270126"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Last Modified 2015/03/15 10:53 PM South Africa Standard Time</a:t>
            </a:r>
          </a:p>
        </p:txBody>
      </p:sp>
      <p:sp>
        <p:nvSpPr>
          <p:cNvPr id="7" name="Printed" hidden="1"/>
          <p:cNvSpPr txBox="1">
            <a:spLocks noChangeArrowheads="1"/>
          </p:cNvSpPr>
          <p:nvPr/>
        </p:nvSpPr>
        <p:spPr bwMode="gray">
          <a:xfrm>
            <a:off x="3328989" y="1688179"/>
            <a:ext cx="3009613"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Printed 2015/03/15 10:40 PM South Africa Standard Time</a:t>
            </a:r>
          </a:p>
        </p:txBody>
      </p:sp>
      <p:grpSp>
        <p:nvGrpSpPr>
          <p:cNvPr id="8" name="McK Title Elements" hidden="1"/>
          <p:cNvGrpSpPr>
            <a:grpSpLocks/>
          </p:cNvGrpSpPr>
          <p:nvPr/>
        </p:nvGrpSpPr>
        <p:grpSpPr bwMode="gray">
          <a:xfrm>
            <a:off x="3328989" y="5106013"/>
            <a:ext cx="5036085" cy="494023"/>
            <a:chOff x="1663" y="3106"/>
            <a:chExt cx="3109" cy="305"/>
          </a:xfrm>
        </p:grpSpPr>
        <p:sp>
          <p:nvSpPr>
            <p:cNvPr id="9" name="McK Document type"/>
            <p:cNvSpPr txBox="1">
              <a:spLocks noChangeArrowheads="1"/>
            </p:cNvSpPr>
            <p:nvPr/>
          </p:nvSpPr>
          <p:spPr bwMode="gray">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gray">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gray">
          <a:xfrm>
            <a:off x="3328988" y="2283911"/>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gray">
          <a:xfrm>
            <a:off x="3328988" y="3945341"/>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sp>
        <p:nvSpPr>
          <p:cNvPr id="112" name="doc id"/>
          <p:cNvSpPr>
            <a:spLocks noChangeArrowheads="1"/>
          </p:cNvSpPr>
          <p:nvPr userDrawn="1"/>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Tree>
    <p:extLst>
      <p:ext uri="{BB962C8B-B14F-4D97-AF65-F5344CB8AC3E}">
        <p14:creationId xmlns:p14="http://schemas.microsoft.com/office/powerpoint/2010/main" val="475230163"/>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1116706076"/>
              </p:ext>
            </p:ext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spid="_x0000_s387486"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9" y="1589"/>
                        <a:ext cx="1587" cy="1587"/>
                      </a:xfrm>
                      <a:prstGeom prst="rect">
                        <a:avLst/>
                      </a:prstGeom>
                    </p:spPr>
                  </p:pic>
                </p:oleObj>
              </mc:Fallback>
            </mc:AlternateContent>
          </a:graphicData>
        </a:graphic>
      </p:graphicFrame>
      <p:sp>
        <p:nvSpPr>
          <p:cNvPr id="16"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36317133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a:xfrm>
            <a:off x="4513106" y="1890713"/>
            <a:ext cx="2708434" cy="1256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Slide Number Placeholder 3"/>
          <p:cNvSpPr>
            <a:spLocks noGrp="1"/>
          </p:cNvSpPr>
          <p:nvPr>
            <p:ph type="sldNum" sz="quarter" idx="10"/>
          </p:nvPr>
        </p:nvSpPr>
        <p:spPr/>
        <p:txBody>
          <a:bodyPr/>
          <a:lstStyle>
            <a:lvl1pPr>
              <a:defRPr/>
            </a:lvl1pPr>
          </a:lstStyle>
          <a:p>
            <a:fld id="{CB6F7450-313F-462A-814C-BDB8F1509168}" type="slidenum">
              <a:rPr lang="en-ZA"/>
              <a:pPr/>
              <a:t>‹#›</a:t>
            </a:fld>
            <a:endParaRPr lang="en-ZA" dirty="0"/>
          </a:p>
        </p:txBody>
      </p:sp>
    </p:spTree>
    <p:extLst>
      <p:ext uri="{BB962C8B-B14F-4D97-AF65-F5344CB8AC3E}">
        <p14:creationId xmlns:p14="http://schemas.microsoft.com/office/powerpoint/2010/main" val="2117225046"/>
      </p:ext>
    </p:extLst>
  </p:cSld>
  <p:clrMapOvr>
    <a:masterClrMapping/>
  </p:clrMapOvr>
  <p:transition spd="slow">
    <p:fade/>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67976233"/>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200025" y="328613"/>
            <a:ext cx="6985000" cy="311150"/>
          </a:xfrm>
        </p:spPr>
        <p:txBody>
          <a:bodyPr/>
          <a:lstStyle/>
          <a:p>
            <a:r>
              <a:rPr lang="en-US"/>
              <a:t>Click to edit Master title style</a:t>
            </a:r>
            <a:endParaRPr lang="en-ZA"/>
          </a:p>
        </p:txBody>
      </p:sp>
      <p:sp>
        <p:nvSpPr>
          <p:cNvPr id="3" name="SmartArt Placeholder 2"/>
          <p:cNvSpPr>
            <a:spLocks noGrp="1"/>
          </p:cNvSpPr>
          <p:nvPr>
            <p:ph type="dgm" idx="1"/>
          </p:nvPr>
        </p:nvSpPr>
        <p:spPr>
          <a:xfrm>
            <a:off x="438150" y="1890713"/>
            <a:ext cx="6783388" cy="1222375"/>
          </a:xfrm>
        </p:spPr>
        <p:txBody>
          <a:bodyPr/>
          <a:lstStyle/>
          <a:p>
            <a:pPr lvl="0"/>
            <a:endParaRPr lang="en-ZA" noProof="0" dirty="0"/>
          </a:p>
        </p:txBody>
      </p:sp>
      <p:sp>
        <p:nvSpPr>
          <p:cNvPr id="4" name="Rectangle 39"/>
          <p:cNvSpPr>
            <a:spLocks noGrp="1" noChangeArrowheads="1"/>
          </p:cNvSpPr>
          <p:nvPr>
            <p:ph type="sldNum" sz="quarter" idx="10"/>
            <p:custDataLst>
              <p:tags r:id="rId1"/>
            </p:custDataLst>
          </p:nvPr>
        </p:nvSpPr>
        <p:spPr>
          <a:xfrm>
            <a:off x="7185025" y="6626225"/>
            <a:ext cx="1651000" cy="152400"/>
          </a:xfrm>
          <a:prstGeom prst="rect">
            <a:avLst/>
          </a:prstGeom>
          <a:ln/>
        </p:spPr>
        <p:txBody>
          <a:bodyPr/>
          <a:lstStyle>
            <a:lvl1pPr>
              <a:defRPr/>
            </a:lvl1pPr>
          </a:lstStyle>
          <a:p>
            <a:pPr>
              <a:defRPr/>
            </a:pPr>
            <a:fld id="{94862C50-6DC4-4749-83E9-C813476C3614}" type="slidenum">
              <a:rPr lang="en-GB">
                <a:solidFill>
                  <a:srgbClr val="003896"/>
                </a:solidFill>
              </a:rPr>
              <a:pPr>
                <a:defRPr/>
              </a:pPr>
              <a:t>‹#›</a:t>
            </a:fld>
            <a:endParaRPr lang="en-GB" dirty="0">
              <a:solidFill>
                <a:srgbClr val="003896"/>
              </a:solidFill>
            </a:endParaRPr>
          </a:p>
        </p:txBody>
      </p:sp>
    </p:spTree>
    <p:extLst>
      <p:ext uri="{BB962C8B-B14F-4D97-AF65-F5344CB8AC3E}">
        <p14:creationId xmlns:p14="http://schemas.microsoft.com/office/powerpoint/2010/main" val="3426748012"/>
      </p:ext>
    </p:extLst>
  </p:cSld>
  <p:clrMapOvr>
    <a:masterClrMapping/>
  </p:clrMapOvr>
  <p:transition spd="slow"/>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3116292450"/>
              </p:ext>
            </p:extLst>
          </p:nvPr>
        </p:nvGraphicFramePr>
        <p:xfrm>
          <a:off x="1622" y="1622"/>
          <a:ext cx="1619" cy="1619"/>
        </p:xfrm>
        <a:graphic>
          <a:graphicData uri="http://schemas.openxmlformats.org/presentationml/2006/ole">
            <mc:AlternateContent xmlns:mc="http://schemas.openxmlformats.org/markup-compatibility/2006">
              <mc:Choice xmlns:v="urn:schemas-microsoft-com:vml" Requires="v">
                <p:oleObj spid="_x0000_s389534"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2" y="1622"/>
                        <a:ext cx="1619" cy="1619"/>
                      </a:xfrm>
                      <a:prstGeom prst="rect">
                        <a:avLst/>
                      </a:prstGeom>
                    </p:spPr>
                  </p:pic>
                </p:oleObj>
              </mc:Fallback>
            </mc:AlternateContent>
          </a:graphicData>
        </a:graphic>
      </p:graphicFrame>
      <p:grpSp>
        <p:nvGrpSpPr>
          <p:cNvPr id="64" name="Group 1227"/>
          <p:cNvGrpSpPr>
            <a:grpSpLocks/>
          </p:cNvGrpSpPr>
          <p:nvPr userDrawn="1"/>
        </p:nvGrpSpPr>
        <p:grpSpPr bwMode="ltGray">
          <a:xfrm>
            <a:off x="0" y="1"/>
            <a:ext cx="2819400" cy="6858000"/>
            <a:chOff x="-3" y="0"/>
            <a:chExt cx="1776" cy="4320"/>
          </a:xfrm>
        </p:grpSpPr>
        <p:pic>
          <p:nvPicPr>
            <p:cNvPr id="65" name="Picture 23" descr="d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ltGray">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Oval 101"/>
            <p:cNvSpPr>
              <a:spLocks noChangeArrowheads="1"/>
            </p:cNvSpPr>
            <p:nvPr/>
          </p:nvSpPr>
          <p:spPr bwMode="ltGray">
            <a:xfrm>
              <a:off x="232" y="819"/>
              <a:ext cx="1448" cy="1447"/>
            </a:xfrm>
            <a:prstGeom prst="ellipse">
              <a:avLst/>
            </a:prstGeom>
            <a:solidFill>
              <a:srgbClr val="83725B"/>
            </a:solidFill>
            <a:ln w="9525">
              <a:solidFill>
                <a:srgbClr val="83725B"/>
              </a:solidFill>
              <a:round/>
              <a:headEnd/>
              <a:tailEnd/>
            </a:ln>
          </p:spPr>
          <p:txBody>
            <a:bodyPr/>
            <a:lstStyle/>
            <a:p>
              <a:endParaRPr lang="en-US" dirty="0">
                <a:solidFill>
                  <a:srgbClr val="003896"/>
                </a:solidFill>
              </a:endParaRPr>
            </a:p>
          </p:txBody>
        </p:sp>
        <p:sp>
          <p:nvSpPr>
            <p:cNvPr id="67" name="Oval 102" descr="coolers"/>
            <p:cNvSpPr>
              <a:spLocks noChangeArrowheads="1"/>
            </p:cNvSpPr>
            <p:nvPr/>
          </p:nvSpPr>
          <p:spPr bwMode="ltGray">
            <a:xfrm>
              <a:off x="276" y="858"/>
              <a:ext cx="1361" cy="1369"/>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endParaRPr>
            </a:p>
          </p:txBody>
        </p:sp>
        <p:sp>
          <p:nvSpPr>
            <p:cNvPr id="68" name="Oval 103"/>
            <p:cNvSpPr>
              <a:spLocks noChangeArrowheads="1"/>
            </p:cNvSpPr>
            <p:nvPr/>
          </p:nvSpPr>
          <p:spPr bwMode="ltGray">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69" name="Oval 104"/>
            <p:cNvSpPr>
              <a:spLocks noChangeArrowheads="1"/>
            </p:cNvSpPr>
            <p:nvPr/>
          </p:nvSpPr>
          <p:spPr bwMode="ltGray">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0" name="Oval 105"/>
            <p:cNvSpPr>
              <a:spLocks noChangeArrowheads="1"/>
            </p:cNvSpPr>
            <p:nvPr/>
          </p:nvSpPr>
          <p:spPr bwMode="ltGray">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1" name="Oval 106"/>
            <p:cNvSpPr>
              <a:spLocks noChangeArrowheads="1"/>
            </p:cNvSpPr>
            <p:nvPr/>
          </p:nvSpPr>
          <p:spPr bwMode="ltGray">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2" name="Oval 107"/>
            <p:cNvSpPr>
              <a:spLocks noChangeArrowheads="1"/>
            </p:cNvSpPr>
            <p:nvPr/>
          </p:nvSpPr>
          <p:spPr bwMode="ltGray">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3" name="Oval 108"/>
            <p:cNvSpPr>
              <a:spLocks noChangeArrowheads="1"/>
            </p:cNvSpPr>
            <p:nvPr/>
          </p:nvSpPr>
          <p:spPr bwMode="ltGray">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4" name="Oval 109"/>
            <p:cNvSpPr>
              <a:spLocks noChangeArrowheads="1"/>
            </p:cNvSpPr>
            <p:nvPr/>
          </p:nvSpPr>
          <p:spPr bwMode="ltGray">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5" name="Oval 110"/>
            <p:cNvSpPr>
              <a:spLocks noChangeArrowheads="1"/>
            </p:cNvSpPr>
            <p:nvPr/>
          </p:nvSpPr>
          <p:spPr bwMode="ltGray">
            <a:xfrm>
              <a:off x="614" y="422"/>
              <a:ext cx="739" cy="747"/>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76" name="Oval 111"/>
            <p:cNvSpPr>
              <a:spLocks noChangeArrowheads="1"/>
            </p:cNvSpPr>
            <p:nvPr/>
          </p:nvSpPr>
          <p:spPr bwMode="ltGray">
            <a:xfrm>
              <a:off x="629" y="445"/>
              <a:ext cx="708" cy="708"/>
            </a:xfrm>
            <a:prstGeom prst="ellipse">
              <a:avLst/>
            </a:prstGeom>
            <a:solidFill>
              <a:srgbClr val="8C7F6D"/>
            </a:solidFill>
            <a:ln w="9525">
              <a:solidFill>
                <a:srgbClr val="83725B"/>
              </a:solidFill>
              <a:miter lim="800000"/>
              <a:headEnd/>
              <a:tailEnd/>
            </a:ln>
          </p:spPr>
          <p:txBody>
            <a:bodyPr/>
            <a:lstStyle/>
            <a:p>
              <a:endParaRPr lang="en-US" dirty="0">
                <a:solidFill>
                  <a:srgbClr val="003896"/>
                </a:solidFill>
              </a:endParaRPr>
            </a:p>
          </p:txBody>
        </p:sp>
        <p:sp>
          <p:nvSpPr>
            <p:cNvPr id="77" name="Oval 112"/>
            <p:cNvSpPr>
              <a:spLocks noChangeArrowheads="1"/>
            </p:cNvSpPr>
            <p:nvPr/>
          </p:nvSpPr>
          <p:spPr bwMode="ltGray">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8" name="Oval 113"/>
            <p:cNvSpPr>
              <a:spLocks noChangeArrowheads="1"/>
            </p:cNvSpPr>
            <p:nvPr/>
          </p:nvSpPr>
          <p:spPr bwMode="ltGray">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9" name="Oval 114"/>
            <p:cNvSpPr>
              <a:spLocks noChangeArrowheads="1"/>
            </p:cNvSpPr>
            <p:nvPr/>
          </p:nvSpPr>
          <p:spPr bwMode="ltGray">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0" name="Oval 115"/>
            <p:cNvSpPr>
              <a:spLocks noChangeArrowheads="1"/>
            </p:cNvSpPr>
            <p:nvPr/>
          </p:nvSpPr>
          <p:spPr bwMode="ltGray">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1" name="Oval 116"/>
            <p:cNvSpPr>
              <a:spLocks noChangeArrowheads="1"/>
            </p:cNvSpPr>
            <p:nvPr/>
          </p:nvSpPr>
          <p:spPr bwMode="ltGray">
            <a:xfrm>
              <a:off x="629" y="445"/>
              <a:ext cx="708" cy="708"/>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2" name="Oval 117"/>
            <p:cNvSpPr>
              <a:spLocks noChangeArrowheads="1"/>
            </p:cNvSpPr>
            <p:nvPr/>
          </p:nvSpPr>
          <p:spPr bwMode="ltGray">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3" name="Oval 118" descr="face"/>
            <p:cNvSpPr>
              <a:spLocks noChangeArrowheads="1"/>
            </p:cNvSpPr>
            <p:nvPr/>
          </p:nvSpPr>
          <p:spPr bwMode="ltGray">
            <a:xfrm>
              <a:off x="633" y="445"/>
              <a:ext cx="700" cy="701"/>
            </a:xfrm>
            <a:prstGeom prst="ellipse">
              <a:avLst/>
            </a:prstGeom>
            <a:blipFill dpi="0" rotWithShape="1">
              <a:blip r:embed="rId8">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endParaRPr>
            </a:p>
          </p:txBody>
        </p:sp>
        <p:sp>
          <p:nvSpPr>
            <p:cNvPr id="84" name="Oval 119"/>
            <p:cNvSpPr>
              <a:spLocks noChangeArrowheads="1"/>
            </p:cNvSpPr>
            <p:nvPr/>
          </p:nvSpPr>
          <p:spPr bwMode="ltGray">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5" name="Oval 120"/>
            <p:cNvSpPr>
              <a:spLocks noChangeArrowheads="1"/>
            </p:cNvSpPr>
            <p:nvPr/>
          </p:nvSpPr>
          <p:spPr bwMode="ltGray">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6" name="Oval 121"/>
            <p:cNvSpPr>
              <a:spLocks noChangeArrowheads="1"/>
            </p:cNvSpPr>
            <p:nvPr/>
          </p:nvSpPr>
          <p:spPr bwMode="ltGray">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7" name="Oval 122"/>
            <p:cNvSpPr>
              <a:spLocks noChangeArrowheads="1"/>
            </p:cNvSpPr>
            <p:nvPr/>
          </p:nvSpPr>
          <p:spPr bwMode="ltGray">
            <a:xfrm>
              <a:off x="264" y="2002"/>
              <a:ext cx="1213" cy="1205"/>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8" name="Oval 123"/>
            <p:cNvSpPr>
              <a:spLocks noChangeArrowheads="1"/>
            </p:cNvSpPr>
            <p:nvPr/>
          </p:nvSpPr>
          <p:spPr bwMode="ltGray">
            <a:xfrm>
              <a:off x="303" y="2033"/>
              <a:ext cx="1135" cy="1143"/>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9" name="Oval 124"/>
            <p:cNvSpPr>
              <a:spLocks noChangeArrowheads="1"/>
            </p:cNvSpPr>
            <p:nvPr/>
          </p:nvSpPr>
          <p:spPr bwMode="ltGray">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0" name="Oval 125"/>
            <p:cNvSpPr>
              <a:spLocks noChangeArrowheads="1"/>
            </p:cNvSpPr>
            <p:nvPr/>
          </p:nvSpPr>
          <p:spPr bwMode="ltGray">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1" name="Oval 126"/>
            <p:cNvSpPr>
              <a:spLocks noChangeArrowheads="1"/>
            </p:cNvSpPr>
            <p:nvPr/>
          </p:nvSpPr>
          <p:spPr bwMode="ltGray">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2" name="Oval 127"/>
            <p:cNvSpPr>
              <a:spLocks noChangeArrowheads="1"/>
            </p:cNvSpPr>
            <p:nvPr/>
          </p:nvSpPr>
          <p:spPr bwMode="ltGray">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3" name="Oval 128" descr="new smal workers"/>
            <p:cNvSpPr>
              <a:spLocks noChangeArrowheads="1"/>
            </p:cNvSpPr>
            <p:nvPr/>
          </p:nvSpPr>
          <p:spPr bwMode="ltGray">
            <a:xfrm>
              <a:off x="304" y="2033"/>
              <a:ext cx="1135" cy="1143"/>
            </a:xfrm>
            <a:prstGeom prst="ellipse">
              <a:avLst/>
            </a:prstGeom>
            <a:blipFill dpi="0" rotWithShape="1">
              <a:blip r:embed="rId9">
                <a:lum contrast="12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en-US" dirty="0">
                <a:solidFill>
                  <a:srgbClr val="003896"/>
                </a:solidFill>
              </a:endParaRPr>
            </a:p>
          </p:txBody>
        </p:sp>
        <p:sp>
          <p:nvSpPr>
            <p:cNvPr id="94" name="Oval 129"/>
            <p:cNvSpPr>
              <a:spLocks noChangeArrowheads="1"/>
            </p:cNvSpPr>
            <p:nvPr/>
          </p:nvSpPr>
          <p:spPr bwMode="ltGray">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5" name="Oval 130"/>
            <p:cNvSpPr>
              <a:spLocks noChangeArrowheads="1"/>
            </p:cNvSpPr>
            <p:nvPr/>
          </p:nvSpPr>
          <p:spPr bwMode="ltGray">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6" name="Oval 131"/>
            <p:cNvSpPr>
              <a:spLocks noChangeArrowheads="1"/>
            </p:cNvSpPr>
            <p:nvPr/>
          </p:nvSpPr>
          <p:spPr bwMode="ltGray">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7" name="Oval 132"/>
            <p:cNvSpPr>
              <a:spLocks noChangeArrowheads="1"/>
            </p:cNvSpPr>
            <p:nvPr/>
          </p:nvSpPr>
          <p:spPr bwMode="ltGray">
            <a:xfrm>
              <a:off x="614" y="2990"/>
              <a:ext cx="1003" cy="1011"/>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98" name="Oval 133"/>
            <p:cNvSpPr>
              <a:spLocks noChangeArrowheads="1"/>
            </p:cNvSpPr>
            <p:nvPr/>
          </p:nvSpPr>
          <p:spPr bwMode="ltGray">
            <a:xfrm>
              <a:off x="645" y="3021"/>
              <a:ext cx="941" cy="949"/>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99" name="Oval 134"/>
            <p:cNvSpPr>
              <a:spLocks noChangeArrowheads="1"/>
            </p:cNvSpPr>
            <p:nvPr/>
          </p:nvSpPr>
          <p:spPr bwMode="ltGray">
            <a:xfrm>
              <a:off x="598" y="2959"/>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0" name="Oval 135"/>
            <p:cNvSpPr>
              <a:spLocks noChangeArrowheads="1"/>
            </p:cNvSpPr>
            <p:nvPr/>
          </p:nvSpPr>
          <p:spPr bwMode="ltGray">
            <a:xfrm>
              <a:off x="567" y="2959"/>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1" name="Oval 136"/>
            <p:cNvSpPr>
              <a:spLocks noChangeArrowheads="1"/>
            </p:cNvSpPr>
            <p:nvPr/>
          </p:nvSpPr>
          <p:spPr bwMode="ltGray">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2" name="Oval 137"/>
            <p:cNvSpPr>
              <a:spLocks noChangeArrowheads="1"/>
            </p:cNvSpPr>
            <p:nvPr/>
          </p:nvSpPr>
          <p:spPr bwMode="ltGray">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3" name="Oval 138" descr="boom"/>
            <p:cNvSpPr>
              <a:spLocks noChangeArrowheads="1"/>
            </p:cNvSpPr>
            <p:nvPr/>
          </p:nvSpPr>
          <p:spPr bwMode="ltGray">
            <a:xfrm>
              <a:off x="638" y="3018"/>
              <a:ext cx="949" cy="957"/>
            </a:xfrm>
            <a:prstGeom prst="ellipse">
              <a:avLst/>
            </a:prstGeom>
            <a:blipFill dpi="0" rotWithShape="1">
              <a:blip r:embed="rId10">
                <a:lum contrast="6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solidFill>
                  <a:srgbClr val="003896"/>
                </a:solidFill>
              </a:endParaRPr>
            </a:p>
          </p:txBody>
        </p:sp>
        <p:sp>
          <p:nvSpPr>
            <p:cNvPr id="104" name="Oval 139"/>
            <p:cNvSpPr>
              <a:spLocks noChangeArrowheads="1"/>
            </p:cNvSpPr>
            <p:nvPr/>
          </p:nvSpPr>
          <p:spPr bwMode="ltGray">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5" name="Oval 140"/>
            <p:cNvSpPr>
              <a:spLocks noChangeArrowheads="1"/>
            </p:cNvSpPr>
            <p:nvPr/>
          </p:nvSpPr>
          <p:spPr bwMode="ltGray">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6" name="Oval 141"/>
            <p:cNvSpPr>
              <a:spLocks noChangeArrowheads="1"/>
            </p:cNvSpPr>
            <p:nvPr/>
          </p:nvSpPr>
          <p:spPr bwMode="ltGray">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grpSp>
      <p:pic>
        <p:nvPicPr>
          <p:cNvPr id="107" name="Picture 172"/>
          <p:cNvPicPr preferRelativeResize="0">
            <a:picLocks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gray">
          <a:xfrm>
            <a:off x="671608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4" name="Working Draft Text" hidden="1"/>
          <p:cNvSpPr txBox="1">
            <a:spLocks noChangeArrowheads="1"/>
          </p:cNvSpPr>
          <p:nvPr/>
        </p:nvSpPr>
        <p:spPr bwMode="gray">
          <a:xfrm>
            <a:off x="3328989" y="1369088"/>
            <a:ext cx="1014109"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1" dirty="0">
                <a:solidFill>
                  <a:srgbClr val="003896"/>
                </a:solidFill>
                <a:latin typeface="Arial"/>
              </a:rPr>
              <a:t>WORKING DRAFT</a:t>
            </a:r>
          </a:p>
        </p:txBody>
      </p:sp>
      <p:sp>
        <p:nvSpPr>
          <p:cNvPr id="6" name="Working Draft" hidden="1"/>
          <p:cNvSpPr txBox="1">
            <a:spLocks noChangeArrowheads="1"/>
          </p:cNvSpPr>
          <p:nvPr/>
        </p:nvSpPr>
        <p:spPr bwMode="gray">
          <a:xfrm>
            <a:off x="3328988" y="1527823"/>
            <a:ext cx="3270126"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Last Modified 2015/03/15 10:53 PM South Africa Standard Time</a:t>
            </a:r>
          </a:p>
        </p:txBody>
      </p:sp>
      <p:sp>
        <p:nvSpPr>
          <p:cNvPr id="7" name="Printed" hidden="1"/>
          <p:cNvSpPr txBox="1">
            <a:spLocks noChangeArrowheads="1"/>
          </p:cNvSpPr>
          <p:nvPr/>
        </p:nvSpPr>
        <p:spPr bwMode="gray">
          <a:xfrm>
            <a:off x="3328989" y="1688179"/>
            <a:ext cx="3009613"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Printed 2015/03/15 10:40 PM South Africa Standard Time</a:t>
            </a:r>
          </a:p>
        </p:txBody>
      </p:sp>
      <p:grpSp>
        <p:nvGrpSpPr>
          <p:cNvPr id="8" name="McK Title Elements" hidden="1"/>
          <p:cNvGrpSpPr>
            <a:grpSpLocks/>
          </p:cNvGrpSpPr>
          <p:nvPr/>
        </p:nvGrpSpPr>
        <p:grpSpPr bwMode="gray">
          <a:xfrm>
            <a:off x="3328989" y="5106013"/>
            <a:ext cx="5036085" cy="494023"/>
            <a:chOff x="1663" y="3106"/>
            <a:chExt cx="3109" cy="305"/>
          </a:xfrm>
        </p:grpSpPr>
        <p:sp>
          <p:nvSpPr>
            <p:cNvPr id="9" name="McK Document type"/>
            <p:cNvSpPr txBox="1">
              <a:spLocks noChangeArrowheads="1"/>
            </p:cNvSpPr>
            <p:nvPr/>
          </p:nvSpPr>
          <p:spPr bwMode="gray">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gray">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gray">
          <a:xfrm>
            <a:off x="3328988" y="2283911"/>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gray">
          <a:xfrm>
            <a:off x="3328988" y="3945341"/>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sp>
        <p:nvSpPr>
          <p:cNvPr id="112" name="doc id"/>
          <p:cNvSpPr>
            <a:spLocks noChangeArrowheads="1"/>
          </p:cNvSpPr>
          <p:nvPr userDrawn="1"/>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Tree>
    <p:extLst>
      <p:ext uri="{BB962C8B-B14F-4D97-AF65-F5344CB8AC3E}">
        <p14:creationId xmlns:p14="http://schemas.microsoft.com/office/powerpoint/2010/main" val="415671008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140264880"/>
              </p:ext>
            </p:ext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spid="_x0000_s390558"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9" y="1589"/>
                        <a:ext cx="1587" cy="1587"/>
                      </a:xfrm>
                      <a:prstGeom prst="rect">
                        <a:avLst/>
                      </a:prstGeom>
                    </p:spPr>
                  </p:pic>
                </p:oleObj>
              </mc:Fallback>
            </mc:AlternateContent>
          </a:graphicData>
        </a:graphic>
      </p:graphicFrame>
      <p:sp>
        <p:nvSpPr>
          <p:cNvPr id="16"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2910041987"/>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36029647"/>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a:xfrm>
            <a:off x="457200" y="6453188"/>
            <a:ext cx="1738313" cy="268287"/>
          </a:xfrm>
          <a:prstGeom prst="rect">
            <a:avLst/>
          </a:prstGeom>
        </p:spPr>
        <p:txBody>
          <a:bodyPr/>
          <a:lstStyle>
            <a:lvl1pPr>
              <a:defRPr/>
            </a:lvl1pPr>
          </a:lstStyle>
          <a:p>
            <a:pPr>
              <a:defRPr/>
            </a:pPr>
            <a:r>
              <a:rPr lang="en-US">
                <a:solidFill>
                  <a:srgbClr val="003896"/>
                </a:solidFill>
              </a:rPr>
              <a:t>25 March 2015</a:t>
            </a:r>
            <a:endParaRPr lang="en-ZA" dirty="0">
              <a:solidFill>
                <a:srgbClr val="003896"/>
              </a:solidFill>
            </a:endParaRPr>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dirty="0">
              <a:solidFill>
                <a:srgbClr val="003896"/>
              </a:solidFill>
            </a:endParaRPr>
          </a:p>
        </p:txBody>
      </p:sp>
      <p:sp>
        <p:nvSpPr>
          <p:cNvPr id="6" name="Slide Number Placeholder 5"/>
          <p:cNvSpPr>
            <a:spLocks noGrp="1"/>
          </p:cNvSpPr>
          <p:nvPr>
            <p:ph type="sldNum" sz="quarter" idx="12"/>
          </p:nvPr>
        </p:nvSpPr>
        <p:spPr>
          <a:xfrm>
            <a:off x="3924300" y="6453188"/>
            <a:ext cx="935038" cy="268287"/>
          </a:xfrm>
          <a:prstGeom prst="rect">
            <a:avLst/>
          </a:prstGeom>
        </p:spPr>
        <p:txBody>
          <a:bodyPr/>
          <a:lstStyle>
            <a:lvl1pPr>
              <a:defRPr/>
            </a:lvl1pPr>
          </a:lstStyle>
          <a:p>
            <a:pPr>
              <a:defRPr/>
            </a:pPr>
            <a:fld id="{D6B4D425-5F20-4DE6-8B5E-A06BD5EE764A}" type="slidenum">
              <a:rPr lang="en-ZA">
                <a:solidFill>
                  <a:srgbClr val="003896"/>
                </a:solidFill>
              </a:rPr>
              <a:pPr>
                <a:defRPr/>
              </a:pPr>
              <a:t>‹#›</a:t>
            </a:fld>
            <a:endParaRPr lang="en-ZA" dirty="0">
              <a:solidFill>
                <a:srgbClr val="003896"/>
              </a:solidFill>
            </a:endParaRPr>
          </a:p>
        </p:txBody>
      </p:sp>
    </p:spTree>
    <p:extLst>
      <p:ext uri="{BB962C8B-B14F-4D97-AF65-F5344CB8AC3E}">
        <p14:creationId xmlns:p14="http://schemas.microsoft.com/office/powerpoint/2010/main" val="2202629051"/>
      </p:ext>
    </p:extLst>
  </p:cSld>
  <p:clrMapOvr>
    <a:masterClrMapping/>
  </p:clrMapOvr>
  <p:transition spd="slow">
    <p:fade/>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200025" y="328613"/>
            <a:ext cx="6985000" cy="311150"/>
          </a:xfrm>
        </p:spPr>
        <p:txBody>
          <a:bodyPr/>
          <a:lstStyle/>
          <a:p>
            <a:r>
              <a:rPr lang="en-US"/>
              <a:t>Click to edit Master title style</a:t>
            </a:r>
            <a:endParaRPr lang="en-ZA"/>
          </a:p>
        </p:txBody>
      </p:sp>
      <p:sp>
        <p:nvSpPr>
          <p:cNvPr id="3" name="SmartArt Placeholder 2"/>
          <p:cNvSpPr>
            <a:spLocks noGrp="1"/>
          </p:cNvSpPr>
          <p:nvPr>
            <p:ph type="dgm" idx="1"/>
          </p:nvPr>
        </p:nvSpPr>
        <p:spPr>
          <a:xfrm>
            <a:off x="438150" y="1890713"/>
            <a:ext cx="6783388" cy="1222375"/>
          </a:xfrm>
        </p:spPr>
        <p:txBody>
          <a:bodyPr/>
          <a:lstStyle/>
          <a:p>
            <a:pPr lvl="0"/>
            <a:endParaRPr lang="en-ZA" noProof="0" dirty="0"/>
          </a:p>
        </p:txBody>
      </p:sp>
      <p:sp>
        <p:nvSpPr>
          <p:cNvPr id="4" name="Rectangle 39"/>
          <p:cNvSpPr>
            <a:spLocks noGrp="1" noChangeArrowheads="1"/>
          </p:cNvSpPr>
          <p:nvPr>
            <p:ph type="sldNum" sz="quarter" idx="10"/>
            <p:custDataLst>
              <p:tags r:id="rId1"/>
            </p:custDataLst>
          </p:nvPr>
        </p:nvSpPr>
        <p:spPr>
          <a:xfrm>
            <a:off x="7185025" y="6626225"/>
            <a:ext cx="1651000" cy="152400"/>
          </a:xfrm>
          <a:prstGeom prst="rect">
            <a:avLst/>
          </a:prstGeom>
          <a:ln/>
        </p:spPr>
        <p:txBody>
          <a:bodyPr/>
          <a:lstStyle>
            <a:lvl1pPr>
              <a:defRPr/>
            </a:lvl1pPr>
          </a:lstStyle>
          <a:p>
            <a:pPr>
              <a:defRPr/>
            </a:pPr>
            <a:fld id="{94862C50-6DC4-4749-83E9-C813476C3614}" type="slidenum">
              <a:rPr lang="en-GB">
                <a:solidFill>
                  <a:srgbClr val="003896"/>
                </a:solidFill>
              </a:rPr>
              <a:pPr>
                <a:defRPr/>
              </a:pPr>
              <a:t>‹#›</a:t>
            </a:fld>
            <a:endParaRPr lang="en-GB" dirty="0">
              <a:solidFill>
                <a:srgbClr val="003896"/>
              </a:solidFill>
            </a:endParaRPr>
          </a:p>
        </p:txBody>
      </p:sp>
    </p:spTree>
    <p:extLst>
      <p:ext uri="{BB962C8B-B14F-4D97-AF65-F5344CB8AC3E}">
        <p14:creationId xmlns:p14="http://schemas.microsoft.com/office/powerpoint/2010/main" val="718391569"/>
      </p:ext>
    </p:extLst>
  </p:cSld>
  <p:clrMapOvr>
    <a:masterClrMapping/>
  </p:clrMapOvr>
  <p:transition spd="slow"/>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163650861"/>
              </p:ext>
            </p:extLst>
          </p:nvPr>
        </p:nvGraphicFramePr>
        <p:xfrm>
          <a:off x="1622" y="1622"/>
          <a:ext cx="1619" cy="1619"/>
        </p:xfrm>
        <a:graphic>
          <a:graphicData uri="http://schemas.openxmlformats.org/presentationml/2006/ole">
            <mc:AlternateContent xmlns:mc="http://schemas.openxmlformats.org/markup-compatibility/2006">
              <mc:Choice xmlns:v="urn:schemas-microsoft-com:vml" Requires="v">
                <p:oleObj spid="_x0000_s392606"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2" y="1622"/>
                        <a:ext cx="1619" cy="1619"/>
                      </a:xfrm>
                      <a:prstGeom prst="rect">
                        <a:avLst/>
                      </a:prstGeom>
                    </p:spPr>
                  </p:pic>
                </p:oleObj>
              </mc:Fallback>
            </mc:AlternateContent>
          </a:graphicData>
        </a:graphic>
      </p:graphicFrame>
      <p:grpSp>
        <p:nvGrpSpPr>
          <p:cNvPr id="64" name="Group 1227"/>
          <p:cNvGrpSpPr>
            <a:grpSpLocks/>
          </p:cNvGrpSpPr>
          <p:nvPr userDrawn="1"/>
        </p:nvGrpSpPr>
        <p:grpSpPr bwMode="ltGray">
          <a:xfrm>
            <a:off x="0" y="1"/>
            <a:ext cx="2819400" cy="6858000"/>
            <a:chOff x="-3" y="0"/>
            <a:chExt cx="1776" cy="4320"/>
          </a:xfrm>
        </p:grpSpPr>
        <p:pic>
          <p:nvPicPr>
            <p:cNvPr id="65" name="Picture 23" descr="d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ltGray">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Oval 101"/>
            <p:cNvSpPr>
              <a:spLocks noChangeArrowheads="1"/>
            </p:cNvSpPr>
            <p:nvPr/>
          </p:nvSpPr>
          <p:spPr bwMode="ltGray">
            <a:xfrm>
              <a:off x="232" y="819"/>
              <a:ext cx="1448" cy="1447"/>
            </a:xfrm>
            <a:prstGeom prst="ellipse">
              <a:avLst/>
            </a:prstGeom>
            <a:solidFill>
              <a:srgbClr val="83725B"/>
            </a:solidFill>
            <a:ln w="9525">
              <a:solidFill>
                <a:srgbClr val="83725B"/>
              </a:solidFill>
              <a:round/>
              <a:headEnd/>
              <a:tailEnd/>
            </a:ln>
          </p:spPr>
          <p:txBody>
            <a:bodyPr/>
            <a:lstStyle/>
            <a:p>
              <a:endParaRPr lang="en-US" dirty="0">
                <a:solidFill>
                  <a:srgbClr val="003896"/>
                </a:solidFill>
              </a:endParaRPr>
            </a:p>
          </p:txBody>
        </p:sp>
        <p:sp>
          <p:nvSpPr>
            <p:cNvPr id="67" name="Oval 102" descr="coolers"/>
            <p:cNvSpPr>
              <a:spLocks noChangeArrowheads="1"/>
            </p:cNvSpPr>
            <p:nvPr/>
          </p:nvSpPr>
          <p:spPr bwMode="ltGray">
            <a:xfrm>
              <a:off x="276" y="858"/>
              <a:ext cx="1361" cy="1369"/>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endParaRPr>
            </a:p>
          </p:txBody>
        </p:sp>
        <p:sp>
          <p:nvSpPr>
            <p:cNvPr id="68" name="Oval 103"/>
            <p:cNvSpPr>
              <a:spLocks noChangeArrowheads="1"/>
            </p:cNvSpPr>
            <p:nvPr/>
          </p:nvSpPr>
          <p:spPr bwMode="ltGray">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69" name="Oval 104"/>
            <p:cNvSpPr>
              <a:spLocks noChangeArrowheads="1"/>
            </p:cNvSpPr>
            <p:nvPr/>
          </p:nvSpPr>
          <p:spPr bwMode="ltGray">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0" name="Oval 105"/>
            <p:cNvSpPr>
              <a:spLocks noChangeArrowheads="1"/>
            </p:cNvSpPr>
            <p:nvPr/>
          </p:nvSpPr>
          <p:spPr bwMode="ltGray">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1" name="Oval 106"/>
            <p:cNvSpPr>
              <a:spLocks noChangeArrowheads="1"/>
            </p:cNvSpPr>
            <p:nvPr/>
          </p:nvSpPr>
          <p:spPr bwMode="ltGray">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2" name="Oval 107"/>
            <p:cNvSpPr>
              <a:spLocks noChangeArrowheads="1"/>
            </p:cNvSpPr>
            <p:nvPr/>
          </p:nvSpPr>
          <p:spPr bwMode="ltGray">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3" name="Oval 108"/>
            <p:cNvSpPr>
              <a:spLocks noChangeArrowheads="1"/>
            </p:cNvSpPr>
            <p:nvPr/>
          </p:nvSpPr>
          <p:spPr bwMode="ltGray">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4" name="Oval 109"/>
            <p:cNvSpPr>
              <a:spLocks noChangeArrowheads="1"/>
            </p:cNvSpPr>
            <p:nvPr/>
          </p:nvSpPr>
          <p:spPr bwMode="ltGray">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5" name="Oval 110"/>
            <p:cNvSpPr>
              <a:spLocks noChangeArrowheads="1"/>
            </p:cNvSpPr>
            <p:nvPr/>
          </p:nvSpPr>
          <p:spPr bwMode="ltGray">
            <a:xfrm>
              <a:off x="614" y="422"/>
              <a:ext cx="739" cy="747"/>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76" name="Oval 111"/>
            <p:cNvSpPr>
              <a:spLocks noChangeArrowheads="1"/>
            </p:cNvSpPr>
            <p:nvPr/>
          </p:nvSpPr>
          <p:spPr bwMode="ltGray">
            <a:xfrm>
              <a:off x="629" y="445"/>
              <a:ext cx="708" cy="708"/>
            </a:xfrm>
            <a:prstGeom prst="ellipse">
              <a:avLst/>
            </a:prstGeom>
            <a:solidFill>
              <a:srgbClr val="8C7F6D"/>
            </a:solidFill>
            <a:ln w="9525">
              <a:solidFill>
                <a:srgbClr val="83725B"/>
              </a:solidFill>
              <a:miter lim="800000"/>
              <a:headEnd/>
              <a:tailEnd/>
            </a:ln>
          </p:spPr>
          <p:txBody>
            <a:bodyPr/>
            <a:lstStyle/>
            <a:p>
              <a:endParaRPr lang="en-US" dirty="0">
                <a:solidFill>
                  <a:srgbClr val="003896"/>
                </a:solidFill>
              </a:endParaRPr>
            </a:p>
          </p:txBody>
        </p:sp>
        <p:sp>
          <p:nvSpPr>
            <p:cNvPr id="77" name="Oval 112"/>
            <p:cNvSpPr>
              <a:spLocks noChangeArrowheads="1"/>
            </p:cNvSpPr>
            <p:nvPr/>
          </p:nvSpPr>
          <p:spPr bwMode="ltGray">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8" name="Oval 113"/>
            <p:cNvSpPr>
              <a:spLocks noChangeArrowheads="1"/>
            </p:cNvSpPr>
            <p:nvPr/>
          </p:nvSpPr>
          <p:spPr bwMode="ltGray">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9" name="Oval 114"/>
            <p:cNvSpPr>
              <a:spLocks noChangeArrowheads="1"/>
            </p:cNvSpPr>
            <p:nvPr/>
          </p:nvSpPr>
          <p:spPr bwMode="ltGray">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0" name="Oval 115"/>
            <p:cNvSpPr>
              <a:spLocks noChangeArrowheads="1"/>
            </p:cNvSpPr>
            <p:nvPr/>
          </p:nvSpPr>
          <p:spPr bwMode="ltGray">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1" name="Oval 116"/>
            <p:cNvSpPr>
              <a:spLocks noChangeArrowheads="1"/>
            </p:cNvSpPr>
            <p:nvPr/>
          </p:nvSpPr>
          <p:spPr bwMode="ltGray">
            <a:xfrm>
              <a:off x="629" y="445"/>
              <a:ext cx="708" cy="708"/>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2" name="Oval 117"/>
            <p:cNvSpPr>
              <a:spLocks noChangeArrowheads="1"/>
            </p:cNvSpPr>
            <p:nvPr/>
          </p:nvSpPr>
          <p:spPr bwMode="ltGray">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3" name="Oval 118" descr="face"/>
            <p:cNvSpPr>
              <a:spLocks noChangeArrowheads="1"/>
            </p:cNvSpPr>
            <p:nvPr/>
          </p:nvSpPr>
          <p:spPr bwMode="ltGray">
            <a:xfrm>
              <a:off x="633" y="445"/>
              <a:ext cx="700" cy="701"/>
            </a:xfrm>
            <a:prstGeom prst="ellipse">
              <a:avLst/>
            </a:prstGeom>
            <a:blipFill dpi="0" rotWithShape="1">
              <a:blip r:embed="rId8">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endParaRPr>
            </a:p>
          </p:txBody>
        </p:sp>
        <p:sp>
          <p:nvSpPr>
            <p:cNvPr id="84" name="Oval 119"/>
            <p:cNvSpPr>
              <a:spLocks noChangeArrowheads="1"/>
            </p:cNvSpPr>
            <p:nvPr/>
          </p:nvSpPr>
          <p:spPr bwMode="ltGray">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5" name="Oval 120"/>
            <p:cNvSpPr>
              <a:spLocks noChangeArrowheads="1"/>
            </p:cNvSpPr>
            <p:nvPr/>
          </p:nvSpPr>
          <p:spPr bwMode="ltGray">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6" name="Oval 121"/>
            <p:cNvSpPr>
              <a:spLocks noChangeArrowheads="1"/>
            </p:cNvSpPr>
            <p:nvPr/>
          </p:nvSpPr>
          <p:spPr bwMode="ltGray">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7" name="Oval 122"/>
            <p:cNvSpPr>
              <a:spLocks noChangeArrowheads="1"/>
            </p:cNvSpPr>
            <p:nvPr/>
          </p:nvSpPr>
          <p:spPr bwMode="ltGray">
            <a:xfrm>
              <a:off x="264" y="2002"/>
              <a:ext cx="1213" cy="1205"/>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8" name="Oval 123"/>
            <p:cNvSpPr>
              <a:spLocks noChangeArrowheads="1"/>
            </p:cNvSpPr>
            <p:nvPr/>
          </p:nvSpPr>
          <p:spPr bwMode="ltGray">
            <a:xfrm>
              <a:off x="303" y="2033"/>
              <a:ext cx="1135" cy="1143"/>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9" name="Oval 124"/>
            <p:cNvSpPr>
              <a:spLocks noChangeArrowheads="1"/>
            </p:cNvSpPr>
            <p:nvPr/>
          </p:nvSpPr>
          <p:spPr bwMode="ltGray">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0" name="Oval 125"/>
            <p:cNvSpPr>
              <a:spLocks noChangeArrowheads="1"/>
            </p:cNvSpPr>
            <p:nvPr/>
          </p:nvSpPr>
          <p:spPr bwMode="ltGray">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1" name="Oval 126"/>
            <p:cNvSpPr>
              <a:spLocks noChangeArrowheads="1"/>
            </p:cNvSpPr>
            <p:nvPr/>
          </p:nvSpPr>
          <p:spPr bwMode="ltGray">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2" name="Oval 127"/>
            <p:cNvSpPr>
              <a:spLocks noChangeArrowheads="1"/>
            </p:cNvSpPr>
            <p:nvPr/>
          </p:nvSpPr>
          <p:spPr bwMode="ltGray">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3" name="Oval 128" descr="new smal workers"/>
            <p:cNvSpPr>
              <a:spLocks noChangeArrowheads="1"/>
            </p:cNvSpPr>
            <p:nvPr/>
          </p:nvSpPr>
          <p:spPr bwMode="ltGray">
            <a:xfrm>
              <a:off x="304" y="2033"/>
              <a:ext cx="1135" cy="1143"/>
            </a:xfrm>
            <a:prstGeom prst="ellipse">
              <a:avLst/>
            </a:prstGeom>
            <a:blipFill dpi="0" rotWithShape="1">
              <a:blip r:embed="rId9">
                <a:lum contrast="12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en-US" dirty="0">
                <a:solidFill>
                  <a:srgbClr val="003896"/>
                </a:solidFill>
              </a:endParaRPr>
            </a:p>
          </p:txBody>
        </p:sp>
        <p:sp>
          <p:nvSpPr>
            <p:cNvPr id="94" name="Oval 129"/>
            <p:cNvSpPr>
              <a:spLocks noChangeArrowheads="1"/>
            </p:cNvSpPr>
            <p:nvPr/>
          </p:nvSpPr>
          <p:spPr bwMode="ltGray">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5" name="Oval 130"/>
            <p:cNvSpPr>
              <a:spLocks noChangeArrowheads="1"/>
            </p:cNvSpPr>
            <p:nvPr/>
          </p:nvSpPr>
          <p:spPr bwMode="ltGray">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6" name="Oval 131"/>
            <p:cNvSpPr>
              <a:spLocks noChangeArrowheads="1"/>
            </p:cNvSpPr>
            <p:nvPr/>
          </p:nvSpPr>
          <p:spPr bwMode="ltGray">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7" name="Oval 132"/>
            <p:cNvSpPr>
              <a:spLocks noChangeArrowheads="1"/>
            </p:cNvSpPr>
            <p:nvPr/>
          </p:nvSpPr>
          <p:spPr bwMode="ltGray">
            <a:xfrm>
              <a:off x="614" y="2990"/>
              <a:ext cx="1003" cy="1011"/>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98" name="Oval 133"/>
            <p:cNvSpPr>
              <a:spLocks noChangeArrowheads="1"/>
            </p:cNvSpPr>
            <p:nvPr/>
          </p:nvSpPr>
          <p:spPr bwMode="ltGray">
            <a:xfrm>
              <a:off x="645" y="3021"/>
              <a:ext cx="941" cy="949"/>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99" name="Oval 134"/>
            <p:cNvSpPr>
              <a:spLocks noChangeArrowheads="1"/>
            </p:cNvSpPr>
            <p:nvPr/>
          </p:nvSpPr>
          <p:spPr bwMode="ltGray">
            <a:xfrm>
              <a:off x="598" y="2959"/>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0" name="Oval 135"/>
            <p:cNvSpPr>
              <a:spLocks noChangeArrowheads="1"/>
            </p:cNvSpPr>
            <p:nvPr/>
          </p:nvSpPr>
          <p:spPr bwMode="ltGray">
            <a:xfrm>
              <a:off x="567" y="2959"/>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1" name="Oval 136"/>
            <p:cNvSpPr>
              <a:spLocks noChangeArrowheads="1"/>
            </p:cNvSpPr>
            <p:nvPr/>
          </p:nvSpPr>
          <p:spPr bwMode="ltGray">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2" name="Oval 137"/>
            <p:cNvSpPr>
              <a:spLocks noChangeArrowheads="1"/>
            </p:cNvSpPr>
            <p:nvPr/>
          </p:nvSpPr>
          <p:spPr bwMode="ltGray">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3" name="Oval 138" descr="boom"/>
            <p:cNvSpPr>
              <a:spLocks noChangeArrowheads="1"/>
            </p:cNvSpPr>
            <p:nvPr/>
          </p:nvSpPr>
          <p:spPr bwMode="ltGray">
            <a:xfrm>
              <a:off x="638" y="3018"/>
              <a:ext cx="949" cy="957"/>
            </a:xfrm>
            <a:prstGeom prst="ellipse">
              <a:avLst/>
            </a:prstGeom>
            <a:blipFill dpi="0" rotWithShape="1">
              <a:blip r:embed="rId10">
                <a:lum contrast="6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solidFill>
                  <a:srgbClr val="003896"/>
                </a:solidFill>
              </a:endParaRPr>
            </a:p>
          </p:txBody>
        </p:sp>
        <p:sp>
          <p:nvSpPr>
            <p:cNvPr id="104" name="Oval 139"/>
            <p:cNvSpPr>
              <a:spLocks noChangeArrowheads="1"/>
            </p:cNvSpPr>
            <p:nvPr/>
          </p:nvSpPr>
          <p:spPr bwMode="ltGray">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5" name="Oval 140"/>
            <p:cNvSpPr>
              <a:spLocks noChangeArrowheads="1"/>
            </p:cNvSpPr>
            <p:nvPr/>
          </p:nvSpPr>
          <p:spPr bwMode="ltGray">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6" name="Oval 141"/>
            <p:cNvSpPr>
              <a:spLocks noChangeArrowheads="1"/>
            </p:cNvSpPr>
            <p:nvPr/>
          </p:nvSpPr>
          <p:spPr bwMode="ltGray">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grpSp>
      <p:pic>
        <p:nvPicPr>
          <p:cNvPr id="107" name="Picture 172"/>
          <p:cNvPicPr preferRelativeResize="0">
            <a:picLocks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gray">
          <a:xfrm>
            <a:off x="671608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4" name="Working Draft Text" hidden="1"/>
          <p:cNvSpPr txBox="1">
            <a:spLocks noChangeArrowheads="1"/>
          </p:cNvSpPr>
          <p:nvPr/>
        </p:nvSpPr>
        <p:spPr bwMode="gray">
          <a:xfrm>
            <a:off x="3328989" y="1369088"/>
            <a:ext cx="1014109"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1" dirty="0">
                <a:solidFill>
                  <a:srgbClr val="003896"/>
                </a:solidFill>
                <a:latin typeface="Arial"/>
              </a:rPr>
              <a:t>WORKING DRAFT</a:t>
            </a:r>
          </a:p>
        </p:txBody>
      </p:sp>
      <p:sp>
        <p:nvSpPr>
          <p:cNvPr id="6" name="Working Draft" hidden="1"/>
          <p:cNvSpPr txBox="1">
            <a:spLocks noChangeArrowheads="1"/>
          </p:cNvSpPr>
          <p:nvPr/>
        </p:nvSpPr>
        <p:spPr bwMode="gray">
          <a:xfrm>
            <a:off x="3328988" y="1527823"/>
            <a:ext cx="3270126"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Last Modified 2015/03/15 10:53 PM South Africa Standard Time</a:t>
            </a:r>
          </a:p>
        </p:txBody>
      </p:sp>
      <p:sp>
        <p:nvSpPr>
          <p:cNvPr id="7" name="Printed" hidden="1"/>
          <p:cNvSpPr txBox="1">
            <a:spLocks noChangeArrowheads="1"/>
          </p:cNvSpPr>
          <p:nvPr/>
        </p:nvSpPr>
        <p:spPr bwMode="gray">
          <a:xfrm>
            <a:off x="3328989" y="1688179"/>
            <a:ext cx="3009613"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Printed 2015/03/15 10:40 PM South Africa Standard Time</a:t>
            </a:r>
          </a:p>
        </p:txBody>
      </p:sp>
      <p:grpSp>
        <p:nvGrpSpPr>
          <p:cNvPr id="8" name="McK Title Elements" hidden="1"/>
          <p:cNvGrpSpPr>
            <a:grpSpLocks/>
          </p:cNvGrpSpPr>
          <p:nvPr/>
        </p:nvGrpSpPr>
        <p:grpSpPr bwMode="gray">
          <a:xfrm>
            <a:off x="3328989" y="5106013"/>
            <a:ext cx="5036085" cy="494023"/>
            <a:chOff x="1663" y="3106"/>
            <a:chExt cx="3109" cy="305"/>
          </a:xfrm>
        </p:grpSpPr>
        <p:sp>
          <p:nvSpPr>
            <p:cNvPr id="9" name="McK Document type"/>
            <p:cNvSpPr txBox="1">
              <a:spLocks noChangeArrowheads="1"/>
            </p:cNvSpPr>
            <p:nvPr/>
          </p:nvSpPr>
          <p:spPr bwMode="gray">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gray">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gray">
          <a:xfrm>
            <a:off x="3328988" y="2283911"/>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gray">
          <a:xfrm>
            <a:off x="3328988" y="3945341"/>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sp>
        <p:nvSpPr>
          <p:cNvPr id="112" name="doc id"/>
          <p:cNvSpPr>
            <a:spLocks noChangeArrowheads="1"/>
          </p:cNvSpPr>
          <p:nvPr userDrawn="1"/>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Tree>
    <p:extLst>
      <p:ext uri="{BB962C8B-B14F-4D97-AF65-F5344CB8AC3E}">
        <p14:creationId xmlns:p14="http://schemas.microsoft.com/office/powerpoint/2010/main" val="1582335745"/>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2067773576"/>
              </p:ext>
            </p:ext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spid="_x0000_s393630"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9" y="1589"/>
                        <a:ext cx="1587" cy="1587"/>
                      </a:xfrm>
                      <a:prstGeom prst="rect">
                        <a:avLst/>
                      </a:prstGeom>
                    </p:spPr>
                  </p:pic>
                </p:oleObj>
              </mc:Fallback>
            </mc:AlternateContent>
          </a:graphicData>
        </a:graphic>
      </p:graphicFrame>
      <p:sp>
        <p:nvSpPr>
          <p:cNvPr id="16"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2288369727"/>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826245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30511" y="328615"/>
            <a:ext cx="627864" cy="27844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083844" y="328615"/>
            <a:ext cx="1231106" cy="278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Slide Number Placeholder 3"/>
          <p:cNvSpPr>
            <a:spLocks noGrp="1"/>
          </p:cNvSpPr>
          <p:nvPr>
            <p:ph type="sldNum" sz="quarter" idx="10"/>
          </p:nvPr>
        </p:nvSpPr>
        <p:spPr/>
        <p:txBody>
          <a:bodyPr/>
          <a:lstStyle>
            <a:lvl1pPr>
              <a:defRPr/>
            </a:lvl1pPr>
          </a:lstStyle>
          <a:p>
            <a:fld id="{9C0F79E3-A2BA-4BB2-B71A-B16A05F606E8}" type="slidenum">
              <a:rPr lang="en-ZA"/>
              <a:pPr/>
              <a:t>‹#›</a:t>
            </a:fld>
            <a:endParaRPr lang="en-ZA" dirty="0"/>
          </a:p>
        </p:txBody>
      </p:sp>
    </p:spTree>
    <p:extLst>
      <p:ext uri="{BB962C8B-B14F-4D97-AF65-F5344CB8AC3E}">
        <p14:creationId xmlns:p14="http://schemas.microsoft.com/office/powerpoint/2010/main" val="2223334896"/>
      </p:ext>
    </p:extLst>
  </p:cSld>
  <p:clrMapOvr>
    <a:masterClrMapping/>
  </p:clrMapOvr>
  <p:transition spd="slow">
    <p:fade/>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200025" y="328613"/>
            <a:ext cx="6985000" cy="311150"/>
          </a:xfrm>
        </p:spPr>
        <p:txBody>
          <a:bodyPr/>
          <a:lstStyle/>
          <a:p>
            <a:r>
              <a:rPr lang="en-US"/>
              <a:t>Click to edit Master title style</a:t>
            </a:r>
            <a:endParaRPr lang="en-ZA"/>
          </a:p>
        </p:txBody>
      </p:sp>
      <p:sp>
        <p:nvSpPr>
          <p:cNvPr id="3" name="SmartArt Placeholder 2"/>
          <p:cNvSpPr>
            <a:spLocks noGrp="1"/>
          </p:cNvSpPr>
          <p:nvPr>
            <p:ph type="dgm" idx="1"/>
          </p:nvPr>
        </p:nvSpPr>
        <p:spPr>
          <a:xfrm>
            <a:off x="438150" y="1890713"/>
            <a:ext cx="6783388" cy="1222375"/>
          </a:xfrm>
        </p:spPr>
        <p:txBody>
          <a:bodyPr/>
          <a:lstStyle/>
          <a:p>
            <a:pPr lvl="0"/>
            <a:endParaRPr lang="en-ZA" noProof="0" dirty="0"/>
          </a:p>
        </p:txBody>
      </p:sp>
      <p:sp>
        <p:nvSpPr>
          <p:cNvPr id="4" name="Rectangle 39"/>
          <p:cNvSpPr>
            <a:spLocks noGrp="1" noChangeArrowheads="1"/>
          </p:cNvSpPr>
          <p:nvPr>
            <p:ph type="sldNum" sz="quarter" idx="10"/>
            <p:custDataLst>
              <p:tags r:id="rId1"/>
            </p:custDataLst>
          </p:nvPr>
        </p:nvSpPr>
        <p:spPr>
          <a:xfrm>
            <a:off x="7185025" y="6626225"/>
            <a:ext cx="1651000" cy="152400"/>
          </a:xfrm>
          <a:prstGeom prst="rect">
            <a:avLst/>
          </a:prstGeom>
          <a:ln/>
        </p:spPr>
        <p:txBody>
          <a:bodyPr/>
          <a:lstStyle>
            <a:lvl1pPr>
              <a:defRPr/>
            </a:lvl1pPr>
          </a:lstStyle>
          <a:p>
            <a:pPr>
              <a:defRPr/>
            </a:pPr>
            <a:fld id="{94862C50-6DC4-4749-83E9-C813476C3614}" type="slidenum">
              <a:rPr lang="en-GB">
                <a:solidFill>
                  <a:srgbClr val="003896"/>
                </a:solidFill>
              </a:rPr>
              <a:pPr>
                <a:defRPr/>
              </a:pPr>
              <a:t>‹#›</a:t>
            </a:fld>
            <a:endParaRPr lang="en-GB" dirty="0">
              <a:solidFill>
                <a:srgbClr val="003896"/>
              </a:solidFill>
            </a:endParaRPr>
          </a:p>
        </p:txBody>
      </p:sp>
    </p:spTree>
    <p:extLst>
      <p:ext uri="{BB962C8B-B14F-4D97-AF65-F5344CB8AC3E}">
        <p14:creationId xmlns:p14="http://schemas.microsoft.com/office/powerpoint/2010/main" val="3453850805"/>
      </p:ext>
    </p:extLst>
  </p:cSld>
  <p:clrMapOvr>
    <a:masterClrMapping/>
  </p:clrMapOvr>
  <p:transition spd="slow"/>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1874204603"/>
              </p:ext>
            </p:extLst>
          </p:nvPr>
        </p:nvGraphicFramePr>
        <p:xfrm>
          <a:off x="1622" y="1622"/>
          <a:ext cx="1619" cy="1619"/>
        </p:xfrm>
        <a:graphic>
          <a:graphicData uri="http://schemas.openxmlformats.org/presentationml/2006/ole">
            <mc:AlternateContent xmlns:mc="http://schemas.openxmlformats.org/markup-compatibility/2006">
              <mc:Choice xmlns:v="urn:schemas-microsoft-com:vml" Requires="v">
                <p:oleObj spid="_x0000_s395678"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2" y="1622"/>
                        <a:ext cx="1619" cy="1619"/>
                      </a:xfrm>
                      <a:prstGeom prst="rect">
                        <a:avLst/>
                      </a:prstGeom>
                    </p:spPr>
                  </p:pic>
                </p:oleObj>
              </mc:Fallback>
            </mc:AlternateContent>
          </a:graphicData>
        </a:graphic>
      </p:graphicFrame>
      <p:grpSp>
        <p:nvGrpSpPr>
          <p:cNvPr id="64" name="Group 1227"/>
          <p:cNvGrpSpPr>
            <a:grpSpLocks/>
          </p:cNvGrpSpPr>
          <p:nvPr userDrawn="1"/>
        </p:nvGrpSpPr>
        <p:grpSpPr bwMode="ltGray">
          <a:xfrm>
            <a:off x="0" y="1"/>
            <a:ext cx="2819400" cy="6858000"/>
            <a:chOff x="-3" y="0"/>
            <a:chExt cx="1776" cy="4320"/>
          </a:xfrm>
        </p:grpSpPr>
        <p:pic>
          <p:nvPicPr>
            <p:cNvPr id="65" name="Picture 23" descr="d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ltGray">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Oval 101"/>
            <p:cNvSpPr>
              <a:spLocks noChangeArrowheads="1"/>
            </p:cNvSpPr>
            <p:nvPr/>
          </p:nvSpPr>
          <p:spPr bwMode="ltGray">
            <a:xfrm>
              <a:off x="232" y="819"/>
              <a:ext cx="1448" cy="1447"/>
            </a:xfrm>
            <a:prstGeom prst="ellipse">
              <a:avLst/>
            </a:prstGeom>
            <a:solidFill>
              <a:srgbClr val="83725B"/>
            </a:solidFill>
            <a:ln w="9525">
              <a:solidFill>
                <a:srgbClr val="83725B"/>
              </a:solidFill>
              <a:round/>
              <a:headEnd/>
              <a:tailEnd/>
            </a:ln>
          </p:spPr>
          <p:txBody>
            <a:bodyPr/>
            <a:lstStyle/>
            <a:p>
              <a:endParaRPr lang="en-US" dirty="0">
                <a:solidFill>
                  <a:srgbClr val="003896"/>
                </a:solidFill>
              </a:endParaRPr>
            </a:p>
          </p:txBody>
        </p:sp>
        <p:sp>
          <p:nvSpPr>
            <p:cNvPr id="67" name="Oval 102" descr="coolers"/>
            <p:cNvSpPr>
              <a:spLocks noChangeArrowheads="1"/>
            </p:cNvSpPr>
            <p:nvPr/>
          </p:nvSpPr>
          <p:spPr bwMode="ltGray">
            <a:xfrm>
              <a:off x="276" y="858"/>
              <a:ext cx="1361" cy="1369"/>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endParaRPr>
            </a:p>
          </p:txBody>
        </p:sp>
        <p:sp>
          <p:nvSpPr>
            <p:cNvPr id="68" name="Oval 103"/>
            <p:cNvSpPr>
              <a:spLocks noChangeArrowheads="1"/>
            </p:cNvSpPr>
            <p:nvPr/>
          </p:nvSpPr>
          <p:spPr bwMode="ltGray">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69" name="Oval 104"/>
            <p:cNvSpPr>
              <a:spLocks noChangeArrowheads="1"/>
            </p:cNvSpPr>
            <p:nvPr/>
          </p:nvSpPr>
          <p:spPr bwMode="ltGray">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0" name="Oval 105"/>
            <p:cNvSpPr>
              <a:spLocks noChangeArrowheads="1"/>
            </p:cNvSpPr>
            <p:nvPr/>
          </p:nvSpPr>
          <p:spPr bwMode="ltGray">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1" name="Oval 106"/>
            <p:cNvSpPr>
              <a:spLocks noChangeArrowheads="1"/>
            </p:cNvSpPr>
            <p:nvPr/>
          </p:nvSpPr>
          <p:spPr bwMode="ltGray">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2" name="Oval 107"/>
            <p:cNvSpPr>
              <a:spLocks noChangeArrowheads="1"/>
            </p:cNvSpPr>
            <p:nvPr/>
          </p:nvSpPr>
          <p:spPr bwMode="ltGray">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3" name="Oval 108"/>
            <p:cNvSpPr>
              <a:spLocks noChangeArrowheads="1"/>
            </p:cNvSpPr>
            <p:nvPr/>
          </p:nvSpPr>
          <p:spPr bwMode="ltGray">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4" name="Oval 109"/>
            <p:cNvSpPr>
              <a:spLocks noChangeArrowheads="1"/>
            </p:cNvSpPr>
            <p:nvPr/>
          </p:nvSpPr>
          <p:spPr bwMode="ltGray">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5" name="Oval 110"/>
            <p:cNvSpPr>
              <a:spLocks noChangeArrowheads="1"/>
            </p:cNvSpPr>
            <p:nvPr/>
          </p:nvSpPr>
          <p:spPr bwMode="ltGray">
            <a:xfrm>
              <a:off x="614" y="422"/>
              <a:ext cx="739" cy="747"/>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76" name="Oval 111"/>
            <p:cNvSpPr>
              <a:spLocks noChangeArrowheads="1"/>
            </p:cNvSpPr>
            <p:nvPr/>
          </p:nvSpPr>
          <p:spPr bwMode="ltGray">
            <a:xfrm>
              <a:off x="629" y="445"/>
              <a:ext cx="708" cy="708"/>
            </a:xfrm>
            <a:prstGeom prst="ellipse">
              <a:avLst/>
            </a:prstGeom>
            <a:solidFill>
              <a:srgbClr val="8C7F6D"/>
            </a:solidFill>
            <a:ln w="9525">
              <a:solidFill>
                <a:srgbClr val="83725B"/>
              </a:solidFill>
              <a:miter lim="800000"/>
              <a:headEnd/>
              <a:tailEnd/>
            </a:ln>
          </p:spPr>
          <p:txBody>
            <a:bodyPr/>
            <a:lstStyle/>
            <a:p>
              <a:endParaRPr lang="en-US" dirty="0">
                <a:solidFill>
                  <a:srgbClr val="003896"/>
                </a:solidFill>
              </a:endParaRPr>
            </a:p>
          </p:txBody>
        </p:sp>
        <p:sp>
          <p:nvSpPr>
            <p:cNvPr id="77" name="Oval 112"/>
            <p:cNvSpPr>
              <a:spLocks noChangeArrowheads="1"/>
            </p:cNvSpPr>
            <p:nvPr/>
          </p:nvSpPr>
          <p:spPr bwMode="ltGray">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8" name="Oval 113"/>
            <p:cNvSpPr>
              <a:spLocks noChangeArrowheads="1"/>
            </p:cNvSpPr>
            <p:nvPr/>
          </p:nvSpPr>
          <p:spPr bwMode="ltGray">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9" name="Oval 114"/>
            <p:cNvSpPr>
              <a:spLocks noChangeArrowheads="1"/>
            </p:cNvSpPr>
            <p:nvPr/>
          </p:nvSpPr>
          <p:spPr bwMode="ltGray">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0" name="Oval 115"/>
            <p:cNvSpPr>
              <a:spLocks noChangeArrowheads="1"/>
            </p:cNvSpPr>
            <p:nvPr/>
          </p:nvSpPr>
          <p:spPr bwMode="ltGray">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1" name="Oval 116"/>
            <p:cNvSpPr>
              <a:spLocks noChangeArrowheads="1"/>
            </p:cNvSpPr>
            <p:nvPr/>
          </p:nvSpPr>
          <p:spPr bwMode="ltGray">
            <a:xfrm>
              <a:off x="629" y="445"/>
              <a:ext cx="708" cy="708"/>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2" name="Oval 117"/>
            <p:cNvSpPr>
              <a:spLocks noChangeArrowheads="1"/>
            </p:cNvSpPr>
            <p:nvPr/>
          </p:nvSpPr>
          <p:spPr bwMode="ltGray">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3" name="Oval 118" descr="face"/>
            <p:cNvSpPr>
              <a:spLocks noChangeArrowheads="1"/>
            </p:cNvSpPr>
            <p:nvPr/>
          </p:nvSpPr>
          <p:spPr bwMode="ltGray">
            <a:xfrm>
              <a:off x="633" y="445"/>
              <a:ext cx="700" cy="701"/>
            </a:xfrm>
            <a:prstGeom prst="ellipse">
              <a:avLst/>
            </a:prstGeom>
            <a:blipFill dpi="0" rotWithShape="1">
              <a:blip r:embed="rId8">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endParaRPr>
            </a:p>
          </p:txBody>
        </p:sp>
        <p:sp>
          <p:nvSpPr>
            <p:cNvPr id="84" name="Oval 119"/>
            <p:cNvSpPr>
              <a:spLocks noChangeArrowheads="1"/>
            </p:cNvSpPr>
            <p:nvPr/>
          </p:nvSpPr>
          <p:spPr bwMode="ltGray">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5" name="Oval 120"/>
            <p:cNvSpPr>
              <a:spLocks noChangeArrowheads="1"/>
            </p:cNvSpPr>
            <p:nvPr/>
          </p:nvSpPr>
          <p:spPr bwMode="ltGray">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6" name="Oval 121"/>
            <p:cNvSpPr>
              <a:spLocks noChangeArrowheads="1"/>
            </p:cNvSpPr>
            <p:nvPr/>
          </p:nvSpPr>
          <p:spPr bwMode="ltGray">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7" name="Oval 122"/>
            <p:cNvSpPr>
              <a:spLocks noChangeArrowheads="1"/>
            </p:cNvSpPr>
            <p:nvPr/>
          </p:nvSpPr>
          <p:spPr bwMode="ltGray">
            <a:xfrm>
              <a:off x="264" y="2002"/>
              <a:ext cx="1213" cy="1205"/>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8" name="Oval 123"/>
            <p:cNvSpPr>
              <a:spLocks noChangeArrowheads="1"/>
            </p:cNvSpPr>
            <p:nvPr/>
          </p:nvSpPr>
          <p:spPr bwMode="ltGray">
            <a:xfrm>
              <a:off x="303" y="2033"/>
              <a:ext cx="1135" cy="1143"/>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9" name="Oval 124"/>
            <p:cNvSpPr>
              <a:spLocks noChangeArrowheads="1"/>
            </p:cNvSpPr>
            <p:nvPr/>
          </p:nvSpPr>
          <p:spPr bwMode="ltGray">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0" name="Oval 125"/>
            <p:cNvSpPr>
              <a:spLocks noChangeArrowheads="1"/>
            </p:cNvSpPr>
            <p:nvPr/>
          </p:nvSpPr>
          <p:spPr bwMode="ltGray">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1" name="Oval 126"/>
            <p:cNvSpPr>
              <a:spLocks noChangeArrowheads="1"/>
            </p:cNvSpPr>
            <p:nvPr/>
          </p:nvSpPr>
          <p:spPr bwMode="ltGray">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2" name="Oval 127"/>
            <p:cNvSpPr>
              <a:spLocks noChangeArrowheads="1"/>
            </p:cNvSpPr>
            <p:nvPr/>
          </p:nvSpPr>
          <p:spPr bwMode="ltGray">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3" name="Oval 128" descr="new smal workers"/>
            <p:cNvSpPr>
              <a:spLocks noChangeArrowheads="1"/>
            </p:cNvSpPr>
            <p:nvPr/>
          </p:nvSpPr>
          <p:spPr bwMode="ltGray">
            <a:xfrm>
              <a:off x="304" y="2033"/>
              <a:ext cx="1135" cy="1143"/>
            </a:xfrm>
            <a:prstGeom prst="ellipse">
              <a:avLst/>
            </a:prstGeom>
            <a:blipFill dpi="0" rotWithShape="1">
              <a:blip r:embed="rId9">
                <a:lum contrast="12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en-US" dirty="0">
                <a:solidFill>
                  <a:srgbClr val="003896"/>
                </a:solidFill>
              </a:endParaRPr>
            </a:p>
          </p:txBody>
        </p:sp>
        <p:sp>
          <p:nvSpPr>
            <p:cNvPr id="94" name="Oval 129"/>
            <p:cNvSpPr>
              <a:spLocks noChangeArrowheads="1"/>
            </p:cNvSpPr>
            <p:nvPr/>
          </p:nvSpPr>
          <p:spPr bwMode="ltGray">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5" name="Oval 130"/>
            <p:cNvSpPr>
              <a:spLocks noChangeArrowheads="1"/>
            </p:cNvSpPr>
            <p:nvPr/>
          </p:nvSpPr>
          <p:spPr bwMode="ltGray">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6" name="Oval 131"/>
            <p:cNvSpPr>
              <a:spLocks noChangeArrowheads="1"/>
            </p:cNvSpPr>
            <p:nvPr/>
          </p:nvSpPr>
          <p:spPr bwMode="ltGray">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7" name="Oval 132"/>
            <p:cNvSpPr>
              <a:spLocks noChangeArrowheads="1"/>
            </p:cNvSpPr>
            <p:nvPr/>
          </p:nvSpPr>
          <p:spPr bwMode="ltGray">
            <a:xfrm>
              <a:off x="614" y="2990"/>
              <a:ext cx="1003" cy="1011"/>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98" name="Oval 133"/>
            <p:cNvSpPr>
              <a:spLocks noChangeArrowheads="1"/>
            </p:cNvSpPr>
            <p:nvPr/>
          </p:nvSpPr>
          <p:spPr bwMode="ltGray">
            <a:xfrm>
              <a:off x="645" y="3021"/>
              <a:ext cx="941" cy="949"/>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99" name="Oval 134"/>
            <p:cNvSpPr>
              <a:spLocks noChangeArrowheads="1"/>
            </p:cNvSpPr>
            <p:nvPr/>
          </p:nvSpPr>
          <p:spPr bwMode="ltGray">
            <a:xfrm>
              <a:off x="598" y="2959"/>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0" name="Oval 135"/>
            <p:cNvSpPr>
              <a:spLocks noChangeArrowheads="1"/>
            </p:cNvSpPr>
            <p:nvPr/>
          </p:nvSpPr>
          <p:spPr bwMode="ltGray">
            <a:xfrm>
              <a:off x="567" y="2959"/>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1" name="Oval 136"/>
            <p:cNvSpPr>
              <a:spLocks noChangeArrowheads="1"/>
            </p:cNvSpPr>
            <p:nvPr/>
          </p:nvSpPr>
          <p:spPr bwMode="ltGray">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2" name="Oval 137"/>
            <p:cNvSpPr>
              <a:spLocks noChangeArrowheads="1"/>
            </p:cNvSpPr>
            <p:nvPr/>
          </p:nvSpPr>
          <p:spPr bwMode="ltGray">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3" name="Oval 138" descr="boom"/>
            <p:cNvSpPr>
              <a:spLocks noChangeArrowheads="1"/>
            </p:cNvSpPr>
            <p:nvPr/>
          </p:nvSpPr>
          <p:spPr bwMode="ltGray">
            <a:xfrm>
              <a:off x="638" y="3018"/>
              <a:ext cx="949" cy="957"/>
            </a:xfrm>
            <a:prstGeom prst="ellipse">
              <a:avLst/>
            </a:prstGeom>
            <a:blipFill dpi="0" rotWithShape="1">
              <a:blip r:embed="rId10">
                <a:lum contrast="6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solidFill>
                  <a:srgbClr val="003896"/>
                </a:solidFill>
              </a:endParaRPr>
            </a:p>
          </p:txBody>
        </p:sp>
        <p:sp>
          <p:nvSpPr>
            <p:cNvPr id="104" name="Oval 139"/>
            <p:cNvSpPr>
              <a:spLocks noChangeArrowheads="1"/>
            </p:cNvSpPr>
            <p:nvPr/>
          </p:nvSpPr>
          <p:spPr bwMode="ltGray">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5" name="Oval 140"/>
            <p:cNvSpPr>
              <a:spLocks noChangeArrowheads="1"/>
            </p:cNvSpPr>
            <p:nvPr/>
          </p:nvSpPr>
          <p:spPr bwMode="ltGray">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6" name="Oval 141"/>
            <p:cNvSpPr>
              <a:spLocks noChangeArrowheads="1"/>
            </p:cNvSpPr>
            <p:nvPr/>
          </p:nvSpPr>
          <p:spPr bwMode="ltGray">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grpSp>
      <p:pic>
        <p:nvPicPr>
          <p:cNvPr id="107" name="Picture 172"/>
          <p:cNvPicPr preferRelativeResize="0">
            <a:picLocks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gray">
          <a:xfrm>
            <a:off x="671608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4" name="Working Draft Text" hidden="1"/>
          <p:cNvSpPr txBox="1">
            <a:spLocks noChangeArrowheads="1"/>
          </p:cNvSpPr>
          <p:nvPr/>
        </p:nvSpPr>
        <p:spPr bwMode="gray">
          <a:xfrm>
            <a:off x="3328989" y="1369088"/>
            <a:ext cx="1014109"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1" dirty="0">
                <a:solidFill>
                  <a:srgbClr val="003896"/>
                </a:solidFill>
                <a:latin typeface="Arial"/>
              </a:rPr>
              <a:t>WORKING DRAFT</a:t>
            </a:r>
          </a:p>
        </p:txBody>
      </p:sp>
      <p:sp>
        <p:nvSpPr>
          <p:cNvPr id="6" name="Working Draft" hidden="1"/>
          <p:cNvSpPr txBox="1">
            <a:spLocks noChangeArrowheads="1"/>
          </p:cNvSpPr>
          <p:nvPr/>
        </p:nvSpPr>
        <p:spPr bwMode="gray">
          <a:xfrm>
            <a:off x="3328988" y="1527823"/>
            <a:ext cx="3270126"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Last Modified 2015/03/15 10:53 PM South Africa Standard Time</a:t>
            </a:r>
          </a:p>
        </p:txBody>
      </p:sp>
      <p:sp>
        <p:nvSpPr>
          <p:cNvPr id="7" name="Printed" hidden="1"/>
          <p:cNvSpPr txBox="1">
            <a:spLocks noChangeArrowheads="1"/>
          </p:cNvSpPr>
          <p:nvPr/>
        </p:nvSpPr>
        <p:spPr bwMode="gray">
          <a:xfrm>
            <a:off x="3328989" y="1688179"/>
            <a:ext cx="3009613"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Printed 2015/03/15 10:40 PM South Africa Standard Time</a:t>
            </a:r>
          </a:p>
        </p:txBody>
      </p:sp>
      <p:grpSp>
        <p:nvGrpSpPr>
          <p:cNvPr id="8" name="McK Title Elements" hidden="1"/>
          <p:cNvGrpSpPr>
            <a:grpSpLocks/>
          </p:cNvGrpSpPr>
          <p:nvPr/>
        </p:nvGrpSpPr>
        <p:grpSpPr bwMode="gray">
          <a:xfrm>
            <a:off x="3328989" y="5106013"/>
            <a:ext cx="5036085" cy="494023"/>
            <a:chOff x="1663" y="3106"/>
            <a:chExt cx="3109" cy="305"/>
          </a:xfrm>
        </p:grpSpPr>
        <p:sp>
          <p:nvSpPr>
            <p:cNvPr id="9" name="McK Document type"/>
            <p:cNvSpPr txBox="1">
              <a:spLocks noChangeArrowheads="1"/>
            </p:cNvSpPr>
            <p:nvPr/>
          </p:nvSpPr>
          <p:spPr bwMode="gray">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gray">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gray">
          <a:xfrm>
            <a:off x="3328988" y="2283911"/>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gray">
          <a:xfrm>
            <a:off x="3328988" y="3945341"/>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sp>
        <p:nvSpPr>
          <p:cNvPr id="112" name="doc id"/>
          <p:cNvSpPr>
            <a:spLocks noChangeArrowheads="1"/>
          </p:cNvSpPr>
          <p:nvPr userDrawn="1"/>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Tree>
    <p:extLst>
      <p:ext uri="{BB962C8B-B14F-4D97-AF65-F5344CB8AC3E}">
        <p14:creationId xmlns:p14="http://schemas.microsoft.com/office/powerpoint/2010/main" val="3012625935"/>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2397632722"/>
              </p:ext>
            </p:ext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spid="_x0000_s396702"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9" y="1589"/>
                        <a:ext cx="1587" cy="1587"/>
                      </a:xfrm>
                      <a:prstGeom prst="rect">
                        <a:avLst/>
                      </a:prstGeom>
                    </p:spPr>
                  </p:pic>
                </p:oleObj>
              </mc:Fallback>
            </mc:AlternateContent>
          </a:graphicData>
        </a:graphic>
      </p:graphicFrame>
      <p:sp>
        <p:nvSpPr>
          <p:cNvPr id="16"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1588154940"/>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59001993"/>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a:xfrm>
            <a:off x="457200" y="6453188"/>
            <a:ext cx="1738313" cy="268287"/>
          </a:xfrm>
          <a:prstGeom prst="rect">
            <a:avLst/>
          </a:prstGeom>
        </p:spPr>
        <p:txBody>
          <a:bodyPr/>
          <a:lstStyle>
            <a:lvl1pPr>
              <a:defRPr/>
            </a:lvl1pPr>
          </a:lstStyle>
          <a:p>
            <a:pPr>
              <a:defRPr/>
            </a:pPr>
            <a:r>
              <a:rPr lang="en-US">
                <a:solidFill>
                  <a:srgbClr val="003896"/>
                </a:solidFill>
              </a:rPr>
              <a:t>25 March 2015</a:t>
            </a:r>
            <a:endParaRPr lang="en-ZA" dirty="0">
              <a:solidFill>
                <a:srgbClr val="003896"/>
              </a:solidFill>
            </a:endParaRPr>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dirty="0">
              <a:solidFill>
                <a:srgbClr val="003896"/>
              </a:solidFill>
            </a:endParaRPr>
          </a:p>
        </p:txBody>
      </p:sp>
      <p:sp>
        <p:nvSpPr>
          <p:cNvPr id="6" name="Slide Number Placeholder 5"/>
          <p:cNvSpPr>
            <a:spLocks noGrp="1"/>
          </p:cNvSpPr>
          <p:nvPr>
            <p:ph type="sldNum" sz="quarter" idx="12"/>
          </p:nvPr>
        </p:nvSpPr>
        <p:spPr>
          <a:xfrm>
            <a:off x="3924300" y="6453188"/>
            <a:ext cx="935038" cy="268287"/>
          </a:xfrm>
          <a:prstGeom prst="rect">
            <a:avLst/>
          </a:prstGeom>
        </p:spPr>
        <p:txBody>
          <a:bodyPr/>
          <a:lstStyle>
            <a:lvl1pPr>
              <a:defRPr/>
            </a:lvl1pPr>
          </a:lstStyle>
          <a:p>
            <a:pPr>
              <a:defRPr/>
            </a:pPr>
            <a:fld id="{D6B4D425-5F20-4DE6-8B5E-A06BD5EE764A}" type="slidenum">
              <a:rPr lang="en-ZA">
                <a:solidFill>
                  <a:srgbClr val="003896"/>
                </a:solidFill>
              </a:rPr>
              <a:pPr>
                <a:defRPr/>
              </a:pPr>
              <a:t>‹#›</a:t>
            </a:fld>
            <a:endParaRPr lang="en-ZA" dirty="0">
              <a:solidFill>
                <a:srgbClr val="003896"/>
              </a:solidFill>
            </a:endParaRPr>
          </a:p>
        </p:txBody>
      </p:sp>
    </p:spTree>
    <p:extLst>
      <p:ext uri="{BB962C8B-B14F-4D97-AF65-F5344CB8AC3E}">
        <p14:creationId xmlns:p14="http://schemas.microsoft.com/office/powerpoint/2010/main" val="2269647261"/>
      </p:ext>
    </p:extLst>
  </p:cSld>
  <p:clrMapOvr>
    <a:masterClrMapping/>
  </p:clrMapOvr>
  <p:transition spd="slow">
    <p:fade/>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200025" y="328613"/>
            <a:ext cx="6985000" cy="311150"/>
          </a:xfrm>
        </p:spPr>
        <p:txBody>
          <a:bodyPr/>
          <a:lstStyle/>
          <a:p>
            <a:r>
              <a:rPr lang="en-US"/>
              <a:t>Click to edit Master title style</a:t>
            </a:r>
            <a:endParaRPr lang="en-ZA"/>
          </a:p>
        </p:txBody>
      </p:sp>
      <p:sp>
        <p:nvSpPr>
          <p:cNvPr id="3" name="SmartArt Placeholder 2"/>
          <p:cNvSpPr>
            <a:spLocks noGrp="1"/>
          </p:cNvSpPr>
          <p:nvPr>
            <p:ph type="dgm" idx="1"/>
          </p:nvPr>
        </p:nvSpPr>
        <p:spPr>
          <a:xfrm>
            <a:off x="438150" y="1890713"/>
            <a:ext cx="6783388" cy="1222375"/>
          </a:xfrm>
        </p:spPr>
        <p:txBody>
          <a:bodyPr/>
          <a:lstStyle/>
          <a:p>
            <a:pPr lvl="0"/>
            <a:endParaRPr lang="en-ZA" noProof="0" dirty="0"/>
          </a:p>
        </p:txBody>
      </p:sp>
      <p:sp>
        <p:nvSpPr>
          <p:cNvPr id="4" name="Rectangle 39"/>
          <p:cNvSpPr>
            <a:spLocks noGrp="1" noChangeArrowheads="1"/>
          </p:cNvSpPr>
          <p:nvPr>
            <p:ph type="sldNum" sz="quarter" idx="10"/>
            <p:custDataLst>
              <p:tags r:id="rId1"/>
            </p:custDataLst>
          </p:nvPr>
        </p:nvSpPr>
        <p:spPr>
          <a:xfrm>
            <a:off x="7185025" y="6626225"/>
            <a:ext cx="1651000" cy="152400"/>
          </a:xfrm>
          <a:prstGeom prst="rect">
            <a:avLst/>
          </a:prstGeom>
          <a:ln/>
        </p:spPr>
        <p:txBody>
          <a:bodyPr/>
          <a:lstStyle>
            <a:lvl1pPr>
              <a:defRPr/>
            </a:lvl1pPr>
          </a:lstStyle>
          <a:p>
            <a:pPr>
              <a:defRPr/>
            </a:pPr>
            <a:fld id="{94862C50-6DC4-4749-83E9-C813476C3614}" type="slidenum">
              <a:rPr lang="en-GB">
                <a:solidFill>
                  <a:srgbClr val="003896"/>
                </a:solidFill>
              </a:rPr>
              <a:pPr>
                <a:defRPr/>
              </a:pPr>
              <a:t>‹#›</a:t>
            </a:fld>
            <a:endParaRPr lang="en-GB" dirty="0">
              <a:solidFill>
                <a:srgbClr val="003896"/>
              </a:solidFill>
            </a:endParaRPr>
          </a:p>
        </p:txBody>
      </p:sp>
    </p:spTree>
    <p:extLst>
      <p:ext uri="{BB962C8B-B14F-4D97-AF65-F5344CB8AC3E}">
        <p14:creationId xmlns:p14="http://schemas.microsoft.com/office/powerpoint/2010/main" val="1525816853"/>
      </p:ext>
    </p:extLst>
  </p:cSld>
  <p:clrMapOvr>
    <a:masterClrMapping/>
  </p:clrMapOvr>
  <p:transition spd="slow"/>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1185310524"/>
              </p:ext>
            </p:extLst>
          </p:nvPr>
        </p:nvGraphicFramePr>
        <p:xfrm>
          <a:off x="1622" y="1622"/>
          <a:ext cx="1619" cy="1619"/>
        </p:xfrm>
        <a:graphic>
          <a:graphicData uri="http://schemas.openxmlformats.org/presentationml/2006/ole">
            <mc:AlternateContent xmlns:mc="http://schemas.openxmlformats.org/markup-compatibility/2006">
              <mc:Choice xmlns:v="urn:schemas-microsoft-com:vml" Requires="v">
                <p:oleObj spid="_x0000_s398731"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2" y="1622"/>
                        <a:ext cx="1619" cy="1619"/>
                      </a:xfrm>
                      <a:prstGeom prst="rect">
                        <a:avLst/>
                      </a:prstGeom>
                    </p:spPr>
                  </p:pic>
                </p:oleObj>
              </mc:Fallback>
            </mc:AlternateContent>
          </a:graphicData>
        </a:graphic>
      </p:graphicFrame>
      <p:grpSp>
        <p:nvGrpSpPr>
          <p:cNvPr id="64" name="Group 1227"/>
          <p:cNvGrpSpPr>
            <a:grpSpLocks/>
          </p:cNvGrpSpPr>
          <p:nvPr userDrawn="1"/>
        </p:nvGrpSpPr>
        <p:grpSpPr bwMode="ltGray">
          <a:xfrm>
            <a:off x="0" y="1"/>
            <a:ext cx="2819400" cy="6858000"/>
            <a:chOff x="-3" y="0"/>
            <a:chExt cx="1776" cy="4320"/>
          </a:xfrm>
        </p:grpSpPr>
        <p:pic>
          <p:nvPicPr>
            <p:cNvPr id="65" name="Picture 23" descr="d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ltGray">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Oval 101"/>
            <p:cNvSpPr>
              <a:spLocks noChangeArrowheads="1"/>
            </p:cNvSpPr>
            <p:nvPr/>
          </p:nvSpPr>
          <p:spPr bwMode="ltGray">
            <a:xfrm>
              <a:off x="232" y="819"/>
              <a:ext cx="1448" cy="1447"/>
            </a:xfrm>
            <a:prstGeom prst="ellipse">
              <a:avLst/>
            </a:prstGeom>
            <a:solidFill>
              <a:srgbClr val="83725B"/>
            </a:solidFill>
            <a:ln w="9525">
              <a:solidFill>
                <a:srgbClr val="83725B"/>
              </a:solidFill>
              <a:round/>
              <a:headEnd/>
              <a:tailEnd/>
            </a:ln>
          </p:spPr>
          <p:txBody>
            <a:bodyPr/>
            <a:lstStyle/>
            <a:p>
              <a:endParaRPr lang="en-US" dirty="0">
                <a:solidFill>
                  <a:srgbClr val="003896"/>
                </a:solidFill>
                <a:latin typeface="Arial"/>
              </a:endParaRPr>
            </a:p>
          </p:txBody>
        </p:sp>
        <p:sp>
          <p:nvSpPr>
            <p:cNvPr id="67" name="Oval 102" descr="coolers"/>
            <p:cNvSpPr>
              <a:spLocks noChangeArrowheads="1"/>
            </p:cNvSpPr>
            <p:nvPr/>
          </p:nvSpPr>
          <p:spPr bwMode="ltGray">
            <a:xfrm>
              <a:off x="276" y="858"/>
              <a:ext cx="1361" cy="1369"/>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latin typeface="Arial"/>
              </a:endParaRPr>
            </a:p>
          </p:txBody>
        </p:sp>
        <p:sp>
          <p:nvSpPr>
            <p:cNvPr id="68" name="Oval 103"/>
            <p:cNvSpPr>
              <a:spLocks noChangeArrowheads="1"/>
            </p:cNvSpPr>
            <p:nvPr/>
          </p:nvSpPr>
          <p:spPr bwMode="ltGray">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69" name="Oval 104"/>
            <p:cNvSpPr>
              <a:spLocks noChangeArrowheads="1"/>
            </p:cNvSpPr>
            <p:nvPr/>
          </p:nvSpPr>
          <p:spPr bwMode="ltGray">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70" name="Oval 105"/>
            <p:cNvSpPr>
              <a:spLocks noChangeArrowheads="1"/>
            </p:cNvSpPr>
            <p:nvPr/>
          </p:nvSpPr>
          <p:spPr bwMode="ltGray">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71" name="Oval 106"/>
            <p:cNvSpPr>
              <a:spLocks noChangeArrowheads="1"/>
            </p:cNvSpPr>
            <p:nvPr/>
          </p:nvSpPr>
          <p:spPr bwMode="ltGray">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72" name="Oval 107"/>
            <p:cNvSpPr>
              <a:spLocks noChangeArrowheads="1"/>
            </p:cNvSpPr>
            <p:nvPr/>
          </p:nvSpPr>
          <p:spPr bwMode="ltGray">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73" name="Oval 108"/>
            <p:cNvSpPr>
              <a:spLocks noChangeArrowheads="1"/>
            </p:cNvSpPr>
            <p:nvPr/>
          </p:nvSpPr>
          <p:spPr bwMode="ltGray">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74" name="Oval 109"/>
            <p:cNvSpPr>
              <a:spLocks noChangeArrowheads="1"/>
            </p:cNvSpPr>
            <p:nvPr/>
          </p:nvSpPr>
          <p:spPr bwMode="ltGray">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75" name="Oval 110"/>
            <p:cNvSpPr>
              <a:spLocks noChangeArrowheads="1"/>
            </p:cNvSpPr>
            <p:nvPr/>
          </p:nvSpPr>
          <p:spPr bwMode="ltGray">
            <a:xfrm>
              <a:off x="614" y="422"/>
              <a:ext cx="739" cy="747"/>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latin typeface="Arial"/>
              </a:endParaRPr>
            </a:p>
          </p:txBody>
        </p:sp>
        <p:sp>
          <p:nvSpPr>
            <p:cNvPr id="76" name="Oval 111"/>
            <p:cNvSpPr>
              <a:spLocks noChangeArrowheads="1"/>
            </p:cNvSpPr>
            <p:nvPr/>
          </p:nvSpPr>
          <p:spPr bwMode="ltGray">
            <a:xfrm>
              <a:off x="629" y="445"/>
              <a:ext cx="708" cy="708"/>
            </a:xfrm>
            <a:prstGeom prst="ellipse">
              <a:avLst/>
            </a:prstGeom>
            <a:solidFill>
              <a:srgbClr val="8C7F6D"/>
            </a:solidFill>
            <a:ln w="9525">
              <a:solidFill>
                <a:srgbClr val="83725B"/>
              </a:solidFill>
              <a:miter lim="800000"/>
              <a:headEnd/>
              <a:tailEnd/>
            </a:ln>
          </p:spPr>
          <p:txBody>
            <a:bodyPr/>
            <a:lstStyle/>
            <a:p>
              <a:endParaRPr lang="en-US" dirty="0">
                <a:solidFill>
                  <a:srgbClr val="003896"/>
                </a:solidFill>
                <a:latin typeface="Arial"/>
              </a:endParaRPr>
            </a:p>
          </p:txBody>
        </p:sp>
        <p:sp>
          <p:nvSpPr>
            <p:cNvPr id="77" name="Oval 112"/>
            <p:cNvSpPr>
              <a:spLocks noChangeArrowheads="1"/>
            </p:cNvSpPr>
            <p:nvPr/>
          </p:nvSpPr>
          <p:spPr bwMode="ltGray">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78" name="Oval 113"/>
            <p:cNvSpPr>
              <a:spLocks noChangeArrowheads="1"/>
            </p:cNvSpPr>
            <p:nvPr/>
          </p:nvSpPr>
          <p:spPr bwMode="ltGray">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79" name="Oval 114"/>
            <p:cNvSpPr>
              <a:spLocks noChangeArrowheads="1"/>
            </p:cNvSpPr>
            <p:nvPr/>
          </p:nvSpPr>
          <p:spPr bwMode="ltGray">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80" name="Oval 115"/>
            <p:cNvSpPr>
              <a:spLocks noChangeArrowheads="1"/>
            </p:cNvSpPr>
            <p:nvPr/>
          </p:nvSpPr>
          <p:spPr bwMode="ltGray">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81" name="Oval 116"/>
            <p:cNvSpPr>
              <a:spLocks noChangeArrowheads="1"/>
            </p:cNvSpPr>
            <p:nvPr/>
          </p:nvSpPr>
          <p:spPr bwMode="ltGray">
            <a:xfrm>
              <a:off x="629" y="445"/>
              <a:ext cx="708" cy="708"/>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latin typeface="Arial"/>
              </a:endParaRPr>
            </a:p>
          </p:txBody>
        </p:sp>
        <p:sp>
          <p:nvSpPr>
            <p:cNvPr id="82" name="Oval 117"/>
            <p:cNvSpPr>
              <a:spLocks noChangeArrowheads="1"/>
            </p:cNvSpPr>
            <p:nvPr/>
          </p:nvSpPr>
          <p:spPr bwMode="ltGray">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83" name="Oval 118" descr="face"/>
            <p:cNvSpPr>
              <a:spLocks noChangeArrowheads="1"/>
            </p:cNvSpPr>
            <p:nvPr/>
          </p:nvSpPr>
          <p:spPr bwMode="ltGray">
            <a:xfrm>
              <a:off x="633" y="445"/>
              <a:ext cx="700" cy="701"/>
            </a:xfrm>
            <a:prstGeom prst="ellipse">
              <a:avLst/>
            </a:prstGeom>
            <a:blipFill dpi="0" rotWithShape="1">
              <a:blip r:embed="rId8">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latin typeface="Arial"/>
              </a:endParaRPr>
            </a:p>
          </p:txBody>
        </p:sp>
        <p:sp>
          <p:nvSpPr>
            <p:cNvPr id="84" name="Oval 119"/>
            <p:cNvSpPr>
              <a:spLocks noChangeArrowheads="1"/>
            </p:cNvSpPr>
            <p:nvPr/>
          </p:nvSpPr>
          <p:spPr bwMode="ltGray">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85" name="Oval 120"/>
            <p:cNvSpPr>
              <a:spLocks noChangeArrowheads="1"/>
            </p:cNvSpPr>
            <p:nvPr/>
          </p:nvSpPr>
          <p:spPr bwMode="ltGray">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86" name="Oval 121"/>
            <p:cNvSpPr>
              <a:spLocks noChangeArrowheads="1"/>
            </p:cNvSpPr>
            <p:nvPr/>
          </p:nvSpPr>
          <p:spPr bwMode="ltGray">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87" name="Oval 122"/>
            <p:cNvSpPr>
              <a:spLocks noChangeArrowheads="1"/>
            </p:cNvSpPr>
            <p:nvPr/>
          </p:nvSpPr>
          <p:spPr bwMode="ltGray">
            <a:xfrm>
              <a:off x="264" y="2002"/>
              <a:ext cx="1213" cy="1205"/>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latin typeface="Arial"/>
              </a:endParaRPr>
            </a:p>
          </p:txBody>
        </p:sp>
        <p:sp>
          <p:nvSpPr>
            <p:cNvPr id="88" name="Oval 123"/>
            <p:cNvSpPr>
              <a:spLocks noChangeArrowheads="1"/>
            </p:cNvSpPr>
            <p:nvPr/>
          </p:nvSpPr>
          <p:spPr bwMode="ltGray">
            <a:xfrm>
              <a:off x="303" y="2033"/>
              <a:ext cx="1135" cy="1143"/>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latin typeface="Arial"/>
              </a:endParaRPr>
            </a:p>
          </p:txBody>
        </p:sp>
        <p:sp>
          <p:nvSpPr>
            <p:cNvPr id="89" name="Oval 124"/>
            <p:cNvSpPr>
              <a:spLocks noChangeArrowheads="1"/>
            </p:cNvSpPr>
            <p:nvPr/>
          </p:nvSpPr>
          <p:spPr bwMode="ltGray">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90" name="Oval 125"/>
            <p:cNvSpPr>
              <a:spLocks noChangeArrowheads="1"/>
            </p:cNvSpPr>
            <p:nvPr/>
          </p:nvSpPr>
          <p:spPr bwMode="ltGray">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91" name="Oval 126"/>
            <p:cNvSpPr>
              <a:spLocks noChangeArrowheads="1"/>
            </p:cNvSpPr>
            <p:nvPr/>
          </p:nvSpPr>
          <p:spPr bwMode="ltGray">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92" name="Oval 127"/>
            <p:cNvSpPr>
              <a:spLocks noChangeArrowheads="1"/>
            </p:cNvSpPr>
            <p:nvPr/>
          </p:nvSpPr>
          <p:spPr bwMode="ltGray">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93" name="Oval 128" descr="new smal workers"/>
            <p:cNvSpPr>
              <a:spLocks noChangeArrowheads="1"/>
            </p:cNvSpPr>
            <p:nvPr/>
          </p:nvSpPr>
          <p:spPr bwMode="ltGray">
            <a:xfrm>
              <a:off x="304" y="2033"/>
              <a:ext cx="1135" cy="1143"/>
            </a:xfrm>
            <a:prstGeom prst="ellipse">
              <a:avLst/>
            </a:prstGeom>
            <a:blipFill dpi="0" rotWithShape="1">
              <a:blip r:embed="rId9">
                <a:lum contrast="12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en-US" dirty="0">
                <a:solidFill>
                  <a:srgbClr val="003896"/>
                </a:solidFill>
                <a:latin typeface="Arial"/>
              </a:endParaRPr>
            </a:p>
          </p:txBody>
        </p:sp>
        <p:sp>
          <p:nvSpPr>
            <p:cNvPr id="94" name="Oval 129"/>
            <p:cNvSpPr>
              <a:spLocks noChangeArrowheads="1"/>
            </p:cNvSpPr>
            <p:nvPr/>
          </p:nvSpPr>
          <p:spPr bwMode="ltGray">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95" name="Oval 130"/>
            <p:cNvSpPr>
              <a:spLocks noChangeArrowheads="1"/>
            </p:cNvSpPr>
            <p:nvPr/>
          </p:nvSpPr>
          <p:spPr bwMode="ltGray">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96" name="Oval 131"/>
            <p:cNvSpPr>
              <a:spLocks noChangeArrowheads="1"/>
            </p:cNvSpPr>
            <p:nvPr/>
          </p:nvSpPr>
          <p:spPr bwMode="ltGray">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97" name="Oval 132"/>
            <p:cNvSpPr>
              <a:spLocks noChangeArrowheads="1"/>
            </p:cNvSpPr>
            <p:nvPr/>
          </p:nvSpPr>
          <p:spPr bwMode="ltGray">
            <a:xfrm>
              <a:off x="614" y="2990"/>
              <a:ext cx="1003" cy="1011"/>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latin typeface="Arial"/>
              </a:endParaRPr>
            </a:p>
          </p:txBody>
        </p:sp>
        <p:sp>
          <p:nvSpPr>
            <p:cNvPr id="98" name="Oval 133"/>
            <p:cNvSpPr>
              <a:spLocks noChangeArrowheads="1"/>
            </p:cNvSpPr>
            <p:nvPr/>
          </p:nvSpPr>
          <p:spPr bwMode="ltGray">
            <a:xfrm>
              <a:off x="645" y="3021"/>
              <a:ext cx="941" cy="949"/>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latin typeface="Arial"/>
              </a:endParaRPr>
            </a:p>
          </p:txBody>
        </p:sp>
        <p:sp>
          <p:nvSpPr>
            <p:cNvPr id="99" name="Oval 134"/>
            <p:cNvSpPr>
              <a:spLocks noChangeArrowheads="1"/>
            </p:cNvSpPr>
            <p:nvPr/>
          </p:nvSpPr>
          <p:spPr bwMode="ltGray">
            <a:xfrm>
              <a:off x="598" y="2959"/>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100" name="Oval 135"/>
            <p:cNvSpPr>
              <a:spLocks noChangeArrowheads="1"/>
            </p:cNvSpPr>
            <p:nvPr/>
          </p:nvSpPr>
          <p:spPr bwMode="ltGray">
            <a:xfrm>
              <a:off x="567" y="2959"/>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101" name="Oval 136"/>
            <p:cNvSpPr>
              <a:spLocks noChangeArrowheads="1"/>
            </p:cNvSpPr>
            <p:nvPr/>
          </p:nvSpPr>
          <p:spPr bwMode="ltGray">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102" name="Oval 137"/>
            <p:cNvSpPr>
              <a:spLocks noChangeArrowheads="1"/>
            </p:cNvSpPr>
            <p:nvPr/>
          </p:nvSpPr>
          <p:spPr bwMode="ltGray">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103" name="Oval 138" descr="boom"/>
            <p:cNvSpPr>
              <a:spLocks noChangeArrowheads="1"/>
            </p:cNvSpPr>
            <p:nvPr/>
          </p:nvSpPr>
          <p:spPr bwMode="ltGray">
            <a:xfrm>
              <a:off x="638" y="3018"/>
              <a:ext cx="949" cy="957"/>
            </a:xfrm>
            <a:prstGeom prst="ellipse">
              <a:avLst/>
            </a:prstGeom>
            <a:blipFill dpi="0" rotWithShape="1">
              <a:blip r:embed="rId10">
                <a:lum contrast="6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solidFill>
                  <a:srgbClr val="003896"/>
                </a:solidFill>
                <a:latin typeface="Arial"/>
              </a:endParaRPr>
            </a:p>
          </p:txBody>
        </p:sp>
        <p:sp>
          <p:nvSpPr>
            <p:cNvPr id="104" name="Oval 139"/>
            <p:cNvSpPr>
              <a:spLocks noChangeArrowheads="1"/>
            </p:cNvSpPr>
            <p:nvPr/>
          </p:nvSpPr>
          <p:spPr bwMode="ltGray">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105" name="Oval 140"/>
            <p:cNvSpPr>
              <a:spLocks noChangeArrowheads="1"/>
            </p:cNvSpPr>
            <p:nvPr/>
          </p:nvSpPr>
          <p:spPr bwMode="ltGray">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sp>
          <p:nvSpPr>
            <p:cNvPr id="106" name="Oval 141"/>
            <p:cNvSpPr>
              <a:spLocks noChangeArrowheads="1"/>
            </p:cNvSpPr>
            <p:nvPr/>
          </p:nvSpPr>
          <p:spPr bwMode="ltGray">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latin typeface="Arial"/>
              </a:endParaRPr>
            </a:p>
          </p:txBody>
        </p:sp>
      </p:grpSp>
      <p:pic>
        <p:nvPicPr>
          <p:cNvPr id="107" name="Picture 172"/>
          <p:cNvPicPr preferRelativeResize="0">
            <a:picLocks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gray">
          <a:xfrm>
            <a:off x="671608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4" name="Working Draft Text" hidden="1"/>
          <p:cNvSpPr txBox="1">
            <a:spLocks noChangeArrowheads="1"/>
          </p:cNvSpPr>
          <p:nvPr/>
        </p:nvSpPr>
        <p:spPr bwMode="gray">
          <a:xfrm>
            <a:off x="3328989" y="1369088"/>
            <a:ext cx="1014109"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1" dirty="0">
                <a:solidFill>
                  <a:srgbClr val="003896"/>
                </a:solidFill>
                <a:latin typeface="Arial"/>
              </a:rPr>
              <a:t>WORKING DRAFT</a:t>
            </a:r>
          </a:p>
        </p:txBody>
      </p:sp>
      <p:sp>
        <p:nvSpPr>
          <p:cNvPr id="6" name="Working Draft" hidden="1"/>
          <p:cNvSpPr txBox="1">
            <a:spLocks noChangeArrowheads="1"/>
          </p:cNvSpPr>
          <p:nvPr/>
        </p:nvSpPr>
        <p:spPr bwMode="gray">
          <a:xfrm>
            <a:off x="3328988" y="1527823"/>
            <a:ext cx="3270126"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Last Modified 2015/03/15 10:53 PM South Africa Standard Time</a:t>
            </a:r>
          </a:p>
        </p:txBody>
      </p:sp>
      <p:sp>
        <p:nvSpPr>
          <p:cNvPr id="7" name="Printed" hidden="1"/>
          <p:cNvSpPr txBox="1">
            <a:spLocks noChangeArrowheads="1"/>
          </p:cNvSpPr>
          <p:nvPr/>
        </p:nvSpPr>
        <p:spPr bwMode="gray">
          <a:xfrm>
            <a:off x="3328989" y="1688179"/>
            <a:ext cx="3009613"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Printed 2015/03/15 10:40 PM South Africa Standard Time</a:t>
            </a:r>
          </a:p>
        </p:txBody>
      </p:sp>
      <p:grpSp>
        <p:nvGrpSpPr>
          <p:cNvPr id="8" name="McK Title Elements" hidden="1"/>
          <p:cNvGrpSpPr>
            <a:grpSpLocks/>
          </p:cNvGrpSpPr>
          <p:nvPr/>
        </p:nvGrpSpPr>
        <p:grpSpPr bwMode="gray">
          <a:xfrm>
            <a:off x="3328989" y="5106013"/>
            <a:ext cx="5036085" cy="494023"/>
            <a:chOff x="1663" y="3106"/>
            <a:chExt cx="3109" cy="305"/>
          </a:xfrm>
        </p:grpSpPr>
        <p:sp>
          <p:nvSpPr>
            <p:cNvPr id="9" name="McK Document type"/>
            <p:cNvSpPr txBox="1">
              <a:spLocks noChangeArrowheads="1"/>
            </p:cNvSpPr>
            <p:nvPr/>
          </p:nvSpPr>
          <p:spPr bwMode="gray">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gray">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gray">
          <a:xfrm>
            <a:off x="3328988" y="2283911"/>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gray">
          <a:xfrm>
            <a:off x="3328988" y="3945341"/>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sp>
        <p:nvSpPr>
          <p:cNvPr id="112" name="doc id"/>
          <p:cNvSpPr>
            <a:spLocks noChangeArrowheads="1"/>
          </p:cNvSpPr>
          <p:nvPr userDrawn="1"/>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Tree>
    <p:extLst>
      <p:ext uri="{BB962C8B-B14F-4D97-AF65-F5344CB8AC3E}">
        <p14:creationId xmlns:p14="http://schemas.microsoft.com/office/powerpoint/2010/main" val="4257832217"/>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2832897244"/>
              </p:ext>
            </p:ext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spid="_x0000_s399755"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9" y="1589"/>
                        <a:ext cx="1587" cy="1587"/>
                      </a:xfrm>
                      <a:prstGeom prst="rect">
                        <a:avLst/>
                      </a:prstGeom>
                    </p:spPr>
                  </p:pic>
                </p:oleObj>
              </mc:Fallback>
            </mc:AlternateContent>
          </a:graphicData>
        </a:graphic>
      </p:graphicFrame>
      <p:sp>
        <p:nvSpPr>
          <p:cNvPr id="16"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2386799773"/>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30435510"/>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588639377"/>
              </p:ext>
            </p:extLst>
          </p:nvPr>
        </p:nvGraphicFramePr>
        <p:xfrm>
          <a:off x="1622" y="1622"/>
          <a:ext cx="1619" cy="1619"/>
        </p:xfrm>
        <a:graphic>
          <a:graphicData uri="http://schemas.openxmlformats.org/presentationml/2006/ole">
            <mc:AlternateContent xmlns:mc="http://schemas.openxmlformats.org/markup-compatibility/2006">
              <mc:Choice xmlns:v="urn:schemas-microsoft-com:vml" Requires="v">
                <p:oleObj spid="_x0000_s403851"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2" y="1622"/>
                        <a:ext cx="1619" cy="1619"/>
                      </a:xfrm>
                      <a:prstGeom prst="rect">
                        <a:avLst/>
                      </a:prstGeom>
                    </p:spPr>
                  </p:pic>
                </p:oleObj>
              </mc:Fallback>
            </mc:AlternateContent>
          </a:graphicData>
        </a:graphic>
      </p:graphicFrame>
      <p:grpSp>
        <p:nvGrpSpPr>
          <p:cNvPr id="64" name="Group 1227"/>
          <p:cNvGrpSpPr>
            <a:grpSpLocks/>
          </p:cNvGrpSpPr>
          <p:nvPr userDrawn="1"/>
        </p:nvGrpSpPr>
        <p:grpSpPr bwMode="ltGray">
          <a:xfrm>
            <a:off x="0" y="1"/>
            <a:ext cx="2819400" cy="6858000"/>
            <a:chOff x="-3" y="0"/>
            <a:chExt cx="1776" cy="4320"/>
          </a:xfrm>
        </p:grpSpPr>
        <p:pic>
          <p:nvPicPr>
            <p:cNvPr id="65" name="Picture 23" descr="d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ltGray">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Oval 101"/>
            <p:cNvSpPr>
              <a:spLocks noChangeArrowheads="1"/>
            </p:cNvSpPr>
            <p:nvPr/>
          </p:nvSpPr>
          <p:spPr bwMode="ltGray">
            <a:xfrm>
              <a:off x="232" y="819"/>
              <a:ext cx="1448" cy="1447"/>
            </a:xfrm>
            <a:prstGeom prst="ellipse">
              <a:avLst/>
            </a:prstGeom>
            <a:solidFill>
              <a:srgbClr val="83725B"/>
            </a:solidFill>
            <a:ln w="9525">
              <a:solidFill>
                <a:srgbClr val="83725B"/>
              </a:solidFill>
              <a:round/>
              <a:headEnd/>
              <a:tailEnd/>
            </a:ln>
          </p:spPr>
          <p:txBody>
            <a:bodyPr/>
            <a:lstStyle/>
            <a:p>
              <a:endParaRPr lang="en-US" dirty="0">
                <a:solidFill>
                  <a:srgbClr val="003896"/>
                </a:solidFill>
              </a:endParaRPr>
            </a:p>
          </p:txBody>
        </p:sp>
        <p:sp>
          <p:nvSpPr>
            <p:cNvPr id="67" name="Oval 102" descr="coolers"/>
            <p:cNvSpPr>
              <a:spLocks noChangeArrowheads="1"/>
            </p:cNvSpPr>
            <p:nvPr/>
          </p:nvSpPr>
          <p:spPr bwMode="ltGray">
            <a:xfrm>
              <a:off x="276" y="858"/>
              <a:ext cx="1361" cy="1369"/>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endParaRPr>
            </a:p>
          </p:txBody>
        </p:sp>
        <p:sp>
          <p:nvSpPr>
            <p:cNvPr id="68" name="Oval 103"/>
            <p:cNvSpPr>
              <a:spLocks noChangeArrowheads="1"/>
            </p:cNvSpPr>
            <p:nvPr/>
          </p:nvSpPr>
          <p:spPr bwMode="ltGray">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69" name="Oval 104"/>
            <p:cNvSpPr>
              <a:spLocks noChangeArrowheads="1"/>
            </p:cNvSpPr>
            <p:nvPr/>
          </p:nvSpPr>
          <p:spPr bwMode="ltGray">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0" name="Oval 105"/>
            <p:cNvSpPr>
              <a:spLocks noChangeArrowheads="1"/>
            </p:cNvSpPr>
            <p:nvPr/>
          </p:nvSpPr>
          <p:spPr bwMode="ltGray">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1" name="Oval 106"/>
            <p:cNvSpPr>
              <a:spLocks noChangeArrowheads="1"/>
            </p:cNvSpPr>
            <p:nvPr/>
          </p:nvSpPr>
          <p:spPr bwMode="ltGray">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2" name="Oval 107"/>
            <p:cNvSpPr>
              <a:spLocks noChangeArrowheads="1"/>
            </p:cNvSpPr>
            <p:nvPr/>
          </p:nvSpPr>
          <p:spPr bwMode="ltGray">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3" name="Oval 108"/>
            <p:cNvSpPr>
              <a:spLocks noChangeArrowheads="1"/>
            </p:cNvSpPr>
            <p:nvPr/>
          </p:nvSpPr>
          <p:spPr bwMode="ltGray">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4" name="Oval 109"/>
            <p:cNvSpPr>
              <a:spLocks noChangeArrowheads="1"/>
            </p:cNvSpPr>
            <p:nvPr/>
          </p:nvSpPr>
          <p:spPr bwMode="ltGray">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5" name="Oval 110"/>
            <p:cNvSpPr>
              <a:spLocks noChangeArrowheads="1"/>
            </p:cNvSpPr>
            <p:nvPr/>
          </p:nvSpPr>
          <p:spPr bwMode="ltGray">
            <a:xfrm>
              <a:off x="614" y="422"/>
              <a:ext cx="739" cy="747"/>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76" name="Oval 111"/>
            <p:cNvSpPr>
              <a:spLocks noChangeArrowheads="1"/>
            </p:cNvSpPr>
            <p:nvPr/>
          </p:nvSpPr>
          <p:spPr bwMode="ltGray">
            <a:xfrm>
              <a:off x="629" y="445"/>
              <a:ext cx="708" cy="708"/>
            </a:xfrm>
            <a:prstGeom prst="ellipse">
              <a:avLst/>
            </a:prstGeom>
            <a:solidFill>
              <a:srgbClr val="8C7F6D"/>
            </a:solidFill>
            <a:ln w="9525">
              <a:solidFill>
                <a:srgbClr val="83725B"/>
              </a:solidFill>
              <a:miter lim="800000"/>
              <a:headEnd/>
              <a:tailEnd/>
            </a:ln>
          </p:spPr>
          <p:txBody>
            <a:bodyPr/>
            <a:lstStyle/>
            <a:p>
              <a:endParaRPr lang="en-US" dirty="0">
                <a:solidFill>
                  <a:srgbClr val="003896"/>
                </a:solidFill>
              </a:endParaRPr>
            </a:p>
          </p:txBody>
        </p:sp>
        <p:sp>
          <p:nvSpPr>
            <p:cNvPr id="77" name="Oval 112"/>
            <p:cNvSpPr>
              <a:spLocks noChangeArrowheads="1"/>
            </p:cNvSpPr>
            <p:nvPr/>
          </p:nvSpPr>
          <p:spPr bwMode="ltGray">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8" name="Oval 113"/>
            <p:cNvSpPr>
              <a:spLocks noChangeArrowheads="1"/>
            </p:cNvSpPr>
            <p:nvPr/>
          </p:nvSpPr>
          <p:spPr bwMode="ltGray">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9" name="Oval 114"/>
            <p:cNvSpPr>
              <a:spLocks noChangeArrowheads="1"/>
            </p:cNvSpPr>
            <p:nvPr/>
          </p:nvSpPr>
          <p:spPr bwMode="ltGray">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0" name="Oval 115"/>
            <p:cNvSpPr>
              <a:spLocks noChangeArrowheads="1"/>
            </p:cNvSpPr>
            <p:nvPr/>
          </p:nvSpPr>
          <p:spPr bwMode="ltGray">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1" name="Oval 116"/>
            <p:cNvSpPr>
              <a:spLocks noChangeArrowheads="1"/>
            </p:cNvSpPr>
            <p:nvPr/>
          </p:nvSpPr>
          <p:spPr bwMode="ltGray">
            <a:xfrm>
              <a:off x="629" y="445"/>
              <a:ext cx="708" cy="708"/>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2" name="Oval 117"/>
            <p:cNvSpPr>
              <a:spLocks noChangeArrowheads="1"/>
            </p:cNvSpPr>
            <p:nvPr/>
          </p:nvSpPr>
          <p:spPr bwMode="ltGray">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3" name="Oval 118" descr="face"/>
            <p:cNvSpPr>
              <a:spLocks noChangeArrowheads="1"/>
            </p:cNvSpPr>
            <p:nvPr/>
          </p:nvSpPr>
          <p:spPr bwMode="ltGray">
            <a:xfrm>
              <a:off x="633" y="445"/>
              <a:ext cx="700" cy="701"/>
            </a:xfrm>
            <a:prstGeom prst="ellipse">
              <a:avLst/>
            </a:prstGeom>
            <a:blipFill dpi="0" rotWithShape="1">
              <a:blip r:embed="rId8">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endParaRPr>
            </a:p>
          </p:txBody>
        </p:sp>
        <p:sp>
          <p:nvSpPr>
            <p:cNvPr id="84" name="Oval 119"/>
            <p:cNvSpPr>
              <a:spLocks noChangeArrowheads="1"/>
            </p:cNvSpPr>
            <p:nvPr/>
          </p:nvSpPr>
          <p:spPr bwMode="ltGray">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5" name="Oval 120"/>
            <p:cNvSpPr>
              <a:spLocks noChangeArrowheads="1"/>
            </p:cNvSpPr>
            <p:nvPr/>
          </p:nvSpPr>
          <p:spPr bwMode="ltGray">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6" name="Oval 121"/>
            <p:cNvSpPr>
              <a:spLocks noChangeArrowheads="1"/>
            </p:cNvSpPr>
            <p:nvPr/>
          </p:nvSpPr>
          <p:spPr bwMode="ltGray">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7" name="Oval 122"/>
            <p:cNvSpPr>
              <a:spLocks noChangeArrowheads="1"/>
            </p:cNvSpPr>
            <p:nvPr/>
          </p:nvSpPr>
          <p:spPr bwMode="ltGray">
            <a:xfrm>
              <a:off x="264" y="2002"/>
              <a:ext cx="1213" cy="1205"/>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8" name="Oval 123"/>
            <p:cNvSpPr>
              <a:spLocks noChangeArrowheads="1"/>
            </p:cNvSpPr>
            <p:nvPr/>
          </p:nvSpPr>
          <p:spPr bwMode="ltGray">
            <a:xfrm>
              <a:off x="303" y="2033"/>
              <a:ext cx="1135" cy="1143"/>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9" name="Oval 124"/>
            <p:cNvSpPr>
              <a:spLocks noChangeArrowheads="1"/>
            </p:cNvSpPr>
            <p:nvPr/>
          </p:nvSpPr>
          <p:spPr bwMode="ltGray">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0" name="Oval 125"/>
            <p:cNvSpPr>
              <a:spLocks noChangeArrowheads="1"/>
            </p:cNvSpPr>
            <p:nvPr/>
          </p:nvSpPr>
          <p:spPr bwMode="ltGray">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1" name="Oval 126"/>
            <p:cNvSpPr>
              <a:spLocks noChangeArrowheads="1"/>
            </p:cNvSpPr>
            <p:nvPr/>
          </p:nvSpPr>
          <p:spPr bwMode="ltGray">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2" name="Oval 127"/>
            <p:cNvSpPr>
              <a:spLocks noChangeArrowheads="1"/>
            </p:cNvSpPr>
            <p:nvPr/>
          </p:nvSpPr>
          <p:spPr bwMode="ltGray">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3" name="Oval 128" descr="new smal workers"/>
            <p:cNvSpPr>
              <a:spLocks noChangeArrowheads="1"/>
            </p:cNvSpPr>
            <p:nvPr/>
          </p:nvSpPr>
          <p:spPr bwMode="ltGray">
            <a:xfrm>
              <a:off x="304" y="2033"/>
              <a:ext cx="1135" cy="1143"/>
            </a:xfrm>
            <a:prstGeom prst="ellipse">
              <a:avLst/>
            </a:prstGeom>
            <a:blipFill dpi="0" rotWithShape="1">
              <a:blip r:embed="rId9">
                <a:lum contrast="12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en-US" dirty="0">
                <a:solidFill>
                  <a:srgbClr val="003896"/>
                </a:solidFill>
              </a:endParaRPr>
            </a:p>
          </p:txBody>
        </p:sp>
        <p:sp>
          <p:nvSpPr>
            <p:cNvPr id="94" name="Oval 129"/>
            <p:cNvSpPr>
              <a:spLocks noChangeArrowheads="1"/>
            </p:cNvSpPr>
            <p:nvPr/>
          </p:nvSpPr>
          <p:spPr bwMode="ltGray">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5" name="Oval 130"/>
            <p:cNvSpPr>
              <a:spLocks noChangeArrowheads="1"/>
            </p:cNvSpPr>
            <p:nvPr/>
          </p:nvSpPr>
          <p:spPr bwMode="ltGray">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6" name="Oval 131"/>
            <p:cNvSpPr>
              <a:spLocks noChangeArrowheads="1"/>
            </p:cNvSpPr>
            <p:nvPr/>
          </p:nvSpPr>
          <p:spPr bwMode="ltGray">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7" name="Oval 132"/>
            <p:cNvSpPr>
              <a:spLocks noChangeArrowheads="1"/>
            </p:cNvSpPr>
            <p:nvPr/>
          </p:nvSpPr>
          <p:spPr bwMode="ltGray">
            <a:xfrm>
              <a:off x="614" y="2990"/>
              <a:ext cx="1003" cy="1011"/>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98" name="Oval 133"/>
            <p:cNvSpPr>
              <a:spLocks noChangeArrowheads="1"/>
            </p:cNvSpPr>
            <p:nvPr/>
          </p:nvSpPr>
          <p:spPr bwMode="ltGray">
            <a:xfrm>
              <a:off x="645" y="3021"/>
              <a:ext cx="941" cy="949"/>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99" name="Oval 134"/>
            <p:cNvSpPr>
              <a:spLocks noChangeArrowheads="1"/>
            </p:cNvSpPr>
            <p:nvPr/>
          </p:nvSpPr>
          <p:spPr bwMode="ltGray">
            <a:xfrm>
              <a:off x="598" y="2959"/>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0" name="Oval 135"/>
            <p:cNvSpPr>
              <a:spLocks noChangeArrowheads="1"/>
            </p:cNvSpPr>
            <p:nvPr/>
          </p:nvSpPr>
          <p:spPr bwMode="ltGray">
            <a:xfrm>
              <a:off x="567" y="2959"/>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1" name="Oval 136"/>
            <p:cNvSpPr>
              <a:spLocks noChangeArrowheads="1"/>
            </p:cNvSpPr>
            <p:nvPr/>
          </p:nvSpPr>
          <p:spPr bwMode="ltGray">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2" name="Oval 137"/>
            <p:cNvSpPr>
              <a:spLocks noChangeArrowheads="1"/>
            </p:cNvSpPr>
            <p:nvPr/>
          </p:nvSpPr>
          <p:spPr bwMode="ltGray">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3" name="Oval 138" descr="boom"/>
            <p:cNvSpPr>
              <a:spLocks noChangeArrowheads="1"/>
            </p:cNvSpPr>
            <p:nvPr/>
          </p:nvSpPr>
          <p:spPr bwMode="ltGray">
            <a:xfrm>
              <a:off x="638" y="3018"/>
              <a:ext cx="949" cy="957"/>
            </a:xfrm>
            <a:prstGeom prst="ellipse">
              <a:avLst/>
            </a:prstGeom>
            <a:blipFill dpi="0" rotWithShape="1">
              <a:blip r:embed="rId10">
                <a:lum contrast="6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solidFill>
                  <a:srgbClr val="003896"/>
                </a:solidFill>
              </a:endParaRPr>
            </a:p>
          </p:txBody>
        </p:sp>
        <p:sp>
          <p:nvSpPr>
            <p:cNvPr id="104" name="Oval 139"/>
            <p:cNvSpPr>
              <a:spLocks noChangeArrowheads="1"/>
            </p:cNvSpPr>
            <p:nvPr/>
          </p:nvSpPr>
          <p:spPr bwMode="ltGray">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5" name="Oval 140"/>
            <p:cNvSpPr>
              <a:spLocks noChangeArrowheads="1"/>
            </p:cNvSpPr>
            <p:nvPr/>
          </p:nvSpPr>
          <p:spPr bwMode="ltGray">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6" name="Oval 141"/>
            <p:cNvSpPr>
              <a:spLocks noChangeArrowheads="1"/>
            </p:cNvSpPr>
            <p:nvPr/>
          </p:nvSpPr>
          <p:spPr bwMode="ltGray">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grpSp>
      <p:pic>
        <p:nvPicPr>
          <p:cNvPr id="107" name="Picture 172"/>
          <p:cNvPicPr preferRelativeResize="0">
            <a:picLocks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gray">
          <a:xfrm>
            <a:off x="671608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4" name="Working Draft Text" hidden="1"/>
          <p:cNvSpPr txBox="1">
            <a:spLocks noChangeArrowheads="1"/>
          </p:cNvSpPr>
          <p:nvPr/>
        </p:nvSpPr>
        <p:spPr bwMode="gray">
          <a:xfrm>
            <a:off x="3328989" y="1369088"/>
            <a:ext cx="1014109"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1" dirty="0">
                <a:solidFill>
                  <a:srgbClr val="003896"/>
                </a:solidFill>
                <a:latin typeface="Arial"/>
              </a:rPr>
              <a:t>WORKING DRAFT</a:t>
            </a:r>
          </a:p>
        </p:txBody>
      </p:sp>
      <p:sp>
        <p:nvSpPr>
          <p:cNvPr id="6" name="Working Draft" hidden="1"/>
          <p:cNvSpPr txBox="1">
            <a:spLocks noChangeArrowheads="1"/>
          </p:cNvSpPr>
          <p:nvPr/>
        </p:nvSpPr>
        <p:spPr bwMode="gray">
          <a:xfrm>
            <a:off x="3328988" y="1527823"/>
            <a:ext cx="3270126"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Last Modified 2015/03/15 10:53 PM South Africa Standard Time</a:t>
            </a:r>
          </a:p>
        </p:txBody>
      </p:sp>
      <p:sp>
        <p:nvSpPr>
          <p:cNvPr id="7" name="Printed" hidden="1"/>
          <p:cNvSpPr txBox="1">
            <a:spLocks noChangeArrowheads="1"/>
          </p:cNvSpPr>
          <p:nvPr/>
        </p:nvSpPr>
        <p:spPr bwMode="gray">
          <a:xfrm>
            <a:off x="3328989" y="1688179"/>
            <a:ext cx="3009613"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Printed 2015/03/15 10:40 PM South Africa Standard Time</a:t>
            </a:r>
          </a:p>
        </p:txBody>
      </p:sp>
      <p:grpSp>
        <p:nvGrpSpPr>
          <p:cNvPr id="8" name="McK Title Elements" hidden="1"/>
          <p:cNvGrpSpPr>
            <a:grpSpLocks/>
          </p:cNvGrpSpPr>
          <p:nvPr/>
        </p:nvGrpSpPr>
        <p:grpSpPr bwMode="gray">
          <a:xfrm>
            <a:off x="3328989" y="5106013"/>
            <a:ext cx="5036085" cy="494023"/>
            <a:chOff x="1663" y="3106"/>
            <a:chExt cx="3109" cy="305"/>
          </a:xfrm>
        </p:grpSpPr>
        <p:sp>
          <p:nvSpPr>
            <p:cNvPr id="9" name="McK Document type"/>
            <p:cNvSpPr txBox="1">
              <a:spLocks noChangeArrowheads="1"/>
            </p:cNvSpPr>
            <p:nvPr/>
          </p:nvSpPr>
          <p:spPr bwMode="gray">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gray">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gray">
          <a:xfrm>
            <a:off x="3328988" y="2283911"/>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gray">
          <a:xfrm>
            <a:off x="3328988" y="3945341"/>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sp>
        <p:nvSpPr>
          <p:cNvPr id="112" name="doc id"/>
          <p:cNvSpPr>
            <a:spLocks noChangeArrowheads="1"/>
          </p:cNvSpPr>
          <p:nvPr userDrawn="1"/>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Tree>
    <p:extLst>
      <p:ext uri="{BB962C8B-B14F-4D97-AF65-F5344CB8AC3E}">
        <p14:creationId xmlns:p14="http://schemas.microsoft.com/office/powerpoint/2010/main" val="28075382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extLst>
              <p:ext uri="{D42A27DB-BD31-4B8C-83A1-F6EECF244321}">
                <p14:modId xmlns:p14="http://schemas.microsoft.com/office/powerpoint/2010/main" val="838864833"/>
              </p:ext>
            </p:extLst>
          </p:nvPr>
        </p:nvGraphicFramePr>
        <p:xfrm>
          <a:off x="0" y="0"/>
          <a:ext cx="158750" cy="170089"/>
        </p:xfrm>
        <a:graphic>
          <a:graphicData uri="http://schemas.openxmlformats.org/presentationml/2006/ole">
            <mc:AlternateContent xmlns:mc="http://schemas.openxmlformats.org/markup-compatibility/2006">
              <mc:Choice xmlns:v="urn:schemas-microsoft-com:vml" Requires="v">
                <p:oleObj spid="_x0000_s340617"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0" y="0"/>
                        <a:ext cx="158750" cy="170089"/>
                      </a:xfrm>
                      <a:prstGeom prst="rect">
                        <a:avLst/>
                      </a:prstGeom>
                    </p:spPr>
                  </p:pic>
                </p:oleObj>
              </mc:Fallback>
            </mc:AlternateContent>
          </a:graphicData>
        </a:graphic>
      </p:graphicFrame>
      <p:pic>
        <p:nvPicPr>
          <p:cNvPr id="16457" name="Picture 73"/>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0"/>
            <a:ext cx="18288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McK Title Elements" hidden="1"/>
          <p:cNvGrpSpPr>
            <a:grpSpLocks/>
          </p:cNvGrpSpPr>
          <p:nvPr userDrawn="1"/>
        </p:nvGrpSpPr>
        <p:grpSpPr bwMode="auto">
          <a:xfrm>
            <a:off x="2730092" y="5237092"/>
            <a:ext cx="5185548" cy="500501"/>
            <a:chOff x="1663" y="3104"/>
            <a:chExt cx="3109" cy="309"/>
          </a:xfrm>
        </p:grpSpPr>
        <p:sp>
          <p:nvSpPr>
            <p:cNvPr id="9" name="McK Document type"/>
            <p:cNvSpPr txBox="1">
              <a:spLocks noChangeArrowheads="1"/>
            </p:cNvSpPr>
            <p:nvPr/>
          </p:nvSpPr>
          <p:spPr bwMode="auto">
            <a:xfrm>
              <a:off x="1663" y="3104"/>
              <a:ext cx="3109" cy="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userDrawn="1">
            <p:ph type="ctrTitle"/>
          </p:nvPr>
        </p:nvSpPr>
        <p:spPr bwMode="auto">
          <a:xfrm>
            <a:off x="2730092" y="2017395"/>
            <a:ext cx="5843587" cy="508862"/>
          </a:xfrm>
          <a:prstGeom prst="rect">
            <a:avLst/>
          </a:prstGeom>
        </p:spPr>
        <p:txBody>
          <a:bodyPr wrap="square" anchor="t" anchorCtr="0">
            <a:spAutoFit/>
          </a:bodyPr>
          <a:lstStyle>
            <a:lvl1pPr>
              <a:defRPr sz="3200" b="0" baseline="0">
                <a:solidFill>
                  <a:schemeClr val="tx1"/>
                </a:solidFill>
                <a:latin typeface="+mj-lt"/>
                <a:ea typeface="Arial Unicode MS" pitchFamily="34" charset="-128"/>
                <a:cs typeface="Arial Unicode MS" pitchFamily="34" charset="-128"/>
              </a:defRPr>
            </a:lvl1pPr>
          </a:lstStyle>
          <a:p>
            <a:pPr lvl="0"/>
            <a:r>
              <a:rPr lang="en-US" noProof="0"/>
              <a:t>Click to edit Master title style</a:t>
            </a:r>
            <a:endParaRPr lang="en-US" noProof="0" dirty="0"/>
          </a:p>
        </p:txBody>
      </p:sp>
      <p:sp>
        <p:nvSpPr>
          <p:cNvPr id="13315" name="Rectangle 1027"/>
          <p:cNvSpPr>
            <a:spLocks noGrp="1" noChangeArrowheads="1"/>
          </p:cNvSpPr>
          <p:nvPr userDrawn="1">
            <p:ph type="subTitle" idx="1"/>
          </p:nvPr>
        </p:nvSpPr>
        <p:spPr bwMode="auto">
          <a:xfrm>
            <a:off x="2730092" y="3739011"/>
            <a:ext cx="5843587" cy="285799"/>
          </a:xfrm>
        </p:spPr>
        <p:txBody>
          <a:bodyPr>
            <a:spAutoFit/>
          </a:bodyPr>
          <a:lstStyle>
            <a:lvl1pPr>
              <a:defRPr sz="1800" baseline="0">
                <a:solidFill>
                  <a:schemeClr val="tx1"/>
                </a:solidFill>
                <a:latin typeface="+mj-lt"/>
                <a:ea typeface="Arial Unicode MS" pitchFamily="34" charset="-128"/>
                <a:cs typeface="Arial Unicode MS" pitchFamily="34" charset="-128"/>
              </a:defRPr>
            </a:lvl1pPr>
          </a:lstStyle>
          <a:p>
            <a:pPr lvl="0"/>
            <a:r>
              <a:rPr lang="en-US" noProof="0"/>
              <a:t>Click to edit Master subtitle style</a:t>
            </a:r>
            <a:endParaRPr lang="en-US" noProof="0" dirty="0"/>
          </a:p>
        </p:txBody>
      </p:sp>
      <p:sp>
        <p:nvSpPr>
          <p:cNvPr id="12" name="Footer Placeholder 2"/>
          <p:cNvSpPr txBox="1">
            <a:spLocks/>
          </p:cNvSpPr>
          <p:nvPr userDrawn="1"/>
        </p:nvSpPr>
        <p:spPr bwMode="auto">
          <a:xfrm>
            <a:off x="4102320" y="6647941"/>
            <a:ext cx="939360" cy="153888"/>
          </a:xfrm>
          <a:prstGeom prst="rect">
            <a:avLst/>
          </a:prstGeom>
        </p:spPr>
        <p:txBody>
          <a:bodyPr vert="horz" wrap="square" lIns="0" tIns="0" rIns="0" bIns="0" rtlCol="0" anchor="ctr">
            <a:spAutoFit/>
          </a:bodyPr>
          <a:lstStyle>
            <a:defPPr>
              <a:defRPr lang="en-US"/>
            </a:defPPr>
            <a:lvl1pPr algn="ctr" rtl="0" fontAlgn="base">
              <a:spcBef>
                <a:spcPct val="0"/>
              </a:spcBef>
              <a:spcAft>
                <a:spcPct val="0"/>
              </a:spcAft>
              <a:defRPr sz="1000" kern="1200">
                <a:solidFill>
                  <a:schemeClr val="tx2"/>
                </a:solidFill>
                <a:latin typeface="Arial" charset="0"/>
                <a:ea typeface="+mn-ea"/>
                <a:cs typeface="+mn-cs"/>
              </a:defRPr>
            </a:lvl1pPr>
            <a:lvl2pPr marL="455943" algn="l" rtl="0" fontAlgn="base">
              <a:spcBef>
                <a:spcPct val="0"/>
              </a:spcBef>
              <a:spcAft>
                <a:spcPct val="0"/>
              </a:spcAft>
              <a:defRPr sz="1600" kern="1200">
                <a:solidFill>
                  <a:schemeClr val="tx1"/>
                </a:solidFill>
                <a:latin typeface="Arial" charset="0"/>
                <a:ea typeface="+mn-ea"/>
                <a:cs typeface="+mn-cs"/>
              </a:defRPr>
            </a:lvl2pPr>
            <a:lvl3pPr marL="911894" algn="l" rtl="0" fontAlgn="base">
              <a:spcBef>
                <a:spcPct val="0"/>
              </a:spcBef>
              <a:spcAft>
                <a:spcPct val="0"/>
              </a:spcAft>
              <a:defRPr sz="1600" kern="1200">
                <a:solidFill>
                  <a:schemeClr val="tx1"/>
                </a:solidFill>
                <a:latin typeface="Arial" charset="0"/>
                <a:ea typeface="+mn-ea"/>
                <a:cs typeface="+mn-cs"/>
              </a:defRPr>
            </a:lvl3pPr>
            <a:lvl4pPr marL="1367837" algn="l" rtl="0" fontAlgn="base">
              <a:spcBef>
                <a:spcPct val="0"/>
              </a:spcBef>
              <a:spcAft>
                <a:spcPct val="0"/>
              </a:spcAft>
              <a:defRPr sz="1600" kern="1200">
                <a:solidFill>
                  <a:schemeClr val="tx1"/>
                </a:solidFill>
                <a:latin typeface="Arial" charset="0"/>
                <a:ea typeface="+mn-ea"/>
                <a:cs typeface="+mn-cs"/>
              </a:defRPr>
            </a:lvl4pPr>
            <a:lvl5pPr marL="1823785" algn="l" rtl="0" fontAlgn="base">
              <a:spcBef>
                <a:spcPct val="0"/>
              </a:spcBef>
              <a:spcAft>
                <a:spcPct val="0"/>
              </a:spcAft>
              <a:defRPr sz="1600" kern="1200">
                <a:solidFill>
                  <a:schemeClr val="tx1"/>
                </a:solidFill>
                <a:latin typeface="Arial" charset="0"/>
                <a:ea typeface="+mn-ea"/>
                <a:cs typeface="+mn-cs"/>
              </a:defRPr>
            </a:lvl5pPr>
            <a:lvl6pPr marL="2279731" algn="l" defTabSz="911894" rtl="0" eaLnBrk="1" latinLnBrk="0" hangingPunct="1">
              <a:defRPr sz="1600" kern="1200">
                <a:solidFill>
                  <a:schemeClr val="tx1"/>
                </a:solidFill>
                <a:latin typeface="Arial" charset="0"/>
                <a:ea typeface="+mn-ea"/>
                <a:cs typeface="+mn-cs"/>
              </a:defRPr>
            </a:lvl6pPr>
            <a:lvl7pPr marL="2735676" algn="l" defTabSz="911894" rtl="0" eaLnBrk="1" latinLnBrk="0" hangingPunct="1">
              <a:defRPr sz="1600" kern="1200">
                <a:solidFill>
                  <a:schemeClr val="tx1"/>
                </a:solidFill>
                <a:latin typeface="Arial" charset="0"/>
                <a:ea typeface="+mn-ea"/>
                <a:cs typeface="+mn-cs"/>
              </a:defRPr>
            </a:lvl7pPr>
            <a:lvl8pPr marL="3191623" algn="l" defTabSz="911894" rtl="0" eaLnBrk="1" latinLnBrk="0" hangingPunct="1">
              <a:defRPr sz="1600" kern="1200">
                <a:solidFill>
                  <a:schemeClr val="tx1"/>
                </a:solidFill>
                <a:latin typeface="Arial" charset="0"/>
                <a:ea typeface="+mn-ea"/>
                <a:cs typeface="+mn-cs"/>
              </a:defRPr>
            </a:lvl8pPr>
            <a:lvl9pPr marL="3647568" algn="l" defTabSz="911894" rtl="0" eaLnBrk="1" latinLnBrk="0" hangingPunct="1">
              <a:defRPr sz="1600" kern="1200">
                <a:solidFill>
                  <a:schemeClr val="tx1"/>
                </a:solidFill>
                <a:latin typeface="Arial" charset="0"/>
                <a:ea typeface="+mn-ea"/>
                <a:cs typeface="+mn-cs"/>
              </a:defRPr>
            </a:lvl9pPr>
          </a:lstStyle>
          <a:p>
            <a:r>
              <a:rPr lang="en-US" dirty="0">
                <a:solidFill>
                  <a:srgbClr val="83725B"/>
                </a:solidFill>
                <a:latin typeface="Arial"/>
              </a:rPr>
              <a:t>CONFIDENTIAL</a:t>
            </a:r>
          </a:p>
        </p:txBody>
      </p:sp>
    </p:spTree>
    <p:extLst>
      <p:ext uri="{BB962C8B-B14F-4D97-AF65-F5344CB8AC3E}">
        <p14:creationId xmlns:p14="http://schemas.microsoft.com/office/powerpoint/2010/main" val="2897912276"/>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2510888179"/>
              </p:ext>
            </p:ext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spid="_x0000_s404875"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9" y="1589"/>
                        <a:ext cx="1587" cy="1587"/>
                      </a:xfrm>
                      <a:prstGeom prst="rect">
                        <a:avLst/>
                      </a:prstGeom>
                    </p:spPr>
                  </p:pic>
                </p:oleObj>
              </mc:Fallback>
            </mc:AlternateContent>
          </a:graphicData>
        </a:graphic>
      </p:graphicFrame>
      <p:sp>
        <p:nvSpPr>
          <p:cNvPr id="16"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2887584368"/>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91300220"/>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a:xfrm>
            <a:off x="457200" y="6453188"/>
            <a:ext cx="1738313" cy="268287"/>
          </a:xfrm>
          <a:prstGeom prst="rect">
            <a:avLst/>
          </a:prstGeom>
        </p:spPr>
        <p:txBody>
          <a:bodyPr/>
          <a:lstStyle>
            <a:lvl1pPr>
              <a:defRPr/>
            </a:lvl1pPr>
          </a:lstStyle>
          <a:p>
            <a:pPr>
              <a:defRPr/>
            </a:pPr>
            <a:r>
              <a:rPr lang="en-US">
                <a:solidFill>
                  <a:srgbClr val="003896"/>
                </a:solidFill>
              </a:rPr>
              <a:t>25 March 2015</a:t>
            </a:r>
            <a:endParaRPr lang="en-ZA" dirty="0">
              <a:solidFill>
                <a:srgbClr val="003896"/>
              </a:solidFill>
            </a:endParaRPr>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dirty="0">
              <a:solidFill>
                <a:srgbClr val="003896"/>
              </a:solidFill>
            </a:endParaRPr>
          </a:p>
        </p:txBody>
      </p:sp>
      <p:sp>
        <p:nvSpPr>
          <p:cNvPr id="6" name="Slide Number Placeholder 5"/>
          <p:cNvSpPr>
            <a:spLocks noGrp="1"/>
          </p:cNvSpPr>
          <p:nvPr>
            <p:ph type="sldNum" sz="quarter" idx="12"/>
          </p:nvPr>
        </p:nvSpPr>
        <p:spPr>
          <a:xfrm>
            <a:off x="3924300" y="6453188"/>
            <a:ext cx="935038" cy="268287"/>
          </a:xfrm>
          <a:prstGeom prst="rect">
            <a:avLst/>
          </a:prstGeom>
        </p:spPr>
        <p:txBody>
          <a:bodyPr/>
          <a:lstStyle>
            <a:lvl1pPr>
              <a:defRPr/>
            </a:lvl1pPr>
          </a:lstStyle>
          <a:p>
            <a:pPr>
              <a:defRPr/>
            </a:pPr>
            <a:fld id="{D6B4D425-5F20-4DE6-8B5E-A06BD5EE764A}" type="slidenum">
              <a:rPr lang="en-ZA">
                <a:solidFill>
                  <a:srgbClr val="003896"/>
                </a:solidFill>
              </a:rPr>
              <a:pPr>
                <a:defRPr/>
              </a:pPr>
              <a:t>‹#›</a:t>
            </a:fld>
            <a:endParaRPr lang="en-ZA" dirty="0">
              <a:solidFill>
                <a:srgbClr val="003896"/>
              </a:solidFill>
            </a:endParaRPr>
          </a:p>
        </p:txBody>
      </p:sp>
    </p:spTree>
    <p:extLst>
      <p:ext uri="{BB962C8B-B14F-4D97-AF65-F5344CB8AC3E}">
        <p14:creationId xmlns:p14="http://schemas.microsoft.com/office/powerpoint/2010/main" val="1377054939"/>
      </p:ext>
    </p:extLst>
  </p:cSld>
  <p:clrMapOvr>
    <a:masterClrMapping/>
  </p:clrMapOvr>
  <p:transition spd="slow">
    <p:fade/>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200025" y="328613"/>
            <a:ext cx="6985000" cy="311150"/>
          </a:xfrm>
        </p:spPr>
        <p:txBody>
          <a:bodyPr/>
          <a:lstStyle/>
          <a:p>
            <a:r>
              <a:rPr lang="en-US"/>
              <a:t>Click to edit Master title style</a:t>
            </a:r>
            <a:endParaRPr lang="en-ZA"/>
          </a:p>
        </p:txBody>
      </p:sp>
      <p:sp>
        <p:nvSpPr>
          <p:cNvPr id="3" name="SmartArt Placeholder 2"/>
          <p:cNvSpPr>
            <a:spLocks noGrp="1"/>
          </p:cNvSpPr>
          <p:nvPr>
            <p:ph type="dgm" idx="1"/>
          </p:nvPr>
        </p:nvSpPr>
        <p:spPr>
          <a:xfrm>
            <a:off x="438150" y="1890713"/>
            <a:ext cx="6783388" cy="1222375"/>
          </a:xfrm>
        </p:spPr>
        <p:txBody>
          <a:bodyPr/>
          <a:lstStyle/>
          <a:p>
            <a:pPr lvl="0"/>
            <a:endParaRPr lang="en-ZA" noProof="0" dirty="0"/>
          </a:p>
        </p:txBody>
      </p:sp>
      <p:sp>
        <p:nvSpPr>
          <p:cNvPr id="4" name="Rectangle 39"/>
          <p:cNvSpPr>
            <a:spLocks noGrp="1" noChangeArrowheads="1"/>
          </p:cNvSpPr>
          <p:nvPr>
            <p:ph type="sldNum" sz="quarter" idx="10"/>
            <p:custDataLst>
              <p:tags r:id="rId1"/>
            </p:custDataLst>
          </p:nvPr>
        </p:nvSpPr>
        <p:spPr>
          <a:xfrm>
            <a:off x="7185025" y="6626225"/>
            <a:ext cx="1651000" cy="152400"/>
          </a:xfrm>
          <a:prstGeom prst="rect">
            <a:avLst/>
          </a:prstGeom>
          <a:ln/>
        </p:spPr>
        <p:txBody>
          <a:bodyPr/>
          <a:lstStyle>
            <a:lvl1pPr>
              <a:defRPr/>
            </a:lvl1pPr>
          </a:lstStyle>
          <a:p>
            <a:pPr>
              <a:defRPr/>
            </a:pPr>
            <a:fld id="{94862C50-6DC4-4749-83E9-C813476C3614}" type="slidenum">
              <a:rPr lang="en-GB">
                <a:solidFill>
                  <a:srgbClr val="003896"/>
                </a:solidFill>
              </a:rPr>
              <a:pPr>
                <a:defRPr/>
              </a:pPr>
              <a:t>‹#›</a:t>
            </a:fld>
            <a:endParaRPr lang="en-GB" dirty="0">
              <a:solidFill>
                <a:srgbClr val="003896"/>
              </a:solidFill>
            </a:endParaRPr>
          </a:p>
        </p:txBody>
      </p:sp>
    </p:spTree>
    <p:extLst>
      <p:ext uri="{BB962C8B-B14F-4D97-AF65-F5344CB8AC3E}">
        <p14:creationId xmlns:p14="http://schemas.microsoft.com/office/powerpoint/2010/main" val="2421097573"/>
      </p:ext>
    </p:extLst>
  </p:cSld>
  <p:clrMapOvr>
    <a:masterClrMapping/>
  </p:clrMapOvr>
  <p:transition spd="slow"/>
</p:sldLayout>
</file>

<file path=ppt/slideLayouts/slideLayout16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custDataLst>
              <p:tags r:id="rId1"/>
            </p:custDataLst>
          </p:nvPr>
        </p:nvSpPr>
        <p:spPr>
          <a:xfrm>
            <a:off x="7185025" y="6626225"/>
            <a:ext cx="1651000" cy="152400"/>
          </a:xfrm>
          <a:prstGeom prst="rect">
            <a:avLst/>
          </a:prstGeom>
          <a:ln/>
        </p:spPr>
        <p:txBody>
          <a:bodyPr/>
          <a:lstStyle>
            <a:lvl1pPr>
              <a:defRPr/>
            </a:lvl1pPr>
          </a:lstStyle>
          <a:p>
            <a:pPr>
              <a:defRPr/>
            </a:pPr>
            <a:fld id="{A5E255B2-3E08-449C-96A7-993DE56C73B0}" type="slidenum">
              <a:rPr lang="en-GB">
                <a:solidFill>
                  <a:srgbClr val="003896"/>
                </a:solidFill>
              </a:rPr>
              <a:pPr>
                <a:defRPr/>
              </a:pPr>
              <a:t>‹#›</a:t>
            </a:fld>
            <a:endParaRPr lang="en-GB" dirty="0">
              <a:solidFill>
                <a:srgbClr val="003896"/>
              </a:solidFill>
            </a:endParaRPr>
          </a:p>
        </p:txBody>
      </p:sp>
    </p:spTree>
    <p:extLst>
      <p:ext uri="{BB962C8B-B14F-4D97-AF65-F5344CB8AC3E}">
        <p14:creationId xmlns:p14="http://schemas.microsoft.com/office/powerpoint/2010/main" val="437747004"/>
      </p:ext>
    </p:extLst>
  </p:cSld>
  <p:clrMapOvr>
    <a:masterClrMapping/>
  </p:clrMapOvr>
  <p:transition spd="slow"/>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3248799207"/>
      </p:ext>
    </p:extLst>
  </p:cSld>
  <p:clrMapOvr>
    <a:masterClrMapping/>
  </p:clrMapOvr>
  <p:transition spd="slow">
    <p:fade/>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r>
              <a:rPr lang="en-US"/>
              <a:t>25 March 2015</a:t>
            </a: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67F7AEDD-5A1D-4B61-BE27-F4FCCDA9BA9A}" type="slidenum">
              <a:rPr lang="en-ZA"/>
              <a:pPr>
                <a:defRPr/>
              </a:pPr>
              <a:t>‹#›</a:t>
            </a:fld>
            <a:endParaRPr lang="en-ZA" dirty="0"/>
          </a:p>
        </p:txBody>
      </p:sp>
    </p:spTree>
    <p:extLst>
      <p:ext uri="{BB962C8B-B14F-4D97-AF65-F5344CB8AC3E}">
        <p14:creationId xmlns:p14="http://schemas.microsoft.com/office/powerpoint/2010/main" val="3133732040"/>
      </p:ext>
    </p:extLst>
  </p:cSld>
  <p:clrMapOvr>
    <a:masterClrMapping/>
  </p:clrMapOvr>
  <p:transition spd="slow">
    <p:fade/>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25 March 2015</a:t>
            </a: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8E90404B-745C-46D5-8C0E-742E1B0DAB1A}" type="slidenum">
              <a:rPr lang="en-ZA"/>
              <a:pPr>
                <a:defRPr/>
              </a:pPr>
              <a:t>‹#›</a:t>
            </a:fld>
            <a:endParaRPr lang="en-ZA" dirty="0"/>
          </a:p>
        </p:txBody>
      </p:sp>
    </p:spTree>
    <p:extLst>
      <p:ext uri="{BB962C8B-B14F-4D97-AF65-F5344CB8AC3E}">
        <p14:creationId xmlns:p14="http://schemas.microsoft.com/office/powerpoint/2010/main" val="4069220967"/>
      </p:ext>
    </p:extLst>
  </p:cSld>
  <p:clrMapOvr>
    <a:masterClrMapping/>
  </p:clrMapOvr>
  <p:transition spd="slow">
    <p:fade/>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r>
              <a:rPr lang="en-US"/>
              <a:t>25 March 2015</a:t>
            </a: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sz="180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349732C7-44CE-4231-9F1E-2D4F6929BAF7}" type="slidenum">
              <a:rPr lang="en-ZA"/>
              <a:pPr>
                <a:defRPr/>
              </a:pPr>
              <a:t>‹#›</a:t>
            </a:fld>
            <a:endParaRPr lang="en-ZA" dirty="0"/>
          </a:p>
        </p:txBody>
      </p:sp>
    </p:spTree>
    <p:extLst>
      <p:ext uri="{BB962C8B-B14F-4D97-AF65-F5344CB8AC3E}">
        <p14:creationId xmlns:p14="http://schemas.microsoft.com/office/powerpoint/2010/main" val="930854875"/>
      </p:ext>
    </p:extLst>
  </p:cSld>
  <p:clrMapOvr>
    <a:masterClrMapping/>
  </p:clrMapOvr>
  <p:transition spd="slow">
    <p:fade/>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r>
              <a:rPr lang="en-US"/>
              <a:t>25 March 2015</a:t>
            </a:r>
            <a:endParaRPr lang="en-ZA" dirty="0"/>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sz="1800" dirty="0">
              <a:solidFill>
                <a:srgbClr val="003896"/>
              </a:solidFill>
            </a:endParaRPr>
          </a:p>
        </p:txBody>
      </p:sp>
      <p:sp>
        <p:nvSpPr>
          <p:cNvPr id="9" name="Slide Number Placeholder 8"/>
          <p:cNvSpPr>
            <a:spLocks noGrp="1"/>
          </p:cNvSpPr>
          <p:nvPr>
            <p:ph type="sldNum" sz="quarter" idx="12"/>
          </p:nvPr>
        </p:nvSpPr>
        <p:spPr/>
        <p:txBody>
          <a:bodyPr/>
          <a:lstStyle>
            <a:lvl1pPr>
              <a:defRPr/>
            </a:lvl1pPr>
          </a:lstStyle>
          <a:p>
            <a:pPr>
              <a:defRPr/>
            </a:pPr>
            <a:fld id="{F82AA33A-A440-4CFA-95A9-9D0E0CD88761}" type="slidenum">
              <a:rPr lang="en-ZA"/>
              <a:pPr>
                <a:defRPr/>
              </a:pPr>
              <a:t>‹#›</a:t>
            </a:fld>
            <a:endParaRPr lang="en-ZA" dirty="0"/>
          </a:p>
        </p:txBody>
      </p:sp>
    </p:spTree>
    <p:extLst>
      <p:ext uri="{BB962C8B-B14F-4D97-AF65-F5344CB8AC3E}">
        <p14:creationId xmlns:p14="http://schemas.microsoft.com/office/powerpoint/2010/main" val="3189980626"/>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bg bwMode="auto">
      <p:bgPr>
        <a:solidFill>
          <a:schemeClr val="bg1"/>
        </a:solidFill>
        <a:effectLst/>
      </p:bgPr>
    </p:bg>
    <p:spTree>
      <p:nvGrpSpPr>
        <p:cNvPr id="1" name=""/>
        <p:cNvGrpSpPr/>
        <p:nvPr/>
      </p:nvGrpSpPr>
      <p:grpSpPr>
        <a:xfrm>
          <a:off x="0" y="0"/>
          <a:ext cx="0" cy="0"/>
          <a:chOff x="0" y="0"/>
          <a:chExt cx="0" cy="0"/>
        </a:xfrm>
      </p:grpSpPr>
      <p:sp>
        <p:nvSpPr>
          <p:cNvPr id="2" name="McK 2. Slide Title"/>
          <p:cNvSpPr>
            <a:spLocks noGrp="1"/>
          </p:cNvSpPr>
          <p:nvPr>
            <p:ph type="title"/>
          </p:nvPr>
        </p:nvSpPr>
        <p:spPr bwMode="auto"/>
        <p:txBody>
          <a:bodyPr/>
          <a:lstStyle>
            <a:lvl1pPr>
              <a:defRPr>
                <a:latin typeface="+mj-lt"/>
                <a:ea typeface="Arial Unicode MS" pitchFamily="34" charset="-128"/>
                <a:cs typeface="Arial Unicode MS" pitchFamily="34" charset="-128"/>
              </a:defRPr>
            </a:lvl1pPr>
          </a:lstStyle>
          <a:p>
            <a:r>
              <a:rPr lang="en-US"/>
              <a:t>Click to edit Master title style</a:t>
            </a:r>
          </a:p>
        </p:txBody>
      </p:sp>
    </p:spTree>
    <p:extLst>
      <p:ext uri="{BB962C8B-B14F-4D97-AF65-F5344CB8AC3E}">
        <p14:creationId xmlns:p14="http://schemas.microsoft.com/office/powerpoint/2010/main" val="821860988"/>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r>
              <a:rPr lang="en-US"/>
              <a:t>25 March 2015</a:t>
            </a:r>
            <a:endParaRPr lang="en-ZA" dirty="0"/>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sz="1800" dirty="0">
              <a:solidFill>
                <a:srgbClr val="003896"/>
              </a:solidFill>
            </a:endParaRPr>
          </a:p>
        </p:txBody>
      </p:sp>
      <p:sp>
        <p:nvSpPr>
          <p:cNvPr id="5" name="Slide Number Placeholder 4"/>
          <p:cNvSpPr>
            <a:spLocks noGrp="1"/>
          </p:cNvSpPr>
          <p:nvPr>
            <p:ph type="sldNum" sz="quarter" idx="12"/>
          </p:nvPr>
        </p:nvSpPr>
        <p:spPr/>
        <p:txBody>
          <a:bodyPr/>
          <a:lstStyle>
            <a:lvl1pPr>
              <a:defRPr/>
            </a:lvl1pPr>
          </a:lstStyle>
          <a:p>
            <a:pPr>
              <a:defRPr/>
            </a:pPr>
            <a:fld id="{0F50CF44-C69E-469E-BA3D-73420A9A7E1C}" type="slidenum">
              <a:rPr lang="en-ZA"/>
              <a:pPr>
                <a:defRPr/>
              </a:pPr>
              <a:t>‹#›</a:t>
            </a:fld>
            <a:endParaRPr lang="en-ZA" dirty="0"/>
          </a:p>
        </p:txBody>
      </p:sp>
    </p:spTree>
    <p:extLst>
      <p:ext uri="{BB962C8B-B14F-4D97-AF65-F5344CB8AC3E}">
        <p14:creationId xmlns:p14="http://schemas.microsoft.com/office/powerpoint/2010/main" val="3328980584"/>
      </p:ext>
    </p:extLst>
  </p:cSld>
  <p:clrMapOvr>
    <a:masterClrMapping/>
  </p:clrMapOvr>
  <p:transition spd="slow">
    <p:fade/>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en-US"/>
              <a:t>25 March 2015</a:t>
            </a:r>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sz="1800" dirty="0">
              <a:solidFill>
                <a:srgbClr val="003896"/>
              </a:solidFill>
            </a:endParaRPr>
          </a:p>
        </p:txBody>
      </p:sp>
      <p:sp>
        <p:nvSpPr>
          <p:cNvPr id="4" name="Slide Number Placeholder 3"/>
          <p:cNvSpPr>
            <a:spLocks noGrp="1"/>
          </p:cNvSpPr>
          <p:nvPr>
            <p:ph type="sldNum" sz="quarter" idx="12"/>
          </p:nvPr>
        </p:nvSpPr>
        <p:spPr/>
        <p:txBody>
          <a:bodyPr/>
          <a:lstStyle>
            <a:lvl1pPr>
              <a:defRPr/>
            </a:lvl1pPr>
          </a:lstStyle>
          <a:p>
            <a:pPr>
              <a:defRPr/>
            </a:pPr>
            <a:fld id="{0CD247C0-C557-4ACE-AD1F-287F3DE6E2C2}" type="slidenum">
              <a:rPr lang="en-ZA"/>
              <a:pPr>
                <a:defRPr/>
              </a:pPr>
              <a:t>‹#›</a:t>
            </a:fld>
            <a:endParaRPr lang="en-ZA" dirty="0"/>
          </a:p>
        </p:txBody>
      </p:sp>
    </p:spTree>
    <p:extLst>
      <p:ext uri="{BB962C8B-B14F-4D97-AF65-F5344CB8AC3E}">
        <p14:creationId xmlns:p14="http://schemas.microsoft.com/office/powerpoint/2010/main" val="3625849534"/>
      </p:ext>
    </p:extLst>
  </p:cSld>
  <p:clrMapOvr>
    <a:masterClrMapping/>
  </p:clrMapOvr>
  <p:transition spd="slow">
    <p:fade/>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a:t>25 March 2015</a:t>
            </a: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sz="180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576D6C36-AF87-4198-A032-A952ED78A238}" type="slidenum">
              <a:rPr lang="en-ZA"/>
              <a:pPr>
                <a:defRPr/>
              </a:pPr>
              <a:t>‹#›</a:t>
            </a:fld>
            <a:endParaRPr lang="en-ZA" dirty="0"/>
          </a:p>
        </p:txBody>
      </p:sp>
    </p:spTree>
    <p:extLst>
      <p:ext uri="{BB962C8B-B14F-4D97-AF65-F5344CB8AC3E}">
        <p14:creationId xmlns:p14="http://schemas.microsoft.com/office/powerpoint/2010/main" val="3638214396"/>
      </p:ext>
    </p:extLst>
  </p:cSld>
  <p:clrMapOvr>
    <a:masterClrMapping/>
  </p:clrMapOvr>
  <p:transition spd="slow">
    <p:fade/>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a:t>25 March 2015</a:t>
            </a: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sz="180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95289280-BA53-4247-8A43-D403DDE4400E}" type="slidenum">
              <a:rPr lang="en-ZA"/>
              <a:pPr>
                <a:defRPr/>
              </a:pPr>
              <a:t>‹#›</a:t>
            </a:fld>
            <a:endParaRPr lang="en-ZA" dirty="0"/>
          </a:p>
        </p:txBody>
      </p:sp>
    </p:spTree>
    <p:extLst>
      <p:ext uri="{BB962C8B-B14F-4D97-AF65-F5344CB8AC3E}">
        <p14:creationId xmlns:p14="http://schemas.microsoft.com/office/powerpoint/2010/main" val="886542568"/>
      </p:ext>
    </p:extLst>
  </p:cSld>
  <p:clrMapOvr>
    <a:masterClrMapping/>
  </p:clrMapOvr>
  <p:transition spd="slow">
    <p:fade/>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r>
              <a:rPr lang="en-US"/>
              <a:t>25 March 2015</a:t>
            </a: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7DA44982-C1CC-4AB4-95AC-39780E2BE196}" type="slidenum">
              <a:rPr lang="en-ZA"/>
              <a:pPr>
                <a:defRPr/>
              </a:pPr>
              <a:t>‹#›</a:t>
            </a:fld>
            <a:endParaRPr lang="en-ZA" dirty="0"/>
          </a:p>
        </p:txBody>
      </p:sp>
    </p:spTree>
    <p:extLst>
      <p:ext uri="{BB962C8B-B14F-4D97-AF65-F5344CB8AC3E}">
        <p14:creationId xmlns:p14="http://schemas.microsoft.com/office/powerpoint/2010/main" val="1340923779"/>
      </p:ext>
    </p:extLst>
  </p:cSld>
  <p:clrMapOvr>
    <a:masterClrMapping/>
  </p:clrMapOvr>
  <p:transition spd="slow">
    <p:fade/>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r>
              <a:rPr lang="en-US"/>
              <a:t>25 March 2015</a:t>
            </a: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0A375DC3-DD28-4829-A565-9DE1D19DA8ED}" type="slidenum">
              <a:rPr lang="en-ZA"/>
              <a:pPr>
                <a:defRPr/>
              </a:pPr>
              <a:t>‹#›</a:t>
            </a:fld>
            <a:endParaRPr lang="en-ZA" dirty="0"/>
          </a:p>
        </p:txBody>
      </p:sp>
    </p:spTree>
    <p:extLst>
      <p:ext uri="{BB962C8B-B14F-4D97-AF65-F5344CB8AC3E}">
        <p14:creationId xmlns:p14="http://schemas.microsoft.com/office/powerpoint/2010/main" val="1552768311"/>
      </p:ext>
    </p:extLst>
  </p:cSld>
  <p:clrMapOvr>
    <a:masterClrMapping/>
  </p:clrMapOvr>
  <p:transition spd="slow">
    <p:fade/>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r>
              <a:rPr lang="en-US"/>
              <a:t>25 March 2015</a:t>
            </a:r>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32048E1A-D3E5-4D84-BEA6-B13E99511C94}" type="slidenum">
              <a:rPr lang="en-ZA"/>
              <a:pPr>
                <a:defRPr/>
              </a:pPr>
              <a:t>‹#›</a:t>
            </a:fld>
            <a:endParaRPr lang="en-ZA" dirty="0"/>
          </a:p>
        </p:txBody>
      </p:sp>
    </p:spTree>
    <p:extLst>
      <p:ext uri="{BB962C8B-B14F-4D97-AF65-F5344CB8AC3E}">
        <p14:creationId xmlns:p14="http://schemas.microsoft.com/office/powerpoint/2010/main" val="2722524416"/>
      </p:ext>
    </p:extLst>
  </p:cSld>
  <p:clrMapOvr>
    <a:masterClrMapping/>
  </p:clrMapOvr>
  <p:transition spd="slow">
    <p:fade/>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3821774246"/>
      </p:ext>
    </p:extLst>
  </p:cSld>
  <p:clrMapOvr>
    <a:masterClrMapping/>
  </p:clrMapOvr>
  <p:transition spd="slow">
    <p:fade/>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r>
              <a:rPr lang="en-US"/>
              <a:t>25 March 2015</a:t>
            </a: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0E465B73-B1C1-48A9-90FB-252D0589B72F}" type="slidenum">
              <a:rPr lang="en-ZA"/>
              <a:pPr>
                <a:defRPr/>
              </a:pPr>
              <a:t>‹#›</a:t>
            </a:fld>
            <a:endParaRPr lang="en-ZA" dirty="0"/>
          </a:p>
        </p:txBody>
      </p:sp>
    </p:spTree>
    <p:extLst>
      <p:ext uri="{BB962C8B-B14F-4D97-AF65-F5344CB8AC3E}">
        <p14:creationId xmlns:p14="http://schemas.microsoft.com/office/powerpoint/2010/main" val="3975630625"/>
      </p:ext>
    </p:extLst>
  </p:cSld>
  <p:clrMapOvr>
    <a:masterClrMapping/>
  </p:clrMapOvr>
  <p:transition spd="slow">
    <p:fade/>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25 March 2015</a:t>
            </a: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C66E9FB2-50D7-4F51-8744-F6B5CC6DCC1D}" type="slidenum">
              <a:rPr lang="en-ZA"/>
              <a:pPr>
                <a:defRPr/>
              </a:pPr>
              <a:t>‹#›</a:t>
            </a:fld>
            <a:endParaRPr lang="en-ZA" dirty="0"/>
          </a:p>
        </p:txBody>
      </p:sp>
    </p:spTree>
    <p:extLst>
      <p:ext uri="{BB962C8B-B14F-4D97-AF65-F5344CB8AC3E}">
        <p14:creationId xmlns:p14="http://schemas.microsoft.com/office/powerpoint/2010/main" val="36823887"/>
      </p:ext>
    </p:extLst>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a:xfrm>
            <a:off x="457200" y="6453188"/>
            <a:ext cx="1738313" cy="268287"/>
          </a:xfrm>
          <a:prstGeom prst="rect">
            <a:avLst/>
          </a:prstGeom>
        </p:spPr>
        <p:txBody>
          <a:bodyPr/>
          <a:lstStyle>
            <a:lvl1pPr>
              <a:defRPr/>
            </a:lvl1pPr>
          </a:lstStyle>
          <a:p>
            <a:pPr>
              <a:defRPr/>
            </a:pPr>
            <a:r>
              <a:rPr lang="en-US"/>
              <a:t>25 March 2015</a:t>
            </a: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dirty="0"/>
          </a:p>
        </p:txBody>
      </p:sp>
      <p:sp>
        <p:nvSpPr>
          <p:cNvPr id="6" name="Slide Number Placeholder 5"/>
          <p:cNvSpPr>
            <a:spLocks noGrp="1"/>
          </p:cNvSpPr>
          <p:nvPr>
            <p:ph type="sldNum" sz="quarter" idx="12"/>
          </p:nvPr>
        </p:nvSpPr>
        <p:spPr>
          <a:xfrm>
            <a:off x="3924300" y="6453188"/>
            <a:ext cx="935038" cy="268287"/>
          </a:xfrm>
          <a:prstGeom prst="rect">
            <a:avLst/>
          </a:prstGeom>
        </p:spPr>
        <p:txBody>
          <a:bodyPr/>
          <a:lstStyle>
            <a:lvl1pPr>
              <a:defRPr/>
            </a:lvl1pPr>
          </a:lstStyle>
          <a:p>
            <a:pPr>
              <a:defRPr/>
            </a:pPr>
            <a:fld id="{35045AA1-9741-4FD4-973A-D094A6B99BFB}" type="slidenum">
              <a:rPr lang="en-ZA"/>
              <a:pPr>
                <a:defRPr/>
              </a:pPr>
              <a:t>‹#›</a:t>
            </a:fld>
            <a:endParaRPr lang="en-ZA" dirty="0"/>
          </a:p>
        </p:txBody>
      </p:sp>
    </p:spTree>
    <p:extLst>
      <p:ext uri="{BB962C8B-B14F-4D97-AF65-F5344CB8AC3E}">
        <p14:creationId xmlns:p14="http://schemas.microsoft.com/office/powerpoint/2010/main" val="2813655385"/>
      </p:ext>
    </p:extLst>
  </p:cSld>
  <p:clrMapOvr>
    <a:masterClrMapping/>
  </p:clrMapOvr>
  <p:transition spd="slow">
    <p:fade/>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r>
              <a:rPr lang="en-US"/>
              <a:t>25 March 2015</a:t>
            </a: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894E53AE-63CC-4D30-82B1-BCB8E36826C1}" type="slidenum">
              <a:rPr lang="en-ZA"/>
              <a:pPr>
                <a:defRPr/>
              </a:pPr>
              <a:t>‹#›</a:t>
            </a:fld>
            <a:endParaRPr lang="en-ZA" dirty="0"/>
          </a:p>
        </p:txBody>
      </p:sp>
    </p:spTree>
    <p:extLst>
      <p:ext uri="{BB962C8B-B14F-4D97-AF65-F5344CB8AC3E}">
        <p14:creationId xmlns:p14="http://schemas.microsoft.com/office/powerpoint/2010/main" val="1550815839"/>
      </p:ext>
    </p:extLst>
  </p:cSld>
  <p:clrMapOvr>
    <a:masterClrMapping/>
  </p:clrMapOvr>
  <p:transition spd="slow">
    <p:fade/>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r>
              <a:rPr lang="en-US"/>
              <a:t>25 March 2015</a:t>
            </a:r>
            <a:endParaRPr lang="en-ZA" dirty="0"/>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9" name="Slide Number Placeholder 8"/>
          <p:cNvSpPr>
            <a:spLocks noGrp="1"/>
          </p:cNvSpPr>
          <p:nvPr>
            <p:ph type="sldNum" sz="quarter" idx="12"/>
          </p:nvPr>
        </p:nvSpPr>
        <p:spPr/>
        <p:txBody>
          <a:bodyPr/>
          <a:lstStyle>
            <a:lvl1pPr>
              <a:defRPr/>
            </a:lvl1pPr>
          </a:lstStyle>
          <a:p>
            <a:pPr>
              <a:defRPr/>
            </a:pPr>
            <a:fld id="{8F18B3BE-AE5A-4E9F-B46E-1AD1F88504A5}" type="slidenum">
              <a:rPr lang="en-ZA"/>
              <a:pPr>
                <a:defRPr/>
              </a:pPr>
              <a:t>‹#›</a:t>
            </a:fld>
            <a:endParaRPr lang="en-ZA" dirty="0"/>
          </a:p>
        </p:txBody>
      </p:sp>
    </p:spTree>
    <p:extLst>
      <p:ext uri="{BB962C8B-B14F-4D97-AF65-F5344CB8AC3E}">
        <p14:creationId xmlns:p14="http://schemas.microsoft.com/office/powerpoint/2010/main" val="2635841329"/>
      </p:ext>
    </p:extLst>
  </p:cSld>
  <p:clrMapOvr>
    <a:masterClrMapping/>
  </p:clrMapOvr>
  <p:transition spd="slow">
    <p:fade/>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r>
              <a:rPr lang="en-US"/>
              <a:t>25 March 2015</a:t>
            </a:r>
            <a:endParaRPr lang="en-ZA" dirty="0"/>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5" name="Slide Number Placeholder 4"/>
          <p:cNvSpPr>
            <a:spLocks noGrp="1"/>
          </p:cNvSpPr>
          <p:nvPr>
            <p:ph type="sldNum" sz="quarter" idx="12"/>
          </p:nvPr>
        </p:nvSpPr>
        <p:spPr/>
        <p:txBody>
          <a:bodyPr/>
          <a:lstStyle>
            <a:lvl1pPr>
              <a:defRPr/>
            </a:lvl1pPr>
          </a:lstStyle>
          <a:p>
            <a:pPr>
              <a:defRPr/>
            </a:pPr>
            <a:fld id="{A66A1DF4-EEFC-4A71-AB98-89973FA62E7D}" type="slidenum">
              <a:rPr lang="en-ZA"/>
              <a:pPr>
                <a:defRPr/>
              </a:pPr>
              <a:t>‹#›</a:t>
            </a:fld>
            <a:endParaRPr lang="en-ZA" dirty="0"/>
          </a:p>
        </p:txBody>
      </p:sp>
    </p:spTree>
    <p:extLst>
      <p:ext uri="{BB962C8B-B14F-4D97-AF65-F5344CB8AC3E}">
        <p14:creationId xmlns:p14="http://schemas.microsoft.com/office/powerpoint/2010/main" val="1505477055"/>
      </p:ext>
    </p:extLst>
  </p:cSld>
  <p:clrMapOvr>
    <a:masterClrMapping/>
  </p:clrMapOvr>
  <p:transition spd="slow">
    <p:fade/>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en-US"/>
              <a:t>25 March 2015</a:t>
            </a:r>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4" name="Slide Number Placeholder 3"/>
          <p:cNvSpPr>
            <a:spLocks noGrp="1"/>
          </p:cNvSpPr>
          <p:nvPr>
            <p:ph type="sldNum" sz="quarter" idx="12"/>
          </p:nvPr>
        </p:nvSpPr>
        <p:spPr/>
        <p:txBody>
          <a:bodyPr/>
          <a:lstStyle>
            <a:lvl1pPr>
              <a:defRPr/>
            </a:lvl1pPr>
          </a:lstStyle>
          <a:p>
            <a:pPr>
              <a:defRPr/>
            </a:pPr>
            <a:fld id="{803C0B55-8DCA-4690-8083-A122AA922CFC}" type="slidenum">
              <a:rPr lang="en-ZA"/>
              <a:pPr>
                <a:defRPr/>
              </a:pPr>
              <a:t>‹#›</a:t>
            </a:fld>
            <a:endParaRPr lang="en-ZA" dirty="0"/>
          </a:p>
        </p:txBody>
      </p:sp>
    </p:spTree>
    <p:extLst>
      <p:ext uri="{BB962C8B-B14F-4D97-AF65-F5344CB8AC3E}">
        <p14:creationId xmlns:p14="http://schemas.microsoft.com/office/powerpoint/2010/main" val="1026977658"/>
      </p:ext>
    </p:extLst>
  </p:cSld>
  <p:clrMapOvr>
    <a:masterClrMapping/>
  </p:clrMapOvr>
  <p:transition spd="slow">
    <p:fade/>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a:t>25 March 2015</a:t>
            </a: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285C0C69-6D60-4588-B792-A18CA4E85820}" type="slidenum">
              <a:rPr lang="en-ZA"/>
              <a:pPr>
                <a:defRPr/>
              </a:pPr>
              <a:t>‹#›</a:t>
            </a:fld>
            <a:endParaRPr lang="en-ZA" dirty="0"/>
          </a:p>
        </p:txBody>
      </p:sp>
    </p:spTree>
    <p:extLst>
      <p:ext uri="{BB962C8B-B14F-4D97-AF65-F5344CB8AC3E}">
        <p14:creationId xmlns:p14="http://schemas.microsoft.com/office/powerpoint/2010/main" val="1982818180"/>
      </p:ext>
    </p:extLst>
  </p:cSld>
  <p:clrMapOvr>
    <a:masterClrMapping/>
  </p:clrMapOvr>
  <p:transition spd="slow">
    <p:fade/>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a:t>25 March 2015</a:t>
            </a: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C45F0EA1-7E87-483A-BFBF-E5059A5C08E2}" type="slidenum">
              <a:rPr lang="en-ZA"/>
              <a:pPr>
                <a:defRPr/>
              </a:pPr>
              <a:t>‹#›</a:t>
            </a:fld>
            <a:endParaRPr lang="en-ZA" dirty="0"/>
          </a:p>
        </p:txBody>
      </p:sp>
    </p:spTree>
    <p:extLst>
      <p:ext uri="{BB962C8B-B14F-4D97-AF65-F5344CB8AC3E}">
        <p14:creationId xmlns:p14="http://schemas.microsoft.com/office/powerpoint/2010/main" val="1500007949"/>
      </p:ext>
    </p:extLst>
  </p:cSld>
  <p:clrMapOvr>
    <a:masterClrMapping/>
  </p:clrMapOvr>
  <p:transition spd="slow">
    <p:fade/>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r>
              <a:rPr lang="en-US"/>
              <a:t>25 March 2015</a:t>
            </a: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EEC2B556-3C59-4A75-8FCB-57D0A5354F31}" type="slidenum">
              <a:rPr lang="en-ZA"/>
              <a:pPr>
                <a:defRPr/>
              </a:pPr>
              <a:t>‹#›</a:t>
            </a:fld>
            <a:endParaRPr lang="en-ZA" dirty="0"/>
          </a:p>
        </p:txBody>
      </p:sp>
    </p:spTree>
    <p:extLst>
      <p:ext uri="{BB962C8B-B14F-4D97-AF65-F5344CB8AC3E}">
        <p14:creationId xmlns:p14="http://schemas.microsoft.com/office/powerpoint/2010/main" val="303036382"/>
      </p:ext>
    </p:extLst>
  </p:cSld>
  <p:clrMapOvr>
    <a:masterClrMapping/>
  </p:clrMapOvr>
  <p:transition spd="slow">
    <p:fade/>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r>
              <a:rPr lang="en-US"/>
              <a:t>25 March 2015</a:t>
            </a: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490B42BC-9B80-4157-801B-173B0FF875B8}" type="slidenum">
              <a:rPr lang="en-ZA"/>
              <a:pPr>
                <a:defRPr/>
              </a:pPr>
              <a:t>‹#›</a:t>
            </a:fld>
            <a:endParaRPr lang="en-ZA" dirty="0"/>
          </a:p>
        </p:txBody>
      </p:sp>
    </p:spTree>
    <p:extLst>
      <p:ext uri="{BB962C8B-B14F-4D97-AF65-F5344CB8AC3E}">
        <p14:creationId xmlns:p14="http://schemas.microsoft.com/office/powerpoint/2010/main" val="3391044072"/>
      </p:ext>
    </p:extLst>
  </p:cSld>
  <p:clrMapOvr>
    <a:masterClrMapping/>
  </p:clrMapOvr>
  <p:transition spd="slow">
    <p:fade/>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r>
              <a:rPr lang="en-US"/>
              <a:t>25 March 2015</a:t>
            </a:r>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A3F055AE-0BF9-4F8A-8A04-86BAF607D5C9}" type="slidenum">
              <a:rPr lang="en-ZA"/>
              <a:pPr>
                <a:defRPr/>
              </a:pPr>
              <a:t>‹#›</a:t>
            </a:fld>
            <a:endParaRPr lang="en-ZA" dirty="0"/>
          </a:p>
        </p:txBody>
      </p:sp>
    </p:spTree>
    <p:extLst>
      <p:ext uri="{BB962C8B-B14F-4D97-AF65-F5344CB8AC3E}">
        <p14:creationId xmlns:p14="http://schemas.microsoft.com/office/powerpoint/2010/main" val="2471495866"/>
      </p:ext>
    </p:extLst>
  </p:cSld>
  <p:clrMapOvr>
    <a:masterClrMapping/>
  </p:clrMapOvr>
  <p:transition spd="slow">
    <p:fade/>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1353069240"/>
              </p:ext>
            </p:extLst>
          </p:nvPr>
        </p:nvGraphicFramePr>
        <p:xfrm>
          <a:off x="1622" y="1622"/>
          <a:ext cx="1619" cy="1619"/>
        </p:xfrm>
        <a:graphic>
          <a:graphicData uri="http://schemas.openxmlformats.org/presentationml/2006/ole">
            <mc:AlternateContent xmlns:mc="http://schemas.openxmlformats.org/markup-compatibility/2006">
              <mc:Choice xmlns:v="urn:schemas-microsoft-com:vml" Requires="v">
                <p:oleObj spid="_x0000_s407925"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2" y="1622"/>
                        <a:ext cx="1619" cy="1619"/>
                      </a:xfrm>
                      <a:prstGeom prst="rect">
                        <a:avLst/>
                      </a:prstGeom>
                    </p:spPr>
                  </p:pic>
                </p:oleObj>
              </mc:Fallback>
            </mc:AlternateContent>
          </a:graphicData>
        </a:graphic>
      </p:graphicFrame>
      <p:grpSp>
        <p:nvGrpSpPr>
          <p:cNvPr id="64" name="Group 1227"/>
          <p:cNvGrpSpPr>
            <a:grpSpLocks/>
          </p:cNvGrpSpPr>
          <p:nvPr userDrawn="1"/>
        </p:nvGrpSpPr>
        <p:grpSpPr bwMode="ltGray">
          <a:xfrm>
            <a:off x="0" y="1"/>
            <a:ext cx="2819400" cy="6858000"/>
            <a:chOff x="-3" y="0"/>
            <a:chExt cx="1776" cy="4320"/>
          </a:xfrm>
        </p:grpSpPr>
        <p:pic>
          <p:nvPicPr>
            <p:cNvPr id="65" name="Picture 23" descr="d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ltGray">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Oval 101"/>
            <p:cNvSpPr>
              <a:spLocks noChangeArrowheads="1"/>
            </p:cNvSpPr>
            <p:nvPr/>
          </p:nvSpPr>
          <p:spPr bwMode="ltGray">
            <a:xfrm>
              <a:off x="232" y="819"/>
              <a:ext cx="1448" cy="1447"/>
            </a:xfrm>
            <a:prstGeom prst="ellipse">
              <a:avLst/>
            </a:prstGeom>
            <a:solidFill>
              <a:srgbClr val="83725B"/>
            </a:solidFill>
            <a:ln w="9525">
              <a:solidFill>
                <a:srgbClr val="83725B"/>
              </a:solidFill>
              <a:round/>
              <a:headEnd/>
              <a:tailEnd/>
            </a:ln>
          </p:spPr>
          <p:txBody>
            <a:bodyPr/>
            <a:lstStyle/>
            <a:p>
              <a:endParaRPr lang="en-US" dirty="0">
                <a:solidFill>
                  <a:srgbClr val="003896"/>
                </a:solidFill>
              </a:endParaRPr>
            </a:p>
          </p:txBody>
        </p:sp>
        <p:sp>
          <p:nvSpPr>
            <p:cNvPr id="67" name="Oval 102" descr="coolers"/>
            <p:cNvSpPr>
              <a:spLocks noChangeArrowheads="1"/>
            </p:cNvSpPr>
            <p:nvPr/>
          </p:nvSpPr>
          <p:spPr bwMode="ltGray">
            <a:xfrm>
              <a:off x="276" y="858"/>
              <a:ext cx="1361" cy="1369"/>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endParaRPr>
            </a:p>
          </p:txBody>
        </p:sp>
        <p:sp>
          <p:nvSpPr>
            <p:cNvPr id="68" name="Oval 103"/>
            <p:cNvSpPr>
              <a:spLocks noChangeArrowheads="1"/>
            </p:cNvSpPr>
            <p:nvPr/>
          </p:nvSpPr>
          <p:spPr bwMode="ltGray">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69" name="Oval 104"/>
            <p:cNvSpPr>
              <a:spLocks noChangeArrowheads="1"/>
            </p:cNvSpPr>
            <p:nvPr/>
          </p:nvSpPr>
          <p:spPr bwMode="ltGray">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0" name="Oval 105"/>
            <p:cNvSpPr>
              <a:spLocks noChangeArrowheads="1"/>
            </p:cNvSpPr>
            <p:nvPr/>
          </p:nvSpPr>
          <p:spPr bwMode="ltGray">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1" name="Oval 106"/>
            <p:cNvSpPr>
              <a:spLocks noChangeArrowheads="1"/>
            </p:cNvSpPr>
            <p:nvPr/>
          </p:nvSpPr>
          <p:spPr bwMode="ltGray">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2" name="Oval 107"/>
            <p:cNvSpPr>
              <a:spLocks noChangeArrowheads="1"/>
            </p:cNvSpPr>
            <p:nvPr/>
          </p:nvSpPr>
          <p:spPr bwMode="ltGray">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3" name="Oval 108"/>
            <p:cNvSpPr>
              <a:spLocks noChangeArrowheads="1"/>
            </p:cNvSpPr>
            <p:nvPr/>
          </p:nvSpPr>
          <p:spPr bwMode="ltGray">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4" name="Oval 109"/>
            <p:cNvSpPr>
              <a:spLocks noChangeArrowheads="1"/>
            </p:cNvSpPr>
            <p:nvPr/>
          </p:nvSpPr>
          <p:spPr bwMode="ltGray">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5" name="Oval 110"/>
            <p:cNvSpPr>
              <a:spLocks noChangeArrowheads="1"/>
            </p:cNvSpPr>
            <p:nvPr/>
          </p:nvSpPr>
          <p:spPr bwMode="ltGray">
            <a:xfrm>
              <a:off x="614" y="422"/>
              <a:ext cx="739" cy="747"/>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76" name="Oval 111"/>
            <p:cNvSpPr>
              <a:spLocks noChangeArrowheads="1"/>
            </p:cNvSpPr>
            <p:nvPr/>
          </p:nvSpPr>
          <p:spPr bwMode="ltGray">
            <a:xfrm>
              <a:off x="629" y="445"/>
              <a:ext cx="708" cy="708"/>
            </a:xfrm>
            <a:prstGeom prst="ellipse">
              <a:avLst/>
            </a:prstGeom>
            <a:solidFill>
              <a:srgbClr val="8C7F6D"/>
            </a:solidFill>
            <a:ln w="9525">
              <a:solidFill>
                <a:srgbClr val="83725B"/>
              </a:solidFill>
              <a:miter lim="800000"/>
              <a:headEnd/>
              <a:tailEnd/>
            </a:ln>
          </p:spPr>
          <p:txBody>
            <a:bodyPr/>
            <a:lstStyle/>
            <a:p>
              <a:endParaRPr lang="en-US" dirty="0">
                <a:solidFill>
                  <a:srgbClr val="003896"/>
                </a:solidFill>
              </a:endParaRPr>
            </a:p>
          </p:txBody>
        </p:sp>
        <p:sp>
          <p:nvSpPr>
            <p:cNvPr id="77" name="Oval 112"/>
            <p:cNvSpPr>
              <a:spLocks noChangeArrowheads="1"/>
            </p:cNvSpPr>
            <p:nvPr/>
          </p:nvSpPr>
          <p:spPr bwMode="ltGray">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8" name="Oval 113"/>
            <p:cNvSpPr>
              <a:spLocks noChangeArrowheads="1"/>
            </p:cNvSpPr>
            <p:nvPr/>
          </p:nvSpPr>
          <p:spPr bwMode="ltGray">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79" name="Oval 114"/>
            <p:cNvSpPr>
              <a:spLocks noChangeArrowheads="1"/>
            </p:cNvSpPr>
            <p:nvPr/>
          </p:nvSpPr>
          <p:spPr bwMode="ltGray">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0" name="Oval 115"/>
            <p:cNvSpPr>
              <a:spLocks noChangeArrowheads="1"/>
            </p:cNvSpPr>
            <p:nvPr/>
          </p:nvSpPr>
          <p:spPr bwMode="ltGray">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1" name="Oval 116"/>
            <p:cNvSpPr>
              <a:spLocks noChangeArrowheads="1"/>
            </p:cNvSpPr>
            <p:nvPr/>
          </p:nvSpPr>
          <p:spPr bwMode="ltGray">
            <a:xfrm>
              <a:off x="629" y="445"/>
              <a:ext cx="708" cy="708"/>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2" name="Oval 117"/>
            <p:cNvSpPr>
              <a:spLocks noChangeArrowheads="1"/>
            </p:cNvSpPr>
            <p:nvPr/>
          </p:nvSpPr>
          <p:spPr bwMode="ltGray">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3" name="Oval 118" descr="face"/>
            <p:cNvSpPr>
              <a:spLocks noChangeArrowheads="1"/>
            </p:cNvSpPr>
            <p:nvPr/>
          </p:nvSpPr>
          <p:spPr bwMode="ltGray">
            <a:xfrm>
              <a:off x="633" y="445"/>
              <a:ext cx="700" cy="701"/>
            </a:xfrm>
            <a:prstGeom prst="ellipse">
              <a:avLst/>
            </a:prstGeom>
            <a:blipFill dpi="0" rotWithShape="1">
              <a:blip r:embed="rId8">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3896"/>
                </a:solidFill>
              </a:endParaRPr>
            </a:p>
          </p:txBody>
        </p:sp>
        <p:sp>
          <p:nvSpPr>
            <p:cNvPr id="84" name="Oval 119"/>
            <p:cNvSpPr>
              <a:spLocks noChangeArrowheads="1"/>
            </p:cNvSpPr>
            <p:nvPr/>
          </p:nvSpPr>
          <p:spPr bwMode="ltGray">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5" name="Oval 120"/>
            <p:cNvSpPr>
              <a:spLocks noChangeArrowheads="1"/>
            </p:cNvSpPr>
            <p:nvPr/>
          </p:nvSpPr>
          <p:spPr bwMode="ltGray">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6" name="Oval 121"/>
            <p:cNvSpPr>
              <a:spLocks noChangeArrowheads="1"/>
            </p:cNvSpPr>
            <p:nvPr/>
          </p:nvSpPr>
          <p:spPr bwMode="ltGray">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87" name="Oval 122"/>
            <p:cNvSpPr>
              <a:spLocks noChangeArrowheads="1"/>
            </p:cNvSpPr>
            <p:nvPr/>
          </p:nvSpPr>
          <p:spPr bwMode="ltGray">
            <a:xfrm>
              <a:off x="264" y="2002"/>
              <a:ext cx="1213" cy="1205"/>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8" name="Oval 123"/>
            <p:cNvSpPr>
              <a:spLocks noChangeArrowheads="1"/>
            </p:cNvSpPr>
            <p:nvPr/>
          </p:nvSpPr>
          <p:spPr bwMode="ltGray">
            <a:xfrm>
              <a:off x="303" y="2033"/>
              <a:ext cx="1135" cy="1143"/>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89" name="Oval 124"/>
            <p:cNvSpPr>
              <a:spLocks noChangeArrowheads="1"/>
            </p:cNvSpPr>
            <p:nvPr/>
          </p:nvSpPr>
          <p:spPr bwMode="ltGray">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0" name="Oval 125"/>
            <p:cNvSpPr>
              <a:spLocks noChangeArrowheads="1"/>
            </p:cNvSpPr>
            <p:nvPr/>
          </p:nvSpPr>
          <p:spPr bwMode="ltGray">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1" name="Oval 126"/>
            <p:cNvSpPr>
              <a:spLocks noChangeArrowheads="1"/>
            </p:cNvSpPr>
            <p:nvPr/>
          </p:nvSpPr>
          <p:spPr bwMode="ltGray">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2" name="Oval 127"/>
            <p:cNvSpPr>
              <a:spLocks noChangeArrowheads="1"/>
            </p:cNvSpPr>
            <p:nvPr/>
          </p:nvSpPr>
          <p:spPr bwMode="ltGray">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3" name="Oval 128" descr="new smal workers"/>
            <p:cNvSpPr>
              <a:spLocks noChangeArrowheads="1"/>
            </p:cNvSpPr>
            <p:nvPr/>
          </p:nvSpPr>
          <p:spPr bwMode="ltGray">
            <a:xfrm>
              <a:off x="304" y="2033"/>
              <a:ext cx="1135" cy="1143"/>
            </a:xfrm>
            <a:prstGeom prst="ellipse">
              <a:avLst/>
            </a:prstGeom>
            <a:blipFill dpi="0" rotWithShape="1">
              <a:blip r:embed="rId9">
                <a:lum contrast="12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en-US" dirty="0">
                <a:solidFill>
                  <a:srgbClr val="003896"/>
                </a:solidFill>
              </a:endParaRPr>
            </a:p>
          </p:txBody>
        </p:sp>
        <p:sp>
          <p:nvSpPr>
            <p:cNvPr id="94" name="Oval 129"/>
            <p:cNvSpPr>
              <a:spLocks noChangeArrowheads="1"/>
            </p:cNvSpPr>
            <p:nvPr/>
          </p:nvSpPr>
          <p:spPr bwMode="ltGray">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5" name="Oval 130"/>
            <p:cNvSpPr>
              <a:spLocks noChangeArrowheads="1"/>
            </p:cNvSpPr>
            <p:nvPr/>
          </p:nvSpPr>
          <p:spPr bwMode="ltGray">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6" name="Oval 131"/>
            <p:cNvSpPr>
              <a:spLocks noChangeArrowheads="1"/>
            </p:cNvSpPr>
            <p:nvPr/>
          </p:nvSpPr>
          <p:spPr bwMode="ltGray">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97" name="Oval 132"/>
            <p:cNvSpPr>
              <a:spLocks noChangeArrowheads="1"/>
            </p:cNvSpPr>
            <p:nvPr/>
          </p:nvSpPr>
          <p:spPr bwMode="ltGray">
            <a:xfrm>
              <a:off x="614" y="2990"/>
              <a:ext cx="1003" cy="1011"/>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98" name="Oval 133"/>
            <p:cNvSpPr>
              <a:spLocks noChangeArrowheads="1"/>
            </p:cNvSpPr>
            <p:nvPr/>
          </p:nvSpPr>
          <p:spPr bwMode="ltGray">
            <a:xfrm>
              <a:off x="645" y="3021"/>
              <a:ext cx="941" cy="949"/>
            </a:xfrm>
            <a:prstGeom prst="ellipse">
              <a:avLst/>
            </a:prstGeom>
            <a:solidFill>
              <a:srgbClr val="83725B"/>
            </a:solidFill>
            <a:ln w="9525">
              <a:solidFill>
                <a:srgbClr val="83725B"/>
              </a:solidFill>
              <a:miter lim="800000"/>
              <a:headEnd/>
              <a:tailEnd/>
            </a:ln>
          </p:spPr>
          <p:txBody>
            <a:bodyPr/>
            <a:lstStyle/>
            <a:p>
              <a:endParaRPr lang="en-US" dirty="0">
                <a:solidFill>
                  <a:srgbClr val="003896"/>
                </a:solidFill>
              </a:endParaRPr>
            </a:p>
          </p:txBody>
        </p:sp>
        <p:sp>
          <p:nvSpPr>
            <p:cNvPr id="99" name="Oval 134"/>
            <p:cNvSpPr>
              <a:spLocks noChangeArrowheads="1"/>
            </p:cNvSpPr>
            <p:nvPr/>
          </p:nvSpPr>
          <p:spPr bwMode="ltGray">
            <a:xfrm>
              <a:off x="598" y="2959"/>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0" name="Oval 135"/>
            <p:cNvSpPr>
              <a:spLocks noChangeArrowheads="1"/>
            </p:cNvSpPr>
            <p:nvPr/>
          </p:nvSpPr>
          <p:spPr bwMode="ltGray">
            <a:xfrm>
              <a:off x="567" y="2959"/>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1" name="Oval 136"/>
            <p:cNvSpPr>
              <a:spLocks noChangeArrowheads="1"/>
            </p:cNvSpPr>
            <p:nvPr/>
          </p:nvSpPr>
          <p:spPr bwMode="ltGray">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2" name="Oval 137"/>
            <p:cNvSpPr>
              <a:spLocks noChangeArrowheads="1"/>
            </p:cNvSpPr>
            <p:nvPr/>
          </p:nvSpPr>
          <p:spPr bwMode="ltGray">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3" name="Oval 138" descr="boom"/>
            <p:cNvSpPr>
              <a:spLocks noChangeArrowheads="1"/>
            </p:cNvSpPr>
            <p:nvPr/>
          </p:nvSpPr>
          <p:spPr bwMode="ltGray">
            <a:xfrm>
              <a:off x="638" y="3018"/>
              <a:ext cx="949" cy="957"/>
            </a:xfrm>
            <a:prstGeom prst="ellipse">
              <a:avLst/>
            </a:prstGeom>
            <a:blipFill dpi="0" rotWithShape="1">
              <a:blip r:embed="rId10">
                <a:lum contrast="6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solidFill>
                  <a:srgbClr val="003896"/>
                </a:solidFill>
              </a:endParaRPr>
            </a:p>
          </p:txBody>
        </p:sp>
        <p:sp>
          <p:nvSpPr>
            <p:cNvPr id="104" name="Oval 139"/>
            <p:cNvSpPr>
              <a:spLocks noChangeArrowheads="1"/>
            </p:cNvSpPr>
            <p:nvPr/>
          </p:nvSpPr>
          <p:spPr bwMode="ltGray">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5" name="Oval 140"/>
            <p:cNvSpPr>
              <a:spLocks noChangeArrowheads="1"/>
            </p:cNvSpPr>
            <p:nvPr/>
          </p:nvSpPr>
          <p:spPr bwMode="ltGray">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sp>
          <p:nvSpPr>
            <p:cNvPr id="106" name="Oval 141"/>
            <p:cNvSpPr>
              <a:spLocks noChangeArrowheads="1"/>
            </p:cNvSpPr>
            <p:nvPr/>
          </p:nvSpPr>
          <p:spPr bwMode="ltGray">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3896"/>
                </a:solidFill>
              </a:endParaRPr>
            </a:p>
          </p:txBody>
        </p:sp>
      </p:grpSp>
      <p:pic>
        <p:nvPicPr>
          <p:cNvPr id="107" name="Picture 172"/>
          <p:cNvPicPr preferRelativeResize="0">
            <a:picLocks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gray">
          <a:xfrm>
            <a:off x="671608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4" name="Working Draft Text" hidden="1"/>
          <p:cNvSpPr txBox="1">
            <a:spLocks noChangeArrowheads="1"/>
          </p:cNvSpPr>
          <p:nvPr/>
        </p:nvSpPr>
        <p:spPr bwMode="gray">
          <a:xfrm>
            <a:off x="3328989" y="1369088"/>
            <a:ext cx="1014109"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1" dirty="0">
                <a:solidFill>
                  <a:srgbClr val="003896"/>
                </a:solidFill>
                <a:latin typeface="Arial"/>
              </a:rPr>
              <a:t>WORKING DRAFT</a:t>
            </a:r>
          </a:p>
        </p:txBody>
      </p:sp>
      <p:sp>
        <p:nvSpPr>
          <p:cNvPr id="6" name="Working Draft" hidden="1"/>
          <p:cNvSpPr txBox="1">
            <a:spLocks noChangeArrowheads="1"/>
          </p:cNvSpPr>
          <p:nvPr/>
        </p:nvSpPr>
        <p:spPr bwMode="gray">
          <a:xfrm>
            <a:off x="3328988" y="1527823"/>
            <a:ext cx="3270126"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Last Modified 2015/03/15 10:53 PM South Africa Standard Time</a:t>
            </a:r>
          </a:p>
        </p:txBody>
      </p:sp>
      <p:sp>
        <p:nvSpPr>
          <p:cNvPr id="7" name="Printed" hidden="1"/>
          <p:cNvSpPr txBox="1">
            <a:spLocks noChangeArrowheads="1"/>
          </p:cNvSpPr>
          <p:nvPr/>
        </p:nvSpPr>
        <p:spPr bwMode="gray">
          <a:xfrm>
            <a:off x="3328989" y="1688179"/>
            <a:ext cx="3009613"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dirty="0">
                <a:solidFill>
                  <a:srgbClr val="003896"/>
                </a:solidFill>
                <a:latin typeface="Arial"/>
              </a:rPr>
              <a:t>Printed 2015/03/15 10:40 PM South Africa Standard Time</a:t>
            </a:r>
          </a:p>
        </p:txBody>
      </p:sp>
      <p:grpSp>
        <p:nvGrpSpPr>
          <p:cNvPr id="8" name="McK Title Elements" hidden="1"/>
          <p:cNvGrpSpPr>
            <a:grpSpLocks/>
          </p:cNvGrpSpPr>
          <p:nvPr/>
        </p:nvGrpSpPr>
        <p:grpSpPr bwMode="gray">
          <a:xfrm>
            <a:off x="3328989" y="5106013"/>
            <a:ext cx="5036085" cy="494023"/>
            <a:chOff x="1663" y="3106"/>
            <a:chExt cx="3109" cy="305"/>
          </a:xfrm>
        </p:grpSpPr>
        <p:sp>
          <p:nvSpPr>
            <p:cNvPr id="9" name="McK Document type"/>
            <p:cNvSpPr txBox="1">
              <a:spLocks noChangeArrowheads="1"/>
            </p:cNvSpPr>
            <p:nvPr/>
          </p:nvSpPr>
          <p:spPr bwMode="gray">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gray">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gray">
          <a:xfrm>
            <a:off x="3328988" y="2283911"/>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gray">
          <a:xfrm>
            <a:off x="3328988" y="3945341"/>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sp>
        <p:nvSpPr>
          <p:cNvPr id="112" name="doc id"/>
          <p:cNvSpPr>
            <a:spLocks noChangeArrowheads="1"/>
          </p:cNvSpPr>
          <p:nvPr userDrawn="1"/>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Tree>
    <p:extLst>
      <p:ext uri="{BB962C8B-B14F-4D97-AF65-F5344CB8AC3E}">
        <p14:creationId xmlns:p14="http://schemas.microsoft.com/office/powerpoint/2010/main" val="5667335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extLst>
              <p:ext uri="{D42A27DB-BD31-4B8C-83A1-F6EECF244321}">
                <p14:modId xmlns:p14="http://schemas.microsoft.com/office/powerpoint/2010/main" val="1056208964"/>
              </p:ext>
            </p:extLst>
          </p:nvPr>
        </p:nvGraphicFramePr>
        <p:xfrm>
          <a:off x="0" y="0"/>
          <a:ext cx="158750" cy="170089"/>
        </p:xfrm>
        <a:graphic>
          <a:graphicData uri="http://schemas.openxmlformats.org/presentationml/2006/ole">
            <mc:AlternateContent xmlns:mc="http://schemas.openxmlformats.org/markup-compatibility/2006">
              <mc:Choice xmlns:v="urn:schemas-microsoft-com:vml" Requires="v">
                <p:oleObj spid="_x0000_s351869"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0" y="0"/>
                        <a:ext cx="158750" cy="170089"/>
                      </a:xfrm>
                      <a:prstGeom prst="rect">
                        <a:avLst/>
                      </a:prstGeom>
                    </p:spPr>
                  </p:pic>
                </p:oleObj>
              </mc:Fallback>
            </mc:AlternateContent>
          </a:graphicData>
        </a:graphic>
      </p:graphicFrame>
      <p:pic>
        <p:nvPicPr>
          <p:cNvPr id="16457" name="Picture 73"/>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0"/>
            <a:ext cx="18288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McK Title Elements" hidden="1"/>
          <p:cNvGrpSpPr>
            <a:grpSpLocks/>
          </p:cNvGrpSpPr>
          <p:nvPr userDrawn="1"/>
        </p:nvGrpSpPr>
        <p:grpSpPr bwMode="auto">
          <a:xfrm>
            <a:off x="2730092" y="5237092"/>
            <a:ext cx="5185548" cy="500501"/>
            <a:chOff x="1663" y="3104"/>
            <a:chExt cx="3109" cy="309"/>
          </a:xfrm>
        </p:grpSpPr>
        <p:sp>
          <p:nvSpPr>
            <p:cNvPr id="9" name="McK Document type"/>
            <p:cNvSpPr txBox="1">
              <a:spLocks noChangeArrowheads="1"/>
            </p:cNvSpPr>
            <p:nvPr/>
          </p:nvSpPr>
          <p:spPr bwMode="auto">
            <a:xfrm>
              <a:off x="1663" y="3104"/>
              <a:ext cx="3109" cy="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userDrawn="1">
            <p:ph type="ctrTitle"/>
          </p:nvPr>
        </p:nvSpPr>
        <p:spPr bwMode="auto">
          <a:xfrm>
            <a:off x="2730092" y="2017395"/>
            <a:ext cx="5843587" cy="508862"/>
          </a:xfrm>
          <a:prstGeom prst="rect">
            <a:avLst/>
          </a:prstGeom>
        </p:spPr>
        <p:txBody>
          <a:bodyPr wrap="square" anchor="t" anchorCtr="0">
            <a:spAutoFit/>
          </a:bodyPr>
          <a:lstStyle>
            <a:lvl1pPr>
              <a:defRPr sz="3200" b="0" baseline="0">
                <a:solidFill>
                  <a:schemeClr val="tx1"/>
                </a:solidFill>
                <a:latin typeface="+mj-lt"/>
                <a:ea typeface="Arial Unicode MS" pitchFamily="34" charset="-128"/>
                <a:cs typeface="Arial Unicode MS" pitchFamily="34" charset="-128"/>
              </a:defRPr>
            </a:lvl1pPr>
          </a:lstStyle>
          <a:p>
            <a:pPr lvl="0"/>
            <a:r>
              <a:rPr lang="en-US" noProof="0"/>
              <a:t>Click to edit Master title style</a:t>
            </a:r>
            <a:endParaRPr lang="en-US" noProof="0" dirty="0"/>
          </a:p>
        </p:txBody>
      </p:sp>
      <p:sp>
        <p:nvSpPr>
          <p:cNvPr id="13315" name="Rectangle 1027"/>
          <p:cNvSpPr>
            <a:spLocks noGrp="1" noChangeArrowheads="1"/>
          </p:cNvSpPr>
          <p:nvPr userDrawn="1">
            <p:ph type="subTitle" idx="1"/>
          </p:nvPr>
        </p:nvSpPr>
        <p:spPr bwMode="auto">
          <a:xfrm>
            <a:off x="2730092" y="3739011"/>
            <a:ext cx="5843587" cy="285799"/>
          </a:xfrm>
        </p:spPr>
        <p:txBody>
          <a:bodyPr>
            <a:spAutoFit/>
          </a:bodyPr>
          <a:lstStyle>
            <a:lvl1pPr>
              <a:defRPr sz="1800" baseline="0">
                <a:solidFill>
                  <a:schemeClr val="tx1"/>
                </a:solidFill>
                <a:latin typeface="+mj-lt"/>
                <a:ea typeface="Arial Unicode MS" pitchFamily="34" charset="-128"/>
                <a:cs typeface="Arial Unicode MS" pitchFamily="34" charset="-128"/>
              </a:defRPr>
            </a:lvl1pPr>
          </a:lstStyle>
          <a:p>
            <a:pPr lvl="0"/>
            <a:r>
              <a:rPr lang="en-US" noProof="0"/>
              <a:t>Click to edit Master subtitle style</a:t>
            </a:r>
            <a:endParaRPr lang="en-US" noProof="0" dirty="0"/>
          </a:p>
        </p:txBody>
      </p:sp>
      <p:sp>
        <p:nvSpPr>
          <p:cNvPr id="12" name="Footer Placeholder 2"/>
          <p:cNvSpPr txBox="1">
            <a:spLocks/>
          </p:cNvSpPr>
          <p:nvPr userDrawn="1"/>
        </p:nvSpPr>
        <p:spPr bwMode="auto">
          <a:xfrm>
            <a:off x="4102320" y="6647941"/>
            <a:ext cx="939360" cy="153888"/>
          </a:xfrm>
          <a:prstGeom prst="rect">
            <a:avLst/>
          </a:prstGeom>
        </p:spPr>
        <p:txBody>
          <a:bodyPr vert="horz" wrap="square" lIns="0" tIns="0" rIns="0" bIns="0" rtlCol="0" anchor="ctr">
            <a:spAutoFit/>
          </a:bodyPr>
          <a:lstStyle>
            <a:defPPr>
              <a:defRPr lang="en-US"/>
            </a:defPPr>
            <a:lvl1pPr algn="ctr" rtl="0" fontAlgn="base">
              <a:spcBef>
                <a:spcPct val="0"/>
              </a:spcBef>
              <a:spcAft>
                <a:spcPct val="0"/>
              </a:spcAft>
              <a:defRPr sz="1000" kern="1200">
                <a:solidFill>
                  <a:schemeClr val="tx2"/>
                </a:solidFill>
                <a:latin typeface="Arial" charset="0"/>
                <a:ea typeface="+mn-ea"/>
                <a:cs typeface="+mn-cs"/>
              </a:defRPr>
            </a:lvl1pPr>
            <a:lvl2pPr marL="455943" algn="l" rtl="0" fontAlgn="base">
              <a:spcBef>
                <a:spcPct val="0"/>
              </a:spcBef>
              <a:spcAft>
                <a:spcPct val="0"/>
              </a:spcAft>
              <a:defRPr sz="1600" kern="1200">
                <a:solidFill>
                  <a:schemeClr val="tx1"/>
                </a:solidFill>
                <a:latin typeface="Arial" charset="0"/>
                <a:ea typeface="+mn-ea"/>
                <a:cs typeface="+mn-cs"/>
              </a:defRPr>
            </a:lvl2pPr>
            <a:lvl3pPr marL="911894" algn="l" rtl="0" fontAlgn="base">
              <a:spcBef>
                <a:spcPct val="0"/>
              </a:spcBef>
              <a:spcAft>
                <a:spcPct val="0"/>
              </a:spcAft>
              <a:defRPr sz="1600" kern="1200">
                <a:solidFill>
                  <a:schemeClr val="tx1"/>
                </a:solidFill>
                <a:latin typeface="Arial" charset="0"/>
                <a:ea typeface="+mn-ea"/>
                <a:cs typeface="+mn-cs"/>
              </a:defRPr>
            </a:lvl3pPr>
            <a:lvl4pPr marL="1367837" algn="l" rtl="0" fontAlgn="base">
              <a:spcBef>
                <a:spcPct val="0"/>
              </a:spcBef>
              <a:spcAft>
                <a:spcPct val="0"/>
              </a:spcAft>
              <a:defRPr sz="1600" kern="1200">
                <a:solidFill>
                  <a:schemeClr val="tx1"/>
                </a:solidFill>
                <a:latin typeface="Arial" charset="0"/>
                <a:ea typeface="+mn-ea"/>
                <a:cs typeface="+mn-cs"/>
              </a:defRPr>
            </a:lvl4pPr>
            <a:lvl5pPr marL="1823785" algn="l" rtl="0" fontAlgn="base">
              <a:spcBef>
                <a:spcPct val="0"/>
              </a:spcBef>
              <a:spcAft>
                <a:spcPct val="0"/>
              </a:spcAft>
              <a:defRPr sz="1600" kern="1200">
                <a:solidFill>
                  <a:schemeClr val="tx1"/>
                </a:solidFill>
                <a:latin typeface="Arial" charset="0"/>
                <a:ea typeface="+mn-ea"/>
                <a:cs typeface="+mn-cs"/>
              </a:defRPr>
            </a:lvl5pPr>
            <a:lvl6pPr marL="2279731" algn="l" defTabSz="911894" rtl="0" eaLnBrk="1" latinLnBrk="0" hangingPunct="1">
              <a:defRPr sz="1600" kern="1200">
                <a:solidFill>
                  <a:schemeClr val="tx1"/>
                </a:solidFill>
                <a:latin typeface="Arial" charset="0"/>
                <a:ea typeface="+mn-ea"/>
                <a:cs typeface="+mn-cs"/>
              </a:defRPr>
            </a:lvl6pPr>
            <a:lvl7pPr marL="2735676" algn="l" defTabSz="911894" rtl="0" eaLnBrk="1" latinLnBrk="0" hangingPunct="1">
              <a:defRPr sz="1600" kern="1200">
                <a:solidFill>
                  <a:schemeClr val="tx1"/>
                </a:solidFill>
                <a:latin typeface="Arial" charset="0"/>
                <a:ea typeface="+mn-ea"/>
                <a:cs typeface="+mn-cs"/>
              </a:defRPr>
            </a:lvl7pPr>
            <a:lvl8pPr marL="3191623" algn="l" defTabSz="911894" rtl="0" eaLnBrk="1" latinLnBrk="0" hangingPunct="1">
              <a:defRPr sz="1600" kern="1200">
                <a:solidFill>
                  <a:schemeClr val="tx1"/>
                </a:solidFill>
                <a:latin typeface="Arial" charset="0"/>
                <a:ea typeface="+mn-ea"/>
                <a:cs typeface="+mn-cs"/>
              </a:defRPr>
            </a:lvl8pPr>
            <a:lvl9pPr marL="3647568" algn="l" defTabSz="911894" rtl="0" eaLnBrk="1" latinLnBrk="0" hangingPunct="1">
              <a:defRPr sz="1600" kern="1200">
                <a:solidFill>
                  <a:schemeClr val="tx1"/>
                </a:solidFill>
                <a:latin typeface="Arial" charset="0"/>
                <a:ea typeface="+mn-ea"/>
                <a:cs typeface="+mn-cs"/>
              </a:defRPr>
            </a:lvl9pPr>
          </a:lstStyle>
          <a:p>
            <a:r>
              <a:rPr lang="en-US" dirty="0">
                <a:solidFill>
                  <a:srgbClr val="83725B"/>
                </a:solidFill>
                <a:latin typeface="Arial"/>
              </a:rPr>
              <a:t>CONFIDENTIAL</a:t>
            </a:r>
          </a:p>
        </p:txBody>
      </p:sp>
    </p:spTree>
    <p:extLst>
      <p:ext uri="{BB962C8B-B14F-4D97-AF65-F5344CB8AC3E}">
        <p14:creationId xmlns:p14="http://schemas.microsoft.com/office/powerpoint/2010/main" val="1234015903"/>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2608316562"/>
              </p:ext>
            </p:ext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spid="_x0000_s408949"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9" y="1589"/>
                        <a:ext cx="1587" cy="1587"/>
                      </a:xfrm>
                      <a:prstGeom prst="rect">
                        <a:avLst/>
                      </a:prstGeom>
                    </p:spPr>
                  </p:pic>
                </p:oleObj>
              </mc:Fallback>
            </mc:AlternateContent>
          </a:graphicData>
        </a:graphic>
      </p:graphicFrame>
      <p:sp>
        <p:nvSpPr>
          <p:cNvPr id="16"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1057503556"/>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64401963"/>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a:xfrm>
            <a:off x="457200" y="6453188"/>
            <a:ext cx="1738313" cy="268287"/>
          </a:xfrm>
          <a:prstGeom prst="rect">
            <a:avLst/>
          </a:prstGeom>
        </p:spPr>
        <p:txBody>
          <a:bodyPr/>
          <a:lstStyle>
            <a:lvl1pPr>
              <a:defRPr/>
            </a:lvl1pPr>
          </a:lstStyle>
          <a:p>
            <a:pPr>
              <a:defRPr/>
            </a:pPr>
            <a:r>
              <a:rPr lang="en-US">
                <a:solidFill>
                  <a:srgbClr val="003896"/>
                </a:solidFill>
              </a:rPr>
              <a:t>25 March 2015</a:t>
            </a:r>
            <a:endParaRPr lang="en-ZA" dirty="0">
              <a:solidFill>
                <a:srgbClr val="003896"/>
              </a:solidFill>
            </a:endParaRPr>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dirty="0">
              <a:solidFill>
                <a:srgbClr val="003896"/>
              </a:solidFill>
            </a:endParaRPr>
          </a:p>
        </p:txBody>
      </p:sp>
      <p:sp>
        <p:nvSpPr>
          <p:cNvPr id="6" name="Slide Number Placeholder 5"/>
          <p:cNvSpPr>
            <a:spLocks noGrp="1"/>
          </p:cNvSpPr>
          <p:nvPr>
            <p:ph type="sldNum" sz="quarter" idx="12"/>
          </p:nvPr>
        </p:nvSpPr>
        <p:spPr>
          <a:xfrm>
            <a:off x="3924300" y="6453188"/>
            <a:ext cx="935038" cy="268287"/>
          </a:xfrm>
          <a:prstGeom prst="rect">
            <a:avLst/>
          </a:prstGeom>
        </p:spPr>
        <p:txBody>
          <a:bodyPr/>
          <a:lstStyle>
            <a:lvl1pPr>
              <a:defRPr/>
            </a:lvl1pPr>
          </a:lstStyle>
          <a:p>
            <a:pPr>
              <a:defRPr/>
            </a:pPr>
            <a:fld id="{D6B4D425-5F20-4DE6-8B5E-A06BD5EE764A}" type="slidenum">
              <a:rPr lang="en-ZA">
                <a:solidFill>
                  <a:srgbClr val="003896"/>
                </a:solidFill>
              </a:rPr>
              <a:pPr>
                <a:defRPr/>
              </a:pPr>
              <a:t>‹#›</a:t>
            </a:fld>
            <a:endParaRPr lang="en-ZA" dirty="0">
              <a:solidFill>
                <a:srgbClr val="003896"/>
              </a:solidFill>
            </a:endParaRPr>
          </a:p>
        </p:txBody>
      </p:sp>
    </p:spTree>
    <p:extLst>
      <p:ext uri="{BB962C8B-B14F-4D97-AF65-F5344CB8AC3E}">
        <p14:creationId xmlns:p14="http://schemas.microsoft.com/office/powerpoint/2010/main" val="909862654"/>
      </p:ext>
    </p:extLst>
  </p:cSld>
  <p:clrMapOvr>
    <a:masterClrMapping/>
  </p:clrMapOvr>
  <p:transition spd="slow">
    <p:fade/>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622" y="1622"/>
          <a:ext cx="1619" cy="1619"/>
        </p:xfrm>
        <a:graphic>
          <a:graphicData uri="http://schemas.openxmlformats.org/presentationml/2006/ole">
            <mc:AlternateContent xmlns:mc="http://schemas.openxmlformats.org/markup-compatibility/2006">
              <mc:Choice xmlns:v="urn:schemas-microsoft-com:vml" Requires="v">
                <p:oleObj spid="_x0000_s416902"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622" y="1622"/>
                        <a:ext cx="1619" cy="1619"/>
                      </a:xfrm>
                      <a:prstGeom prst="rect">
                        <a:avLst/>
                      </a:prstGeom>
                    </p:spPr>
                  </p:pic>
                </p:oleObj>
              </mc:Fallback>
            </mc:AlternateContent>
          </a:graphicData>
        </a:graphic>
      </p:graphicFrame>
      <p:grpSp>
        <p:nvGrpSpPr>
          <p:cNvPr id="64" name="Group 1227"/>
          <p:cNvGrpSpPr>
            <a:grpSpLocks/>
          </p:cNvGrpSpPr>
          <p:nvPr userDrawn="1"/>
        </p:nvGrpSpPr>
        <p:grpSpPr bwMode="ltGray">
          <a:xfrm>
            <a:off x="0" y="1"/>
            <a:ext cx="2819400" cy="6858000"/>
            <a:chOff x="-3" y="0"/>
            <a:chExt cx="1776" cy="4320"/>
          </a:xfrm>
        </p:grpSpPr>
        <p:pic>
          <p:nvPicPr>
            <p:cNvPr id="65" name="Picture 23" descr="d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ltGray">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Oval 101"/>
            <p:cNvSpPr>
              <a:spLocks noChangeArrowheads="1"/>
            </p:cNvSpPr>
            <p:nvPr/>
          </p:nvSpPr>
          <p:spPr bwMode="ltGray">
            <a:xfrm>
              <a:off x="232" y="819"/>
              <a:ext cx="1448" cy="1447"/>
            </a:xfrm>
            <a:prstGeom prst="ellipse">
              <a:avLst/>
            </a:prstGeom>
            <a:solidFill>
              <a:srgbClr val="83725B"/>
            </a:solidFill>
            <a:ln w="9525">
              <a:solidFill>
                <a:srgbClr val="83725B"/>
              </a:solidFill>
              <a:round/>
              <a:headEnd/>
              <a:tailEnd/>
            </a:ln>
          </p:spPr>
          <p:txBody>
            <a:bodyPr/>
            <a:lstStyle/>
            <a:p>
              <a:endParaRPr lang="en-US" dirty="0"/>
            </a:p>
          </p:txBody>
        </p:sp>
        <p:sp>
          <p:nvSpPr>
            <p:cNvPr id="67" name="Oval 102" descr="coolers"/>
            <p:cNvSpPr>
              <a:spLocks noChangeArrowheads="1"/>
            </p:cNvSpPr>
            <p:nvPr/>
          </p:nvSpPr>
          <p:spPr bwMode="ltGray">
            <a:xfrm>
              <a:off x="276" y="858"/>
              <a:ext cx="1361" cy="1369"/>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68" name="Oval 103"/>
            <p:cNvSpPr>
              <a:spLocks noChangeArrowheads="1"/>
            </p:cNvSpPr>
            <p:nvPr/>
          </p:nvSpPr>
          <p:spPr bwMode="ltGray">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69" name="Oval 104"/>
            <p:cNvSpPr>
              <a:spLocks noChangeArrowheads="1"/>
            </p:cNvSpPr>
            <p:nvPr/>
          </p:nvSpPr>
          <p:spPr bwMode="ltGray">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70" name="Oval 105"/>
            <p:cNvSpPr>
              <a:spLocks noChangeArrowheads="1"/>
            </p:cNvSpPr>
            <p:nvPr/>
          </p:nvSpPr>
          <p:spPr bwMode="ltGray">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71" name="Oval 106"/>
            <p:cNvSpPr>
              <a:spLocks noChangeArrowheads="1"/>
            </p:cNvSpPr>
            <p:nvPr/>
          </p:nvSpPr>
          <p:spPr bwMode="ltGray">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72" name="Oval 107"/>
            <p:cNvSpPr>
              <a:spLocks noChangeArrowheads="1"/>
            </p:cNvSpPr>
            <p:nvPr/>
          </p:nvSpPr>
          <p:spPr bwMode="ltGray">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73" name="Oval 108"/>
            <p:cNvSpPr>
              <a:spLocks noChangeArrowheads="1"/>
            </p:cNvSpPr>
            <p:nvPr/>
          </p:nvSpPr>
          <p:spPr bwMode="ltGray">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74" name="Oval 109"/>
            <p:cNvSpPr>
              <a:spLocks noChangeArrowheads="1"/>
            </p:cNvSpPr>
            <p:nvPr/>
          </p:nvSpPr>
          <p:spPr bwMode="ltGray">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75" name="Oval 110"/>
            <p:cNvSpPr>
              <a:spLocks noChangeArrowheads="1"/>
            </p:cNvSpPr>
            <p:nvPr/>
          </p:nvSpPr>
          <p:spPr bwMode="ltGray">
            <a:xfrm>
              <a:off x="614" y="422"/>
              <a:ext cx="739" cy="747"/>
            </a:xfrm>
            <a:prstGeom prst="ellipse">
              <a:avLst/>
            </a:prstGeom>
            <a:solidFill>
              <a:srgbClr val="83725B"/>
            </a:solidFill>
            <a:ln w="9525">
              <a:solidFill>
                <a:srgbClr val="83725B"/>
              </a:solidFill>
              <a:miter lim="800000"/>
              <a:headEnd/>
              <a:tailEnd/>
            </a:ln>
          </p:spPr>
          <p:txBody>
            <a:bodyPr/>
            <a:lstStyle/>
            <a:p>
              <a:endParaRPr lang="en-US" dirty="0"/>
            </a:p>
          </p:txBody>
        </p:sp>
        <p:sp>
          <p:nvSpPr>
            <p:cNvPr id="76" name="Oval 111"/>
            <p:cNvSpPr>
              <a:spLocks noChangeArrowheads="1"/>
            </p:cNvSpPr>
            <p:nvPr/>
          </p:nvSpPr>
          <p:spPr bwMode="ltGray">
            <a:xfrm>
              <a:off x="629" y="445"/>
              <a:ext cx="708" cy="708"/>
            </a:xfrm>
            <a:prstGeom prst="ellipse">
              <a:avLst/>
            </a:prstGeom>
            <a:solidFill>
              <a:srgbClr val="8C7F6D"/>
            </a:solidFill>
            <a:ln w="9525">
              <a:solidFill>
                <a:srgbClr val="83725B"/>
              </a:solidFill>
              <a:miter lim="800000"/>
              <a:headEnd/>
              <a:tailEnd/>
            </a:ln>
          </p:spPr>
          <p:txBody>
            <a:bodyPr/>
            <a:lstStyle/>
            <a:p>
              <a:endParaRPr lang="en-US" dirty="0"/>
            </a:p>
          </p:txBody>
        </p:sp>
        <p:sp>
          <p:nvSpPr>
            <p:cNvPr id="77" name="Oval 112"/>
            <p:cNvSpPr>
              <a:spLocks noChangeArrowheads="1"/>
            </p:cNvSpPr>
            <p:nvPr/>
          </p:nvSpPr>
          <p:spPr bwMode="ltGray">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78" name="Oval 113"/>
            <p:cNvSpPr>
              <a:spLocks noChangeArrowheads="1"/>
            </p:cNvSpPr>
            <p:nvPr/>
          </p:nvSpPr>
          <p:spPr bwMode="ltGray">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79" name="Oval 114"/>
            <p:cNvSpPr>
              <a:spLocks noChangeArrowheads="1"/>
            </p:cNvSpPr>
            <p:nvPr/>
          </p:nvSpPr>
          <p:spPr bwMode="ltGray">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80" name="Oval 115"/>
            <p:cNvSpPr>
              <a:spLocks noChangeArrowheads="1"/>
            </p:cNvSpPr>
            <p:nvPr/>
          </p:nvSpPr>
          <p:spPr bwMode="ltGray">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81" name="Oval 116"/>
            <p:cNvSpPr>
              <a:spLocks noChangeArrowheads="1"/>
            </p:cNvSpPr>
            <p:nvPr/>
          </p:nvSpPr>
          <p:spPr bwMode="ltGray">
            <a:xfrm>
              <a:off x="629" y="445"/>
              <a:ext cx="708" cy="708"/>
            </a:xfrm>
            <a:prstGeom prst="ellipse">
              <a:avLst/>
            </a:prstGeom>
            <a:solidFill>
              <a:srgbClr val="83725B"/>
            </a:solidFill>
            <a:ln w="9525">
              <a:solidFill>
                <a:srgbClr val="83725B"/>
              </a:solidFill>
              <a:miter lim="800000"/>
              <a:headEnd/>
              <a:tailEnd/>
            </a:ln>
          </p:spPr>
          <p:txBody>
            <a:bodyPr/>
            <a:lstStyle/>
            <a:p>
              <a:endParaRPr lang="en-US" dirty="0"/>
            </a:p>
          </p:txBody>
        </p:sp>
        <p:sp>
          <p:nvSpPr>
            <p:cNvPr id="82" name="Oval 117"/>
            <p:cNvSpPr>
              <a:spLocks noChangeArrowheads="1"/>
            </p:cNvSpPr>
            <p:nvPr/>
          </p:nvSpPr>
          <p:spPr bwMode="ltGray">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83" name="Oval 118" descr="face"/>
            <p:cNvSpPr>
              <a:spLocks noChangeArrowheads="1"/>
            </p:cNvSpPr>
            <p:nvPr/>
          </p:nvSpPr>
          <p:spPr bwMode="ltGray">
            <a:xfrm>
              <a:off x="633" y="445"/>
              <a:ext cx="700" cy="701"/>
            </a:xfrm>
            <a:prstGeom prst="ellipse">
              <a:avLst/>
            </a:prstGeom>
            <a:blipFill dpi="0" rotWithShape="1">
              <a:blip r:embed="rId8">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84" name="Oval 119"/>
            <p:cNvSpPr>
              <a:spLocks noChangeArrowheads="1"/>
            </p:cNvSpPr>
            <p:nvPr/>
          </p:nvSpPr>
          <p:spPr bwMode="ltGray">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85" name="Oval 120"/>
            <p:cNvSpPr>
              <a:spLocks noChangeArrowheads="1"/>
            </p:cNvSpPr>
            <p:nvPr/>
          </p:nvSpPr>
          <p:spPr bwMode="ltGray">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86" name="Oval 121"/>
            <p:cNvSpPr>
              <a:spLocks noChangeArrowheads="1"/>
            </p:cNvSpPr>
            <p:nvPr/>
          </p:nvSpPr>
          <p:spPr bwMode="ltGray">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87" name="Oval 122"/>
            <p:cNvSpPr>
              <a:spLocks noChangeArrowheads="1"/>
            </p:cNvSpPr>
            <p:nvPr/>
          </p:nvSpPr>
          <p:spPr bwMode="ltGray">
            <a:xfrm>
              <a:off x="264" y="2002"/>
              <a:ext cx="1213" cy="1205"/>
            </a:xfrm>
            <a:prstGeom prst="ellipse">
              <a:avLst/>
            </a:prstGeom>
            <a:solidFill>
              <a:srgbClr val="83725B"/>
            </a:solidFill>
            <a:ln w="9525">
              <a:solidFill>
                <a:srgbClr val="83725B"/>
              </a:solidFill>
              <a:miter lim="800000"/>
              <a:headEnd/>
              <a:tailEnd/>
            </a:ln>
          </p:spPr>
          <p:txBody>
            <a:bodyPr/>
            <a:lstStyle/>
            <a:p>
              <a:endParaRPr lang="en-US" dirty="0"/>
            </a:p>
          </p:txBody>
        </p:sp>
        <p:sp>
          <p:nvSpPr>
            <p:cNvPr id="88" name="Oval 123"/>
            <p:cNvSpPr>
              <a:spLocks noChangeArrowheads="1"/>
            </p:cNvSpPr>
            <p:nvPr/>
          </p:nvSpPr>
          <p:spPr bwMode="ltGray">
            <a:xfrm>
              <a:off x="303" y="2033"/>
              <a:ext cx="1135" cy="1143"/>
            </a:xfrm>
            <a:prstGeom prst="ellipse">
              <a:avLst/>
            </a:prstGeom>
            <a:solidFill>
              <a:srgbClr val="83725B"/>
            </a:solidFill>
            <a:ln w="9525">
              <a:solidFill>
                <a:srgbClr val="83725B"/>
              </a:solidFill>
              <a:miter lim="800000"/>
              <a:headEnd/>
              <a:tailEnd/>
            </a:ln>
          </p:spPr>
          <p:txBody>
            <a:bodyPr/>
            <a:lstStyle/>
            <a:p>
              <a:endParaRPr lang="en-US" dirty="0"/>
            </a:p>
          </p:txBody>
        </p:sp>
        <p:sp>
          <p:nvSpPr>
            <p:cNvPr id="89" name="Oval 124"/>
            <p:cNvSpPr>
              <a:spLocks noChangeArrowheads="1"/>
            </p:cNvSpPr>
            <p:nvPr/>
          </p:nvSpPr>
          <p:spPr bwMode="ltGray">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90" name="Oval 125"/>
            <p:cNvSpPr>
              <a:spLocks noChangeArrowheads="1"/>
            </p:cNvSpPr>
            <p:nvPr/>
          </p:nvSpPr>
          <p:spPr bwMode="ltGray">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91" name="Oval 126"/>
            <p:cNvSpPr>
              <a:spLocks noChangeArrowheads="1"/>
            </p:cNvSpPr>
            <p:nvPr/>
          </p:nvSpPr>
          <p:spPr bwMode="ltGray">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92" name="Oval 127"/>
            <p:cNvSpPr>
              <a:spLocks noChangeArrowheads="1"/>
            </p:cNvSpPr>
            <p:nvPr/>
          </p:nvSpPr>
          <p:spPr bwMode="ltGray">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93" name="Oval 128" descr="new smal workers"/>
            <p:cNvSpPr>
              <a:spLocks noChangeArrowheads="1"/>
            </p:cNvSpPr>
            <p:nvPr/>
          </p:nvSpPr>
          <p:spPr bwMode="ltGray">
            <a:xfrm>
              <a:off x="304" y="2033"/>
              <a:ext cx="1135" cy="1143"/>
            </a:xfrm>
            <a:prstGeom prst="ellipse">
              <a:avLst/>
            </a:prstGeom>
            <a:blipFill dpi="0" rotWithShape="1">
              <a:blip r:embed="rId9">
                <a:lum contrast="12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en-US" dirty="0"/>
            </a:p>
          </p:txBody>
        </p:sp>
        <p:sp>
          <p:nvSpPr>
            <p:cNvPr id="94" name="Oval 129"/>
            <p:cNvSpPr>
              <a:spLocks noChangeArrowheads="1"/>
            </p:cNvSpPr>
            <p:nvPr/>
          </p:nvSpPr>
          <p:spPr bwMode="ltGray">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95" name="Oval 130"/>
            <p:cNvSpPr>
              <a:spLocks noChangeArrowheads="1"/>
            </p:cNvSpPr>
            <p:nvPr/>
          </p:nvSpPr>
          <p:spPr bwMode="ltGray">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96" name="Oval 131"/>
            <p:cNvSpPr>
              <a:spLocks noChangeArrowheads="1"/>
            </p:cNvSpPr>
            <p:nvPr/>
          </p:nvSpPr>
          <p:spPr bwMode="ltGray">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97" name="Oval 132"/>
            <p:cNvSpPr>
              <a:spLocks noChangeArrowheads="1"/>
            </p:cNvSpPr>
            <p:nvPr/>
          </p:nvSpPr>
          <p:spPr bwMode="ltGray">
            <a:xfrm>
              <a:off x="614" y="2990"/>
              <a:ext cx="1003" cy="1011"/>
            </a:xfrm>
            <a:prstGeom prst="ellipse">
              <a:avLst/>
            </a:prstGeom>
            <a:solidFill>
              <a:srgbClr val="83725B"/>
            </a:solidFill>
            <a:ln w="9525">
              <a:solidFill>
                <a:srgbClr val="83725B"/>
              </a:solidFill>
              <a:miter lim="800000"/>
              <a:headEnd/>
              <a:tailEnd/>
            </a:ln>
          </p:spPr>
          <p:txBody>
            <a:bodyPr/>
            <a:lstStyle/>
            <a:p>
              <a:endParaRPr lang="en-US" dirty="0"/>
            </a:p>
          </p:txBody>
        </p:sp>
        <p:sp>
          <p:nvSpPr>
            <p:cNvPr id="98" name="Oval 133"/>
            <p:cNvSpPr>
              <a:spLocks noChangeArrowheads="1"/>
            </p:cNvSpPr>
            <p:nvPr/>
          </p:nvSpPr>
          <p:spPr bwMode="ltGray">
            <a:xfrm>
              <a:off x="645" y="3021"/>
              <a:ext cx="941" cy="949"/>
            </a:xfrm>
            <a:prstGeom prst="ellipse">
              <a:avLst/>
            </a:prstGeom>
            <a:solidFill>
              <a:srgbClr val="83725B"/>
            </a:solidFill>
            <a:ln w="9525">
              <a:solidFill>
                <a:srgbClr val="83725B"/>
              </a:solidFill>
              <a:miter lim="800000"/>
              <a:headEnd/>
              <a:tailEnd/>
            </a:ln>
          </p:spPr>
          <p:txBody>
            <a:bodyPr/>
            <a:lstStyle/>
            <a:p>
              <a:endParaRPr lang="en-US" dirty="0"/>
            </a:p>
          </p:txBody>
        </p:sp>
        <p:sp>
          <p:nvSpPr>
            <p:cNvPr id="99" name="Oval 134"/>
            <p:cNvSpPr>
              <a:spLocks noChangeArrowheads="1"/>
            </p:cNvSpPr>
            <p:nvPr/>
          </p:nvSpPr>
          <p:spPr bwMode="ltGray">
            <a:xfrm>
              <a:off x="598" y="2959"/>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00" name="Oval 135"/>
            <p:cNvSpPr>
              <a:spLocks noChangeArrowheads="1"/>
            </p:cNvSpPr>
            <p:nvPr/>
          </p:nvSpPr>
          <p:spPr bwMode="ltGray">
            <a:xfrm>
              <a:off x="567" y="2959"/>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01" name="Oval 136"/>
            <p:cNvSpPr>
              <a:spLocks noChangeArrowheads="1"/>
            </p:cNvSpPr>
            <p:nvPr/>
          </p:nvSpPr>
          <p:spPr bwMode="ltGray">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02" name="Oval 137"/>
            <p:cNvSpPr>
              <a:spLocks noChangeArrowheads="1"/>
            </p:cNvSpPr>
            <p:nvPr/>
          </p:nvSpPr>
          <p:spPr bwMode="ltGray">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03" name="Oval 138" descr="boom"/>
            <p:cNvSpPr>
              <a:spLocks noChangeArrowheads="1"/>
            </p:cNvSpPr>
            <p:nvPr/>
          </p:nvSpPr>
          <p:spPr bwMode="ltGray">
            <a:xfrm>
              <a:off x="638" y="3018"/>
              <a:ext cx="949" cy="957"/>
            </a:xfrm>
            <a:prstGeom prst="ellipse">
              <a:avLst/>
            </a:prstGeom>
            <a:blipFill dpi="0" rotWithShape="1">
              <a:blip r:embed="rId10">
                <a:lum contrast="6000"/>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104" name="Oval 139"/>
            <p:cNvSpPr>
              <a:spLocks noChangeArrowheads="1"/>
            </p:cNvSpPr>
            <p:nvPr/>
          </p:nvSpPr>
          <p:spPr bwMode="ltGray">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05" name="Oval 140"/>
            <p:cNvSpPr>
              <a:spLocks noChangeArrowheads="1"/>
            </p:cNvSpPr>
            <p:nvPr/>
          </p:nvSpPr>
          <p:spPr bwMode="ltGray">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06" name="Oval 141"/>
            <p:cNvSpPr>
              <a:spLocks noChangeArrowheads="1"/>
            </p:cNvSpPr>
            <p:nvPr/>
          </p:nvSpPr>
          <p:spPr bwMode="ltGray">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grpSp>
      <p:pic>
        <p:nvPicPr>
          <p:cNvPr id="107" name="Picture 172"/>
          <p:cNvPicPr preferRelativeResize="0">
            <a:picLocks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gray">
          <a:xfrm>
            <a:off x="671608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4" name="Working Draft Text" hidden="1"/>
          <p:cNvSpPr txBox="1">
            <a:spLocks noChangeArrowheads="1"/>
          </p:cNvSpPr>
          <p:nvPr/>
        </p:nvSpPr>
        <p:spPr bwMode="gray">
          <a:xfrm>
            <a:off x="3328989" y="1369088"/>
            <a:ext cx="1014109"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1" baseline="0" noProof="0" dirty="0">
                <a:latin typeface="+mn-lt"/>
              </a:rPr>
              <a:t>WORKING DRAFT</a:t>
            </a:r>
          </a:p>
        </p:txBody>
      </p:sp>
      <p:sp>
        <p:nvSpPr>
          <p:cNvPr id="6" name="Working Draft" hidden="1"/>
          <p:cNvSpPr txBox="1">
            <a:spLocks noChangeArrowheads="1"/>
          </p:cNvSpPr>
          <p:nvPr/>
        </p:nvSpPr>
        <p:spPr bwMode="gray">
          <a:xfrm>
            <a:off x="3328988" y="1527823"/>
            <a:ext cx="3270126"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aseline="0" noProof="0" dirty="0">
                <a:latin typeface="+mn-lt"/>
              </a:rPr>
              <a:t>Last Modified 2015/03/15 10:53 PM South Africa Standard Time</a:t>
            </a:r>
          </a:p>
        </p:txBody>
      </p:sp>
      <p:sp>
        <p:nvSpPr>
          <p:cNvPr id="7" name="Printed" hidden="1"/>
          <p:cNvSpPr txBox="1">
            <a:spLocks noChangeArrowheads="1"/>
          </p:cNvSpPr>
          <p:nvPr/>
        </p:nvSpPr>
        <p:spPr bwMode="gray">
          <a:xfrm>
            <a:off x="3328989" y="1688179"/>
            <a:ext cx="3009613"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aseline="0" noProof="0" dirty="0">
                <a:latin typeface="+mn-lt"/>
              </a:rPr>
              <a:t>Printed 2015/03/15 10:40 PM South Africa Standard Time</a:t>
            </a:r>
          </a:p>
        </p:txBody>
      </p:sp>
      <p:grpSp>
        <p:nvGrpSpPr>
          <p:cNvPr id="8" name="McK Title Elements" hidden="1"/>
          <p:cNvGrpSpPr>
            <a:grpSpLocks/>
          </p:cNvGrpSpPr>
          <p:nvPr/>
        </p:nvGrpSpPr>
        <p:grpSpPr bwMode="gray">
          <a:xfrm>
            <a:off x="3328989" y="5106013"/>
            <a:ext cx="5036085" cy="494023"/>
            <a:chOff x="1663" y="3106"/>
            <a:chExt cx="3109" cy="305"/>
          </a:xfrm>
        </p:grpSpPr>
        <p:sp>
          <p:nvSpPr>
            <p:cNvPr id="9" name="McK Document type"/>
            <p:cNvSpPr txBox="1">
              <a:spLocks noChangeArrowheads="1"/>
            </p:cNvSpPr>
            <p:nvPr/>
          </p:nvSpPr>
          <p:spPr bwMode="gray">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baseline="0" noProof="0" dirty="0">
                  <a:latin typeface="+mn-lt"/>
                </a:rPr>
                <a:t>Document type</a:t>
              </a:r>
            </a:p>
          </p:txBody>
        </p:sp>
        <p:sp>
          <p:nvSpPr>
            <p:cNvPr id="10" name="McK Date"/>
            <p:cNvSpPr txBox="1">
              <a:spLocks noChangeArrowheads="1"/>
            </p:cNvSpPr>
            <p:nvPr/>
          </p:nvSpPr>
          <p:spPr bwMode="gray">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baseline="0" noProof="0" dirty="0">
                  <a:latin typeface="+mn-lt"/>
                </a:rPr>
                <a:t>Date</a:t>
              </a:r>
            </a:p>
          </p:txBody>
        </p:sp>
      </p:grpSp>
      <p:sp>
        <p:nvSpPr>
          <p:cNvPr id="13314" name="Rectangle 1026"/>
          <p:cNvSpPr>
            <a:spLocks noGrp="1" noChangeArrowheads="1"/>
          </p:cNvSpPr>
          <p:nvPr>
            <p:ph type="ctrTitle"/>
          </p:nvPr>
        </p:nvSpPr>
        <p:spPr bwMode="gray">
          <a:xfrm>
            <a:off x="3328988" y="2283911"/>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gray">
          <a:xfrm>
            <a:off x="3328988" y="3945341"/>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sp>
        <p:nvSpPr>
          <p:cNvPr id="112" name="doc id"/>
          <p:cNvSpPr>
            <a:spLocks noChangeArrowheads="1"/>
          </p:cNvSpPr>
          <p:nvPr userDrawn="1"/>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baseline="0" noProof="0" dirty="0">
              <a:solidFill>
                <a:srgbClr val="000000"/>
              </a:solidFill>
              <a:latin typeface="+mn-lt"/>
              <a:ea typeface="+mn-ea"/>
            </a:endParaRPr>
          </a:p>
        </p:txBody>
      </p:sp>
    </p:spTree>
    <p:extLst>
      <p:ext uri="{BB962C8B-B14F-4D97-AF65-F5344CB8AC3E}">
        <p14:creationId xmlns:p14="http://schemas.microsoft.com/office/powerpoint/2010/main" val="3946972025"/>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spid="_x0000_s417926" name="think-cell Slide" r:id="rId4" imgW="270" imgH="270" progId="TCLayout.ActiveDocument.1">
                  <p:embed/>
                </p:oleObj>
              </mc:Choice>
              <mc:Fallback>
                <p:oleObj name="think-cell Slide" r:id="rId4" imgW="270" imgH="270" progId="TCLayout.ActiveDocument.1">
                  <p:embed/>
                  <p:pic>
                    <p:nvPicPr>
                      <p:cNvPr id="4" name="Object 3" hidden="1"/>
                      <p:cNvPicPr/>
                      <p:nvPr/>
                    </p:nvPicPr>
                    <p:blipFill>
                      <a:blip r:embed="rId5"/>
                      <a:stretch>
                        <a:fillRect/>
                      </a:stretch>
                    </p:blipFill>
                    <p:spPr>
                      <a:xfrm>
                        <a:off x="1589" y="1589"/>
                        <a:ext cx="1587" cy="1587"/>
                      </a:xfrm>
                      <a:prstGeom prst="rect">
                        <a:avLst/>
                      </a:prstGeom>
                    </p:spPr>
                  </p:pic>
                </p:oleObj>
              </mc:Fallback>
            </mc:AlternateContent>
          </a:graphicData>
        </a:graphic>
      </p:graphicFrame>
      <p:sp>
        <p:nvSpPr>
          <p:cNvPr id="16"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4217846984"/>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75064150"/>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a:xfrm>
            <a:off x="457200" y="6453188"/>
            <a:ext cx="1738313" cy="268287"/>
          </a:xfrm>
          <a:prstGeom prst="rect">
            <a:avLst/>
          </a:prstGeom>
        </p:spPr>
        <p:txBody>
          <a:bodyPr/>
          <a:lstStyle>
            <a:lvl1pPr>
              <a:defRPr/>
            </a:lvl1pPr>
          </a:lstStyle>
          <a:p>
            <a:pPr>
              <a:defRPr/>
            </a:pPr>
            <a:r>
              <a:rPr lang="en-US"/>
              <a:t>25 March 2015</a:t>
            </a: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dirty="0"/>
          </a:p>
        </p:txBody>
      </p:sp>
      <p:sp>
        <p:nvSpPr>
          <p:cNvPr id="6" name="Slide Number Placeholder 5"/>
          <p:cNvSpPr>
            <a:spLocks noGrp="1"/>
          </p:cNvSpPr>
          <p:nvPr>
            <p:ph type="sldNum" sz="quarter" idx="12"/>
          </p:nvPr>
        </p:nvSpPr>
        <p:spPr>
          <a:xfrm>
            <a:off x="3924300" y="6453188"/>
            <a:ext cx="935038" cy="268287"/>
          </a:xfrm>
          <a:prstGeom prst="rect">
            <a:avLst/>
          </a:prstGeom>
        </p:spPr>
        <p:txBody>
          <a:bodyPr/>
          <a:lstStyle>
            <a:lvl1pPr>
              <a:defRPr/>
            </a:lvl1pPr>
          </a:lstStyle>
          <a:p>
            <a:pPr>
              <a:defRPr/>
            </a:pPr>
            <a:fld id="{D6B4D425-5F20-4DE6-8B5E-A06BD5EE764A}" type="slidenum">
              <a:rPr lang="en-ZA"/>
              <a:pPr>
                <a:defRPr/>
              </a:pPr>
              <a:t>‹#›</a:t>
            </a:fld>
            <a:endParaRPr lang="en-ZA" dirty="0"/>
          </a:p>
        </p:txBody>
      </p:sp>
    </p:spTree>
    <p:extLst>
      <p:ext uri="{BB962C8B-B14F-4D97-AF65-F5344CB8AC3E}">
        <p14:creationId xmlns:p14="http://schemas.microsoft.com/office/powerpoint/2010/main" val="2703188933"/>
      </p:ext>
    </p:extLst>
  </p:cSld>
  <p:clrMapOvr>
    <a:masterClrMapping/>
  </p:clrMapOvr>
  <p:transition spd="slow">
    <p:fade/>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43"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7" descr="topsoli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Rectangle 2"/>
          <p:cNvSpPr>
            <a:spLocks noGrp="1" noChangeArrowheads="1"/>
          </p:cNvSpPr>
          <p:nvPr>
            <p:ph type="ctrTitle"/>
          </p:nvPr>
        </p:nvSpPr>
        <p:spPr>
          <a:xfrm>
            <a:off x="685800" y="2130425"/>
            <a:ext cx="7772400" cy="1470025"/>
          </a:xfrm>
        </p:spPr>
        <p:txBody>
          <a:bodyPr/>
          <a:lstStyle>
            <a:lvl1pPr>
              <a:defRPr smtClean="0"/>
            </a:lvl1pPr>
          </a:lstStyle>
          <a:p>
            <a:pPr lvl="0"/>
            <a:r>
              <a:rPr lang="en-GB" noProof="0"/>
              <a:t>Click to edit Master title style</a:t>
            </a:r>
          </a:p>
        </p:txBody>
      </p:sp>
      <p:sp>
        <p:nvSpPr>
          <p:cNvPr id="43013" name="Rectangle 3"/>
          <p:cNvSpPr>
            <a:spLocks noGrp="1" noChangeArrowheads="1"/>
          </p:cNvSpPr>
          <p:nvPr>
            <p:ph type="subTitle" idx="1"/>
          </p:nvPr>
        </p:nvSpPr>
        <p:spPr>
          <a:xfrm>
            <a:off x="1371600" y="3886200"/>
            <a:ext cx="6400800" cy="1752600"/>
          </a:xfrm>
        </p:spPr>
        <p:txBody>
          <a:bodyPr/>
          <a:lstStyle>
            <a:lvl1pPr marL="0" indent="0" algn="ctr">
              <a:buFontTx/>
              <a:buNone/>
              <a:defRPr smtClean="0"/>
            </a:lvl1pPr>
          </a:lstStyle>
          <a:p>
            <a:pPr lvl="0"/>
            <a:r>
              <a:rPr lang="en-GB" noProof="0"/>
              <a:t>Click to edit Master subtitle style</a:t>
            </a:r>
          </a:p>
        </p:txBody>
      </p:sp>
      <p:sp>
        <p:nvSpPr>
          <p:cNvPr id="6" name="Rectangle 37"/>
          <p:cNvSpPr>
            <a:spLocks noGrp="1" noChangeArrowheads="1"/>
          </p:cNvSpPr>
          <p:nvPr>
            <p:ph type="dt" sz="half" idx="10"/>
          </p:nvPr>
        </p:nvSpPr>
        <p:spPr>
          <a:xfrm>
            <a:off x="457200" y="6245225"/>
            <a:ext cx="2133600" cy="476250"/>
          </a:xfrm>
        </p:spPr>
        <p:txBody>
          <a:bodyPr/>
          <a:lstStyle>
            <a:lvl1pPr>
              <a:defRPr sz="1000">
                <a:solidFill>
                  <a:srgbClr val="83725B"/>
                </a:solidFill>
              </a:defRPr>
            </a:lvl1pPr>
          </a:lstStyle>
          <a:p>
            <a:pPr>
              <a:defRPr/>
            </a:pPr>
            <a:fld id="{351FF66C-AD16-4EE2-BF8B-FC2051D3F42E}" type="datetime1">
              <a:rPr lang="en-ZA"/>
              <a:pPr>
                <a:defRPr/>
              </a:pPr>
              <a:t>2022/06/03</a:t>
            </a:fld>
            <a:endParaRPr lang="en-ZA" dirty="0"/>
          </a:p>
        </p:txBody>
      </p:sp>
      <p:sp>
        <p:nvSpPr>
          <p:cNvPr id="7" name="Rectangle 38"/>
          <p:cNvSpPr>
            <a:spLocks noGrp="1" noChangeArrowheads="1"/>
          </p:cNvSpPr>
          <p:nvPr>
            <p:ph type="ftr" sz="quarter" idx="11"/>
          </p:nvPr>
        </p:nvSpPr>
        <p:spPr>
          <a:xfrm>
            <a:off x="3124200" y="6245225"/>
            <a:ext cx="2895600" cy="476250"/>
          </a:xfrm>
        </p:spPr>
        <p:txBody>
          <a:bodyPr/>
          <a:lstStyle>
            <a:lvl1pPr>
              <a:defRPr/>
            </a:lvl1pPr>
          </a:lstStyle>
          <a:p>
            <a:pPr>
              <a:defRPr/>
            </a:pPr>
            <a:endParaRPr lang="en-GB"/>
          </a:p>
        </p:txBody>
      </p:sp>
      <p:sp>
        <p:nvSpPr>
          <p:cNvPr id="8" name="Rectangle 39"/>
          <p:cNvSpPr>
            <a:spLocks noGrp="1" noChangeArrowheads="1"/>
          </p:cNvSpPr>
          <p:nvPr>
            <p:ph type="sldNum" sz="quarter" idx="12"/>
          </p:nvPr>
        </p:nvSpPr>
        <p:spPr>
          <a:xfrm>
            <a:off x="6553200" y="6245225"/>
            <a:ext cx="2133600" cy="476250"/>
          </a:xfrm>
        </p:spPr>
        <p:txBody>
          <a:bodyPr/>
          <a:lstStyle>
            <a:lvl1pPr algn="r">
              <a:defRPr sz="1000">
                <a:solidFill>
                  <a:srgbClr val="83725B"/>
                </a:solidFill>
              </a:defRPr>
            </a:lvl1pPr>
          </a:lstStyle>
          <a:p>
            <a:pPr>
              <a:defRPr/>
            </a:pPr>
            <a:fld id="{017BB6B7-6637-44B3-A819-2F0BD71374DF}" type="slidenum">
              <a:rPr lang="en-ZA"/>
              <a:pPr>
                <a:defRPr/>
              </a:pPr>
              <a:t>‹#›</a:t>
            </a:fld>
            <a:endParaRPr lang="en-ZA" dirty="0"/>
          </a:p>
        </p:txBody>
      </p:sp>
    </p:spTree>
    <p:extLst>
      <p:ext uri="{BB962C8B-B14F-4D97-AF65-F5344CB8AC3E}">
        <p14:creationId xmlns:p14="http://schemas.microsoft.com/office/powerpoint/2010/main" val="891689959"/>
      </p:ext>
    </p:extLst>
  </p:cSld>
  <p:clrMapOvr>
    <a:masterClrMapping/>
  </p:clrMapOvr>
  <p:transition/>
  <p:hf hdr="0" ftr="0"/>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1759349309"/>
      </p:ext>
    </p:extLst>
  </p:cSld>
  <p:clrMapOvr>
    <a:masterClrMapping/>
  </p:clrMapOvr>
  <p:transition spd="slow">
    <p:fade/>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CE9DB0D0-6927-4DA3-AB67-937DFDF66453}" type="datetime1">
              <a:rPr lang="en-ZA"/>
              <a:pPr>
                <a:defRPr/>
              </a:pPr>
              <a:t>2022/06/03</a:t>
            </a:fld>
            <a:endParaRPr lang="en-ZA" dirty="0"/>
          </a:p>
        </p:txBody>
      </p:sp>
      <p:sp>
        <p:nvSpPr>
          <p:cNvPr id="5" name="Rectangle 38"/>
          <p:cNvSpPr>
            <a:spLocks noGrp="1" noChangeArrowheads="1"/>
          </p:cNvSpPr>
          <p:nvPr>
            <p:ph type="ftr" sz="quarter" idx="11"/>
          </p:nvPr>
        </p:nvSpPr>
        <p:spPr/>
        <p:txBody>
          <a:bodyPr/>
          <a:lstStyle>
            <a:lvl1pPr>
              <a:defRPr/>
            </a:lvl1pPr>
          </a:lstStyle>
          <a:p>
            <a:pPr>
              <a:defRPr/>
            </a:pPr>
            <a:endParaRPr lang="en-GB"/>
          </a:p>
        </p:txBody>
      </p:sp>
      <p:sp>
        <p:nvSpPr>
          <p:cNvPr id="6" name="Rectangle 39"/>
          <p:cNvSpPr>
            <a:spLocks noGrp="1" noChangeArrowheads="1"/>
          </p:cNvSpPr>
          <p:nvPr>
            <p:ph type="sldNum" sz="quarter" idx="12"/>
          </p:nvPr>
        </p:nvSpPr>
        <p:spPr/>
        <p:txBody>
          <a:bodyPr/>
          <a:lstStyle>
            <a:lvl1pPr>
              <a:defRPr/>
            </a:lvl1pPr>
          </a:lstStyle>
          <a:p>
            <a:pPr>
              <a:defRPr/>
            </a:pPr>
            <a:fld id="{39F70F81-DFFE-456B-BC07-7E1C95AC417F}" type="slidenum">
              <a:rPr lang="en-ZA"/>
              <a:pPr>
                <a:defRPr/>
              </a:pPr>
              <a:t>‹#›</a:t>
            </a:fld>
            <a:endParaRPr lang="en-ZA" dirty="0"/>
          </a:p>
        </p:txBody>
      </p:sp>
    </p:spTree>
    <p:extLst>
      <p:ext uri="{BB962C8B-B14F-4D97-AF65-F5344CB8AC3E}">
        <p14:creationId xmlns:p14="http://schemas.microsoft.com/office/powerpoint/2010/main" val="2627098920"/>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1092944639"/>
              </p:ext>
            </p:ext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spid="_x0000_s18180"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9" y="1589"/>
                        <a:ext cx="1587" cy="1587"/>
                      </a:xfrm>
                      <a:prstGeom prst="rect">
                        <a:avLst/>
                      </a:prstGeom>
                    </p:spPr>
                  </p:pic>
                </p:oleObj>
              </mc:Fallback>
            </mc:AlternateContent>
          </a:graphicData>
        </a:graphic>
      </p:graphicFrame>
      <p:sp>
        <p:nvSpPr>
          <p:cNvPr id="16"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18063930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p:bg bwMode="auto">
      <p:bgPr>
        <a:solidFill>
          <a:schemeClr val="bg1"/>
        </a:solidFill>
        <a:effectLst/>
      </p:bgPr>
    </p:bg>
    <p:spTree>
      <p:nvGrpSpPr>
        <p:cNvPr id="1" name=""/>
        <p:cNvGrpSpPr/>
        <p:nvPr/>
      </p:nvGrpSpPr>
      <p:grpSpPr>
        <a:xfrm>
          <a:off x="0" y="0"/>
          <a:ext cx="0" cy="0"/>
          <a:chOff x="0" y="0"/>
          <a:chExt cx="0" cy="0"/>
        </a:xfrm>
      </p:grpSpPr>
      <p:sp>
        <p:nvSpPr>
          <p:cNvPr id="2" name="McK 2. Slide Title"/>
          <p:cNvSpPr>
            <a:spLocks noGrp="1"/>
          </p:cNvSpPr>
          <p:nvPr>
            <p:ph type="title"/>
          </p:nvPr>
        </p:nvSpPr>
        <p:spPr bwMode="auto"/>
        <p:txBody>
          <a:bodyPr/>
          <a:lstStyle>
            <a:lvl1pPr>
              <a:defRPr>
                <a:latin typeface="+mj-lt"/>
                <a:ea typeface="Arial Unicode MS" pitchFamily="34" charset="-128"/>
                <a:cs typeface="Arial Unicode MS" pitchFamily="34" charset="-128"/>
              </a:defRPr>
            </a:lvl1pPr>
          </a:lstStyle>
          <a:p>
            <a:r>
              <a:rPr lang="en-US"/>
              <a:t>Click to edit Master title style</a:t>
            </a:r>
          </a:p>
        </p:txBody>
      </p:sp>
    </p:spTree>
    <p:extLst>
      <p:ext uri="{BB962C8B-B14F-4D97-AF65-F5344CB8AC3E}">
        <p14:creationId xmlns:p14="http://schemas.microsoft.com/office/powerpoint/2010/main" val="3393341246"/>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p:txBody>
          <a:bodyPr/>
          <a:lstStyle>
            <a:lvl1pPr>
              <a:defRPr/>
            </a:lvl1pPr>
          </a:lstStyle>
          <a:p>
            <a:pPr>
              <a:defRPr/>
            </a:pPr>
            <a:fld id="{E254C79D-707C-4EC7-8BAC-CFEEB20AFBB2}" type="datetime1">
              <a:rPr lang="en-ZA"/>
              <a:pPr>
                <a:defRPr/>
              </a:pPr>
              <a:t>2022/06/03</a:t>
            </a:fld>
            <a:endParaRPr lang="en-ZA" dirty="0"/>
          </a:p>
        </p:txBody>
      </p:sp>
      <p:sp>
        <p:nvSpPr>
          <p:cNvPr id="5" name="Rectangle 38"/>
          <p:cNvSpPr>
            <a:spLocks noGrp="1" noChangeArrowheads="1"/>
          </p:cNvSpPr>
          <p:nvPr>
            <p:ph type="ftr" sz="quarter" idx="11"/>
          </p:nvPr>
        </p:nvSpPr>
        <p:spPr/>
        <p:txBody>
          <a:bodyPr/>
          <a:lstStyle>
            <a:lvl1pPr>
              <a:defRPr/>
            </a:lvl1pPr>
          </a:lstStyle>
          <a:p>
            <a:pPr>
              <a:defRPr/>
            </a:pPr>
            <a:endParaRPr lang="en-GB"/>
          </a:p>
        </p:txBody>
      </p:sp>
      <p:sp>
        <p:nvSpPr>
          <p:cNvPr id="6" name="Rectangle 39"/>
          <p:cNvSpPr>
            <a:spLocks noGrp="1" noChangeArrowheads="1"/>
          </p:cNvSpPr>
          <p:nvPr>
            <p:ph type="sldNum" sz="quarter" idx="12"/>
          </p:nvPr>
        </p:nvSpPr>
        <p:spPr/>
        <p:txBody>
          <a:bodyPr/>
          <a:lstStyle>
            <a:lvl1pPr>
              <a:defRPr/>
            </a:lvl1pPr>
          </a:lstStyle>
          <a:p>
            <a:pPr>
              <a:defRPr/>
            </a:pPr>
            <a:fld id="{DF17BCB7-1883-4618-80B0-43A678E0EA28}" type="slidenum">
              <a:rPr lang="en-ZA"/>
              <a:pPr>
                <a:defRPr/>
              </a:pPr>
              <a:t>‹#›</a:t>
            </a:fld>
            <a:endParaRPr lang="en-ZA" dirty="0"/>
          </a:p>
        </p:txBody>
      </p:sp>
    </p:spTree>
    <p:extLst>
      <p:ext uri="{BB962C8B-B14F-4D97-AF65-F5344CB8AC3E}">
        <p14:creationId xmlns:p14="http://schemas.microsoft.com/office/powerpoint/2010/main" val="3844775997"/>
      </p:ext>
    </p:extLst>
  </p:cSld>
  <p:clrMapOvr>
    <a:masterClrMapping/>
  </p:clrMapOvr>
  <p:transition spd="slow">
    <p:fade/>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7"/>
          <p:cNvSpPr>
            <a:spLocks noGrp="1" noChangeArrowheads="1"/>
          </p:cNvSpPr>
          <p:nvPr>
            <p:ph type="dt" sz="half" idx="10"/>
          </p:nvPr>
        </p:nvSpPr>
        <p:spPr/>
        <p:txBody>
          <a:bodyPr/>
          <a:lstStyle>
            <a:lvl1pPr>
              <a:defRPr/>
            </a:lvl1pPr>
          </a:lstStyle>
          <a:p>
            <a:pPr>
              <a:defRPr/>
            </a:pPr>
            <a:fld id="{AC432924-21A8-4CCA-B67F-9A19E1B81920}" type="datetime1">
              <a:rPr lang="en-ZA"/>
              <a:pPr>
                <a:defRPr/>
              </a:pPr>
              <a:t>2022/06/03</a:t>
            </a:fld>
            <a:endParaRPr lang="en-ZA" dirty="0"/>
          </a:p>
        </p:txBody>
      </p:sp>
      <p:sp>
        <p:nvSpPr>
          <p:cNvPr id="6" name="Rectangle 38"/>
          <p:cNvSpPr>
            <a:spLocks noGrp="1" noChangeArrowheads="1"/>
          </p:cNvSpPr>
          <p:nvPr>
            <p:ph type="ftr" sz="quarter" idx="11"/>
          </p:nvPr>
        </p:nvSpPr>
        <p:spPr/>
        <p:txBody>
          <a:bodyPr/>
          <a:lstStyle>
            <a:lvl1pPr>
              <a:defRPr/>
            </a:lvl1pPr>
          </a:lstStyle>
          <a:p>
            <a:pPr>
              <a:defRPr/>
            </a:pPr>
            <a:endParaRPr lang="en-GB"/>
          </a:p>
        </p:txBody>
      </p:sp>
      <p:sp>
        <p:nvSpPr>
          <p:cNvPr id="7" name="Rectangle 39"/>
          <p:cNvSpPr>
            <a:spLocks noGrp="1" noChangeArrowheads="1"/>
          </p:cNvSpPr>
          <p:nvPr>
            <p:ph type="sldNum" sz="quarter" idx="12"/>
          </p:nvPr>
        </p:nvSpPr>
        <p:spPr/>
        <p:txBody>
          <a:bodyPr/>
          <a:lstStyle>
            <a:lvl1pPr>
              <a:defRPr/>
            </a:lvl1pPr>
          </a:lstStyle>
          <a:p>
            <a:pPr>
              <a:defRPr/>
            </a:pPr>
            <a:fld id="{480AB8C1-3242-472E-B8D0-00743217C736}" type="slidenum">
              <a:rPr lang="en-ZA"/>
              <a:pPr>
                <a:defRPr/>
              </a:pPr>
              <a:t>‹#›</a:t>
            </a:fld>
            <a:endParaRPr lang="en-ZA" dirty="0"/>
          </a:p>
        </p:txBody>
      </p:sp>
    </p:spTree>
    <p:extLst>
      <p:ext uri="{BB962C8B-B14F-4D97-AF65-F5344CB8AC3E}">
        <p14:creationId xmlns:p14="http://schemas.microsoft.com/office/powerpoint/2010/main" val="3187357818"/>
      </p:ext>
    </p:extLst>
  </p:cSld>
  <p:clrMapOvr>
    <a:masterClrMapping/>
  </p:clrMapOvr>
  <p:transition spd="slow">
    <p:fade/>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7"/>
          <p:cNvSpPr>
            <a:spLocks noGrp="1" noChangeArrowheads="1"/>
          </p:cNvSpPr>
          <p:nvPr>
            <p:ph type="dt" sz="half" idx="10"/>
          </p:nvPr>
        </p:nvSpPr>
        <p:spPr/>
        <p:txBody>
          <a:bodyPr/>
          <a:lstStyle>
            <a:lvl1pPr>
              <a:defRPr/>
            </a:lvl1pPr>
          </a:lstStyle>
          <a:p>
            <a:pPr>
              <a:defRPr/>
            </a:pPr>
            <a:fld id="{6113D0BC-B990-425D-841C-1695FB98DDEF}" type="datetime1">
              <a:rPr lang="en-ZA"/>
              <a:pPr>
                <a:defRPr/>
              </a:pPr>
              <a:t>2022/06/03</a:t>
            </a:fld>
            <a:endParaRPr lang="en-ZA" dirty="0"/>
          </a:p>
        </p:txBody>
      </p:sp>
      <p:sp>
        <p:nvSpPr>
          <p:cNvPr id="8" name="Rectangle 38"/>
          <p:cNvSpPr>
            <a:spLocks noGrp="1" noChangeArrowheads="1"/>
          </p:cNvSpPr>
          <p:nvPr>
            <p:ph type="ftr" sz="quarter" idx="11"/>
          </p:nvPr>
        </p:nvSpPr>
        <p:spPr/>
        <p:txBody>
          <a:bodyPr/>
          <a:lstStyle>
            <a:lvl1pPr>
              <a:defRPr/>
            </a:lvl1pPr>
          </a:lstStyle>
          <a:p>
            <a:pPr>
              <a:defRPr/>
            </a:pPr>
            <a:endParaRPr lang="en-GB"/>
          </a:p>
        </p:txBody>
      </p:sp>
      <p:sp>
        <p:nvSpPr>
          <p:cNvPr id="9" name="Rectangle 39"/>
          <p:cNvSpPr>
            <a:spLocks noGrp="1" noChangeArrowheads="1"/>
          </p:cNvSpPr>
          <p:nvPr>
            <p:ph type="sldNum" sz="quarter" idx="12"/>
          </p:nvPr>
        </p:nvSpPr>
        <p:spPr/>
        <p:txBody>
          <a:bodyPr/>
          <a:lstStyle>
            <a:lvl1pPr>
              <a:defRPr/>
            </a:lvl1pPr>
          </a:lstStyle>
          <a:p>
            <a:pPr>
              <a:defRPr/>
            </a:pPr>
            <a:fld id="{55F3C5CE-27A3-4FC3-83BA-1A298A068DEF}" type="slidenum">
              <a:rPr lang="en-ZA"/>
              <a:pPr>
                <a:defRPr/>
              </a:pPr>
              <a:t>‹#›</a:t>
            </a:fld>
            <a:endParaRPr lang="en-ZA" dirty="0"/>
          </a:p>
        </p:txBody>
      </p:sp>
    </p:spTree>
    <p:extLst>
      <p:ext uri="{BB962C8B-B14F-4D97-AF65-F5344CB8AC3E}">
        <p14:creationId xmlns:p14="http://schemas.microsoft.com/office/powerpoint/2010/main" val="2839708034"/>
      </p:ext>
    </p:extLst>
  </p:cSld>
  <p:clrMapOvr>
    <a:masterClrMapping/>
  </p:clrMapOvr>
  <p:transition spd="slow">
    <p:fade/>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7"/>
          <p:cNvSpPr>
            <a:spLocks noGrp="1" noChangeArrowheads="1"/>
          </p:cNvSpPr>
          <p:nvPr>
            <p:ph type="dt" sz="half" idx="10"/>
          </p:nvPr>
        </p:nvSpPr>
        <p:spPr/>
        <p:txBody>
          <a:bodyPr/>
          <a:lstStyle>
            <a:lvl1pPr>
              <a:defRPr/>
            </a:lvl1pPr>
          </a:lstStyle>
          <a:p>
            <a:pPr>
              <a:defRPr/>
            </a:pPr>
            <a:fld id="{8C5A86FC-8B57-49A0-BBA3-80E3454C2AA3}" type="datetime1">
              <a:rPr lang="en-ZA"/>
              <a:pPr>
                <a:defRPr/>
              </a:pPr>
              <a:t>2022/06/03</a:t>
            </a:fld>
            <a:endParaRPr lang="en-ZA" dirty="0"/>
          </a:p>
        </p:txBody>
      </p:sp>
      <p:sp>
        <p:nvSpPr>
          <p:cNvPr id="4" name="Rectangle 38"/>
          <p:cNvSpPr>
            <a:spLocks noGrp="1" noChangeArrowheads="1"/>
          </p:cNvSpPr>
          <p:nvPr>
            <p:ph type="ftr" sz="quarter" idx="11"/>
          </p:nvPr>
        </p:nvSpPr>
        <p:spPr/>
        <p:txBody>
          <a:bodyPr/>
          <a:lstStyle>
            <a:lvl1pPr>
              <a:defRPr/>
            </a:lvl1pPr>
          </a:lstStyle>
          <a:p>
            <a:pPr>
              <a:defRPr/>
            </a:pPr>
            <a:endParaRPr lang="en-GB"/>
          </a:p>
        </p:txBody>
      </p:sp>
      <p:sp>
        <p:nvSpPr>
          <p:cNvPr id="5" name="Rectangle 39"/>
          <p:cNvSpPr>
            <a:spLocks noGrp="1" noChangeArrowheads="1"/>
          </p:cNvSpPr>
          <p:nvPr>
            <p:ph type="sldNum" sz="quarter" idx="12"/>
          </p:nvPr>
        </p:nvSpPr>
        <p:spPr/>
        <p:txBody>
          <a:bodyPr/>
          <a:lstStyle>
            <a:lvl1pPr>
              <a:defRPr/>
            </a:lvl1pPr>
          </a:lstStyle>
          <a:p>
            <a:pPr>
              <a:defRPr/>
            </a:pPr>
            <a:fld id="{4CF8818C-F340-42D1-8F34-605C783DCB71}" type="slidenum">
              <a:rPr lang="en-ZA"/>
              <a:pPr>
                <a:defRPr/>
              </a:pPr>
              <a:t>‹#›</a:t>
            </a:fld>
            <a:endParaRPr lang="en-ZA" dirty="0"/>
          </a:p>
        </p:txBody>
      </p:sp>
    </p:spTree>
    <p:extLst>
      <p:ext uri="{BB962C8B-B14F-4D97-AF65-F5344CB8AC3E}">
        <p14:creationId xmlns:p14="http://schemas.microsoft.com/office/powerpoint/2010/main" val="649147881"/>
      </p:ext>
    </p:extLst>
  </p:cSld>
  <p:clrMapOvr>
    <a:masterClrMapping/>
  </p:clrMapOvr>
  <p:transition spd="slow">
    <p:fade/>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p:txBody>
          <a:bodyPr/>
          <a:lstStyle>
            <a:lvl1pPr>
              <a:defRPr/>
            </a:lvl1pPr>
          </a:lstStyle>
          <a:p>
            <a:pPr>
              <a:defRPr/>
            </a:pPr>
            <a:fld id="{57903F04-2006-42FB-BF33-73545E549F40}" type="datetime1">
              <a:rPr lang="en-ZA"/>
              <a:pPr>
                <a:defRPr/>
              </a:pPr>
              <a:t>2022/06/03</a:t>
            </a:fld>
            <a:endParaRPr lang="en-ZA" dirty="0"/>
          </a:p>
        </p:txBody>
      </p:sp>
      <p:sp>
        <p:nvSpPr>
          <p:cNvPr id="3" name="Rectangle 38"/>
          <p:cNvSpPr>
            <a:spLocks noGrp="1" noChangeArrowheads="1"/>
          </p:cNvSpPr>
          <p:nvPr>
            <p:ph type="ftr" sz="quarter" idx="11"/>
          </p:nvPr>
        </p:nvSpPr>
        <p:spPr/>
        <p:txBody>
          <a:bodyPr/>
          <a:lstStyle>
            <a:lvl1pPr>
              <a:defRPr/>
            </a:lvl1pPr>
          </a:lstStyle>
          <a:p>
            <a:pPr>
              <a:defRPr/>
            </a:pPr>
            <a:endParaRPr lang="en-GB"/>
          </a:p>
        </p:txBody>
      </p:sp>
      <p:sp>
        <p:nvSpPr>
          <p:cNvPr id="4" name="Rectangle 39"/>
          <p:cNvSpPr>
            <a:spLocks noGrp="1" noChangeArrowheads="1"/>
          </p:cNvSpPr>
          <p:nvPr>
            <p:ph type="sldNum" sz="quarter" idx="12"/>
          </p:nvPr>
        </p:nvSpPr>
        <p:spPr/>
        <p:txBody>
          <a:bodyPr/>
          <a:lstStyle>
            <a:lvl1pPr>
              <a:defRPr/>
            </a:lvl1pPr>
          </a:lstStyle>
          <a:p>
            <a:pPr>
              <a:defRPr/>
            </a:pPr>
            <a:fld id="{8B3FF92F-6254-4D40-ABED-63F54D24D3E0}" type="slidenum">
              <a:rPr lang="en-ZA"/>
              <a:pPr>
                <a:defRPr/>
              </a:pPr>
              <a:t>‹#›</a:t>
            </a:fld>
            <a:endParaRPr lang="en-ZA" dirty="0"/>
          </a:p>
        </p:txBody>
      </p:sp>
    </p:spTree>
    <p:extLst>
      <p:ext uri="{BB962C8B-B14F-4D97-AF65-F5344CB8AC3E}">
        <p14:creationId xmlns:p14="http://schemas.microsoft.com/office/powerpoint/2010/main" val="2085445020"/>
      </p:ext>
    </p:extLst>
  </p:cSld>
  <p:clrMapOvr>
    <a:masterClrMapping/>
  </p:clrMapOvr>
  <p:transition spd="slow">
    <p:fade/>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defRPr/>
            </a:lvl1pPr>
          </a:lstStyle>
          <a:p>
            <a:pPr>
              <a:defRPr/>
            </a:pPr>
            <a:fld id="{DA614B5B-5540-4293-8524-925088E96944}" type="datetime1">
              <a:rPr lang="en-ZA"/>
              <a:pPr>
                <a:defRPr/>
              </a:pPr>
              <a:t>2022/06/03</a:t>
            </a:fld>
            <a:endParaRPr lang="en-ZA" dirty="0"/>
          </a:p>
        </p:txBody>
      </p:sp>
      <p:sp>
        <p:nvSpPr>
          <p:cNvPr id="6" name="Rectangle 38"/>
          <p:cNvSpPr>
            <a:spLocks noGrp="1" noChangeArrowheads="1"/>
          </p:cNvSpPr>
          <p:nvPr>
            <p:ph type="ftr" sz="quarter" idx="11"/>
          </p:nvPr>
        </p:nvSpPr>
        <p:spPr/>
        <p:txBody>
          <a:bodyPr/>
          <a:lstStyle>
            <a:lvl1pPr>
              <a:defRPr/>
            </a:lvl1pPr>
          </a:lstStyle>
          <a:p>
            <a:pPr>
              <a:defRPr/>
            </a:pPr>
            <a:endParaRPr lang="en-GB"/>
          </a:p>
        </p:txBody>
      </p:sp>
      <p:sp>
        <p:nvSpPr>
          <p:cNvPr id="7" name="Rectangle 39"/>
          <p:cNvSpPr>
            <a:spLocks noGrp="1" noChangeArrowheads="1"/>
          </p:cNvSpPr>
          <p:nvPr>
            <p:ph type="sldNum" sz="quarter" idx="12"/>
          </p:nvPr>
        </p:nvSpPr>
        <p:spPr/>
        <p:txBody>
          <a:bodyPr/>
          <a:lstStyle>
            <a:lvl1pPr>
              <a:defRPr/>
            </a:lvl1pPr>
          </a:lstStyle>
          <a:p>
            <a:pPr>
              <a:defRPr/>
            </a:pPr>
            <a:fld id="{445FDEA9-0859-4A78-8434-706EB41B2FDF}" type="slidenum">
              <a:rPr lang="en-ZA"/>
              <a:pPr>
                <a:defRPr/>
              </a:pPr>
              <a:t>‹#›</a:t>
            </a:fld>
            <a:endParaRPr lang="en-ZA" dirty="0"/>
          </a:p>
        </p:txBody>
      </p:sp>
    </p:spTree>
    <p:extLst>
      <p:ext uri="{BB962C8B-B14F-4D97-AF65-F5344CB8AC3E}">
        <p14:creationId xmlns:p14="http://schemas.microsoft.com/office/powerpoint/2010/main" val="3770427566"/>
      </p:ext>
    </p:extLst>
  </p:cSld>
  <p:clrMapOvr>
    <a:masterClrMapping/>
  </p:clrMapOvr>
  <p:transition spd="slow">
    <p:fade/>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defRPr/>
            </a:lvl1pPr>
          </a:lstStyle>
          <a:p>
            <a:pPr>
              <a:defRPr/>
            </a:pPr>
            <a:fld id="{61686B93-2E38-4E47-B5CB-B76642D6A79E}" type="datetime1">
              <a:rPr lang="en-ZA"/>
              <a:pPr>
                <a:defRPr/>
              </a:pPr>
              <a:t>2022/06/03</a:t>
            </a:fld>
            <a:endParaRPr lang="en-ZA" dirty="0"/>
          </a:p>
        </p:txBody>
      </p:sp>
      <p:sp>
        <p:nvSpPr>
          <p:cNvPr id="6" name="Rectangle 38"/>
          <p:cNvSpPr>
            <a:spLocks noGrp="1" noChangeArrowheads="1"/>
          </p:cNvSpPr>
          <p:nvPr>
            <p:ph type="ftr" sz="quarter" idx="11"/>
          </p:nvPr>
        </p:nvSpPr>
        <p:spPr/>
        <p:txBody>
          <a:bodyPr/>
          <a:lstStyle>
            <a:lvl1pPr>
              <a:defRPr/>
            </a:lvl1pPr>
          </a:lstStyle>
          <a:p>
            <a:pPr>
              <a:defRPr/>
            </a:pPr>
            <a:endParaRPr lang="en-GB"/>
          </a:p>
        </p:txBody>
      </p:sp>
      <p:sp>
        <p:nvSpPr>
          <p:cNvPr id="7" name="Rectangle 39"/>
          <p:cNvSpPr>
            <a:spLocks noGrp="1" noChangeArrowheads="1"/>
          </p:cNvSpPr>
          <p:nvPr>
            <p:ph type="sldNum" sz="quarter" idx="12"/>
          </p:nvPr>
        </p:nvSpPr>
        <p:spPr/>
        <p:txBody>
          <a:bodyPr/>
          <a:lstStyle>
            <a:lvl1pPr>
              <a:defRPr/>
            </a:lvl1pPr>
          </a:lstStyle>
          <a:p>
            <a:pPr>
              <a:defRPr/>
            </a:pPr>
            <a:fld id="{D5FCC2AC-41A4-4FF3-8AB8-6D5FD282DAF2}" type="slidenum">
              <a:rPr lang="en-ZA"/>
              <a:pPr>
                <a:defRPr/>
              </a:pPr>
              <a:t>‹#›</a:t>
            </a:fld>
            <a:endParaRPr lang="en-ZA" dirty="0"/>
          </a:p>
        </p:txBody>
      </p:sp>
    </p:spTree>
    <p:extLst>
      <p:ext uri="{BB962C8B-B14F-4D97-AF65-F5344CB8AC3E}">
        <p14:creationId xmlns:p14="http://schemas.microsoft.com/office/powerpoint/2010/main" val="1491188609"/>
      </p:ext>
    </p:extLst>
  </p:cSld>
  <p:clrMapOvr>
    <a:masterClrMapping/>
  </p:clrMapOvr>
  <p:transition spd="slow">
    <p:fade/>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8E280F0F-66E4-499C-B7A9-5E5431D016FB}" type="datetime1">
              <a:rPr lang="en-ZA"/>
              <a:pPr>
                <a:defRPr/>
              </a:pPr>
              <a:t>2022/06/03</a:t>
            </a:fld>
            <a:endParaRPr lang="en-ZA" dirty="0"/>
          </a:p>
        </p:txBody>
      </p:sp>
      <p:sp>
        <p:nvSpPr>
          <p:cNvPr id="5" name="Rectangle 38"/>
          <p:cNvSpPr>
            <a:spLocks noGrp="1" noChangeArrowheads="1"/>
          </p:cNvSpPr>
          <p:nvPr>
            <p:ph type="ftr" sz="quarter" idx="11"/>
          </p:nvPr>
        </p:nvSpPr>
        <p:spPr/>
        <p:txBody>
          <a:bodyPr/>
          <a:lstStyle>
            <a:lvl1pPr>
              <a:defRPr/>
            </a:lvl1pPr>
          </a:lstStyle>
          <a:p>
            <a:pPr>
              <a:defRPr/>
            </a:pPr>
            <a:endParaRPr lang="en-GB"/>
          </a:p>
        </p:txBody>
      </p:sp>
      <p:sp>
        <p:nvSpPr>
          <p:cNvPr id="6" name="Rectangle 39"/>
          <p:cNvSpPr>
            <a:spLocks noGrp="1" noChangeArrowheads="1"/>
          </p:cNvSpPr>
          <p:nvPr>
            <p:ph type="sldNum" sz="quarter" idx="12"/>
          </p:nvPr>
        </p:nvSpPr>
        <p:spPr/>
        <p:txBody>
          <a:bodyPr/>
          <a:lstStyle>
            <a:lvl1pPr>
              <a:defRPr/>
            </a:lvl1pPr>
          </a:lstStyle>
          <a:p>
            <a:pPr>
              <a:defRPr/>
            </a:pPr>
            <a:fld id="{887D2DED-E892-4D86-B67A-4746B115EAD1}" type="slidenum">
              <a:rPr lang="en-ZA"/>
              <a:pPr>
                <a:defRPr/>
              </a:pPr>
              <a:t>‹#›</a:t>
            </a:fld>
            <a:endParaRPr lang="en-ZA" dirty="0"/>
          </a:p>
        </p:txBody>
      </p:sp>
    </p:spTree>
    <p:extLst>
      <p:ext uri="{BB962C8B-B14F-4D97-AF65-F5344CB8AC3E}">
        <p14:creationId xmlns:p14="http://schemas.microsoft.com/office/powerpoint/2010/main" val="1358422848"/>
      </p:ext>
    </p:extLst>
  </p:cSld>
  <p:clrMapOvr>
    <a:masterClrMapping/>
  </p:clrMapOvr>
  <p:transition spd="slow">
    <p:fade/>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4B3C4E55-512A-4BDA-85B1-C09B54D0E795}" type="datetime1">
              <a:rPr lang="en-ZA"/>
              <a:pPr>
                <a:defRPr/>
              </a:pPr>
              <a:t>2022/06/03</a:t>
            </a:fld>
            <a:endParaRPr lang="en-ZA" dirty="0"/>
          </a:p>
        </p:txBody>
      </p:sp>
      <p:sp>
        <p:nvSpPr>
          <p:cNvPr id="5" name="Rectangle 38"/>
          <p:cNvSpPr>
            <a:spLocks noGrp="1" noChangeArrowheads="1"/>
          </p:cNvSpPr>
          <p:nvPr>
            <p:ph type="ftr" sz="quarter" idx="11"/>
          </p:nvPr>
        </p:nvSpPr>
        <p:spPr/>
        <p:txBody>
          <a:bodyPr/>
          <a:lstStyle>
            <a:lvl1pPr>
              <a:defRPr/>
            </a:lvl1pPr>
          </a:lstStyle>
          <a:p>
            <a:pPr>
              <a:defRPr/>
            </a:pPr>
            <a:endParaRPr lang="en-GB"/>
          </a:p>
        </p:txBody>
      </p:sp>
      <p:sp>
        <p:nvSpPr>
          <p:cNvPr id="6" name="Rectangle 39"/>
          <p:cNvSpPr>
            <a:spLocks noGrp="1" noChangeArrowheads="1"/>
          </p:cNvSpPr>
          <p:nvPr>
            <p:ph type="sldNum" sz="quarter" idx="12"/>
          </p:nvPr>
        </p:nvSpPr>
        <p:spPr/>
        <p:txBody>
          <a:bodyPr/>
          <a:lstStyle>
            <a:lvl1pPr>
              <a:defRPr/>
            </a:lvl1pPr>
          </a:lstStyle>
          <a:p>
            <a:pPr>
              <a:defRPr/>
            </a:pPr>
            <a:fld id="{428FF6D7-EC26-4F08-9C21-BC2683E84DD9}" type="slidenum">
              <a:rPr lang="en-ZA"/>
              <a:pPr>
                <a:defRPr/>
              </a:pPr>
              <a:t>‹#›</a:t>
            </a:fld>
            <a:endParaRPr lang="en-ZA" dirty="0"/>
          </a:p>
        </p:txBody>
      </p:sp>
    </p:spTree>
    <p:extLst>
      <p:ext uri="{BB962C8B-B14F-4D97-AF65-F5344CB8AC3E}">
        <p14:creationId xmlns:p14="http://schemas.microsoft.com/office/powerpoint/2010/main" val="1127011272"/>
      </p:ext>
    </p:extLst>
  </p:cSld>
  <p:clrMapOvr>
    <a:masterClrMapping/>
  </p:clrMapOvr>
  <p:transition spd="slow">
    <p:fade/>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37"/>
          <p:cNvSpPr>
            <a:spLocks noGrp="1" noChangeArrowheads="1"/>
          </p:cNvSpPr>
          <p:nvPr>
            <p:ph type="dt" sz="half" idx="10"/>
          </p:nvPr>
        </p:nvSpPr>
        <p:spPr/>
        <p:txBody>
          <a:bodyPr/>
          <a:lstStyle>
            <a:lvl1pPr>
              <a:defRPr/>
            </a:lvl1pPr>
          </a:lstStyle>
          <a:p>
            <a:pPr>
              <a:defRPr/>
            </a:pPr>
            <a:fld id="{3780ABA7-A29D-4A6B-BC2F-C54EE0FAC5D7}" type="datetime1">
              <a:rPr lang="en-ZA"/>
              <a:pPr>
                <a:defRPr/>
              </a:pPr>
              <a:t>2022/06/03</a:t>
            </a:fld>
            <a:endParaRPr lang="en-ZA" dirty="0"/>
          </a:p>
        </p:txBody>
      </p:sp>
      <p:sp>
        <p:nvSpPr>
          <p:cNvPr id="4" name="Rectangle 38"/>
          <p:cNvSpPr>
            <a:spLocks noGrp="1" noChangeArrowheads="1"/>
          </p:cNvSpPr>
          <p:nvPr>
            <p:ph type="ftr" sz="quarter" idx="11"/>
          </p:nvPr>
        </p:nvSpPr>
        <p:spPr/>
        <p:txBody>
          <a:bodyPr/>
          <a:lstStyle>
            <a:lvl1pPr>
              <a:defRPr/>
            </a:lvl1pPr>
          </a:lstStyle>
          <a:p>
            <a:pPr>
              <a:defRPr/>
            </a:pPr>
            <a:endParaRPr lang="en-GB"/>
          </a:p>
        </p:txBody>
      </p:sp>
      <p:sp>
        <p:nvSpPr>
          <p:cNvPr id="5" name="Rectangle 39"/>
          <p:cNvSpPr>
            <a:spLocks noGrp="1" noChangeArrowheads="1"/>
          </p:cNvSpPr>
          <p:nvPr>
            <p:ph type="sldNum" sz="quarter" idx="12"/>
          </p:nvPr>
        </p:nvSpPr>
        <p:spPr/>
        <p:txBody>
          <a:bodyPr/>
          <a:lstStyle>
            <a:lvl1pPr>
              <a:defRPr/>
            </a:lvl1pPr>
          </a:lstStyle>
          <a:p>
            <a:pPr>
              <a:defRPr/>
            </a:pPr>
            <a:fld id="{F0F9A858-1CF6-480F-ACA2-6C106F729AD7}" type="slidenum">
              <a:rPr lang="en-ZA"/>
              <a:pPr>
                <a:defRPr/>
              </a:pPr>
              <a:t>‹#›</a:t>
            </a:fld>
            <a:endParaRPr lang="en-ZA" dirty="0"/>
          </a:p>
        </p:txBody>
      </p:sp>
    </p:spTree>
    <p:extLst>
      <p:ext uri="{BB962C8B-B14F-4D97-AF65-F5344CB8AC3E}">
        <p14:creationId xmlns:p14="http://schemas.microsoft.com/office/powerpoint/2010/main" val="2869767009"/>
      </p:ext>
    </p:extLst>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cNvSpPr txBox="1">
            <a:spLocks/>
          </p:cNvSpPr>
          <p:nvPr userDrawn="1"/>
        </p:nvSpPr>
        <p:spPr bwMode="auto">
          <a:xfrm>
            <a:off x="8867775" y="6645221"/>
            <a:ext cx="157094" cy="153888"/>
          </a:xfrm>
          <a:prstGeom prst="rect">
            <a:avLst/>
          </a:prstGeom>
        </p:spPr>
        <p:txBody>
          <a:bodyPr vert="horz" wrap="none" lIns="0" tIns="0" rIns="0" bIns="0" rtlCol="0" anchor="ctr">
            <a:spAutoFit/>
          </a:bodyPr>
          <a:lstStyle>
            <a:defPPr>
              <a:defRPr lang="en-US"/>
            </a:defPPr>
            <a:lvl1pPr>
              <a:defRPr sz="1000" baseline="0">
                <a:latin typeface="+mn-lt"/>
              </a:defRPr>
            </a:lvl1pPr>
          </a:lstStyle>
          <a:p>
            <a:pPr algn="ctr"/>
            <a:fld id="{42C328C1-A84F-4A39-A664-DBA00541A8C6}" type="slidenum">
              <a:rPr lang="en-US" smtClean="0">
                <a:solidFill>
                  <a:srgbClr val="83725B"/>
                </a:solidFill>
              </a:rPr>
              <a:pPr algn="ctr"/>
              <a:t>‹#›</a:t>
            </a:fld>
            <a:endParaRPr lang="en-US" dirty="0">
              <a:solidFill>
                <a:srgbClr val="83725B"/>
              </a:solidFill>
            </a:endParaRPr>
          </a:p>
        </p:txBody>
      </p:sp>
    </p:spTree>
    <p:extLst>
      <p:ext uri="{BB962C8B-B14F-4D97-AF65-F5344CB8AC3E}">
        <p14:creationId xmlns:p14="http://schemas.microsoft.com/office/powerpoint/2010/main" val="891963389"/>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ext Placeholder 2"/>
          <p:cNvSpPr>
            <a:spLocks noGrp="1"/>
          </p:cNvSpPr>
          <p:nvPr>
            <p:ph type="body" sz="half" idx="1"/>
          </p:nvPr>
        </p:nvSpPr>
        <p:spPr>
          <a:xfrm>
            <a:off x="436563" y="1436688"/>
            <a:ext cx="4113212"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7"/>
          <p:cNvSpPr>
            <a:spLocks noGrp="1" noChangeArrowheads="1"/>
          </p:cNvSpPr>
          <p:nvPr>
            <p:ph type="dt" sz="half" idx="10"/>
          </p:nvPr>
        </p:nvSpPr>
        <p:spPr>
          <a:ln/>
        </p:spPr>
        <p:txBody>
          <a:bodyPr/>
          <a:lstStyle>
            <a:lvl1pPr>
              <a:defRPr/>
            </a:lvl1pPr>
          </a:lstStyle>
          <a:p>
            <a:pPr>
              <a:defRPr/>
            </a:pPr>
            <a:fld id="{9C45026A-788B-4CFC-985E-83DC2F003A72}" type="datetime1">
              <a:rPr lang="en-ZA"/>
              <a:pPr>
                <a:defRPr/>
              </a:pPr>
              <a:t>2022/06/03</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GB"/>
          </a:p>
        </p:txBody>
      </p:sp>
      <p:sp>
        <p:nvSpPr>
          <p:cNvPr id="7" name="Rectangle 39"/>
          <p:cNvSpPr>
            <a:spLocks noGrp="1" noChangeArrowheads="1"/>
          </p:cNvSpPr>
          <p:nvPr>
            <p:ph type="sldNum" sz="quarter" idx="12"/>
          </p:nvPr>
        </p:nvSpPr>
        <p:spPr>
          <a:ln/>
        </p:spPr>
        <p:txBody>
          <a:bodyPr/>
          <a:lstStyle>
            <a:lvl1pPr>
              <a:defRPr/>
            </a:lvl1pPr>
          </a:lstStyle>
          <a:p>
            <a:pPr>
              <a:defRPr/>
            </a:pPr>
            <a:fld id="{5D74012D-39A3-44DF-BD53-275B97184203}" type="slidenum">
              <a:rPr lang="en-ZA"/>
              <a:pPr>
                <a:defRPr/>
              </a:pPr>
              <a:t>‹#›</a:t>
            </a:fld>
            <a:endParaRPr lang="en-ZA" dirty="0"/>
          </a:p>
        </p:txBody>
      </p:sp>
    </p:spTree>
    <p:extLst>
      <p:ext uri="{BB962C8B-B14F-4D97-AF65-F5344CB8AC3E}">
        <p14:creationId xmlns:p14="http://schemas.microsoft.com/office/powerpoint/2010/main" val="741818339"/>
      </p:ext>
    </p:extLst>
  </p:cSld>
  <p:clrMapOvr>
    <a:masterClrMapping/>
  </p:clrMapOvr>
  <p:transition/>
</p:sldLayout>
</file>

<file path=ppt/slideLayouts/slideLayout211.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able Placeholder 2"/>
          <p:cNvSpPr>
            <a:spLocks noGrp="1"/>
          </p:cNvSpPr>
          <p:nvPr>
            <p:ph type="tbl" idx="1"/>
          </p:nvPr>
        </p:nvSpPr>
        <p:spPr>
          <a:xfrm>
            <a:off x="436563" y="1436688"/>
            <a:ext cx="8378825" cy="5045075"/>
          </a:xfrm>
        </p:spPr>
        <p:txBody>
          <a:bodyPr/>
          <a:lstStyle/>
          <a:p>
            <a:pPr lvl="0"/>
            <a:endParaRPr lang="en-ZA" noProof="0"/>
          </a:p>
        </p:txBody>
      </p:sp>
      <p:sp>
        <p:nvSpPr>
          <p:cNvPr id="4" name="Rectangle 37"/>
          <p:cNvSpPr>
            <a:spLocks noGrp="1" noChangeArrowheads="1"/>
          </p:cNvSpPr>
          <p:nvPr>
            <p:ph type="dt" sz="half" idx="10"/>
          </p:nvPr>
        </p:nvSpPr>
        <p:spPr>
          <a:ln/>
        </p:spPr>
        <p:txBody>
          <a:bodyPr/>
          <a:lstStyle>
            <a:lvl1pPr>
              <a:defRPr/>
            </a:lvl1pPr>
          </a:lstStyle>
          <a:p>
            <a:pPr>
              <a:defRPr/>
            </a:pPr>
            <a:fld id="{90BE986F-56B8-43DA-BE5F-3D1E44821260}" type="datetime1">
              <a:rPr lang="en-ZA"/>
              <a:pPr>
                <a:defRPr/>
              </a:pPr>
              <a:t>2022/06/03</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GB"/>
          </a:p>
        </p:txBody>
      </p:sp>
      <p:sp>
        <p:nvSpPr>
          <p:cNvPr id="6" name="Rectangle 39"/>
          <p:cNvSpPr>
            <a:spLocks noGrp="1" noChangeArrowheads="1"/>
          </p:cNvSpPr>
          <p:nvPr>
            <p:ph type="sldNum" sz="quarter" idx="12"/>
          </p:nvPr>
        </p:nvSpPr>
        <p:spPr>
          <a:ln/>
        </p:spPr>
        <p:txBody>
          <a:bodyPr/>
          <a:lstStyle>
            <a:lvl1pPr>
              <a:defRPr/>
            </a:lvl1pPr>
          </a:lstStyle>
          <a:p>
            <a:pPr>
              <a:defRPr/>
            </a:pPr>
            <a:fld id="{8680B511-696B-4199-B3DB-A6AE3B4C8CCB}" type="slidenum">
              <a:rPr lang="en-ZA"/>
              <a:pPr>
                <a:defRPr/>
              </a:pPr>
              <a:t>‹#›</a:t>
            </a:fld>
            <a:endParaRPr lang="en-ZA" dirty="0"/>
          </a:p>
        </p:txBody>
      </p:sp>
    </p:spTree>
    <p:extLst>
      <p:ext uri="{BB962C8B-B14F-4D97-AF65-F5344CB8AC3E}">
        <p14:creationId xmlns:p14="http://schemas.microsoft.com/office/powerpoint/2010/main" val="1284138374"/>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extLst>
              <p:ext uri="{D42A27DB-BD31-4B8C-83A1-F6EECF244321}">
                <p14:modId xmlns:p14="http://schemas.microsoft.com/office/powerpoint/2010/main" val="3590438085"/>
              </p:ext>
            </p:extLst>
          </p:nvPr>
        </p:nvGraphicFramePr>
        <p:xfrm>
          <a:off x="0" y="0"/>
          <a:ext cx="158750" cy="170089"/>
        </p:xfrm>
        <a:graphic>
          <a:graphicData uri="http://schemas.openxmlformats.org/presentationml/2006/ole">
            <mc:AlternateContent xmlns:mc="http://schemas.openxmlformats.org/markup-compatibility/2006">
              <mc:Choice xmlns:v="urn:schemas-microsoft-com:vml" Requires="v">
                <p:oleObj spid="_x0000_s353917"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0" y="0"/>
                        <a:ext cx="158750" cy="170089"/>
                      </a:xfrm>
                      <a:prstGeom prst="rect">
                        <a:avLst/>
                      </a:prstGeom>
                    </p:spPr>
                  </p:pic>
                </p:oleObj>
              </mc:Fallback>
            </mc:AlternateContent>
          </a:graphicData>
        </a:graphic>
      </p:graphicFrame>
      <p:pic>
        <p:nvPicPr>
          <p:cNvPr id="16457" name="Picture 73"/>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0"/>
            <a:ext cx="18288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McK Title Elements" hidden="1"/>
          <p:cNvGrpSpPr>
            <a:grpSpLocks/>
          </p:cNvGrpSpPr>
          <p:nvPr userDrawn="1"/>
        </p:nvGrpSpPr>
        <p:grpSpPr bwMode="auto">
          <a:xfrm>
            <a:off x="2730092" y="5237092"/>
            <a:ext cx="5185548" cy="500501"/>
            <a:chOff x="1663" y="3104"/>
            <a:chExt cx="3109" cy="309"/>
          </a:xfrm>
        </p:grpSpPr>
        <p:sp>
          <p:nvSpPr>
            <p:cNvPr id="9" name="McK Document type"/>
            <p:cNvSpPr txBox="1">
              <a:spLocks noChangeArrowheads="1"/>
            </p:cNvSpPr>
            <p:nvPr/>
          </p:nvSpPr>
          <p:spPr bwMode="auto">
            <a:xfrm>
              <a:off x="1663" y="3104"/>
              <a:ext cx="3109" cy="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userDrawn="1">
            <p:ph type="ctrTitle"/>
          </p:nvPr>
        </p:nvSpPr>
        <p:spPr bwMode="auto">
          <a:xfrm>
            <a:off x="2730092" y="2017395"/>
            <a:ext cx="5843587" cy="508862"/>
          </a:xfrm>
          <a:prstGeom prst="rect">
            <a:avLst/>
          </a:prstGeom>
        </p:spPr>
        <p:txBody>
          <a:bodyPr wrap="square" anchor="t" anchorCtr="0">
            <a:spAutoFit/>
          </a:bodyPr>
          <a:lstStyle>
            <a:lvl1pPr>
              <a:defRPr sz="3200" b="0" baseline="0">
                <a:solidFill>
                  <a:schemeClr val="tx1"/>
                </a:solidFill>
                <a:latin typeface="+mj-lt"/>
                <a:ea typeface="Arial Unicode MS" pitchFamily="34" charset="-128"/>
                <a:cs typeface="Arial Unicode MS" pitchFamily="34" charset="-128"/>
              </a:defRPr>
            </a:lvl1pPr>
          </a:lstStyle>
          <a:p>
            <a:pPr lvl="0"/>
            <a:r>
              <a:rPr lang="en-US" noProof="0"/>
              <a:t>Click to edit Master title style</a:t>
            </a:r>
            <a:endParaRPr lang="en-US" noProof="0" dirty="0"/>
          </a:p>
        </p:txBody>
      </p:sp>
      <p:sp>
        <p:nvSpPr>
          <p:cNvPr id="13315" name="Rectangle 1027"/>
          <p:cNvSpPr>
            <a:spLocks noGrp="1" noChangeArrowheads="1"/>
          </p:cNvSpPr>
          <p:nvPr userDrawn="1">
            <p:ph type="subTitle" idx="1"/>
          </p:nvPr>
        </p:nvSpPr>
        <p:spPr bwMode="auto">
          <a:xfrm>
            <a:off x="2730092" y="3739011"/>
            <a:ext cx="5843587" cy="285799"/>
          </a:xfrm>
        </p:spPr>
        <p:txBody>
          <a:bodyPr>
            <a:spAutoFit/>
          </a:bodyPr>
          <a:lstStyle>
            <a:lvl1pPr>
              <a:defRPr sz="1800" baseline="0">
                <a:solidFill>
                  <a:schemeClr val="tx1"/>
                </a:solidFill>
                <a:latin typeface="+mj-lt"/>
                <a:ea typeface="Arial Unicode MS" pitchFamily="34" charset="-128"/>
                <a:cs typeface="Arial Unicode MS" pitchFamily="34" charset="-128"/>
              </a:defRPr>
            </a:lvl1pPr>
          </a:lstStyle>
          <a:p>
            <a:pPr lvl="0"/>
            <a:r>
              <a:rPr lang="en-US" noProof="0"/>
              <a:t>Click to edit Master subtitle style</a:t>
            </a:r>
            <a:endParaRPr lang="en-US" noProof="0" dirty="0"/>
          </a:p>
        </p:txBody>
      </p:sp>
      <p:sp>
        <p:nvSpPr>
          <p:cNvPr id="12" name="Footer Placeholder 2"/>
          <p:cNvSpPr txBox="1">
            <a:spLocks/>
          </p:cNvSpPr>
          <p:nvPr userDrawn="1"/>
        </p:nvSpPr>
        <p:spPr bwMode="auto">
          <a:xfrm>
            <a:off x="4102320" y="6647941"/>
            <a:ext cx="939360" cy="153888"/>
          </a:xfrm>
          <a:prstGeom prst="rect">
            <a:avLst/>
          </a:prstGeom>
        </p:spPr>
        <p:txBody>
          <a:bodyPr vert="horz" wrap="square" lIns="0" tIns="0" rIns="0" bIns="0" rtlCol="0" anchor="ctr">
            <a:spAutoFit/>
          </a:bodyPr>
          <a:lstStyle>
            <a:defPPr>
              <a:defRPr lang="en-US"/>
            </a:defPPr>
            <a:lvl1pPr algn="ctr" rtl="0" fontAlgn="base">
              <a:spcBef>
                <a:spcPct val="0"/>
              </a:spcBef>
              <a:spcAft>
                <a:spcPct val="0"/>
              </a:spcAft>
              <a:defRPr sz="1000" kern="1200">
                <a:solidFill>
                  <a:schemeClr val="tx2"/>
                </a:solidFill>
                <a:latin typeface="Arial" charset="0"/>
                <a:ea typeface="+mn-ea"/>
                <a:cs typeface="+mn-cs"/>
              </a:defRPr>
            </a:lvl1pPr>
            <a:lvl2pPr marL="455943" algn="l" rtl="0" fontAlgn="base">
              <a:spcBef>
                <a:spcPct val="0"/>
              </a:spcBef>
              <a:spcAft>
                <a:spcPct val="0"/>
              </a:spcAft>
              <a:defRPr sz="1600" kern="1200">
                <a:solidFill>
                  <a:schemeClr val="tx1"/>
                </a:solidFill>
                <a:latin typeface="Arial" charset="0"/>
                <a:ea typeface="+mn-ea"/>
                <a:cs typeface="+mn-cs"/>
              </a:defRPr>
            </a:lvl2pPr>
            <a:lvl3pPr marL="911894" algn="l" rtl="0" fontAlgn="base">
              <a:spcBef>
                <a:spcPct val="0"/>
              </a:spcBef>
              <a:spcAft>
                <a:spcPct val="0"/>
              </a:spcAft>
              <a:defRPr sz="1600" kern="1200">
                <a:solidFill>
                  <a:schemeClr val="tx1"/>
                </a:solidFill>
                <a:latin typeface="Arial" charset="0"/>
                <a:ea typeface="+mn-ea"/>
                <a:cs typeface="+mn-cs"/>
              </a:defRPr>
            </a:lvl3pPr>
            <a:lvl4pPr marL="1367837" algn="l" rtl="0" fontAlgn="base">
              <a:spcBef>
                <a:spcPct val="0"/>
              </a:spcBef>
              <a:spcAft>
                <a:spcPct val="0"/>
              </a:spcAft>
              <a:defRPr sz="1600" kern="1200">
                <a:solidFill>
                  <a:schemeClr val="tx1"/>
                </a:solidFill>
                <a:latin typeface="Arial" charset="0"/>
                <a:ea typeface="+mn-ea"/>
                <a:cs typeface="+mn-cs"/>
              </a:defRPr>
            </a:lvl4pPr>
            <a:lvl5pPr marL="1823785" algn="l" rtl="0" fontAlgn="base">
              <a:spcBef>
                <a:spcPct val="0"/>
              </a:spcBef>
              <a:spcAft>
                <a:spcPct val="0"/>
              </a:spcAft>
              <a:defRPr sz="1600" kern="1200">
                <a:solidFill>
                  <a:schemeClr val="tx1"/>
                </a:solidFill>
                <a:latin typeface="Arial" charset="0"/>
                <a:ea typeface="+mn-ea"/>
                <a:cs typeface="+mn-cs"/>
              </a:defRPr>
            </a:lvl5pPr>
            <a:lvl6pPr marL="2279731" algn="l" defTabSz="911894" rtl="0" eaLnBrk="1" latinLnBrk="0" hangingPunct="1">
              <a:defRPr sz="1600" kern="1200">
                <a:solidFill>
                  <a:schemeClr val="tx1"/>
                </a:solidFill>
                <a:latin typeface="Arial" charset="0"/>
                <a:ea typeface="+mn-ea"/>
                <a:cs typeface="+mn-cs"/>
              </a:defRPr>
            </a:lvl6pPr>
            <a:lvl7pPr marL="2735676" algn="l" defTabSz="911894" rtl="0" eaLnBrk="1" latinLnBrk="0" hangingPunct="1">
              <a:defRPr sz="1600" kern="1200">
                <a:solidFill>
                  <a:schemeClr val="tx1"/>
                </a:solidFill>
                <a:latin typeface="Arial" charset="0"/>
                <a:ea typeface="+mn-ea"/>
                <a:cs typeface="+mn-cs"/>
              </a:defRPr>
            </a:lvl7pPr>
            <a:lvl8pPr marL="3191623" algn="l" defTabSz="911894" rtl="0" eaLnBrk="1" latinLnBrk="0" hangingPunct="1">
              <a:defRPr sz="1600" kern="1200">
                <a:solidFill>
                  <a:schemeClr val="tx1"/>
                </a:solidFill>
                <a:latin typeface="Arial" charset="0"/>
                <a:ea typeface="+mn-ea"/>
                <a:cs typeface="+mn-cs"/>
              </a:defRPr>
            </a:lvl8pPr>
            <a:lvl9pPr marL="3647568" algn="l" defTabSz="911894" rtl="0" eaLnBrk="1" latinLnBrk="0" hangingPunct="1">
              <a:defRPr sz="1600" kern="1200">
                <a:solidFill>
                  <a:schemeClr val="tx1"/>
                </a:solidFill>
                <a:latin typeface="Arial" charset="0"/>
                <a:ea typeface="+mn-ea"/>
                <a:cs typeface="+mn-cs"/>
              </a:defRPr>
            </a:lvl9pPr>
          </a:lstStyle>
          <a:p>
            <a:r>
              <a:rPr lang="en-US" dirty="0">
                <a:solidFill>
                  <a:srgbClr val="83725B"/>
                </a:solidFill>
                <a:latin typeface="Arial"/>
              </a:rPr>
              <a:t>CONFIDENTIAL</a:t>
            </a:r>
          </a:p>
        </p:txBody>
      </p:sp>
    </p:spTree>
    <p:extLst>
      <p:ext uri="{BB962C8B-B14F-4D97-AF65-F5344CB8AC3E}">
        <p14:creationId xmlns:p14="http://schemas.microsoft.com/office/powerpoint/2010/main" val="23765513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p:bg bwMode="auto">
      <p:bgPr>
        <a:solidFill>
          <a:schemeClr val="bg1"/>
        </a:solidFill>
        <a:effectLst/>
      </p:bgPr>
    </p:bg>
    <p:spTree>
      <p:nvGrpSpPr>
        <p:cNvPr id="1" name=""/>
        <p:cNvGrpSpPr/>
        <p:nvPr/>
      </p:nvGrpSpPr>
      <p:grpSpPr>
        <a:xfrm>
          <a:off x="0" y="0"/>
          <a:ext cx="0" cy="0"/>
          <a:chOff x="0" y="0"/>
          <a:chExt cx="0" cy="0"/>
        </a:xfrm>
      </p:grpSpPr>
      <p:sp>
        <p:nvSpPr>
          <p:cNvPr id="2" name="McK 2. Slide Title"/>
          <p:cNvSpPr>
            <a:spLocks noGrp="1"/>
          </p:cNvSpPr>
          <p:nvPr>
            <p:ph type="title"/>
          </p:nvPr>
        </p:nvSpPr>
        <p:spPr bwMode="auto"/>
        <p:txBody>
          <a:bodyPr/>
          <a:lstStyle>
            <a:lvl1pPr>
              <a:defRPr>
                <a:latin typeface="+mj-lt"/>
                <a:ea typeface="Arial Unicode MS" pitchFamily="34" charset="-128"/>
                <a:cs typeface="Arial Unicode MS" pitchFamily="34" charset="-128"/>
              </a:defRPr>
            </a:lvl1pPr>
          </a:lstStyle>
          <a:p>
            <a:r>
              <a:rPr lang="en-US"/>
              <a:t>Click to edit Master title style</a:t>
            </a:r>
          </a:p>
        </p:txBody>
      </p:sp>
    </p:spTree>
    <p:extLst>
      <p:ext uri="{BB962C8B-B14F-4D97-AF65-F5344CB8AC3E}">
        <p14:creationId xmlns:p14="http://schemas.microsoft.com/office/powerpoint/2010/main" val="14166550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cNvSpPr txBox="1">
            <a:spLocks/>
          </p:cNvSpPr>
          <p:nvPr userDrawn="1"/>
        </p:nvSpPr>
        <p:spPr bwMode="auto">
          <a:xfrm>
            <a:off x="8867775" y="6645221"/>
            <a:ext cx="157094" cy="153888"/>
          </a:xfrm>
          <a:prstGeom prst="rect">
            <a:avLst/>
          </a:prstGeom>
        </p:spPr>
        <p:txBody>
          <a:bodyPr vert="horz" wrap="none" lIns="0" tIns="0" rIns="0" bIns="0" rtlCol="0" anchor="ctr">
            <a:spAutoFit/>
          </a:bodyPr>
          <a:lstStyle>
            <a:defPPr>
              <a:defRPr lang="en-US"/>
            </a:defPPr>
            <a:lvl1pPr>
              <a:defRPr sz="1000" baseline="0">
                <a:latin typeface="+mn-lt"/>
              </a:defRPr>
            </a:lvl1pPr>
          </a:lstStyle>
          <a:p>
            <a:pPr algn="ctr"/>
            <a:fld id="{42C328C1-A84F-4A39-A664-DBA00541A8C6}" type="slidenum">
              <a:rPr lang="en-US" smtClean="0">
                <a:solidFill>
                  <a:srgbClr val="83725B"/>
                </a:solidFill>
              </a:rPr>
              <a:pPr algn="ctr"/>
              <a:t>‹#›</a:t>
            </a:fld>
            <a:endParaRPr lang="en-US" dirty="0">
              <a:solidFill>
                <a:srgbClr val="83725B"/>
              </a:solidFill>
            </a:endParaRPr>
          </a:p>
        </p:txBody>
      </p:sp>
    </p:spTree>
    <p:extLst>
      <p:ext uri="{BB962C8B-B14F-4D97-AF65-F5344CB8AC3E}">
        <p14:creationId xmlns:p14="http://schemas.microsoft.com/office/powerpoint/2010/main" val="32604465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extLst>
              <p:ext uri="{D42A27DB-BD31-4B8C-83A1-F6EECF244321}">
                <p14:modId xmlns:p14="http://schemas.microsoft.com/office/powerpoint/2010/main" val="1196674393"/>
              </p:ext>
            </p:extLst>
          </p:nvPr>
        </p:nvGraphicFramePr>
        <p:xfrm>
          <a:off x="0" y="0"/>
          <a:ext cx="158750" cy="170089"/>
        </p:xfrm>
        <a:graphic>
          <a:graphicData uri="http://schemas.openxmlformats.org/presentationml/2006/ole">
            <mc:AlternateContent xmlns:mc="http://schemas.openxmlformats.org/markup-compatibility/2006">
              <mc:Choice xmlns:v="urn:schemas-microsoft-com:vml" Requires="v">
                <p:oleObj spid="_x0000_s355965"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0" y="0"/>
                        <a:ext cx="158750" cy="170089"/>
                      </a:xfrm>
                      <a:prstGeom prst="rect">
                        <a:avLst/>
                      </a:prstGeom>
                    </p:spPr>
                  </p:pic>
                </p:oleObj>
              </mc:Fallback>
            </mc:AlternateContent>
          </a:graphicData>
        </a:graphic>
      </p:graphicFrame>
      <p:pic>
        <p:nvPicPr>
          <p:cNvPr id="16457" name="Picture 73"/>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0"/>
            <a:ext cx="18288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McK Title Elements" hidden="1"/>
          <p:cNvGrpSpPr>
            <a:grpSpLocks/>
          </p:cNvGrpSpPr>
          <p:nvPr userDrawn="1"/>
        </p:nvGrpSpPr>
        <p:grpSpPr bwMode="auto">
          <a:xfrm>
            <a:off x="2730092" y="5237092"/>
            <a:ext cx="5185548" cy="500501"/>
            <a:chOff x="1663" y="3104"/>
            <a:chExt cx="3109" cy="309"/>
          </a:xfrm>
        </p:grpSpPr>
        <p:sp>
          <p:nvSpPr>
            <p:cNvPr id="9" name="McK Document type"/>
            <p:cNvSpPr txBox="1">
              <a:spLocks noChangeArrowheads="1"/>
            </p:cNvSpPr>
            <p:nvPr/>
          </p:nvSpPr>
          <p:spPr bwMode="auto">
            <a:xfrm>
              <a:off x="1663" y="3104"/>
              <a:ext cx="3109" cy="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userDrawn="1">
            <p:ph type="ctrTitle"/>
          </p:nvPr>
        </p:nvSpPr>
        <p:spPr bwMode="auto">
          <a:xfrm>
            <a:off x="2730092" y="2017395"/>
            <a:ext cx="5843587" cy="508862"/>
          </a:xfrm>
          <a:prstGeom prst="rect">
            <a:avLst/>
          </a:prstGeom>
        </p:spPr>
        <p:txBody>
          <a:bodyPr wrap="square" anchor="t" anchorCtr="0">
            <a:spAutoFit/>
          </a:bodyPr>
          <a:lstStyle>
            <a:lvl1pPr>
              <a:defRPr sz="3200" b="0" baseline="0">
                <a:solidFill>
                  <a:schemeClr val="tx1"/>
                </a:solidFill>
                <a:latin typeface="+mj-lt"/>
                <a:ea typeface="Arial Unicode MS" pitchFamily="34" charset="-128"/>
                <a:cs typeface="Arial Unicode MS" pitchFamily="34" charset="-128"/>
              </a:defRPr>
            </a:lvl1pPr>
          </a:lstStyle>
          <a:p>
            <a:pPr lvl="0"/>
            <a:r>
              <a:rPr lang="en-US" noProof="0"/>
              <a:t>Click to edit Master title style</a:t>
            </a:r>
            <a:endParaRPr lang="en-US" noProof="0" dirty="0"/>
          </a:p>
        </p:txBody>
      </p:sp>
      <p:sp>
        <p:nvSpPr>
          <p:cNvPr id="13315" name="Rectangle 1027"/>
          <p:cNvSpPr>
            <a:spLocks noGrp="1" noChangeArrowheads="1"/>
          </p:cNvSpPr>
          <p:nvPr userDrawn="1">
            <p:ph type="subTitle" idx="1"/>
          </p:nvPr>
        </p:nvSpPr>
        <p:spPr bwMode="auto">
          <a:xfrm>
            <a:off x="2730092" y="3739011"/>
            <a:ext cx="5843587" cy="285799"/>
          </a:xfrm>
        </p:spPr>
        <p:txBody>
          <a:bodyPr>
            <a:spAutoFit/>
          </a:bodyPr>
          <a:lstStyle>
            <a:lvl1pPr>
              <a:defRPr sz="1800" baseline="0">
                <a:solidFill>
                  <a:schemeClr val="tx1"/>
                </a:solidFill>
                <a:latin typeface="+mj-lt"/>
                <a:ea typeface="Arial Unicode MS" pitchFamily="34" charset="-128"/>
                <a:cs typeface="Arial Unicode MS" pitchFamily="34" charset="-128"/>
              </a:defRPr>
            </a:lvl1pPr>
          </a:lstStyle>
          <a:p>
            <a:pPr lvl="0"/>
            <a:r>
              <a:rPr lang="en-US" noProof="0"/>
              <a:t>Click to edit Master subtitle style</a:t>
            </a:r>
            <a:endParaRPr lang="en-US" noProof="0" dirty="0"/>
          </a:p>
        </p:txBody>
      </p:sp>
      <p:sp>
        <p:nvSpPr>
          <p:cNvPr id="12" name="Footer Placeholder 2"/>
          <p:cNvSpPr txBox="1">
            <a:spLocks/>
          </p:cNvSpPr>
          <p:nvPr userDrawn="1"/>
        </p:nvSpPr>
        <p:spPr bwMode="auto">
          <a:xfrm>
            <a:off x="4102320" y="6647941"/>
            <a:ext cx="939360" cy="153888"/>
          </a:xfrm>
          <a:prstGeom prst="rect">
            <a:avLst/>
          </a:prstGeom>
        </p:spPr>
        <p:txBody>
          <a:bodyPr vert="horz" wrap="square" lIns="0" tIns="0" rIns="0" bIns="0" rtlCol="0" anchor="ctr">
            <a:spAutoFit/>
          </a:bodyPr>
          <a:lstStyle>
            <a:defPPr>
              <a:defRPr lang="en-US"/>
            </a:defPPr>
            <a:lvl1pPr algn="ctr" rtl="0" fontAlgn="base">
              <a:spcBef>
                <a:spcPct val="0"/>
              </a:spcBef>
              <a:spcAft>
                <a:spcPct val="0"/>
              </a:spcAft>
              <a:defRPr sz="1000" kern="1200">
                <a:solidFill>
                  <a:schemeClr val="tx2"/>
                </a:solidFill>
                <a:latin typeface="Arial" charset="0"/>
                <a:ea typeface="+mn-ea"/>
                <a:cs typeface="+mn-cs"/>
              </a:defRPr>
            </a:lvl1pPr>
            <a:lvl2pPr marL="455943" algn="l" rtl="0" fontAlgn="base">
              <a:spcBef>
                <a:spcPct val="0"/>
              </a:spcBef>
              <a:spcAft>
                <a:spcPct val="0"/>
              </a:spcAft>
              <a:defRPr sz="1600" kern="1200">
                <a:solidFill>
                  <a:schemeClr val="tx1"/>
                </a:solidFill>
                <a:latin typeface="Arial" charset="0"/>
                <a:ea typeface="+mn-ea"/>
                <a:cs typeface="+mn-cs"/>
              </a:defRPr>
            </a:lvl2pPr>
            <a:lvl3pPr marL="911894" algn="l" rtl="0" fontAlgn="base">
              <a:spcBef>
                <a:spcPct val="0"/>
              </a:spcBef>
              <a:spcAft>
                <a:spcPct val="0"/>
              </a:spcAft>
              <a:defRPr sz="1600" kern="1200">
                <a:solidFill>
                  <a:schemeClr val="tx1"/>
                </a:solidFill>
                <a:latin typeface="Arial" charset="0"/>
                <a:ea typeface="+mn-ea"/>
                <a:cs typeface="+mn-cs"/>
              </a:defRPr>
            </a:lvl3pPr>
            <a:lvl4pPr marL="1367837" algn="l" rtl="0" fontAlgn="base">
              <a:spcBef>
                <a:spcPct val="0"/>
              </a:spcBef>
              <a:spcAft>
                <a:spcPct val="0"/>
              </a:spcAft>
              <a:defRPr sz="1600" kern="1200">
                <a:solidFill>
                  <a:schemeClr val="tx1"/>
                </a:solidFill>
                <a:latin typeface="Arial" charset="0"/>
                <a:ea typeface="+mn-ea"/>
                <a:cs typeface="+mn-cs"/>
              </a:defRPr>
            </a:lvl4pPr>
            <a:lvl5pPr marL="1823785" algn="l" rtl="0" fontAlgn="base">
              <a:spcBef>
                <a:spcPct val="0"/>
              </a:spcBef>
              <a:spcAft>
                <a:spcPct val="0"/>
              </a:spcAft>
              <a:defRPr sz="1600" kern="1200">
                <a:solidFill>
                  <a:schemeClr val="tx1"/>
                </a:solidFill>
                <a:latin typeface="Arial" charset="0"/>
                <a:ea typeface="+mn-ea"/>
                <a:cs typeface="+mn-cs"/>
              </a:defRPr>
            </a:lvl5pPr>
            <a:lvl6pPr marL="2279731" algn="l" defTabSz="911894" rtl="0" eaLnBrk="1" latinLnBrk="0" hangingPunct="1">
              <a:defRPr sz="1600" kern="1200">
                <a:solidFill>
                  <a:schemeClr val="tx1"/>
                </a:solidFill>
                <a:latin typeface="Arial" charset="0"/>
                <a:ea typeface="+mn-ea"/>
                <a:cs typeface="+mn-cs"/>
              </a:defRPr>
            </a:lvl6pPr>
            <a:lvl7pPr marL="2735676" algn="l" defTabSz="911894" rtl="0" eaLnBrk="1" latinLnBrk="0" hangingPunct="1">
              <a:defRPr sz="1600" kern="1200">
                <a:solidFill>
                  <a:schemeClr val="tx1"/>
                </a:solidFill>
                <a:latin typeface="Arial" charset="0"/>
                <a:ea typeface="+mn-ea"/>
                <a:cs typeface="+mn-cs"/>
              </a:defRPr>
            </a:lvl7pPr>
            <a:lvl8pPr marL="3191623" algn="l" defTabSz="911894" rtl="0" eaLnBrk="1" latinLnBrk="0" hangingPunct="1">
              <a:defRPr sz="1600" kern="1200">
                <a:solidFill>
                  <a:schemeClr val="tx1"/>
                </a:solidFill>
                <a:latin typeface="Arial" charset="0"/>
                <a:ea typeface="+mn-ea"/>
                <a:cs typeface="+mn-cs"/>
              </a:defRPr>
            </a:lvl8pPr>
            <a:lvl9pPr marL="3647568" algn="l" defTabSz="911894" rtl="0" eaLnBrk="1" latinLnBrk="0" hangingPunct="1">
              <a:defRPr sz="1600" kern="1200">
                <a:solidFill>
                  <a:schemeClr val="tx1"/>
                </a:solidFill>
                <a:latin typeface="Arial" charset="0"/>
                <a:ea typeface="+mn-ea"/>
                <a:cs typeface="+mn-cs"/>
              </a:defRPr>
            </a:lvl9pPr>
          </a:lstStyle>
          <a:p>
            <a:r>
              <a:rPr lang="en-US" dirty="0">
                <a:solidFill>
                  <a:srgbClr val="83725B"/>
                </a:solidFill>
                <a:latin typeface="Arial"/>
              </a:rPr>
              <a:t>CONFIDENTIAL</a:t>
            </a:r>
          </a:p>
        </p:txBody>
      </p:sp>
    </p:spTree>
    <p:extLst>
      <p:ext uri="{BB962C8B-B14F-4D97-AF65-F5344CB8AC3E}">
        <p14:creationId xmlns:p14="http://schemas.microsoft.com/office/powerpoint/2010/main" val="17299748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Only">
    <p:bg bwMode="auto">
      <p:bgPr>
        <a:solidFill>
          <a:schemeClr val="bg1"/>
        </a:solidFill>
        <a:effectLst/>
      </p:bgPr>
    </p:bg>
    <p:spTree>
      <p:nvGrpSpPr>
        <p:cNvPr id="1" name=""/>
        <p:cNvGrpSpPr/>
        <p:nvPr/>
      </p:nvGrpSpPr>
      <p:grpSpPr>
        <a:xfrm>
          <a:off x="0" y="0"/>
          <a:ext cx="0" cy="0"/>
          <a:chOff x="0" y="0"/>
          <a:chExt cx="0" cy="0"/>
        </a:xfrm>
      </p:grpSpPr>
      <p:sp>
        <p:nvSpPr>
          <p:cNvPr id="2" name="McK 2. Slide Title"/>
          <p:cNvSpPr>
            <a:spLocks noGrp="1"/>
          </p:cNvSpPr>
          <p:nvPr>
            <p:ph type="title"/>
          </p:nvPr>
        </p:nvSpPr>
        <p:spPr bwMode="auto"/>
        <p:txBody>
          <a:bodyPr/>
          <a:lstStyle>
            <a:lvl1pPr>
              <a:defRPr>
                <a:latin typeface="+mj-lt"/>
                <a:ea typeface="Arial Unicode MS" pitchFamily="34" charset="-128"/>
                <a:cs typeface="Arial Unicode MS" pitchFamily="34" charset="-128"/>
              </a:defRPr>
            </a:lvl1pPr>
          </a:lstStyle>
          <a:p>
            <a:r>
              <a:rPr lang="en-US"/>
              <a:t>Click to edit Master title style</a:t>
            </a:r>
          </a:p>
        </p:txBody>
      </p:sp>
    </p:spTree>
    <p:extLst>
      <p:ext uri="{BB962C8B-B14F-4D97-AF65-F5344CB8AC3E}">
        <p14:creationId xmlns:p14="http://schemas.microsoft.com/office/powerpoint/2010/main" val="31443353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cNvSpPr txBox="1">
            <a:spLocks/>
          </p:cNvSpPr>
          <p:nvPr userDrawn="1"/>
        </p:nvSpPr>
        <p:spPr bwMode="auto">
          <a:xfrm>
            <a:off x="8867775" y="6645221"/>
            <a:ext cx="157094" cy="153888"/>
          </a:xfrm>
          <a:prstGeom prst="rect">
            <a:avLst/>
          </a:prstGeom>
        </p:spPr>
        <p:txBody>
          <a:bodyPr vert="horz" wrap="none" lIns="0" tIns="0" rIns="0" bIns="0" rtlCol="0" anchor="ctr">
            <a:spAutoFit/>
          </a:bodyPr>
          <a:lstStyle>
            <a:defPPr>
              <a:defRPr lang="en-US"/>
            </a:defPPr>
            <a:lvl1pPr>
              <a:defRPr sz="1000" baseline="0">
                <a:latin typeface="+mn-lt"/>
              </a:defRPr>
            </a:lvl1pPr>
          </a:lstStyle>
          <a:p>
            <a:pPr algn="ctr"/>
            <a:fld id="{42C328C1-A84F-4A39-A664-DBA00541A8C6}" type="slidenum">
              <a:rPr lang="en-US" smtClean="0">
                <a:solidFill>
                  <a:srgbClr val="83725B"/>
                </a:solidFill>
              </a:rPr>
              <a:pPr algn="ctr"/>
              <a:t>‹#›</a:t>
            </a:fld>
            <a:endParaRPr lang="en-US" dirty="0">
              <a:solidFill>
                <a:srgbClr val="83725B"/>
              </a:solidFill>
            </a:endParaRPr>
          </a:p>
        </p:txBody>
      </p:sp>
    </p:spTree>
    <p:extLst>
      <p:ext uri="{BB962C8B-B14F-4D97-AF65-F5344CB8AC3E}">
        <p14:creationId xmlns:p14="http://schemas.microsoft.com/office/powerpoint/2010/main" val="18048391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grpSp>
      <p:sp>
        <p:nvSpPr>
          <p:cNvPr id="3075" name="Rectangle 3"/>
          <p:cNvSpPr>
            <a:spLocks noGrp="1" noChangeArrowheads="1"/>
          </p:cNvSpPr>
          <p:nvPr>
            <p:ph type="ctrTitle"/>
          </p:nvPr>
        </p:nvSpPr>
        <p:spPr>
          <a:xfrm>
            <a:off x="3059114" y="3271851"/>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4" y="4092576"/>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1241053116"/>
      </p:ext>
    </p:extLst>
  </p:cSld>
  <p:clrMapOvr>
    <a:masterClrMapping/>
  </p:clrMapOvr>
  <p:transition spd="slow">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51FBEDCD-6AEC-47F3-825F-60E48A9834A6}" type="slidenum">
              <a:rPr lang="en-ZA"/>
              <a:pPr>
                <a:defRPr/>
              </a:pPr>
              <a:t>‹#›</a:t>
            </a:fld>
            <a:endParaRPr lang="en-ZA" dirty="0"/>
          </a:p>
        </p:txBody>
      </p:sp>
    </p:spTree>
    <p:extLst>
      <p:ext uri="{BB962C8B-B14F-4D97-AF65-F5344CB8AC3E}">
        <p14:creationId xmlns:p14="http://schemas.microsoft.com/office/powerpoint/2010/main" val="1449584651"/>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19768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3"/>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6485" indent="0">
              <a:buNone/>
              <a:defRPr sz="1800"/>
            </a:lvl2pPr>
            <a:lvl3pPr marL="912970" indent="0">
              <a:buNone/>
              <a:defRPr sz="1600"/>
            </a:lvl3pPr>
            <a:lvl4pPr marL="1369456" indent="0">
              <a:buNone/>
              <a:defRPr sz="1400"/>
            </a:lvl4pPr>
            <a:lvl5pPr marL="1825944" indent="0">
              <a:buNone/>
              <a:defRPr sz="1400"/>
            </a:lvl5pPr>
            <a:lvl6pPr marL="2282435" indent="0">
              <a:buNone/>
              <a:defRPr sz="1400"/>
            </a:lvl6pPr>
            <a:lvl7pPr marL="2738923" indent="0">
              <a:buNone/>
              <a:defRPr sz="1400"/>
            </a:lvl7pPr>
            <a:lvl8pPr marL="3195411" indent="0">
              <a:buNone/>
              <a:defRPr sz="1400"/>
            </a:lvl8pPr>
            <a:lvl9pPr marL="3651899"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D9CA21C1-E0FC-4DA1-A92E-9474DEA3D2E1}" type="slidenum">
              <a:rPr lang="en-ZA"/>
              <a:pPr>
                <a:defRPr/>
              </a:pPr>
              <a:t>‹#›</a:t>
            </a:fld>
            <a:endParaRPr lang="en-ZA" dirty="0"/>
          </a:p>
        </p:txBody>
      </p:sp>
    </p:spTree>
    <p:extLst>
      <p:ext uri="{BB962C8B-B14F-4D97-AF65-F5344CB8AC3E}">
        <p14:creationId xmlns:p14="http://schemas.microsoft.com/office/powerpoint/2010/main" val="2594317905"/>
      </p:ext>
    </p:extLst>
  </p:cSld>
  <p:clrMapOvr>
    <a:masterClrMapping/>
  </p:clrMapOvr>
  <p:transition spd="slow">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701"/>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6" y="1436701"/>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CDE048DD-C655-4041-8FDC-24791F37DBB2}" type="slidenum">
              <a:rPr lang="en-ZA"/>
              <a:pPr>
                <a:defRPr/>
              </a:pPr>
              <a:t>‹#›</a:t>
            </a:fld>
            <a:endParaRPr lang="en-ZA" dirty="0"/>
          </a:p>
        </p:txBody>
      </p:sp>
    </p:spTree>
    <p:extLst>
      <p:ext uri="{BB962C8B-B14F-4D97-AF65-F5344CB8AC3E}">
        <p14:creationId xmlns:p14="http://schemas.microsoft.com/office/powerpoint/2010/main" val="3028084835"/>
      </p:ext>
    </p:extLst>
  </p:cSld>
  <p:clrMapOvr>
    <a:masterClrMapping/>
  </p:clrMapOvr>
  <p:transition spd="slow">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485" indent="0">
              <a:buNone/>
              <a:defRPr sz="2000" b="1"/>
            </a:lvl2pPr>
            <a:lvl3pPr marL="912970" indent="0">
              <a:buNone/>
              <a:defRPr sz="1800" b="1"/>
            </a:lvl3pPr>
            <a:lvl4pPr marL="1369456" indent="0">
              <a:buNone/>
              <a:defRPr sz="1600" b="1"/>
            </a:lvl4pPr>
            <a:lvl5pPr marL="1825944" indent="0">
              <a:buNone/>
              <a:defRPr sz="1600" b="1"/>
            </a:lvl5pPr>
            <a:lvl6pPr marL="2282435" indent="0">
              <a:buNone/>
              <a:defRPr sz="1600" b="1"/>
            </a:lvl6pPr>
            <a:lvl7pPr marL="2738923" indent="0">
              <a:buNone/>
              <a:defRPr sz="1600" b="1"/>
            </a:lvl7pPr>
            <a:lvl8pPr marL="3195411" indent="0">
              <a:buNone/>
              <a:defRPr sz="1600" b="1"/>
            </a:lvl8pPr>
            <a:lvl9pPr marL="3651899"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38" y="1535113"/>
            <a:ext cx="4041775" cy="639762"/>
          </a:xfrm>
        </p:spPr>
        <p:txBody>
          <a:bodyPr anchor="b"/>
          <a:lstStyle>
            <a:lvl1pPr marL="0" indent="0">
              <a:buNone/>
              <a:defRPr sz="2400" b="1"/>
            </a:lvl1pPr>
            <a:lvl2pPr marL="456485" indent="0">
              <a:buNone/>
              <a:defRPr sz="2000" b="1"/>
            </a:lvl2pPr>
            <a:lvl3pPr marL="912970" indent="0">
              <a:buNone/>
              <a:defRPr sz="1800" b="1"/>
            </a:lvl3pPr>
            <a:lvl4pPr marL="1369456" indent="0">
              <a:buNone/>
              <a:defRPr sz="1600" b="1"/>
            </a:lvl4pPr>
            <a:lvl5pPr marL="1825944" indent="0">
              <a:buNone/>
              <a:defRPr sz="1600" b="1"/>
            </a:lvl5pPr>
            <a:lvl6pPr marL="2282435" indent="0">
              <a:buNone/>
              <a:defRPr sz="1600" b="1"/>
            </a:lvl6pPr>
            <a:lvl7pPr marL="2738923" indent="0">
              <a:buNone/>
              <a:defRPr sz="1600" b="1"/>
            </a:lvl7pPr>
            <a:lvl8pPr marL="3195411" indent="0">
              <a:buNone/>
              <a:defRPr sz="1600" b="1"/>
            </a:lvl8pPr>
            <a:lvl9pPr marL="365189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8"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9" name="Rectangle 39"/>
          <p:cNvSpPr>
            <a:spLocks noGrp="1" noChangeArrowheads="1"/>
          </p:cNvSpPr>
          <p:nvPr>
            <p:ph type="sldNum" sz="quarter" idx="12"/>
          </p:nvPr>
        </p:nvSpPr>
        <p:spPr>
          <a:ln/>
        </p:spPr>
        <p:txBody>
          <a:bodyPr/>
          <a:lstStyle>
            <a:lvl1pPr>
              <a:defRPr/>
            </a:lvl1pPr>
          </a:lstStyle>
          <a:p>
            <a:pPr>
              <a:defRPr/>
            </a:pPr>
            <a:fld id="{ED0C2A07-44BA-4E29-B270-FF0DB1D44F3C}" type="slidenum">
              <a:rPr lang="en-ZA"/>
              <a:pPr>
                <a:defRPr/>
              </a:pPr>
              <a:t>‹#›</a:t>
            </a:fld>
            <a:endParaRPr lang="en-ZA" dirty="0"/>
          </a:p>
        </p:txBody>
      </p:sp>
    </p:spTree>
    <p:extLst>
      <p:ext uri="{BB962C8B-B14F-4D97-AF65-F5344CB8AC3E}">
        <p14:creationId xmlns:p14="http://schemas.microsoft.com/office/powerpoint/2010/main" val="2187957408"/>
      </p:ext>
    </p:extLst>
  </p:cSld>
  <p:clrMapOvr>
    <a:masterClrMapping/>
  </p:clrMapOvr>
  <p:transition spd="slow">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2"/>
          </p:nvPr>
        </p:nvSpPr>
        <p:spPr>
          <a:ln/>
        </p:spPr>
        <p:txBody>
          <a:bodyPr/>
          <a:lstStyle>
            <a:lvl1pPr>
              <a:defRPr/>
            </a:lvl1pPr>
          </a:lstStyle>
          <a:p>
            <a:pPr>
              <a:defRPr/>
            </a:pPr>
            <a:fld id="{51864B63-30A9-4D38-881F-ED2ACD530589}" type="slidenum">
              <a:rPr lang="en-ZA"/>
              <a:pPr>
                <a:defRPr/>
              </a:pPr>
              <a:t>‹#›</a:t>
            </a:fld>
            <a:endParaRPr lang="en-ZA" dirty="0"/>
          </a:p>
        </p:txBody>
      </p:sp>
    </p:spTree>
    <p:extLst>
      <p:ext uri="{BB962C8B-B14F-4D97-AF65-F5344CB8AC3E}">
        <p14:creationId xmlns:p14="http://schemas.microsoft.com/office/powerpoint/2010/main" val="396622561"/>
      </p:ext>
    </p:extLst>
  </p:cSld>
  <p:clrMapOvr>
    <a:masterClrMapping/>
  </p:clrMapOvr>
  <p:transition spd="slow">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3"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4" name="Rectangle 39"/>
          <p:cNvSpPr>
            <a:spLocks noGrp="1" noChangeArrowheads="1"/>
          </p:cNvSpPr>
          <p:nvPr>
            <p:ph type="sldNum" sz="quarter" idx="12"/>
          </p:nvPr>
        </p:nvSpPr>
        <p:spPr>
          <a:ln/>
        </p:spPr>
        <p:txBody>
          <a:bodyPr/>
          <a:lstStyle>
            <a:lvl1pPr>
              <a:defRPr/>
            </a:lvl1pPr>
          </a:lstStyle>
          <a:p>
            <a:pPr>
              <a:defRPr/>
            </a:pPr>
            <a:fld id="{083C4652-A60C-4439-90F0-F70FB49A6BFC}" type="slidenum">
              <a:rPr lang="en-ZA"/>
              <a:pPr>
                <a:defRPr/>
              </a:pPr>
              <a:t>‹#›</a:t>
            </a:fld>
            <a:endParaRPr lang="en-ZA" dirty="0"/>
          </a:p>
        </p:txBody>
      </p:sp>
    </p:spTree>
    <p:extLst>
      <p:ext uri="{BB962C8B-B14F-4D97-AF65-F5344CB8AC3E}">
        <p14:creationId xmlns:p14="http://schemas.microsoft.com/office/powerpoint/2010/main" val="2030005103"/>
      </p:ext>
    </p:extLst>
  </p:cSld>
  <p:clrMapOvr>
    <a:masterClrMapping/>
  </p:clrMapOvr>
  <p:transition spd="slow">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6485" indent="0">
              <a:buNone/>
              <a:defRPr sz="1200"/>
            </a:lvl2pPr>
            <a:lvl3pPr marL="912970" indent="0">
              <a:buNone/>
              <a:defRPr sz="1000"/>
            </a:lvl3pPr>
            <a:lvl4pPr marL="1369456" indent="0">
              <a:buNone/>
              <a:defRPr sz="900"/>
            </a:lvl4pPr>
            <a:lvl5pPr marL="1825944" indent="0">
              <a:buNone/>
              <a:defRPr sz="900"/>
            </a:lvl5pPr>
            <a:lvl6pPr marL="2282435" indent="0">
              <a:buNone/>
              <a:defRPr sz="900"/>
            </a:lvl6pPr>
            <a:lvl7pPr marL="2738923" indent="0">
              <a:buNone/>
              <a:defRPr sz="900"/>
            </a:lvl7pPr>
            <a:lvl8pPr marL="3195411" indent="0">
              <a:buNone/>
              <a:defRPr sz="900"/>
            </a:lvl8pPr>
            <a:lvl9pPr marL="3651899"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05571DF0-18B8-4718-88EC-365D59C0A891}" type="slidenum">
              <a:rPr lang="en-ZA"/>
              <a:pPr>
                <a:defRPr/>
              </a:pPr>
              <a:t>‹#›</a:t>
            </a:fld>
            <a:endParaRPr lang="en-ZA" dirty="0"/>
          </a:p>
        </p:txBody>
      </p:sp>
    </p:spTree>
    <p:extLst>
      <p:ext uri="{BB962C8B-B14F-4D97-AF65-F5344CB8AC3E}">
        <p14:creationId xmlns:p14="http://schemas.microsoft.com/office/powerpoint/2010/main" val="431056955"/>
      </p:ext>
    </p:extLst>
  </p:cSld>
  <p:clrMapOvr>
    <a:masterClrMapping/>
  </p:clrMapOvr>
  <p:transition spd="slow">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485" indent="0">
              <a:buNone/>
              <a:defRPr sz="2800"/>
            </a:lvl2pPr>
            <a:lvl3pPr marL="912970" indent="0">
              <a:buNone/>
              <a:defRPr sz="2400"/>
            </a:lvl3pPr>
            <a:lvl4pPr marL="1369456" indent="0">
              <a:buNone/>
              <a:defRPr sz="2000"/>
            </a:lvl4pPr>
            <a:lvl5pPr marL="1825944" indent="0">
              <a:buNone/>
              <a:defRPr sz="2000"/>
            </a:lvl5pPr>
            <a:lvl6pPr marL="2282435" indent="0">
              <a:buNone/>
              <a:defRPr sz="2000"/>
            </a:lvl6pPr>
            <a:lvl7pPr marL="2738923" indent="0">
              <a:buNone/>
              <a:defRPr sz="2000"/>
            </a:lvl7pPr>
            <a:lvl8pPr marL="3195411" indent="0">
              <a:buNone/>
              <a:defRPr sz="2000"/>
            </a:lvl8pPr>
            <a:lvl9pPr marL="3651899"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485" indent="0">
              <a:buNone/>
              <a:defRPr sz="1200"/>
            </a:lvl2pPr>
            <a:lvl3pPr marL="912970" indent="0">
              <a:buNone/>
              <a:defRPr sz="1000"/>
            </a:lvl3pPr>
            <a:lvl4pPr marL="1369456" indent="0">
              <a:buNone/>
              <a:defRPr sz="900"/>
            </a:lvl4pPr>
            <a:lvl5pPr marL="1825944" indent="0">
              <a:buNone/>
              <a:defRPr sz="900"/>
            </a:lvl5pPr>
            <a:lvl6pPr marL="2282435" indent="0">
              <a:buNone/>
              <a:defRPr sz="900"/>
            </a:lvl6pPr>
            <a:lvl7pPr marL="2738923" indent="0">
              <a:buNone/>
              <a:defRPr sz="900"/>
            </a:lvl7pPr>
            <a:lvl8pPr marL="3195411" indent="0">
              <a:buNone/>
              <a:defRPr sz="900"/>
            </a:lvl8pPr>
            <a:lvl9pPr marL="3651899"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E6282DFA-2558-406A-90AA-7DFE3E6D3F04}" type="slidenum">
              <a:rPr lang="en-ZA"/>
              <a:pPr>
                <a:defRPr/>
              </a:pPr>
              <a:t>‹#›</a:t>
            </a:fld>
            <a:endParaRPr lang="en-ZA" dirty="0"/>
          </a:p>
        </p:txBody>
      </p:sp>
    </p:spTree>
    <p:extLst>
      <p:ext uri="{BB962C8B-B14F-4D97-AF65-F5344CB8AC3E}">
        <p14:creationId xmlns:p14="http://schemas.microsoft.com/office/powerpoint/2010/main" val="2641053945"/>
      </p:ext>
    </p:extLst>
  </p:cSld>
  <p:clrMapOvr>
    <a:masterClrMapping/>
  </p:clrMapOvr>
  <p:transition spd="slow">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5DA2B0B1-51DF-420F-AEBC-3D69AE700F3E}" type="slidenum">
              <a:rPr lang="en-ZA"/>
              <a:pPr>
                <a:defRPr/>
              </a:pPr>
              <a:t>‹#›</a:t>
            </a:fld>
            <a:endParaRPr lang="en-ZA" dirty="0"/>
          </a:p>
        </p:txBody>
      </p:sp>
    </p:spTree>
    <p:extLst>
      <p:ext uri="{BB962C8B-B14F-4D97-AF65-F5344CB8AC3E}">
        <p14:creationId xmlns:p14="http://schemas.microsoft.com/office/powerpoint/2010/main" val="2289609573"/>
      </p:ext>
    </p:extLst>
  </p:cSld>
  <p:clrMapOvr>
    <a:masterClrMapping/>
  </p:clrMapOvr>
  <p:transition spd="slow">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6" y="166697"/>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97"/>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C5836133-AE8A-4386-8260-019C99FC0BD1}" type="slidenum">
              <a:rPr lang="en-ZA"/>
              <a:pPr>
                <a:defRPr/>
              </a:pPr>
              <a:t>‹#›</a:t>
            </a:fld>
            <a:endParaRPr lang="en-ZA" dirty="0"/>
          </a:p>
        </p:txBody>
      </p:sp>
    </p:spTree>
    <p:extLst>
      <p:ext uri="{BB962C8B-B14F-4D97-AF65-F5344CB8AC3E}">
        <p14:creationId xmlns:p14="http://schemas.microsoft.com/office/powerpoint/2010/main" val="1864502127"/>
      </p:ext>
    </p:extLst>
  </p:cSld>
  <p:clrMapOvr>
    <a:masterClrMapping/>
  </p:clrMapOvr>
  <p:transition spd="slow">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72" y="166697"/>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2"/>
          </p:nvPr>
        </p:nvSpPr>
        <p:spPr>
          <a:ln/>
        </p:spPr>
        <p:txBody>
          <a:bodyPr/>
          <a:lstStyle>
            <a:lvl1pPr>
              <a:defRPr/>
            </a:lvl1pPr>
          </a:lstStyle>
          <a:p>
            <a:pPr>
              <a:defRPr/>
            </a:pPr>
            <a:fld id="{26663DD7-19AE-4625-ADE6-E7800409C0B4}" type="slidenum">
              <a:rPr lang="en-ZA"/>
              <a:pPr>
                <a:defRPr/>
              </a:pPr>
              <a:t>‹#›</a:t>
            </a:fld>
            <a:endParaRPr lang="en-ZA" dirty="0"/>
          </a:p>
        </p:txBody>
      </p:sp>
    </p:spTree>
    <p:extLst>
      <p:ext uri="{BB962C8B-B14F-4D97-AF65-F5344CB8AC3E}">
        <p14:creationId xmlns:p14="http://schemas.microsoft.com/office/powerpoint/2010/main" val="335468300"/>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a:xfrm>
            <a:off x="457200" y="6453188"/>
            <a:ext cx="1738313" cy="268287"/>
          </a:xfrm>
          <a:prstGeom prst="rect">
            <a:avLst/>
          </a:prstGeom>
        </p:spPr>
        <p:txBody>
          <a:bodyPr/>
          <a:lstStyle>
            <a:lvl1pPr>
              <a:defRPr/>
            </a:lvl1pPr>
          </a:lstStyle>
          <a:p>
            <a:pPr>
              <a:defRPr/>
            </a:pPr>
            <a:r>
              <a:rPr lang="en-US"/>
              <a:t>25 March 2015</a:t>
            </a: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dirty="0"/>
          </a:p>
        </p:txBody>
      </p:sp>
      <p:sp>
        <p:nvSpPr>
          <p:cNvPr id="6" name="Slide Number Placeholder 5"/>
          <p:cNvSpPr>
            <a:spLocks noGrp="1"/>
          </p:cNvSpPr>
          <p:nvPr>
            <p:ph type="sldNum" sz="quarter" idx="12"/>
          </p:nvPr>
        </p:nvSpPr>
        <p:spPr>
          <a:xfrm>
            <a:off x="3924300" y="6453188"/>
            <a:ext cx="935038" cy="268287"/>
          </a:xfrm>
          <a:prstGeom prst="rect">
            <a:avLst/>
          </a:prstGeom>
        </p:spPr>
        <p:txBody>
          <a:bodyPr/>
          <a:lstStyle>
            <a:lvl1pPr>
              <a:defRPr/>
            </a:lvl1pPr>
          </a:lstStyle>
          <a:p>
            <a:pPr>
              <a:defRPr/>
            </a:pPr>
            <a:fld id="{D6B4D425-5F20-4DE6-8B5E-A06BD5EE764A}" type="slidenum">
              <a:rPr lang="en-ZA"/>
              <a:pPr>
                <a:defRPr/>
              </a:pPr>
              <a:t>‹#›</a:t>
            </a:fld>
            <a:endParaRPr lang="en-ZA" dirty="0"/>
          </a:p>
        </p:txBody>
      </p:sp>
    </p:spTree>
    <p:extLst>
      <p:ext uri="{BB962C8B-B14F-4D97-AF65-F5344CB8AC3E}">
        <p14:creationId xmlns:p14="http://schemas.microsoft.com/office/powerpoint/2010/main" val="3903220749"/>
      </p:ext>
    </p:extLst>
  </p:cSld>
  <p:clrMapOvr>
    <a:masterClrMapping/>
  </p:clrMapOvr>
  <p:transition spd="slow">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ext Placeholder 2"/>
          <p:cNvSpPr>
            <a:spLocks noGrp="1"/>
          </p:cNvSpPr>
          <p:nvPr>
            <p:ph type="body" sz="half" idx="1"/>
          </p:nvPr>
        </p:nvSpPr>
        <p:spPr>
          <a:xfrm>
            <a:off x="436563" y="1436688"/>
            <a:ext cx="4113212"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7"/>
          <p:cNvSpPr>
            <a:spLocks noGrp="1" noChangeArrowheads="1"/>
          </p:cNvSpPr>
          <p:nvPr>
            <p:ph type="dt" sz="half" idx="10"/>
          </p:nvPr>
        </p:nvSpPr>
        <p:spPr/>
        <p:txBody>
          <a:bodyPr/>
          <a:lstStyle>
            <a:lvl1pPr>
              <a:defRPr/>
            </a:lvl1pPr>
          </a:lstStyle>
          <a:p>
            <a:pPr>
              <a:defRPr/>
            </a:pPr>
            <a:r>
              <a:rPr lang="en-US"/>
              <a:t>25 March 2015</a:t>
            </a:r>
            <a:endParaRPr lang="en-ZA" dirty="0"/>
          </a:p>
        </p:txBody>
      </p:sp>
      <p:sp>
        <p:nvSpPr>
          <p:cNvPr id="6" name="Rectangle 38"/>
          <p:cNvSpPr>
            <a:spLocks noGrp="1" noChangeArrowheads="1"/>
          </p:cNvSpPr>
          <p:nvPr>
            <p:ph type="ftr" sz="quarter" idx="11"/>
          </p:nvPr>
        </p:nvSpPr>
        <p:spPr/>
        <p:txBody>
          <a:bodyPr/>
          <a:lstStyle>
            <a:lvl1pPr>
              <a:defRPr/>
            </a:lvl1pPr>
          </a:lstStyle>
          <a:p>
            <a:pPr>
              <a:defRPr/>
            </a:pPr>
            <a:endParaRPr lang="en-GB" dirty="0"/>
          </a:p>
        </p:txBody>
      </p:sp>
      <p:sp>
        <p:nvSpPr>
          <p:cNvPr id="7" name="Rectangle 39"/>
          <p:cNvSpPr>
            <a:spLocks noGrp="1" noChangeArrowheads="1"/>
          </p:cNvSpPr>
          <p:nvPr>
            <p:ph type="sldNum" sz="quarter" idx="12"/>
          </p:nvPr>
        </p:nvSpPr>
        <p:spPr/>
        <p:txBody>
          <a:bodyPr/>
          <a:lstStyle>
            <a:lvl1pPr>
              <a:defRPr/>
            </a:lvl1pPr>
          </a:lstStyle>
          <a:p>
            <a:pPr>
              <a:defRPr/>
            </a:pPr>
            <a:fld id="{5D48649E-B7AF-4461-99D5-AACB87A7A82C}" type="slidenum">
              <a:rPr lang="en-ZA"/>
              <a:pPr>
                <a:defRPr/>
              </a:pPr>
              <a:t>‹#›</a:t>
            </a:fld>
            <a:endParaRPr lang="en-ZA" dirty="0"/>
          </a:p>
        </p:txBody>
      </p:sp>
    </p:spTree>
    <p:extLst>
      <p:ext uri="{BB962C8B-B14F-4D97-AF65-F5344CB8AC3E}">
        <p14:creationId xmlns:p14="http://schemas.microsoft.com/office/powerpoint/2010/main" val="2843239067"/>
      </p:ext>
    </p:extLst>
  </p:cSld>
  <p:clrMapOvr>
    <a:masterClrMapping/>
  </p:clrMapOvr>
  <p:transition spd="slow">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grpSp>
      <p:sp>
        <p:nvSpPr>
          <p:cNvPr id="3075" name="Rectangle 3"/>
          <p:cNvSpPr>
            <a:spLocks noGrp="1" noChangeArrowheads="1"/>
          </p:cNvSpPr>
          <p:nvPr>
            <p:ph type="ctrTitle"/>
          </p:nvPr>
        </p:nvSpPr>
        <p:spPr>
          <a:xfrm>
            <a:off x="3059114" y="3271851"/>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4" y="4092576"/>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4270955521"/>
      </p:ext>
    </p:extLst>
  </p:cSld>
  <p:clrMapOvr>
    <a:masterClrMapping/>
  </p:clrMapOvr>
  <p:transition spd="slow">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A9C077C0-ED0B-4FA3-9956-2373399D22F1}" type="slidenum">
              <a:rPr lang="en-ZA"/>
              <a:pPr>
                <a:defRPr/>
              </a:pPr>
              <a:t>‹#›</a:t>
            </a:fld>
            <a:endParaRPr lang="en-ZA" dirty="0"/>
          </a:p>
        </p:txBody>
      </p:sp>
    </p:spTree>
    <p:extLst>
      <p:ext uri="{BB962C8B-B14F-4D97-AF65-F5344CB8AC3E}">
        <p14:creationId xmlns:p14="http://schemas.microsoft.com/office/powerpoint/2010/main" val="3055996919"/>
      </p:ext>
    </p:extLst>
  </p:cSld>
  <p:clrMapOvr>
    <a:masterClrMapping/>
  </p:clrMapOvr>
  <p:transition spd="slow">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3"/>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6485" indent="0">
              <a:buNone/>
              <a:defRPr sz="1800"/>
            </a:lvl2pPr>
            <a:lvl3pPr marL="912970" indent="0">
              <a:buNone/>
              <a:defRPr sz="1600"/>
            </a:lvl3pPr>
            <a:lvl4pPr marL="1369456" indent="0">
              <a:buNone/>
              <a:defRPr sz="1400"/>
            </a:lvl4pPr>
            <a:lvl5pPr marL="1825944" indent="0">
              <a:buNone/>
              <a:defRPr sz="1400"/>
            </a:lvl5pPr>
            <a:lvl6pPr marL="2282435" indent="0">
              <a:buNone/>
              <a:defRPr sz="1400"/>
            </a:lvl6pPr>
            <a:lvl7pPr marL="2738923" indent="0">
              <a:buNone/>
              <a:defRPr sz="1400"/>
            </a:lvl7pPr>
            <a:lvl8pPr marL="3195411" indent="0">
              <a:buNone/>
              <a:defRPr sz="1400"/>
            </a:lvl8pPr>
            <a:lvl9pPr marL="3651899"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26C299A9-B51C-4EBB-A7C6-F18C6BBE512C}" type="slidenum">
              <a:rPr lang="en-ZA"/>
              <a:pPr>
                <a:defRPr/>
              </a:pPr>
              <a:t>‹#›</a:t>
            </a:fld>
            <a:endParaRPr lang="en-ZA" dirty="0"/>
          </a:p>
        </p:txBody>
      </p:sp>
    </p:spTree>
    <p:extLst>
      <p:ext uri="{BB962C8B-B14F-4D97-AF65-F5344CB8AC3E}">
        <p14:creationId xmlns:p14="http://schemas.microsoft.com/office/powerpoint/2010/main" val="1008404911"/>
      </p:ext>
    </p:extLst>
  </p:cSld>
  <p:clrMapOvr>
    <a:masterClrMapping/>
  </p:clrMapOvr>
  <p:transition spd="slow">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701"/>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6" y="1436701"/>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E3F3207E-CB3B-4952-B1CD-9BB455B62B49}" type="slidenum">
              <a:rPr lang="en-ZA"/>
              <a:pPr>
                <a:defRPr/>
              </a:pPr>
              <a:t>‹#›</a:t>
            </a:fld>
            <a:endParaRPr lang="en-ZA" dirty="0"/>
          </a:p>
        </p:txBody>
      </p:sp>
    </p:spTree>
    <p:extLst>
      <p:ext uri="{BB962C8B-B14F-4D97-AF65-F5344CB8AC3E}">
        <p14:creationId xmlns:p14="http://schemas.microsoft.com/office/powerpoint/2010/main" val="4135585411"/>
      </p:ext>
    </p:extLst>
  </p:cSld>
  <p:clrMapOvr>
    <a:masterClrMapping/>
  </p:clrMapOvr>
  <p:transition spd="slow">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485" indent="0">
              <a:buNone/>
              <a:defRPr sz="2000" b="1"/>
            </a:lvl2pPr>
            <a:lvl3pPr marL="912970" indent="0">
              <a:buNone/>
              <a:defRPr sz="1800" b="1"/>
            </a:lvl3pPr>
            <a:lvl4pPr marL="1369456" indent="0">
              <a:buNone/>
              <a:defRPr sz="1600" b="1"/>
            </a:lvl4pPr>
            <a:lvl5pPr marL="1825944" indent="0">
              <a:buNone/>
              <a:defRPr sz="1600" b="1"/>
            </a:lvl5pPr>
            <a:lvl6pPr marL="2282435" indent="0">
              <a:buNone/>
              <a:defRPr sz="1600" b="1"/>
            </a:lvl6pPr>
            <a:lvl7pPr marL="2738923" indent="0">
              <a:buNone/>
              <a:defRPr sz="1600" b="1"/>
            </a:lvl7pPr>
            <a:lvl8pPr marL="3195411" indent="0">
              <a:buNone/>
              <a:defRPr sz="1600" b="1"/>
            </a:lvl8pPr>
            <a:lvl9pPr marL="3651899"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38" y="1535113"/>
            <a:ext cx="4041775" cy="639762"/>
          </a:xfrm>
        </p:spPr>
        <p:txBody>
          <a:bodyPr anchor="b"/>
          <a:lstStyle>
            <a:lvl1pPr marL="0" indent="0">
              <a:buNone/>
              <a:defRPr sz="2400" b="1"/>
            </a:lvl1pPr>
            <a:lvl2pPr marL="456485" indent="0">
              <a:buNone/>
              <a:defRPr sz="2000" b="1"/>
            </a:lvl2pPr>
            <a:lvl3pPr marL="912970" indent="0">
              <a:buNone/>
              <a:defRPr sz="1800" b="1"/>
            </a:lvl3pPr>
            <a:lvl4pPr marL="1369456" indent="0">
              <a:buNone/>
              <a:defRPr sz="1600" b="1"/>
            </a:lvl4pPr>
            <a:lvl5pPr marL="1825944" indent="0">
              <a:buNone/>
              <a:defRPr sz="1600" b="1"/>
            </a:lvl5pPr>
            <a:lvl6pPr marL="2282435" indent="0">
              <a:buNone/>
              <a:defRPr sz="1600" b="1"/>
            </a:lvl6pPr>
            <a:lvl7pPr marL="2738923" indent="0">
              <a:buNone/>
              <a:defRPr sz="1600" b="1"/>
            </a:lvl7pPr>
            <a:lvl8pPr marL="3195411" indent="0">
              <a:buNone/>
              <a:defRPr sz="1600" b="1"/>
            </a:lvl8pPr>
            <a:lvl9pPr marL="365189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8"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9" name="Rectangle 39"/>
          <p:cNvSpPr>
            <a:spLocks noGrp="1" noChangeArrowheads="1"/>
          </p:cNvSpPr>
          <p:nvPr>
            <p:ph type="sldNum" sz="quarter" idx="12"/>
          </p:nvPr>
        </p:nvSpPr>
        <p:spPr>
          <a:ln/>
        </p:spPr>
        <p:txBody>
          <a:bodyPr/>
          <a:lstStyle>
            <a:lvl1pPr>
              <a:defRPr/>
            </a:lvl1pPr>
          </a:lstStyle>
          <a:p>
            <a:pPr>
              <a:defRPr/>
            </a:pPr>
            <a:fld id="{0C056F25-3680-4BEC-B8C2-A063C0C70248}" type="slidenum">
              <a:rPr lang="en-ZA"/>
              <a:pPr>
                <a:defRPr/>
              </a:pPr>
              <a:t>‹#›</a:t>
            </a:fld>
            <a:endParaRPr lang="en-ZA" dirty="0"/>
          </a:p>
        </p:txBody>
      </p:sp>
    </p:spTree>
    <p:extLst>
      <p:ext uri="{BB962C8B-B14F-4D97-AF65-F5344CB8AC3E}">
        <p14:creationId xmlns:p14="http://schemas.microsoft.com/office/powerpoint/2010/main" val="3827571745"/>
      </p:ext>
    </p:extLst>
  </p:cSld>
  <p:clrMapOvr>
    <a:masterClrMapping/>
  </p:clrMapOvr>
  <p:transition spd="slow">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2"/>
          </p:nvPr>
        </p:nvSpPr>
        <p:spPr>
          <a:ln/>
        </p:spPr>
        <p:txBody>
          <a:bodyPr/>
          <a:lstStyle>
            <a:lvl1pPr>
              <a:defRPr/>
            </a:lvl1pPr>
          </a:lstStyle>
          <a:p>
            <a:pPr>
              <a:defRPr/>
            </a:pPr>
            <a:fld id="{282B3DB4-D1EE-4587-93C4-4FF933C6FA2F}" type="slidenum">
              <a:rPr lang="en-ZA"/>
              <a:pPr>
                <a:defRPr/>
              </a:pPr>
              <a:t>‹#›</a:t>
            </a:fld>
            <a:endParaRPr lang="en-ZA" dirty="0"/>
          </a:p>
        </p:txBody>
      </p:sp>
    </p:spTree>
    <p:extLst>
      <p:ext uri="{BB962C8B-B14F-4D97-AF65-F5344CB8AC3E}">
        <p14:creationId xmlns:p14="http://schemas.microsoft.com/office/powerpoint/2010/main" val="2827177393"/>
      </p:ext>
    </p:extLst>
  </p:cSld>
  <p:clrMapOvr>
    <a:masterClrMapping/>
  </p:clrMapOvr>
  <p:transition spd="slow">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3"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4" name="Rectangle 39"/>
          <p:cNvSpPr>
            <a:spLocks noGrp="1" noChangeArrowheads="1"/>
          </p:cNvSpPr>
          <p:nvPr>
            <p:ph type="sldNum" sz="quarter" idx="12"/>
          </p:nvPr>
        </p:nvSpPr>
        <p:spPr>
          <a:ln/>
        </p:spPr>
        <p:txBody>
          <a:bodyPr/>
          <a:lstStyle>
            <a:lvl1pPr>
              <a:defRPr/>
            </a:lvl1pPr>
          </a:lstStyle>
          <a:p>
            <a:pPr>
              <a:defRPr/>
            </a:pPr>
            <a:fld id="{FA82DE1E-D312-46DB-A07D-9E6D057E8F16}" type="slidenum">
              <a:rPr lang="en-ZA"/>
              <a:pPr>
                <a:defRPr/>
              </a:pPr>
              <a:t>‹#›</a:t>
            </a:fld>
            <a:endParaRPr lang="en-ZA" dirty="0"/>
          </a:p>
        </p:txBody>
      </p:sp>
    </p:spTree>
    <p:extLst>
      <p:ext uri="{BB962C8B-B14F-4D97-AF65-F5344CB8AC3E}">
        <p14:creationId xmlns:p14="http://schemas.microsoft.com/office/powerpoint/2010/main" val="3285668579"/>
      </p:ext>
    </p:extLst>
  </p:cSld>
  <p:clrMapOvr>
    <a:masterClrMapping/>
  </p:clrMapOvr>
  <p:transition spd="slow">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6485" indent="0">
              <a:buNone/>
              <a:defRPr sz="1200"/>
            </a:lvl2pPr>
            <a:lvl3pPr marL="912970" indent="0">
              <a:buNone/>
              <a:defRPr sz="1000"/>
            </a:lvl3pPr>
            <a:lvl4pPr marL="1369456" indent="0">
              <a:buNone/>
              <a:defRPr sz="900"/>
            </a:lvl4pPr>
            <a:lvl5pPr marL="1825944" indent="0">
              <a:buNone/>
              <a:defRPr sz="900"/>
            </a:lvl5pPr>
            <a:lvl6pPr marL="2282435" indent="0">
              <a:buNone/>
              <a:defRPr sz="900"/>
            </a:lvl6pPr>
            <a:lvl7pPr marL="2738923" indent="0">
              <a:buNone/>
              <a:defRPr sz="900"/>
            </a:lvl7pPr>
            <a:lvl8pPr marL="3195411" indent="0">
              <a:buNone/>
              <a:defRPr sz="900"/>
            </a:lvl8pPr>
            <a:lvl9pPr marL="3651899"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FA7BCFE1-40D4-4756-AA5D-8E5D4B46E183}" type="slidenum">
              <a:rPr lang="en-ZA"/>
              <a:pPr>
                <a:defRPr/>
              </a:pPr>
              <a:t>‹#›</a:t>
            </a:fld>
            <a:endParaRPr lang="en-ZA" dirty="0"/>
          </a:p>
        </p:txBody>
      </p:sp>
    </p:spTree>
    <p:extLst>
      <p:ext uri="{BB962C8B-B14F-4D97-AF65-F5344CB8AC3E}">
        <p14:creationId xmlns:p14="http://schemas.microsoft.com/office/powerpoint/2010/main" val="32050403"/>
      </p:ext>
    </p:extLst>
  </p:cSld>
  <p:clrMapOvr>
    <a:masterClrMapping/>
  </p:clrMapOvr>
  <p:transition spd="slow">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485" indent="0">
              <a:buNone/>
              <a:defRPr sz="2800"/>
            </a:lvl2pPr>
            <a:lvl3pPr marL="912970" indent="0">
              <a:buNone/>
              <a:defRPr sz="2400"/>
            </a:lvl3pPr>
            <a:lvl4pPr marL="1369456" indent="0">
              <a:buNone/>
              <a:defRPr sz="2000"/>
            </a:lvl4pPr>
            <a:lvl5pPr marL="1825944" indent="0">
              <a:buNone/>
              <a:defRPr sz="2000"/>
            </a:lvl5pPr>
            <a:lvl6pPr marL="2282435" indent="0">
              <a:buNone/>
              <a:defRPr sz="2000"/>
            </a:lvl6pPr>
            <a:lvl7pPr marL="2738923" indent="0">
              <a:buNone/>
              <a:defRPr sz="2000"/>
            </a:lvl7pPr>
            <a:lvl8pPr marL="3195411" indent="0">
              <a:buNone/>
              <a:defRPr sz="2000"/>
            </a:lvl8pPr>
            <a:lvl9pPr marL="3651899"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485" indent="0">
              <a:buNone/>
              <a:defRPr sz="1200"/>
            </a:lvl2pPr>
            <a:lvl3pPr marL="912970" indent="0">
              <a:buNone/>
              <a:defRPr sz="1000"/>
            </a:lvl3pPr>
            <a:lvl4pPr marL="1369456" indent="0">
              <a:buNone/>
              <a:defRPr sz="900"/>
            </a:lvl4pPr>
            <a:lvl5pPr marL="1825944" indent="0">
              <a:buNone/>
              <a:defRPr sz="900"/>
            </a:lvl5pPr>
            <a:lvl6pPr marL="2282435" indent="0">
              <a:buNone/>
              <a:defRPr sz="900"/>
            </a:lvl6pPr>
            <a:lvl7pPr marL="2738923" indent="0">
              <a:buNone/>
              <a:defRPr sz="900"/>
            </a:lvl7pPr>
            <a:lvl8pPr marL="3195411" indent="0">
              <a:buNone/>
              <a:defRPr sz="900"/>
            </a:lvl8pPr>
            <a:lvl9pPr marL="3651899"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4C01594F-89ED-424A-BA31-9027485B9A7A}" type="slidenum">
              <a:rPr lang="en-ZA"/>
              <a:pPr>
                <a:defRPr/>
              </a:pPr>
              <a:t>‹#›</a:t>
            </a:fld>
            <a:endParaRPr lang="en-ZA" dirty="0"/>
          </a:p>
        </p:txBody>
      </p:sp>
    </p:spTree>
    <p:extLst>
      <p:ext uri="{BB962C8B-B14F-4D97-AF65-F5344CB8AC3E}">
        <p14:creationId xmlns:p14="http://schemas.microsoft.com/office/powerpoint/2010/main" val="2725851244"/>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3163" name="Rectangle 91"/>
          <p:cNvSpPr>
            <a:spLocks noChangeArrowheads="1"/>
          </p:cNvSpPr>
          <p:nvPr/>
        </p:nvSpPr>
        <p:spPr bwMode="gray">
          <a:xfrm>
            <a:off x="-4761" y="2"/>
            <a:ext cx="9148763"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0" tIns="45711" rIns="91420" bIns="45711" anchor="ctr"/>
          <a:lstStyle/>
          <a:p>
            <a:endParaRPr lang="en-ZA" sz="1800" dirty="0">
              <a:solidFill>
                <a:srgbClr val="003896"/>
              </a:solidFill>
            </a:endParaRPr>
          </a:p>
        </p:txBody>
      </p:sp>
      <p:pic>
        <p:nvPicPr>
          <p:cNvPr id="3095" name="Picture 23" descr="d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63" y="2"/>
            <a:ext cx="1825626" cy="6858000"/>
          </a:xfrm>
          <a:prstGeom prst="rect">
            <a:avLst/>
          </a:prstGeom>
          <a:noFill/>
          <a:extLst>
            <a:ext uri="{909E8E84-426E-40DD-AFC4-6F175D3DCCD1}">
              <a14:hiddenFill xmlns:a14="http://schemas.microsoft.com/office/drawing/2010/main">
                <a:solidFill>
                  <a:srgbClr val="FFFFFF"/>
                </a:solidFill>
              </a14:hiddenFill>
            </a:ext>
          </a:extLst>
        </p:spPr>
      </p:pic>
      <p:sp>
        <p:nvSpPr>
          <p:cNvPr id="3173" name="Oval 101"/>
          <p:cNvSpPr>
            <a:spLocks noChangeArrowheads="1"/>
          </p:cNvSpPr>
          <p:nvPr/>
        </p:nvSpPr>
        <p:spPr bwMode="gray">
          <a:xfrm>
            <a:off x="368300" y="1300163"/>
            <a:ext cx="2298700" cy="2297112"/>
          </a:xfrm>
          <a:prstGeom prst="ellipse">
            <a:avLst/>
          </a:prstGeom>
          <a:solidFill>
            <a:srgbClr val="83725B"/>
          </a:solidFill>
          <a:ln w="9525">
            <a:solidFill>
              <a:srgbClr val="83725B"/>
            </a:solidFill>
            <a:round/>
            <a:headEnd/>
            <a:tailEnd/>
          </a:ln>
        </p:spPr>
        <p:txBody>
          <a:bodyPr lIns="91420" tIns="45711" rIns="91420" bIns="45711"/>
          <a:lstStyle/>
          <a:p>
            <a:endParaRPr lang="en-ZA" sz="1800" dirty="0">
              <a:solidFill>
                <a:srgbClr val="003896"/>
              </a:solidFill>
            </a:endParaRPr>
          </a:p>
        </p:txBody>
      </p:sp>
      <p:sp>
        <p:nvSpPr>
          <p:cNvPr id="3174" name="Oval 102" descr="coolers"/>
          <p:cNvSpPr>
            <a:spLocks noChangeArrowheads="1"/>
          </p:cNvSpPr>
          <p:nvPr/>
        </p:nvSpPr>
        <p:spPr bwMode="gray">
          <a:xfrm>
            <a:off x="436565" y="1362077"/>
            <a:ext cx="2162175" cy="2173288"/>
          </a:xfrm>
          <a:prstGeom prst="ellipse">
            <a:avLst/>
          </a:prstGeom>
          <a:blipFill dpi="0" rotWithShape="1">
            <a:blip r:embed="rId3"/>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lIns="91420" tIns="45711" rIns="91420" bIns="45711"/>
          <a:lstStyle/>
          <a:p>
            <a:endParaRPr lang="en-ZA" sz="1800" dirty="0">
              <a:solidFill>
                <a:srgbClr val="003896"/>
              </a:solidFill>
            </a:endParaRPr>
          </a:p>
        </p:txBody>
      </p:sp>
      <p:sp>
        <p:nvSpPr>
          <p:cNvPr id="3175" name="Oval 103"/>
          <p:cNvSpPr>
            <a:spLocks noChangeArrowheads="1"/>
          </p:cNvSpPr>
          <p:nvPr/>
        </p:nvSpPr>
        <p:spPr bwMode="gray">
          <a:xfrm>
            <a:off x="344490"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176" name="Oval 104"/>
          <p:cNvSpPr>
            <a:spLocks noChangeArrowheads="1"/>
          </p:cNvSpPr>
          <p:nvPr/>
        </p:nvSpPr>
        <p:spPr bwMode="gray">
          <a:xfrm>
            <a:off x="257177"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177" name="Oval 105"/>
          <p:cNvSpPr>
            <a:spLocks noChangeArrowheads="1"/>
          </p:cNvSpPr>
          <p:nvPr/>
        </p:nvSpPr>
        <p:spPr bwMode="gray">
          <a:xfrm>
            <a:off x="381003"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178" name="Oval 106"/>
          <p:cNvSpPr>
            <a:spLocks noChangeArrowheads="1"/>
          </p:cNvSpPr>
          <p:nvPr/>
        </p:nvSpPr>
        <p:spPr bwMode="gray">
          <a:xfrm>
            <a:off x="307977" y="1201740"/>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179" name="Oval 107"/>
          <p:cNvSpPr>
            <a:spLocks noChangeArrowheads="1"/>
          </p:cNvSpPr>
          <p:nvPr/>
        </p:nvSpPr>
        <p:spPr bwMode="gray">
          <a:xfrm>
            <a:off x="442915" y="1323977"/>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180" name="Oval 108"/>
          <p:cNvSpPr>
            <a:spLocks noChangeArrowheads="1"/>
          </p:cNvSpPr>
          <p:nvPr/>
        </p:nvSpPr>
        <p:spPr bwMode="gray">
          <a:xfrm>
            <a:off x="171452" y="1323977"/>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181" name="Oval 109"/>
          <p:cNvSpPr>
            <a:spLocks noChangeArrowheads="1"/>
          </p:cNvSpPr>
          <p:nvPr/>
        </p:nvSpPr>
        <p:spPr bwMode="gray">
          <a:xfrm>
            <a:off x="455615" y="1201740"/>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182" name="Oval 110"/>
          <p:cNvSpPr>
            <a:spLocks noChangeArrowheads="1"/>
          </p:cNvSpPr>
          <p:nvPr/>
        </p:nvSpPr>
        <p:spPr bwMode="gray">
          <a:xfrm>
            <a:off x="974727" y="669927"/>
            <a:ext cx="1173163" cy="1185863"/>
          </a:xfrm>
          <a:prstGeom prst="ellipse">
            <a:avLst/>
          </a:prstGeom>
          <a:solidFill>
            <a:srgbClr val="83725B"/>
          </a:solidFill>
          <a:ln w="9525">
            <a:solidFill>
              <a:srgbClr val="83725B"/>
            </a:solidFill>
            <a:miter lim="800000"/>
            <a:headEnd/>
            <a:tailEnd/>
          </a:ln>
        </p:spPr>
        <p:txBody>
          <a:bodyPr lIns="91420" tIns="45711" rIns="91420" bIns="45711"/>
          <a:lstStyle/>
          <a:p>
            <a:endParaRPr lang="en-ZA" sz="1800" dirty="0">
              <a:solidFill>
                <a:srgbClr val="003896"/>
              </a:solidFill>
            </a:endParaRPr>
          </a:p>
        </p:txBody>
      </p:sp>
      <p:sp>
        <p:nvSpPr>
          <p:cNvPr id="3183" name="Oval 111"/>
          <p:cNvSpPr>
            <a:spLocks noChangeArrowheads="1"/>
          </p:cNvSpPr>
          <p:nvPr/>
        </p:nvSpPr>
        <p:spPr bwMode="gray">
          <a:xfrm>
            <a:off x="998538" y="706440"/>
            <a:ext cx="1123950" cy="1123950"/>
          </a:xfrm>
          <a:prstGeom prst="ellipse">
            <a:avLst/>
          </a:prstGeom>
          <a:solidFill>
            <a:srgbClr val="8C7F6D"/>
          </a:solidFill>
          <a:ln w="9525">
            <a:solidFill>
              <a:srgbClr val="83725B"/>
            </a:solidFill>
            <a:miter lim="800000"/>
            <a:headEnd/>
            <a:tailEnd/>
          </a:ln>
        </p:spPr>
        <p:txBody>
          <a:bodyPr lIns="91420" tIns="45711" rIns="91420" bIns="45711"/>
          <a:lstStyle/>
          <a:p>
            <a:endParaRPr lang="en-ZA" sz="1800" dirty="0">
              <a:solidFill>
                <a:srgbClr val="003896"/>
              </a:solidFill>
            </a:endParaRPr>
          </a:p>
        </p:txBody>
      </p:sp>
      <p:sp>
        <p:nvSpPr>
          <p:cNvPr id="3184" name="Oval 112"/>
          <p:cNvSpPr>
            <a:spLocks noChangeArrowheads="1"/>
          </p:cNvSpPr>
          <p:nvPr/>
        </p:nvSpPr>
        <p:spPr bwMode="gray">
          <a:xfrm>
            <a:off x="949325" y="633415"/>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185" name="Oval 113"/>
          <p:cNvSpPr>
            <a:spLocks noChangeArrowheads="1"/>
          </p:cNvSpPr>
          <p:nvPr/>
        </p:nvSpPr>
        <p:spPr bwMode="gray">
          <a:xfrm>
            <a:off x="912815" y="633415"/>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186" name="Oval 114"/>
          <p:cNvSpPr>
            <a:spLocks noChangeArrowheads="1"/>
          </p:cNvSpPr>
          <p:nvPr/>
        </p:nvSpPr>
        <p:spPr bwMode="gray">
          <a:xfrm>
            <a:off x="974727" y="657227"/>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187" name="Oval 115"/>
          <p:cNvSpPr>
            <a:spLocks noChangeArrowheads="1"/>
          </p:cNvSpPr>
          <p:nvPr/>
        </p:nvSpPr>
        <p:spPr bwMode="gray">
          <a:xfrm>
            <a:off x="936625" y="620715"/>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188" name="Oval 116"/>
          <p:cNvSpPr>
            <a:spLocks noChangeArrowheads="1"/>
          </p:cNvSpPr>
          <p:nvPr/>
        </p:nvSpPr>
        <p:spPr bwMode="gray">
          <a:xfrm>
            <a:off x="998538" y="706440"/>
            <a:ext cx="1123950" cy="1123950"/>
          </a:xfrm>
          <a:prstGeom prst="ellipse">
            <a:avLst/>
          </a:prstGeom>
          <a:solidFill>
            <a:srgbClr val="83725B"/>
          </a:solidFill>
          <a:ln w="9525">
            <a:solidFill>
              <a:srgbClr val="83725B"/>
            </a:solidFill>
            <a:miter lim="800000"/>
            <a:headEnd/>
            <a:tailEnd/>
          </a:ln>
        </p:spPr>
        <p:txBody>
          <a:bodyPr lIns="91420" tIns="45711" rIns="91420" bIns="45711"/>
          <a:lstStyle/>
          <a:p>
            <a:endParaRPr lang="en-ZA" sz="1800" dirty="0">
              <a:solidFill>
                <a:srgbClr val="003896"/>
              </a:solidFill>
            </a:endParaRPr>
          </a:p>
        </p:txBody>
      </p:sp>
      <p:sp>
        <p:nvSpPr>
          <p:cNvPr id="3189" name="Oval 117"/>
          <p:cNvSpPr>
            <a:spLocks noChangeArrowheads="1"/>
          </p:cNvSpPr>
          <p:nvPr/>
        </p:nvSpPr>
        <p:spPr bwMode="gray">
          <a:xfrm>
            <a:off x="1011240" y="706438"/>
            <a:ext cx="1100137" cy="1100137"/>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190" name="Oval 118" descr="face"/>
          <p:cNvSpPr>
            <a:spLocks noChangeArrowheads="1"/>
          </p:cNvSpPr>
          <p:nvPr/>
        </p:nvSpPr>
        <p:spPr bwMode="gray">
          <a:xfrm>
            <a:off x="1004888" y="706440"/>
            <a:ext cx="1111250" cy="1112837"/>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lIns="91420" tIns="45711" rIns="91420" bIns="45711"/>
          <a:lstStyle/>
          <a:p>
            <a:endParaRPr lang="en-ZA" sz="1800" dirty="0">
              <a:solidFill>
                <a:srgbClr val="003896"/>
              </a:solidFill>
            </a:endParaRPr>
          </a:p>
        </p:txBody>
      </p:sp>
      <p:sp>
        <p:nvSpPr>
          <p:cNvPr id="3191" name="Oval 119"/>
          <p:cNvSpPr>
            <a:spLocks noChangeArrowheads="1"/>
          </p:cNvSpPr>
          <p:nvPr/>
        </p:nvSpPr>
        <p:spPr bwMode="gray">
          <a:xfrm>
            <a:off x="1011240" y="620715"/>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192" name="Oval 120"/>
          <p:cNvSpPr>
            <a:spLocks noChangeArrowheads="1"/>
          </p:cNvSpPr>
          <p:nvPr/>
        </p:nvSpPr>
        <p:spPr bwMode="gray">
          <a:xfrm>
            <a:off x="863602" y="695325"/>
            <a:ext cx="1222375" cy="120967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193" name="Oval 121"/>
          <p:cNvSpPr>
            <a:spLocks noChangeArrowheads="1"/>
          </p:cNvSpPr>
          <p:nvPr/>
        </p:nvSpPr>
        <p:spPr bwMode="gray">
          <a:xfrm>
            <a:off x="1011238" y="695325"/>
            <a:ext cx="1211262" cy="120967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194" name="Oval 122"/>
          <p:cNvSpPr>
            <a:spLocks noChangeArrowheads="1"/>
          </p:cNvSpPr>
          <p:nvPr/>
        </p:nvSpPr>
        <p:spPr bwMode="gray">
          <a:xfrm>
            <a:off x="419100" y="3178175"/>
            <a:ext cx="1925638" cy="1912938"/>
          </a:xfrm>
          <a:prstGeom prst="ellipse">
            <a:avLst/>
          </a:prstGeom>
          <a:solidFill>
            <a:srgbClr val="83725B"/>
          </a:solidFill>
          <a:ln w="9525">
            <a:solidFill>
              <a:srgbClr val="83725B"/>
            </a:solidFill>
            <a:miter lim="800000"/>
            <a:headEnd/>
            <a:tailEnd/>
          </a:ln>
        </p:spPr>
        <p:txBody>
          <a:bodyPr lIns="91420" tIns="45711" rIns="91420" bIns="45711"/>
          <a:lstStyle/>
          <a:p>
            <a:endParaRPr lang="en-ZA" sz="1800" dirty="0">
              <a:solidFill>
                <a:srgbClr val="003896"/>
              </a:solidFill>
            </a:endParaRPr>
          </a:p>
        </p:txBody>
      </p:sp>
      <p:sp>
        <p:nvSpPr>
          <p:cNvPr id="3195" name="Oval 123"/>
          <p:cNvSpPr>
            <a:spLocks noChangeArrowheads="1"/>
          </p:cNvSpPr>
          <p:nvPr/>
        </p:nvSpPr>
        <p:spPr bwMode="gray">
          <a:xfrm>
            <a:off x="481013" y="3227388"/>
            <a:ext cx="1801812" cy="1814512"/>
          </a:xfrm>
          <a:prstGeom prst="ellipse">
            <a:avLst/>
          </a:prstGeom>
          <a:solidFill>
            <a:srgbClr val="83725B"/>
          </a:solidFill>
          <a:ln w="9525">
            <a:solidFill>
              <a:srgbClr val="83725B"/>
            </a:solidFill>
            <a:miter lim="800000"/>
            <a:headEnd/>
            <a:tailEnd/>
          </a:ln>
        </p:spPr>
        <p:txBody>
          <a:bodyPr lIns="91420" tIns="45711" rIns="91420" bIns="45711"/>
          <a:lstStyle/>
          <a:p>
            <a:endParaRPr lang="en-ZA" sz="1800" dirty="0">
              <a:solidFill>
                <a:srgbClr val="003896"/>
              </a:solidFill>
            </a:endParaRPr>
          </a:p>
        </p:txBody>
      </p:sp>
      <p:sp>
        <p:nvSpPr>
          <p:cNvPr id="3196" name="Oval 124"/>
          <p:cNvSpPr>
            <a:spLocks noChangeArrowheads="1"/>
          </p:cNvSpPr>
          <p:nvPr/>
        </p:nvSpPr>
        <p:spPr bwMode="gray">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197" name="Oval 125"/>
          <p:cNvSpPr>
            <a:spLocks noChangeArrowheads="1"/>
          </p:cNvSpPr>
          <p:nvPr/>
        </p:nvSpPr>
        <p:spPr bwMode="gray">
          <a:xfrm>
            <a:off x="331790" y="3116263"/>
            <a:ext cx="1963737"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198" name="Oval 126"/>
          <p:cNvSpPr>
            <a:spLocks noChangeArrowheads="1"/>
          </p:cNvSpPr>
          <p:nvPr/>
        </p:nvSpPr>
        <p:spPr bwMode="gray">
          <a:xfrm>
            <a:off x="430215" y="3152775"/>
            <a:ext cx="1976437"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199" name="Oval 127"/>
          <p:cNvSpPr>
            <a:spLocks noChangeArrowheads="1"/>
          </p:cNvSpPr>
          <p:nvPr/>
        </p:nvSpPr>
        <p:spPr bwMode="gray">
          <a:xfrm>
            <a:off x="368300" y="3090865"/>
            <a:ext cx="1976438"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200" name="Oval 128" descr="new smal workers"/>
          <p:cNvSpPr>
            <a:spLocks noChangeArrowheads="1"/>
          </p:cNvSpPr>
          <p:nvPr/>
        </p:nvSpPr>
        <p:spPr bwMode="gray">
          <a:xfrm>
            <a:off x="482602" y="3227388"/>
            <a:ext cx="1801813" cy="1814512"/>
          </a:xfrm>
          <a:prstGeom prst="ellipse">
            <a:avLst/>
          </a:prstGeom>
          <a:blipFill dpi="0" rotWithShape="1">
            <a:blip r:embed="rId5">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lIns="91420" tIns="45711" rIns="91420" bIns="45711"/>
          <a:lstStyle/>
          <a:p>
            <a:endParaRPr lang="en-ZA" sz="1800" dirty="0">
              <a:solidFill>
                <a:srgbClr val="003896"/>
              </a:solidFill>
            </a:endParaRPr>
          </a:p>
        </p:txBody>
      </p:sp>
      <p:sp>
        <p:nvSpPr>
          <p:cNvPr id="3201" name="Oval 129"/>
          <p:cNvSpPr>
            <a:spLocks noChangeArrowheads="1"/>
          </p:cNvSpPr>
          <p:nvPr/>
        </p:nvSpPr>
        <p:spPr bwMode="gray">
          <a:xfrm>
            <a:off x="257177" y="3201990"/>
            <a:ext cx="1965325"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202" name="Oval 130"/>
          <p:cNvSpPr>
            <a:spLocks noChangeArrowheads="1"/>
          </p:cNvSpPr>
          <p:nvPr/>
        </p:nvSpPr>
        <p:spPr bwMode="gray">
          <a:xfrm>
            <a:off x="492125" y="3090865"/>
            <a:ext cx="1976438"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203" name="Oval 131"/>
          <p:cNvSpPr>
            <a:spLocks noChangeArrowheads="1"/>
          </p:cNvSpPr>
          <p:nvPr/>
        </p:nvSpPr>
        <p:spPr bwMode="gray">
          <a:xfrm>
            <a:off x="481013" y="3201990"/>
            <a:ext cx="1974850"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204" name="Oval 132"/>
          <p:cNvSpPr>
            <a:spLocks noChangeArrowheads="1"/>
          </p:cNvSpPr>
          <p:nvPr/>
        </p:nvSpPr>
        <p:spPr bwMode="gray">
          <a:xfrm>
            <a:off x="974727" y="4746627"/>
            <a:ext cx="1592263" cy="1604963"/>
          </a:xfrm>
          <a:prstGeom prst="ellipse">
            <a:avLst/>
          </a:prstGeom>
          <a:solidFill>
            <a:srgbClr val="83725B"/>
          </a:solidFill>
          <a:ln w="9525">
            <a:solidFill>
              <a:srgbClr val="83725B"/>
            </a:solidFill>
            <a:miter lim="800000"/>
            <a:headEnd/>
            <a:tailEnd/>
          </a:ln>
        </p:spPr>
        <p:txBody>
          <a:bodyPr lIns="91420" tIns="45711" rIns="91420" bIns="45711"/>
          <a:lstStyle/>
          <a:p>
            <a:endParaRPr lang="en-ZA" sz="1800" dirty="0">
              <a:solidFill>
                <a:srgbClr val="003896"/>
              </a:solidFill>
            </a:endParaRPr>
          </a:p>
        </p:txBody>
      </p:sp>
      <p:sp>
        <p:nvSpPr>
          <p:cNvPr id="3205" name="Oval 133"/>
          <p:cNvSpPr>
            <a:spLocks noChangeArrowheads="1"/>
          </p:cNvSpPr>
          <p:nvPr/>
        </p:nvSpPr>
        <p:spPr bwMode="gray">
          <a:xfrm>
            <a:off x="1023938" y="4795840"/>
            <a:ext cx="1493837" cy="1506537"/>
          </a:xfrm>
          <a:prstGeom prst="ellipse">
            <a:avLst/>
          </a:prstGeom>
          <a:solidFill>
            <a:srgbClr val="83725B"/>
          </a:solidFill>
          <a:ln w="9525">
            <a:solidFill>
              <a:srgbClr val="83725B"/>
            </a:solidFill>
            <a:miter lim="800000"/>
            <a:headEnd/>
            <a:tailEnd/>
          </a:ln>
        </p:spPr>
        <p:txBody>
          <a:bodyPr lIns="91420" tIns="45711" rIns="91420" bIns="45711"/>
          <a:lstStyle/>
          <a:p>
            <a:endParaRPr lang="en-ZA" sz="1800" dirty="0">
              <a:solidFill>
                <a:srgbClr val="003896"/>
              </a:solidFill>
            </a:endParaRPr>
          </a:p>
        </p:txBody>
      </p:sp>
      <p:sp>
        <p:nvSpPr>
          <p:cNvPr id="3206" name="Oval 134"/>
          <p:cNvSpPr>
            <a:spLocks noChangeArrowheads="1"/>
          </p:cNvSpPr>
          <p:nvPr/>
        </p:nvSpPr>
        <p:spPr bwMode="gray">
          <a:xfrm>
            <a:off x="949327" y="4697415"/>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207" name="Oval 135"/>
          <p:cNvSpPr>
            <a:spLocks noChangeArrowheads="1"/>
          </p:cNvSpPr>
          <p:nvPr/>
        </p:nvSpPr>
        <p:spPr bwMode="gray">
          <a:xfrm>
            <a:off x="900113" y="4697415"/>
            <a:ext cx="1630362"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208" name="Oval 136"/>
          <p:cNvSpPr>
            <a:spLocks noChangeArrowheads="1"/>
          </p:cNvSpPr>
          <p:nvPr/>
        </p:nvSpPr>
        <p:spPr bwMode="gray">
          <a:xfrm>
            <a:off x="987427"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209" name="Oval 137"/>
          <p:cNvSpPr>
            <a:spLocks noChangeArrowheads="1"/>
          </p:cNvSpPr>
          <p:nvPr/>
        </p:nvSpPr>
        <p:spPr bwMode="gray">
          <a:xfrm>
            <a:off x="925515" y="4684713"/>
            <a:ext cx="1641475"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210" name="Oval 138" descr="boom"/>
          <p:cNvSpPr>
            <a:spLocks noChangeArrowheads="1"/>
          </p:cNvSpPr>
          <p:nvPr/>
        </p:nvSpPr>
        <p:spPr bwMode="gray">
          <a:xfrm>
            <a:off x="1012825" y="4791075"/>
            <a:ext cx="1506538" cy="1519238"/>
          </a:xfrm>
          <a:prstGeom prst="ellipse">
            <a:avLst/>
          </a:prstGeom>
          <a:blipFill dpi="0" rotWithShape="1">
            <a:blip r:embed="rId6">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lIns="91420" tIns="45711" rIns="91420" bIns="45711"/>
          <a:lstStyle/>
          <a:p>
            <a:endParaRPr lang="en-ZA" sz="1800" dirty="0">
              <a:solidFill>
                <a:srgbClr val="003896"/>
              </a:solidFill>
            </a:endParaRPr>
          </a:p>
        </p:txBody>
      </p:sp>
      <p:sp>
        <p:nvSpPr>
          <p:cNvPr id="3211" name="Oval 139"/>
          <p:cNvSpPr>
            <a:spLocks noChangeArrowheads="1"/>
          </p:cNvSpPr>
          <p:nvPr/>
        </p:nvSpPr>
        <p:spPr bwMode="gray">
          <a:xfrm>
            <a:off x="838202" y="4770440"/>
            <a:ext cx="1630363"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212" name="Oval 140"/>
          <p:cNvSpPr>
            <a:spLocks noChangeArrowheads="1"/>
          </p:cNvSpPr>
          <p:nvPr/>
        </p:nvSpPr>
        <p:spPr bwMode="gray">
          <a:xfrm>
            <a:off x="1023938" y="4770440"/>
            <a:ext cx="1643062"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213" name="Oval 141"/>
          <p:cNvSpPr>
            <a:spLocks noChangeArrowheads="1"/>
          </p:cNvSpPr>
          <p:nvPr/>
        </p:nvSpPr>
        <p:spPr bwMode="gray">
          <a:xfrm>
            <a:off x="1036640" y="4684713"/>
            <a:ext cx="1630362"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20" tIns="45711" rIns="91420" bIns="45711"/>
          <a:lstStyle/>
          <a:p>
            <a:endParaRPr lang="en-ZA" sz="1800" dirty="0">
              <a:solidFill>
                <a:srgbClr val="003896"/>
              </a:solidFill>
            </a:endParaRPr>
          </a:p>
        </p:txBody>
      </p:sp>
      <p:sp>
        <p:nvSpPr>
          <p:cNvPr id="3075" name="Rectangle 3"/>
          <p:cNvSpPr>
            <a:spLocks noGrp="1" noChangeArrowheads="1"/>
          </p:cNvSpPr>
          <p:nvPr>
            <p:ph type="ctrTitle"/>
          </p:nvPr>
        </p:nvSpPr>
        <p:spPr bwMode="gray">
          <a:xfrm>
            <a:off x="3059115" y="3627805"/>
            <a:ext cx="5545137" cy="320309"/>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bwMode="gray">
          <a:xfrm>
            <a:off x="3059115" y="4092576"/>
            <a:ext cx="5545137" cy="251222"/>
          </a:xfrm>
        </p:spPr>
        <p:txBody>
          <a:bodyPr/>
          <a:lstStyle>
            <a:lvl1pPr>
              <a:defRPr>
                <a:solidFill>
                  <a:srgbClr val="83725B"/>
                </a:solidFill>
              </a:defRPr>
            </a:lvl1pPr>
          </a:lstStyle>
          <a:p>
            <a:pPr lvl="0"/>
            <a:r>
              <a:rPr lang="en-ZA" noProof="0"/>
              <a:t>Click to edit Master subtitle style</a:t>
            </a:r>
          </a:p>
        </p:txBody>
      </p:sp>
      <p:sp>
        <p:nvSpPr>
          <p:cNvPr id="3227" name="Working Draft Text" hidden="1"/>
          <p:cNvSpPr txBox="1">
            <a:spLocks noChangeArrowheads="1"/>
          </p:cNvSpPr>
          <p:nvPr/>
        </p:nvSpPr>
        <p:spPr bwMode="gray">
          <a:xfrm>
            <a:off x="3059114" y="1160464"/>
            <a:ext cx="1014109"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ZA" sz="900" b="1" dirty="0">
                <a:solidFill>
                  <a:srgbClr val="003896"/>
                </a:solidFill>
              </a:rPr>
              <a:t>WORKING DRAFT</a:t>
            </a:r>
          </a:p>
        </p:txBody>
      </p:sp>
      <p:sp>
        <p:nvSpPr>
          <p:cNvPr id="3228" name="Working Draft" hidden="1"/>
          <p:cNvSpPr txBox="1">
            <a:spLocks noChangeArrowheads="1"/>
          </p:cNvSpPr>
          <p:nvPr/>
        </p:nvSpPr>
        <p:spPr bwMode="gray">
          <a:xfrm>
            <a:off x="3059113" y="1316041"/>
            <a:ext cx="3270126"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900" dirty="0">
                <a:solidFill>
                  <a:srgbClr val="003896"/>
                </a:solidFill>
              </a:rPr>
              <a:t>Last Modified 2015/03/15 10:53 PM South Africa Standard Time</a:t>
            </a:r>
            <a:endParaRPr lang="en-ZA" sz="900" dirty="0">
              <a:solidFill>
                <a:srgbClr val="003896"/>
              </a:solidFill>
            </a:endParaRPr>
          </a:p>
        </p:txBody>
      </p:sp>
      <p:sp>
        <p:nvSpPr>
          <p:cNvPr id="3229" name="Printed" hidden="1"/>
          <p:cNvSpPr txBox="1">
            <a:spLocks noChangeArrowheads="1"/>
          </p:cNvSpPr>
          <p:nvPr/>
        </p:nvSpPr>
        <p:spPr bwMode="gray">
          <a:xfrm>
            <a:off x="3059116" y="1473201"/>
            <a:ext cx="2949525"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900" dirty="0">
                <a:solidFill>
                  <a:srgbClr val="003896"/>
                </a:solidFill>
              </a:rPr>
              <a:t>Printed 2015/03/15 10:40 PM South Africa Standard Time</a:t>
            </a:r>
            <a:endParaRPr lang="en-ZA" sz="900" dirty="0">
              <a:solidFill>
                <a:srgbClr val="003896"/>
              </a:solidFill>
            </a:endParaRPr>
          </a:p>
        </p:txBody>
      </p:sp>
      <p:grpSp>
        <p:nvGrpSpPr>
          <p:cNvPr id="3240" name="McK Title Elements"/>
          <p:cNvGrpSpPr>
            <a:grpSpLocks/>
          </p:cNvGrpSpPr>
          <p:nvPr/>
        </p:nvGrpSpPr>
        <p:grpSpPr bwMode="auto">
          <a:xfrm>
            <a:off x="3059115" y="4927611"/>
            <a:ext cx="4935537" cy="490538"/>
            <a:chOff x="1927" y="3104"/>
            <a:chExt cx="3109" cy="309"/>
          </a:xfrm>
        </p:grpSpPr>
        <p:sp>
          <p:nvSpPr>
            <p:cNvPr id="3230" name="McK Document type" hidden="1"/>
            <p:cNvSpPr txBox="1">
              <a:spLocks noChangeArrowheads="1"/>
            </p:cNvSpPr>
            <p:nvPr userDrawn="1"/>
          </p:nvSpPr>
          <p:spPr bwMode="gray">
            <a:xfrm>
              <a:off x="1927" y="3104"/>
              <a:ext cx="3109" cy="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p>
              <a:r>
                <a:rPr lang="en-ZA" sz="1400" dirty="0">
                  <a:solidFill>
                    <a:srgbClr val="003896"/>
                  </a:solidFill>
                </a:rPr>
                <a:t>Document type</a:t>
              </a:r>
            </a:p>
          </p:txBody>
        </p:sp>
        <p:sp>
          <p:nvSpPr>
            <p:cNvPr id="3231" name="McK Date" hidden="1"/>
            <p:cNvSpPr txBox="1">
              <a:spLocks noChangeArrowheads="1"/>
            </p:cNvSpPr>
            <p:nvPr userDrawn="1"/>
          </p:nvSpPr>
          <p:spPr bwMode="gray">
            <a:xfrm>
              <a:off x="1927" y="3275"/>
              <a:ext cx="3109" cy="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ZA" sz="1400" dirty="0">
                  <a:solidFill>
                    <a:srgbClr val="003896"/>
                  </a:solidFill>
                </a:rPr>
                <a:t>Date</a:t>
              </a:r>
            </a:p>
          </p:txBody>
        </p:sp>
      </p:grpSp>
      <p:sp>
        <p:nvSpPr>
          <p:cNvPr id="3235" name="doc id" hidden="1"/>
          <p:cNvSpPr>
            <a:spLocks noChangeArrowheads="1"/>
          </p:cNvSpPr>
          <p:nvPr/>
        </p:nvSpPr>
        <p:spPr bwMode="gray">
          <a:xfrm>
            <a:off x="8010527" y="47628"/>
            <a:ext cx="995363"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895350">
              <a:defRPr>
                <a:solidFill>
                  <a:schemeClr val="tx1"/>
                </a:solidFill>
                <a:latin typeface="Arial" charset="0"/>
                <a:cs typeface="Arial" charset="0"/>
              </a:defRPr>
            </a:lvl1pPr>
            <a:lvl2pPr marL="447675" defTabSz="895350">
              <a:defRPr>
                <a:solidFill>
                  <a:schemeClr val="tx1"/>
                </a:solidFill>
                <a:latin typeface="Arial" charset="0"/>
                <a:cs typeface="Arial" charset="0"/>
              </a:defRPr>
            </a:lvl2pPr>
            <a:lvl3pPr marL="895350" defTabSz="895350">
              <a:defRPr>
                <a:solidFill>
                  <a:schemeClr val="tx1"/>
                </a:solidFill>
                <a:latin typeface="Arial" charset="0"/>
                <a:cs typeface="Arial" charset="0"/>
              </a:defRPr>
            </a:lvl3pPr>
            <a:lvl4pPr marL="1344613" defTabSz="895350">
              <a:defRPr>
                <a:solidFill>
                  <a:schemeClr val="tx1"/>
                </a:solidFill>
                <a:latin typeface="Arial" charset="0"/>
                <a:cs typeface="Arial" charset="0"/>
              </a:defRPr>
            </a:lvl4pPr>
            <a:lvl5pPr marL="1792288" defTabSz="895350">
              <a:defRPr>
                <a:solidFill>
                  <a:schemeClr val="tx1"/>
                </a:solidFill>
                <a:latin typeface="Arial" charset="0"/>
                <a:cs typeface="Arial" charset="0"/>
              </a:defRPr>
            </a:lvl5pPr>
            <a:lvl6pPr marL="2249488" defTabSz="895350" fontAlgn="base">
              <a:spcBef>
                <a:spcPct val="0"/>
              </a:spcBef>
              <a:spcAft>
                <a:spcPct val="0"/>
              </a:spcAft>
              <a:defRPr>
                <a:solidFill>
                  <a:schemeClr val="tx1"/>
                </a:solidFill>
                <a:latin typeface="Arial" charset="0"/>
                <a:cs typeface="Arial" charset="0"/>
              </a:defRPr>
            </a:lvl6pPr>
            <a:lvl7pPr marL="2706688" defTabSz="895350" fontAlgn="base">
              <a:spcBef>
                <a:spcPct val="0"/>
              </a:spcBef>
              <a:spcAft>
                <a:spcPct val="0"/>
              </a:spcAft>
              <a:defRPr>
                <a:solidFill>
                  <a:schemeClr val="tx1"/>
                </a:solidFill>
                <a:latin typeface="Arial" charset="0"/>
                <a:cs typeface="Arial" charset="0"/>
              </a:defRPr>
            </a:lvl7pPr>
            <a:lvl8pPr marL="3163888" defTabSz="895350" fontAlgn="base">
              <a:spcBef>
                <a:spcPct val="0"/>
              </a:spcBef>
              <a:spcAft>
                <a:spcPct val="0"/>
              </a:spcAft>
              <a:defRPr>
                <a:solidFill>
                  <a:schemeClr val="tx1"/>
                </a:solidFill>
                <a:latin typeface="Arial" charset="0"/>
                <a:cs typeface="Arial" charset="0"/>
              </a:defRPr>
            </a:lvl8pPr>
            <a:lvl9pPr marL="3621088" defTabSz="895350" fontAlgn="base">
              <a:spcBef>
                <a:spcPct val="0"/>
              </a:spcBef>
              <a:spcAft>
                <a:spcPct val="0"/>
              </a:spcAft>
              <a:defRPr>
                <a:solidFill>
                  <a:schemeClr val="tx1"/>
                </a:solidFill>
                <a:latin typeface="Arial" charset="0"/>
                <a:cs typeface="Arial" charset="0"/>
              </a:defRPr>
            </a:lvl9pPr>
          </a:lstStyle>
          <a:p>
            <a:pPr algn="r"/>
            <a:r>
              <a:rPr lang="cs-CZ" sz="800" dirty="0">
                <a:solidFill>
                  <a:srgbClr val="000000"/>
                </a:solidFill>
              </a:rPr>
              <a:t>TVM-AAA123-20091218-</a:t>
            </a:r>
          </a:p>
        </p:txBody>
      </p:sp>
      <p:pic>
        <p:nvPicPr>
          <p:cNvPr id="3244" name="Picture 172"/>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gray">
          <a:xfrm>
            <a:off x="6800850" y="319088"/>
            <a:ext cx="2146300" cy="5445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8123616"/>
      </p:ext>
    </p:extLst>
  </p:cSld>
  <p:clrMapOvr>
    <a:masterClrMapping/>
  </p:clrMapOvr>
  <p:transition spd="slow">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ECED25C3-8F4A-4DDF-9C2D-1E58FD6B847C}" type="slidenum">
              <a:rPr lang="en-ZA"/>
              <a:pPr>
                <a:defRPr/>
              </a:pPr>
              <a:t>‹#›</a:t>
            </a:fld>
            <a:endParaRPr lang="en-ZA" dirty="0"/>
          </a:p>
        </p:txBody>
      </p:sp>
    </p:spTree>
    <p:extLst>
      <p:ext uri="{BB962C8B-B14F-4D97-AF65-F5344CB8AC3E}">
        <p14:creationId xmlns:p14="http://schemas.microsoft.com/office/powerpoint/2010/main" val="2428976744"/>
      </p:ext>
    </p:extLst>
  </p:cSld>
  <p:clrMapOvr>
    <a:masterClrMapping/>
  </p:clrMapOvr>
  <p:transition spd="slow">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6" y="166697"/>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97"/>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F845A421-754D-4BCA-97FD-A791C3D3216F}" type="slidenum">
              <a:rPr lang="en-ZA"/>
              <a:pPr>
                <a:defRPr/>
              </a:pPr>
              <a:t>‹#›</a:t>
            </a:fld>
            <a:endParaRPr lang="en-ZA" dirty="0"/>
          </a:p>
        </p:txBody>
      </p:sp>
    </p:spTree>
    <p:extLst>
      <p:ext uri="{BB962C8B-B14F-4D97-AF65-F5344CB8AC3E}">
        <p14:creationId xmlns:p14="http://schemas.microsoft.com/office/powerpoint/2010/main" val="2345622230"/>
      </p:ext>
    </p:extLst>
  </p:cSld>
  <p:clrMapOvr>
    <a:masterClrMapping/>
  </p:clrMapOvr>
  <p:transition spd="slow">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72" y="166697"/>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2"/>
          </p:nvPr>
        </p:nvSpPr>
        <p:spPr>
          <a:ln/>
        </p:spPr>
        <p:txBody>
          <a:bodyPr/>
          <a:lstStyle>
            <a:lvl1pPr>
              <a:defRPr/>
            </a:lvl1pPr>
          </a:lstStyle>
          <a:p>
            <a:pPr>
              <a:defRPr/>
            </a:pPr>
            <a:fld id="{A346C6E6-BB27-42AE-86B4-F07410459798}" type="slidenum">
              <a:rPr lang="en-ZA"/>
              <a:pPr>
                <a:defRPr/>
              </a:pPr>
              <a:t>‹#›</a:t>
            </a:fld>
            <a:endParaRPr lang="en-ZA" dirty="0"/>
          </a:p>
        </p:txBody>
      </p:sp>
    </p:spTree>
    <p:extLst>
      <p:ext uri="{BB962C8B-B14F-4D97-AF65-F5344CB8AC3E}">
        <p14:creationId xmlns:p14="http://schemas.microsoft.com/office/powerpoint/2010/main" val="3740481555"/>
      </p:ext>
    </p:extLst>
  </p:cSld>
  <p:clrMapOvr>
    <a:masterClrMapping/>
  </p:clrMapOvr>
  <p:transition spd="slow">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ext Placeholder 2"/>
          <p:cNvSpPr>
            <a:spLocks noGrp="1"/>
          </p:cNvSpPr>
          <p:nvPr>
            <p:ph type="body" sz="half" idx="1"/>
          </p:nvPr>
        </p:nvSpPr>
        <p:spPr>
          <a:xfrm>
            <a:off x="436563" y="1436688"/>
            <a:ext cx="4113212"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7"/>
          <p:cNvSpPr>
            <a:spLocks noGrp="1" noChangeArrowheads="1"/>
          </p:cNvSpPr>
          <p:nvPr>
            <p:ph type="dt" sz="half" idx="10"/>
          </p:nvPr>
        </p:nvSpPr>
        <p:spPr/>
        <p:txBody>
          <a:bodyPr/>
          <a:lstStyle>
            <a:lvl1pPr>
              <a:defRPr/>
            </a:lvl1pPr>
          </a:lstStyle>
          <a:p>
            <a:pPr>
              <a:defRPr/>
            </a:pPr>
            <a:r>
              <a:rPr lang="en-US"/>
              <a:t>25 March 2015</a:t>
            </a:r>
            <a:endParaRPr lang="en-ZA" dirty="0"/>
          </a:p>
        </p:txBody>
      </p:sp>
      <p:sp>
        <p:nvSpPr>
          <p:cNvPr id="6" name="Rectangle 38"/>
          <p:cNvSpPr>
            <a:spLocks noGrp="1" noChangeArrowheads="1"/>
          </p:cNvSpPr>
          <p:nvPr>
            <p:ph type="ftr" sz="quarter" idx="11"/>
          </p:nvPr>
        </p:nvSpPr>
        <p:spPr/>
        <p:txBody>
          <a:bodyPr/>
          <a:lstStyle>
            <a:lvl1pPr>
              <a:defRPr/>
            </a:lvl1pPr>
          </a:lstStyle>
          <a:p>
            <a:pPr>
              <a:defRPr/>
            </a:pPr>
            <a:endParaRPr lang="en-GB" dirty="0"/>
          </a:p>
        </p:txBody>
      </p:sp>
      <p:sp>
        <p:nvSpPr>
          <p:cNvPr id="7" name="Rectangle 39"/>
          <p:cNvSpPr>
            <a:spLocks noGrp="1" noChangeArrowheads="1"/>
          </p:cNvSpPr>
          <p:nvPr>
            <p:ph type="sldNum" sz="quarter" idx="12"/>
          </p:nvPr>
        </p:nvSpPr>
        <p:spPr/>
        <p:txBody>
          <a:bodyPr/>
          <a:lstStyle>
            <a:lvl1pPr>
              <a:defRPr/>
            </a:lvl1pPr>
          </a:lstStyle>
          <a:p>
            <a:pPr>
              <a:defRPr/>
            </a:pPr>
            <a:fld id="{74E2DF47-31D2-488C-9E02-AA50E2928B12}" type="slidenum">
              <a:rPr lang="en-ZA"/>
              <a:pPr>
                <a:defRPr/>
              </a:pPr>
              <a:t>‹#›</a:t>
            </a:fld>
            <a:endParaRPr lang="en-ZA" dirty="0"/>
          </a:p>
        </p:txBody>
      </p:sp>
    </p:spTree>
    <p:extLst>
      <p:ext uri="{BB962C8B-B14F-4D97-AF65-F5344CB8AC3E}">
        <p14:creationId xmlns:p14="http://schemas.microsoft.com/office/powerpoint/2010/main" val="2130308642"/>
      </p:ext>
    </p:extLst>
  </p:cSld>
  <p:clrMapOvr>
    <a:masterClrMapping/>
  </p:clrMapOvr>
  <p:transition spd="slow">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sz="1800"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4235599916"/>
      </p:ext>
    </p:extLst>
  </p:cSld>
  <p:clrMapOvr>
    <a:masterClrMapping/>
  </p:clrMapOvr>
  <p:transition spd="slow">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r>
              <a:rPr lang="en-US"/>
              <a:t>25 March 2015</a:t>
            </a: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8F83F1EA-F290-4C67-A8B2-7DE78D7D0F05}" type="slidenum">
              <a:rPr lang="en-ZA"/>
              <a:pPr>
                <a:defRPr/>
              </a:pPr>
              <a:t>‹#›</a:t>
            </a:fld>
            <a:endParaRPr lang="en-ZA" dirty="0"/>
          </a:p>
        </p:txBody>
      </p:sp>
    </p:spTree>
    <p:extLst>
      <p:ext uri="{BB962C8B-B14F-4D97-AF65-F5344CB8AC3E}">
        <p14:creationId xmlns:p14="http://schemas.microsoft.com/office/powerpoint/2010/main" val="81966905"/>
      </p:ext>
    </p:extLst>
  </p:cSld>
  <p:clrMapOvr>
    <a:masterClrMapping/>
  </p:clrMapOvr>
  <p:transition spd="slow">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25 March 2015</a:t>
            </a: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5F866DFD-4EB6-44BB-A95B-70E70FE6829E}" type="slidenum">
              <a:rPr lang="en-ZA"/>
              <a:pPr>
                <a:defRPr/>
              </a:pPr>
              <a:t>‹#›</a:t>
            </a:fld>
            <a:endParaRPr lang="en-ZA" dirty="0"/>
          </a:p>
        </p:txBody>
      </p:sp>
    </p:spTree>
    <p:extLst>
      <p:ext uri="{BB962C8B-B14F-4D97-AF65-F5344CB8AC3E}">
        <p14:creationId xmlns:p14="http://schemas.microsoft.com/office/powerpoint/2010/main" val="275527081"/>
      </p:ext>
    </p:extLst>
  </p:cSld>
  <p:clrMapOvr>
    <a:masterClrMapping/>
  </p:clrMapOvr>
  <p:transition spd="slow">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r>
              <a:rPr lang="en-US"/>
              <a:t>25 March 2015</a:t>
            </a: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BF9BAA55-4716-4AB5-8DB1-D61C92EA7171}" type="slidenum">
              <a:rPr lang="en-ZA"/>
              <a:pPr>
                <a:defRPr/>
              </a:pPr>
              <a:t>‹#›</a:t>
            </a:fld>
            <a:endParaRPr lang="en-ZA" dirty="0"/>
          </a:p>
        </p:txBody>
      </p:sp>
    </p:spTree>
    <p:extLst>
      <p:ext uri="{BB962C8B-B14F-4D97-AF65-F5344CB8AC3E}">
        <p14:creationId xmlns:p14="http://schemas.microsoft.com/office/powerpoint/2010/main" val="1249396314"/>
      </p:ext>
    </p:extLst>
  </p:cSld>
  <p:clrMapOvr>
    <a:masterClrMapping/>
  </p:clrMapOvr>
  <p:transition spd="slow">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r>
              <a:rPr lang="en-US"/>
              <a:t>25 March 2015</a:t>
            </a:r>
            <a:endParaRPr lang="en-ZA" dirty="0"/>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9" name="Slide Number Placeholder 8"/>
          <p:cNvSpPr>
            <a:spLocks noGrp="1"/>
          </p:cNvSpPr>
          <p:nvPr>
            <p:ph type="sldNum" sz="quarter" idx="12"/>
          </p:nvPr>
        </p:nvSpPr>
        <p:spPr/>
        <p:txBody>
          <a:bodyPr/>
          <a:lstStyle>
            <a:lvl1pPr>
              <a:defRPr/>
            </a:lvl1pPr>
          </a:lstStyle>
          <a:p>
            <a:pPr>
              <a:defRPr/>
            </a:pPr>
            <a:fld id="{997354F0-130F-4A49-BA39-04BCF0FB890C}" type="slidenum">
              <a:rPr lang="en-ZA"/>
              <a:pPr>
                <a:defRPr/>
              </a:pPr>
              <a:t>‹#›</a:t>
            </a:fld>
            <a:endParaRPr lang="en-ZA" dirty="0"/>
          </a:p>
        </p:txBody>
      </p:sp>
    </p:spTree>
    <p:extLst>
      <p:ext uri="{BB962C8B-B14F-4D97-AF65-F5344CB8AC3E}">
        <p14:creationId xmlns:p14="http://schemas.microsoft.com/office/powerpoint/2010/main" val="1257308002"/>
      </p:ext>
    </p:extLst>
  </p:cSld>
  <p:clrMapOvr>
    <a:masterClrMapping/>
  </p:clrMapOvr>
  <p:transition spd="slow">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r>
              <a:rPr lang="en-US"/>
              <a:t>25 March 2015</a:t>
            </a:r>
            <a:endParaRPr lang="en-ZA" dirty="0"/>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5" name="Slide Number Placeholder 4"/>
          <p:cNvSpPr>
            <a:spLocks noGrp="1"/>
          </p:cNvSpPr>
          <p:nvPr>
            <p:ph type="sldNum" sz="quarter" idx="12"/>
          </p:nvPr>
        </p:nvSpPr>
        <p:spPr/>
        <p:txBody>
          <a:bodyPr/>
          <a:lstStyle>
            <a:lvl1pPr>
              <a:defRPr/>
            </a:lvl1pPr>
          </a:lstStyle>
          <a:p>
            <a:pPr>
              <a:defRPr/>
            </a:pPr>
            <a:fld id="{30BBE8D6-F8EE-44B8-B7C1-A4ED822DEAFE}" type="slidenum">
              <a:rPr lang="en-ZA"/>
              <a:pPr>
                <a:defRPr/>
              </a:pPr>
              <a:t>‹#›</a:t>
            </a:fld>
            <a:endParaRPr lang="en-ZA" dirty="0"/>
          </a:p>
        </p:txBody>
      </p:sp>
    </p:spTree>
    <p:extLst>
      <p:ext uri="{BB962C8B-B14F-4D97-AF65-F5344CB8AC3E}">
        <p14:creationId xmlns:p14="http://schemas.microsoft.com/office/powerpoint/2010/main" val="225774357"/>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Slide Number Placeholder 3"/>
          <p:cNvSpPr>
            <a:spLocks noGrp="1"/>
          </p:cNvSpPr>
          <p:nvPr>
            <p:ph type="sldNum" sz="quarter" idx="10"/>
          </p:nvPr>
        </p:nvSpPr>
        <p:spPr/>
        <p:txBody>
          <a:bodyPr/>
          <a:lstStyle>
            <a:lvl1pPr>
              <a:defRPr/>
            </a:lvl1pPr>
          </a:lstStyle>
          <a:p>
            <a:fld id="{7A0A57C0-3A38-48B4-ACC0-4BAABA26CE65}" type="slidenum">
              <a:rPr lang="en-ZA"/>
              <a:pPr/>
              <a:t>‹#›</a:t>
            </a:fld>
            <a:endParaRPr lang="en-ZA" dirty="0"/>
          </a:p>
        </p:txBody>
      </p:sp>
    </p:spTree>
    <p:extLst>
      <p:ext uri="{BB962C8B-B14F-4D97-AF65-F5344CB8AC3E}">
        <p14:creationId xmlns:p14="http://schemas.microsoft.com/office/powerpoint/2010/main" val="53406138"/>
      </p:ext>
    </p:extLst>
  </p:cSld>
  <p:clrMapOvr>
    <a:masterClrMapping/>
  </p:clrMapOvr>
  <p:transition spd="slow">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en-US"/>
              <a:t>25 March 2015</a:t>
            </a:r>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4" name="Slide Number Placeholder 3"/>
          <p:cNvSpPr>
            <a:spLocks noGrp="1"/>
          </p:cNvSpPr>
          <p:nvPr>
            <p:ph type="sldNum" sz="quarter" idx="12"/>
          </p:nvPr>
        </p:nvSpPr>
        <p:spPr/>
        <p:txBody>
          <a:bodyPr/>
          <a:lstStyle>
            <a:lvl1pPr>
              <a:defRPr/>
            </a:lvl1pPr>
          </a:lstStyle>
          <a:p>
            <a:pPr>
              <a:defRPr/>
            </a:pPr>
            <a:fld id="{228ED3C7-2BDC-419D-BA46-4685D4261234}" type="slidenum">
              <a:rPr lang="en-ZA"/>
              <a:pPr>
                <a:defRPr/>
              </a:pPr>
              <a:t>‹#›</a:t>
            </a:fld>
            <a:endParaRPr lang="en-ZA" dirty="0"/>
          </a:p>
        </p:txBody>
      </p:sp>
    </p:spTree>
    <p:extLst>
      <p:ext uri="{BB962C8B-B14F-4D97-AF65-F5344CB8AC3E}">
        <p14:creationId xmlns:p14="http://schemas.microsoft.com/office/powerpoint/2010/main" val="3027419409"/>
      </p:ext>
    </p:extLst>
  </p:cSld>
  <p:clrMapOvr>
    <a:masterClrMapping/>
  </p:clrMapOvr>
  <p:transition spd="slow">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a:t>25 March 2015</a:t>
            </a: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5CE9632F-4A19-4E6B-B2D4-49FB149BF4CC}" type="slidenum">
              <a:rPr lang="en-ZA"/>
              <a:pPr>
                <a:defRPr/>
              </a:pPr>
              <a:t>‹#›</a:t>
            </a:fld>
            <a:endParaRPr lang="en-ZA" dirty="0"/>
          </a:p>
        </p:txBody>
      </p:sp>
    </p:spTree>
    <p:extLst>
      <p:ext uri="{BB962C8B-B14F-4D97-AF65-F5344CB8AC3E}">
        <p14:creationId xmlns:p14="http://schemas.microsoft.com/office/powerpoint/2010/main" val="1131648830"/>
      </p:ext>
    </p:extLst>
  </p:cSld>
  <p:clrMapOvr>
    <a:masterClrMapping/>
  </p:clrMapOvr>
  <p:transition spd="slow">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a:t>25 March 2015</a:t>
            </a: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1D5790AF-D064-4E56-9A0E-06F3194D26F9}" type="slidenum">
              <a:rPr lang="en-ZA"/>
              <a:pPr>
                <a:defRPr/>
              </a:pPr>
              <a:t>‹#›</a:t>
            </a:fld>
            <a:endParaRPr lang="en-ZA" dirty="0"/>
          </a:p>
        </p:txBody>
      </p:sp>
    </p:spTree>
    <p:extLst>
      <p:ext uri="{BB962C8B-B14F-4D97-AF65-F5344CB8AC3E}">
        <p14:creationId xmlns:p14="http://schemas.microsoft.com/office/powerpoint/2010/main" val="1444812552"/>
      </p:ext>
    </p:extLst>
  </p:cSld>
  <p:clrMapOvr>
    <a:masterClrMapping/>
  </p:clrMapOvr>
  <p:transition spd="slow">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r>
              <a:rPr lang="en-US"/>
              <a:t>25 March 2015</a:t>
            </a: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59053BF5-9910-4F1A-91F3-91DCA503FE9E}" type="slidenum">
              <a:rPr lang="en-ZA"/>
              <a:pPr>
                <a:defRPr/>
              </a:pPr>
              <a:t>‹#›</a:t>
            </a:fld>
            <a:endParaRPr lang="en-ZA" dirty="0"/>
          </a:p>
        </p:txBody>
      </p:sp>
    </p:spTree>
    <p:extLst>
      <p:ext uri="{BB962C8B-B14F-4D97-AF65-F5344CB8AC3E}">
        <p14:creationId xmlns:p14="http://schemas.microsoft.com/office/powerpoint/2010/main" val="3143585869"/>
      </p:ext>
    </p:extLst>
  </p:cSld>
  <p:clrMapOvr>
    <a:masterClrMapping/>
  </p:clrMapOvr>
  <p:transition spd="slow">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r>
              <a:rPr lang="en-US"/>
              <a:t>25 March 2015</a:t>
            </a: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103E6861-27BF-4331-8BEA-C723B656EB4F}" type="slidenum">
              <a:rPr lang="en-ZA"/>
              <a:pPr>
                <a:defRPr/>
              </a:pPr>
              <a:t>‹#›</a:t>
            </a:fld>
            <a:endParaRPr lang="en-ZA" dirty="0"/>
          </a:p>
        </p:txBody>
      </p:sp>
    </p:spTree>
    <p:extLst>
      <p:ext uri="{BB962C8B-B14F-4D97-AF65-F5344CB8AC3E}">
        <p14:creationId xmlns:p14="http://schemas.microsoft.com/office/powerpoint/2010/main" val="1796018756"/>
      </p:ext>
    </p:extLst>
  </p:cSld>
  <p:clrMapOvr>
    <a:masterClrMapping/>
  </p:clrMapOvr>
  <p:transition spd="slow">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r>
              <a:rPr lang="en-US"/>
              <a:t>25 March 2015</a:t>
            </a:r>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5C9465DA-68E7-400F-810D-AB4EB043DB9B}" type="slidenum">
              <a:rPr lang="en-ZA"/>
              <a:pPr>
                <a:defRPr/>
              </a:pPr>
              <a:t>‹#›</a:t>
            </a:fld>
            <a:endParaRPr lang="en-ZA" dirty="0"/>
          </a:p>
        </p:txBody>
      </p:sp>
    </p:spTree>
    <p:extLst>
      <p:ext uri="{BB962C8B-B14F-4D97-AF65-F5344CB8AC3E}">
        <p14:creationId xmlns:p14="http://schemas.microsoft.com/office/powerpoint/2010/main" val="4040936281"/>
      </p:ext>
    </p:extLst>
  </p:cSld>
  <p:clrMapOvr>
    <a:masterClrMapping/>
  </p:clrMapOvr>
  <p:transition spd="slow">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43"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7" descr="topsoli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Rectangle 2"/>
          <p:cNvSpPr>
            <a:spLocks noGrp="1" noChangeArrowheads="1"/>
          </p:cNvSpPr>
          <p:nvPr>
            <p:ph type="ctrTitle"/>
          </p:nvPr>
        </p:nvSpPr>
        <p:spPr>
          <a:xfrm>
            <a:off x="685800" y="2130425"/>
            <a:ext cx="7772400" cy="1470025"/>
          </a:xfrm>
        </p:spPr>
        <p:txBody>
          <a:bodyPr/>
          <a:lstStyle>
            <a:lvl1pPr>
              <a:defRPr smtClean="0"/>
            </a:lvl1pPr>
          </a:lstStyle>
          <a:p>
            <a:r>
              <a:rPr lang="en-GB"/>
              <a:t>Click to edit Master title style</a:t>
            </a:r>
          </a:p>
        </p:txBody>
      </p:sp>
      <p:sp>
        <p:nvSpPr>
          <p:cNvPr id="43013" name="Rectangle 3"/>
          <p:cNvSpPr>
            <a:spLocks noGrp="1" noChangeArrowheads="1"/>
          </p:cNvSpPr>
          <p:nvPr>
            <p:ph type="subTitle" idx="1"/>
          </p:nvPr>
        </p:nvSpPr>
        <p:spPr>
          <a:xfrm>
            <a:off x="1371600" y="3886200"/>
            <a:ext cx="6400800" cy="1752600"/>
          </a:xfrm>
        </p:spPr>
        <p:txBody>
          <a:bodyPr/>
          <a:lstStyle>
            <a:lvl1pPr marL="0" indent="0" algn="ctr">
              <a:buFontTx/>
              <a:buNone/>
              <a:defRPr smtClean="0"/>
            </a:lvl1pPr>
          </a:lstStyle>
          <a:p>
            <a:r>
              <a:rPr lang="en-GB"/>
              <a:t>Click to edit Master subtitle style</a:t>
            </a:r>
          </a:p>
        </p:txBody>
      </p:sp>
      <p:sp>
        <p:nvSpPr>
          <p:cNvPr id="6" name="Rectangle 37"/>
          <p:cNvSpPr>
            <a:spLocks noGrp="1" noChangeArrowheads="1"/>
          </p:cNvSpPr>
          <p:nvPr>
            <p:ph type="dt" sz="half" idx="10"/>
          </p:nvPr>
        </p:nvSpPr>
        <p:spPr>
          <a:xfrm>
            <a:off x="457200" y="6245225"/>
            <a:ext cx="2133600" cy="476250"/>
          </a:xfrm>
        </p:spPr>
        <p:txBody>
          <a:bodyPr/>
          <a:lstStyle>
            <a:lvl1pPr>
              <a:defRPr sz="1000">
                <a:solidFill>
                  <a:srgbClr val="83725B"/>
                </a:solidFill>
              </a:defRPr>
            </a:lvl1pPr>
          </a:lstStyle>
          <a:p>
            <a:pPr>
              <a:defRPr/>
            </a:pPr>
            <a:r>
              <a:rPr lang="en-US"/>
              <a:t>25 March 2015</a:t>
            </a:r>
            <a:endParaRPr lang="en-ZA" dirty="0"/>
          </a:p>
        </p:txBody>
      </p:sp>
      <p:sp>
        <p:nvSpPr>
          <p:cNvPr id="7" name="Rectangle 38"/>
          <p:cNvSpPr>
            <a:spLocks noGrp="1" noChangeArrowheads="1"/>
          </p:cNvSpPr>
          <p:nvPr>
            <p:ph type="ftr" sz="quarter" idx="11"/>
          </p:nvPr>
        </p:nvSpPr>
        <p:spPr>
          <a:xfrm>
            <a:off x="3124200" y="6245225"/>
            <a:ext cx="2895600" cy="476250"/>
          </a:xfrm>
        </p:spPr>
        <p:txBody>
          <a:bodyPr/>
          <a:lstStyle>
            <a:lvl1pPr>
              <a:defRPr/>
            </a:lvl1pPr>
          </a:lstStyle>
          <a:p>
            <a:pPr>
              <a:defRPr/>
            </a:pPr>
            <a:endParaRPr lang="en-GB" dirty="0"/>
          </a:p>
        </p:txBody>
      </p:sp>
      <p:sp>
        <p:nvSpPr>
          <p:cNvPr id="8" name="Rectangle 39"/>
          <p:cNvSpPr>
            <a:spLocks noGrp="1" noChangeArrowheads="1"/>
          </p:cNvSpPr>
          <p:nvPr>
            <p:ph type="sldNum" sz="quarter" idx="12"/>
          </p:nvPr>
        </p:nvSpPr>
        <p:spPr>
          <a:xfrm>
            <a:off x="6553200" y="6245225"/>
            <a:ext cx="2133600" cy="476250"/>
          </a:xfrm>
        </p:spPr>
        <p:txBody>
          <a:bodyPr/>
          <a:lstStyle>
            <a:lvl1pPr algn="r">
              <a:defRPr sz="1000">
                <a:solidFill>
                  <a:srgbClr val="83725B"/>
                </a:solidFill>
              </a:defRPr>
            </a:lvl1pPr>
          </a:lstStyle>
          <a:p>
            <a:pPr>
              <a:defRPr/>
            </a:pPr>
            <a:fld id="{0C989C6E-9022-4199-9AE8-1AFFD178410F}" type="slidenum">
              <a:rPr lang="en-ZA"/>
              <a:pPr>
                <a:defRPr/>
              </a:pPr>
              <a:t>‹#›</a:t>
            </a:fld>
            <a:endParaRPr lang="en-ZA" dirty="0"/>
          </a:p>
        </p:txBody>
      </p:sp>
    </p:spTree>
    <p:extLst>
      <p:ext uri="{BB962C8B-B14F-4D97-AF65-F5344CB8AC3E}">
        <p14:creationId xmlns:p14="http://schemas.microsoft.com/office/powerpoint/2010/main" val="3163522049"/>
      </p:ext>
    </p:extLst>
  </p:cSld>
  <p:clrMapOvr>
    <a:masterClrMapping/>
  </p:clrMapOvr>
  <p:transition spd="slow">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endParaRPr 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endParaRPr 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endParaRPr 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endParaRPr 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endParaRPr 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endParaRPr 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endParaRPr 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endParaRPr 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791880275"/>
      </p:ext>
    </p:extLst>
  </p:cSld>
  <p:clrMapOvr>
    <a:masterClrMapping/>
  </p:clrMapOvr>
  <p:transition spd="slow">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39"/>
          <p:cNvSpPr>
            <a:spLocks noGrp="1" noChangeArrowheads="1"/>
          </p:cNvSpPr>
          <p:nvPr>
            <p:ph type="sldNum" sz="quarter" idx="12"/>
          </p:nvPr>
        </p:nvSpPr>
        <p:spPr>
          <a:ln/>
        </p:spPr>
        <p:txBody>
          <a:bodyPr/>
          <a:lstStyle>
            <a:lvl1pPr>
              <a:defRPr/>
            </a:lvl1pPr>
          </a:lstStyle>
          <a:p>
            <a:pPr>
              <a:defRPr/>
            </a:pPr>
            <a:fld id="{A3D9B66E-7898-4D94-B663-8C332EDAAC89}" type="slidenum">
              <a:rPr lang="en-ZA"/>
              <a:pPr>
                <a:defRPr/>
              </a:pPr>
              <a:t>‹#›</a:t>
            </a:fld>
            <a:endParaRPr lang="en-ZA" dirty="0"/>
          </a:p>
        </p:txBody>
      </p:sp>
    </p:spTree>
    <p:extLst>
      <p:ext uri="{BB962C8B-B14F-4D97-AF65-F5344CB8AC3E}">
        <p14:creationId xmlns:p14="http://schemas.microsoft.com/office/powerpoint/2010/main" val="958596101"/>
      </p:ext>
    </p:extLst>
  </p:cSld>
  <p:clrMapOvr>
    <a:masterClrMapping/>
  </p:clrMapOvr>
  <p:transition spd="slow">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39"/>
          <p:cNvSpPr>
            <a:spLocks noGrp="1" noChangeArrowheads="1"/>
          </p:cNvSpPr>
          <p:nvPr>
            <p:ph type="sldNum" sz="quarter" idx="12"/>
          </p:nvPr>
        </p:nvSpPr>
        <p:spPr>
          <a:ln/>
        </p:spPr>
        <p:txBody>
          <a:bodyPr/>
          <a:lstStyle>
            <a:lvl1pPr>
              <a:defRPr/>
            </a:lvl1pPr>
          </a:lstStyle>
          <a:p>
            <a:pPr>
              <a:defRPr/>
            </a:pPr>
            <a:fld id="{F257C441-B2F4-4BCA-9BA5-9193D2E792CD}" type="slidenum">
              <a:rPr lang="en-ZA"/>
              <a:pPr>
                <a:defRPr/>
              </a:pPr>
              <a:t>‹#›</a:t>
            </a:fld>
            <a:endParaRPr lang="en-ZA" dirty="0"/>
          </a:p>
        </p:txBody>
      </p:sp>
    </p:spTree>
    <p:extLst>
      <p:ext uri="{BB962C8B-B14F-4D97-AF65-F5344CB8AC3E}">
        <p14:creationId xmlns:p14="http://schemas.microsoft.com/office/powerpoint/2010/main" val="3055089609"/>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041003"/>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4092872"/>
            <a:ext cx="7772400" cy="314028"/>
          </a:xfrm>
        </p:spPr>
        <p:txBody>
          <a:bodyPr anchor="b"/>
          <a:lstStyle>
            <a:lvl1pPr marL="0" indent="0">
              <a:buNone/>
              <a:defRPr sz="2000"/>
            </a:lvl1pPr>
            <a:lvl2pPr marL="457104" indent="0">
              <a:buNone/>
              <a:defRPr sz="1800"/>
            </a:lvl2pPr>
            <a:lvl3pPr marL="914206" indent="0">
              <a:buNone/>
              <a:defRPr sz="1600"/>
            </a:lvl3pPr>
            <a:lvl4pPr marL="1371310" indent="0">
              <a:buNone/>
              <a:defRPr sz="1400"/>
            </a:lvl4pPr>
            <a:lvl5pPr marL="1828412" indent="0">
              <a:buNone/>
              <a:defRPr sz="1400"/>
            </a:lvl5pPr>
            <a:lvl6pPr marL="2285516" indent="0">
              <a:buNone/>
              <a:defRPr sz="1400"/>
            </a:lvl6pPr>
            <a:lvl7pPr marL="2742618" indent="0">
              <a:buNone/>
              <a:defRPr sz="1400"/>
            </a:lvl7pPr>
            <a:lvl8pPr marL="3199722" indent="0">
              <a:buNone/>
              <a:defRPr sz="1400"/>
            </a:lvl8pPr>
            <a:lvl9pPr marL="3656825" indent="0">
              <a:buNone/>
              <a:defRPr sz="1400"/>
            </a:lvl9pPr>
          </a:lstStyle>
          <a:p>
            <a:pPr lvl="0"/>
            <a:r>
              <a:rPr lang="en-US"/>
              <a:t>Click to edit Master text styles</a:t>
            </a:r>
          </a:p>
        </p:txBody>
      </p:sp>
      <p:sp>
        <p:nvSpPr>
          <p:cNvPr id="4" name="Slide Number Placeholder 3"/>
          <p:cNvSpPr>
            <a:spLocks noGrp="1"/>
          </p:cNvSpPr>
          <p:nvPr>
            <p:ph type="sldNum" sz="quarter" idx="10"/>
          </p:nvPr>
        </p:nvSpPr>
        <p:spPr/>
        <p:txBody>
          <a:bodyPr/>
          <a:lstStyle>
            <a:lvl1pPr>
              <a:defRPr/>
            </a:lvl1pPr>
          </a:lstStyle>
          <a:p>
            <a:fld id="{4FD6CED2-2AA3-4B0D-8347-1F9A8604AF1C}" type="slidenum">
              <a:rPr lang="en-ZA"/>
              <a:pPr/>
              <a:t>‹#›</a:t>
            </a:fld>
            <a:endParaRPr lang="en-ZA" dirty="0"/>
          </a:p>
        </p:txBody>
      </p:sp>
    </p:spTree>
    <p:extLst>
      <p:ext uri="{BB962C8B-B14F-4D97-AF65-F5344CB8AC3E}">
        <p14:creationId xmlns:p14="http://schemas.microsoft.com/office/powerpoint/2010/main" val="463936684"/>
      </p:ext>
    </p:extLst>
  </p:cSld>
  <p:clrMapOvr>
    <a:masterClrMapping/>
  </p:clrMapOvr>
  <p:transition spd="slow">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39"/>
          <p:cNvSpPr>
            <a:spLocks noGrp="1" noChangeArrowheads="1"/>
          </p:cNvSpPr>
          <p:nvPr>
            <p:ph type="sldNum" sz="quarter" idx="12"/>
          </p:nvPr>
        </p:nvSpPr>
        <p:spPr>
          <a:ln/>
        </p:spPr>
        <p:txBody>
          <a:bodyPr/>
          <a:lstStyle>
            <a:lvl1pPr>
              <a:defRPr/>
            </a:lvl1pPr>
          </a:lstStyle>
          <a:p>
            <a:pPr>
              <a:defRPr/>
            </a:pPr>
            <a:fld id="{ED044B98-82F4-45CA-9DCD-853364CBAC4F}" type="slidenum">
              <a:rPr lang="en-ZA"/>
              <a:pPr>
                <a:defRPr/>
              </a:pPr>
              <a:t>‹#›</a:t>
            </a:fld>
            <a:endParaRPr lang="en-ZA" dirty="0"/>
          </a:p>
        </p:txBody>
      </p:sp>
    </p:spTree>
    <p:extLst>
      <p:ext uri="{BB962C8B-B14F-4D97-AF65-F5344CB8AC3E}">
        <p14:creationId xmlns:p14="http://schemas.microsoft.com/office/powerpoint/2010/main" val="844885532"/>
      </p:ext>
    </p:extLst>
  </p:cSld>
  <p:clrMapOvr>
    <a:masterClrMapping/>
  </p:clrMapOvr>
  <p:transition spd="slow">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8"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39"/>
          <p:cNvSpPr>
            <a:spLocks noGrp="1" noChangeArrowheads="1"/>
          </p:cNvSpPr>
          <p:nvPr>
            <p:ph type="sldNum" sz="quarter" idx="12"/>
          </p:nvPr>
        </p:nvSpPr>
        <p:spPr>
          <a:ln/>
        </p:spPr>
        <p:txBody>
          <a:bodyPr/>
          <a:lstStyle>
            <a:lvl1pPr>
              <a:defRPr/>
            </a:lvl1pPr>
          </a:lstStyle>
          <a:p>
            <a:pPr>
              <a:defRPr/>
            </a:pPr>
            <a:fld id="{550D7C86-F2F4-4EE9-8CFD-5DD4789901AD}" type="slidenum">
              <a:rPr lang="en-ZA"/>
              <a:pPr>
                <a:defRPr/>
              </a:pPr>
              <a:t>‹#›</a:t>
            </a:fld>
            <a:endParaRPr lang="en-ZA" dirty="0"/>
          </a:p>
        </p:txBody>
      </p:sp>
    </p:spTree>
    <p:extLst>
      <p:ext uri="{BB962C8B-B14F-4D97-AF65-F5344CB8AC3E}">
        <p14:creationId xmlns:p14="http://schemas.microsoft.com/office/powerpoint/2010/main" val="4033025186"/>
      </p:ext>
    </p:extLst>
  </p:cSld>
  <p:clrMapOvr>
    <a:masterClrMapping/>
  </p:clrMapOvr>
  <p:transition spd="slow">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39"/>
          <p:cNvSpPr>
            <a:spLocks noGrp="1" noChangeArrowheads="1"/>
          </p:cNvSpPr>
          <p:nvPr>
            <p:ph type="sldNum" sz="quarter" idx="12"/>
          </p:nvPr>
        </p:nvSpPr>
        <p:spPr>
          <a:ln/>
        </p:spPr>
        <p:txBody>
          <a:bodyPr/>
          <a:lstStyle>
            <a:lvl1pPr>
              <a:defRPr/>
            </a:lvl1pPr>
          </a:lstStyle>
          <a:p>
            <a:pPr>
              <a:defRPr/>
            </a:pPr>
            <a:fld id="{38A54AD7-05E7-48C2-8212-BAB2DE03ED1E}" type="slidenum">
              <a:rPr lang="en-ZA"/>
              <a:pPr>
                <a:defRPr/>
              </a:pPr>
              <a:t>‹#›</a:t>
            </a:fld>
            <a:endParaRPr lang="en-ZA" dirty="0"/>
          </a:p>
        </p:txBody>
      </p:sp>
    </p:spTree>
    <p:extLst>
      <p:ext uri="{BB962C8B-B14F-4D97-AF65-F5344CB8AC3E}">
        <p14:creationId xmlns:p14="http://schemas.microsoft.com/office/powerpoint/2010/main" val="2006481798"/>
      </p:ext>
    </p:extLst>
  </p:cSld>
  <p:clrMapOvr>
    <a:masterClrMapping/>
  </p:clrMapOvr>
  <p:transition spd="slow">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3"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39"/>
          <p:cNvSpPr>
            <a:spLocks noGrp="1" noChangeArrowheads="1"/>
          </p:cNvSpPr>
          <p:nvPr>
            <p:ph type="sldNum" sz="quarter" idx="12"/>
          </p:nvPr>
        </p:nvSpPr>
        <p:spPr>
          <a:ln/>
        </p:spPr>
        <p:txBody>
          <a:bodyPr/>
          <a:lstStyle>
            <a:lvl1pPr>
              <a:defRPr/>
            </a:lvl1pPr>
          </a:lstStyle>
          <a:p>
            <a:pPr>
              <a:defRPr/>
            </a:pPr>
            <a:fld id="{CA81D205-77E2-478B-BFCD-5391BAAEC5F7}" type="slidenum">
              <a:rPr lang="en-ZA"/>
              <a:pPr>
                <a:defRPr/>
              </a:pPr>
              <a:t>‹#›</a:t>
            </a:fld>
            <a:endParaRPr lang="en-ZA" dirty="0"/>
          </a:p>
        </p:txBody>
      </p:sp>
    </p:spTree>
    <p:extLst>
      <p:ext uri="{BB962C8B-B14F-4D97-AF65-F5344CB8AC3E}">
        <p14:creationId xmlns:p14="http://schemas.microsoft.com/office/powerpoint/2010/main" val="3521047154"/>
      </p:ext>
    </p:extLst>
  </p:cSld>
  <p:clrMapOvr>
    <a:masterClrMapping/>
  </p:clrMapOvr>
  <p:transition spd="slow">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39"/>
          <p:cNvSpPr>
            <a:spLocks noGrp="1" noChangeArrowheads="1"/>
          </p:cNvSpPr>
          <p:nvPr>
            <p:ph type="sldNum" sz="quarter" idx="12"/>
          </p:nvPr>
        </p:nvSpPr>
        <p:spPr>
          <a:ln/>
        </p:spPr>
        <p:txBody>
          <a:bodyPr/>
          <a:lstStyle>
            <a:lvl1pPr>
              <a:defRPr/>
            </a:lvl1pPr>
          </a:lstStyle>
          <a:p>
            <a:pPr>
              <a:defRPr/>
            </a:pPr>
            <a:fld id="{B555D330-0B84-4772-BF86-8F589AA5AA6D}" type="slidenum">
              <a:rPr lang="en-ZA"/>
              <a:pPr>
                <a:defRPr/>
              </a:pPr>
              <a:t>‹#›</a:t>
            </a:fld>
            <a:endParaRPr lang="en-ZA" dirty="0"/>
          </a:p>
        </p:txBody>
      </p:sp>
    </p:spTree>
    <p:extLst>
      <p:ext uri="{BB962C8B-B14F-4D97-AF65-F5344CB8AC3E}">
        <p14:creationId xmlns:p14="http://schemas.microsoft.com/office/powerpoint/2010/main" val="1832332670"/>
      </p:ext>
    </p:extLst>
  </p:cSld>
  <p:clrMapOvr>
    <a:masterClrMapping/>
  </p:clrMapOvr>
  <p:transition spd="slow">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39"/>
          <p:cNvSpPr>
            <a:spLocks noGrp="1" noChangeArrowheads="1"/>
          </p:cNvSpPr>
          <p:nvPr>
            <p:ph type="sldNum" sz="quarter" idx="12"/>
          </p:nvPr>
        </p:nvSpPr>
        <p:spPr>
          <a:ln/>
        </p:spPr>
        <p:txBody>
          <a:bodyPr/>
          <a:lstStyle>
            <a:lvl1pPr>
              <a:defRPr/>
            </a:lvl1pPr>
          </a:lstStyle>
          <a:p>
            <a:pPr>
              <a:defRPr/>
            </a:pPr>
            <a:fld id="{1B6EE035-F5FB-467F-85DA-01A4D0CCF498}" type="slidenum">
              <a:rPr lang="en-ZA"/>
              <a:pPr>
                <a:defRPr/>
              </a:pPr>
              <a:t>‹#›</a:t>
            </a:fld>
            <a:endParaRPr lang="en-ZA" dirty="0"/>
          </a:p>
        </p:txBody>
      </p:sp>
    </p:spTree>
    <p:extLst>
      <p:ext uri="{BB962C8B-B14F-4D97-AF65-F5344CB8AC3E}">
        <p14:creationId xmlns:p14="http://schemas.microsoft.com/office/powerpoint/2010/main" val="2003195503"/>
      </p:ext>
    </p:extLst>
  </p:cSld>
  <p:clrMapOvr>
    <a:masterClrMapping/>
  </p:clrMapOvr>
  <p:transition spd="slow">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39"/>
          <p:cNvSpPr>
            <a:spLocks noGrp="1" noChangeArrowheads="1"/>
          </p:cNvSpPr>
          <p:nvPr>
            <p:ph type="sldNum" sz="quarter" idx="12"/>
          </p:nvPr>
        </p:nvSpPr>
        <p:spPr>
          <a:ln/>
        </p:spPr>
        <p:txBody>
          <a:bodyPr/>
          <a:lstStyle>
            <a:lvl1pPr>
              <a:defRPr/>
            </a:lvl1pPr>
          </a:lstStyle>
          <a:p>
            <a:pPr>
              <a:defRPr/>
            </a:pPr>
            <a:fld id="{DC052E71-B958-4482-BD83-3B6F23210963}" type="slidenum">
              <a:rPr lang="en-ZA"/>
              <a:pPr>
                <a:defRPr/>
              </a:pPr>
              <a:t>‹#›</a:t>
            </a:fld>
            <a:endParaRPr lang="en-ZA" dirty="0"/>
          </a:p>
        </p:txBody>
      </p:sp>
    </p:spTree>
    <p:extLst>
      <p:ext uri="{BB962C8B-B14F-4D97-AF65-F5344CB8AC3E}">
        <p14:creationId xmlns:p14="http://schemas.microsoft.com/office/powerpoint/2010/main" val="3575690068"/>
      </p:ext>
    </p:extLst>
  </p:cSld>
  <p:clrMapOvr>
    <a:masterClrMapping/>
  </p:clrMapOvr>
  <p:transition spd="slow">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39"/>
          <p:cNvSpPr>
            <a:spLocks noGrp="1" noChangeArrowheads="1"/>
          </p:cNvSpPr>
          <p:nvPr>
            <p:ph type="sldNum" sz="quarter" idx="12"/>
          </p:nvPr>
        </p:nvSpPr>
        <p:spPr>
          <a:ln/>
        </p:spPr>
        <p:txBody>
          <a:bodyPr/>
          <a:lstStyle>
            <a:lvl1pPr>
              <a:defRPr/>
            </a:lvl1pPr>
          </a:lstStyle>
          <a:p>
            <a:pPr>
              <a:defRPr/>
            </a:pPr>
            <a:fld id="{24F58CAA-4544-4935-9DFA-A7FBC20E37CB}" type="slidenum">
              <a:rPr lang="en-ZA"/>
              <a:pPr>
                <a:defRPr/>
              </a:pPr>
              <a:t>‹#›</a:t>
            </a:fld>
            <a:endParaRPr lang="en-ZA" dirty="0"/>
          </a:p>
        </p:txBody>
      </p:sp>
    </p:spTree>
    <p:extLst>
      <p:ext uri="{BB962C8B-B14F-4D97-AF65-F5344CB8AC3E}">
        <p14:creationId xmlns:p14="http://schemas.microsoft.com/office/powerpoint/2010/main" val="2924370827"/>
      </p:ext>
    </p:extLst>
  </p:cSld>
  <p:clrMapOvr>
    <a:masterClrMapping/>
  </p:clrMapOvr>
  <p:transition spd="slow">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39"/>
          <p:cNvSpPr>
            <a:spLocks noGrp="1" noChangeArrowheads="1"/>
          </p:cNvSpPr>
          <p:nvPr>
            <p:ph type="sldNum" sz="quarter" idx="12"/>
          </p:nvPr>
        </p:nvSpPr>
        <p:spPr>
          <a:ln/>
        </p:spPr>
        <p:txBody>
          <a:bodyPr/>
          <a:lstStyle>
            <a:lvl1pPr>
              <a:defRPr/>
            </a:lvl1pPr>
          </a:lstStyle>
          <a:p>
            <a:pPr>
              <a:defRPr/>
            </a:pPr>
            <a:fld id="{67BEFF83-6CC7-4E76-AEA0-05B672013190}" type="slidenum">
              <a:rPr lang="en-ZA"/>
              <a:pPr>
                <a:defRPr/>
              </a:pPr>
              <a:t>‹#›</a:t>
            </a:fld>
            <a:endParaRPr lang="en-ZA" dirty="0"/>
          </a:p>
        </p:txBody>
      </p:sp>
    </p:spTree>
    <p:extLst>
      <p:ext uri="{BB962C8B-B14F-4D97-AF65-F5344CB8AC3E}">
        <p14:creationId xmlns:p14="http://schemas.microsoft.com/office/powerpoint/2010/main" val="2290249374"/>
      </p:ext>
    </p:extLst>
  </p:cSld>
  <p:clrMapOvr>
    <a:masterClrMapping/>
  </p:clrMapOvr>
  <p:transition spd="slow">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39"/>
          <p:cNvSpPr>
            <a:spLocks noGrp="1" noChangeArrowheads="1"/>
          </p:cNvSpPr>
          <p:nvPr>
            <p:ph type="sldNum" sz="quarter" idx="12"/>
          </p:nvPr>
        </p:nvSpPr>
        <p:spPr>
          <a:ln/>
        </p:spPr>
        <p:txBody>
          <a:bodyPr/>
          <a:lstStyle>
            <a:lvl1pPr>
              <a:defRPr/>
            </a:lvl1pPr>
          </a:lstStyle>
          <a:p>
            <a:pPr>
              <a:defRPr/>
            </a:pPr>
            <a:fld id="{2B04B010-9AD8-4DFD-BA39-2530DCE14FD9}" type="slidenum">
              <a:rPr lang="en-ZA"/>
              <a:pPr>
                <a:defRPr/>
              </a:pPr>
              <a:t>‹#›</a:t>
            </a:fld>
            <a:endParaRPr lang="en-ZA" dirty="0"/>
          </a:p>
        </p:txBody>
      </p:sp>
    </p:spTree>
    <p:extLst>
      <p:ext uri="{BB962C8B-B14F-4D97-AF65-F5344CB8AC3E}">
        <p14:creationId xmlns:p14="http://schemas.microsoft.com/office/powerpoint/2010/main" val="8943493"/>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5" y="1890715"/>
            <a:ext cx="3316287" cy="2103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3905250" y="1890715"/>
            <a:ext cx="3316288" cy="2103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Slide Number Placeholder 4"/>
          <p:cNvSpPr>
            <a:spLocks noGrp="1"/>
          </p:cNvSpPr>
          <p:nvPr>
            <p:ph type="sldNum" sz="quarter" idx="10"/>
          </p:nvPr>
        </p:nvSpPr>
        <p:spPr/>
        <p:txBody>
          <a:bodyPr/>
          <a:lstStyle>
            <a:lvl1pPr>
              <a:defRPr/>
            </a:lvl1pPr>
          </a:lstStyle>
          <a:p>
            <a:fld id="{45720625-0344-4334-908F-454B3E40E184}" type="slidenum">
              <a:rPr lang="en-ZA"/>
              <a:pPr/>
              <a:t>‹#›</a:t>
            </a:fld>
            <a:endParaRPr lang="en-ZA" dirty="0"/>
          </a:p>
        </p:txBody>
      </p:sp>
    </p:spTree>
    <p:extLst>
      <p:ext uri="{BB962C8B-B14F-4D97-AF65-F5344CB8AC3E}">
        <p14:creationId xmlns:p14="http://schemas.microsoft.com/office/powerpoint/2010/main" val="3134237502"/>
      </p:ext>
    </p:extLst>
  </p:cSld>
  <p:clrMapOvr>
    <a:masterClrMapping/>
  </p:clrMapOvr>
  <p:transition spd="slow">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43"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7" descr="topsoli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Rectangle 2"/>
          <p:cNvSpPr>
            <a:spLocks noGrp="1" noChangeArrowheads="1"/>
          </p:cNvSpPr>
          <p:nvPr>
            <p:ph type="ctrTitle"/>
          </p:nvPr>
        </p:nvSpPr>
        <p:spPr>
          <a:xfrm>
            <a:off x="685800" y="2130425"/>
            <a:ext cx="7772400" cy="1470025"/>
          </a:xfrm>
        </p:spPr>
        <p:txBody>
          <a:bodyPr/>
          <a:lstStyle>
            <a:lvl1pPr>
              <a:defRPr smtClean="0"/>
            </a:lvl1pPr>
          </a:lstStyle>
          <a:p>
            <a:r>
              <a:rPr lang="en-GB"/>
              <a:t>Click to edit Master title style</a:t>
            </a:r>
          </a:p>
        </p:txBody>
      </p:sp>
      <p:sp>
        <p:nvSpPr>
          <p:cNvPr id="43013" name="Rectangle 3"/>
          <p:cNvSpPr>
            <a:spLocks noGrp="1" noChangeArrowheads="1"/>
          </p:cNvSpPr>
          <p:nvPr>
            <p:ph type="subTitle" idx="1"/>
          </p:nvPr>
        </p:nvSpPr>
        <p:spPr>
          <a:xfrm>
            <a:off x="1371600" y="3886200"/>
            <a:ext cx="6400800" cy="1752600"/>
          </a:xfrm>
        </p:spPr>
        <p:txBody>
          <a:bodyPr/>
          <a:lstStyle>
            <a:lvl1pPr marL="0" indent="0" algn="ctr">
              <a:buFontTx/>
              <a:buNone/>
              <a:defRPr smtClean="0"/>
            </a:lvl1pPr>
          </a:lstStyle>
          <a:p>
            <a:r>
              <a:rPr lang="en-GB"/>
              <a:t>Click to edit Master subtitle style</a:t>
            </a:r>
          </a:p>
        </p:txBody>
      </p:sp>
      <p:sp>
        <p:nvSpPr>
          <p:cNvPr id="6" name="Rectangle 37"/>
          <p:cNvSpPr>
            <a:spLocks noGrp="1" noChangeArrowheads="1"/>
          </p:cNvSpPr>
          <p:nvPr>
            <p:ph type="dt" sz="half" idx="10"/>
          </p:nvPr>
        </p:nvSpPr>
        <p:spPr>
          <a:xfrm>
            <a:off x="457200" y="6245225"/>
            <a:ext cx="2133600" cy="476250"/>
          </a:xfrm>
        </p:spPr>
        <p:txBody>
          <a:bodyPr/>
          <a:lstStyle>
            <a:lvl1pPr>
              <a:defRPr sz="1000">
                <a:solidFill>
                  <a:srgbClr val="83725B"/>
                </a:solidFill>
              </a:defRPr>
            </a:lvl1pPr>
          </a:lstStyle>
          <a:p>
            <a:pPr>
              <a:defRPr/>
            </a:pPr>
            <a:r>
              <a:rPr lang="en-US"/>
              <a:t>25 March 2015</a:t>
            </a:r>
            <a:endParaRPr lang="en-ZA" dirty="0"/>
          </a:p>
        </p:txBody>
      </p:sp>
      <p:sp>
        <p:nvSpPr>
          <p:cNvPr id="7" name="Rectangle 38"/>
          <p:cNvSpPr>
            <a:spLocks noGrp="1" noChangeArrowheads="1"/>
          </p:cNvSpPr>
          <p:nvPr>
            <p:ph type="ftr" sz="quarter" idx="11"/>
          </p:nvPr>
        </p:nvSpPr>
        <p:spPr>
          <a:xfrm>
            <a:off x="3124200" y="6245225"/>
            <a:ext cx="2895600" cy="476250"/>
          </a:xfrm>
        </p:spPr>
        <p:txBody>
          <a:bodyPr/>
          <a:lstStyle>
            <a:lvl1pPr>
              <a:defRPr/>
            </a:lvl1pPr>
          </a:lstStyle>
          <a:p>
            <a:pPr>
              <a:defRPr/>
            </a:pPr>
            <a:endParaRPr lang="en-GB" dirty="0"/>
          </a:p>
        </p:txBody>
      </p:sp>
      <p:sp>
        <p:nvSpPr>
          <p:cNvPr id="8" name="Rectangle 39"/>
          <p:cNvSpPr>
            <a:spLocks noGrp="1" noChangeArrowheads="1"/>
          </p:cNvSpPr>
          <p:nvPr>
            <p:ph type="sldNum" sz="quarter" idx="12"/>
          </p:nvPr>
        </p:nvSpPr>
        <p:spPr>
          <a:xfrm>
            <a:off x="6553200" y="6245225"/>
            <a:ext cx="2133600" cy="476250"/>
          </a:xfrm>
        </p:spPr>
        <p:txBody>
          <a:bodyPr/>
          <a:lstStyle>
            <a:lvl1pPr algn="r">
              <a:defRPr sz="1000">
                <a:solidFill>
                  <a:srgbClr val="83725B"/>
                </a:solidFill>
              </a:defRPr>
            </a:lvl1pPr>
          </a:lstStyle>
          <a:p>
            <a:pPr>
              <a:defRPr/>
            </a:pPr>
            <a:fld id="{0C989C6E-9022-4199-9AE8-1AFFD178410F}" type="slidenum">
              <a:rPr lang="en-ZA"/>
              <a:pPr>
                <a:defRPr/>
              </a:pPr>
              <a:t>‹#›</a:t>
            </a:fld>
            <a:endParaRPr lang="en-ZA" dirty="0"/>
          </a:p>
        </p:txBody>
      </p:sp>
    </p:spTree>
    <p:extLst>
      <p:ext uri="{BB962C8B-B14F-4D97-AF65-F5344CB8AC3E}">
        <p14:creationId xmlns:p14="http://schemas.microsoft.com/office/powerpoint/2010/main" val="3093618117"/>
      </p:ext>
    </p:extLst>
  </p:cSld>
  <p:clrMapOvr>
    <a:masterClrMapping/>
  </p:clrMapOvr>
  <p:transition spd="slow">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endParaRPr 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endParaRPr 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endParaRPr 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endParaRPr 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endParaRPr 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endParaRPr 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endParaRPr 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endParaRPr 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3258100635"/>
      </p:ext>
    </p:extLst>
  </p:cSld>
  <p:clrMapOvr>
    <a:masterClrMapping/>
  </p:clrMapOvr>
  <p:transition spd="slow">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39"/>
          <p:cNvSpPr>
            <a:spLocks noGrp="1" noChangeArrowheads="1"/>
          </p:cNvSpPr>
          <p:nvPr>
            <p:ph type="sldNum" sz="quarter" idx="12"/>
          </p:nvPr>
        </p:nvSpPr>
        <p:spPr>
          <a:ln/>
        </p:spPr>
        <p:txBody>
          <a:bodyPr/>
          <a:lstStyle>
            <a:lvl1pPr>
              <a:defRPr/>
            </a:lvl1pPr>
          </a:lstStyle>
          <a:p>
            <a:pPr>
              <a:defRPr/>
            </a:pPr>
            <a:fld id="{A3D9B66E-7898-4D94-B663-8C332EDAAC89}" type="slidenum">
              <a:rPr lang="en-ZA"/>
              <a:pPr>
                <a:defRPr/>
              </a:pPr>
              <a:t>‹#›</a:t>
            </a:fld>
            <a:endParaRPr lang="en-ZA" dirty="0"/>
          </a:p>
        </p:txBody>
      </p:sp>
    </p:spTree>
    <p:extLst>
      <p:ext uri="{BB962C8B-B14F-4D97-AF65-F5344CB8AC3E}">
        <p14:creationId xmlns:p14="http://schemas.microsoft.com/office/powerpoint/2010/main" val="3237471661"/>
      </p:ext>
    </p:extLst>
  </p:cSld>
  <p:clrMapOvr>
    <a:masterClrMapping/>
  </p:clrMapOvr>
  <p:transition spd="slow">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39"/>
          <p:cNvSpPr>
            <a:spLocks noGrp="1" noChangeArrowheads="1"/>
          </p:cNvSpPr>
          <p:nvPr>
            <p:ph type="sldNum" sz="quarter" idx="12"/>
          </p:nvPr>
        </p:nvSpPr>
        <p:spPr>
          <a:ln/>
        </p:spPr>
        <p:txBody>
          <a:bodyPr/>
          <a:lstStyle>
            <a:lvl1pPr>
              <a:defRPr/>
            </a:lvl1pPr>
          </a:lstStyle>
          <a:p>
            <a:pPr>
              <a:defRPr/>
            </a:pPr>
            <a:fld id="{F257C441-B2F4-4BCA-9BA5-9193D2E792CD}" type="slidenum">
              <a:rPr lang="en-ZA"/>
              <a:pPr>
                <a:defRPr/>
              </a:pPr>
              <a:t>‹#›</a:t>
            </a:fld>
            <a:endParaRPr lang="en-ZA" dirty="0"/>
          </a:p>
        </p:txBody>
      </p:sp>
    </p:spTree>
    <p:extLst>
      <p:ext uri="{BB962C8B-B14F-4D97-AF65-F5344CB8AC3E}">
        <p14:creationId xmlns:p14="http://schemas.microsoft.com/office/powerpoint/2010/main" val="3789255146"/>
      </p:ext>
    </p:extLst>
  </p:cSld>
  <p:clrMapOvr>
    <a:masterClrMapping/>
  </p:clrMapOvr>
  <p:transition spd="slow">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39"/>
          <p:cNvSpPr>
            <a:spLocks noGrp="1" noChangeArrowheads="1"/>
          </p:cNvSpPr>
          <p:nvPr>
            <p:ph type="sldNum" sz="quarter" idx="12"/>
          </p:nvPr>
        </p:nvSpPr>
        <p:spPr>
          <a:ln/>
        </p:spPr>
        <p:txBody>
          <a:bodyPr/>
          <a:lstStyle>
            <a:lvl1pPr>
              <a:defRPr/>
            </a:lvl1pPr>
          </a:lstStyle>
          <a:p>
            <a:pPr>
              <a:defRPr/>
            </a:pPr>
            <a:fld id="{ED044B98-82F4-45CA-9DCD-853364CBAC4F}" type="slidenum">
              <a:rPr lang="en-ZA"/>
              <a:pPr>
                <a:defRPr/>
              </a:pPr>
              <a:t>‹#›</a:t>
            </a:fld>
            <a:endParaRPr lang="en-ZA" dirty="0"/>
          </a:p>
        </p:txBody>
      </p:sp>
    </p:spTree>
    <p:extLst>
      <p:ext uri="{BB962C8B-B14F-4D97-AF65-F5344CB8AC3E}">
        <p14:creationId xmlns:p14="http://schemas.microsoft.com/office/powerpoint/2010/main" val="4211884352"/>
      </p:ext>
    </p:extLst>
  </p:cSld>
  <p:clrMapOvr>
    <a:masterClrMapping/>
  </p:clrMapOvr>
  <p:transition spd="slow">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8"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39"/>
          <p:cNvSpPr>
            <a:spLocks noGrp="1" noChangeArrowheads="1"/>
          </p:cNvSpPr>
          <p:nvPr>
            <p:ph type="sldNum" sz="quarter" idx="12"/>
          </p:nvPr>
        </p:nvSpPr>
        <p:spPr>
          <a:ln/>
        </p:spPr>
        <p:txBody>
          <a:bodyPr/>
          <a:lstStyle>
            <a:lvl1pPr>
              <a:defRPr/>
            </a:lvl1pPr>
          </a:lstStyle>
          <a:p>
            <a:pPr>
              <a:defRPr/>
            </a:pPr>
            <a:fld id="{550D7C86-F2F4-4EE9-8CFD-5DD4789901AD}" type="slidenum">
              <a:rPr lang="en-ZA"/>
              <a:pPr>
                <a:defRPr/>
              </a:pPr>
              <a:t>‹#›</a:t>
            </a:fld>
            <a:endParaRPr lang="en-ZA" dirty="0"/>
          </a:p>
        </p:txBody>
      </p:sp>
    </p:spTree>
    <p:extLst>
      <p:ext uri="{BB962C8B-B14F-4D97-AF65-F5344CB8AC3E}">
        <p14:creationId xmlns:p14="http://schemas.microsoft.com/office/powerpoint/2010/main" val="856042986"/>
      </p:ext>
    </p:extLst>
  </p:cSld>
  <p:clrMapOvr>
    <a:masterClrMapping/>
  </p:clrMapOvr>
  <p:transition spd="slow">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39"/>
          <p:cNvSpPr>
            <a:spLocks noGrp="1" noChangeArrowheads="1"/>
          </p:cNvSpPr>
          <p:nvPr>
            <p:ph type="sldNum" sz="quarter" idx="12"/>
          </p:nvPr>
        </p:nvSpPr>
        <p:spPr>
          <a:ln/>
        </p:spPr>
        <p:txBody>
          <a:bodyPr/>
          <a:lstStyle>
            <a:lvl1pPr>
              <a:defRPr/>
            </a:lvl1pPr>
          </a:lstStyle>
          <a:p>
            <a:pPr>
              <a:defRPr/>
            </a:pPr>
            <a:fld id="{38A54AD7-05E7-48C2-8212-BAB2DE03ED1E}" type="slidenum">
              <a:rPr lang="en-ZA"/>
              <a:pPr>
                <a:defRPr/>
              </a:pPr>
              <a:t>‹#›</a:t>
            </a:fld>
            <a:endParaRPr lang="en-ZA" dirty="0"/>
          </a:p>
        </p:txBody>
      </p:sp>
    </p:spTree>
    <p:extLst>
      <p:ext uri="{BB962C8B-B14F-4D97-AF65-F5344CB8AC3E}">
        <p14:creationId xmlns:p14="http://schemas.microsoft.com/office/powerpoint/2010/main" val="4003963308"/>
      </p:ext>
    </p:extLst>
  </p:cSld>
  <p:clrMapOvr>
    <a:masterClrMapping/>
  </p:clrMapOvr>
  <p:transition spd="slow">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3"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39"/>
          <p:cNvSpPr>
            <a:spLocks noGrp="1" noChangeArrowheads="1"/>
          </p:cNvSpPr>
          <p:nvPr>
            <p:ph type="sldNum" sz="quarter" idx="12"/>
          </p:nvPr>
        </p:nvSpPr>
        <p:spPr>
          <a:ln/>
        </p:spPr>
        <p:txBody>
          <a:bodyPr/>
          <a:lstStyle>
            <a:lvl1pPr>
              <a:defRPr/>
            </a:lvl1pPr>
          </a:lstStyle>
          <a:p>
            <a:pPr>
              <a:defRPr/>
            </a:pPr>
            <a:fld id="{CA81D205-77E2-478B-BFCD-5391BAAEC5F7}" type="slidenum">
              <a:rPr lang="en-ZA"/>
              <a:pPr>
                <a:defRPr/>
              </a:pPr>
              <a:t>‹#›</a:t>
            </a:fld>
            <a:endParaRPr lang="en-ZA" dirty="0"/>
          </a:p>
        </p:txBody>
      </p:sp>
    </p:spTree>
    <p:extLst>
      <p:ext uri="{BB962C8B-B14F-4D97-AF65-F5344CB8AC3E}">
        <p14:creationId xmlns:p14="http://schemas.microsoft.com/office/powerpoint/2010/main" val="2524507947"/>
      </p:ext>
    </p:extLst>
  </p:cSld>
  <p:clrMapOvr>
    <a:masterClrMapping/>
  </p:clrMapOvr>
  <p:transition spd="slow">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39"/>
          <p:cNvSpPr>
            <a:spLocks noGrp="1" noChangeArrowheads="1"/>
          </p:cNvSpPr>
          <p:nvPr>
            <p:ph type="sldNum" sz="quarter" idx="12"/>
          </p:nvPr>
        </p:nvSpPr>
        <p:spPr>
          <a:ln/>
        </p:spPr>
        <p:txBody>
          <a:bodyPr/>
          <a:lstStyle>
            <a:lvl1pPr>
              <a:defRPr/>
            </a:lvl1pPr>
          </a:lstStyle>
          <a:p>
            <a:pPr>
              <a:defRPr/>
            </a:pPr>
            <a:fld id="{B555D330-0B84-4772-BF86-8F589AA5AA6D}" type="slidenum">
              <a:rPr lang="en-ZA"/>
              <a:pPr>
                <a:defRPr/>
              </a:pPr>
              <a:t>‹#›</a:t>
            </a:fld>
            <a:endParaRPr lang="en-ZA" dirty="0"/>
          </a:p>
        </p:txBody>
      </p:sp>
    </p:spTree>
    <p:extLst>
      <p:ext uri="{BB962C8B-B14F-4D97-AF65-F5344CB8AC3E}">
        <p14:creationId xmlns:p14="http://schemas.microsoft.com/office/powerpoint/2010/main" val="3509222501"/>
      </p:ext>
    </p:extLst>
  </p:cSld>
  <p:clrMapOvr>
    <a:masterClrMapping/>
  </p:clrMapOvr>
  <p:transition spd="slow">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39"/>
          <p:cNvSpPr>
            <a:spLocks noGrp="1" noChangeArrowheads="1"/>
          </p:cNvSpPr>
          <p:nvPr>
            <p:ph type="sldNum" sz="quarter" idx="12"/>
          </p:nvPr>
        </p:nvSpPr>
        <p:spPr>
          <a:ln/>
        </p:spPr>
        <p:txBody>
          <a:bodyPr/>
          <a:lstStyle>
            <a:lvl1pPr>
              <a:defRPr/>
            </a:lvl1pPr>
          </a:lstStyle>
          <a:p>
            <a:pPr>
              <a:defRPr/>
            </a:pPr>
            <a:fld id="{1B6EE035-F5FB-467F-85DA-01A4D0CCF498}" type="slidenum">
              <a:rPr lang="en-ZA"/>
              <a:pPr>
                <a:defRPr/>
              </a:pPr>
              <a:t>‹#›</a:t>
            </a:fld>
            <a:endParaRPr lang="en-ZA" dirty="0"/>
          </a:p>
        </p:txBody>
      </p:sp>
    </p:spTree>
    <p:extLst>
      <p:ext uri="{BB962C8B-B14F-4D97-AF65-F5344CB8AC3E}">
        <p14:creationId xmlns:p14="http://schemas.microsoft.com/office/powerpoint/2010/main" val="2092255944"/>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85985"/>
            <a:ext cx="8229600" cy="320309"/>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2" y="1421207"/>
            <a:ext cx="4040188" cy="753668"/>
          </a:xfrm>
        </p:spPr>
        <p:txBody>
          <a:bodyPr anchor="b"/>
          <a:lstStyle>
            <a:lvl1pPr marL="0" indent="0">
              <a:buNone/>
              <a:defRPr sz="2400" b="1"/>
            </a:lvl1pPr>
            <a:lvl2pPr marL="457104" indent="0">
              <a:buNone/>
              <a:defRPr sz="2000" b="1"/>
            </a:lvl2pPr>
            <a:lvl3pPr marL="914206" indent="0">
              <a:buNone/>
              <a:defRPr sz="1800" b="1"/>
            </a:lvl3pPr>
            <a:lvl4pPr marL="1371310" indent="0">
              <a:buNone/>
              <a:defRPr sz="1600" b="1"/>
            </a:lvl4pPr>
            <a:lvl5pPr marL="1828412" indent="0">
              <a:buNone/>
              <a:defRPr sz="1600" b="1"/>
            </a:lvl5pPr>
            <a:lvl6pPr marL="2285516" indent="0">
              <a:buNone/>
              <a:defRPr sz="1600" b="1"/>
            </a:lvl6pPr>
            <a:lvl7pPr marL="2742618" indent="0">
              <a:buNone/>
              <a:defRPr sz="1600" b="1"/>
            </a:lvl7pPr>
            <a:lvl8pPr marL="3199722" indent="0">
              <a:buNone/>
              <a:defRPr sz="1600" b="1"/>
            </a:lvl8pPr>
            <a:lvl9pPr marL="3656825"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2" y="2174875"/>
            <a:ext cx="4040188"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7" y="1421207"/>
            <a:ext cx="4041775" cy="753668"/>
          </a:xfrm>
        </p:spPr>
        <p:txBody>
          <a:bodyPr anchor="b"/>
          <a:lstStyle>
            <a:lvl1pPr marL="0" indent="0">
              <a:buNone/>
              <a:defRPr sz="2400" b="1"/>
            </a:lvl1pPr>
            <a:lvl2pPr marL="457104" indent="0">
              <a:buNone/>
              <a:defRPr sz="2000" b="1"/>
            </a:lvl2pPr>
            <a:lvl3pPr marL="914206" indent="0">
              <a:buNone/>
              <a:defRPr sz="1800" b="1"/>
            </a:lvl3pPr>
            <a:lvl4pPr marL="1371310" indent="0">
              <a:buNone/>
              <a:defRPr sz="1600" b="1"/>
            </a:lvl4pPr>
            <a:lvl5pPr marL="1828412" indent="0">
              <a:buNone/>
              <a:defRPr sz="1600" b="1"/>
            </a:lvl5pPr>
            <a:lvl6pPr marL="2285516" indent="0">
              <a:buNone/>
              <a:defRPr sz="1600" b="1"/>
            </a:lvl6pPr>
            <a:lvl7pPr marL="2742618" indent="0">
              <a:buNone/>
              <a:defRPr sz="1600" b="1"/>
            </a:lvl7pPr>
            <a:lvl8pPr marL="3199722" indent="0">
              <a:buNone/>
              <a:defRPr sz="1600" b="1"/>
            </a:lvl8pPr>
            <a:lvl9pPr marL="3656825"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Slide Number Placeholder 6"/>
          <p:cNvSpPr>
            <a:spLocks noGrp="1"/>
          </p:cNvSpPr>
          <p:nvPr>
            <p:ph type="sldNum" sz="quarter" idx="10"/>
          </p:nvPr>
        </p:nvSpPr>
        <p:spPr/>
        <p:txBody>
          <a:bodyPr/>
          <a:lstStyle>
            <a:lvl1pPr>
              <a:defRPr/>
            </a:lvl1pPr>
          </a:lstStyle>
          <a:p>
            <a:fld id="{2D4F81B3-1653-472E-A0F9-3A39AEC43181}" type="slidenum">
              <a:rPr lang="en-ZA"/>
              <a:pPr/>
              <a:t>‹#›</a:t>
            </a:fld>
            <a:endParaRPr lang="en-ZA" dirty="0"/>
          </a:p>
        </p:txBody>
      </p:sp>
    </p:spTree>
    <p:extLst>
      <p:ext uri="{BB962C8B-B14F-4D97-AF65-F5344CB8AC3E}">
        <p14:creationId xmlns:p14="http://schemas.microsoft.com/office/powerpoint/2010/main" val="729820130"/>
      </p:ext>
    </p:extLst>
  </p:cSld>
  <p:clrMapOvr>
    <a:masterClrMapping/>
  </p:clrMapOvr>
  <p:transition spd="slow">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39"/>
          <p:cNvSpPr>
            <a:spLocks noGrp="1" noChangeArrowheads="1"/>
          </p:cNvSpPr>
          <p:nvPr>
            <p:ph type="sldNum" sz="quarter" idx="12"/>
          </p:nvPr>
        </p:nvSpPr>
        <p:spPr>
          <a:ln/>
        </p:spPr>
        <p:txBody>
          <a:bodyPr/>
          <a:lstStyle>
            <a:lvl1pPr>
              <a:defRPr/>
            </a:lvl1pPr>
          </a:lstStyle>
          <a:p>
            <a:pPr>
              <a:defRPr/>
            </a:pPr>
            <a:fld id="{DC052E71-B958-4482-BD83-3B6F23210963}" type="slidenum">
              <a:rPr lang="en-ZA"/>
              <a:pPr>
                <a:defRPr/>
              </a:pPr>
              <a:t>‹#›</a:t>
            </a:fld>
            <a:endParaRPr lang="en-ZA" dirty="0"/>
          </a:p>
        </p:txBody>
      </p:sp>
    </p:spTree>
    <p:extLst>
      <p:ext uri="{BB962C8B-B14F-4D97-AF65-F5344CB8AC3E}">
        <p14:creationId xmlns:p14="http://schemas.microsoft.com/office/powerpoint/2010/main" val="3773835179"/>
      </p:ext>
    </p:extLst>
  </p:cSld>
  <p:clrMapOvr>
    <a:masterClrMapping/>
  </p:clrMapOvr>
  <p:transition spd="slow">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39"/>
          <p:cNvSpPr>
            <a:spLocks noGrp="1" noChangeArrowheads="1"/>
          </p:cNvSpPr>
          <p:nvPr>
            <p:ph type="sldNum" sz="quarter" idx="12"/>
          </p:nvPr>
        </p:nvSpPr>
        <p:spPr>
          <a:ln/>
        </p:spPr>
        <p:txBody>
          <a:bodyPr/>
          <a:lstStyle>
            <a:lvl1pPr>
              <a:defRPr/>
            </a:lvl1pPr>
          </a:lstStyle>
          <a:p>
            <a:pPr>
              <a:defRPr/>
            </a:pPr>
            <a:fld id="{24F58CAA-4544-4935-9DFA-A7FBC20E37CB}" type="slidenum">
              <a:rPr lang="en-ZA"/>
              <a:pPr>
                <a:defRPr/>
              </a:pPr>
              <a:t>‹#›</a:t>
            </a:fld>
            <a:endParaRPr lang="en-ZA" dirty="0"/>
          </a:p>
        </p:txBody>
      </p:sp>
    </p:spTree>
    <p:extLst>
      <p:ext uri="{BB962C8B-B14F-4D97-AF65-F5344CB8AC3E}">
        <p14:creationId xmlns:p14="http://schemas.microsoft.com/office/powerpoint/2010/main" val="3150997887"/>
      </p:ext>
    </p:extLst>
  </p:cSld>
  <p:clrMapOvr>
    <a:masterClrMapping/>
  </p:clrMapOvr>
  <p:transition spd="slow">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39"/>
          <p:cNvSpPr>
            <a:spLocks noGrp="1" noChangeArrowheads="1"/>
          </p:cNvSpPr>
          <p:nvPr>
            <p:ph type="sldNum" sz="quarter" idx="12"/>
          </p:nvPr>
        </p:nvSpPr>
        <p:spPr>
          <a:ln/>
        </p:spPr>
        <p:txBody>
          <a:bodyPr/>
          <a:lstStyle>
            <a:lvl1pPr>
              <a:defRPr/>
            </a:lvl1pPr>
          </a:lstStyle>
          <a:p>
            <a:pPr>
              <a:defRPr/>
            </a:pPr>
            <a:fld id="{67BEFF83-6CC7-4E76-AEA0-05B672013190}" type="slidenum">
              <a:rPr lang="en-ZA"/>
              <a:pPr>
                <a:defRPr/>
              </a:pPr>
              <a:t>‹#›</a:t>
            </a:fld>
            <a:endParaRPr lang="en-ZA" dirty="0"/>
          </a:p>
        </p:txBody>
      </p:sp>
    </p:spTree>
    <p:extLst>
      <p:ext uri="{BB962C8B-B14F-4D97-AF65-F5344CB8AC3E}">
        <p14:creationId xmlns:p14="http://schemas.microsoft.com/office/powerpoint/2010/main" val="556586418"/>
      </p:ext>
    </p:extLst>
  </p:cSld>
  <p:clrMapOvr>
    <a:masterClrMapping/>
  </p:clrMapOvr>
  <p:transition spd="slow">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r>
              <a:rPr lang="en-US"/>
              <a:t>25 March 2015</a:t>
            </a:r>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39"/>
          <p:cNvSpPr>
            <a:spLocks noGrp="1" noChangeArrowheads="1"/>
          </p:cNvSpPr>
          <p:nvPr>
            <p:ph type="sldNum" sz="quarter" idx="12"/>
          </p:nvPr>
        </p:nvSpPr>
        <p:spPr>
          <a:ln/>
        </p:spPr>
        <p:txBody>
          <a:bodyPr/>
          <a:lstStyle>
            <a:lvl1pPr>
              <a:defRPr/>
            </a:lvl1pPr>
          </a:lstStyle>
          <a:p>
            <a:pPr>
              <a:defRPr/>
            </a:pPr>
            <a:fld id="{2B04B010-9AD8-4DFD-BA39-2530DCE14FD9}" type="slidenum">
              <a:rPr lang="en-ZA"/>
              <a:pPr>
                <a:defRPr/>
              </a:pPr>
              <a:t>‹#›</a:t>
            </a:fld>
            <a:endParaRPr lang="en-ZA" dirty="0"/>
          </a:p>
        </p:txBody>
      </p:sp>
    </p:spTree>
    <p:extLst>
      <p:ext uri="{BB962C8B-B14F-4D97-AF65-F5344CB8AC3E}">
        <p14:creationId xmlns:p14="http://schemas.microsoft.com/office/powerpoint/2010/main" val="1299912423"/>
      </p:ext>
    </p:extLst>
  </p:cSld>
  <p:clrMapOvr>
    <a:masterClrMapping/>
  </p:clrMapOvr>
  <p:transition spd="slow">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userDrawn="1">
  <p:cSld name="Title and Content 1">
    <p:spTree>
      <p:nvGrpSpPr>
        <p:cNvPr id="1" name=""/>
        <p:cNvGrpSpPr/>
        <p:nvPr/>
      </p:nvGrpSpPr>
      <p:grpSpPr>
        <a:xfrm>
          <a:off x="0" y="0"/>
          <a:ext cx="0" cy="0"/>
          <a:chOff x="0" y="0"/>
          <a:chExt cx="0" cy="0"/>
        </a:xfrm>
      </p:grpSpPr>
      <p:sp>
        <p:nvSpPr>
          <p:cNvPr id="9" name="Text Placeholder 8"/>
          <p:cNvSpPr>
            <a:spLocks noGrp="1"/>
          </p:cNvSpPr>
          <p:nvPr>
            <p:ph type="body" sz="quarter" idx="13"/>
          </p:nvPr>
        </p:nvSpPr>
        <p:spPr>
          <a:xfrm>
            <a:off x="370113" y="765175"/>
            <a:ext cx="8388000" cy="969282"/>
          </a:xfrm>
        </p:spPr>
        <p:txBody>
          <a:bodyPr>
            <a:normAutofit/>
          </a:bodyPr>
          <a:lstStyle>
            <a:lvl1pPr marL="0" indent="0">
              <a:buNone/>
              <a:defRPr sz="3000" b="0">
                <a:solidFill>
                  <a:srgbClr val="575757"/>
                </a:solidFill>
              </a:defRPr>
            </a:lvl1pPr>
          </a:lstStyle>
          <a:p>
            <a:pPr lvl="0"/>
            <a:r>
              <a:rPr lang="en-US"/>
              <a:t>Click to edit Master text styles</a:t>
            </a:r>
          </a:p>
        </p:txBody>
      </p:sp>
      <p:sp>
        <p:nvSpPr>
          <p:cNvPr id="14" name="Title Placeholder 1"/>
          <p:cNvSpPr>
            <a:spLocks noGrp="1"/>
          </p:cNvSpPr>
          <p:nvPr>
            <p:ph type="title"/>
          </p:nvPr>
        </p:nvSpPr>
        <p:spPr>
          <a:xfrm>
            <a:off x="370113" y="295683"/>
            <a:ext cx="8388000" cy="469492"/>
          </a:xfrm>
          <a:prstGeom prst="rect">
            <a:avLst/>
          </a:prstGeom>
        </p:spPr>
        <p:txBody>
          <a:bodyPr lIns="0" tIns="0" rIns="0" bIns="0" rtlCol="0" anchor="t">
            <a:noAutofit/>
          </a:bodyPr>
          <a:lstStyle/>
          <a:p>
            <a:r>
              <a:rPr lang="en-US"/>
              <a:t>Click to edit Master title style</a:t>
            </a:r>
            <a:endParaRPr lang="en-GB" dirty="0"/>
          </a:p>
        </p:txBody>
      </p:sp>
      <p:sp>
        <p:nvSpPr>
          <p:cNvPr id="20" name="Text Placeholder 19"/>
          <p:cNvSpPr>
            <a:spLocks noGrp="1"/>
          </p:cNvSpPr>
          <p:nvPr>
            <p:ph type="body" sz="quarter" idx="14"/>
          </p:nvPr>
        </p:nvSpPr>
        <p:spPr>
          <a:xfrm>
            <a:off x="370800" y="1810800"/>
            <a:ext cx="8388000" cy="453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7"/>
          <p:cNvSpPr>
            <a:spLocks noGrp="1"/>
          </p:cNvSpPr>
          <p:nvPr>
            <p:ph type="sldNum" sz="quarter" idx="15"/>
          </p:nvPr>
        </p:nvSpPr>
        <p:spPr>
          <a:xfrm>
            <a:off x="7972425" y="6407150"/>
            <a:ext cx="792163" cy="252413"/>
          </a:xfrm>
        </p:spPr>
        <p:txBody>
          <a:bodyPr lIns="0" tIns="0" rIns="0" bIns="0" anchor="ctr"/>
          <a:lstStyle>
            <a:lvl1pPr algn="r">
              <a:defRPr sz="800">
                <a:solidFill>
                  <a:srgbClr val="8C8C8C"/>
                </a:solidFill>
              </a:defRPr>
            </a:lvl1pPr>
          </a:lstStyle>
          <a:p>
            <a:fld id="{C58F35C1-72EE-4B17-83AA-D0F7F22C55E9}" type="slidenum">
              <a:rPr lang="en-GB" altLang="en-US"/>
              <a:pPr/>
              <a:t>‹#›</a:t>
            </a:fld>
            <a:endParaRPr lang="en-GB" altLang="en-US" dirty="0"/>
          </a:p>
        </p:txBody>
      </p:sp>
    </p:spTree>
    <p:extLst>
      <p:ext uri="{BB962C8B-B14F-4D97-AF65-F5344CB8AC3E}">
        <p14:creationId xmlns:p14="http://schemas.microsoft.com/office/powerpoint/2010/main" val="2993475299"/>
      </p:ext>
    </p:extLst>
  </p:cSld>
  <p:clrMapOvr>
    <a:masterClrMapping/>
  </p:clrMapOvr>
  <p:transition>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gray">
          <a:xfrm>
            <a:off x="-4763" y="0"/>
            <a:ext cx="9148763" cy="6858000"/>
          </a:xfrm>
          <a:prstGeom prst="rect">
            <a:avLst/>
          </a:prstGeom>
          <a:noFill/>
          <a:ln w="9525">
            <a:noFill/>
            <a:miter lim="800000"/>
            <a:headEnd/>
            <a:tailEnd/>
          </a:ln>
        </p:spPr>
        <p:txBody>
          <a:bodyPr wrap="none" anchor="ctr"/>
          <a:lstStyle/>
          <a:p>
            <a:endParaRPr lang="en-GB" sz="1800" b="1" dirty="0">
              <a:solidFill>
                <a:srgbClr val="003896"/>
              </a:solidFill>
            </a:endParaRPr>
          </a:p>
        </p:txBody>
      </p:sp>
      <p:pic>
        <p:nvPicPr>
          <p:cNvPr id="5" name="Picture 3" descr="dd"/>
          <p:cNvPicPr>
            <a:picLocks noChangeAspect="1" noChangeArrowheads="1"/>
          </p:cNvPicPr>
          <p:nvPr/>
        </p:nvPicPr>
        <p:blipFill>
          <a:blip r:embed="rId2" cstate="print"/>
          <a:srcRect/>
          <a:stretch>
            <a:fillRect/>
          </a:stretch>
        </p:blipFill>
        <p:spPr bwMode="gray">
          <a:xfrm>
            <a:off x="-4763" y="0"/>
            <a:ext cx="1825626" cy="6858000"/>
          </a:xfrm>
          <a:prstGeom prst="rect">
            <a:avLst/>
          </a:prstGeom>
          <a:noFill/>
          <a:ln w="9525">
            <a:noFill/>
            <a:miter lim="800000"/>
            <a:headEnd/>
            <a:tailEnd/>
          </a:ln>
        </p:spPr>
      </p:pic>
      <p:sp>
        <p:nvSpPr>
          <p:cNvPr id="6" name="Oval 4"/>
          <p:cNvSpPr>
            <a:spLocks noChangeArrowheads="1"/>
          </p:cNvSpPr>
          <p:nvPr/>
        </p:nvSpPr>
        <p:spPr bwMode="gray">
          <a:xfrm>
            <a:off x="368300" y="1300163"/>
            <a:ext cx="2298700" cy="2297112"/>
          </a:xfrm>
          <a:prstGeom prst="ellipse">
            <a:avLst/>
          </a:prstGeom>
          <a:solidFill>
            <a:srgbClr val="83725B"/>
          </a:solidFill>
          <a:ln w="9525">
            <a:solidFill>
              <a:srgbClr val="83725B"/>
            </a:solidFill>
            <a:round/>
            <a:headEnd/>
            <a:tailEnd/>
          </a:ln>
        </p:spPr>
        <p:txBody>
          <a:bodyPr/>
          <a:lstStyle/>
          <a:p>
            <a:endParaRPr lang="en-GB" sz="1800" b="1" dirty="0">
              <a:solidFill>
                <a:srgbClr val="003896"/>
              </a:solidFill>
            </a:endParaRPr>
          </a:p>
        </p:txBody>
      </p:sp>
      <p:sp>
        <p:nvSpPr>
          <p:cNvPr id="7" name="Oval 5" descr="coolers"/>
          <p:cNvSpPr>
            <a:spLocks noChangeArrowheads="1"/>
          </p:cNvSpPr>
          <p:nvPr/>
        </p:nvSpPr>
        <p:spPr bwMode="gray">
          <a:xfrm>
            <a:off x="438150" y="1362075"/>
            <a:ext cx="2160588" cy="2173288"/>
          </a:xfrm>
          <a:prstGeom prst="ellipse">
            <a:avLst/>
          </a:prstGeom>
          <a:blipFill dpi="0" rotWithShape="1">
            <a:blip r:embed="rId3" cstate="print"/>
            <a:srcRect/>
            <a:stretch>
              <a:fillRect/>
            </a:stretch>
          </a:blipFill>
          <a:ln w="9525">
            <a:noFill/>
            <a:round/>
            <a:headEnd/>
            <a:tailEnd/>
          </a:ln>
        </p:spPr>
        <p:txBody>
          <a:bodyPr/>
          <a:lstStyle/>
          <a:p>
            <a:endParaRPr lang="en-GB" sz="1800" b="1" dirty="0">
              <a:solidFill>
                <a:srgbClr val="003896"/>
              </a:solidFill>
            </a:endParaRPr>
          </a:p>
        </p:txBody>
      </p:sp>
      <p:sp>
        <p:nvSpPr>
          <p:cNvPr id="8" name="Oval 6"/>
          <p:cNvSpPr>
            <a:spLocks noChangeArrowheads="1"/>
          </p:cNvSpPr>
          <p:nvPr/>
        </p:nvSpPr>
        <p:spPr bwMode="gray">
          <a:xfrm>
            <a:off x="344488" y="1225550"/>
            <a:ext cx="2359025" cy="2371725"/>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9" name="Oval 7"/>
          <p:cNvSpPr>
            <a:spLocks noChangeArrowheads="1"/>
          </p:cNvSpPr>
          <p:nvPr/>
        </p:nvSpPr>
        <p:spPr bwMode="gray">
          <a:xfrm>
            <a:off x="257175" y="1225550"/>
            <a:ext cx="2360613" cy="2371725"/>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10" name="Oval 8"/>
          <p:cNvSpPr>
            <a:spLocks noChangeArrowheads="1"/>
          </p:cNvSpPr>
          <p:nvPr/>
        </p:nvSpPr>
        <p:spPr bwMode="gray">
          <a:xfrm>
            <a:off x="381000" y="1274763"/>
            <a:ext cx="2359025" cy="2371725"/>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11" name="Oval 9"/>
          <p:cNvSpPr>
            <a:spLocks noChangeArrowheads="1"/>
          </p:cNvSpPr>
          <p:nvPr/>
        </p:nvSpPr>
        <p:spPr bwMode="gray">
          <a:xfrm>
            <a:off x="307975" y="1201738"/>
            <a:ext cx="2359025" cy="2359025"/>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12" name="Oval 10"/>
          <p:cNvSpPr>
            <a:spLocks noChangeArrowheads="1"/>
          </p:cNvSpPr>
          <p:nvPr/>
        </p:nvSpPr>
        <p:spPr bwMode="gray">
          <a:xfrm>
            <a:off x="442913" y="1323975"/>
            <a:ext cx="2359025" cy="2371725"/>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13" name="Oval 11"/>
          <p:cNvSpPr>
            <a:spLocks noChangeArrowheads="1"/>
          </p:cNvSpPr>
          <p:nvPr/>
        </p:nvSpPr>
        <p:spPr bwMode="gray">
          <a:xfrm>
            <a:off x="171450" y="1323975"/>
            <a:ext cx="2359025" cy="2371725"/>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14" name="Oval 12"/>
          <p:cNvSpPr>
            <a:spLocks noChangeArrowheads="1"/>
          </p:cNvSpPr>
          <p:nvPr/>
        </p:nvSpPr>
        <p:spPr bwMode="gray">
          <a:xfrm>
            <a:off x="455613" y="1201738"/>
            <a:ext cx="2359025" cy="2359025"/>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15" name="Oval 13"/>
          <p:cNvSpPr>
            <a:spLocks noChangeArrowheads="1"/>
          </p:cNvSpPr>
          <p:nvPr/>
        </p:nvSpPr>
        <p:spPr bwMode="gray">
          <a:xfrm>
            <a:off x="974725" y="669925"/>
            <a:ext cx="1173163" cy="1185863"/>
          </a:xfrm>
          <a:prstGeom prst="ellipse">
            <a:avLst/>
          </a:prstGeom>
          <a:solidFill>
            <a:srgbClr val="83725B"/>
          </a:solidFill>
          <a:ln w="9525">
            <a:solidFill>
              <a:srgbClr val="83725B"/>
            </a:solidFill>
            <a:miter lim="800000"/>
            <a:headEnd/>
            <a:tailEnd/>
          </a:ln>
        </p:spPr>
        <p:txBody>
          <a:bodyPr/>
          <a:lstStyle/>
          <a:p>
            <a:endParaRPr lang="en-GB" sz="1800" b="1" dirty="0">
              <a:solidFill>
                <a:srgbClr val="003896"/>
              </a:solidFill>
            </a:endParaRPr>
          </a:p>
        </p:txBody>
      </p:sp>
      <p:sp>
        <p:nvSpPr>
          <p:cNvPr id="16" name="Oval 14"/>
          <p:cNvSpPr>
            <a:spLocks noChangeArrowheads="1"/>
          </p:cNvSpPr>
          <p:nvPr/>
        </p:nvSpPr>
        <p:spPr bwMode="gray">
          <a:xfrm>
            <a:off x="998538" y="706438"/>
            <a:ext cx="1123950" cy="1123950"/>
          </a:xfrm>
          <a:prstGeom prst="ellipse">
            <a:avLst/>
          </a:prstGeom>
          <a:solidFill>
            <a:srgbClr val="8C7F6D"/>
          </a:solidFill>
          <a:ln w="9525">
            <a:solidFill>
              <a:srgbClr val="83725B"/>
            </a:solidFill>
            <a:miter lim="800000"/>
            <a:headEnd/>
            <a:tailEnd/>
          </a:ln>
        </p:spPr>
        <p:txBody>
          <a:bodyPr/>
          <a:lstStyle/>
          <a:p>
            <a:endParaRPr lang="en-GB" sz="1800" b="1" dirty="0">
              <a:solidFill>
                <a:srgbClr val="003896"/>
              </a:solidFill>
            </a:endParaRPr>
          </a:p>
        </p:txBody>
      </p:sp>
      <p:sp>
        <p:nvSpPr>
          <p:cNvPr id="17" name="Oval 15"/>
          <p:cNvSpPr>
            <a:spLocks noChangeArrowheads="1"/>
          </p:cNvSpPr>
          <p:nvPr/>
        </p:nvSpPr>
        <p:spPr bwMode="gray">
          <a:xfrm>
            <a:off x="949325" y="633413"/>
            <a:ext cx="1222375" cy="1222375"/>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18" name="Oval 16"/>
          <p:cNvSpPr>
            <a:spLocks noChangeArrowheads="1"/>
          </p:cNvSpPr>
          <p:nvPr/>
        </p:nvSpPr>
        <p:spPr bwMode="gray">
          <a:xfrm>
            <a:off x="912813" y="633413"/>
            <a:ext cx="1209675" cy="1222375"/>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19" name="Oval 17"/>
          <p:cNvSpPr>
            <a:spLocks noChangeArrowheads="1"/>
          </p:cNvSpPr>
          <p:nvPr/>
        </p:nvSpPr>
        <p:spPr bwMode="gray">
          <a:xfrm>
            <a:off x="974725" y="657225"/>
            <a:ext cx="1222375" cy="1223963"/>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20" name="Oval 18"/>
          <p:cNvSpPr>
            <a:spLocks noChangeArrowheads="1"/>
          </p:cNvSpPr>
          <p:nvPr/>
        </p:nvSpPr>
        <p:spPr bwMode="gray">
          <a:xfrm>
            <a:off x="936625" y="620713"/>
            <a:ext cx="1211263" cy="1222375"/>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21" name="Oval 19"/>
          <p:cNvSpPr>
            <a:spLocks noChangeArrowheads="1"/>
          </p:cNvSpPr>
          <p:nvPr/>
        </p:nvSpPr>
        <p:spPr bwMode="gray">
          <a:xfrm>
            <a:off x="998538" y="706438"/>
            <a:ext cx="1123950" cy="1123950"/>
          </a:xfrm>
          <a:prstGeom prst="ellipse">
            <a:avLst/>
          </a:prstGeom>
          <a:solidFill>
            <a:srgbClr val="83725B"/>
          </a:solidFill>
          <a:ln w="9525">
            <a:solidFill>
              <a:srgbClr val="83725B"/>
            </a:solidFill>
            <a:miter lim="800000"/>
            <a:headEnd/>
            <a:tailEnd/>
          </a:ln>
        </p:spPr>
        <p:txBody>
          <a:bodyPr/>
          <a:lstStyle/>
          <a:p>
            <a:endParaRPr lang="en-GB" sz="1800" b="1" dirty="0">
              <a:solidFill>
                <a:srgbClr val="003896"/>
              </a:solidFill>
            </a:endParaRPr>
          </a:p>
        </p:txBody>
      </p:sp>
      <p:sp>
        <p:nvSpPr>
          <p:cNvPr id="22" name="Oval 20"/>
          <p:cNvSpPr>
            <a:spLocks noChangeArrowheads="1"/>
          </p:cNvSpPr>
          <p:nvPr/>
        </p:nvSpPr>
        <p:spPr bwMode="gray">
          <a:xfrm>
            <a:off x="1011238" y="706438"/>
            <a:ext cx="1100137" cy="1100137"/>
          </a:xfrm>
          <a:prstGeom prst="ellipse">
            <a:avLst/>
          </a:prstGeom>
          <a:noFill/>
          <a:ln w="0">
            <a:solidFill>
              <a:srgbClr val="83725B"/>
            </a:solidFill>
            <a:round/>
            <a:headEnd/>
            <a:tailEnd/>
          </a:ln>
        </p:spPr>
        <p:txBody>
          <a:bodyPr/>
          <a:lstStyle/>
          <a:p>
            <a:endParaRPr lang="en-GB" sz="1800" b="1" dirty="0">
              <a:solidFill>
                <a:srgbClr val="003896"/>
              </a:solidFill>
            </a:endParaRPr>
          </a:p>
        </p:txBody>
      </p:sp>
      <p:sp>
        <p:nvSpPr>
          <p:cNvPr id="23" name="Oval 21" descr="face"/>
          <p:cNvSpPr>
            <a:spLocks noChangeArrowheads="1"/>
          </p:cNvSpPr>
          <p:nvPr/>
        </p:nvSpPr>
        <p:spPr bwMode="gray">
          <a:xfrm>
            <a:off x="1004888" y="706438"/>
            <a:ext cx="1111250" cy="1112837"/>
          </a:xfrm>
          <a:prstGeom prst="ellipse">
            <a:avLst/>
          </a:prstGeom>
          <a:blipFill dpi="0" rotWithShape="1">
            <a:blip r:embed="rId4" cstate="print"/>
            <a:srcRect/>
            <a:stretch>
              <a:fillRect/>
            </a:stretch>
          </a:blipFill>
          <a:ln w="9525">
            <a:noFill/>
            <a:round/>
            <a:headEnd/>
            <a:tailEnd/>
          </a:ln>
        </p:spPr>
        <p:txBody>
          <a:bodyPr/>
          <a:lstStyle/>
          <a:p>
            <a:endParaRPr lang="en-GB" sz="1800" b="1" dirty="0">
              <a:solidFill>
                <a:srgbClr val="003896"/>
              </a:solidFill>
            </a:endParaRPr>
          </a:p>
        </p:txBody>
      </p:sp>
      <p:sp>
        <p:nvSpPr>
          <p:cNvPr id="24" name="Oval 22"/>
          <p:cNvSpPr>
            <a:spLocks noChangeArrowheads="1"/>
          </p:cNvSpPr>
          <p:nvPr/>
        </p:nvSpPr>
        <p:spPr bwMode="gray">
          <a:xfrm>
            <a:off x="1011238" y="620713"/>
            <a:ext cx="1222375" cy="1222375"/>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25" name="Oval 23"/>
          <p:cNvSpPr>
            <a:spLocks noChangeArrowheads="1"/>
          </p:cNvSpPr>
          <p:nvPr/>
        </p:nvSpPr>
        <p:spPr bwMode="gray">
          <a:xfrm>
            <a:off x="863600" y="695325"/>
            <a:ext cx="1222375" cy="1209675"/>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26" name="Oval 24"/>
          <p:cNvSpPr>
            <a:spLocks noChangeArrowheads="1"/>
          </p:cNvSpPr>
          <p:nvPr/>
        </p:nvSpPr>
        <p:spPr bwMode="gray">
          <a:xfrm>
            <a:off x="1011238" y="695325"/>
            <a:ext cx="1211262" cy="1209675"/>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27" name="Oval 25"/>
          <p:cNvSpPr>
            <a:spLocks noChangeArrowheads="1"/>
          </p:cNvSpPr>
          <p:nvPr/>
        </p:nvSpPr>
        <p:spPr bwMode="gray">
          <a:xfrm>
            <a:off x="419100" y="3178175"/>
            <a:ext cx="1925638" cy="1912938"/>
          </a:xfrm>
          <a:prstGeom prst="ellipse">
            <a:avLst/>
          </a:prstGeom>
          <a:solidFill>
            <a:srgbClr val="83725B"/>
          </a:solidFill>
          <a:ln w="9525">
            <a:solidFill>
              <a:srgbClr val="83725B"/>
            </a:solidFill>
            <a:miter lim="800000"/>
            <a:headEnd/>
            <a:tailEnd/>
          </a:ln>
        </p:spPr>
        <p:txBody>
          <a:bodyPr/>
          <a:lstStyle/>
          <a:p>
            <a:endParaRPr lang="en-GB" sz="1800" b="1" dirty="0">
              <a:solidFill>
                <a:srgbClr val="003896"/>
              </a:solidFill>
            </a:endParaRPr>
          </a:p>
        </p:txBody>
      </p:sp>
      <p:sp>
        <p:nvSpPr>
          <p:cNvPr id="28" name="Oval 26"/>
          <p:cNvSpPr>
            <a:spLocks noChangeArrowheads="1"/>
          </p:cNvSpPr>
          <p:nvPr/>
        </p:nvSpPr>
        <p:spPr bwMode="gray">
          <a:xfrm>
            <a:off x="481013" y="3227388"/>
            <a:ext cx="1801812" cy="1814512"/>
          </a:xfrm>
          <a:prstGeom prst="ellipse">
            <a:avLst/>
          </a:prstGeom>
          <a:solidFill>
            <a:srgbClr val="83725B"/>
          </a:solidFill>
          <a:ln w="9525">
            <a:solidFill>
              <a:srgbClr val="83725B"/>
            </a:solidFill>
            <a:miter lim="800000"/>
            <a:headEnd/>
            <a:tailEnd/>
          </a:ln>
        </p:spPr>
        <p:txBody>
          <a:bodyPr/>
          <a:lstStyle/>
          <a:p>
            <a:endParaRPr lang="en-GB" sz="1800" b="1" dirty="0">
              <a:solidFill>
                <a:srgbClr val="003896"/>
              </a:solidFill>
            </a:endParaRPr>
          </a:p>
        </p:txBody>
      </p:sp>
      <p:sp>
        <p:nvSpPr>
          <p:cNvPr id="29" name="Oval 27"/>
          <p:cNvSpPr>
            <a:spLocks noChangeArrowheads="1"/>
          </p:cNvSpPr>
          <p:nvPr/>
        </p:nvSpPr>
        <p:spPr bwMode="gray">
          <a:xfrm>
            <a:off x="393700" y="3116263"/>
            <a:ext cx="1976438" cy="1974850"/>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30" name="Oval 28"/>
          <p:cNvSpPr>
            <a:spLocks noChangeArrowheads="1"/>
          </p:cNvSpPr>
          <p:nvPr/>
        </p:nvSpPr>
        <p:spPr bwMode="gray">
          <a:xfrm>
            <a:off x="331788" y="3116263"/>
            <a:ext cx="1963737" cy="1974850"/>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31" name="Oval 29"/>
          <p:cNvSpPr>
            <a:spLocks noChangeArrowheads="1"/>
          </p:cNvSpPr>
          <p:nvPr/>
        </p:nvSpPr>
        <p:spPr bwMode="gray">
          <a:xfrm>
            <a:off x="430213" y="3152775"/>
            <a:ext cx="1976437" cy="1976438"/>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32" name="Oval 30"/>
          <p:cNvSpPr>
            <a:spLocks noChangeArrowheads="1"/>
          </p:cNvSpPr>
          <p:nvPr/>
        </p:nvSpPr>
        <p:spPr bwMode="gray">
          <a:xfrm>
            <a:off x="368300" y="3090863"/>
            <a:ext cx="1976438" cy="1976437"/>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33" name="Oval 31" descr="new smal workers"/>
          <p:cNvSpPr>
            <a:spLocks noChangeArrowheads="1"/>
          </p:cNvSpPr>
          <p:nvPr/>
        </p:nvSpPr>
        <p:spPr bwMode="gray">
          <a:xfrm>
            <a:off x="482600" y="3227388"/>
            <a:ext cx="1801813" cy="1814512"/>
          </a:xfrm>
          <a:prstGeom prst="ellipse">
            <a:avLst/>
          </a:prstGeom>
          <a:blipFill dpi="0" rotWithShape="1">
            <a:blip r:embed="rId5" cstate="print">
              <a:lum contrast="12000"/>
            </a:blip>
            <a:srcRect/>
            <a:stretch>
              <a:fillRect/>
            </a:stretch>
          </a:blipFill>
          <a:ln w="0">
            <a:noFill/>
            <a:round/>
            <a:headEnd/>
            <a:tailEnd/>
          </a:ln>
        </p:spPr>
        <p:txBody>
          <a:bodyPr/>
          <a:lstStyle/>
          <a:p>
            <a:endParaRPr lang="en-GB" sz="1800" b="1" dirty="0">
              <a:solidFill>
                <a:srgbClr val="003896"/>
              </a:solidFill>
            </a:endParaRPr>
          </a:p>
        </p:txBody>
      </p:sp>
      <p:sp>
        <p:nvSpPr>
          <p:cNvPr id="34" name="Oval 32"/>
          <p:cNvSpPr>
            <a:spLocks noChangeArrowheads="1"/>
          </p:cNvSpPr>
          <p:nvPr/>
        </p:nvSpPr>
        <p:spPr bwMode="gray">
          <a:xfrm>
            <a:off x="257175" y="3201988"/>
            <a:ext cx="1965325" cy="1976437"/>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35" name="Oval 33"/>
          <p:cNvSpPr>
            <a:spLocks noChangeArrowheads="1"/>
          </p:cNvSpPr>
          <p:nvPr/>
        </p:nvSpPr>
        <p:spPr bwMode="gray">
          <a:xfrm>
            <a:off x="492125" y="3090863"/>
            <a:ext cx="1976438" cy="1976437"/>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36" name="Oval 34"/>
          <p:cNvSpPr>
            <a:spLocks noChangeArrowheads="1"/>
          </p:cNvSpPr>
          <p:nvPr/>
        </p:nvSpPr>
        <p:spPr bwMode="gray">
          <a:xfrm>
            <a:off x="481013" y="3201988"/>
            <a:ext cx="1974850" cy="1976437"/>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37" name="Oval 35"/>
          <p:cNvSpPr>
            <a:spLocks noChangeArrowheads="1"/>
          </p:cNvSpPr>
          <p:nvPr/>
        </p:nvSpPr>
        <p:spPr bwMode="gray">
          <a:xfrm>
            <a:off x="974725" y="4746625"/>
            <a:ext cx="1592263" cy="1604963"/>
          </a:xfrm>
          <a:prstGeom prst="ellipse">
            <a:avLst/>
          </a:prstGeom>
          <a:solidFill>
            <a:srgbClr val="83725B"/>
          </a:solidFill>
          <a:ln w="9525">
            <a:solidFill>
              <a:srgbClr val="83725B"/>
            </a:solidFill>
            <a:miter lim="800000"/>
            <a:headEnd/>
            <a:tailEnd/>
          </a:ln>
        </p:spPr>
        <p:txBody>
          <a:bodyPr/>
          <a:lstStyle/>
          <a:p>
            <a:endParaRPr lang="en-GB" sz="1800" b="1" dirty="0">
              <a:solidFill>
                <a:srgbClr val="003896"/>
              </a:solidFill>
            </a:endParaRPr>
          </a:p>
        </p:txBody>
      </p:sp>
      <p:sp>
        <p:nvSpPr>
          <p:cNvPr id="38" name="Oval 36"/>
          <p:cNvSpPr>
            <a:spLocks noChangeArrowheads="1"/>
          </p:cNvSpPr>
          <p:nvPr/>
        </p:nvSpPr>
        <p:spPr bwMode="gray">
          <a:xfrm>
            <a:off x="1023938" y="4795838"/>
            <a:ext cx="1493837" cy="1506537"/>
          </a:xfrm>
          <a:prstGeom prst="ellipse">
            <a:avLst/>
          </a:prstGeom>
          <a:solidFill>
            <a:srgbClr val="83725B"/>
          </a:solidFill>
          <a:ln w="9525">
            <a:solidFill>
              <a:srgbClr val="83725B"/>
            </a:solidFill>
            <a:miter lim="800000"/>
            <a:headEnd/>
            <a:tailEnd/>
          </a:ln>
        </p:spPr>
        <p:txBody>
          <a:bodyPr/>
          <a:lstStyle/>
          <a:p>
            <a:endParaRPr lang="en-GB" sz="1800" b="1" dirty="0">
              <a:solidFill>
                <a:srgbClr val="003896"/>
              </a:solidFill>
            </a:endParaRPr>
          </a:p>
        </p:txBody>
      </p:sp>
      <p:sp>
        <p:nvSpPr>
          <p:cNvPr id="39" name="Oval 37"/>
          <p:cNvSpPr>
            <a:spLocks noChangeArrowheads="1"/>
          </p:cNvSpPr>
          <p:nvPr/>
        </p:nvSpPr>
        <p:spPr bwMode="gray">
          <a:xfrm>
            <a:off x="949325" y="4697413"/>
            <a:ext cx="1643063" cy="1643062"/>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40" name="Oval 38"/>
          <p:cNvSpPr>
            <a:spLocks noChangeArrowheads="1"/>
          </p:cNvSpPr>
          <p:nvPr/>
        </p:nvSpPr>
        <p:spPr bwMode="gray">
          <a:xfrm>
            <a:off x="900113" y="4697413"/>
            <a:ext cx="1630362" cy="1643062"/>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41" name="Oval 39"/>
          <p:cNvSpPr>
            <a:spLocks noChangeArrowheads="1"/>
          </p:cNvSpPr>
          <p:nvPr/>
        </p:nvSpPr>
        <p:spPr bwMode="gray">
          <a:xfrm>
            <a:off x="987425" y="4733925"/>
            <a:ext cx="1630363" cy="1643063"/>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42" name="Oval 40"/>
          <p:cNvSpPr>
            <a:spLocks noChangeArrowheads="1"/>
          </p:cNvSpPr>
          <p:nvPr/>
        </p:nvSpPr>
        <p:spPr bwMode="gray">
          <a:xfrm>
            <a:off x="925513" y="4684713"/>
            <a:ext cx="1641475" cy="1643062"/>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43" name="Oval 41" descr="boom"/>
          <p:cNvSpPr>
            <a:spLocks noChangeArrowheads="1"/>
          </p:cNvSpPr>
          <p:nvPr/>
        </p:nvSpPr>
        <p:spPr bwMode="gray">
          <a:xfrm>
            <a:off x="1012825" y="4791075"/>
            <a:ext cx="1506538" cy="1519238"/>
          </a:xfrm>
          <a:prstGeom prst="ellipse">
            <a:avLst/>
          </a:prstGeom>
          <a:blipFill dpi="0" rotWithShape="1">
            <a:blip r:embed="rId6" cstate="print">
              <a:lum contrast="6000"/>
            </a:blip>
            <a:srcRect/>
            <a:stretch>
              <a:fillRect/>
            </a:stretch>
          </a:blipFill>
          <a:ln w="9525">
            <a:noFill/>
            <a:miter lim="800000"/>
            <a:headEnd/>
            <a:tailEnd/>
          </a:ln>
        </p:spPr>
        <p:txBody>
          <a:bodyPr/>
          <a:lstStyle/>
          <a:p>
            <a:endParaRPr lang="en-GB" sz="1800" b="1" dirty="0">
              <a:solidFill>
                <a:srgbClr val="003896"/>
              </a:solidFill>
            </a:endParaRPr>
          </a:p>
        </p:txBody>
      </p:sp>
      <p:sp>
        <p:nvSpPr>
          <p:cNvPr id="44" name="Oval 42"/>
          <p:cNvSpPr>
            <a:spLocks noChangeArrowheads="1"/>
          </p:cNvSpPr>
          <p:nvPr/>
        </p:nvSpPr>
        <p:spPr bwMode="gray">
          <a:xfrm>
            <a:off x="838200" y="4770438"/>
            <a:ext cx="1630363" cy="1643062"/>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45" name="Oval 43"/>
          <p:cNvSpPr>
            <a:spLocks noChangeArrowheads="1"/>
          </p:cNvSpPr>
          <p:nvPr/>
        </p:nvSpPr>
        <p:spPr bwMode="gray">
          <a:xfrm>
            <a:off x="1023938" y="4770438"/>
            <a:ext cx="1643062" cy="1643062"/>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46" name="Oval 44"/>
          <p:cNvSpPr>
            <a:spLocks noChangeArrowheads="1"/>
          </p:cNvSpPr>
          <p:nvPr/>
        </p:nvSpPr>
        <p:spPr bwMode="gray">
          <a:xfrm>
            <a:off x="1036638" y="4684713"/>
            <a:ext cx="1630362" cy="1643062"/>
          </a:xfrm>
          <a:prstGeom prst="ellipse">
            <a:avLst/>
          </a:prstGeom>
          <a:noFill/>
          <a:ln w="9525">
            <a:solidFill>
              <a:srgbClr val="83725B"/>
            </a:solidFill>
            <a:miter lim="800000"/>
            <a:headEnd/>
            <a:tailEnd/>
          </a:ln>
        </p:spPr>
        <p:txBody>
          <a:bodyPr/>
          <a:lstStyle/>
          <a:p>
            <a:endParaRPr lang="en-GB" sz="1800" b="1" dirty="0">
              <a:solidFill>
                <a:srgbClr val="003896"/>
              </a:solidFill>
            </a:endParaRPr>
          </a:p>
        </p:txBody>
      </p:sp>
      <p:sp>
        <p:nvSpPr>
          <p:cNvPr id="47" name="Working Draft Text" hidden="1"/>
          <p:cNvSpPr txBox="1">
            <a:spLocks noChangeArrowheads="1"/>
          </p:cNvSpPr>
          <p:nvPr/>
        </p:nvSpPr>
        <p:spPr bwMode="gray">
          <a:xfrm>
            <a:off x="3059113" y="1160463"/>
            <a:ext cx="9842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12813" eaLnBrk="0" hangingPunct="0">
              <a:defRPr b="1">
                <a:solidFill>
                  <a:schemeClr val="tx1"/>
                </a:solidFill>
                <a:latin typeface="Arial" charset="0"/>
                <a:cs typeface="Arial" charset="0"/>
              </a:defRPr>
            </a:lvl1pPr>
            <a:lvl2pPr marL="742950" indent="-285750" defTabSz="912813" eaLnBrk="0" hangingPunct="0">
              <a:defRPr b="1">
                <a:solidFill>
                  <a:schemeClr val="tx1"/>
                </a:solidFill>
                <a:latin typeface="Arial" charset="0"/>
                <a:cs typeface="Arial" charset="0"/>
              </a:defRPr>
            </a:lvl2pPr>
            <a:lvl3pPr marL="1143000" indent="-228600" defTabSz="912813" eaLnBrk="0" hangingPunct="0">
              <a:defRPr b="1">
                <a:solidFill>
                  <a:schemeClr val="tx1"/>
                </a:solidFill>
                <a:latin typeface="Arial" charset="0"/>
                <a:cs typeface="Arial" charset="0"/>
              </a:defRPr>
            </a:lvl3pPr>
            <a:lvl4pPr marL="1600200" indent="-228600" defTabSz="912813" eaLnBrk="0" hangingPunct="0">
              <a:defRPr b="1">
                <a:solidFill>
                  <a:schemeClr val="tx1"/>
                </a:solidFill>
                <a:latin typeface="Arial" charset="0"/>
                <a:cs typeface="Arial" charset="0"/>
              </a:defRPr>
            </a:lvl4pPr>
            <a:lvl5pPr marL="2057400" indent="-228600" defTabSz="912813" eaLnBrk="0" hangingPunct="0">
              <a:defRPr b="1">
                <a:solidFill>
                  <a:schemeClr val="tx1"/>
                </a:solidFill>
                <a:latin typeface="Arial" charset="0"/>
                <a:cs typeface="Arial" charset="0"/>
              </a:defRPr>
            </a:lvl5pPr>
            <a:lvl6pPr marL="2514600" indent="-228600" defTabSz="912813" eaLnBrk="0" fontAlgn="base" hangingPunct="0">
              <a:spcBef>
                <a:spcPct val="0"/>
              </a:spcBef>
              <a:spcAft>
                <a:spcPct val="0"/>
              </a:spcAft>
              <a:defRPr b="1">
                <a:solidFill>
                  <a:schemeClr val="tx1"/>
                </a:solidFill>
                <a:latin typeface="Arial" charset="0"/>
                <a:cs typeface="Arial" charset="0"/>
              </a:defRPr>
            </a:lvl6pPr>
            <a:lvl7pPr marL="2971800" indent="-228600" defTabSz="912813" eaLnBrk="0" fontAlgn="base" hangingPunct="0">
              <a:spcBef>
                <a:spcPct val="0"/>
              </a:spcBef>
              <a:spcAft>
                <a:spcPct val="0"/>
              </a:spcAft>
              <a:defRPr b="1">
                <a:solidFill>
                  <a:schemeClr val="tx1"/>
                </a:solidFill>
                <a:latin typeface="Arial" charset="0"/>
                <a:cs typeface="Arial" charset="0"/>
              </a:defRPr>
            </a:lvl7pPr>
            <a:lvl8pPr marL="3429000" indent="-228600" defTabSz="912813" eaLnBrk="0" fontAlgn="base" hangingPunct="0">
              <a:spcBef>
                <a:spcPct val="0"/>
              </a:spcBef>
              <a:spcAft>
                <a:spcPct val="0"/>
              </a:spcAft>
              <a:defRPr b="1">
                <a:solidFill>
                  <a:schemeClr val="tx1"/>
                </a:solidFill>
                <a:latin typeface="Arial" charset="0"/>
                <a:cs typeface="Arial" charset="0"/>
              </a:defRPr>
            </a:lvl8pPr>
            <a:lvl9pPr marL="3886200" indent="-228600" defTabSz="912813" eaLnBrk="0" fontAlgn="base" hangingPunct="0">
              <a:spcBef>
                <a:spcPct val="0"/>
              </a:spcBef>
              <a:spcAft>
                <a:spcPct val="0"/>
              </a:spcAft>
              <a:defRPr b="1">
                <a:solidFill>
                  <a:schemeClr val="tx1"/>
                </a:solidFill>
                <a:latin typeface="Arial" charset="0"/>
                <a:cs typeface="Arial" charset="0"/>
              </a:defRPr>
            </a:lvl9pPr>
          </a:lstStyle>
          <a:p>
            <a:pPr eaLnBrk="1" hangingPunct="1">
              <a:defRPr/>
            </a:pPr>
            <a:r>
              <a:rPr lang="en-GB" sz="900" dirty="0">
                <a:solidFill>
                  <a:srgbClr val="003896"/>
                </a:solidFill>
              </a:rPr>
              <a:t>WORKING DRAFT</a:t>
            </a:r>
          </a:p>
        </p:txBody>
      </p:sp>
      <p:sp>
        <p:nvSpPr>
          <p:cNvPr id="48" name="Working Draft" hidden="1"/>
          <p:cNvSpPr txBox="1">
            <a:spLocks noChangeArrowheads="1"/>
          </p:cNvSpPr>
          <p:nvPr/>
        </p:nvSpPr>
        <p:spPr bwMode="gray">
          <a:xfrm>
            <a:off x="3059113" y="1314450"/>
            <a:ext cx="319405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12813" eaLnBrk="0" hangingPunct="0">
              <a:defRPr b="1">
                <a:solidFill>
                  <a:schemeClr val="tx1"/>
                </a:solidFill>
                <a:latin typeface="Arial" charset="0"/>
                <a:cs typeface="Arial" charset="0"/>
              </a:defRPr>
            </a:lvl1pPr>
            <a:lvl2pPr marL="742950" indent="-285750" defTabSz="912813" eaLnBrk="0" hangingPunct="0">
              <a:defRPr b="1">
                <a:solidFill>
                  <a:schemeClr val="tx1"/>
                </a:solidFill>
                <a:latin typeface="Arial" charset="0"/>
                <a:cs typeface="Arial" charset="0"/>
              </a:defRPr>
            </a:lvl2pPr>
            <a:lvl3pPr marL="1143000" indent="-228600" defTabSz="912813" eaLnBrk="0" hangingPunct="0">
              <a:defRPr b="1">
                <a:solidFill>
                  <a:schemeClr val="tx1"/>
                </a:solidFill>
                <a:latin typeface="Arial" charset="0"/>
                <a:cs typeface="Arial" charset="0"/>
              </a:defRPr>
            </a:lvl3pPr>
            <a:lvl4pPr marL="1600200" indent="-228600" defTabSz="912813" eaLnBrk="0" hangingPunct="0">
              <a:defRPr b="1">
                <a:solidFill>
                  <a:schemeClr val="tx1"/>
                </a:solidFill>
                <a:latin typeface="Arial" charset="0"/>
                <a:cs typeface="Arial" charset="0"/>
              </a:defRPr>
            </a:lvl4pPr>
            <a:lvl5pPr marL="2057400" indent="-228600" defTabSz="912813" eaLnBrk="0" hangingPunct="0">
              <a:defRPr b="1">
                <a:solidFill>
                  <a:schemeClr val="tx1"/>
                </a:solidFill>
                <a:latin typeface="Arial" charset="0"/>
                <a:cs typeface="Arial" charset="0"/>
              </a:defRPr>
            </a:lvl5pPr>
            <a:lvl6pPr marL="2514600" indent="-228600" defTabSz="912813" eaLnBrk="0" fontAlgn="base" hangingPunct="0">
              <a:spcBef>
                <a:spcPct val="0"/>
              </a:spcBef>
              <a:spcAft>
                <a:spcPct val="0"/>
              </a:spcAft>
              <a:defRPr b="1">
                <a:solidFill>
                  <a:schemeClr val="tx1"/>
                </a:solidFill>
                <a:latin typeface="Arial" charset="0"/>
                <a:cs typeface="Arial" charset="0"/>
              </a:defRPr>
            </a:lvl6pPr>
            <a:lvl7pPr marL="2971800" indent="-228600" defTabSz="912813" eaLnBrk="0" fontAlgn="base" hangingPunct="0">
              <a:spcBef>
                <a:spcPct val="0"/>
              </a:spcBef>
              <a:spcAft>
                <a:spcPct val="0"/>
              </a:spcAft>
              <a:defRPr b="1">
                <a:solidFill>
                  <a:schemeClr val="tx1"/>
                </a:solidFill>
                <a:latin typeface="Arial" charset="0"/>
                <a:cs typeface="Arial" charset="0"/>
              </a:defRPr>
            </a:lvl7pPr>
            <a:lvl8pPr marL="3429000" indent="-228600" defTabSz="912813" eaLnBrk="0" fontAlgn="base" hangingPunct="0">
              <a:spcBef>
                <a:spcPct val="0"/>
              </a:spcBef>
              <a:spcAft>
                <a:spcPct val="0"/>
              </a:spcAft>
              <a:defRPr b="1">
                <a:solidFill>
                  <a:schemeClr val="tx1"/>
                </a:solidFill>
                <a:latin typeface="Arial" charset="0"/>
                <a:cs typeface="Arial" charset="0"/>
              </a:defRPr>
            </a:lvl8pPr>
            <a:lvl9pPr marL="3886200" indent="-228600" defTabSz="912813" eaLnBrk="0" fontAlgn="base" hangingPunct="0">
              <a:spcBef>
                <a:spcPct val="0"/>
              </a:spcBef>
              <a:spcAft>
                <a:spcPct val="0"/>
              </a:spcAft>
              <a:defRPr b="1">
                <a:solidFill>
                  <a:schemeClr val="tx1"/>
                </a:solidFill>
                <a:latin typeface="Arial" charset="0"/>
                <a:cs typeface="Arial" charset="0"/>
              </a:defRPr>
            </a:lvl9pPr>
          </a:lstStyle>
          <a:p>
            <a:pPr eaLnBrk="1" hangingPunct="1">
              <a:defRPr/>
            </a:pPr>
            <a:r>
              <a:rPr lang="en-US" sz="900" b="0" dirty="0">
                <a:solidFill>
                  <a:srgbClr val="003896"/>
                </a:solidFill>
              </a:rPr>
              <a:t>Last Modified 2010/11/04 01:26:42 PM South Africa Standard Time</a:t>
            </a:r>
            <a:endParaRPr lang="en-GB" sz="900" b="0" dirty="0">
              <a:solidFill>
                <a:srgbClr val="003896"/>
              </a:solidFill>
            </a:endParaRPr>
          </a:p>
        </p:txBody>
      </p:sp>
      <p:sp>
        <p:nvSpPr>
          <p:cNvPr id="49" name="Printed" hidden="1"/>
          <p:cNvSpPr txBox="1">
            <a:spLocks noChangeArrowheads="1"/>
          </p:cNvSpPr>
          <p:nvPr/>
        </p:nvSpPr>
        <p:spPr bwMode="gray">
          <a:xfrm>
            <a:off x="3059113" y="1473200"/>
            <a:ext cx="28765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12813" eaLnBrk="0" hangingPunct="0">
              <a:defRPr b="1">
                <a:solidFill>
                  <a:schemeClr val="tx1"/>
                </a:solidFill>
                <a:latin typeface="Arial" charset="0"/>
                <a:cs typeface="Arial" charset="0"/>
              </a:defRPr>
            </a:lvl1pPr>
            <a:lvl2pPr marL="742950" indent="-285750" defTabSz="912813" eaLnBrk="0" hangingPunct="0">
              <a:defRPr b="1">
                <a:solidFill>
                  <a:schemeClr val="tx1"/>
                </a:solidFill>
                <a:latin typeface="Arial" charset="0"/>
                <a:cs typeface="Arial" charset="0"/>
              </a:defRPr>
            </a:lvl2pPr>
            <a:lvl3pPr marL="1143000" indent="-228600" defTabSz="912813" eaLnBrk="0" hangingPunct="0">
              <a:defRPr b="1">
                <a:solidFill>
                  <a:schemeClr val="tx1"/>
                </a:solidFill>
                <a:latin typeface="Arial" charset="0"/>
                <a:cs typeface="Arial" charset="0"/>
              </a:defRPr>
            </a:lvl3pPr>
            <a:lvl4pPr marL="1600200" indent="-228600" defTabSz="912813" eaLnBrk="0" hangingPunct="0">
              <a:defRPr b="1">
                <a:solidFill>
                  <a:schemeClr val="tx1"/>
                </a:solidFill>
                <a:latin typeface="Arial" charset="0"/>
                <a:cs typeface="Arial" charset="0"/>
              </a:defRPr>
            </a:lvl4pPr>
            <a:lvl5pPr marL="2057400" indent="-228600" defTabSz="912813" eaLnBrk="0" hangingPunct="0">
              <a:defRPr b="1">
                <a:solidFill>
                  <a:schemeClr val="tx1"/>
                </a:solidFill>
                <a:latin typeface="Arial" charset="0"/>
                <a:cs typeface="Arial" charset="0"/>
              </a:defRPr>
            </a:lvl5pPr>
            <a:lvl6pPr marL="2514600" indent="-228600" defTabSz="912813" eaLnBrk="0" fontAlgn="base" hangingPunct="0">
              <a:spcBef>
                <a:spcPct val="0"/>
              </a:spcBef>
              <a:spcAft>
                <a:spcPct val="0"/>
              </a:spcAft>
              <a:defRPr b="1">
                <a:solidFill>
                  <a:schemeClr val="tx1"/>
                </a:solidFill>
                <a:latin typeface="Arial" charset="0"/>
                <a:cs typeface="Arial" charset="0"/>
              </a:defRPr>
            </a:lvl6pPr>
            <a:lvl7pPr marL="2971800" indent="-228600" defTabSz="912813" eaLnBrk="0" fontAlgn="base" hangingPunct="0">
              <a:spcBef>
                <a:spcPct val="0"/>
              </a:spcBef>
              <a:spcAft>
                <a:spcPct val="0"/>
              </a:spcAft>
              <a:defRPr b="1">
                <a:solidFill>
                  <a:schemeClr val="tx1"/>
                </a:solidFill>
                <a:latin typeface="Arial" charset="0"/>
                <a:cs typeface="Arial" charset="0"/>
              </a:defRPr>
            </a:lvl7pPr>
            <a:lvl8pPr marL="3429000" indent="-228600" defTabSz="912813" eaLnBrk="0" fontAlgn="base" hangingPunct="0">
              <a:spcBef>
                <a:spcPct val="0"/>
              </a:spcBef>
              <a:spcAft>
                <a:spcPct val="0"/>
              </a:spcAft>
              <a:defRPr b="1">
                <a:solidFill>
                  <a:schemeClr val="tx1"/>
                </a:solidFill>
                <a:latin typeface="Arial" charset="0"/>
                <a:cs typeface="Arial" charset="0"/>
              </a:defRPr>
            </a:lvl8pPr>
            <a:lvl9pPr marL="3886200" indent="-228600" defTabSz="912813" eaLnBrk="0" fontAlgn="base" hangingPunct="0">
              <a:spcBef>
                <a:spcPct val="0"/>
              </a:spcBef>
              <a:spcAft>
                <a:spcPct val="0"/>
              </a:spcAft>
              <a:defRPr b="1">
                <a:solidFill>
                  <a:schemeClr val="tx1"/>
                </a:solidFill>
                <a:latin typeface="Arial" charset="0"/>
                <a:cs typeface="Arial" charset="0"/>
              </a:defRPr>
            </a:lvl9pPr>
          </a:lstStyle>
          <a:p>
            <a:pPr eaLnBrk="1" hangingPunct="1">
              <a:defRPr/>
            </a:pPr>
            <a:r>
              <a:rPr lang="en-US" sz="900" b="0" dirty="0">
                <a:solidFill>
                  <a:srgbClr val="003896"/>
                </a:solidFill>
              </a:rPr>
              <a:t>Printed 10/11/04 08:16:26 South Africa Standard Time</a:t>
            </a:r>
            <a:endParaRPr lang="en-GB" sz="900" b="0" dirty="0">
              <a:solidFill>
                <a:srgbClr val="003896"/>
              </a:solidFill>
            </a:endParaRPr>
          </a:p>
        </p:txBody>
      </p:sp>
      <p:grpSp>
        <p:nvGrpSpPr>
          <p:cNvPr id="50" name="McK Title Elements"/>
          <p:cNvGrpSpPr>
            <a:grpSpLocks/>
          </p:cNvGrpSpPr>
          <p:nvPr userDrawn="1"/>
        </p:nvGrpSpPr>
        <p:grpSpPr bwMode="auto">
          <a:xfrm>
            <a:off x="3059113" y="4933950"/>
            <a:ext cx="4935537" cy="477838"/>
            <a:chOff x="1927" y="3108"/>
            <a:chExt cx="3109" cy="301"/>
          </a:xfrm>
        </p:grpSpPr>
        <p:sp>
          <p:nvSpPr>
            <p:cNvPr id="51" name="McK Document type" hidden="1"/>
            <p:cNvSpPr txBox="1">
              <a:spLocks noChangeArrowheads="1"/>
            </p:cNvSpPr>
            <p:nvPr userDrawn="1"/>
          </p:nvSpPr>
          <p:spPr bwMode="gray">
            <a:xfrm>
              <a:off x="1927" y="3108"/>
              <a:ext cx="3109"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912813" eaLnBrk="0" hangingPunct="0">
                <a:defRPr b="1">
                  <a:solidFill>
                    <a:schemeClr val="tx1"/>
                  </a:solidFill>
                  <a:latin typeface="Arial" charset="0"/>
                  <a:cs typeface="Arial" charset="0"/>
                </a:defRPr>
              </a:lvl1pPr>
              <a:lvl2pPr marL="742950" indent="-285750" defTabSz="912813" eaLnBrk="0" hangingPunct="0">
                <a:defRPr b="1">
                  <a:solidFill>
                    <a:schemeClr val="tx1"/>
                  </a:solidFill>
                  <a:latin typeface="Arial" charset="0"/>
                  <a:cs typeface="Arial" charset="0"/>
                </a:defRPr>
              </a:lvl2pPr>
              <a:lvl3pPr marL="1143000" indent="-228600" defTabSz="912813" eaLnBrk="0" hangingPunct="0">
                <a:defRPr b="1">
                  <a:solidFill>
                    <a:schemeClr val="tx1"/>
                  </a:solidFill>
                  <a:latin typeface="Arial" charset="0"/>
                  <a:cs typeface="Arial" charset="0"/>
                </a:defRPr>
              </a:lvl3pPr>
              <a:lvl4pPr marL="1600200" indent="-228600" defTabSz="912813" eaLnBrk="0" hangingPunct="0">
                <a:defRPr b="1">
                  <a:solidFill>
                    <a:schemeClr val="tx1"/>
                  </a:solidFill>
                  <a:latin typeface="Arial" charset="0"/>
                  <a:cs typeface="Arial" charset="0"/>
                </a:defRPr>
              </a:lvl4pPr>
              <a:lvl5pPr marL="2057400" indent="-228600" defTabSz="912813" eaLnBrk="0" hangingPunct="0">
                <a:defRPr b="1">
                  <a:solidFill>
                    <a:schemeClr val="tx1"/>
                  </a:solidFill>
                  <a:latin typeface="Arial" charset="0"/>
                  <a:cs typeface="Arial" charset="0"/>
                </a:defRPr>
              </a:lvl5pPr>
              <a:lvl6pPr marL="2514600" indent="-228600" defTabSz="912813" eaLnBrk="0" fontAlgn="base" hangingPunct="0">
                <a:spcBef>
                  <a:spcPct val="0"/>
                </a:spcBef>
                <a:spcAft>
                  <a:spcPct val="0"/>
                </a:spcAft>
                <a:defRPr b="1">
                  <a:solidFill>
                    <a:schemeClr val="tx1"/>
                  </a:solidFill>
                  <a:latin typeface="Arial" charset="0"/>
                  <a:cs typeface="Arial" charset="0"/>
                </a:defRPr>
              </a:lvl6pPr>
              <a:lvl7pPr marL="2971800" indent="-228600" defTabSz="912813" eaLnBrk="0" fontAlgn="base" hangingPunct="0">
                <a:spcBef>
                  <a:spcPct val="0"/>
                </a:spcBef>
                <a:spcAft>
                  <a:spcPct val="0"/>
                </a:spcAft>
                <a:defRPr b="1">
                  <a:solidFill>
                    <a:schemeClr val="tx1"/>
                  </a:solidFill>
                  <a:latin typeface="Arial" charset="0"/>
                  <a:cs typeface="Arial" charset="0"/>
                </a:defRPr>
              </a:lvl7pPr>
              <a:lvl8pPr marL="3429000" indent="-228600" defTabSz="912813" eaLnBrk="0" fontAlgn="base" hangingPunct="0">
                <a:spcBef>
                  <a:spcPct val="0"/>
                </a:spcBef>
                <a:spcAft>
                  <a:spcPct val="0"/>
                </a:spcAft>
                <a:defRPr b="1">
                  <a:solidFill>
                    <a:schemeClr val="tx1"/>
                  </a:solidFill>
                  <a:latin typeface="Arial" charset="0"/>
                  <a:cs typeface="Arial" charset="0"/>
                </a:defRPr>
              </a:lvl8pPr>
              <a:lvl9pPr marL="3886200" indent="-228600" defTabSz="912813" eaLnBrk="0" fontAlgn="base" hangingPunct="0">
                <a:spcBef>
                  <a:spcPct val="0"/>
                </a:spcBef>
                <a:spcAft>
                  <a:spcPct val="0"/>
                </a:spcAft>
                <a:defRPr b="1">
                  <a:solidFill>
                    <a:schemeClr val="tx1"/>
                  </a:solidFill>
                  <a:latin typeface="Arial" charset="0"/>
                  <a:cs typeface="Arial" charset="0"/>
                </a:defRPr>
              </a:lvl9pPr>
            </a:lstStyle>
            <a:p>
              <a:pPr eaLnBrk="1" hangingPunct="1">
                <a:defRPr/>
              </a:pPr>
              <a:r>
                <a:rPr lang="en-GB" sz="1400" b="0" dirty="0">
                  <a:solidFill>
                    <a:srgbClr val="003896"/>
                  </a:solidFill>
                </a:rPr>
                <a:t>Document type</a:t>
              </a:r>
            </a:p>
          </p:txBody>
        </p:sp>
        <p:sp>
          <p:nvSpPr>
            <p:cNvPr id="52" name="McK Date" hidden="1"/>
            <p:cNvSpPr txBox="1">
              <a:spLocks noChangeArrowheads="1"/>
            </p:cNvSpPr>
            <p:nvPr userDrawn="1"/>
          </p:nvSpPr>
          <p:spPr bwMode="gray">
            <a:xfrm>
              <a:off x="1927" y="3275"/>
              <a:ext cx="3109"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b="1">
                  <a:solidFill>
                    <a:schemeClr val="tx1"/>
                  </a:solidFill>
                  <a:latin typeface="Arial" charset="0"/>
                  <a:cs typeface="Arial" charset="0"/>
                </a:defRPr>
              </a:lvl1pPr>
              <a:lvl2pPr marL="742950" indent="-285750" defTabSz="912813" eaLnBrk="0" hangingPunct="0">
                <a:defRPr b="1">
                  <a:solidFill>
                    <a:schemeClr val="tx1"/>
                  </a:solidFill>
                  <a:latin typeface="Arial" charset="0"/>
                  <a:cs typeface="Arial" charset="0"/>
                </a:defRPr>
              </a:lvl2pPr>
              <a:lvl3pPr marL="1143000" indent="-228600" defTabSz="912813" eaLnBrk="0" hangingPunct="0">
                <a:defRPr b="1">
                  <a:solidFill>
                    <a:schemeClr val="tx1"/>
                  </a:solidFill>
                  <a:latin typeface="Arial" charset="0"/>
                  <a:cs typeface="Arial" charset="0"/>
                </a:defRPr>
              </a:lvl3pPr>
              <a:lvl4pPr marL="1600200" indent="-228600" defTabSz="912813" eaLnBrk="0" hangingPunct="0">
                <a:defRPr b="1">
                  <a:solidFill>
                    <a:schemeClr val="tx1"/>
                  </a:solidFill>
                  <a:latin typeface="Arial" charset="0"/>
                  <a:cs typeface="Arial" charset="0"/>
                </a:defRPr>
              </a:lvl4pPr>
              <a:lvl5pPr marL="2057400" indent="-228600" defTabSz="912813" eaLnBrk="0" hangingPunct="0">
                <a:defRPr b="1">
                  <a:solidFill>
                    <a:schemeClr val="tx1"/>
                  </a:solidFill>
                  <a:latin typeface="Arial" charset="0"/>
                  <a:cs typeface="Arial" charset="0"/>
                </a:defRPr>
              </a:lvl5pPr>
              <a:lvl6pPr marL="2514600" indent="-228600" defTabSz="912813" eaLnBrk="0" fontAlgn="base" hangingPunct="0">
                <a:spcBef>
                  <a:spcPct val="0"/>
                </a:spcBef>
                <a:spcAft>
                  <a:spcPct val="0"/>
                </a:spcAft>
                <a:defRPr b="1">
                  <a:solidFill>
                    <a:schemeClr val="tx1"/>
                  </a:solidFill>
                  <a:latin typeface="Arial" charset="0"/>
                  <a:cs typeface="Arial" charset="0"/>
                </a:defRPr>
              </a:lvl6pPr>
              <a:lvl7pPr marL="2971800" indent="-228600" defTabSz="912813" eaLnBrk="0" fontAlgn="base" hangingPunct="0">
                <a:spcBef>
                  <a:spcPct val="0"/>
                </a:spcBef>
                <a:spcAft>
                  <a:spcPct val="0"/>
                </a:spcAft>
                <a:defRPr b="1">
                  <a:solidFill>
                    <a:schemeClr val="tx1"/>
                  </a:solidFill>
                  <a:latin typeface="Arial" charset="0"/>
                  <a:cs typeface="Arial" charset="0"/>
                </a:defRPr>
              </a:lvl7pPr>
              <a:lvl8pPr marL="3429000" indent="-228600" defTabSz="912813" eaLnBrk="0" fontAlgn="base" hangingPunct="0">
                <a:spcBef>
                  <a:spcPct val="0"/>
                </a:spcBef>
                <a:spcAft>
                  <a:spcPct val="0"/>
                </a:spcAft>
                <a:defRPr b="1">
                  <a:solidFill>
                    <a:schemeClr val="tx1"/>
                  </a:solidFill>
                  <a:latin typeface="Arial" charset="0"/>
                  <a:cs typeface="Arial" charset="0"/>
                </a:defRPr>
              </a:lvl8pPr>
              <a:lvl9pPr marL="3886200" indent="-228600" defTabSz="912813" eaLnBrk="0" fontAlgn="base" hangingPunct="0">
                <a:spcBef>
                  <a:spcPct val="0"/>
                </a:spcBef>
                <a:spcAft>
                  <a:spcPct val="0"/>
                </a:spcAft>
                <a:defRPr b="1">
                  <a:solidFill>
                    <a:schemeClr val="tx1"/>
                  </a:solidFill>
                  <a:latin typeface="Arial" charset="0"/>
                  <a:cs typeface="Arial" charset="0"/>
                </a:defRPr>
              </a:lvl9pPr>
            </a:lstStyle>
            <a:p>
              <a:pPr eaLnBrk="1" hangingPunct="1">
                <a:defRPr/>
              </a:pPr>
              <a:r>
                <a:rPr lang="en-GB" sz="1400" b="0" dirty="0">
                  <a:solidFill>
                    <a:srgbClr val="003896"/>
                  </a:solidFill>
                </a:rPr>
                <a:t>Date</a:t>
              </a:r>
            </a:p>
          </p:txBody>
        </p:sp>
      </p:grpSp>
      <p:sp>
        <p:nvSpPr>
          <p:cNvPr id="53" name="doc id" hidden="1"/>
          <p:cNvSpPr>
            <a:spLocks noChangeArrowheads="1"/>
          </p:cNvSpPr>
          <p:nvPr/>
        </p:nvSpPr>
        <p:spPr bwMode="gray">
          <a:xfrm>
            <a:off x="8010525" y="47625"/>
            <a:ext cx="995363" cy="106363"/>
          </a:xfrm>
          <a:prstGeom prst="rect">
            <a:avLst/>
          </a:prstGeom>
          <a:noFill/>
          <a:ln w="9525">
            <a:noFill/>
            <a:miter lim="800000"/>
            <a:headEnd/>
            <a:tailEnd/>
          </a:ln>
        </p:spPr>
        <p:txBody>
          <a:bodyPr lIns="0" tIns="0" rIns="0" bIns="0">
            <a:spAutoFit/>
          </a:bodyPr>
          <a:lstStyle/>
          <a:p>
            <a:pPr algn="r" defTabSz="895350"/>
            <a:r>
              <a:rPr lang="en-GB" sz="700" dirty="0">
                <a:solidFill>
                  <a:srgbClr val="000000"/>
                </a:solidFill>
              </a:rPr>
              <a:t>JOH-ESK039-20101008-vgi</a:t>
            </a:r>
          </a:p>
        </p:txBody>
      </p:sp>
      <p:pic>
        <p:nvPicPr>
          <p:cNvPr id="54" name="Picture 54"/>
          <p:cNvPicPr>
            <a:picLocks noChangeArrowheads="1"/>
          </p:cNvPicPr>
          <p:nvPr/>
        </p:nvPicPr>
        <p:blipFill>
          <a:blip r:embed="rId7" cstate="print"/>
          <a:srcRect/>
          <a:stretch>
            <a:fillRect/>
          </a:stretch>
        </p:blipFill>
        <p:spPr bwMode="gray">
          <a:xfrm>
            <a:off x="6800850" y="319088"/>
            <a:ext cx="2146300" cy="544512"/>
          </a:xfrm>
          <a:prstGeom prst="rect">
            <a:avLst/>
          </a:prstGeom>
          <a:noFill/>
          <a:ln w="19050">
            <a:noFill/>
            <a:miter lim="800000"/>
            <a:headEnd/>
            <a:tailEnd/>
          </a:ln>
        </p:spPr>
      </p:pic>
      <p:sp>
        <p:nvSpPr>
          <p:cNvPr id="2563117" name="Rectangle 45"/>
          <p:cNvSpPr>
            <a:spLocks noGrp="1" noChangeArrowheads="1"/>
          </p:cNvSpPr>
          <p:nvPr>
            <p:ph type="ctrTitle"/>
          </p:nvPr>
        </p:nvSpPr>
        <p:spPr bwMode="gray">
          <a:xfrm>
            <a:off x="3059113" y="3636963"/>
            <a:ext cx="5545137" cy="309562"/>
          </a:xfrm>
        </p:spPr>
        <p:txBody>
          <a:bodyPr anchor="b"/>
          <a:lstStyle>
            <a:lvl1pPr>
              <a:defRPr>
                <a:solidFill>
                  <a:srgbClr val="003896"/>
                </a:solidFill>
              </a:defRPr>
            </a:lvl1pPr>
          </a:lstStyle>
          <a:p>
            <a:r>
              <a:rPr lang="en-GB"/>
              <a:t>Click to edit Master title style</a:t>
            </a:r>
          </a:p>
        </p:txBody>
      </p:sp>
      <p:sp>
        <p:nvSpPr>
          <p:cNvPr id="2563118" name="Rectangle 46"/>
          <p:cNvSpPr>
            <a:spLocks noGrp="1" noChangeArrowheads="1"/>
          </p:cNvSpPr>
          <p:nvPr>
            <p:ph type="subTitle" idx="1"/>
          </p:nvPr>
        </p:nvSpPr>
        <p:spPr bwMode="gray">
          <a:xfrm>
            <a:off x="3059113" y="4092575"/>
            <a:ext cx="5545137" cy="244475"/>
          </a:xfrm>
        </p:spPr>
        <p:txBody>
          <a:bodyPr/>
          <a:lstStyle>
            <a:lvl1pPr>
              <a:defRPr>
                <a:solidFill>
                  <a:srgbClr val="83725B"/>
                </a:solidFill>
              </a:defRPr>
            </a:lvl1pPr>
          </a:lstStyle>
          <a:p>
            <a:r>
              <a:rPr lang="en-GB"/>
              <a:t>Click to edit Master subtitle style</a:t>
            </a:r>
          </a:p>
        </p:txBody>
      </p:sp>
    </p:spTree>
    <p:extLst>
      <p:ext uri="{BB962C8B-B14F-4D97-AF65-F5344CB8AC3E}">
        <p14:creationId xmlns:p14="http://schemas.microsoft.com/office/powerpoint/2010/main" val="1530855954"/>
      </p:ext>
    </p:extLst>
  </p:cSld>
  <p:clrMapOvr>
    <a:masterClrMapping/>
  </p:clrMapOvr>
  <p:transition spd="slow"/>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6630597F-A794-434D-8E72-D9667529FEF0}" type="slidenum">
              <a:rPr lang="en-GB"/>
              <a:pPr>
                <a:defRPr/>
              </a:pPr>
              <a:t>‹#›</a:t>
            </a:fld>
            <a:endParaRPr lang="en-GB" dirty="0"/>
          </a:p>
        </p:txBody>
      </p:sp>
    </p:spTree>
    <p:extLst>
      <p:ext uri="{BB962C8B-B14F-4D97-AF65-F5344CB8AC3E}">
        <p14:creationId xmlns:p14="http://schemas.microsoft.com/office/powerpoint/2010/main" val="630595677"/>
      </p:ext>
    </p:extLst>
  </p:cSld>
  <p:clrMapOvr>
    <a:masterClrMapping/>
  </p:clrMapOvr>
  <p:transition spd="slow"/>
</p:sldLayout>
</file>

<file path=ppt/slideLayouts/slideLayout9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425F35C6-63D4-45C8-ADF6-88EA320E87AD}" type="slidenum">
              <a:rPr lang="en-GB"/>
              <a:pPr>
                <a:defRPr/>
              </a:pPr>
              <a:t>‹#›</a:t>
            </a:fld>
            <a:endParaRPr lang="en-GB" dirty="0"/>
          </a:p>
        </p:txBody>
      </p:sp>
    </p:spTree>
    <p:extLst>
      <p:ext uri="{BB962C8B-B14F-4D97-AF65-F5344CB8AC3E}">
        <p14:creationId xmlns:p14="http://schemas.microsoft.com/office/powerpoint/2010/main" val="1216855203"/>
      </p:ext>
    </p:extLst>
  </p:cSld>
  <p:clrMapOvr>
    <a:masterClrMapping/>
  </p:clrMapOvr>
  <p:transition spd="slow"/>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8150" y="1890713"/>
            <a:ext cx="3314700"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3905250" y="1890713"/>
            <a:ext cx="3316288"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6"/>
          <p:cNvSpPr>
            <a:spLocks noGrp="1" noChangeArrowheads="1"/>
          </p:cNvSpPr>
          <p:nvPr>
            <p:ph type="sldNum" sz="quarter" idx="10"/>
            <p:custDataLst>
              <p:tags r:id="rId1"/>
            </p:custDataLst>
          </p:nvPr>
        </p:nvSpPr>
        <p:spPr>
          <a:ln/>
        </p:spPr>
        <p:txBody>
          <a:bodyPr/>
          <a:lstStyle>
            <a:lvl1pPr>
              <a:defRPr/>
            </a:lvl1pPr>
          </a:lstStyle>
          <a:p>
            <a:pPr>
              <a:defRPr/>
            </a:pPr>
            <a:fld id="{FF8530B0-11A7-41EA-B00B-D6EC71DC551E}" type="slidenum">
              <a:rPr lang="en-GB"/>
              <a:pPr>
                <a:defRPr/>
              </a:pPr>
              <a:t>‹#›</a:t>
            </a:fld>
            <a:endParaRPr lang="en-GB" dirty="0"/>
          </a:p>
        </p:txBody>
      </p:sp>
    </p:spTree>
    <p:extLst>
      <p:ext uri="{BB962C8B-B14F-4D97-AF65-F5344CB8AC3E}">
        <p14:creationId xmlns:p14="http://schemas.microsoft.com/office/powerpoint/2010/main" val="786374392"/>
      </p:ext>
    </p:extLst>
  </p:cSld>
  <p:clrMapOvr>
    <a:masterClrMapping/>
  </p:clrMapOvr>
  <p:transition spd="slow"/>
</p:sldLayout>
</file>

<file path=ppt/slideLayouts/slideLayout9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6"/>
          <p:cNvSpPr>
            <a:spLocks noGrp="1" noChangeArrowheads="1"/>
          </p:cNvSpPr>
          <p:nvPr>
            <p:ph type="sldNum" sz="quarter" idx="10"/>
            <p:custDataLst>
              <p:tags r:id="rId1"/>
            </p:custDataLst>
          </p:nvPr>
        </p:nvSpPr>
        <p:spPr>
          <a:ln/>
        </p:spPr>
        <p:txBody>
          <a:bodyPr/>
          <a:lstStyle>
            <a:lvl1pPr>
              <a:defRPr/>
            </a:lvl1pPr>
          </a:lstStyle>
          <a:p>
            <a:pPr>
              <a:defRPr/>
            </a:pPr>
            <a:fld id="{A0408E71-2F15-4308-903D-294F703AC18D}" type="slidenum">
              <a:rPr lang="en-GB"/>
              <a:pPr>
                <a:defRPr/>
              </a:pPr>
              <a:t>‹#›</a:t>
            </a:fld>
            <a:endParaRPr lang="en-GB" dirty="0"/>
          </a:p>
        </p:txBody>
      </p:sp>
    </p:spTree>
    <p:extLst>
      <p:ext uri="{BB962C8B-B14F-4D97-AF65-F5344CB8AC3E}">
        <p14:creationId xmlns:p14="http://schemas.microsoft.com/office/powerpoint/2010/main" val="3855615706"/>
      </p:ext>
    </p:extLst>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tags" Target="../tags/tag3.xml"/><Relationship Id="rId13" Type="http://schemas.openxmlformats.org/officeDocument/2006/relationships/tags" Target="../tags/tag8.xml"/><Relationship Id="rId18" Type="http://schemas.openxmlformats.org/officeDocument/2006/relationships/tags" Target="../tags/tag13.xml"/><Relationship Id="rId26" Type="http://schemas.openxmlformats.org/officeDocument/2006/relationships/image" Target="../media/image3.png"/><Relationship Id="rId3" Type="http://schemas.openxmlformats.org/officeDocument/2006/relationships/slideLayout" Target="../slideLayouts/slideLayout3.xml"/><Relationship Id="rId21" Type="http://schemas.openxmlformats.org/officeDocument/2006/relationships/tags" Target="../tags/tag16.xml"/><Relationship Id="rId7" Type="http://schemas.openxmlformats.org/officeDocument/2006/relationships/tags" Target="../tags/tag2.xml"/><Relationship Id="rId12" Type="http://schemas.openxmlformats.org/officeDocument/2006/relationships/tags" Target="../tags/tag7.xml"/><Relationship Id="rId17" Type="http://schemas.openxmlformats.org/officeDocument/2006/relationships/tags" Target="../tags/tag12.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tags" Target="../tags/tag11.xml"/><Relationship Id="rId20" Type="http://schemas.openxmlformats.org/officeDocument/2006/relationships/tags" Target="../tags/tag15.xml"/><Relationship Id="rId1" Type="http://schemas.openxmlformats.org/officeDocument/2006/relationships/slideLayout" Target="../slideLayouts/slideLayout1.xml"/><Relationship Id="rId6" Type="http://schemas.openxmlformats.org/officeDocument/2006/relationships/vmlDrawing" Target="../drawings/vmlDrawing1.vml"/><Relationship Id="rId11" Type="http://schemas.openxmlformats.org/officeDocument/2006/relationships/tags" Target="../tags/tag6.xml"/><Relationship Id="rId24" Type="http://schemas.openxmlformats.org/officeDocument/2006/relationships/image" Target="../media/image1.emf"/><Relationship Id="rId5" Type="http://schemas.openxmlformats.org/officeDocument/2006/relationships/theme" Target="../theme/theme1.xml"/><Relationship Id="rId15" Type="http://schemas.openxmlformats.org/officeDocument/2006/relationships/tags" Target="../tags/tag10.xml"/><Relationship Id="rId23" Type="http://schemas.openxmlformats.org/officeDocument/2006/relationships/oleObject" Target="../embeddings/oleObject1.bin"/><Relationship Id="rId10" Type="http://schemas.openxmlformats.org/officeDocument/2006/relationships/tags" Target="../tags/tag5.xml"/><Relationship Id="rId19" Type="http://schemas.openxmlformats.org/officeDocument/2006/relationships/tags" Target="../tags/tag14.xml"/><Relationship Id="rId4" Type="http://schemas.openxmlformats.org/officeDocument/2006/relationships/slideLayout" Target="../slideLayouts/slideLayout4.xml"/><Relationship Id="rId9" Type="http://schemas.openxmlformats.org/officeDocument/2006/relationships/tags" Target="../tags/tag4.xml"/><Relationship Id="rId14" Type="http://schemas.openxmlformats.org/officeDocument/2006/relationships/tags" Target="../tags/tag9.xml"/><Relationship Id="rId22" Type="http://schemas.openxmlformats.org/officeDocument/2006/relationships/tags" Target="../tags/tag17.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73.xml"/><Relationship Id="rId13" Type="http://schemas.openxmlformats.org/officeDocument/2006/relationships/slideLayout" Target="../slideLayouts/slideLayout78.xml"/><Relationship Id="rId3" Type="http://schemas.openxmlformats.org/officeDocument/2006/relationships/slideLayout" Target="../slideLayouts/slideLayout68.xml"/><Relationship Id="rId7" Type="http://schemas.openxmlformats.org/officeDocument/2006/relationships/slideLayout" Target="../slideLayouts/slideLayout72.xml"/><Relationship Id="rId12" Type="http://schemas.openxmlformats.org/officeDocument/2006/relationships/slideLayout" Target="../slideLayouts/slideLayout77.xml"/><Relationship Id="rId17" Type="http://schemas.openxmlformats.org/officeDocument/2006/relationships/image" Target="../media/image16.jpeg"/><Relationship Id="rId2" Type="http://schemas.openxmlformats.org/officeDocument/2006/relationships/slideLayout" Target="../slideLayouts/slideLayout67.xml"/><Relationship Id="rId16" Type="http://schemas.openxmlformats.org/officeDocument/2006/relationships/image" Target="../media/image15.jpeg"/><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5" Type="http://schemas.openxmlformats.org/officeDocument/2006/relationships/slideLayout" Target="../slideLayouts/slideLayout70.xml"/><Relationship Id="rId15" Type="http://schemas.openxmlformats.org/officeDocument/2006/relationships/theme" Target="../theme/theme10.xml"/><Relationship Id="rId10" Type="http://schemas.openxmlformats.org/officeDocument/2006/relationships/slideLayout" Target="../slideLayouts/slideLayout75.xml"/><Relationship Id="rId4" Type="http://schemas.openxmlformats.org/officeDocument/2006/relationships/slideLayout" Target="../slideLayouts/slideLayout69.xml"/><Relationship Id="rId9" Type="http://schemas.openxmlformats.org/officeDocument/2006/relationships/slideLayout" Target="../slideLayouts/slideLayout74.xml"/><Relationship Id="rId14" Type="http://schemas.openxmlformats.org/officeDocument/2006/relationships/slideLayout" Target="../slideLayouts/slideLayout7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87.xml"/><Relationship Id="rId13" Type="http://schemas.openxmlformats.org/officeDocument/2006/relationships/slideLayout" Target="../slideLayouts/slideLayout92.xml"/><Relationship Id="rId18" Type="http://schemas.openxmlformats.org/officeDocument/2006/relationships/image" Target="../media/image16.jpeg"/><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slideLayout" Target="../slideLayouts/slideLayout91.xml"/><Relationship Id="rId17" Type="http://schemas.openxmlformats.org/officeDocument/2006/relationships/image" Target="../media/image15.jpeg"/><Relationship Id="rId2" Type="http://schemas.openxmlformats.org/officeDocument/2006/relationships/slideLayout" Target="../slideLayouts/slideLayout81.xml"/><Relationship Id="rId16" Type="http://schemas.openxmlformats.org/officeDocument/2006/relationships/theme" Target="../theme/theme1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5" Type="http://schemas.openxmlformats.org/officeDocument/2006/relationships/slideLayout" Target="../slideLayouts/slideLayout9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slideLayout" Target="../slideLayouts/slideLayout93.xml"/></Relationships>
</file>

<file path=ppt/slideMasters/_rels/slideMaster12.xml.rels><?xml version="1.0" encoding="UTF-8" standalone="yes"?>
<Relationships xmlns="http://schemas.openxmlformats.org/package/2006/relationships"><Relationship Id="rId13" Type="http://schemas.openxmlformats.org/officeDocument/2006/relationships/vmlDrawing" Target="../drawings/vmlDrawing13.vml"/><Relationship Id="rId18" Type="http://schemas.openxmlformats.org/officeDocument/2006/relationships/tags" Target="../tags/tag135.xml"/><Relationship Id="rId26" Type="http://schemas.openxmlformats.org/officeDocument/2006/relationships/tags" Target="../tags/tag143.xml"/><Relationship Id="rId39" Type="http://schemas.openxmlformats.org/officeDocument/2006/relationships/tags" Target="../tags/tag156.xml"/><Relationship Id="rId21" Type="http://schemas.openxmlformats.org/officeDocument/2006/relationships/tags" Target="../tags/tag138.xml"/><Relationship Id="rId34" Type="http://schemas.openxmlformats.org/officeDocument/2006/relationships/tags" Target="../tags/tag151.xml"/><Relationship Id="rId42" Type="http://schemas.openxmlformats.org/officeDocument/2006/relationships/tags" Target="../tags/tag159.xml"/><Relationship Id="rId7" Type="http://schemas.openxmlformats.org/officeDocument/2006/relationships/slideLayout" Target="../slideLayouts/slideLayout101.xml"/><Relationship Id="rId2" Type="http://schemas.openxmlformats.org/officeDocument/2006/relationships/slideLayout" Target="../slideLayouts/slideLayout96.xml"/><Relationship Id="rId16" Type="http://schemas.openxmlformats.org/officeDocument/2006/relationships/tags" Target="../tags/tag133.xml"/><Relationship Id="rId29" Type="http://schemas.openxmlformats.org/officeDocument/2006/relationships/tags" Target="../tags/tag146.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24" Type="http://schemas.openxmlformats.org/officeDocument/2006/relationships/tags" Target="../tags/tag141.xml"/><Relationship Id="rId32" Type="http://schemas.openxmlformats.org/officeDocument/2006/relationships/tags" Target="../tags/tag149.xml"/><Relationship Id="rId37" Type="http://schemas.openxmlformats.org/officeDocument/2006/relationships/tags" Target="../tags/tag154.xml"/><Relationship Id="rId40" Type="http://schemas.openxmlformats.org/officeDocument/2006/relationships/tags" Target="../tags/tag157.xml"/><Relationship Id="rId45" Type="http://schemas.openxmlformats.org/officeDocument/2006/relationships/image" Target="../media/image33.png"/><Relationship Id="rId5" Type="http://schemas.openxmlformats.org/officeDocument/2006/relationships/slideLayout" Target="../slideLayouts/slideLayout99.xml"/><Relationship Id="rId15" Type="http://schemas.openxmlformats.org/officeDocument/2006/relationships/tags" Target="../tags/tag132.xml"/><Relationship Id="rId23" Type="http://schemas.openxmlformats.org/officeDocument/2006/relationships/tags" Target="../tags/tag140.xml"/><Relationship Id="rId28" Type="http://schemas.openxmlformats.org/officeDocument/2006/relationships/tags" Target="../tags/tag145.xml"/><Relationship Id="rId36" Type="http://schemas.openxmlformats.org/officeDocument/2006/relationships/tags" Target="../tags/tag153.xml"/><Relationship Id="rId10" Type="http://schemas.openxmlformats.org/officeDocument/2006/relationships/slideLayout" Target="../slideLayouts/slideLayout104.xml"/><Relationship Id="rId19" Type="http://schemas.openxmlformats.org/officeDocument/2006/relationships/tags" Target="../tags/tag136.xml"/><Relationship Id="rId31" Type="http://schemas.openxmlformats.org/officeDocument/2006/relationships/tags" Target="../tags/tag148.xml"/><Relationship Id="rId44" Type="http://schemas.openxmlformats.org/officeDocument/2006/relationships/oleObject" Target="../embeddings/oleObject13.bin"/><Relationship Id="rId4" Type="http://schemas.openxmlformats.org/officeDocument/2006/relationships/slideLayout" Target="../slideLayouts/slideLayout98.xml"/><Relationship Id="rId9" Type="http://schemas.openxmlformats.org/officeDocument/2006/relationships/slideLayout" Target="../slideLayouts/slideLayout103.xml"/><Relationship Id="rId14" Type="http://schemas.openxmlformats.org/officeDocument/2006/relationships/tags" Target="../tags/tag131.xml"/><Relationship Id="rId22" Type="http://schemas.openxmlformats.org/officeDocument/2006/relationships/tags" Target="../tags/tag139.xml"/><Relationship Id="rId27" Type="http://schemas.openxmlformats.org/officeDocument/2006/relationships/tags" Target="../tags/tag144.xml"/><Relationship Id="rId30" Type="http://schemas.openxmlformats.org/officeDocument/2006/relationships/tags" Target="../tags/tag147.xml"/><Relationship Id="rId35" Type="http://schemas.openxmlformats.org/officeDocument/2006/relationships/tags" Target="../tags/tag152.xml"/><Relationship Id="rId43" Type="http://schemas.openxmlformats.org/officeDocument/2006/relationships/tags" Target="../tags/tag160.xml"/><Relationship Id="rId8" Type="http://schemas.openxmlformats.org/officeDocument/2006/relationships/slideLayout" Target="../slideLayouts/slideLayout102.xml"/><Relationship Id="rId3" Type="http://schemas.openxmlformats.org/officeDocument/2006/relationships/slideLayout" Target="../slideLayouts/slideLayout97.xml"/><Relationship Id="rId12" Type="http://schemas.openxmlformats.org/officeDocument/2006/relationships/theme" Target="../theme/theme12.xml"/><Relationship Id="rId17" Type="http://schemas.openxmlformats.org/officeDocument/2006/relationships/tags" Target="../tags/tag134.xml"/><Relationship Id="rId25" Type="http://schemas.openxmlformats.org/officeDocument/2006/relationships/tags" Target="../tags/tag142.xml"/><Relationship Id="rId33" Type="http://schemas.openxmlformats.org/officeDocument/2006/relationships/tags" Target="../tags/tag150.xml"/><Relationship Id="rId38" Type="http://schemas.openxmlformats.org/officeDocument/2006/relationships/tags" Target="../tags/tag155.xml"/><Relationship Id="rId46" Type="http://schemas.openxmlformats.org/officeDocument/2006/relationships/image" Target="../media/image34.png"/><Relationship Id="rId20" Type="http://schemas.openxmlformats.org/officeDocument/2006/relationships/tags" Target="../tags/tag137.xml"/><Relationship Id="rId41" Type="http://schemas.openxmlformats.org/officeDocument/2006/relationships/tags" Target="../tags/tag158.xml"/></Relationships>
</file>

<file path=ppt/slideMasters/_rels/slideMaster13.xml.rels><?xml version="1.0" encoding="UTF-8" standalone="yes"?>
<Relationships xmlns="http://schemas.openxmlformats.org/package/2006/relationships"><Relationship Id="rId13" Type="http://schemas.openxmlformats.org/officeDocument/2006/relationships/vmlDrawing" Target="../drawings/vmlDrawing14.vml"/><Relationship Id="rId18" Type="http://schemas.openxmlformats.org/officeDocument/2006/relationships/tags" Target="../tags/tag175.xml"/><Relationship Id="rId26" Type="http://schemas.openxmlformats.org/officeDocument/2006/relationships/tags" Target="../tags/tag183.xml"/><Relationship Id="rId39" Type="http://schemas.openxmlformats.org/officeDocument/2006/relationships/tags" Target="../tags/tag196.xml"/><Relationship Id="rId21" Type="http://schemas.openxmlformats.org/officeDocument/2006/relationships/tags" Target="../tags/tag178.xml"/><Relationship Id="rId34" Type="http://schemas.openxmlformats.org/officeDocument/2006/relationships/tags" Target="../tags/tag191.xml"/><Relationship Id="rId42" Type="http://schemas.openxmlformats.org/officeDocument/2006/relationships/tags" Target="../tags/tag199.xml"/><Relationship Id="rId7" Type="http://schemas.openxmlformats.org/officeDocument/2006/relationships/slideLayout" Target="../slideLayouts/slideLayout112.xml"/><Relationship Id="rId2" Type="http://schemas.openxmlformats.org/officeDocument/2006/relationships/slideLayout" Target="../slideLayouts/slideLayout107.xml"/><Relationship Id="rId16" Type="http://schemas.openxmlformats.org/officeDocument/2006/relationships/tags" Target="../tags/tag173.xml"/><Relationship Id="rId29" Type="http://schemas.openxmlformats.org/officeDocument/2006/relationships/tags" Target="../tags/tag186.xml"/><Relationship Id="rId1" Type="http://schemas.openxmlformats.org/officeDocument/2006/relationships/slideLayout" Target="../slideLayouts/slideLayout106.xml"/><Relationship Id="rId6" Type="http://schemas.openxmlformats.org/officeDocument/2006/relationships/slideLayout" Target="../slideLayouts/slideLayout111.xml"/><Relationship Id="rId11" Type="http://schemas.openxmlformats.org/officeDocument/2006/relationships/slideLayout" Target="../slideLayouts/slideLayout116.xml"/><Relationship Id="rId24" Type="http://schemas.openxmlformats.org/officeDocument/2006/relationships/tags" Target="../tags/tag181.xml"/><Relationship Id="rId32" Type="http://schemas.openxmlformats.org/officeDocument/2006/relationships/tags" Target="../tags/tag189.xml"/><Relationship Id="rId37" Type="http://schemas.openxmlformats.org/officeDocument/2006/relationships/tags" Target="../tags/tag194.xml"/><Relationship Id="rId40" Type="http://schemas.openxmlformats.org/officeDocument/2006/relationships/tags" Target="../tags/tag197.xml"/><Relationship Id="rId45" Type="http://schemas.openxmlformats.org/officeDocument/2006/relationships/image" Target="../media/image33.png"/><Relationship Id="rId5" Type="http://schemas.openxmlformats.org/officeDocument/2006/relationships/slideLayout" Target="../slideLayouts/slideLayout110.xml"/><Relationship Id="rId15" Type="http://schemas.openxmlformats.org/officeDocument/2006/relationships/tags" Target="../tags/tag172.xml"/><Relationship Id="rId23" Type="http://schemas.openxmlformats.org/officeDocument/2006/relationships/tags" Target="../tags/tag180.xml"/><Relationship Id="rId28" Type="http://schemas.openxmlformats.org/officeDocument/2006/relationships/tags" Target="../tags/tag185.xml"/><Relationship Id="rId36" Type="http://schemas.openxmlformats.org/officeDocument/2006/relationships/tags" Target="../tags/tag193.xml"/><Relationship Id="rId10" Type="http://schemas.openxmlformats.org/officeDocument/2006/relationships/slideLayout" Target="../slideLayouts/slideLayout115.xml"/><Relationship Id="rId19" Type="http://schemas.openxmlformats.org/officeDocument/2006/relationships/tags" Target="../tags/tag176.xml"/><Relationship Id="rId31" Type="http://schemas.openxmlformats.org/officeDocument/2006/relationships/tags" Target="../tags/tag188.xml"/><Relationship Id="rId44" Type="http://schemas.openxmlformats.org/officeDocument/2006/relationships/oleObject" Target="../embeddings/oleObject14.bin"/><Relationship Id="rId4" Type="http://schemas.openxmlformats.org/officeDocument/2006/relationships/slideLayout" Target="../slideLayouts/slideLayout109.xml"/><Relationship Id="rId9" Type="http://schemas.openxmlformats.org/officeDocument/2006/relationships/slideLayout" Target="../slideLayouts/slideLayout114.xml"/><Relationship Id="rId14" Type="http://schemas.openxmlformats.org/officeDocument/2006/relationships/tags" Target="../tags/tag171.xml"/><Relationship Id="rId22" Type="http://schemas.openxmlformats.org/officeDocument/2006/relationships/tags" Target="../tags/tag179.xml"/><Relationship Id="rId27" Type="http://schemas.openxmlformats.org/officeDocument/2006/relationships/tags" Target="../tags/tag184.xml"/><Relationship Id="rId30" Type="http://schemas.openxmlformats.org/officeDocument/2006/relationships/tags" Target="../tags/tag187.xml"/><Relationship Id="rId35" Type="http://schemas.openxmlformats.org/officeDocument/2006/relationships/tags" Target="../tags/tag192.xml"/><Relationship Id="rId43" Type="http://schemas.openxmlformats.org/officeDocument/2006/relationships/tags" Target="../tags/tag200.xml"/><Relationship Id="rId8" Type="http://schemas.openxmlformats.org/officeDocument/2006/relationships/slideLayout" Target="../slideLayouts/slideLayout113.xml"/><Relationship Id="rId3" Type="http://schemas.openxmlformats.org/officeDocument/2006/relationships/slideLayout" Target="../slideLayouts/slideLayout108.xml"/><Relationship Id="rId12" Type="http://schemas.openxmlformats.org/officeDocument/2006/relationships/theme" Target="../theme/theme13.xml"/><Relationship Id="rId17" Type="http://schemas.openxmlformats.org/officeDocument/2006/relationships/tags" Target="../tags/tag174.xml"/><Relationship Id="rId25" Type="http://schemas.openxmlformats.org/officeDocument/2006/relationships/tags" Target="../tags/tag182.xml"/><Relationship Id="rId33" Type="http://schemas.openxmlformats.org/officeDocument/2006/relationships/tags" Target="../tags/tag190.xml"/><Relationship Id="rId38" Type="http://schemas.openxmlformats.org/officeDocument/2006/relationships/tags" Target="../tags/tag195.xml"/><Relationship Id="rId46" Type="http://schemas.openxmlformats.org/officeDocument/2006/relationships/image" Target="../media/image34.png"/><Relationship Id="rId20" Type="http://schemas.openxmlformats.org/officeDocument/2006/relationships/tags" Target="../tags/tag177.xml"/><Relationship Id="rId41" Type="http://schemas.openxmlformats.org/officeDocument/2006/relationships/tags" Target="../tags/tag198.xml"/></Relationships>
</file>

<file path=ppt/slideMasters/_rels/slideMaster14.xml.rels><?xml version="1.0" encoding="UTF-8" standalone="yes"?>
<Relationships xmlns="http://schemas.openxmlformats.org/package/2006/relationships"><Relationship Id="rId8" Type="http://schemas.openxmlformats.org/officeDocument/2006/relationships/tags" Target="../tags/tag211.xml"/><Relationship Id="rId13" Type="http://schemas.openxmlformats.org/officeDocument/2006/relationships/tags" Target="../tags/tag216.xml"/><Relationship Id="rId18" Type="http://schemas.openxmlformats.org/officeDocument/2006/relationships/tags" Target="../tags/tag221.xml"/><Relationship Id="rId26" Type="http://schemas.openxmlformats.org/officeDocument/2006/relationships/image" Target="../media/image2.png"/><Relationship Id="rId3" Type="http://schemas.openxmlformats.org/officeDocument/2006/relationships/slideLayout" Target="../slideLayouts/slideLayout119.xml"/><Relationship Id="rId21" Type="http://schemas.openxmlformats.org/officeDocument/2006/relationships/tags" Target="../tags/tag224.xml"/><Relationship Id="rId7" Type="http://schemas.openxmlformats.org/officeDocument/2006/relationships/vmlDrawing" Target="../drawings/vmlDrawing15.vml"/><Relationship Id="rId12" Type="http://schemas.openxmlformats.org/officeDocument/2006/relationships/tags" Target="../tags/tag215.xml"/><Relationship Id="rId17" Type="http://schemas.openxmlformats.org/officeDocument/2006/relationships/tags" Target="../tags/tag220.xml"/><Relationship Id="rId25" Type="http://schemas.openxmlformats.org/officeDocument/2006/relationships/image" Target="../media/image1.emf"/><Relationship Id="rId2" Type="http://schemas.openxmlformats.org/officeDocument/2006/relationships/slideLayout" Target="../slideLayouts/slideLayout118.xml"/><Relationship Id="rId16" Type="http://schemas.openxmlformats.org/officeDocument/2006/relationships/tags" Target="../tags/tag219.xml"/><Relationship Id="rId20" Type="http://schemas.openxmlformats.org/officeDocument/2006/relationships/tags" Target="../tags/tag223.xml"/><Relationship Id="rId1" Type="http://schemas.openxmlformats.org/officeDocument/2006/relationships/slideLayout" Target="../slideLayouts/slideLayout117.xml"/><Relationship Id="rId6" Type="http://schemas.openxmlformats.org/officeDocument/2006/relationships/theme" Target="../theme/theme14.xml"/><Relationship Id="rId11" Type="http://schemas.openxmlformats.org/officeDocument/2006/relationships/tags" Target="../tags/tag214.xml"/><Relationship Id="rId24" Type="http://schemas.openxmlformats.org/officeDocument/2006/relationships/oleObject" Target="../embeddings/oleObject15.bin"/><Relationship Id="rId5" Type="http://schemas.openxmlformats.org/officeDocument/2006/relationships/slideLayout" Target="../slideLayouts/slideLayout121.xml"/><Relationship Id="rId15" Type="http://schemas.openxmlformats.org/officeDocument/2006/relationships/tags" Target="../tags/tag218.xml"/><Relationship Id="rId23" Type="http://schemas.openxmlformats.org/officeDocument/2006/relationships/tags" Target="../tags/tag226.xml"/><Relationship Id="rId10" Type="http://schemas.openxmlformats.org/officeDocument/2006/relationships/tags" Target="../tags/tag213.xml"/><Relationship Id="rId19" Type="http://schemas.openxmlformats.org/officeDocument/2006/relationships/tags" Target="../tags/tag222.xml"/><Relationship Id="rId4" Type="http://schemas.openxmlformats.org/officeDocument/2006/relationships/slideLayout" Target="../slideLayouts/slideLayout120.xml"/><Relationship Id="rId9" Type="http://schemas.openxmlformats.org/officeDocument/2006/relationships/tags" Target="../tags/tag212.xml"/><Relationship Id="rId14" Type="http://schemas.openxmlformats.org/officeDocument/2006/relationships/tags" Target="../tags/tag217.xml"/><Relationship Id="rId22" Type="http://schemas.openxmlformats.org/officeDocument/2006/relationships/tags" Target="../tags/tag225.xml"/><Relationship Id="rId27" Type="http://schemas.openxmlformats.org/officeDocument/2006/relationships/image" Target="../media/image3.png"/></Relationships>
</file>

<file path=ppt/slideMasters/_rels/slideMaster15.xml.rels><?xml version="1.0" encoding="UTF-8" standalone="yes"?>
<Relationships xmlns="http://schemas.openxmlformats.org/package/2006/relationships"><Relationship Id="rId8" Type="http://schemas.openxmlformats.org/officeDocument/2006/relationships/vmlDrawing" Target="../drawings/vmlDrawing18.vml"/><Relationship Id="rId13" Type="http://schemas.openxmlformats.org/officeDocument/2006/relationships/tags" Target="../tags/tag234.xml"/><Relationship Id="rId18" Type="http://schemas.openxmlformats.org/officeDocument/2006/relationships/tags" Target="../tags/tag239.xml"/><Relationship Id="rId26" Type="http://schemas.openxmlformats.org/officeDocument/2006/relationships/image" Target="../media/image1.emf"/><Relationship Id="rId3" Type="http://schemas.openxmlformats.org/officeDocument/2006/relationships/slideLayout" Target="../slideLayouts/slideLayout124.xml"/><Relationship Id="rId21" Type="http://schemas.openxmlformats.org/officeDocument/2006/relationships/tags" Target="../tags/tag242.xml"/><Relationship Id="rId7" Type="http://schemas.openxmlformats.org/officeDocument/2006/relationships/theme" Target="../theme/theme15.xml"/><Relationship Id="rId12" Type="http://schemas.openxmlformats.org/officeDocument/2006/relationships/tags" Target="../tags/tag233.xml"/><Relationship Id="rId17" Type="http://schemas.openxmlformats.org/officeDocument/2006/relationships/tags" Target="../tags/tag238.xml"/><Relationship Id="rId25" Type="http://schemas.openxmlformats.org/officeDocument/2006/relationships/oleObject" Target="../embeddings/oleObject18.bin"/><Relationship Id="rId2" Type="http://schemas.openxmlformats.org/officeDocument/2006/relationships/slideLayout" Target="../slideLayouts/slideLayout123.xml"/><Relationship Id="rId16" Type="http://schemas.openxmlformats.org/officeDocument/2006/relationships/tags" Target="../tags/tag237.xml"/><Relationship Id="rId20" Type="http://schemas.openxmlformats.org/officeDocument/2006/relationships/tags" Target="../tags/tag241.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tags" Target="../tags/tag232.xml"/><Relationship Id="rId24" Type="http://schemas.openxmlformats.org/officeDocument/2006/relationships/tags" Target="../tags/tag245.xml"/><Relationship Id="rId5" Type="http://schemas.openxmlformats.org/officeDocument/2006/relationships/slideLayout" Target="../slideLayouts/slideLayout126.xml"/><Relationship Id="rId15" Type="http://schemas.openxmlformats.org/officeDocument/2006/relationships/tags" Target="../tags/tag236.xml"/><Relationship Id="rId23" Type="http://schemas.openxmlformats.org/officeDocument/2006/relationships/tags" Target="../tags/tag244.xml"/><Relationship Id="rId28" Type="http://schemas.openxmlformats.org/officeDocument/2006/relationships/image" Target="../media/image3.png"/><Relationship Id="rId10" Type="http://schemas.openxmlformats.org/officeDocument/2006/relationships/tags" Target="../tags/tag231.xml"/><Relationship Id="rId19" Type="http://schemas.openxmlformats.org/officeDocument/2006/relationships/tags" Target="../tags/tag240.xml"/><Relationship Id="rId4" Type="http://schemas.openxmlformats.org/officeDocument/2006/relationships/slideLayout" Target="../slideLayouts/slideLayout125.xml"/><Relationship Id="rId9" Type="http://schemas.openxmlformats.org/officeDocument/2006/relationships/tags" Target="../tags/tag230.xml"/><Relationship Id="rId14" Type="http://schemas.openxmlformats.org/officeDocument/2006/relationships/tags" Target="../tags/tag235.xml"/><Relationship Id="rId22" Type="http://schemas.openxmlformats.org/officeDocument/2006/relationships/tags" Target="../tags/tag243.xml"/><Relationship Id="rId27" Type="http://schemas.openxmlformats.org/officeDocument/2006/relationships/image" Target="../media/image2.png"/></Relationships>
</file>

<file path=ppt/slideMasters/_rels/slideMaster16.xml.rels><?xml version="1.0" encoding="UTF-8" standalone="yes"?>
<Relationships xmlns="http://schemas.openxmlformats.org/package/2006/relationships"><Relationship Id="rId8" Type="http://schemas.openxmlformats.org/officeDocument/2006/relationships/tags" Target="../tags/tag252.xml"/><Relationship Id="rId13" Type="http://schemas.openxmlformats.org/officeDocument/2006/relationships/tags" Target="../tags/tag257.xml"/><Relationship Id="rId18" Type="http://schemas.openxmlformats.org/officeDocument/2006/relationships/tags" Target="../tags/tag262.xml"/><Relationship Id="rId3" Type="http://schemas.openxmlformats.org/officeDocument/2006/relationships/slideLayout" Target="../slideLayouts/slideLayout130.xml"/><Relationship Id="rId21" Type="http://schemas.openxmlformats.org/officeDocument/2006/relationships/tags" Target="../tags/tag265.xml"/><Relationship Id="rId7" Type="http://schemas.openxmlformats.org/officeDocument/2006/relationships/tags" Target="../tags/tag251.xml"/><Relationship Id="rId12" Type="http://schemas.openxmlformats.org/officeDocument/2006/relationships/tags" Target="../tags/tag256.xml"/><Relationship Id="rId17" Type="http://schemas.openxmlformats.org/officeDocument/2006/relationships/tags" Target="../tags/tag261.xml"/><Relationship Id="rId25" Type="http://schemas.openxmlformats.org/officeDocument/2006/relationships/image" Target="../media/image3.png"/><Relationship Id="rId2" Type="http://schemas.openxmlformats.org/officeDocument/2006/relationships/slideLayout" Target="../slideLayouts/slideLayout129.xml"/><Relationship Id="rId16" Type="http://schemas.openxmlformats.org/officeDocument/2006/relationships/tags" Target="../tags/tag260.xml"/><Relationship Id="rId20" Type="http://schemas.openxmlformats.org/officeDocument/2006/relationships/tags" Target="../tags/tag264.xml"/><Relationship Id="rId1" Type="http://schemas.openxmlformats.org/officeDocument/2006/relationships/slideLayout" Target="../slideLayouts/slideLayout128.xml"/><Relationship Id="rId6" Type="http://schemas.openxmlformats.org/officeDocument/2006/relationships/tags" Target="../tags/tag250.xml"/><Relationship Id="rId11" Type="http://schemas.openxmlformats.org/officeDocument/2006/relationships/tags" Target="../tags/tag255.xml"/><Relationship Id="rId24" Type="http://schemas.openxmlformats.org/officeDocument/2006/relationships/image" Target="../media/image2.png"/><Relationship Id="rId5" Type="http://schemas.openxmlformats.org/officeDocument/2006/relationships/vmlDrawing" Target="../drawings/vmlDrawing21.vml"/><Relationship Id="rId15" Type="http://schemas.openxmlformats.org/officeDocument/2006/relationships/tags" Target="../tags/tag259.xml"/><Relationship Id="rId23" Type="http://schemas.openxmlformats.org/officeDocument/2006/relationships/image" Target="../media/image1.emf"/><Relationship Id="rId10" Type="http://schemas.openxmlformats.org/officeDocument/2006/relationships/tags" Target="../tags/tag254.xml"/><Relationship Id="rId19" Type="http://schemas.openxmlformats.org/officeDocument/2006/relationships/tags" Target="../tags/tag263.xml"/><Relationship Id="rId4" Type="http://schemas.openxmlformats.org/officeDocument/2006/relationships/theme" Target="../theme/theme16.xml"/><Relationship Id="rId9" Type="http://schemas.openxmlformats.org/officeDocument/2006/relationships/tags" Target="../tags/tag253.xml"/><Relationship Id="rId14" Type="http://schemas.openxmlformats.org/officeDocument/2006/relationships/tags" Target="../tags/tag258.xml"/><Relationship Id="rId22" Type="http://schemas.openxmlformats.org/officeDocument/2006/relationships/oleObject" Target="../embeddings/oleObject21.bin"/></Relationships>
</file>

<file path=ppt/slideMasters/_rels/slideMaster17.xml.rels><?xml version="1.0" encoding="UTF-8" standalone="yes"?>
<Relationships xmlns="http://schemas.openxmlformats.org/package/2006/relationships"><Relationship Id="rId8" Type="http://schemas.openxmlformats.org/officeDocument/2006/relationships/tags" Target="../tags/tag270.xml"/><Relationship Id="rId13" Type="http://schemas.openxmlformats.org/officeDocument/2006/relationships/tags" Target="../tags/tag275.xml"/><Relationship Id="rId18" Type="http://schemas.openxmlformats.org/officeDocument/2006/relationships/tags" Target="../tags/tag280.xml"/><Relationship Id="rId3" Type="http://schemas.openxmlformats.org/officeDocument/2006/relationships/slideLayout" Target="../slideLayouts/slideLayout133.xml"/><Relationship Id="rId21" Type="http://schemas.openxmlformats.org/officeDocument/2006/relationships/tags" Target="../tags/tag283.xml"/><Relationship Id="rId7" Type="http://schemas.openxmlformats.org/officeDocument/2006/relationships/tags" Target="../tags/tag269.xml"/><Relationship Id="rId12" Type="http://schemas.openxmlformats.org/officeDocument/2006/relationships/tags" Target="../tags/tag274.xml"/><Relationship Id="rId17" Type="http://schemas.openxmlformats.org/officeDocument/2006/relationships/tags" Target="../tags/tag279.xml"/><Relationship Id="rId25" Type="http://schemas.openxmlformats.org/officeDocument/2006/relationships/image" Target="../media/image3.png"/><Relationship Id="rId2" Type="http://schemas.openxmlformats.org/officeDocument/2006/relationships/slideLayout" Target="../slideLayouts/slideLayout132.xml"/><Relationship Id="rId16" Type="http://schemas.openxmlformats.org/officeDocument/2006/relationships/tags" Target="../tags/tag278.xml"/><Relationship Id="rId20" Type="http://schemas.openxmlformats.org/officeDocument/2006/relationships/tags" Target="../tags/tag282.xml"/><Relationship Id="rId1" Type="http://schemas.openxmlformats.org/officeDocument/2006/relationships/slideLayout" Target="../slideLayouts/slideLayout131.xml"/><Relationship Id="rId6" Type="http://schemas.openxmlformats.org/officeDocument/2006/relationships/tags" Target="../tags/tag268.xml"/><Relationship Id="rId11" Type="http://schemas.openxmlformats.org/officeDocument/2006/relationships/tags" Target="../tags/tag273.xml"/><Relationship Id="rId24" Type="http://schemas.openxmlformats.org/officeDocument/2006/relationships/image" Target="../media/image2.png"/><Relationship Id="rId5" Type="http://schemas.openxmlformats.org/officeDocument/2006/relationships/vmlDrawing" Target="../drawings/vmlDrawing24.vml"/><Relationship Id="rId15" Type="http://schemas.openxmlformats.org/officeDocument/2006/relationships/tags" Target="../tags/tag277.xml"/><Relationship Id="rId23" Type="http://schemas.openxmlformats.org/officeDocument/2006/relationships/image" Target="../media/image1.emf"/><Relationship Id="rId10" Type="http://schemas.openxmlformats.org/officeDocument/2006/relationships/tags" Target="../tags/tag272.xml"/><Relationship Id="rId19" Type="http://schemas.openxmlformats.org/officeDocument/2006/relationships/tags" Target="../tags/tag281.xml"/><Relationship Id="rId4" Type="http://schemas.openxmlformats.org/officeDocument/2006/relationships/theme" Target="../theme/theme17.xml"/><Relationship Id="rId9" Type="http://schemas.openxmlformats.org/officeDocument/2006/relationships/tags" Target="../tags/tag271.xml"/><Relationship Id="rId14" Type="http://schemas.openxmlformats.org/officeDocument/2006/relationships/tags" Target="../tags/tag276.xml"/><Relationship Id="rId22" Type="http://schemas.openxmlformats.org/officeDocument/2006/relationships/oleObject" Target="../embeddings/oleObject24.bin"/></Relationships>
</file>

<file path=ppt/slideMasters/_rels/slideMaster18.xml.rels><?xml version="1.0" encoding="UTF-8" standalone="yes"?>
<Relationships xmlns="http://schemas.openxmlformats.org/package/2006/relationships"><Relationship Id="rId8" Type="http://schemas.openxmlformats.org/officeDocument/2006/relationships/tags" Target="../tags/tag287.xml"/><Relationship Id="rId13" Type="http://schemas.openxmlformats.org/officeDocument/2006/relationships/tags" Target="../tags/tag292.xml"/><Relationship Id="rId18" Type="http://schemas.openxmlformats.org/officeDocument/2006/relationships/tags" Target="../tags/tag297.xml"/><Relationship Id="rId26" Type="http://schemas.openxmlformats.org/officeDocument/2006/relationships/image" Target="../media/image3.png"/><Relationship Id="rId3" Type="http://schemas.openxmlformats.org/officeDocument/2006/relationships/slideLayout" Target="../slideLayouts/slideLayout136.xml"/><Relationship Id="rId21" Type="http://schemas.openxmlformats.org/officeDocument/2006/relationships/tags" Target="../tags/tag300.xml"/><Relationship Id="rId7" Type="http://schemas.openxmlformats.org/officeDocument/2006/relationships/tags" Target="../tags/tag286.xml"/><Relationship Id="rId12" Type="http://schemas.openxmlformats.org/officeDocument/2006/relationships/tags" Target="../tags/tag291.xml"/><Relationship Id="rId17" Type="http://schemas.openxmlformats.org/officeDocument/2006/relationships/tags" Target="../tags/tag296.xml"/><Relationship Id="rId25" Type="http://schemas.openxmlformats.org/officeDocument/2006/relationships/image" Target="../media/image2.png"/><Relationship Id="rId2" Type="http://schemas.openxmlformats.org/officeDocument/2006/relationships/slideLayout" Target="../slideLayouts/slideLayout135.xml"/><Relationship Id="rId16" Type="http://schemas.openxmlformats.org/officeDocument/2006/relationships/tags" Target="../tags/tag295.xml"/><Relationship Id="rId20" Type="http://schemas.openxmlformats.org/officeDocument/2006/relationships/tags" Target="../tags/tag299.xml"/><Relationship Id="rId1" Type="http://schemas.openxmlformats.org/officeDocument/2006/relationships/slideLayout" Target="../slideLayouts/slideLayout134.xml"/><Relationship Id="rId6" Type="http://schemas.openxmlformats.org/officeDocument/2006/relationships/vmlDrawing" Target="../drawings/vmlDrawing27.vml"/><Relationship Id="rId11" Type="http://schemas.openxmlformats.org/officeDocument/2006/relationships/tags" Target="../tags/tag290.xml"/><Relationship Id="rId24" Type="http://schemas.openxmlformats.org/officeDocument/2006/relationships/image" Target="../media/image1.emf"/><Relationship Id="rId5" Type="http://schemas.openxmlformats.org/officeDocument/2006/relationships/theme" Target="../theme/theme18.xml"/><Relationship Id="rId15" Type="http://schemas.openxmlformats.org/officeDocument/2006/relationships/tags" Target="../tags/tag294.xml"/><Relationship Id="rId23" Type="http://schemas.openxmlformats.org/officeDocument/2006/relationships/oleObject" Target="../embeddings/oleObject27.bin"/><Relationship Id="rId10" Type="http://schemas.openxmlformats.org/officeDocument/2006/relationships/tags" Target="../tags/tag289.xml"/><Relationship Id="rId19" Type="http://schemas.openxmlformats.org/officeDocument/2006/relationships/tags" Target="../tags/tag298.xml"/><Relationship Id="rId4" Type="http://schemas.openxmlformats.org/officeDocument/2006/relationships/slideLayout" Target="../slideLayouts/slideLayout137.xml"/><Relationship Id="rId9" Type="http://schemas.openxmlformats.org/officeDocument/2006/relationships/tags" Target="../tags/tag288.xml"/><Relationship Id="rId14" Type="http://schemas.openxmlformats.org/officeDocument/2006/relationships/tags" Target="../tags/tag293.xml"/><Relationship Id="rId22" Type="http://schemas.openxmlformats.org/officeDocument/2006/relationships/tags" Target="../tags/tag301.xml"/></Relationships>
</file>

<file path=ppt/slideMasters/_rels/slideMaster19.xml.rels><?xml version="1.0" encoding="UTF-8" standalone="yes"?>
<Relationships xmlns="http://schemas.openxmlformats.org/package/2006/relationships"><Relationship Id="rId8" Type="http://schemas.openxmlformats.org/officeDocument/2006/relationships/tags" Target="../tags/tag306.xml"/><Relationship Id="rId13" Type="http://schemas.openxmlformats.org/officeDocument/2006/relationships/tags" Target="../tags/tag311.xml"/><Relationship Id="rId18" Type="http://schemas.openxmlformats.org/officeDocument/2006/relationships/tags" Target="../tags/tag316.xml"/><Relationship Id="rId26" Type="http://schemas.openxmlformats.org/officeDocument/2006/relationships/image" Target="../media/image3.png"/><Relationship Id="rId3" Type="http://schemas.openxmlformats.org/officeDocument/2006/relationships/slideLayout" Target="../slideLayouts/slideLayout140.xml"/><Relationship Id="rId21" Type="http://schemas.openxmlformats.org/officeDocument/2006/relationships/tags" Target="../tags/tag319.xml"/><Relationship Id="rId7" Type="http://schemas.openxmlformats.org/officeDocument/2006/relationships/tags" Target="../tags/tag305.xml"/><Relationship Id="rId12" Type="http://schemas.openxmlformats.org/officeDocument/2006/relationships/tags" Target="../tags/tag310.xml"/><Relationship Id="rId17" Type="http://schemas.openxmlformats.org/officeDocument/2006/relationships/tags" Target="../tags/tag315.xml"/><Relationship Id="rId25" Type="http://schemas.openxmlformats.org/officeDocument/2006/relationships/image" Target="../media/image2.png"/><Relationship Id="rId2" Type="http://schemas.openxmlformats.org/officeDocument/2006/relationships/slideLayout" Target="../slideLayouts/slideLayout139.xml"/><Relationship Id="rId16" Type="http://schemas.openxmlformats.org/officeDocument/2006/relationships/tags" Target="../tags/tag314.xml"/><Relationship Id="rId20" Type="http://schemas.openxmlformats.org/officeDocument/2006/relationships/tags" Target="../tags/tag318.xml"/><Relationship Id="rId1" Type="http://schemas.openxmlformats.org/officeDocument/2006/relationships/slideLayout" Target="../slideLayouts/slideLayout138.xml"/><Relationship Id="rId6" Type="http://schemas.openxmlformats.org/officeDocument/2006/relationships/vmlDrawing" Target="../drawings/vmlDrawing30.vml"/><Relationship Id="rId11" Type="http://schemas.openxmlformats.org/officeDocument/2006/relationships/tags" Target="../tags/tag309.xml"/><Relationship Id="rId24" Type="http://schemas.openxmlformats.org/officeDocument/2006/relationships/image" Target="../media/image1.emf"/><Relationship Id="rId5" Type="http://schemas.openxmlformats.org/officeDocument/2006/relationships/theme" Target="../theme/theme19.xml"/><Relationship Id="rId15" Type="http://schemas.openxmlformats.org/officeDocument/2006/relationships/tags" Target="../tags/tag313.xml"/><Relationship Id="rId23" Type="http://schemas.openxmlformats.org/officeDocument/2006/relationships/oleObject" Target="../embeddings/oleObject30.bin"/><Relationship Id="rId10" Type="http://schemas.openxmlformats.org/officeDocument/2006/relationships/tags" Target="../tags/tag308.xml"/><Relationship Id="rId19" Type="http://schemas.openxmlformats.org/officeDocument/2006/relationships/tags" Target="../tags/tag317.xml"/><Relationship Id="rId4" Type="http://schemas.openxmlformats.org/officeDocument/2006/relationships/slideLayout" Target="../slideLayouts/slideLayout141.xml"/><Relationship Id="rId9" Type="http://schemas.openxmlformats.org/officeDocument/2006/relationships/tags" Target="../tags/tag307.xml"/><Relationship Id="rId14" Type="http://schemas.openxmlformats.org/officeDocument/2006/relationships/tags" Target="../tags/tag312.xml"/><Relationship Id="rId22" Type="http://schemas.openxmlformats.org/officeDocument/2006/relationships/tags" Target="../tags/tag320.xml"/></Relationships>
</file>

<file path=ppt/slideMasters/_rels/slideMaster2.xml.rels><?xml version="1.0" encoding="UTF-8" standalone="yes"?>
<Relationships xmlns="http://schemas.openxmlformats.org/package/2006/relationships"><Relationship Id="rId13" Type="http://schemas.openxmlformats.org/officeDocument/2006/relationships/vmlDrawing" Target="../drawings/vmlDrawing4.vml"/><Relationship Id="rId18" Type="http://schemas.openxmlformats.org/officeDocument/2006/relationships/tags" Target="../tags/tag24.xml"/><Relationship Id="rId26" Type="http://schemas.openxmlformats.org/officeDocument/2006/relationships/tags" Target="../tags/tag32.xml"/><Relationship Id="rId39" Type="http://schemas.openxmlformats.org/officeDocument/2006/relationships/tags" Target="../tags/tag45.xml"/><Relationship Id="rId21" Type="http://schemas.openxmlformats.org/officeDocument/2006/relationships/tags" Target="../tags/tag27.xml"/><Relationship Id="rId34" Type="http://schemas.openxmlformats.org/officeDocument/2006/relationships/tags" Target="../tags/tag40.xml"/><Relationship Id="rId42" Type="http://schemas.openxmlformats.org/officeDocument/2006/relationships/tags" Target="../tags/tag48.xml"/><Relationship Id="rId47" Type="http://schemas.openxmlformats.org/officeDocument/2006/relationships/image" Target="../media/image11.png"/><Relationship Id="rId7" Type="http://schemas.openxmlformats.org/officeDocument/2006/relationships/slideLayout" Target="../slideLayouts/slideLayout11.xml"/><Relationship Id="rId2" Type="http://schemas.openxmlformats.org/officeDocument/2006/relationships/slideLayout" Target="../slideLayouts/slideLayout6.xml"/><Relationship Id="rId16" Type="http://schemas.openxmlformats.org/officeDocument/2006/relationships/tags" Target="../tags/tag22.xml"/><Relationship Id="rId29" Type="http://schemas.openxmlformats.org/officeDocument/2006/relationships/tags" Target="../tags/tag35.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24" Type="http://schemas.openxmlformats.org/officeDocument/2006/relationships/tags" Target="../tags/tag30.xml"/><Relationship Id="rId32" Type="http://schemas.openxmlformats.org/officeDocument/2006/relationships/tags" Target="../tags/tag38.xml"/><Relationship Id="rId37" Type="http://schemas.openxmlformats.org/officeDocument/2006/relationships/tags" Target="../tags/tag43.xml"/><Relationship Id="rId40" Type="http://schemas.openxmlformats.org/officeDocument/2006/relationships/tags" Target="../tags/tag46.xml"/><Relationship Id="rId45" Type="http://schemas.openxmlformats.org/officeDocument/2006/relationships/oleObject" Target="../embeddings/oleObject4.bin"/><Relationship Id="rId5" Type="http://schemas.openxmlformats.org/officeDocument/2006/relationships/slideLayout" Target="../slideLayouts/slideLayout9.xml"/><Relationship Id="rId15" Type="http://schemas.openxmlformats.org/officeDocument/2006/relationships/tags" Target="../tags/tag21.xml"/><Relationship Id="rId23" Type="http://schemas.openxmlformats.org/officeDocument/2006/relationships/tags" Target="../tags/tag29.xml"/><Relationship Id="rId28" Type="http://schemas.openxmlformats.org/officeDocument/2006/relationships/tags" Target="../tags/tag34.xml"/><Relationship Id="rId36" Type="http://schemas.openxmlformats.org/officeDocument/2006/relationships/tags" Target="../tags/tag42.xml"/><Relationship Id="rId10" Type="http://schemas.openxmlformats.org/officeDocument/2006/relationships/slideLayout" Target="../slideLayouts/slideLayout14.xml"/><Relationship Id="rId19" Type="http://schemas.openxmlformats.org/officeDocument/2006/relationships/tags" Target="../tags/tag25.xml"/><Relationship Id="rId31" Type="http://schemas.openxmlformats.org/officeDocument/2006/relationships/tags" Target="../tags/tag37.xml"/><Relationship Id="rId44" Type="http://schemas.openxmlformats.org/officeDocument/2006/relationships/tags" Target="../tags/tag50.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tags" Target="../tags/tag20.xml"/><Relationship Id="rId22" Type="http://schemas.openxmlformats.org/officeDocument/2006/relationships/tags" Target="../tags/tag28.xml"/><Relationship Id="rId27" Type="http://schemas.openxmlformats.org/officeDocument/2006/relationships/tags" Target="../tags/tag33.xml"/><Relationship Id="rId30" Type="http://schemas.openxmlformats.org/officeDocument/2006/relationships/tags" Target="../tags/tag36.xml"/><Relationship Id="rId35" Type="http://schemas.openxmlformats.org/officeDocument/2006/relationships/tags" Target="../tags/tag41.xml"/><Relationship Id="rId43" Type="http://schemas.openxmlformats.org/officeDocument/2006/relationships/tags" Target="../tags/tag49.xml"/><Relationship Id="rId8" Type="http://schemas.openxmlformats.org/officeDocument/2006/relationships/slideLayout" Target="../slideLayouts/slideLayout12.xml"/><Relationship Id="rId3" Type="http://schemas.openxmlformats.org/officeDocument/2006/relationships/slideLayout" Target="../slideLayouts/slideLayout7.xml"/><Relationship Id="rId12" Type="http://schemas.openxmlformats.org/officeDocument/2006/relationships/theme" Target="../theme/theme2.xml"/><Relationship Id="rId17" Type="http://schemas.openxmlformats.org/officeDocument/2006/relationships/tags" Target="../tags/tag23.xml"/><Relationship Id="rId25" Type="http://schemas.openxmlformats.org/officeDocument/2006/relationships/tags" Target="../tags/tag31.xml"/><Relationship Id="rId33" Type="http://schemas.openxmlformats.org/officeDocument/2006/relationships/tags" Target="../tags/tag39.xml"/><Relationship Id="rId38" Type="http://schemas.openxmlformats.org/officeDocument/2006/relationships/tags" Target="../tags/tag44.xml"/><Relationship Id="rId46" Type="http://schemas.openxmlformats.org/officeDocument/2006/relationships/image" Target="../media/image2.png"/><Relationship Id="rId20" Type="http://schemas.openxmlformats.org/officeDocument/2006/relationships/tags" Target="../tags/tag26.xml"/><Relationship Id="rId41" Type="http://schemas.openxmlformats.org/officeDocument/2006/relationships/tags" Target="../tags/tag47.xml"/></Relationships>
</file>

<file path=ppt/slideMasters/_rels/slideMaster20.xml.rels><?xml version="1.0" encoding="UTF-8" standalone="yes"?>
<Relationships xmlns="http://schemas.openxmlformats.org/package/2006/relationships"><Relationship Id="rId8" Type="http://schemas.openxmlformats.org/officeDocument/2006/relationships/tags" Target="../tags/tag324.xml"/><Relationship Id="rId13" Type="http://schemas.openxmlformats.org/officeDocument/2006/relationships/tags" Target="../tags/tag329.xml"/><Relationship Id="rId18" Type="http://schemas.openxmlformats.org/officeDocument/2006/relationships/tags" Target="../tags/tag334.xml"/><Relationship Id="rId26" Type="http://schemas.openxmlformats.org/officeDocument/2006/relationships/image" Target="../media/image2.png"/><Relationship Id="rId3" Type="http://schemas.openxmlformats.org/officeDocument/2006/relationships/slideLayout" Target="../slideLayouts/slideLayout144.xml"/><Relationship Id="rId21" Type="http://schemas.openxmlformats.org/officeDocument/2006/relationships/tags" Target="../tags/tag337.xml"/><Relationship Id="rId7" Type="http://schemas.openxmlformats.org/officeDocument/2006/relationships/vmlDrawing" Target="../drawings/vmlDrawing33.vml"/><Relationship Id="rId12" Type="http://schemas.openxmlformats.org/officeDocument/2006/relationships/tags" Target="../tags/tag328.xml"/><Relationship Id="rId17" Type="http://schemas.openxmlformats.org/officeDocument/2006/relationships/tags" Target="../tags/tag333.xml"/><Relationship Id="rId25" Type="http://schemas.openxmlformats.org/officeDocument/2006/relationships/image" Target="../media/image1.emf"/><Relationship Id="rId2" Type="http://schemas.openxmlformats.org/officeDocument/2006/relationships/slideLayout" Target="../slideLayouts/slideLayout143.xml"/><Relationship Id="rId16" Type="http://schemas.openxmlformats.org/officeDocument/2006/relationships/tags" Target="../tags/tag332.xml"/><Relationship Id="rId20" Type="http://schemas.openxmlformats.org/officeDocument/2006/relationships/tags" Target="../tags/tag336.xml"/><Relationship Id="rId1" Type="http://schemas.openxmlformats.org/officeDocument/2006/relationships/slideLayout" Target="../slideLayouts/slideLayout142.xml"/><Relationship Id="rId6" Type="http://schemas.openxmlformats.org/officeDocument/2006/relationships/theme" Target="../theme/theme20.xml"/><Relationship Id="rId11" Type="http://schemas.openxmlformats.org/officeDocument/2006/relationships/tags" Target="../tags/tag327.xml"/><Relationship Id="rId24" Type="http://schemas.openxmlformats.org/officeDocument/2006/relationships/oleObject" Target="../embeddings/oleObject33.bin"/><Relationship Id="rId5" Type="http://schemas.openxmlformats.org/officeDocument/2006/relationships/slideLayout" Target="../slideLayouts/slideLayout146.xml"/><Relationship Id="rId15" Type="http://schemas.openxmlformats.org/officeDocument/2006/relationships/tags" Target="../tags/tag331.xml"/><Relationship Id="rId23" Type="http://schemas.openxmlformats.org/officeDocument/2006/relationships/tags" Target="../tags/tag339.xml"/><Relationship Id="rId10" Type="http://schemas.openxmlformats.org/officeDocument/2006/relationships/tags" Target="../tags/tag326.xml"/><Relationship Id="rId19" Type="http://schemas.openxmlformats.org/officeDocument/2006/relationships/tags" Target="../tags/tag335.xml"/><Relationship Id="rId4" Type="http://schemas.openxmlformats.org/officeDocument/2006/relationships/slideLayout" Target="../slideLayouts/slideLayout145.xml"/><Relationship Id="rId9" Type="http://schemas.openxmlformats.org/officeDocument/2006/relationships/tags" Target="../tags/tag325.xml"/><Relationship Id="rId14" Type="http://schemas.openxmlformats.org/officeDocument/2006/relationships/tags" Target="../tags/tag330.xml"/><Relationship Id="rId22" Type="http://schemas.openxmlformats.org/officeDocument/2006/relationships/tags" Target="../tags/tag338.xml"/><Relationship Id="rId27" Type="http://schemas.openxmlformats.org/officeDocument/2006/relationships/image" Target="../media/image3.png"/></Relationships>
</file>

<file path=ppt/slideMasters/_rels/slideMaster21.xml.rels><?xml version="1.0" encoding="UTF-8" standalone="yes"?>
<Relationships xmlns="http://schemas.openxmlformats.org/package/2006/relationships"><Relationship Id="rId8" Type="http://schemas.openxmlformats.org/officeDocument/2006/relationships/tags" Target="../tags/tag344.xml"/><Relationship Id="rId13" Type="http://schemas.openxmlformats.org/officeDocument/2006/relationships/tags" Target="../tags/tag349.xml"/><Relationship Id="rId18" Type="http://schemas.openxmlformats.org/officeDocument/2006/relationships/tags" Target="../tags/tag354.xml"/><Relationship Id="rId26" Type="http://schemas.openxmlformats.org/officeDocument/2006/relationships/image" Target="../media/image3.png"/><Relationship Id="rId3" Type="http://schemas.openxmlformats.org/officeDocument/2006/relationships/slideLayout" Target="../slideLayouts/slideLayout149.xml"/><Relationship Id="rId21" Type="http://schemas.openxmlformats.org/officeDocument/2006/relationships/tags" Target="../tags/tag357.xml"/><Relationship Id="rId7" Type="http://schemas.openxmlformats.org/officeDocument/2006/relationships/tags" Target="../tags/tag343.xml"/><Relationship Id="rId12" Type="http://schemas.openxmlformats.org/officeDocument/2006/relationships/tags" Target="../tags/tag348.xml"/><Relationship Id="rId17" Type="http://schemas.openxmlformats.org/officeDocument/2006/relationships/tags" Target="../tags/tag353.xml"/><Relationship Id="rId25" Type="http://schemas.openxmlformats.org/officeDocument/2006/relationships/image" Target="../media/image2.png"/><Relationship Id="rId2" Type="http://schemas.openxmlformats.org/officeDocument/2006/relationships/slideLayout" Target="../slideLayouts/slideLayout148.xml"/><Relationship Id="rId16" Type="http://schemas.openxmlformats.org/officeDocument/2006/relationships/tags" Target="../tags/tag352.xml"/><Relationship Id="rId20" Type="http://schemas.openxmlformats.org/officeDocument/2006/relationships/tags" Target="../tags/tag356.xml"/><Relationship Id="rId1" Type="http://schemas.openxmlformats.org/officeDocument/2006/relationships/slideLayout" Target="../slideLayouts/slideLayout147.xml"/><Relationship Id="rId6" Type="http://schemas.openxmlformats.org/officeDocument/2006/relationships/vmlDrawing" Target="../drawings/vmlDrawing36.vml"/><Relationship Id="rId11" Type="http://schemas.openxmlformats.org/officeDocument/2006/relationships/tags" Target="../tags/tag347.xml"/><Relationship Id="rId24" Type="http://schemas.openxmlformats.org/officeDocument/2006/relationships/image" Target="../media/image1.emf"/><Relationship Id="rId5" Type="http://schemas.openxmlformats.org/officeDocument/2006/relationships/theme" Target="../theme/theme21.xml"/><Relationship Id="rId15" Type="http://schemas.openxmlformats.org/officeDocument/2006/relationships/tags" Target="../tags/tag351.xml"/><Relationship Id="rId23" Type="http://schemas.openxmlformats.org/officeDocument/2006/relationships/oleObject" Target="../embeddings/oleObject36.bin"/><Relationship Id="rId10" Type="http://schemas.openxmlformats.org/officeDocument/2006/relationships/tags" Target="../tags/tag346.xml"/><Relationship Id="rId19" Type="http://schemas.openxmlformats.org/officeDocument/2006/relationships/tags" Target="../tags/tag355.xml"/><Relationship Id="rId4" Type="http://schemas.openxmlformats.org/officeDocument/2006/relationships/slideLayout" Target="../slideLayouts/slideLayout150.xml"/><Relationship Id="rId9" Type="http://schemas.openxmlformats.org/officeDocument/2006/relationships/tags" Target="../tags/tag345.xml"/><Relationship Id="rId14" Type="http://schemas.openxmlformats.org/officeDocument/2006/relationships/tags" Target="../tags/tag350.xml"/><Relationship Id="rId22" Type="http://schemas.openxmlformats.org/officeDocument/2006/relationships/tags" Target="../tags/tag358.xml"/></Relationships>
</file>

<file path=ppt/slideMasters/_rels/slideMaster22.xml.rels><?xml version="1.0" encoding="UTF-8" standalone="yes"?>
<Relationships xmlns="http://schemas.openxmlformats.org/package/2006/relationships"><Relationship Id="rId8" Type="http://schemas.openxmlformats.org/officeDocument/2006/relationships/tags" Target="../tags/tag362.xml"/><Relationship Id="rId13" Type="http://schemas.openxmlformats.org/officeDocument/2006/relationships/tags" Target="../tags/tag367.xml"/><Relationship Id="rId18" Type="http://schemas.openxmlformats.org/officeDocument/2006/relationships/tags" Target="../tags/tag372.xml"/><Relationship Id="rId26" Type="http://schemas.openxmlformats.org/officeDocument/2006/relationships/image" Target="../media/image2.png"/><Relationship Id="rId3" Type="http://schemas.openxmlformats.org/officeDocument/2006/relationships/slideLayout" Target="../slideLayouts/slideLayout153.xml"/><Relationship Id="rId21" Type="http://schemas.openxmlformats.org/officeDocument/2006/relationships/tags" Target="../tags/tag375.xml"/><Relationship Id="rId7" Type="http://schemas.openxmlformats.org/officeDocument/2006/relationships/vmlDrawing" Target="../drawings/vmlDrawing39.vml"/><Relationship Id="rId12" Type="http://schemas.openxmlformats.org/officeDocument/2006/relationships/tags" Target="../tags/tag366.xml"/><Relationship Id="rId17" Type="http://schemas.openxmlformats.org/officeDocument/2006/relationships/tags" Target="../tags/tag371.xml"/><Relationship Id="rId25" Type="http://schemas.openxmlformats.org/officeDocument/2006/relationships/image" Target="../media/image1.emf"/><Relationship Id="rId2" Type="http://schemas.openxmlformats.org/officeDocument/2006/relationships/slideLayout" Target="../slideLayouts/slideLayout152.xml"/><Relationship Id="rId16" Type="http://schemas.openxmlformats.org/officeDocument/2006/relationships/tags" Target="../tags/tag370.xml"/><Relationship Id="rId20" Type="http://schemas.openxmlformats.org/officeDocument/2006/relationships/tags" Target="../tags/tag374.xml"/><Relationship Id="rId1" Type="http://schemas.openxmlformats.org/officeDocument/2006/relationships/slideLayout" Target="../slideLayouts/slideLayout151.xml"/><Relationship Id="rId6" Type="http://schemas.openxmlformats.org/officeDocument/2006/relationships/theme" Target="../theme/theme22.xml"/><Relationship Id="rId11" Type="http://schemas.openxmlformats.org/officeDocument/2006/relationships/tags" Target="../tags/tag365.xml"/><Relationship Id="rId24" Type="http://schemas.openxmlformats.org/officeDocument/2006/relationships/oleObject" Target="../embeddings/oleObject39.bin"/><Relationship Id="rId5" Type="http://schemas.openxmlformats.org/officeDocument/2006/relationships/slideLayout" Target="../slideLayouts/slideLayout155.xml"/><Relationship Id="rId15" Type="http://schemas.openxmlformats.org/officeDocument/2006/relationships/tags" Target="../tags/tag369.xml"/><Relationship Id="rId23" Type="http://schemas.openxmlformats.org/officeDocument/2006/relationships/tags" Target="../tags/tag377.xml"/><Relationship Id="rId10" Type="http://schemas.openxmlformats.org/officeDocument/2006/relationships/tags" Target="../tags/tag364.xml"/><Relationship Id="rId19" Type="http://schemas.openxmlformats.org/officeDocument/2006/relationships/tags" Target="../tags/tag373.xml"/><Relationship Id="rId4" Type="http://schemas.openxmlformats.org/officeDocument/2006/relationships/slideLayout" Target="../slideLayouts/slideLayout154.xml"/><Relationship Id="rId9" Type="http://schemas.openxmlformats.org/officeDocument/2006/relationships/tags" Target="../tags/tag363.xml"/><Relationship Id="rId14" Type="http://schemas.openxmlformats.org/officeDocument/2006/relationships/tags" Target="../tags/tag368.xml"/><Relationship Id="rId22" Type="http://schemas.openxmlformats.org/officeDocument/2006/relationships/tags" Target="../tags/tag376.xml"/><Relationship Id="rId27" Type="http://schemas.openxmlformats.org/officeDocument/2006/relationships/image" Target="../media/image3.png"/></Relationships>
</file>

<file path=ppt/slideMasters/_rels/slideMaster23.xml.rels><?xml version="1.0" encoding="UTF-8" standalone="yes"?>
<Relationships xmlns="http://schemas.openxmlformats.org/package/2006/relationships"><Relationship Id="rId8" Type="http://schemas.openxmlformats.org/officeDocument/2006/relationships/tags" Target="../tags/tag383.xml"/><Relationship Id="rId13" Type="http://schemas.openxmlformats.org/officeDocument/2006/relationships/tags" Target="../tags/tag388.xml"/><Relationship Id="rId18" Type="http://schemas.openxmlformats.org/officeDocument/2006/relationships/tags" Target="../tags/tag393.xml"/><Relationship Id="rId3" Type="http://schemas.openxmlformats.org/officeDocument/2006/relationships/slideLayout" Target="../slideLayouts/slideLayout158.xml"/><Relationship Id="rId21" Type="http://schemas.openxmlformats.org/officeDocument/2006/relationships/tags" Target="../tags/tag396.xml"/><Relationship Id="rId7" Type="http://schemas.openxmlformats.org/officeDocument/2006/relationships/tags" Target="../tags/tag382.xml"/><Relationship Id="rId12" Type="http://schemas.openxmlformats.org/officeDocument/2006/relationships/tags" Target="../tags/tag387.xml"/><Relationship Id="rId17" Type="http://schemas.openxmlformats.org/officeDocument/2006/relationships/tags" Target="../tags/tag392.xml"/><Relationship Id="rId25" Type="http://schemas.openxmlformats.org/officeDocument/2006/relationships/image" Target="../media/image3.png"/><Relationship Id="rId2" Type="http://schemas.openxmlformats.org/officeDocument/2006/relationships/slideLayout" Target="../slideLayouts/slideLayout157.xml"/><Relationship Id="rId16" Type="http://schemas.openxmlformats.org/officeDocument/2006/relationships/tags" Target="../tags/tag391.xml"/><Relationship Id="rId20" Type="http://schemas.openxmlformats.org/officeDocument/2006/relationships/tags" Target="../tags/tag395.xml"/><Relationship Id="rId1" Type="http://schemas.openxmlformats.org/officeDocument/2006/relationships/slideLayout" Target="../slideLayouts/slideLayout156.xml"/><Relationship Id="rId6" Type="http://schemas.openxmlformats.org/officeDocument/2006/relationships/tags" Target="../tags/tag381.xml"/><Relationship Id="rId11" Type="http://schemas.openxmlformats.org/officeDocument/2006/relationships/tags" Target="../tags/tag386.xml"/><Relationship Id="rId24" Type="http://schemas.openxmlformats.org/officeDocument/2006/relationships/image" Target="../media/image2.png"/><Relationship Id="rId5" Type="http://schemas.openxmlformats.org/officeDocument/2006/relationships/vmlDrawing" Target="../drawings/vmlDrawing42.vml"/><Relationship Id="rId15" Type="http://schemas.openxmlformats.org/officeDocument/2006/relationships/tags" Target="../tags/tag390.xml"/><Relationship Id="rId23" Type="http://schemas.openxmlformats.org/officeDocument/2006/relationships/image" Target="../media/image1.emf"/><Relationship Id="rId10" Type="http://schemas.openxmlformats.org/officeDocument/2006/relationships/tags" Target="../tags/tag385.xml"/><Relationship Id="rId19" Type="http://schemas.openxmlformats.org/officeDocument/2006/relationships/tags" Target="../tags/tag394.xml"/><Relationship Id="rId4" Type="http://schemas.openxmlformats.org/officeDocument/2006/relationships/theme" Target="../theme/theme23.xml"/><Relationship Id="rId9" Type="http://schemas.openxmlformats.org/officeDocument/2006/relationships/tags" Target="../tags/tag384.xml"/><Relationship Id="rId14" Type="http://schemas.openxmlformats.org/officeDocument/2006/relationships/tags" Target="../tags/tag389.xml"/><Relationship Id="rId22" Type="http://schemas.openxmlformats.org/officeDocument/2006/relationships/oleObject" Target="../embeddings/oleObject42.bin"/></Relationships>
</file>

<file path=ppt/slideMasters/_rels/slideMaster24.xml.rels><?xml version="1.0" encoding="UTF-8" standalone="yes"?>
<Relationships xmlns="http://schemas.openxmlformats.org/package/2006/relationships"><Relationship Id="rId8" Type="http://schemas.openxmlformats.org/officeDocument/2006/relationships/vmlDrawing" Target="../drawings/vmlDrawing45.vml"/><Relationship Id="rId13" Type="http://schemas.openxmlformats.org/officeDocument/2006/relationships/tags" Target="../tags/tag403.xml"/><Relationship Id="rId18" Type="http://schemas.openxmlformats.org/officeDocument/2006/relationships/tags" Target="../tags/tag408.xml"/><Relationship Id="rId26" Type="http://schemas.openxmlformats.org/officeDocument/2006/relationships/image" Target="../media/image1.emf"/><Relationship Id="rId3" Type="http://schemas.openxmlformats.org/officeDocument/2006/relationships/slideLayout" Target="../slideLayouts/slideLayout161.xml"/><Relationship Id="rId21" Type="http://schemas.openxmlformats.org/officeDocument/2006/relationships/tags" Target="../tags/tag411.xml"/><Relationship Id="rId7" Type="http://schemas.openxmlformats.org/officeDocument/2006/relationships/theme" Target="../theme/theme24.xml"/><Relationship Id="rId12" Type="http://schemas.openxmlformats.org/officeDocument/2006/relationships/tags" Target="../tags/tag402.xml"/><Relationship Id="rId17" Type="http://schemas.openxmlformats.org/officeDocument/2006/relationships/tags" Target="../tags/tag407.xml"/><Relationship Id="rId25" Type="http://schemas.openxmlformats.org/officeDocument/2006/relationships/oleObject" Target="../embeddings/oleObject45.bin"/><Relationship Id="rId2" Type="http://schemas.openxmlformats.org/officeDocument/2006/relationships/slideLayout" Target="../slideLayouts/slideLayout160.xml"/><Relationship Id="rId16" Type="http://schemas.openxmlformats.org/officeDocument/2006/relationships/tags" Target="../tags/tag406.xml"/><Relationship Id="rId20" Type="http://schemas.openxmlformats.org/officeDocument/2006/relationships/tags" Target="../tags/tag410.xml"/><Relationship Id="rId1" Type="http://schemas.openxmlformats.org/officeDocument/2006/relationships/slideLayout" Target="../slideLayouts/slideLayout159.xml"/><Relationship Id="rId6" Type="http://schemas.openxmlformats.org/officeDocument/2006/relationships/slideLayout" Target="../slideLayouts/slideLayout164.xml"/><Relationship Id="rId11" Type="http://schemas.openxmlformats.org/officeDocument/2006/relationships/tags" Target="../tags/tag401.xml"/><Relationship Id="rId24" Type="http://schemas.openxmlformats.org/officeDocument/2006/relationships/tags" Target="../tags/tag414.xml"/><Relationship Id="rId5" Type="http://schemas.openxmlformats.org/officeDocument/2006/relationships/slideLayout" Target="../slideLayouts/slideLayout163.xml"/><Relationship Id="rId15" Type="http://schemas.openxmlformats.org/officeDocument/2006/relationships/tags" Target="../tags/tag405.xml"/><Relationship Id="rId23" Type="http://schemas.openxmlformats.org/officeDocument/2006/relationships/tags" Target="../tags/tag413.xml"/><Relationship Id="rId28" Type="http://schemas.openxmlformats.org/officeDocument/2006/relationships/image" Target="../media/image3.png"/><Relationship Id="rId10" Type="http://schemas.openxmlformats.org/officeDocument/2006/relationships/tags" Target="../tags/tag400.xml"/><Relationship Id="rId19" Type="http://schemas.openxmlformats.org/officeDocument/2006/relationships/tags" Target="../tags/tag409.xml"/><Relationship Id="rId4" Type="http://schemas.openxmlformats.org/officeDocument/2006/relationships/slideLayout" Target="../slideLayouts/slideLayout162.xml"/><Relationship Id="rId9" Type="http://schemas.openxmlformats.org/officeDocument/2006/relationships/tags" Target="../tags/tag399.xml"/><Relationship Id="rId14" Type="http://schemas.openxmlformats.org/officeDocument/2006/relationships/tags" Target="../tags/tag404.xml"/><Relationship Id="rId22" Type="http://schemas.openxmlformats.org/officeDocument/2006/relationships/tags" Target="../tags/tag412.xml"/><Relationship Id="rId27" Type="http://schemas.openxmlformats.org/officeDocument/2006/relationships/image" Target="../media/image2.png"/></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172.xml"/><Relationship Id="rId13" Type="http://schemas.openxmlformats.org/officeDocument/2006/relationships/theme" Target="../theme/theme25.xml"/><Relationship Id="rId3" Type="http://schemas.openxmlformats.org/officeDocument/2006/relationships/slideLayout" Target="../slideLayouts/slideLayout167.xml"/><Relationship Id="rId7" Type="http://schemas.openxmlformats.org/officeDocument/2006/relationships/slideLayout" Target="../slideLayouts/slideLayout171.xml"/><Relationship Id="rId12" Type="http://schemas.openxmlformats.org/officeDocument/2006/relationships/slideLayout" Target="../slideLayouts/slideLayout176.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6" Type="http://schemas.openxmlformats.org/officeDocument/2006/relationships/slideLayout" Target="../slideLayouts/slideLayout170.xml"/><Relationship Id="rId11" Type="http://schemas.openxmlformats.org/officeDocument/2006/relationships/slideLayout" Target="../slideLayouts/slideLayout175.xml"/><Relationship Id="rId5" Type="http://schemas.openxmlformats.org/officeDocument/2006/relationships/slideLayout" Target="../slideLayouts/slideLayout169.xml"/><Relationship Id="rId15" Type="http://schemas.openxmlformats.org/officeDocument/2006/relationships/image" Target="../media/image16.jpeg"/><Relationship Id="rId10" Type="http://schemas.openxmlformats.org/officeDocument/2006/relationships/slideLayout" Target="../slideLayouts/slideLayout174.xml"/><Relationship Id="rId4" Type="http://schemas.openxmlformats.org/officeDocument/2006/relationships/slideLayout" Target="../slideLayouts/slideLayout168.xml"/><Relationship Id="rId9" Type="http://schemas.openxmlformats.org/officeDocument/2006/relationships/slideLayout" Target="../slideLayouts/slideLayout173.xml"/><Relationship Id="rId14" Type="http://schemas.openxmlformats.org/officeDocument/2006/relationships/image" Target="../media/image23.jpeg"/></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184.xml"/><Relationship Id="rId13" Type="http://schemas.openxmlformats.org/officeDocument/2006/relationships/theme" Target="../theme/theme26.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slideLayout" Target="../slideLayouts/slideLayout188.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5" Type="http://schemas.openxmlformats.org/officeDocument/2006/relationships/image" Target="../media/image16.jpeg"/><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 Id="rId14" Type="http://schemas.openxmlformats.org/officeDocument/2006/relationships/image" Target="../media/image23.jpeg"/></Relationships>
</file>

<file path=ppt/slideMasters/_rels/slideMaster27.xml.rels><?xml version="1.0" encoding="UTF-8" standalone="yes"?>
<Relationships xmlns="http://schemas.openxmlformats.org/package/2006/relationships"><Relationship Id="rId8" Type="http://schemas.openxmlformats.org/officeDocument/2006/relationships/tags" Target="../tags/tag420.xml"/><Relationship Id="rId13" Type="http://schemas.openxmlformats.org/officeDocument/2006/relationships/tags" Target="../tags/tag425.xml"/><Relationship Id="rId18" Type="http://schemas.openxmlformats.org/officeDocument/2006/relationships/tags" Target="../tags/tag430.xml"/><Relationship Id="rId26" Type="http://schemas.openxmlformats.org/officeDocument/2006/relationships/image" Target="../media/image3.png"/><Relationship Id="rId3" Type="http://schemas.openxmlformats.org/officeDocument/2006/relationships/slideLayout" Target="../slideLayouts/slideLayout191.xml"/><Relationship Id="rId21" Type="http://schemas.openxmlformats.org/officeDocument/2006/relationships/tags" Target="../tags/tag433.xml"/><Relationship Id="rId7" Type="http://schemas.openxmlformats.org/officeDocument/2006/relationships/tags" Target="../tags/tag419.xml"/><Relationship Id="rId12" Type="http://schemas.openxmlformats.org/officeDocument/2006/relationships/tags" Target="../tags/tag424.xml"/><Relationship Id="rId17" Type="http://schemas.openxmlformats.org/officeDocument/2006/relationships/tags" Target="../tags/tag429.xml"/><Relationship Id="rId25" Type="http://schemas.openxmlformats.org/officeDocument/2006/relationships/image" Target="../media/image2.png"/><Relationship Id="rId2" Type="http://schemas.openxmlformats.org/officeDocument/2006/relationships/slideLayout" Target="../slideLayouts/slideLayout190.xml"/><Relationship Id="rId16" Type="http://schemas.openxmlformats.org/officeDocument/2006/relationships/tags" Target="../tags/tag428.xml"/><Relationship Id="rId20" Type="http://schemas.openxmlformats.org/officeDocument/2006/relationships/tags" Target="../tags/tag432.xml"/><Relationship Id="rId1" Type="http://schemas.openxmlformats.org/officeDocument/2006/relationships/slideLayout" Target="../slideLayouts/slideLayout189.xml"/><Relationship Id="rId6" Type="http://schemas.openxmlformats.org/officeDocument/2006/relationships/vmlDrawing" Target="../drawings/vmlDrawing48.vml"/><Relationship Id="rId11" Type="http://schemas.openxmlformats.org/officeDocument/2006/relationships/tags" Target="../tags/tag423.xml"/><Relationship Id="rId24" Type="http://schemas.openxmlformats.org/officeDocument/2006/relationships/image" Target="../media/image1.emf"/><Relationship Id="rId5" Type="http://schemas.openxmlformats.org/officeDocument/2006/relationships/theme" Target="../theme/theme27.xml"/><Relationship Id="rId15" Type="http://schemas.openxmlformats.org/officeDocument/2006/relationships/tags" Target="../tags/tag427.xml"/><Relationship Id="rId23" Type="http://schemas.openxmlformats.org/officeDocument/2006/relationships/oleObject" Target="../embeddings/oleObject48.bin"/><Relationship Id="rId10" Type="http://schemas.openxmlformats.org/officeDocument/2006/relationships/tags" Target="../tags/tag422.xml"/><Relationship Id="rId19" Type="http://schemas.openxmlformats.org/officeDocument/2006/relationships/tags" Target="../tags/tag431.xml"/><Relationship Id="rId4" Type="http://schemas.openxmlformats.org/officeDocument/2006/relationships/slideLayout" Target="../slideLayouts/slideLayout192.xml"/><Relationship Id="rId9" Type="http://schemas.openxmlformats.org/officeDocument/2006/relationships/tags" Target="../tags/tag421.xml"/><Relationship Id="rId14" Type="http://schemas.openxmlformats.org/officeDocument/2006/relationships/tags" Target="../tags/tag426.xml"/><Relationship Id="rId22" Type="http://schemas.openxmlformats.org/officeDocument/2006/relationships/tags" Target="../tags/tag434.xml"/></Relationships>
</file>

<file path=ppt/slideMasters/_rels/slideMaster28.xml.rels><?xml version="1.0" encoding="UTF-8" standalone="yes"?>
<Relationships xmlns="http://schemas.openxmlformats.org/package/2006/relationships"><Relationship Id="rId8" Type="http://schemas.openxmlformats.org/officeDocument/2006/relationships/tags" Target="../tags/tag438.xml"/><Relationship Id="rId13" Type="http://schemas.openxmlformats.org/officeDocument/2006/relationships/tags" Target="../tags/tag443.xml"/><Relationship Id="rId18" Type="http://schemas.openxmlformats.org/officeDocument/2006/relationships/tags" Target="../tags/tag448.xml"/><Relationship Id="rId26" Type="http://schemas.openxmlformats.org/officeDocument/2006/relationships/image" Target="../media/image3.png"/><Relationship Id="rId3" Type="http://schemas.openxmlformats.org/officeDocument/2006/relationships/slideLayout" Target="../slideLayouts/slideLayout195.xml"/><Relationship Id="rId21" Type="http://schemas.openxmlformats.org/officeDocument/2006/relationships/tags" Target="../tags/tag451.xml"/><Relationship Id="rId7" Type="http://schemas.openxmlformats.org/officeDocument/2006/relationships/tags" Target="../tags/tag437.xml"/><Relationship Id="rId12" Type="http://schemas.openxmlformats.org/officeDocument/2006/relationships/tags" Target="../tags/tag442.xml"/><Relationship Id="rId17" Type="http://schemas.openxmlformats.org/officeDocument/2006/relationships/tags" Target="../tags/tag447.xml"/><Relationship Id="rId25" Type="http://schemas.openxmlformats.org/officeDocument/2006/relationships/image" Target="../media/image2.png"/><Relationship Id="rId2" Type="http://schemas.openxmlformats.org/officeDocument/2006/relationships/slideLayout" Target="../slideLayouts/slideLayout194.xml"/><Relationship Id="rId16" Type="http://schemas.openxmlformats.org/officeDocument/2006/relationships/tags" Target="../tags/tag446.xml"/><Relationship Id="rId20" Type="http://schemas.openxmlformats.org/officeDocument/2006/relationships/tags" Target="../tags/tag450.xml"/><Relationship Id="rId1" Type="http://schemas.openxmlformats.org/officeDocument/2006/relationships/slideLayout" Target="../slideLayouts/slideLayout193.xml"/><Relationship Id="rId6" Type="http://schemas.openxmlformats.org/officeDocument/2006/relationships/vmlDrawing" Target="../drawings/vmlDrawing51.vml"/><Relationship Id="rId11" Type="http://schemas.openxmlformats.org/officeDocument/2006/relationships/tags" Target="../tags/tag441.xml"/><Relationship Id="rId24" Type="http://schemas.openxmlformats.org/officeDocument/2006/relationships/image" Target="../media/image1.emf"/><Relationship Id="rId5" Type="http://schemas.openxmlformats.org/officeDocument/2006/relationships/theme" Target="../theme/theme28.xml"/><Relationship Id="rId15" Type="http://schemas.openxmlformats.org/officeDocument/2006/relationships/tags" Target="../tags/tag445.xml"/><Relationship Id="rId23" Type="http://schemas.openxmlformats.org/officeDocument/2006/relationships/oleObject" Target="../embeddings/oleObject51.bin"/><Relationship Id="rId10" Type="http://schemas.openxmlformats.org/officeDocument/2006/relationships/tags" Target="../tags/tag440.xml"/><Relationship Id="rId19" Type="http://schemas.openxmlformats.org/officeDocument/2006/relationships/tags" Target="../tags/tag449.xml"/><Relationship Id="rId4" Type="http://schemas.openxmlformats.org/officeDocument/2006/relationships/slideLayout" Target="../slideLayouts/slideLayout196.xml"/><Relationship Id="rId9" Type="http://schemas.openxmlformats.org/officeDocument/2006/relationships/tags" Target="../tags/tag439.xml"/><Relationship Id="rId14" Type="http://schemas.openxmlformats.org/officeDocument/2006/relationships/tags" Target="../tags/tag444.xml"/><Relationship Id="rId22" Type="http://schemas.openxmlformats.org/officeDocument/2006/relationships/tags" Target="../tags/tag452.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204.xml"/><Relationship Id="rId13" Type="http://schemas.openxmlformats.org/officeDocument/2006/relationships/slideLayout" Target="../slideLayouts/slideLayout209.xml"/><Relationship Id="rId18" Type="http://schemas.openxmlformats.org/officeDocument/2006/relationships/image" Target="../media/image16.jpeg"/><Relationship Id="rId3" Type="http://schemas.openxmlformats.org/officeDocument/2006/relationships/slideLayout" Target="../slideLayouts/slideLayout199.xml"/><Relationship Id="rId7" Type="http://schemas.openxmlformats.org/officeDocument/2006/relationships/slideLayout" Target="../slideLayouts/slideLayout203.xml"/><Relationship Id="rId12" Type="http://schemas.openxmlformats.org/officeDocument/2006/relationships/slideLayout" Target="../slideLayouts/slideLayout208.xml"/><Relationship Id="rId17" Type="http://schemas.openxmlformats.org/officeDocument/2006/relationships/image" Target="../media/image15.jpeg"/><Relationship Id="rId2" Type="http://schemas.openxmlformats.org/officeDocument/2006/relationships/slideLayout" Target="../slideLayouts/slideLayout198.xml"/><Relationship Id="rId16" Type="http://schemas.openxmlformats.org/officeDocument/2006/relationships/theme" Target="../theme/theme29.xml"/><Relationship Id="rId1" Type="http://schemas.openxmlformats.org/officeDocument/2006/relationships/slideLayout" Target="../slideLayouts/slideLayout197.xml"/><Relationship Id="rId6" Type="http://schemas.openxmlformats.org/officeDocument/2006/relationships/slideLayout" Target="../slideLayouts/slideLayout202.xml"/><Relationship Id="rId11" Type="http://schemas.openxmlformats.org/officeDocument/2006/relationships/slideLayout" Target="../slideLayouts/slideLayout207.xml"/><Relationship Id="rId5" Type="http://schemas.openxmlformats.org/officeDocument/2006/relationships/slideLayout" Target="../slideLayouts/slideLayout201.xml"/><Relationship Id="rId15" Type="http://schemas.openxmlformats.org/officeDocument/2006/relationships/slideLayout" Target="../slideLayouts/slideLayout211.xml"/><Relationship Id="rId10" Type="http://schemas.openxmlformats.org/officeDocument/2006/relationships/slideLayout" Target="../slideLayouts/slideLayout206.xml"/><Relationship Id="rId4" Type="http://schemas.openxmlformats.org/officeDocument/2006/relationships/slideLayout" Target="../slideLayouts/slideLayout200.xml"/><Relationship Id="rId9" Type="http://schemas.openxmlformats.org/officeDocument/2006/relationships/slideLayout" Target="../slideLayouts/slideLayout205.xml"/><Relationship Id="rId14" Type="http://schemas.openxmlformats.org/officeDocument/2006/relationships/slideLayout" Target="../slideLayouts/slideLayout210.xml"/></Relationships>
</file>

<file path=ppt/slideMasters/_rels/slideMaster3.xml.rels><?xml version="1.0" encoding="UTF-8" standalone="yes"?>
<Relationships xmlns="http://schemas.openxmlformats.org/package/2006/relationships"><Relationship Id="rId8" Type="http://schemas.openxmlformats.org/officeDocument/2006/relationships/tags" Target="../tags/tag53.xml"/><Relationship Id="rId13" Type="http://schemas.openxmlformats.org/officeDocument/2006/relationships/tags" Target="../tags/tag58.xml"/><Relationship Id="rId18" Type="http://schemas.openxmlformats.org/officeDocument/2006/relationships/tags" Target="../tags/tag63.xml"/><Relationship Id="rId26" Type="http://schemas.openxmlformats.org/officeDocument/2006/relationships/image" Target="../media/image1.emf"/><Relationship Id="rId3" Type="http://schemas.openxmlformats.org/officeDocument/2006/relationships/slideLayout" Target="../slideLayouts/slideLayout18.xml"/><Relationship Id="rId21" Type="http://schemas.openxmlformats.org/officeDocument/2006/relationships/tags" Target="../tags/tag66.xml"/><Relationship Id="rId7" Type="http://schemas.openxmlformats.org/officeDocument/2006/relationships/tags" Target="../tags/tag52.xml"/><Relationship Id="rId12" Type="http://schemas.openxmlformats.org/officeDocument/2006/relationships/tags" Target="../tags/tag57.xml"/><Relationship Id="rId17" Type="http://schemas.openxmlformats.org/officeDocument/2006/relationships/tags" Target="../tags/tag62.xml"/><Relationship Id="rId25" Type="http://schemas.openxmlformats.org/officeDocument/2006/relationships/oleObject" Target="../embeddings/oleObject5.bin"/><Relationship Id="rId2" Type="http://schemas.openxmlformats.org/officeDocument/2006/relationships/slideLayout" Target="../slideLayouts/slideLayout17.xml"/><Relationship Id="rId16" Type="http://schemas.openxmlformats.org/officeDocument/2006/relationships/tags" Target="../tags/tag61.xml"/><Relationship Id="rId20" Type="http://schemas.openxmlformats.org/officeDocument/2006/relationships/tags" Target="../tags/tag65.xml"/><Relationship Id="rId1" Type="http://schemas.openxmlformats.org/officeDocument/2006/relationships/slideLayout" Target="../slideLayouts/slideLayout16.xml"/><Relationship Id="rId6" Type="http://schemas.openxmlformats.org/officeDocument/2006/relationships/tags" Target="../tags/tag51.xml"/><Relationship Id="rId11" Type="http://schemas.openxmlformats.org/officeDocument/2006/relationships/tags" Target="../tags/tag56.xml"/><Relationship Id="rId24" Type="http://schemas.openxmlformats.org/officeDocument/2006/relationships/tags" Target="../tags/tag69.xml"/><Relationship Id="rId5" Type="http://schemas.openxmlformats.org/officeDocument/2006/relationships/vmlDrawing" Target="../drawings/vmlDrawing5.vml"/><Relationship Id="rId15" Type="http://schemas.openxmlformats.org/officeDocument/2006/relationships/tags" Target="../tags/tag60.xml"/><Relationship Id="rId23" Type="http://schemas.openxmlformats.org/officeDocument/2006/relationships/tags" Target="../tags/tag68.xml"/><Relationship Id="rId10" Type="http://schemas.openxmlformats.org/officeDocument/2006/relationships/tags" Target="../tags/tag55.xml"/><Relationship Id="rId19" Type="http://schemas.openxmlformats.org/officeDocument/2006/relationships/tags" Target="../tags/tag64.xml"/><Relationship Id="rId4" Type="http://schemas.openxmlformats.org/officeDocument/2006/relationships/theme" Target="../theme/theme3.xml"/><Relationship Id="rId9" Type="http://schemas.openxmlformats.org/officeDocument/2006/relationships/tags" Target="../tags/tag54.xml"/><Relationship Id="rId14" Type="http://schemas.openxmlformats.org/officeDocument/2006/relationships/tags" Target="../tags/tag59.xml"/><Relationship Id="rId22" Type="http://schemas.openxmlformats.org/officeDocument/2006/relationships/tags" Target="../tags/tag67.xml"/><Relationship Id="rId27" Type="http://schemas.openxmlformats.org/officeDocument/2006/relationships/image" Target="../media/image13.jpeg"/></Relationships>
</file>

<file path=ppt/slideMasters/_rels/slideMaster4.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tags" Target="../tags/tag83.xml"/><Relationship Id="rId26" Type="http://schemas.openxmlformats.org/officeDocument/2006/relationships/image" Target="../media/image1.emf"/><Relationship Id="rId3" Type="http://schemas.openxmlformats.org/officeDocument/2006/relationships/slideLayout" Target="../slideLayouts/slideLayout21.xml"/><Relationship Id="rId21" Type="http://schemas.openxmlformats.org/officeDocument/2006/relationships/tags" Target="../tags/tag86.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tags" Target="../tags/tag82.xml"/><Relationship Id="rId25" Type="http://schemas.openxmlformats.org/officeDocument/2006/relationships/oleObject" Target="../embeddings/oleObject7.bin"/><Relationship Id="rId2" Type="http://schemas.openxmlformats.org/officeDocument/2006/relationships/slideLayout" Target="../slideLayouts/slideLayout20.xml"/><Relationship Id="rId16" Type="http://schemas.openxmlformats.org/officeDocument/2006/relationships/tags" Target="../tags/tag81.xml"/><Relationship Id="rId20" Type="http://schemas.openxmlformats.org/officeDocument/2006/relationships/tags" Target="../tags/tag85.xml"/><Relationship Id="rId1" Type="http://schemas.openxmlformats.org/officeDocument/2006/relationships/slideLayout" Target="../slideLayouts/slideLayout19.xml"/><Relationship Id="rId6" Type="http://schemas.openxmlformats.org/officeDocument/2006/relationships/tags" Target="../tags/tag71.xml"/><Relationship Id="rId11" Type="http://schemas.openxmlformats.org/officeDocument/2006/relationships/tags" Target="../tags/tag76.xml"/><Relationship Id="rId24" Type="http://schemas.openxmlformats.org/officeDocument/2006/relationships/tags" Target="../tags/tag89.xml"/><Relationship Id="rId5" Type="http://schemas.openxmlformats.org/officeDocument/2006/relationships/vmlDrawing" Target="../drawings/vmlDrawing7.vml"/><Relationship Id="rId15" Type="http://schemas.openxmlformats.org/officeDocument/2006/relationships/tags" Target="../tags/tag80.xml"/><Relationship Id="rId23" Type="http://schemas.openxmlformats.org/officeDocument/2006/relationships/tags" Target="../tags/tag88.xml"/><Relationship Id="rId10" Type="http://schemas.openxmlformats.org/officeDocument/2006/relationships/tags" Target="../tags/tag75.xml"/><Relationship Id="rId19" Type="http://schemas.openxmlformats.org/officeDocument/2006/relationships/tags" Target="../tags/tag84.xml"/><Relationship Id="rId4" Type="http://schemas.openxmlformats.org/officeDocument/2006/relationships/theme" Target="../theme/theme4.xml"/><Relationship Id="rId9" Type="http://schemas.openxmlformats.org/officeDocument/2006/relationships/tags" Target="../tags/tag74.xml"/><Relationship Id="rId14" Type="http://schemas.openxmlformats.org/officeDocument/2006/relationships/tags" Target="../tags/tag79.xml"/><Relationship Id="rId22" Type="http://schemas.openxmlformats.org/officeDocument/2006/relationships/tags" Target="../tags/tag87.xml"/><Relationship Id="rId27" Type="http://schemas.openxmlformats.org/officeDocument/2006/relationships/image" Target="../media/image13.jpeg"/></Relationships>
</file>

<file path=ppt/slideMasters/_rels/slideMaster5.xml.rels><?xml version="1.0" encoding="UTF-8" standalone="yes"?>
<Relationships xmlns="http://schemas.openxmlformats.org/package/2006/relationships"><Relationship Id="rId8" Type="http://schemas.openxmlformats.org/officeDocument/2006/relationships/tags" Target="../tags/tag93.xml"/><Relationship Id="rId13" Type="http://schemas.openxmlformats.org/officeDocument/2006/relationships/tags" Target="../tags/tag98.xml"/><Relationship Id="rId18" Type="http://schemas.openxmlformats.org/officeDocument/2006/relationships/tags" Target="../tags/tag103.xml"/><Relationship Id="rId26" Type="http://schemas.openxmlformats.org/officeDocument/2006/relationships/image" Target="../media/image1.emf"/><Relationship Id="rId3" Type="http://schemas.openxmlformats.org/officeDocument/2006/relationships/slideLayout" Target="../slideLayouts/slideLayout24.xml"/><Relationship Id="rId21" Type="http://schemas.openxmlformats.org/officeDocument/2006/relationships/tags" Target="../tags/tag106.xml"/><Relationship Id="rId7" Type="http://schemas.openxmlformats.org/officeDocument/2006/relationships/tags" Target="../tags/tag92.xml"/><Relationship Id="rId12" Type="http://schemas.openxmlformats.org/officeDocument/2006/relationships/tags" Target="../tags/tag97.xml"/><Relationship Id="rId17" Type="http://schemas.openxmlformats.org/officeDocument/2006/relationships/tags" Target="../tags/tag102.xml"/><Relationship Id="rId25" Type="http://schemas.openxmlformats.org/officeDocument/2006/relationships/oleObject" Target="../embeddings/oleObject9.bin"/><Relationship Id="rId2" Type="http://schemas.openxmlformats.org/officeDocument/2006/relationships/slideLayout" Target="../slideLayouts/slideLayout23.xml"/><Relationship Id="rId16" Type="http://schemas.openxmlformats.org/officeDocument/2006/relationships/tags" Target="../tags/tag101.xml"/><Relationship Id="rId20" Type="http://schemas.openxmlformats.org/officeDocument/2006/relationships/tags" Target="../tags/tag105.xml"/><Relationship Id="rId1" Type="http://schemas.openxmlformats.org/officeDocument/2006/relationships/slideLayout" Target="../slideLayouts/slideLayout22.xml"/><Relationship Id="rId6" Type="http://schemas.openxmlformats.org/officeDocument/2006/relationships/tags" Target="../tags/tag91.xml"/><Relationship Id="rId11" Type="http://schemas.openxmlformats.org/officeDocument/2006/relationships/tags" Target="../tags/tag96.xml"/><Relationship Id="rId24" Type="http://schemas.openxmlformats.org/officeDocument/2006/relationships/tags" Target="../tags/tag109.xml"/><Relationship Id="rId5" Type="http://schemas.openxmlformats.org/officeDocument/2006/relationships/vmlDrawing" Target="../drawings/vmlDrawing9.vml"/><Relationship Id="rId15" Type="http://schemas.openxmlformats.org/officeDocument/2006/relationships/tags" Target="../tags/tag100.xml"/><Relationship Id="rId23" Type="http://schemas.openxmlformats.org/officeDocument/2006/relationships/tags" Target="../tags/tag108.xml"/><Relationship Id="rId10" Type="http://schemas.openxmlformats.org/officeDocument/2006/relationships/tags" Target="../tags/tag95.xml"/><Relationship Id="rId19" Type="http://schemas.openxmlformats.org/officeDocument/2006/relationships/tags" Target="../tags/tag104.xml"/><Relationship Id="rId4" Type="http://schemas.openxmlformats.org/officeDocument/2006/relationships/theme" Target="../theme/theme5.xml"/><Relationship Id="rId9" Type="http://schemas.openxmlformats.org/officeDocument/2006/relationships/tags" Target="../tags/tag94.xml"/><Relationship Id="rId14" Type="http://schemas.openxmlformats.org/officeDocument/2006/relationships/tags" Target="../tags/tag99.xml"/><Relationship Id="rId22" Type="http://schemas.openxmlformats.org/officeDocument/2006/relationships/tags" Target="../tags/tag107.xml"/><Relationship Id="rId27" Type="http://schemas.openxmlformats.org/officeDocument/2006/relationships/image" Target="../media/image13.jpeg"/></Relationships>
</file>

<file path=ppt/slideMasters/_rels/slideMaster6.xml.rels><?xml version="1.0" encoding="UTF-8" standalone="yes"?>
<Relationships xmlns="http://schemas.openxmlformats.org/package/2006/relationships"><Relationship Id="rId8" Type="http://schemas.openxmlformats.org/officeDocument/2006/relationships/tags" Target="../tags/tag113.xml"/><Relationship Id="rId13" Type="http://schemas.openxmlformats.org/officeDocument/2006/relationships/tags" Target="../tags/tag118.xml"/><Relationship Id="rId18" Type="http://schemas.openxmlformats.org/officeDocument/2006/relationships/tags" Target="../tags/tag123.xml"/><Relationship Id="rId26" Type="http://schemas.openxmlformats.org/officeDocument/2006/relationships/image" Target="../media/image1.emf"/><Relationship Id="rId3" Type="http://schemas.openxmlformats.org/officeDocument/2006/relationships/slideLayout" Target="../slideLayouts/slideLayout27.xml"/><Relationship Id="rId21" Type="http://schemas.openxmlformats.org/officeDocument/2006/relationships/tags" Target="../tags/tag126.xml"/><Relationship Id="rId7" Type="http://schemas.openxmlformats.org/officeDocument/2006/relationships/tags" Target="../tags/tag112.xml"/><Relationship Id="rId12" Type="http://schemas.openxmlformats.org/officeDocument/2006/relationships/tags" Target="../tags/tag117.xml"/><Relationship Id="rId17" Type="http://schemas.openxmlformats.org/officeDocument/2006/relationships/tags" Target="../tags/tag122.xml"/><Relationship Id="rId25" Type="http://schemas.openxmlformats.org/officeDocument/2006/relationships/oleObject" Target="../embeddings/oleObject11.bin"/><Relationship Id="rId2" Type="http://schemas.openxmlformats.org/officeDocument/2006/relationships/slideLayout" Target="../slideLayouts/slideLayout26.xml"/><Relationship Id="rId16" Type="http://schemas.openxmlformats.org/officeDocument/2006/relationships/tags" Target="../tags/tag121.xml"/><Relationship Id="rId20" Type="http://schemas.openxmlformats.org/officeDocument/2006/relationships/tags" Target="../tags/tag125.xml"/><Relationship Id="rId1" Type="http://schemas.openxmlformats.org/officeDocument/2006/relationships/slideLayout" Target="../slideLayouts/slideLayout25.xml"/><Relationship Id="rId6" Type="http://schemas.openxmlformats.org/officeDocument/2006/relationships/tags" Target="../tags/tag111.xml"/><Relationship Id="rId11" Type="http://schemas.openxmlformats.org/officeDocument/2006/relationships/tags" Target="../tags/tag116.xml"/><Relationship Id="rId24" Type="http://schemas.openxmlformats.org/officeDocument/2006/relationships/tags" Target="../tags/tag129.xml"/><Relationship Id="rId5" Type="http://schemas.openxmlformats.org/officeDocument/2006/relationships/vmlDrawing" Target="../drawings/vmlDrawing11.vml"/><Relationship Id="rId15" Type="http://schemas.openxmlformats.org/officeDocument/2006/relationships/tags" Target="../tags/tag120.xml"/><Relationship Id="rId23" Type="http://schemas.openxmlformats.org/officeDocument/2006/relationships/tags" Target="../tags/tag128.xml"/><Relationship Id="rId10" Type="http://schemas.openxmlformats.org/officeDocument/2006/relationships/tags" Target="../tags/tag115.xml"/><Relationship Id="rId19" Type="http://schemas.openxmlformats.org/officeDocument/2006/relationships/tags" Target="../tags/tag124.xml"/><Relationship Id="rId4" Type="http://schemas.openxmlformats.org/officeDocument/2006/relationships/theme" Target="../theme/theme6.xml"/><Relationship Id="rId9" Type="http://schemas.openxmlformats.org/officeDocument/2006/relationships/tags" Target="../tags/tag114.xml"/><Relationship Id="rId14" Type="http://schemas.openxmlformats.org/officeDocument/2006/relationships/tags" Target="../tags/tag119.xml"/><Relationship Id="rId22" Type="http://schemas.openxmlformats.org/officeDocument/2006/relationships/tags" Target="../tags/tag127.xml"/><Relationship Id="rId27" Type="http://schemas.openxmlformats.org/officeDocument/2006/relationships/image" Target="../media/image13.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6" Type="http://schemas.openxmlformats.org/officeDocument/2006/relationships/image" Target="../media/image16.jpeg"/><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image" Target="../media/image15.jpeg"/><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2" Type="http://schemas.openxmlformats.org/officeDocument/2006/relationships/slideLayout" Target="../slideLayouts/slideLayout42.xml"/><Relationship Id="rId16" Type="http://schemas.openxmlformats.org/officeDocument/2006/relationships/image" Target="../media/image16.jpeg"/><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image" Target="../media/image15.jpeg"/><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61.xml"/><Relationship Id="rId13" Type="http://schemas.openxmlformats.org/officeDocument/2006/relationships/theme" Target="../theme/theme9.xml"/><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slideLayout" Target="../slideLayouts/slideLayout65.xml"/><Relationship Id="rId2" Type="http://schemas.openxmlformats.org/officeDocument/2006/relationships/slideLayout" Target="../slideLayouts/slideLayout55.xml"/><Relationship Id="rId16" Type="http://schemas.openxmlformats.org/officeDocument/2006/relationships/image" Target="../media/image24.jpeg"/><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5" Type="http://schemas.openxmlformats.org/officeDocument/2006/relationships/image" Target="../media/image16.jpeg"/><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image" Target="../media/image2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7"/>
            </p:custDataLst>
            <p:extLst>
              <p:ext uri="{D42A27DB-BD31-4B8C-83A1-F6EECF244321}">
                <p14:modId xmlns:p14="http://schemas.microsoft.com/office/powerpoint/2010/main" val="1440318223"/>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13103" name="think-cell Slide" r:id="rId23" imgW="270" imgH="270" progId="TCLayout.ActiveDocument.1">
                  <p:embed/>
                </p:oleObj>
              </mc:Choice>
              <mc:Fallback>
                <p:oleObj name="think-cell Slide" r:id="rId23" imgW="270" imgH="270" progId="TCLayout.ActiveDocument.1">
                  <p:embed/>
                  <p:pic>
                    <p:nvPicPr>
                      <p:cNvPr id="0" name=""/>
                      <p:cNvPicPr/>
                      <p:nvPr/>
                    </p:nvPicPr>
                    <p:blipFill>
                      <a:blip r:embed="rId24"/>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ltGray">
          <a:xfrm>
            <a:off x="0" y="0"/>
            <a:ext cx="7591426"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gray">
          <a:xfrm>
            <a:off x="7662863" y="34131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3" name="doc id"/>
          <p:cNvSpPr>
            <a:spLocks noChangeArrowheads="1"/>
          </p:cNvSpPr>
          <p:nvPr/>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baseline="0" noProof="0" dirty="0">
              <a:solidFill>
                <a:srgbClr val="000000"/>
              </a:solidFill>
              <a:latin typeface="+mn-lt"/>
              <a:ea typeface="+mn-ea"/>
            </a:endParaRPr>
          </a:p>
        </p:txBody>
      </p:sp>
      <p:sp>
        <p:nvSpPr>
          <p:cNvPr id="1034" name="Working Draft" hidden="1"/>
          <p:cNvSpPr txBox="1">
            <a:spLocks noChangeArrowheads="1"/>
          </p:cNvSpPr>
          <p:nvPr/>
        </p:nvSpPr>
        <p:spPr bwMode="gray">
          <a:xfrm rot="5400000">
            <a:off x="7978677" y="1980947"/>
            <a:ext cx="2188100"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baseline="0" noProof="0" dirty="0">
                <a:latin typeface="+mn-lt"/>
                <a:ea typeface="+mn-ea"/>
              </a:rPr>
              <a:t>Last Modified 2015/03/15 10:53 PM South Africa Standard Time</a:t>
            </a:r>
            <a:endParaRPr lang="en-US" baseline="0" noProof="0" dirty="0">
              <a:latin typeface="+mn-lt"/>
              <a:ea typeface="+mn-ea"/>
            </a:endParaRPr>
          </a:p>
        </p:txBody>
      </p:sp>
      <p:sp>
        <p:nvSpPr>
          <p:cNvPr id="1035" name="Printed" hidden="1"/>
          <p:cNvSpPr txBox="1">
            <a:spLocks noChangeArrowheads="1"/>
          </p:cNvSpPr>
          <p:nvPr/>
        </p:nvSpPr>
        <p:spPr bwMode="gray">
          <a:xfrm rot="5400000">
            <a:off x="8066040" y="4197987"/>
            <a:ext cx="2013378" cy="94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baseline="0" noProof="0" dirty="0">
                <a:latin typeface="+mn-lt"/>
                <a:ea typeface="+mn-ea"/>
              </a:rPr>
              <a:t>Printed 2015/03/15 10:40 PM South Africa Standard Time</a:t>
            </a:r>
            <a:endParaRPr lang="en-US" baseline="0" noProof="0" dirty="0">
              <a:latin typeface="+mn-lt"/>
              <a:ea typeface="+mn-ea"/>
            </a:endParaRPr>
          </a:p>
        </p:txBody>
      </p:sp>
      <p:sp>
        <p:nvSpPr>
          <p:cNvPr id="1036" name="Rectangle 286"/>
          <p:cNvSpPr>
            <a:spLocks noGrp="1" noChangeArrowheads="1"/>
          </p:cNvSpPr>
          <p:nvPr>
            <p:ph type="body" idx="1"/>
          </p:nvPr>
        </p:nvSpPr>
        <p:spPr bwMode="gray">
          <a:xfrm>
            <a:off x="1482156" y="2685377"/>
            <a:ext cx="4389768" cy="125611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9"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gray">
          <a:xfrm>
            <a:off x="122239" y="27536"/>
            <a:ext cx="749132"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baseline="0" noProof="0" dirty="0">
                <a:solidFill>
                  <a:schemeClr val="bg1"/>
                </a:solidFill>
                <a:latin typeface="+mn-lt"/>
                <a:ea typeface="+mj-ea"/>
              </a:rPr>
              <a:t>TRACKER</a:t>
            </a:r>
          </a:p>
        </p:txBody>
      </p:sp>
      <p:sp>
        <p:nvSpPr>
          <p:cNvPr id="11" name="McK 3. Unit of measure" hidden="1"/>
          <p:cNvSpPr txBox="1">
            <a:spLocks noChangeArrowheads="1"/>
          </p:cNvSpPr>
          <p:nvPr/>
        </p:nvSpPr>
        <p:spPr bwMode="gray">
          <a:xfrm>
            <a:off x="122239"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baseline="0" noProof="0" dirty="0">
                <a:solidFill>
                  <a:srgbClr val="808080"/>
                </a:solidFill>
                <a:latin typeface="+mn-lt"/>
              </a:rPr>
              <a:t>Unit of measure</a:t>
            </a:r>
          </a:p>
        </p:txBody>
      </p:sp>
      <p:grpSp>
        <p:nvGrpSpPr>
          <p:cNvPr id="12" name="McK Slide Elements" hidden="1"/>
          <p:cNvGrpSpPr>
            <a:grpSpLocks/>
          </p:cNvGrpSpPr>
          <p:nvPr/>
        </p:nvGrpSpPr>
        <p:grpSpPr bwMode="gray">
          <a:xfrm>
            <a:off x="122239" y="6400656"/>
            <a:ext cx="8555037" cy="364445"/>
            <a:chOff x="75" y="3925"/>
            <a:chExt cx="5385" cy="225"/>
          </a:xfrm>
        </p:grpSpPr>
        <p:sp>
          <p:nvSpPr>
            <p:cNvPr id="13" name="McK 4. Footnote"/>
            <p:cNvSpPr txBox="1">
              <a:spLocks noChangeArrowheads="1"/>
            </p:cNvSpPr>
            <p:nvPr/>
          </p:nvSpPr>
          <p:spPr bwMode="gray">
            <a:xfrm>
              <a:off x="75" y="3925"/>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baseline="0" noProof="0" dirty="0">
                  <a:latin typeface="+mn-lt"/>
                </a:rPr>
                <a:t>1 Footnote</a:t>
              </a:r>
            </a:p>
          </p:txBody>
        </p:sp>
        <p:sp>
          <p:nvSpPr>
            <p:cNvPr id="14" name="McK 5. Source"/>
            <p:cNvSpPr>
              <a:spLocks noChangeArrowheads="1"/>
            </p:cNvSpPr>
            <p:nvPr/>
          </p:nvSpPr>
          <p:spPr bwMode="gray">
            <a:xfrm>
              <a:off x="75" y="4053"/>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535" indent="-609535" defTabSz="913429">
                <a:tabLst/>
              </a:pPr>
              <a:r>
                <a:rPr lang="en-US" sz="1000" baseline="0" noProof="0" dirty="0">
                  <a:solidFill>
                    <a:schemeClr val="tx1"/>
                  </a:solidFill>
                  <a:latin typeface="+mn-lt"/>
                </a:rPr>
                <a:t>Source: Source</a:t>
              </a:r>
            </a:p>
          </p:txBody>
        </p:sp>
      </p:grpSp>
      <p:grpSp>
        <p:nvGrpSpPr>
          <p:cNvPr id="15" name="ACET" hidden="1"/>
          <p:cNvGrpSpPr>
            <a:grpSpLocks/>
          </p:cNvGrpSpPr>
          <p:nvPr/>
        </p:nvGrpSpPr>
        <p:grpSpPr bwMode="gray">
          <a:xfrm>
            <a:off x="1482156" y="2037234"/>
            <a:ext cx="4350892" cy="518318"/>
            <a:chOff x="915" y="710"/>
            <a:chExt cx="2686" cy="320"/>
          </a:xfrm>
        </p:grpSpPr>
        <p:cxnSp>
          <p:nvCxnSpPr>
            <p:cNvPr id="16" name="AutoShape 249"/>
            <p:cNvCxnSpPr>
              <a:cxnSpLocks noChangeShapeType="1"/>
              <a:stCxn id="17" idx="4"/>
              <a:endCxn id="17" idx="6"/>
            </p:cNvCxnSpPr>
            <p:nvPr/>
          </p:nvCxnSpPr>
          <p:spPr bwMode="gray">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gray">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baseline="0" noProof="0" dirty="0">
                  <a:latin typeface="+mn-lt"/>
                  <a:ea typeface="+mn-ea"/>
                </a:rPr>
                <a:t>Title</a:t>
              </a:r>
            </a:p>
            <a:p>
              <a:r>
                <a:rPr lang="en-US" baseline="0" noProof="0" dirty="0">
                  <a:solidFill>
                    <a:srgbClr val="808080"/>
                  </a:solidFill>
                  <a:latin typeface="+mn-lt"/>
                  <a:ea typeface="+mn-ea"/>
                </a:rPr>
                <a:t>Unit of measure</a:t>
              </a:r>
            </a:p>
          </p:txBody>
        </p:sp>
      </p:grpSp>
      <p:sp>
        <p:nvSpPr>
          <p:cNvPr id="22" name="Slide Number"/>
          <p:cNvSpPr txBox="1">
            <a:spLocks/>
          </p:cNvSpPr>
          <p:nvPr/>
        </p:nvSpPr>
        <p:spPr bwMode="gray">
          <a:xfrm>
            <a:off x="8903028" y="6609591"/>
            <a:ext cx="160294" cy="157014"/>
          </a:xfrm>
          <a:prstGeom prst="rect">
            <a:avLst/>
          </a:prstGeom>
        </p:spPr>
        <p:txBody>
          <a:bodyPr vert="horz" wrap="none" lIns="0" tIns="0" rIns="0" bIns="0" rtlCol="0" anchor="ctr">
            <a:spAutoFit/>
          </a:bodyPr>
          <a:lstStyle>
            <a:defPPr>
              <a:defRPr lang="en-US"/>
            </a:defPPr>
            <a:lvl1pPr>
              <a:defRPr sz="1000" baseline="0">
                <a:latin typeface="+mn-lt"/>
              </a:defRPr>
            </a:lvl1pPr>
          </a:lstStyle>
          <a:p>
            <a:pPr lvl="0" algn="r"/>
            <a:fld id="{42C328C1-A84F-4A39-A664-DBA00541A8C6}" type="slidenum">
              <a:rPr lang="en-US" b="1" smtClean="0">
                <a:solidFill>
                  <a:srgbClr val="83725B"/>
                </a:solidFill>
              </a:rPr>
              <a:pPr lvl="0" algn="r"/>
              <a:t>‹#›</a:t>
            </a:fld>
            <a:endParaRPr lang="en-US" b="1" dirty="0">
              <a:solidFill>
                <a:srgbClr val="83725B"/>
              </a:solidFill>
            </a:endParaRPr>
          </a:p>
        </p:txBody>
      </p:sp>
      <p:grpSp>
        <p:nvGrpSpPr>
          <p:cNvPr id="27" name="LegendBoxes" hidden="1"/>
          <p:cNvGrpSpPr>
            <a:grpSpLocks/>
          </p:cNvGrpSpPr>
          <p:nvPr/>
        </p:nvGrpSpPr>
        <p:grpSpPr bwMode="gray">
          <a:xfrm>
            <a:off x="8094594" y="1048052"/>
            <a:ext cx="774700" cy="1001714"/>
            <a:chOff x="4936" y="176"/>
            <a:chExt cx="488" cy="631"/>
          </a:xfrm>
        </p:grpSpPr>
        <p:sp>
          <p:nvSpPr>
            <p:cNvPr id="28" name="Legend1"/>
            <p:cNvSpPr>
              <a:spLocks noChangeArrowheads="1"/>
            </p:cNvSpPr>
            <p:nvPr/>
          </p:nvSpPr>
          <p:spPr bwMode="gray">
            <a:xfrm>
              <a:off x="5096"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sp>
          <p:nvSpPr>
            <p:cNvPr id="29" name="LegendRectangle1"/>
            <p:cNvSpPr>
              <a:spLocks noChangeArrowheads="1"/>
            </p:cNvSpPr>
            <p:nvPr/>
          </p:nvSpPr>
          <p:spPr bwMode="gray">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0" name="Legend2"/>
            <p:cNvSpPr>
              <a:spLocks noChangeArrowheads="1"/>
            </p:cNvSpPr>
            <p:nvPr/>
          </p:nvSpPr>
          <p:spPr bwMode="gray">
            <a:xfrm>
              <a:off x="5096" y="34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sp>
          <p:nvSpPr>
            <p:cNvPr id="31" name="LegendRectangle2"/>
            <p:cNvSpPr>
              <a:spLocks noChangeArrowheads="1"/>
            </p:cNvSpPr>
            <p:nvPr/>
          </p:nvSpPr>
          <p:spPr bwMode="gray">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2" name="Legend3"/>
            <p:cNvSpPr>
              <a:spLocks noChangeArrowheads="1"/>
            </p:cNvSpPr>
            <p:nvPr/>
          </p:nvSpPr>
          <p:spPr bwMode="gray">
            <a:xfrm>
              <a:off x="5096" y="517"/>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sp>
          <p:nvSpPr>
            <p:cNvPr id="33" name="LegendRectangle3"/>
            <p:cNvSpPr>
              <a:spLocks noChangeArrowheads="1"/>
            </p:cNvSpPr>
            <p:nvPr/>
          </p:nvSpPr>
          <p:spPr bwMode="gray">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4" name="Legend4"/>
            <p:cNvSpPr>
              <a:spLocks noChangeArrowheads="1"/>
            </p:cNvSpPr>
            <p:nvPr/>
          </p:nvSpPr>
          <p:spPr bwMode="gray">
            <a:xfrm>
              <a:off x="5096" y="688"/>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sp>
          <p:nvSpPr>
            <p:cNvPr id="35" name="LegendRectangle4"/>
            <p:cNvSpPr>
              <a:spLocks noChangeArrowheads="1"/>
            </p:cNvSpPr>
            <p:nvPr/>
          </p:nvSpPr>
          <p:spPr bwMode="gray">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36" name="LegendLines" hidden="1"/>
          <p:cNvGrpSpPr>
            <a:grpSpLocks/>
          </p:cNvGrpSpPr>
          <p:nvPr/>
        </p:nvGrpSpPr>
        <p:grpSpPr bwMode="gray">
          <a:xfrm>
            <a:off x="7786619" y="1048054"/>
            <a:ext cx="1082675" cy="735013"/>
            <a:chOff x="4750" y="176"/>
            <a:chExt cx="682" cy="463"/>
          </a:xfrm>
        </p:grpSpPr>
        <p:sp>
          <p:nvSpPr>
            <p:cNvPr id="37" name="LineLegend1"/>
            <p:cNvSpPr>
              <a:spLocks noChangeShapeType="1"/>
            </p:cNvSpPr>
            <p:nvPr/>
          </p:nvSpPr>
          <p:spPr bwMode="gray">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38" name="LineLegend2"/>
            <p:cNvSpPr>
              <a:spLocks noChangeShapeType="1"/>
            </p:cNvSpPr>
            <p:nvPr/>
          </p:nvSpPr>
          <p:spPr bwMode="gray">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39" name="LineLegend3"/>
            <p:cNvSpPr>
              <a:spLocks noChangeShapeType="1"/>
            </p:cNvSpPr>
            <p:nvPr/>
          </p:nvSpPr>
          <p:spPr bwMode="gray">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0" name="Legend1"/>
            <p:cNvSpPr>
              <a:spLocks noChangeArrowheads="1"/>
            </p:cNvSpPr>
            <p:nvPr/>
          </p:nvSpPr>
          <p:spPr bwMode="gray">
            <a:xfrm>
              <a:off x="5104"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sp>
          <p:nvSpPr>
            <p:cNvPr id="41" name="Legend2"/>
            <p:cNvSpPr>
              <a:spLocks noChangeArrowheads="1"/>
            </p:cNvSpPr>
            <p:nvPr/>
          </p:nvSpPr>
          <p:spPr bwMode="gray">
            <a:xfrm>
              <a:off x="5104" y="344"/>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sp>
          <p:nvSpPr>
            <p:cNvPr id="42" name="Legend3"/>
            <p:cNvSpPr>
              <a:spLocks noChangeArrowheads="1"/>
            </p:cNvSpPr>
            <p:nvPr/>
          </p:nvSpPr>
          <p:spPr bwMode="gray">
            <a:xfrm>
              <a:off x="5104" y="520"/>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grpSp>
      <p:grpSp>
        <p:nvGrpSpPr>
          <p:cNvPr id="43" name="McKSticker" hidden="1"/>
          <p:cNvGrpSpPr/>
          <p:nvPr/>
        </p:nvGrpSpPr>
        <p:grpSpPr bwMode="gray">
          <a:xfrm>
            <a:off x="7764792" y="1048052"/>
            <a:ext cx="1088630" cy="216680"/>
            <a:chOff x="7652146" y="285750"/>
            <a:chExt cx="1088629" cy="216680"/>
          </a:xfrm>
        </p:grpSpPr>
        <p:sp>
          <p:nvSpPr>
            <p:cNvPr id="44" name="StickerRectangle"/>
            <p:cNvSpPr>
              <a:spLocks noChangeArrowheads="1"/>
            </p:cNvSpPr>
            <p:nvPr/>
          </p:nvSpPr>
          <p:spPr bwMode="gray">
            <a:xfrm>
              <a:off x="7652146" y="285750"/>
              <a:ext cx="1088629" cy="21668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255">
                <a:buClr>
                  <a:schemeClr val="tx2"/>
                </a:buClr>
              </a:pPr>
              <a:r>
                <a:rPr lang="en-US" sz="1200" dirty="0">
                  <a:solidFill>
                    <a:srgbClr val="808080"/>
                  </a:solidFill>
                </a:rPr>
                <a:t>PRELIMINARY</a:t>
              </a:r>
            </a:p>
          </p:txBody>
        </p:sp>
        <p:cxnSp>
          <p:nvCxnSpPr>
            <p:cNvPr id="45" name="AutoShape 31"/>
            <p:cNvCxnSpPr>
              <a:cxnSpLocks noChangeShapeType="1"/>
              <a:stCxn id="44" idx="2"/>
              <a:endCxn id="44" idx="4"/>
            </p:cNvCxnSpPr>
            <p:nvPr/>
          </p:nvCxnSpPr>
          <p:spPr bwMode="gray">
            <a:xfrm>
              <a:off x="7652146" y="285750"/>
              <a:ext cx="0" cy="216680"/>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gray">
            <a:xfrm>
              <a:off x="7652146" y="502430"/>
              <a:ext cx="1088629"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gray">
          <a:xfrm>
            <a:off x="8027917" y="1048053"/>
            <a:ext cx="840815" cy="1306516"/>
            <a:chOff x="6655594" y="273840"/>
            <a:chExt cx="840815" cy="1306516"/>
          </a:xfrm>
        </p:grpSpPr>
        <p:grpSp>
          <p:nvGrpSpPr>
            <p:cNvPr id="48" name="MoonLegend1"/>
            <p:cNvGrpSpPr>
              <a:grpSpLocks noChangeAspect="1"/>
            </p:cNvGrpSpPr>
            <p:nvPr>
              <p:custDataLst>
                <p:tags r:id="rId8"/>
              </p:custDataLst>
            </p:nvPr>
          </p:nvGrpSpPr>
          <p:grpSpPr bwMode="gray">
            <a:xfrm>
              <a:off x="6655594" y="273840"/>
              <a:ext cx="209550" cy="209551"/>
              <a:chOff x="4533" y="183"/>
              <a:chExt cx="144" cy="144"/>
            </a:xfrm>
          </p:grpSpPr>
          <p:sp>
            <p:nvSpPr>
              <p:cNvPr id="66" name="Oval 38"/>
              <p:cNvSpPr>
                <a:spLocks noChangeAspect="1" noChangeArrowheads="1"/>
              </p:cNvSpPr>
              <p:nvPr>
                <p:custDataLst>
                  <p:tags r:id="rId21"/>
                </p:custDataLst>
              </p:nvPr>
            </p:nvSpPr>
            <p:spPr bwMode="gray">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7" name="Arc 39" hidden="1"/>
              <p:cNvSpPr>
                <a:spLocks noChangeAspect="1"/>
              </p:cNvSpPr>
              <p:nvPr>
                <p:custDataLst>
                  <p:tags r:id="rId22"/>
                </p:custDataLst>
              </p:nvPr>
            </p:nvSpPr>
            <p:spPr bwMode="gray">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49" name="MoonLegend2"/>
            <p:cNvGrpSpPr>
              <a:grpSpLocks noChangeAspect="1"/>
            </p:cNvGrpSpPr>
            <p:nvPr>
              <p:custDataLst>
                <p:tags r:id="rId9"/>
              </p:custDataLst>
            </p:nvPr>
          </p:nvGrpSpPr>
          <p:grpSpPr bwMode="gray">
            <a:xfrm>
              <a:off x="6655594" y="548081"/>
              <a:ext cx="209550" cy="209551"/>
              <a:chOff x="1694" y="2044"/>
              <a:chExt cx="160" cy="160"/>
            </a:xfrm>
          </p:grpSpPr>
          <p:sp>
            <p:nvSpPr>
              <p:cNvPr id="64" name="Oval 41"/>
              <p:cNvSpPr>
                <a:spLocks noChangeAspect="1" noChangeArrowheads="1"/>
              </p:cNvSpPr>
              <p:nvPr>
                <p:custDataLst>
                  <p:tags r:id="rId19"/>
                </p:custDataLst>
              </p:nvPr>
            </p:nvSpPr>
            <p:spPr bwMode="gray">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5" name="Arc 42"/>
              <p:cNvSpPr>
                <a:spLocks noChangeAspect="1"/>
              </p:cNvSpPr>
              <p:nvPr>
                <p:custDataLst>
                  <p:tags r:id="rId20"/>
                </p:custDataLst>
              </p:nvPr>
            </p:nvSpPr>
            <p:spPr bwMode="gray">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50" name="MoonLegend4"/>
            <p:cNvGrpSpPr>
              <a:grpSpLocks noChangeAspect="1"/>
            </p:cNvGrpSpPr>
            <p:nvPr>
              <p:custDataLst>
                <p:tags r:id="rId10"/>
              </p:custDataLst>
            </p:nvPr>
          </p:nvGrpSpPr>
          <p:grpSpPr bwMode="gray">
            <a:xfrm>
              <a:off x="6655594" y="1096563"/>
              <a:ext cx="209550" cy="209551"/>
              <a:chOff x="4495" y="1198"/>
              <a:chExt cx="160" cy="160"/>
            </a:xfrm>
          </p:grpSpPr>
          <p:sp>
            <p:nvSpPr>
              <p:cNvPr id="62" name="Oval 47"/>
              <p:cNvSpPr>
                <a:spLocks noChangeAspect="1" noChangeArrowheads="1"/>
              </p:cNvSpPr>
              <p:nvPr>
                <p:custDataLst>
                  <p:tags r:id="rId17"/>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3" name="Arc 48"/>
              <p:cNvSpPr>
                <a:spLocks noChangeAspect="1"/>
              </p:cNvSpPr>
              <p:nvPr>
                <p:custDataLst>
                  <p:tags r:id="rId18"/>
                </p:custDataLst>
              </p:nvPr>
            </p:nvSpPr>
            <p:spPr bwMode="gray">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51" name="MoonLegend5"/>
            <p:cNvGrpSpPr>
              <a:grpSpLocks noChangeAspect="1"/>
            </p:cNvGrpSpPr>
            <p:nvPr>
              <p:custDataLst>
                <p:tags r:id="rId11"/>
              </p:custDataLst>
            </p:nvPr>
          </p:nvGrpSpPr>
          <p:grpSpPr bwMode="gray">
            <a:xfrm>
              <a:off x="6655594" y="1370805"/>
              <a:ext cx="209550" cy="209551"/>
              <a:chOff x="4495" y="1440"/>
              <a:chExt cx="160" cy="160"/>
            </a:xfrm>
          </p:grpSpPr>
          <p:sp>
            <p:nvSpPr>
              <p:cNvPr id="60" name="Oval 50"/>
              <p:cNvSpPr>
                <a:spLocks noChangeAspect="1" noChangeArrowheads="1"/>
              </p:cNvSpPr>
              <p:nvPr>
                <p:custDataLst>
                  <p:tags r:id="rId15"/>
                </p:custDataLst>
              </p:nvPr>
            </p:nvSpPr>
            <p:spPr bwMode="gray">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1" name="Oval 51"/>
              <p:cNvSpPr>
                <a:spLocks noChangeAspect="1" noChangeArrowheads="1"/>
              </p:cNvSpPr>
              <p:nvPr>
                <p:custDataLst>
                  <p:tags r:id="rId16"/>
                </p:custDataLst>
              </p:nvPr>
            </p:nvSpPr>
            <p:spPr bwMode="gray">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52" name="Legend1"/>
            <p:cNvSpPr>
              <a:spLocks noChangeArrowheads="1"/>
            </p:cNvSpPr>
            <p:nvPr/>
          </p:nvSpPr>
          <p:spPr bwMode="gray">
            <a:xfrm>
              <a:off x="6976269" y="28654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sp>
          <p:nvSpPr>
            <p:cNvPr id="53" name="Legend2"/>
            <p:cNvSpPr>
              <a:spLocks noChangeArrowheads="1"/>
            </p:cNvSpPr>
            <p:nvPr/>
          </p:nvSpPr>
          <p:spPr bwMode="gray">
            <a:xfrm>
              <a:off x="6976269" y="561178"/>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sp>
          <p:nvSpPr>
            <p:cNvPr id="54" name="Legend3"/>
            <p:cNvSpPr>
              <a:spLocks noChangeArrowheads="1"/>
            </p:cNvSpPr>
            <p:nvPr/>
          </p:nvSpPr>
          <p:spPr bwMode="gray">
            <a:xfrm>
              <a:off x="6976269" y="835817"/>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sp>
          <p:nvSpPr>
            <p:cNvPr id="55" name="Legend4"/>
            <p:cNvSpPr>
              <a:spLocks noChangeArrowheads="1"/>
            </p:cNvSpPr>
            <p:nvPr/>
          </p:nvSpPr>
          <p:spPr bwMode="gray">
            <a:xfrm>
              <a:off x="6976269" y="110728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sp>
          <p:nvSpPr>
            <p:cNvPr id="56" name="Legend5"/>
            <p:cNvSpPr>
              <a:spLocks noChangeArrowheads="1"/>
            </p:cNvSpPr>
            <p:nvPr/>
          </p:nvSpPr>
          <p:spPr bwMode="gray">
            <a:xfrm>
              <a:off x="6976269" y="1383505"/>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grpSp>
          <p:nvGrpSpPr>
            <p:cNvPr id="57" name="MoonLegend3"/>
            <p:cNvGrpSpPr>
              <a:grpSpLocks noChangeAspect="1"/>
            </p:cNvGrpSpPr>
            <p:nvPr>
              <p:custDataLst>
                <p:tags r:id="rId12"/>
              </p:custDataLst>
            </p:nvPr>
          </p:nvGrpSpPr>
          <p:grpSpPr bwMode="gray">
            <a:xfrm>
              <a:off x="6655594" y="822322"/>
              <a:ext cx="209550" cy="209551"/>
              <a:chOff x="4495" y="1198"/>
              <a:chExt cx="160" cy="160"/>
            </a:xfrm>
          </p:grpSpPr>
          <p:sp>
            <p:nvSpPr>
              <p:cNvPr id="58" name="Oval 47"/>
              <p:cNvSpPr>
                <a:spLocks noChangeAspect="1" noChangeArrowheads="1"/>
              </p:cNvSpPr>
              <p:nvPr>
                <p:custDataLst>
                  <p:tags r:id="rId13"/>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9" name="Arc 48"/>
              <p:cNvSpPr>
                <a:spLocks noChangeAspect="1"/>
              </p:cNvSpPr>
              <p:nvPr>
                <p:custDataLst>
                  <p:tags r:id="rId14"/>
                </p:custDataLst>
              </p:nvPr>
            </p:nvSpPr>
            <p:spPr bwMode="gray">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770" r:id="rId4"/>
  </p:sldLayoutIdLst>
  <p:hf sldNum="0" hdr="0" ftr="0" dt="0"/>
  <p:txStyles>
    <p:titleStyle>
      <a:lvl1pPr algn="l" defTabSz="913429" rtl="0" eaLnBrk="1" fontAlgn="base" hangingPunct="1">
        <a:spcBef>
          <a:spcPct val="0"/>
        </a:spcBef>
        <a:spcAft>
          <a:spcPct val="0"/>
        </a:spcAft>
        <a:tabLst>
          <a:tab pos="275324" algn="l"/>
        </a:tabLst>
        <a:defRPr sz="2400" b="0" baseline="0">
          <a:solidFill>
            <a:schemeClr val="bg1"/>
          </a:solidFill>
          <a:latin typeface="+mj-lt"/>
          <a:ea typeface="+mj-ea"/>
          <a:cs typeface="+mj-cs"/>
        </a:defRPr>
      </a:lvl1pPr>
      <a:lvl2pPr algn="l" defTabSz="913429" rtl="0" eaLnBrk="1" fontAlgn="base" hangingPunct="1">
        <a:spcBef>
          <a:spcPct val="0"/>
        </a:spcBef>
        <a:spcAft>
          <a:spcPct val="0"/>
        </a:spcAft>
        <a:defRPr sz="1900" b="1">
          <a:solidFill>
            <a:schemeClr val="tx2"/>
          </a:solidFill>
          <a:latin typeface="Arial" charset="0"/>
        </a:defRPr>
      </a:lvl2pPr>
      <a:lvl3pPr algn="l" defTabSz="913429" rtl="0" eaLnBrk="1" fontAlgn="base" hangingPunct="1">
        <a:spcBef>
          <a:spcPct val="0"/>
        </a:spcBef>
        <a:spcAft>
          <a:spcPct val="0"/>
        </a:spcAft>
        <a:defRPr sz="1900" b="1">
          <a:solidFill>
            <a:schemeClr val="tx2"/>
          </a:solidFill>
          <a:latin typeface="Arial" charset="0"/>
        </a:defRPr>
      </a:lvl3pPr>
      <a:lvl4pPr algn="l" defTabSz="913429" rtl="0" eaLnBrk="1" fontAlgn="base" hangingPunct="1">
        <a:spcBef>
          <a:spcPct val="0"/>
        </a:spcBef>
        <a:spcAft>
          <a:spcPct val="0"/>
        </a:spcAft>
        <a:defRPr sz="1900" b="1">
          <a:solidFill>
            <a:schemeClr val="tx2"/>
          </a:solidFill>
          <a:latin typeface="Arial" charset="0"/>
        </a:defRPr>
      </a:lvl4pPr>
      <a:lvl5pPr algn="l" defTabSz="913429" rtl="0" eaLnBrk="1" fontAlgn="base" hangingPunct="1">
        <a:spcBef>
          <a:spcPct val="0"/>
        </a:spcBef>
        <a:spcAft>
          <a:spcPct val="0"/>
        </a:spcAft>
        <a:defRPr sz="1900" b="1">
          <a:solidFill>
            <a:schemeClr val="tx2"/>
          </a:solidFill>
          <a:latin typeface="Arial" charset="0"/>
        </a:defRPr>
      </a:lvl5pPr>
      <a:lvl6pPr marL="466431" algn="l" defTabSz="913429" rtl="0" eaLnBrk="1" fontAlgn="base" hangingPunct="1">
        <a:spcBef>
          <a:spcPct val="0"/>
        </a:spcBef>
        <a:spcAft>
          <a:spcPct val="0"/>
        </a:spcAft>
        <a:defRPr sz="1900" b="1">
          <a:solidFill>
            <a:schemeClr val="tx2"/>
          </a:solidFill>
          <a:latin typeface="Arial" charset="0"/>
        </a:defRPr>
      </a:lvl6pPr>
      <a:lvl7pPr marL="932863" algn="l" defTabSz="913429" rtl="0" eaLnBrk="1" fontAlgn="base" hangingPunct="1">
        <a:spcBef>
          <a:spcPct val="0"/>
        </a:spcBef>
        <a:spcAft>
          <a:spcPct val="0"/>
        </a:spcAft>
        <a:defRPr sz="1900" b="1">
          <a:solidFill>
            <a:schemeClr val="tx2"/>
          </a:solidFill>
          <a:latin typeface="Arial" charset="0"/>
        </a:defRPr>
      </a:lvl7pPr>
      <a:lvl8pPr marL="1399295" algn="l" defTabSz="913429" rtl="0" eaLnBrk="1" fontAlgn="base" hangingPunct="1">
        <a:spcBef>
          <a:spcPct val="0"/>
        </a:spcBef>
        <a:spcAft>
          <a:spcPct val="0"/>
        </a:spcAft>
        <a:defRPr sz="1900" b="1">
          <a:solidFill>
            <a:schemeClr val="tx2"/>
          </a:solidFill>
          <a:latin typeface="Arial" charset="0"/>
        </a:defRPr>
      </a:lvl8pPr>
      <a:lvl9pPr marL="1865728" algn="l" defTabSz="913429" rtl="0" eaLnBrk="1" fontAlgn="base" hangingPunct="1">
        <a:spcBef>
          <a:spcPct val="0"/>
        </a:spcBef>
        <a:spcAft>
          <a:spcPct val="0"/>
        </a:spcAft>
        <a:defRPr sz="1900" b="1">
          <a:solidFill>
            <a:schemeClr val="tx2"/>
          </a:solidFill>
          <a:latin typeface="Arial" charset="0"/>
        </a:defRPr>
      </a:lvl9pPr>
    </p:titleStyle>
    <p:bodyStyle>
      <a:lvl1pPr marL="0" indent="0" algn="l" defTabSz="913429"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586" indent="-195966" algn="l" defTabSz="913429" rtl="0" eaLnBrk="1" fontAlgn="base" hangingPunct="1">
        <a:spcBef>
          <a:spcPct val="0"/>
        </a:spcBef>
        <a:spcAft>
          <a:spcPct val="0"/>
        </a:spcAft>
        <a:buClr>
          <a:srgbClr val="83725B"/>
        </a:buClr>
        <a:buSzPct val="125000"/>
        <a:buFont typeface="Arial" charset="0"/>
        <a:buChar char="▪"/>
        <a:defRPr sz="1600" baseline="0">
          <a:solidFill>
            <a:schemeClr val="tx1"/>
          </a:solidFill>
          <a:latin typeface="+mn-lt"/>
        </a:defRPr>
      </a:lvl2pPr>
      <a:lvl3pPr marL="466431" indent="-267227"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768" indent="-158716"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4pPr>
      <a:lvl5pPr marL="764947" indent="-132804" algn="l" defTabSz="913429"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863" rtl="0" eaLnBrk="1" latinLnBrk="0" hangingPunct="1">
        <a:defRPr sz="1800" kern="1200">
          <a:solidFill>
            <a:schemeClr val="tx1"/>
          </a:solidFill>
          <a:latin typeface="+mn-lt"/>
          <a:ea typeface="+mn-ea"/>
          <a:cs typeface="+mn-cs"/>
        </a:defRPr>
      </a:lvl1pPr>
      <a:lvl2pPr marL="466431" algn="l" defTabSz="932863" rtl="0" eaLnBrk="1" latinLnBrk="0" hangingPunct="1">
        <a:defRPr sz="1800" kern="1200">
          <a:solidFill>
            <a:schemeClr val="tx1"/>
          </a:solidFill>
          <a:latin typeface="+mn-lt"/>
          <a:ea typeface="+mn-ea"/>
          <a:cs typeface="+mn-cs"/>
        </a:defRPr>
      </a:lvl2pPr>
      <a:lvl3pPr marL="932863" algn="l" defTabSz="932863" rtl="0" eaLnBrk="1" latinLnBrk="0" hangingPunct="1">
        <a:defRPr sz="1800" kern="1200">
          <a:solidFill>
            <a:schemeClr val="tx1"/>
          </a:solidFill>
          <a:latin typeface="+mn-lt"/>
          <a:ea typeface="+mn-ea"/>
          <a:cs typeface="+mn-cs"/>
        </a:defRPr>
      </a:lvl3pPr>
      <a:lvl4pPr marL="1399295" algn="l" defTabSz="932863" rtl="0" eaLnBrk="1" latinLnBrk="0" hangingPunct="1">
        <a:defRPr sz="1800" kern="1200">
          <a:solidFill>
            <a:schemeClr val="tx1"/>
          </a:solidFill>
          <a:latin typeface="+mn-lt"/>
          <a:ea typeface="+mn-ea"/>
          <a:cs typeface="+mn-cs"/>
        </a:defRPr>
      </a:lvl4pPr>
      <a:lvl5pPr marL="1865728" algn="l" defTabSz="932863" rtl="0" eaLnBrk="1" latinLnBrk="0" hangingPunct="1">
        <a:defRPr sz="1800" kern="1200">
          <a:solidFill>
            <a:schemeClr val="tx1"/>
          </a:solidFill>
          <a:latin typeface="+mn-lt"/>
          <a:ea typeface="+mn-ea"/>
          <a:cs typeface="+mn-cs"/>
        </a:defRPr>
      </a:lvl5pPr>
      <a:lvl6pPr marL="2332159" algn="l" defTabSz="932863" rtl="0" eaLnBrk="1" latinLnBrk="0" hangingPunct="1">
        <a:defRPr sz="1800" kern="1200">
          <a:solidFill>
            <a:schemeClr val="tx1"/>
          </a:solidFill>
          <a:latin typeface="+mn-lt"/>
          <a:ea typeface="+mn-ea"/>
          <a:cs typeface="+mn-cs"/>
        </a:defRPr>
      </a:lvl6pPr>
      <a:lvl7pPr marL="2798590" algn="l" defTabSz="932863" rtl="0" eaLnBrk="1" latinLnBrk="0" hangingPunct="1">
        <a:defRPr sz="1800" kern="1200">
          <a:solidFill>
            <a:schemeClr val="tx1"/>
          </a:solidFill>
          <a:latin typeface="+mn-lt"/>
          <a:ea typeface="+mn-ea"/>
          <a:cs typeface="+mn-cs"/>
        </a:defRPr>
      </a:lvl7pPr>
      <a:lvl8pPr marL="3265022" algn="l" defTabSz="932863" rtl="0" eaLnBrk="1" latinLnBrk="0" hangingPunct="1">
        <a:defRPr sz="1800" kern="1200">
          <a:solidFill>
            <a:schemeClr val="tx1"/>
          </a:solidFill>
          <a:latin typeface="+mn-lt"/>
          <a:ea typeface="+mn-ea"/>
          <a:cs typeface="+mn-cs"/>
        </a:defRPr>
      </a:lvl8pPr>
      <a:lvl9pPr marL="3731453" algn="l" defTabSz="932863"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a:defRPr/>
            </a:pPr>
            <a:r>
              <a:rPr lang="en-US"/>
              <a:t>25 March 2015</a:t>
            </a:r>
            <a:endParaRPr lang="en-ZA" dirty="0"/>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pPr>
              <a:defRPr/>
            </a:pPr>
            <a:endParaRPr lang="en-GB" dirty="0"/>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r">
              <a:defRPr sz="1000">
                <a:solidFill>
                  <a:srgbClr val="83725B"/>
                </a:solidFill>
              </a:defRPr>
            </a:lvl1pPr>
          </a:lstStyle>
          <a:p>
            <a:pPr>
              <a:defRPr/>
            </a:pPr>
            <a:fld id="{210AAA76-ED13-40E3-8649-D083C071CA0F}" type="slidenum">
              <a:rPr lang="en-ZA"/>
              <a:pPr>
                <a:defRPr/>
              </a:pPr>
              <a:t>‹#›</a:t>
            </a:fld>
            <a:endParaRPr lang="en-ZA" dirty="0"/>
          </a:p>
        </p:txBody>
      </p:sp>
    </p:spTree>
    <p:extLst>
      <p:ext uri="{BB962C8B-B14F-4D97-AF65-F5344CB8AC3E}">
        <p14:creationId xmlns:p14="http://schemas.microsoft.com/office/powerpoint/2010/main" val="329856632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Lst>
  <p:transition spd="slow">
    <p:fade/>
  </p:transition>
  <p:hf sldNum="0"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sz="2800">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a:defRPr/>
            </a:pPr>
            <a:r>
              <a:rPr lang="en-US"/>
              <a:t>25 March 2015</a:t>
            </a:r>
            <a:endParaRPr lang="en-ZA" dirty="0"/>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pPr>
              <a:defRPr/>
            </a:pPr>
            <a:endParaRPr lang="en-GB" dirty="0"/>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r">
              <a:defRPr sz="1000">
                <a:solidFill>
                  <a:srgbClr val="83725B"/>
                </a:solidFill>
              </a:defRPr>
            </a:lvl1pPr>
          </a:lstStyle>
          <a:p>
            <a:pPr>
              <a:defRPr/>
            </a:pPr>
            <a:fld id="{210AAA76-ED13-40E3-8649-D083C071CA0F}" type="slidenum">
              <a:rPr lang="en-ZA"/>
              <a:pPr>
                <a:defRPr/>
              </a:pPr>
              <a:t>‹#›</a:t>
            </a:fld>
            <a:endParaRPr lang="en-ZA" dirty="0"/>
          </a:p>
        </p:txBody>
      </p:sp>
    </p:spTree>
    <p:extLst>
      <p:ext uri="{BB962C8B-B14F-4D97-AF65-F5344CB8AC3E}">
        <p14:creationId xmlns:p14="http://schemas.microsoft.com/office/powerpoint/2010/main" val="2691310289"/>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 id="2147483769" r:id="rId15"/>
  </p:sldLayoutIdLst>
  <p:transition spd="slow">
    <p:fade/>
  </p:transition>
  <p:hf sldNum="0"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sz="2800">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050" name="Rectangle 2" hidden="1"/>
          <p:cNvGraphicFramePr>
            <a:graphicFrameLocks/>
          </p:cNvGraphicFramePr>
          <p:nvPr>
            <p:custDataLst>
              <p:tags r:id="rId1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68077" name="think-cell Slide" r:id="rId44" imgW="0" imgH="0" progId="">
                  <p:embed/>
                </p:oleObj>
              </mc:Choice>
              <mc:Fallback>
                <p:oleObj name="think-cell Slide" r:id="rId44"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051" name="Picture 3"/>
          <p:cNvPicPr>
            <a:picLocks noChangeArrowheads="1"/>
          </p:cNvPicPr>
          <p:nvPr>
            <p:custDataLst>
              <p:tags r:id="rId15"/>
            </p:custDataLst>
          </p:nvPr>
        </p:nvPicPr>
        <p:blipFill>
          <a:blip r:embed="rId45" cstate="print"/>
          <a:srcRect/>
          <a:stretch>
            <a:fillRect/>
          </a:stretch>
        </p:blipFill>
        <p:spPr bwMode="auto">
          <a:xfrm>
            <a:off x="0" y="0"/>
            <a:ext cx="7591425" cy="969963"/>
          </a:xfrm>
          <a:prstGeom prst="rect">
            <a:avLst/>
          </a:prstGeom>
          <a:noFill/>
          <a:ln w="19050">
            <a:noFill/>
            <a:miter lim="800000"/>
            <a:headEnd/>
            <a:tailEnd/>
          </a:ln>
        </p:spPr>
      </p:pic>
      <p:sp>
        <p:nvSpPr>
          <p:cNvPr id="2052" name="McK 1. Slide Placeholder"/>
          <p:cNvSpPr>
            <a:spLocks noGrp="1" noChangeArrowheads="1"/>
          </p:cNvSpPr>
          <p:nvPr>
            <p:ph type="title"/>
            <p:custDataLst>
              <p:tags r:id="rId16"/>
            </p:custDataLst>
          </p:nvPr>
        </p:nvSpPr>
        <p:spPr bwMode="auto">
          <a:xfrm>
            <a:off x="200025" y="328613"/>
            <a:ext cx="6985000" cy="311150"/>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a:t>Click to edit Master title style</a:t>
            </a:r>
          </a:p>
        </p:txBody>
      </p:sp>
      <p:sp>
        <p:nvSpPr>
          <p:cNvPr id="2053" name="Rectangle 5"/>
          <p:cNvSpPr>
            <a:spLocks noGrp="1" noChangeArrowheads="1"/>
          </p:cNvSpPr>
          <p:nvPr>
            <p:ph type="body" idx="1"/>
            <p:custDataLst>
              <p:tags r:id="rId17"/>
            </p:custDataLst>
          </p:nvPr>
        </p:nvSpPr>
        <p:spPr bwMode="auto">
          <a:xfrm>
            <a:off x="438150" y="1890713"/>
            <a:ext cx="6783388" cy="12223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562054" name="Rectangle 6"/>
          <p:cNvSpPr>
            <a:spLocks noGrp="1" noChangeArrowheads="1"/>
          </p:cNvSpPr>
          <p:nvPr>
            <p:ph type="sldNum" sz="quarter" idx="4"/>
            <p:custDataLst>
              <p:tags r:id="rId18"/>
            </p:custDataLst>
          </p:nvPr>
        </p:nvSpPr>
        <p:spPr bwMode="auto">
          <a:xfrm>
            <a:off x="7185025" y="6626225"/>
            <a:ext cx="1651000" cy="15240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lvl1pPr algn="r">
              <a:defRPr sz="1000" b="0">
                <a:solidFill>
                  <a:srgbClr val="83725B"/>
                </a:solidFill>
              </a:defRPr>
            </a:lvl1pPr>
          </a:lstStyle>
          <a:p>
            <a:pPr>
              <a:defRPr/>
            </a:pPr>
            <a:fld id="{44E0870F-2734-43D0-ABF3-BE2D59266257}" type="slidenum">
              <a:rPr lang="en-GB"/>
              <a:pPr>
                <a:defRPr/>
              </a:pPr>
              <a:t>‹#›</a:t>
            </a:fld>
            <a:endParaRPr lang="en-GB" dirty="0"/>
          </a:p>
        </p:txBody>
      </p:sp>
      <p:sp>
        <p:nvSpPr>
          <p:cNvPr id="2055" name="McK 2. Unit of measure" hidden="1"/>
          <p:cNvSpPr txBox="1">
            <a:spLocks noChangeArrowheads="1"/>
          </p:cNvSpPr>
          <p:nvPr>
            <p:custDataLst>
              <p:tags r:id="rId19"/>
            </p:custDataLst>
          </p:nvPr>
        </p:nvSpPr>
        <p:spPr bwMode="auto">
          <a:xfrm>
            <a:off x="200025" y="1014413"/>
            <a:ext cx="6985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895350" eaLnBrk="0" hangingPunct="0">
              <a:defRPr b="1">
                <a:solidFill>
                  <a:schemeClr val="tx1"/>
                </a:solidFill>
                <a:latin typeface="Arial" charset="0"/>
                <a:cs typeface="Arial" charset="0"/>
              </a:defRPr>
            </a:lvl1pPr>
            <a:lvl2pPr marL="742950" indent="-285750" defTabSz="895350" eaLnBrk="0" hangingPunct="0">
              <a:defRPr b="1">
                <a:solidFill>
                  <a:schemeClr val="tx1"/>
                </a:solidFill>
                <a:latin typeface="Arial" charset="0"/>
                <a:cs typeface="Arial" charset="0"/>
              </a:defRPr>
            </a:lvl2pPr>
            <a:lvl3pPr marL="1143000" indent="-228600" defTabSz="895350" eaLnBrk="0" hangingPunct="0">
              <a:defRPr b="1">
                <a:solidFill>
                  <a:schemeClr val="tx1"/>
                </a:solidFill>
                <a:latin typeface="Arial" charset="0"/>
                <a:cs typeface="Arial" charset="0"/>
              </a:defRPr>
            </a:lvl3pPr>
            <a:lvl4pPr marL="1600200" indent="-228600" defTabSz="895350" eaLnBrk="0" hangingPunct="0">
              <a:defRPr b="1">
                <a:solidFill>
                  <a:schemeClr val="tx1"/>
                </a:solidFill>
                <a:latin typeface="Arial" charset="0"/>
                <a:cs typeface="Arial" charset="0"/>
              </a:defRPr>
            </a:lvl4pPr>
            <a:lvl5pPr marL="2057400" indent="-228600" defTabSz="895350" eaLnBrk="0" hangingPunct="0">
              <a:defRPr b="1">
                <a:solidFill>
                  <a:schemeClr val="tx1"/>
                </a:solidFill>
                <a:latin typeface="Arial" charset="0"/>
                <a:cs typeface="Arial" charset="0"/>
              </a:defRPr>
            </a:lvl5pPr>
            <a:lvl6pPr marL="2514600" indent="-228600" defTabSz="895350" eaLnBrk="0" fontAlgn="base" hangingPunct="0">
              <a:spcBef>
                <a:spcPct val="0"/>
              </a:spcBef>
              <a:spcAft>
                <a:spcPct val="0"/>
              </a:spcAft>
              <a:defRPr b="1">
                <a:solidFill>
                  <a:schemeClr val="tx1"/>
                </a:solidFill>
                <a:latin typeface="Arial" charset="0"/>
                <a:cs typeface="Arial" charset="0"/>
              </a:defRPr>
            </a:lvl6pPr>
            <a:lvl7pPr marL="2971800" indent="-228600" defTabSz="895350" eaLnBrk="0" fontAlgn="base" hangingPunct="0">
              <a:spcBef>
                <a:spcPct val="0"/>
              </a:spcBef>
              <a:spcAft>
                <a:spcPct val="0"/>
              </a:spcAft>
              <a:defRPr b="1">
                <a:solidFill>
                  <a:schemeClr val="tx1"/>
                </a:solidFill>
                <a:latin typeface="Arial" charset="0"/>
                <a:cs typeface="Arial" charset="0"/>
              </a:defRPr>
            </a:lvl7pPr>
            <a:lvl8pPr marL="3429000" indent="-228600" defTabSz="895350" eaLnBrk="0" fontAlgn="base" hangingPunct="0">
              <a:spcBef>
                <a:spcPct val="0"/>
              </a:spcBef>
              <a:spcAft>
                <a:spcPct val="0"/>
              </a:spcAft>
              <a:defRPr b="1">
                <a:solidFill>
                  <a:schemeClr val="tx1"/>
                </a:solidFill>
                <a:latin typeface="Arial" charset="0"/>
                <a:cs typeface="Arial" charset="0"/>
              </a:defRPr>
            </a:lvl8pPr>
            <a:lvl9pPr marL="3886200" indent="-228600" defTabSz="895350" eaLnBrk="0" fontAlgn="base" hangingPunct="0">
              <a:spcBef>
                <a:spcPct val="0"/>
              </a:spcBef>
              <a:spcAft>
                <a:spcPct val="0"/>
              </a:spcAft>
              <a:defRPr b="1">
                <a:solidFill>
                  <a:schemeClr val="tx1"/>
                </a:solidFill>
                <a:latin typeface="Arial" charset="0"/>
                <a:cs typeface="Arial" charset="0"/>
              </a:defRPr>
            </a:lvl9pPr>
          </a:lstStyle>
          <a:p>
            <a:pPr eaLnBrk="1" hangingPunct="1">
              <a:defRPr/>
            </a:pPr>
            <a:r>
              <a:rPr lang="en-GB" dirty="0">
                <a:solidFill>
                  <a:srgbClr val="808080"/>
                </a:solidFill>
              </a:rPr>
              <a:t>Unit of measure</a:t>
            </a:r>
          </a:p>
        </p:txBody>
      </p:sp>
      <p:grpSp>
        <p:nvGrpSpPr>
          <p:cNvPr id="2056" name="McK Slide Elements"/>
          <p:cNvGrpSpPr>
            <a:grpSpLocks/>
          </p:cNvGrpSpPr>
          <p:nvPr userDrawn="1"/>
        </p:nvGrpSpPr>
        <p:grpSpPr bwMode="auto">
          <a:xfrm>
            <a:off x="200025" y="6223000"/>
            <a:ext cx="6985000" cy="349250"/>
            <a:chOff x="126" y="3920"/>
            <a:chExt cx="4400" cy="220"/>
          </a:xfrm>
        </p:grpSpPr>
        <p:sp>
          <p:nvSpPr>
            <p:cNvPr id="2105" name="McK 3. Footnote" hidden="1"/>
            <p:cNvSpPr txBox="1">
              <a:spLocks noChangeArrowheads="1"/>
            </p:cNvSpPr>
            <p:nvPr userDrawn="1"/>
          </p:nvSpPr>
          <p:spPr bwMode="auto">
            <a:xfrm>
              <a:off x="126" y="3920"/>
              <a:ext cx="440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marL="104775" indent="-104775" defTabSz="895350" eaLnBrk="0" hangingPunct="0">
                <a:defRPr b="1">
                  <a:solidFill>
                    <a:schemeClr val="tx1"/>
                  </a:solidFill>
                  <a:latin typeface="Arial" charset="0"/>
                  <a:cs typeface="Arial" charset="0"/>
                </a:defRPr>
              </a:lvl1pPr>
              <a:lvl2pPr marL="742950" indent="-285750" defTabSz="895350" eaLnBrk="0" hangingPunct="0">
                <a:defRPr b="1">
                  <a:solidFill>
                    <a:schemeClr val="tx1"/>
                  </a:solidFill>
                  <a:latin typeface="Arial" charset="0"/>
                  <a:cs typeface="Arial" charset="0"/>
                </a:defRPr>
              </a:lvl2pPr>
              <a:lvl3pPr marL="1143000" indent="-228600" defTabSz="895350" eaLnBrk="0" hangingPunct="0">
                <a:defRPr b="1">
                  <a:solidFill>
                    <a:schemeClr val="tx1"/>
                  </a:solidFill>
                  <a:latin typeface="Arial" charset="0"/>
                  <a:cs typeface="Arial" charset="0"/>
                </a:defRPr>
              </a:lvl3pPr>
              <a:lvl4pPr marL="1600200" indent="-228600" defTabSz="895350" eaLnBrk="0" hangingPunct="0">
                <a:defRPr b="1">
                  <a:solidFill>
                    <a:schemeClr val="tx1"/>
                  </a:solidFill>
                  <a:latin typeface="Arial" charset="0"/>
                  <a:cs typeface="Arial" charset="0"/>
                </a:defRPr>
              </a:lvl4pPr>
              <a:lvl5pPr marL="2057400" indent="-228600" defTabSz="895350" eaLnBrk="0" hangingPunct="0">
                <a:defRPr b="1">
                  <a:solidFill>
                    <a:schemeClr val="tx1"/>
                  </a:solidFill>
                  <a:latin typeface="Arial" charset="0"/>
                  <a:cs typeface="Arial" charset="0"/>
                </a:defRPr>
              </a:lvl5pPr>
              <a:lvl6pPr marL="2514600" indent="-228600" defTabSz="895350" eaLnBrk="0" fontAlgn="base" hangingPunct="0">
                <a:spcBef>
                  <a:spcPct val="0"/>
                </a:spcBef>
                <a:spcAft>
                  <a:spcPct val="0"/>
                </a:spcAft>
                <a:defRPr b="1">
                  <a:solidFill>
                    <a:schemeClr val="tx1"/>
                  </a:solidFill>
                  <a:latin typeface="Arial" charset="0"/>
                  <a:cs typeface="Arial" charset="0"/>
                </a:defRPr>
              </a:lvl6pPr>
              <a:lvl7pPr marL="2971800" indent="-228600" defTabSz="895350" eaLnBrk="0" fontAlgn="base" hangingPunct="0">
                <a:spcBef>
                  <a:spcPct val="0"/>
                </a:spcBef>
                <a:spcAft>
                  <a:spcPct val="0"/>
                </a:spcAft>
                <a:defRPr b="1">
                  <a:solidFill>
                    <a:schemeClr val="tx1"/>
                  </a:solidFill>
                  <a:latin typeface="Arial" charset="0"/>
                  <a:cs typeface="Arial" charset="0"/>
                </a:defRPr>
              </a:lvl7pPr>
              <a:lvl8pPr marL="3429000" indent="-228600" defTabSz="895350" eaLnBrk="0" fontAlgn="base" hangingPunct="0">
                <a:spcBef>
                  <a:spcPct val="0"/>
                </a:spcBef>
                <a:spcAft>
                  <a:spcPct val="0"/>
                </a:spcAft>
                <a:defRPr b="1">
                  <a:solidFill>
                    <a:schemeClr val="tx1"/>
                  </a:solidFill>
                  <a:latin typeface="Arial" charset="0"/>
                  <a:cs typeface="Arial" charset="0"/>
                </a:defRPr>
              </a:lvl8pPr>
              <a:lvl9pPr marL="3886200" indent="-228600" defTabSz="895350" eaLnBrk="0" fontAlgn="base" hangingPunct="0">
                <a:spcBef>
                  <a:spcPct val="0"/>
                </a:spcBef>
                <a:spcAft>
                  <a:spcPct val="0"/>
                </a:spcAft>
                <a:defRPr b="1">
                  <a:solidFill>
                    <a:schemeClr val="tx1"/>
                  </a:solidFill>
                  <a:latin typeface="Arial" charset="0"/>
                  <a:cs typeface="Arial" charset="0"/>
                </a:defRPr>
              </a:lvl9pPr>
            </a:lstStyle>
            <a:p>
              <a:pPr eaLnBrk="1" hangingPunct="1">
                <a:defRPr/>
              </a:pPr>
              <a:r>
                <a:rPr lang="en-GB" sz="1000" b="0" dirty="0">
                  <a:solidFill>
                    <a:srgbClr val="003896"/>
                  </a:solidFill>
                </a:rPr>
                <a:t>1 Footnote</a:t>
              </a:r>
            </a:p>
          </p:txBody>
        </p:sp>
        <p:sp>
          <p:nvSpPr>
            <p:cNvPr id="2106" name="McK 4. Source" hidden="1"/>
            <p:cNvSpPr>
              <a:spLocks noChangeArrowheads="1"/>
            </p:cNvSpPr>
            <p:nvPr userDrawn="1"/>
          </p:nvSpPr>
          <p:spPr bwMode="auto">
            <a:xfrm>
              <a:off x="126" y="4044"/>
              <a:ext cx="4400" cy="96"/>
            </a:xfrm>
            <a:prstGeom prst="rect">
              <a:avLst/>
            </a:prstGeom>
            <a:noFill/>
            <a:ln w="9525">
              <a:noFill/>
              <a:miter lim="800000"/>
              <a:headEnd/>
              <a:tailEnd/>
            </a:ln>
          </p:spPr>
          <p:txBody>
            <a:bodyPr lIns="0" tIns="0" rIns="0" bIns="0"/>
            <a:lstStyle/>
            <a:p>
              <a:pPr marL="609600" indent="-609600" defTabSz="895350">
                <a:tabLst>
                  <a:tab pos="612775" algn="l"/>
                </a:tabLst>
              </a:pPr>
              <a:r>
                <a:rPr lang="en-GB" sz="1000" dirty="0">
                  <a:solidFill>
                    <a:srgbClr val="003896"/>
                  </a:solidFill>
                </a:rPr>
                <a:t>SOURCE: Source</a:t>
              </a:r>
            </a:p>
          </p:txBody>
        </p:sp>
      </p:grpSp>
      <p:grpSp>
        <p:nvGrpSpPr>
          <p:cNvPr id="2057" name="LegendBoxes" hidden="1"/>
          <p:cNvGrpSpPr>
            <a:grpSpLocks/>
          </p:cNvGrpSpPr>
          <p:nvPr>
            <p:custDataLst>
              <p:tags r:id="rId20"/>
            </p:custDataLst>
          </p:nvPr>
        </p:nvGrpSpPr>
        <p:grpSpPr bwMode="auto">
          <a:xfrm>
            <a:off x="7993063" y="1014413"/>
            <a:ext cx="842962" cy="976312"/>
            <a:chOff x="3394" y="519"/>
            <a:chExt cx="531" cy="615"/>
          </a:xfrm>
        </p:grpSpPr>
        <p:sp>
          <p:nvSpPr>
            <p:cNvPr id="2097" name="LegendRectangle1" hidden="1"/>
            <p:cNvSpPr>
              <a:spLocks noChangeArrowheads="1"/>
            </p:cNvSpPr>
            <p:nvPr userDrawn="1"/>
          </p:nvSpPr>
          <p:spPr bwMode="auto">
            <a:xfrm>
              <a:off x="3394" y="526"/>
              <a:ext cx="104" cy="101"/>
            </a:xfrm>
            <a:prstGeom prst="rect">
              <a:avLst/>
            </a:prstGeom>
            <a:solidFill>
              <a:schemeClr val="accent1"/>
            </a:solidFill>
            <a:ln w="9525">
              <a:solidFill>
                <a:srgbClr val="808080"/>
              </a:solidFill>
              <a:miter lim="800000"/>
              <a:headEnd/>
              <a:tailEnd/>
            </a:ln>
          </p:spPr>
          <p:txBody>
            <a:bodyPr wrap="none" anchor="ctr"/>
            <a:lstStyle/>
            <a:p>
              <a:endParaRPr lang="en-GB" sz="1800" b="1" dirty="0">
                <a:solidFill>
                  <a:srgbClr val="003896"/>
                </a:solidFill>
              </a:endParaRPr>
            </a:p>
          </p:txBody>
        </p:sp>
        <p:sp>
          <p:nvSpPr>
            <p:cNvPr id="2098" name="LegendRectangle2" hidden="1"/>
            <p:cNvSpPr>
              <a:spLocks noChangeArrowheads="1"/>
            </p:cNvSpPr>
            <p:nvPr userDrawn="1"/>
          </p:nvSpPr>
          <p:spPr bwMode="auto">
            <a:xfrm>
              <a:off x="3394" y="693"/>
              <a:ext cx="104" cy="101"/>
            </a:xfrm>
            <a:prstGeom prst="rect">
              <a:avLst/>
            </a:prstGeom>
            <a:solidFill>
              <a:schemeClr val="accent2"/>
            </a:solidFill>
            <a:ln w="9525">
              <a:solidFill>
                <a:srgbClr val="808080"/>
              </a:solidFill>
              <a:miter lim="800000"/>
              <a:headEnd/>
              <a:tailEnd/>
            </a:ln>
          </p:spPr>
          <p:txBody>
            <a:bodyPr wrap="none" anchor="ctr"/>
            <a:lstStyle/>
            <a:p>
              <a:endParaRPr lang="en-GB" sz="1800" b="1" dirty="0">
                <a:solidFill>
                  <a:srgbClr val="003896"/>
                </a:solidFill>
              </a:endParaRPr>
            </a:p>
          </p:txBody>
        </p:sp>
        <p:sp>
          <p:nvSpPr>
            <p:cNvPr id="2099" name="LegendRectangle3" hidden="1"/>
            <p:cNvSpPr>
              <a:spLocks noChangeArrowheads="1"/>
            </p:cNvSpPr>
            <p:nvPr userDrawn="1"/>
          </p:nvSpPr>
          <p:spPr bwMode="auto">
            <a:xfrm>
              <a:off x="3394" y="860"/>
              <a:ext cx="104" cy="101"/>
            </a:xfrm>
            <a:prstGeom prst="rect">
              <a:avLst/>
            </a:prstGeom>
            <a:solidFill>
              <a:schemeClr val="hlink"/>
            </a:solidFill>
            <a:ln w="9525">
              <a:solidFill>
                <a:srgbClr val="808080"/>
              </a:solidFill>
              <a:miter lim="800000"/>
              <a:headEnd/>
              <a:tailEnd/>
            </a:ln>
          </p:spPr>
          <p:txBody>
            <a:bodyPr wrap="none" anchor="ctr"/>
            <a:lstStyle/>
            <a:p>
              <a:endParaRPr lang="en-GB" sz="1800" b="1" dirty="0">
                <a:solidFill>
                  <a:srgbClr val="003896"/>
                </a:solidFill>
              </a:endParaRPr>
            </a:p>
          </p:txBody>
        </p:sp>
        <p:sp>
          <p:nvSpPr>
            <p:cNvPr id="2100" name="LegendRectangle4" hidden="1"/>
            <p:cNvSpPr>
              <a:spLocks noChangeArrowheads="1"/>
            </p:cNvSpPr>
            <p:nvPr userDrawn="1"/>
          </p:nvSpPr>
          <p:spPr bwMode="auto">
            <a:xfrm>
              <a:off x="3394" y="1027"/>
              <a:ext cx="104" cy="101"/>
            </a:xfrm>
            <a:prstGeom prst="rect">
              <a:avLst/>
            </a:prstGeom>
            <a:solidFill>
              <a:schemeClr val="folHlink"/>
            </a:solidFill>
            <a:ln w="9525">
              <a:solidFill>
                <a:srgbClr val="808080"/>
              </a:solidFill>
              <a:miter lim="800000"/>
              <a:headEnd/>
              <a:tailEnd/>
            </a:ln>
          </p:spPr>
          <p:txBody>
            <a:bodyPr wrap="none" anchor="ctr"/>
            <a:lstStyle/>
            <a:p>
              <a:endParaRPr lang="en-GB" sz="1800" b="1" dirty="0">
                <a:solidFill>
                  <a:srgbClr val="003896"/>
                </a:solidFill>
              </a:endParaRPr>
            </a:p>
          </p:txBody>
        </p:sp>
        <p:sp>
          <p:nvSpPr>
            <p:cNvPr id="2101" name="Legend1" hidden="1"/>
            <p:cNvSpPr>
              <a:spLocks noChangeArrowheads="1"/>
            </p:cNvSpPr>
            <p:nvPr userDrawn="1"/>
          </p:nvSpPr>
          <p:spPr bwMode="auto">
            <a:xfrm>
              <a:off x="3554" y="519"/>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rPr>
                <a:t>Legend1</a:t>
              </a:r>
            </a:p>
          </p:txBody>
        </p:sp>
        <p:sp>
          <p:nvSpPr>
            <p:cNvPr id="2102" name="Legend2" hidden="1"/>
            <p:cNvSpPr>
              <a:spLocks noChangeArrowheads="1"/>
            </p:cNvSpPr>
            <p:nvPr userDrawn="1"/>
          </p:nvSpPr>
          <p:spPr bwMode="auto">
            <a:xfrm>
              <a:off x="3554" y="684"/>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rPr>
                <a:t>Legend2</a:t>
              </a:r>
            </a:p>
          </p:txBody>
        </p:sp>
        <p:sp>
          <p:nvSpPr>
            <p:cNvPr id="2103" name="Legend3" hidden="1"/>
            <p:cNvSpPr>
              <a:spLocks noChangeArrowheads="1"/>
            </p:cNvSpPr>
            <p:nvPr userDrawn="1"/>
          </p:nvSpPr>
          <p:spPr bwMode="auto">
            <a:xfrm>
              <a:off x="3554" y="849"/>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rPr>
                <a:t>Legend3</a:t>
              </a:r>
            </a:p>
          </p:txBody>
        </p:sp>
        <p:sp>
          <p:nvSpPr>
            <p:cNvPr id="2104" name="Legend4" hidden="1"/>
            <p:cNvSpPr>
              <a:spLocks noChangeArrowheads="1"/>
            </p:cNvSpPr>
            <p:nvPr userDrawn="1"/>
          </p:nvSpPr>
          <p:spPr bwMode="auto">
            <a:xfrm>
              <a:off x="3554" y="1019"/>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rPr>
                <a:t>Legend4</a:t>
              </a:r>
            </a:p>
          </p:txBody>
        </p:sp>
      </p:grpSp>
      <p:grpSp>
        <p:nvGrpSpPr>
          <p:cNvPr id="2058" name="LegendLines" hidden="1"/>
          <p:cNvGrpSpPr>
            <a:grpSpLocks/>
          </p:cNvGrpSpPr>
          <p:nvPr>
            <p:custDataLst>
              <p:tags r:id="rId21"/>
            </p:custDataLst>
          </p:nvPr>
        </p:nvGrpSpPr>
        <p:grpSpPr bwMode="auto">
          <a:xfrm>
            <a:off x="7675563" y="1014413"/>
            <a:ext cx="1160462" cy="706437"/>
            <a:chOff x="2411" y="2750"/>
            <a:chExt cx="731" cy="445"/>
          </a:xfrm>
        </p:grpSpPr>
        <p:sp>
          <p:nvSpPr>
            <p:cNvPr id="2091" name="LineLegend1" hidden="1"/>
            <p:cNvSpPr>
              <a:spLocks noChangeShapeType="1"/>
            </p:cNvSpPr>
            <p:nvPr/>
          </p:nvSpPr>
          <p:spPr bwMode="auto">
            <a:xfrm>
              <a:off x="2411" y="2807"/>
              <a:ext cx="288" cy="0"/>
            </a:xfrm>
            <a:prstGeom prst="line">
              <a:avLst/>
            </a:prstGeom>
            <a:noFill/>
            <a:ln w="28575">
              <a:solidFill>
                <a:schemeClr val="tx1"/>
              </a:solidFill>
              <a:round/>
              <a:headEnd/>
              <a:tailEnd/>
            </a:ln>
          </p:spPr>
          <p:txBody>
            <a:bodyPr/>
            <a:lstStyle/>
            <a:p>
              <a:endParaRPr lang="en-ZA" sz="1800" b="1" dirty="0">
                <a:solidFill>
                  <a:srgbClr val="003896"/>
                </a:solidFill>
              </a:endParaRPr>
            </a:p>
          </p:txBody>
        </p:sp>
        <p:sp>
          <p:nvSpPr>
            <p:cNvPr id="2092" name="LineLegend2" hidden="1"/>
            <p:cNvSpPr>
              <a:spLocks noChangeShapeType="1"/>
            </p:cNvSpPr>
            <p:nvPr/>
          </p:nvSpPr>
          <p:spPr bwMode="auto">
            <a:xfrm>
              <a:off x="2411" y="2972"/>
              <a:ext cx="288" cy="0"/>
            </a:xfrm>
            <a:prstGeom prst="line">
              <a:avLst/>
            </a:prstGeom>
            <a:noFill/>
            <a:ln w="28575">
              <a:solidFill>
                <a:schemeClr val="tx1"/>
              </a:solidFill>
              <a:prstDash val="dash"/>
              <a:round/>
              <a:headEnd/>
              <a:tailEnd/>
            </a:ln>
          </p:spPr>
          <p:txBody>
            <a:bodyPr/>
            <a:lstStyle/>
            <a:p>
              <a:endParaRPr lang="en-ZA" sz="1800" b="1" dirty="0">
                <a:solidFill>
                  <a:srgbClr val="003896"/>
                </a:solidFill>
              </a:endParaRPr>
            </a:p>
          </p:txBody>
        </p:sp>
        <p:sp>
          <p:nvSpPr>
            <p:cNvPr id="2093" name="LineLegend3" hidden="1"/>
            <p:cNvSpPr>
              <a:spLocks noChangeShapeType="1"/>
            </p:cNvSpPr>
            <p:nvPr/>
          </p:nvSpPr>
          <p:spPr bwMode="auto">
            <a:xfrm>
              <a:off x="2411" y="3137"/>
              <a:ext cx="288" cy="0"/>
            </a:xfrm>
            <a:prstGeom prst="line">
              <a:avLst/>
            </a:prstGeom>
            <a:noFill/>
            <a:ln w="28575">
              <a:solidFill>
                <a:schemeClr val="tx1"/>
              </a:solidFill>
              <a:prstDash val="sysDot"/>
              <a:round/>
              <a:headEnd/>
              <a:tailEnd/>
            </a:ln>
          </p:spPr>
          <p:txBody>
            <a:bodyPr/>
            <a:lstStyle/>
            <a:p>
              <a:endParaRPr lang="en-ZA" sz="1800" b="1" dirty="0">
                <a:solidFill>
                  <a:srgbClr val="003896"/>
                </a:solidFill>
              </a:endParaRPr>
            </a:p>
          </p:txBody>
        </p:sp>
        <p:sp>
          <p:nvSpPr>
            <p:cNvPr id="2094" name="Legend1" hidden="1"/>
            <p:cNvSpPr>
              <a:spLocks noChangeArrowheads="1"/>
            </p:cNvSpPr>
            <p:nvPr userDrawn="1"/>
          </p:nvSpPr>
          <p:spPr bwMode="auto">
            <a:xfrm>
              <a:off x="2771" y="2750"/>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rPr>
                <a:t>Legend1</a:t>
              </a:r>
            </a:p>
          </p:txBody>
        </p:sp>
        <p:sp>
          <p:nvSpPr>
            <p:cNvPr id="2095" name="Legend2" hidden="1"/>
            <p:cNvSpPr>
              <a:spLocks noChangeArrowheads="1"/>
            </p:cNvSpPr>
            <p:nvPr userDrawn="1"/>
          </p:nvSpPr>
          <p:spPr bwMode="auto">
            <a:xfrm>
              <a:off x="2771" y="2915"/>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rPr>
                <a:t>Legend2</a:t>
              </a:r>
            </a:p>
          </p:txBody>
        </p:sp>
        <p:sp>
          <p:nvSpPr>
            <p:cNvPr id="2096" name="Legend3" hidden="1"/>
            <p:cNvSpPr>
              <a:spLocks noChangeArrowheads="1"/>
            </p:cNvSpPr>
            <p:nvPr userDrawn="1"/>
          </p:nvSpPr>
          <p:spPr bwMode="auto">
            <a:xfrm>
              <a:off x="2771" y="3080"/>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rPr>
                <a:t>Legend3</a:t>
              </a:r>
            </a:p>
          </p:txBody>
        </p:sp>
      </p:grpSp>
      <p:grpSp>
        <p:nvGrpSpPr>
          <p:cNvPr id="2059" name="LegendMoons" hidden="1"/>
          <p:cNvGrpSpPr>
            <a:grpSpLocks/>
          </p:cNvGrpSpPr>
          <p:nvPr>
            <p:custDataLst>
              <p:tags r:id="rId22"/>
            </p:custDataLst>
          </p:nvPr>
        </p:nvGrpSpPr>
        <p:grpSpPr bwMode="auto">
          <a:xfrm>
            <a:off x="7913688" y="1014413"/>
            <a:ext cx="922337" cy="1306512"/>
            <a:chOff x="1104" y="2704"/>
            <a:chExt cx="581" cy="823"/>
          </a:xfrm>
        </p:grpSpPr>
        <p:grpSp>
          <p:nvGrpSpPr>
            <p:cNvPr id="2071" name="MoonLegend1" hidden="1"/>
            <p:cNvGrpSpPr>
              <a:grpSpLocks noChangeAspect="1"/>
            </p:cNvGrpSpPr>
            <p:nvPr>
              <p:custDataLst>
                <p:tags r:id="rId29"/>
              </p:custDataLst>
            </p:nvPr>
          </p:nvGrpSpPr>
          <p:grpSpPr bwMode="auto">
            <a:xfrm>
              <a:off x="1104" y="2704"/>
              <a:ext cx="132" cy="132"/>
              <a:chOff x="4533" y="183"/>
              <a:chExt cx="144" cy="144"/>
            </a:xfrm>
          </p:grpSpPr>
          <p:sp>
            <p:nvSpPr>
              <p:cNvPr id="2089" name="Oval 29" hidden="1"/>
              <p:cNvSpPr>
                <a:spLocks noChangeAspect="1" noChangeArrowheads="1"/>
              </p:cNvSpPr>
              <p:nvPr>
                <p:custDataLst>
                  <p:tags r:id="rId42"/>
                </p:custDataLst>
              </p:nvPr>
            </p:nvSpPr>
            <p:spPr bwMode="blackWhite">
              <a:xfrm>
                <a:off x="4533" y="183"/>
                <a:ext cx="144" cy="144"/>
              </a:xfrm>
              <a:prstGeom prst="ellipse">
                <a:avLst/>
              </a:prstGeom>
              <a:solidFill>
                <a:schemeClr val="accent1"/>
              </a:solidFill>
              <a:ln w="9525">
                <a:solidFill>
                  <a:schemeClr val="tx1"/>
                </a:solidFill>
                <a:round/>
                <a:headEnd/>
                <a:tailEnd/>
              </a:ln>
            </p:spPr>
            <p:txBody>
              <a:bodyPr wrap="none" anchor="ctr"/>
              <a:lstStyle/>
              <a:p>
                <a:endParaRPr lang="en-GB" sz="1800" b="1" dirty="0">
                  <a:solidFill>
                    <a:srgbClr val="003896"/>
                  </a:solidFill>
                </a:endParaRPr>
              </a:p>
            </p:txBody>
          </p:sp>
          <p:sp>
            <p:nvSpPr>
              <p:cNvPr id="2090" name="Arc 30" hidden="1"/>
              <p:cNvSpPr>
                <a:spLocks noChangeAspect="1"/>
              </p:cNvSpPr>
              <p:nvPr>
                <p:custDataLst>
                  <p:tags r:id="rId43"/>
                </p:custDataLst>
              </p:nvPr>
            </p:nvSpPr>
            <p:spPr bwMode="black">
              <a:xfrm>
                <a:off x="4533" y="183"/>
                <a:ext cx="144" cy="144"/>
              </a:xfrm>
              <a:custGeom>
                <a:avLst/>
                <a:gdLst>
                  <a:gd name="T0" fmla="*/ 0 w 43200"/>
                  <a:gd name="T1" fmla="*/ 0 h 43200"/>
                  <a:gd name="T2" fmla="*/ 0 w 43200"/>
                  <a:gd name="T3" fmla="*/ 0 h 43200"/>
                  <a:gd name="T4" fmla="*/ 0 w 43200"/>
                  <a:gd name="T5" fmla="*/ 0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21599" y="0"/>
                    </a:moveTo>
                  </a:path>
                  <a:path w="43200" h="43200" stroke="0" extrusionOk="0">
                    <a:moveTo>
                      <a:pt x="21599" y="0"/>
                    </a:moveTo>
                    <a:lnTo>
                      <a:pt x="21600" y="21600"/>
                    </a:lnTo>
                    <a:lnTo>
                      <a:pt x="21599" y="0"/>
                    </a:lnTo>
                    <a:close/>
                  </a:path>
                </a:pathLst>
              </a:custGeom>
              <a:solidFill>
                <a:schemeClr val="folHlink"/>
              </a:solidFill>
              <a:ln w="9525">
                <a:solidFill>
                  <a:schemeClr val="tx1"/>
                </a:solidFill>
                <a:round/>
                <a:headEnd/>
                <a:tailEnd/>
              </a:ln>
            </p:spPr>
            <p:txBody>
              <a:bodyPr wrap="none" anchor="ctr"/>
              <a:lstStyle/>
              <a:p>
                <a:endParaRPr lang="en-ZA" sz="1800" b="1" dirty="0">
                  <a:solidFill>
                    <a:srgbClr val="003896"/>
                  </a:solidFill>
                </a:endParaRPr>
              </a:p>
            </p:txBody>
          </p:sp>
        </p:grpSp>
        <p:grpSp>
          <p:nvGrpSpPr>
            <p:cNvPr id="2072" name="MoonLegend2" hidden="1"/>
            <p:cNvGrpSpPr>
              <a:grpSpLocks noChangeAspect="1"/>
            </p:cNvGrpSpPr>
            <p:nvPr>
              <p:custDataLst>
                <p:tags r:id="rId30"/>
              </p:custDataLst>
            </p:nvPr>
          </p:nvGrpSpPr>
          <p:grpSpPr bwMode="auto">
            <a:xfrm>
              <a:off x="1104" y="2876"/>
              <a:ext cx="132" cy="132"/>
              <a:chOff x="1694" y="2044"/>
              <a:chExt cx="160" cy="160"/>
            </a:xfrm>
          </p:grpSpPr>
          <p:sp>
            <p:nvSpPr>
              <p:cNvPr id="2087" name="Oval 32" hidden="1"/>
              <p:cNvSpPr>
                <a:spLocks noChangeAspect="1" noChangeArrowheads="1"/>
              </p:cNvSpPr>
              <p:nvPr>
                <p:custDataLst>
                  <p:tags r:id="rId40"/>
                </p:custDataLst>
              </p:nvPr>
            </p:nvSpPr>
            <p:spPr bwMode="blackWhite">
              <a:xfrm>
                <a:off x="1694" y="2044"/>
                <a:ext cx="160" cy="160"/>
              </a:xfrm>
              <a:prstGeom prst="ellipse">
                <a:avLst/>
              </a:prstGeom>
              <a:solidFill>
                <a:schemeClr val="accent1"/>
              </a:solidFill>
              <a:ln w="9525">
                <a:solidFill>
                  <a:schemeClr val="tx1"/>
                </a:solidFill>
                <a:round/>
                <a:headEnd/>
                <a:tailEnd/>
              </a:ln>
            </p:spPr>
            <p:txBody>
              <a:bodyPr wrap="none" anchor="ctr"/>
              <a:lstStyle/>
              <a:p>
                <a:endParaRPr lang="en-GB" sz="1800" b="1" dirty="0">
                  <a:solidFill>
                    <a:srgbClr val="003896"/>
                  </a:solidFill>
                </a:endParaRPr>
              </a:p>
            </p:txBody>
          </p:sp>
          <p:sp>
            <p:nvSpPr>
              <p:cNvPr id="2088" name="Arc 33" hidden="1"/>
              <p:cNvSpPr>
                <a:spLocks noChangeAspect="1"/>
              </p:cNvSpPr>
              <p:nvPr>
                <p:custDataLst>
                  <p:tags r:id="rId41"/>
                </p:custDataLst>
              </p:nvPr>
            </p:nvSpPr>
            <p:spPr bwMode="black">
              <a:xfrm>
                <a:off x="1774" y="2044"/>
                <a:ext cx="80" cy="8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chemeClr val="folHlink"/>
              </a:solidFill>
              <a:ln w="9525">
                <a:solidFill>
                  <a:schemeClr val="tx1"/>
                </a:solidFill>
                <a:round/>
                <a:headEnd/>
                <a:tailEnd/>
              </a:ln>
            </p:spPr>
            <p:txBody>
              <a:bodyPr wrap="none" anchor="ctr"/>
              <a:lstStyle/>
              <a:p>
                <a:endParaRPr lang="en-ZA" sz="1800" b="1" dirty="0">
                  <a:solidFill>
                    <a:srgbClr val="003896"/>
                  </a:solidFill>
                </a:endParaRPr>
              </a:p>
            </p:txBody>
          </p:sp>
        </p:grpSp>
        <p:grpSp>
          <p:nvGrpSpPr>
            <p:cNvPr id="2073" name="MoonLegend3" hidden="1"/>
            <p:cNvGrpSpPr>
              <a:grpSpLocks noChangeAspect="1"/>
            </p:cNvGrpSpPr>
            <p:nvPr>
              <p:custDataLst>
                <p:tags r:id="rId31"/>
              </p:custDataLst>
            </p:nvPr>
          </p:nvGrpSpPr>
          <p:grpSpPr bwMode="auto">
            <a:xfrm>
              <a:off x="1104" y="3049"/>
              <a:ext cx="132" cy="132"/>
              <a:chOff x="4495" y="897"/>
              <a:chExt cx="160" cy="160"/>
            </a:xfrm>
          </p:grpSpPr>
          <p:sp>
            <p:nvSpPr>
              <p:cNvPr id="2085" name="Oval 35" hidden="1"/>
              <p:cNvSpPr>
                <a:spLocks noChangeAspect="1" noChangeArrowheads="1"/>
              </p:cNvSpPr>
              <p:nvPr>
                <p:custDataLst>
                  <p:tags r:id="rId38"/>
                </p:custDataLst>
              </p:nvPr>
            </p:nvSpPr>
            <p:spPr bwMode="blackWhite">
              <a:xfrm>
                <a:off x="4495" y="897"/>
                <a:ext cx="160" cy="160"/>
              </a:xfrm>
              <a:prstGeom prst="ellipse">
                <a:avLst/>
              </a:prstGeom>
              <a:solidFill>
                <a:schemeClr val="accent1"/>
              </a:solidFill>
              <a:ln w="9525">
                <a:solidFill>
                  <a:schemeClr val="tx1"/>
                </a:solidFill>
                <a:round/>
                <a:headEnd/>
                <a:tailEnd/>
              </a:ln>
            </p:spPr>
            <p:txBody>
              <a:bodyPr wrap="none" anchor="ctr"/>
              <a:lstStyle/>
              <a:p>
                <a:endParaRPr lang="en-GB" sz="1800" b="1" dirty="0">
                  <a:solidFill>
                    <a:srgbClr val="003896"/>
                  </a:solidFill>
                </a:endParaRPr>
              </a:p>
            </p:txBody>
          </p:sp>
          <p:sp>
            <p:nvSpPr>
              <p:cNvPr id="2086" name="Arc 36" hidden="1"/>
              <p:cNvSpPr>
                <a:spLocks noChangeAspect="1"/>
              </p:cNvSpPr>
              <p:nvPr>
                <p:custDataLst>
                  <p:tags r:id="rId39"/>
                </p:custDataLst>
              </p:nvPr>
            </p:nvSpPr>
            <p:spPr bwMode="black">
              <a:xfrm>
                <a:off x="4575" y="897"/>
                <a:ext cx="80" cy="160"/>
              </a:xfrm>
              <a:custGeom>
                <a:avLst/>
                <a:gdLst>
                  <a:gd name="T0" fmla="*/ 0 w 21600"/>
                  <a:gd name="T1" fmla="*/ 0 h 43200"/>
                  <a:gd name="T2" fmla="*/ 0 w 21600"/>
                  <a:gd name="T3" fmla="*/ 0 h 43200"/>
                  <a:gd name="T4" fmla="*/ 0 w 21600"/>
                  <a:gd name="T5" fmla="*/ 0 h 43200"/>
                  <a:gd name="T6" fmla="*/ 0 60000 65536"/>
                  <a:gd name="T7" fmla="*/ 0 60000 65536"/>
                  <a:gd name="T8" fmla="*/ 0 60000 65536"/>
                </a:gdLst>
                <a:ahLst/>
                <a:cxnLst>
                  <a:cxn ang="T6">
                    <a:pos x="T0" y="T1"/>
                  </a:cxn>
                  <a:cxn ang="T7">
                    <a:pos x="T2" y="T3"/>
                  </a:cxn>
                  <a:cxn ang="T8">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lnTo>
                      <a:pt x="-1" y="0"/>
                    </a:lnTo>
                    <a:close/>
                  </a:path>
                </a:pathLst>
              </a:custGeom>
              <a:solidFill>
                <a:schemeClr val="folHlink"/>
              </a:solidFill>
              <a:ln w="9525">
                <a:solidFill>
                  <a:schemeClr val="tx1"/>
                </a:solidFill>
                <a:round/>
                <a:headEnd/>
                <a:tailEnd/>
              </a:ln>
            </p:spPr>
            <p:txBody>
              <a:bodyPr wrap="none" anchor="ctr"/>
              <a:lstStyle/>
              <a:p>
                <a:endParaRPr lang="en-ZA" sz="1800" b="1" dirty="0">
                  <a:solidFill>
                    <a:srgbClr val="003896"/>
                  </a:solidFill>
                </a:endParaRPr>
              </a:p>
            </p:txBody>
          </p:sp>
        </p:grpSp>
        <p:grpSp>
          <p:nvGrpSpPr>
            <p:cNvPr id="2074" name="MoonLegend4" hidden="1"/>
            <p:cNvGrpSpPr>
              <a:grpSpLocks noChangeAspect="1"/>
            </p:cNvGrpSpPr>
            <p:nvPr>
              <p:custDataLst>
                <p:tags r:id="rId32"/>
              </p:custDataLst>
            </p:nvPr>
          </p:nvGrpSpPr>
          <p:grpSpPr bwMode="auto">
            <a:xfrm>
              <a:off x="1104" y="3222"/>
              <a:ext cx="132" cy="132"/>
              <a:chOff x="4495" y="1198"/>
              <a:chExt cx="160" cy="160"/>
            </a:xfrm>
          </p:grpSpPr>
          <p:sp>
            <p:nvSpPr>
              <p:cNvPr id="2083" name="Oval 38" hidden="1"/>
              <p:cNvSpPr>
                <a:spLocks noChangeAspect="1" noChangeArrowheads="1"/>
              </p:cNvSpPr>
              <p:nvPr>
                <p:custDataLst>
                  <p:tags r:id="rId36"/>
                </p:custDataLst>
              </p:nvPr>
            </p:nvSpPr>
            <p:spPr bwMode="blackWhite">
              <a:xfrm>
                <a:off x="4495" y="1198"/>
                <a:ext cx="160" cy="160"/>
              </a:xfrm>
              <a:prstGeom prst="ellipse">
                <a:avLst/>
              </a:prstGeom>
              <a:solidFill>
                <a:schemeClr val="accent1"/>
              </a:solidFill>
              <a:ln w="9525">
                <a:solidFill>
                  <a:schemeClr val="tx1"/>
                </a:solidFill>
                <a:round/>
                <a:headEnd/>
                <a:tailEnd/>
              </a:ln>
            </p:spPr>
            <p:txBody>
              <a:bodyPr wrap="none" anchor="ctr"/>
              <a:lstStyle/>
              <a:p>
                <a:endParaRPr lang="en-GB" sz="1800" b="1" dirty="0">
                  <a:solidFill>
                    <a:srgbClr val="003896"/>
                  </a:solidFill>
                </a:endParaRPr>
              </a:p>
            </p:txBody>
          </p:sp>
          <p:sp>
            <p:nvSpPr>
              <p:cNvPr id="2084" name="Arc 39" hidden="1"/>
              <p:cNvSpPr>
                <a:spLocks noChangeAspect="1"/>
              </p:cNvSpPr>
              <p:nvPr>
                <p:custDataLst>
                  <p:tags r:id="rId37"/>
                </p:custDataLst>
              </p:nvPr>
            </p:nvSpPr>
            <p:spPr bwMode="black">
              <a:xfrm>
                <a:off x="4495" y="1198"/>
                <a:ext cx="160" cy="160"/>
              </a:xfrm>
              <a:custGeom>
                <a:avLst/>
                <a:gdLst>
                  <a:gd name="T0" fmla="*/ 0 w 43200"/>
                  <a:gd name="T1" fmla="*/ 0 h 43200"/>
                  <a:gd name="T2" fmla="*/ 0 w 43200"/>
                  <a:gd name="T3" fmla="*/ 0 h 43200"/>
                  <a:gd name="T4" fmla="*/ 0 w 43200"/>
                  <a:gd name="T5" fmla="*/ 0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lnTo>
                      <a:pt x="21599" y="0"/>
                    </a:lnTo>
                    <a:close/>
                  </a:path>
                </a:pathLst>
              </a:custGeom>
              <a:solidFill>
                <a:schemeClr val="folHlink"/>
              </a:solidFill>
              <a:ln w="9525">
                <a:solidFill>
                  <a:schemeClr val="tx1"/>
                </a:solidFill>
                <a:round/>
                <a:headEnd/>
                <a:tailEnd/>
              </a:ln>
            </p:spPr>
            <p:txBody>
              <a:bodyPr wrap="none" anchor="ctr"/>
              <a:lstStyle/>
              <a:p>
                <a:endParaRPr lang="en-ZA" sz="1800" b="1" dirty="0">
                  <a:solidFill>
                    <a:srgbClr val="003896"/>
                  </a:solidFill>
                </a:endParaRPr>
              </a:p>
            </p:txBody>
          </p:sp>
        </p:grpSp>
        <p:grpSp>
          <p:nvGrpSpPr>
            <p:cNvPr id="2075" name="MoonLegend5" hidden="1"/>
            <p:cNvGrpSpPr>
              <a:grpSpLocks noChangeAspect="1"/>
            </p:cNvGrpSpPr>
            <p:nvPr>
              <p:custDataLst>
                <p:tags r:id="rId33"/>
              </p:custDataLst>
            </p:nvPr>
          </p:nvGrpSpPr>
          <p:grpSpPr bwMode="auto">
            <a:xfrm>
              <a:off x="1104" y="3395"/>
              <a:ext cx="132" cy="132"/>
              <a:chOff x="4495" y="1440"/>
              <a:chExt cx="160" cy="160"/>
            </a:xfrm>
          </p:grpSpPr>
          <p:sp>
            <p:nvSpPr>
              <p:cNvPr id="2081" name="Oval 41" hidden="1"/>
              <p:cNvSpPr>
                <a:spLocks noChangeAspect="1" noChangeArrowheads="1"/>
              </p:cNvSpPr>
              <p:nvPr>
                <p:custDataLst>
                  <p:tags r:id="rId34"/>
                </p:custDataLst>
              </p:nvPr>
            </p:nvSpPr>
            <p:spPr bwMode="blackWhite">
              <a:xfrm>
                <a:off x="4495" y="1440"/>
                <a:ext cx="160" cy="160"/>
              </a:xfrm>
              <a:prstGeom prst="ellipse">
                <a:avLst/>
              </a:prstGeom>
              <a:solidFill>
                <a:schemeClr val="accent1"/>
              </a:solidFill>
              <a:ln w="9525">
                <a:solidFill>
                  <a:schemeClr val="tx1"/>
                </a:solidFill>
                <a:round/>
                <a:headEnd/>
                <a:tailEnd/>
              </a:ln>
            </p:spPr>
            <p:txBody>
              <a:bodyPr wrap="none" anchor="ctr"/>
              <a:lstStyle/>
              <a:p>
                <a:endParaRPr lang="en-GB" sz="1800" b="1" dirty="0">
                  <a:solidFill>
                    <a:srgbClr val="003896"/>
                  </a:solidFill>
                </a:endParaRPr>
              </a:p>
            </p:txBody>
          </p:sp>
          <p:sp>
            <p:nvSpPr>
              <p:cNvPr id="2082" name="Oval 42" hidden="1"/>
              <p:cNvSpPr>
                <a:spLocks noChangeAspect="1" noChangeArrowheads="1"/>
              </p:cNvSpPr>
              <p:nvPr>
                <p:custDataLst>
                  <p:tags r:id="rId35"/>
                </p:custDataLst>
              </p:nvPr>
            </p:nvSpPr>
            <p:spPr bwMode="black">
              <a:xfrm>
                <a:off x="4495" y="1440"/>
                <a:ext cx="160" cy="160"/>
              </a:xfrm>
              <a:prstGeom prst="ellipse">
                <a:avLst/>
              </a:prstGeom>
              <a:solidFill>
                <a:schemeClr val="folHlink"/>
              </a:solidFill>
              <a:ln w="9525">
                <a:solidFill>
                  <a:schemeClr val="tx1"/>
                </a:solidFill>
                <a:round/>
                <a:headEnd/>
                <a:tailEnd/>
              </a:ln>
            </p:spPr>
            <p:txBody>
              <a:bodyPr wrap="none" anchor="ctr"/>
              <a:lstStyle/>
              <a:p>
                <a:endParaRPr lang="en-GB" sz="1800" b="1" dirty="0">
                  <a:solidFill>
                    <a:srgbClr val="003896"/>
                  </a:solidFill>
                </a:endParaRPr>
              </a:p>
            </p:txBody>
          </p:sp>
        </p:grpSp>
        <p:sp>
          <p:nvSpPr>
            <p:cNvPr id="2076" name="Legend1" hidden="1"/>
            <p:cNvSpPr>
              <a:spLocks noChangeArrowheads="1"/>
            </p:cNvSpPr>
            <p:nvPr userDrawn="1"/>
          </p:nvSpPr>
          <p:spPr bwMode="auto">
            <a:xfrm>
              <a:off x="1314" y="2712"/>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rPr>
                <a:t>Legend1</a:t>
              </a:r>
            </a:p>
          </p:txBody>
        </p:sp>
        <p:sp>
          <p:nvSpPr>
            <p:cNvPr id="2077" name="Legend2" hidden="1"/>
            <p:cNvSpPr>
              <a:spLocks noChangeArrowheads="1"/>
            </p:cNvSpPr>
            <p:nvPr userDrawn="1"/>
          </p:nvSpPr>
          <p:spPr bwMode="auto">
            <a:xfrm>
              <a:off x="1314" y="2885"/>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rPr>
                <a:t>Legend2</a:t>
              </a:r>
            </a:p>
          </p:txBody>
        </p:sp>
        <p:sp>
          <p:nvSpPr>
            <p:cNvPr id="2078" name="Legend3" hidden="1"/>
            <p:cNvSpPr>
              <a:spLocks noChangeArrowheads="1"/>
            </p:cNvSpPr>
            <p:nvPr userDrawn="1"/>
          </p:nvSpPr>
          <p:spPr bwMode="auto">
            <a:xfrm>
              <a:off x="1314" y="3058"/>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rPr>
                <a:t>Legend3</a:t>
              </a:r>
            </a:p>
          </p:txBody>
        </p:sp>
        <p:sp>
          <p:nvSpPr>
            <p:cNvPr id="2079" name="Legend4" hidden="1"/>
            <p:cNvSpPr>
              <a:spLocks noChangeArrowheads="1"/>
            </p:cNvSpPr>
            <p:nvPr userDrawn="1"/>
          </p:nvSpPr>
          <p:spPr bwMode="auto">
            <a:xfrm>
              <a:off x="1314" y="3231"/>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rPr>
                <a:t>Legend4</a:t>
              </a:r>
            </a:p>
          </p:txBody>
        </p:sp>
        <p:sp>
          <p:nvSpPr>
            <p:cNvPr id="2080" name="Legend5" hidden="1"/>
            <p:cNvSpPr>
              <a:spLocks noChangeArrowheads="1"/>
            </p:cNvSpPr>
            <p:nvPr userDrawn="1"/>
          </p:nvSpPr>
          <p:spPr bwMode="auto">
            <a:xfrm>
              <a:off x="1314" y="3404"/>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rPr>
                <a:t>Legend5</a:t>
              </a:r>
            </a:p>
          </p:txBody>
        </p:sp>
      </p:grpSp>
      <p:grpSp>
        <p:nvGrpSpPr>
          <p:cNvPr id="2060" name="Sticker" hidden="1"/>
          <p:cNvGrpSpPr>
            <a:grpSpLocks/>
          </p:cNvGrpSpPr>
          <p:nvPr>
            <p:custDataLst>
              <p:tags r:id="rId23"/>
            </p:custDataLst>
          </p:nvPr>
        </p:nvGrpSpPr>
        <p:grpSpPr bwMode="auto">
          <a:xfrm>
            <a:off x="7742238" y="1014413"/>
            <a:ext cx="1093787" cy="209550"/>
            <a:chOff x="4877" y="639"/>
            <a:chExt cx="689" cy="132"/>
          </a:xfrm>
        </p:grpSpPr>
        <p:cxnSp>
          <p:nvCxnSpPr>
            <p:cNvPr id="2068" name="AutoShape 49" hidden="1"/>
            <p:cNvCxnSpPr>
              <a:cxnSpLocks noChangeShapeType="1"/>
              <a:stCxn id="2069" idx="4"/>
              <a:endCxn id="2069" idx="6"/>
            </p:cNvCxnSpPr>
            <p:nvPr/>
          </p:nvCxnSpPr>
          <p:spPr bwMode="auto">
            <a:xfrm>
              <a:off x="4877" y="771"/>
              <a:ext cx="689" cy="0"/>
            </a:xfrm>
            <a:prstGeom prst="straightConnector1">
              <a:avLst/>
            </a:prstGeom>
            <a:noFill/>
            <a:ln w="25400">
              <a:solidFill>
                <a:srgbClr val="808080"/>
              </a:solidFill>
              <a:round/>
              <a:headEnd/>
              <a:tailEnd/>
            </a:ln>
          </p:spPr>
        </p:cxnSp>
        <p:sp>
          <p:nvSpPr>
            <p:cNvPr id="2069" name="AutoShape 50" hidden="1"/>
            <p:cNvSpPr>
              <a:spLocks noChangeArrowheads="1"/>
            </p:cNvSpPr>
            <p:nvPr/>
          </p:nvSpPr>
          <p:spPr bwMode="auto">
            <a:xfrm>
              <a:off x="4877" y="639"/>
              <a:ext cx="689" cy="132"/>
            </a:xfrm>
            <a:prstGeom prst="leftRightArrow">
              <a:avLst>
                <a:gd name="adj1" fmla="val 100000"/>
                <a:gd name="adj2" fmla="val 0"/>
              </a:avLst>
            </a:prstGeom>
            <a:noFill/>
            <a:ln w="9525" algn="ctr">
              <a:noFill/>
              <a:miter lim="800000"/>
              <a:headEnd/>
              <a:tailEnd/>
            </a:ln>
          </p:spPr>
          <p:txBody>
            <a:bodyPr wrap="none" lIns="27421" tIns="0" rIns="0" bIns="27421">
              <a:spAutoFit/>
            </a:bodyPr>
            <a:lstStyle/>
            <a:p>
              <a:pPr algn="r" defTabSz="895350">
                <a:buClr>
                  <a:srgbClr val="83725B"/>
                </a:buClr>
              </a:pPr>
              <a:r>
                <a:rPr lang="en-GB" sz="1200" dirty="0">
                  <a:solidFill>
                    <a:srgbClr val="808080"/>
                  </a:solidFill>
                </a:rPr>
                <a:t>ILLUSTRATIVE</a:t>
              </a:r>
            </a:p>
          </p:txBody>
        </p:sp>
        <p:cxnSp>
          <p:nvCxnSpPr>
            <p:cNvPr id="2070" name="AutoShape 51" hidden="1"/>
            <p:cNvCxnSpPr>
              <a:cxnSpLocks noChangeShapeType="1"/>
              <a:stCxn id="2069" idx="2"/>
              <a:endCxn id="2069" idx="4"/>
            </p:cNvCxnSpPr>
            <p:nvPr/>
          </p:nvCxnSpPr>
          <p:spPr bwMode="auto">
            <a:xfrm>
              <a:off x="4877" y="639"/>
              <a:ext cx="0" cy="132"/>
            </a:xfrm>
            <a:prstGeom prst="straightConnector1">
              <a:avLst/>
            </a:prstGeom>
            <a:noFill/>
            <a:ln w="9525">
              <a:solidFill>
                <a:srgbClr val="808080"/>
              </a:solidFill>
              <a:round/>
              <a:headEnd/>
              <a:tailEnd/>
            </a:ln>
          </p:spPr>
        </p:cxnSp>
      </p:grpSp>
      <p:sp>
        <p:nvSpPr>
          <p:cNvPr id="2061" name="doc id" hidden="1"/>
          <p:cNvSpPr>
            <a:spLocks noChangeArrowheads="1"/>
          </p:cNvSpPr>
          <p:nvPr>
            <p:custDataLst>
              <p:tags r:id="rId24"/>
            </p:custDataLst>
          </p:nvPr>
        </p:nvSpPr>
        <p:spPr bwMode="auto">
          <a:xfrm>
            <a:off x="8010525" y="47625"/>
            <a:ext cx="995363" cy="106363"/>
          </a:xfrm>
          <a:prstGeom prst="rect">
            <a:avLst/>
          </a:prstGeom>
          <a:noFill/>
          <a:ln w="9525">
            <a:noFill/>
            <a:miter lim="800000"/>
            <a:headEnd/>
            <a:tailEnd/>
          </a:ln>
        </p:spPr>
        <p:txBody>
          <a:bodyPr lIns="0" tIns="0" rIns="0" bIns="0">
            <a:spAutoFit/>
          </a:bodyPr>
          <a:lstStyle/>
          <a:p>
            <a:pPr algn="r" defTabSz="895350"/>
            <a:r>
              <a:rPr lang="en-GB" sz="700" dirty="0">
                <a:solidFill>
                  <a:srgbClr val="000000"/>
                </a:solidFill>
              </a:rPr>
              <a:t>JOH-ESK039-20101008-vgi</a:t>
            </a:r>
          </a:p>
        </p:txBody>
      </p:sp>
      <p:grpSp>
        <p:nvGrpSpPr>
          <p:cNvPr id="2062" name="ACET" hidden="1"/>
          <p:cNvGrpSpPr>
            <a:grpSpLocks/>
          </p:cNvGrpSpPr>
          <p:nvPr>
            <p:custDataLst>
              <p:tags r:id="rId25"/>
            </p:custDataLst>
          </p:nvPr>
        </p:nvGrpSpPr>
        <p:grpSpPr bwMode="auto">
          <a:xfrm>
            <a:off x="1452563" y="1333500"/>
            <a:ext cx="4264025" cy="508000"/>
            <a:chOff x="915" y="710"/>
            <a:chExt cx="2686" cy="320"/>
          </a:xfrm>
        </p:grpSpPr>
        <p:cxnSp>
          <p:nvCxnSpPr>
            <p:cNvPr id="2066" name="AutoShape 54" hidden="1"/>
            <p:cNvCxnSpPr>
              <a:cxnSpLocks noChangeShapeType="1"/>
              <a:stCxn id="2067" idx="4"/>
              <a:endCxn id="2067" idx="6"/>
            </p:cNvCxnSpPr>
            <p:nvPr/>
          </p:nvCxnSpPr>
          <p:spPr bwMode="auto">
            <a:xfrm>
              <a:off x="915" y="1030"/>
              <a:ext cx="2686" cy="0"/>
            </a:xfrm>
            <a:prstGeom prst="straightConnector1">
              <a:avLst/>
            </a:prstGeom>
            <a:noFill/>
            <a:ln w="9525">
              <a:solidFill>
                <a:schemeClr val="tx1"/>
              </a:solidFill>
              <a:round/>
              <a:headEnd/>
              <a:tailEnd/>
            </a:ln>
          </p:spPr>
        </p:cxnSp>
        <p:sp>
          <p:nvSpPr>
            <p:cNvPr id="2067" name="AutoShape 55"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p:spPr>
          <p:txBody>
            <a:bodyPr lIns="0" tIns="0" rIns="0" bIns="18280" anchor="b">
              <a:spAutoFit/>
            </a:bodyPr>
            <a:lstStyle/>
            <a:p>
              <a:pPr defTabSz="912813"/>
              <a:r>
                <a:rPr lang="en-GB" b="1" dirty="0">
                  <a:solidFill>
                    <a:srgbClr val="003896"/>
                  </a:solidFill>
                </a:rPr>
                <a:t>Title</a:t>
              </a:r>
            </a:p>
            <a:p>
              <a:pPr defTabSz="912813"/>
              <a:r>
                <a:rPr lang="en-GB" dirty="0">
                  <a:solidFill>
                    <a:srgbClr val="808080"/>
                  </a:solidFill>
                </a:rPr>
                <a:t>Unit of measure</a:t>
              </a:r>
            </a:p>
          </p:txBody>
        </p:sp>
      </p:grpSp>
      <p:sp>
        <p:nvSpPr>
          <p:cNvPr id="2063" name="Working Draft" hidden="1"/>
          <p:cNvSpPr txBox="1">
            <a:spLocks noChangeArrowheads="1"/>
          </p:cNvSpPr>
          <p:nvPr>
            <p:custDataLst>
              <p:tags r:id="rId26"/>
            </p:custDataLst>
          </p:nvPr>
        </p:nvSpPr>
        <p:spPr bwMode="auto">
          <a:xfrm rot="5400000">
            <a:off x="8222456" y="2928144"/>
            <a:ext cx="171291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12813" eaLnBrk="0" hangingPunct="0">
              <a:defRPr b="1">
                <a:solidFill>
                  <a:schemeClr val="tx1"/>
                </a:solidFill>
                <a:latin typeface="Arial" charset="0"/>
                <a:cs typeface="Arial" charset="0"/>
              </a:defRPr>
            </a:lvl1pPr>
            <a:lvl2pPr marL="742950" indent="-285750" defTabSz="912813" eaLnBrk="0" hangingPunct="0">
              <a:defRPr b="1">
                <a:solidFill>
                  <a:schemeClr val="tx1"/>
                </a:solidFill>
                <a:latin typeface="Arial" charset="0"/>
                <a:cs typeface="Arial" charset="0"/>
              </a:defRPr>
            </a:lvl2pPr>
            <a:lvl3pPr marL="1143000" indent="-228600" defTabSz="912813" eaLnBrk="0" hangingPunct="0">
              <a:defRPr b="1">
                <a:solidFill>
                  <a:schemeClr val="tx1"/>
                </a:solidFill>
                <a:latin typeface="Arial" charset="0"/>
                <a:cs typeface="Arial" charset="0"/>
              </a:defRPr>
            </a:lvl3pPr>
            <a:lvl4pPr marL="1600200" indent="-228600" defTabSz="912813" eaLnBrk="0" hangingPunct="0">
              <a:defRPr b="1">
                <a:solidFill>
                  <a:schemeClr val="tx1"/>
                </a:solidFill>
                <a:latin typeface="Arial" charset="0"/>
                <a:cs typeface="Arial" charset="0"/>
              </a:defRPr>
            </a:lvl4pPr>
            <a:lvl5pPr marL="2057400" indent="-228600" defTabSz="912813" eaLnBrk="0" hangingPunct="0">
              <a:defRPr b="1">
                <a:solidFill>
                  <a:schemeClr val="tx1"/>
                </a:solidFill>
                <a:latin typeface="Arial" charset="0"/>
                <a:cs typeface="Arial" charset="0"/>
              </a:defRPr>
            </a:lvl5pPr>
            <a:lvl6pPr marL="2514600" indent="-228600" defTabSz="912813" eaLnBrk="0" fontAlgn="base" hangingPunct="0">
              <a:spcBef>
                <a:spcPct val="0"/>
              </a:spcBef>
              <a:spcAft>
                <a:spcPct val="0"/>
              </a:spcAft>
              <a:defRPr b="1">
                <a:solidFill>
                  <a:schemeClr val="tx1"/>
                </a:solidFill>
                <a:latin typeface="Arial" charset="0"/>
                <a:cs typeface="Arial" charset="0"/>
              </a:defRPr>
            </a:lvl6pPr>
            <a:lvl7pPr marL="2971800" indent="-228600" defTabSz="912813" eaLnBrk="0" fontAlgn="base" hangingPunct="0">
              <a:spcBef>
                <a:spcPct val="0"/>
              </a:spcBef>
              <a:spcAft>
                <a:spcPct val="0"/>
              </a:spcAft>
              <a:defRPr b="1">
                <a:solidFill>
                  <a:schemeClr val="tx1"/>
                </a:solidFill>
                <a:latin typeface="Arial" charset="0"/>
                <a:cs typeface="Arial" charset="0"/>
              </a:defRPr>
            </a:lvl7pPr>
            <a:lvl8pPr marL="3429000" indent="-228600" defTabSz="912813" eaLnBrk="0" fontAlgn="base" hangingPunct="0">
              <a:spcBef>
                <a:spcPct val="0"/>
              </a:spcBef>
              <a:spcAft>
                <a:spcPct val="0"/>
              </a:spcAft>
              <a:defRPr b="1">
                <a:solidFill>
                  <a:schemeClr val="tx1"/>
                </a:solidFill>
                <a:latin typeface="Arial" charset="0"/>
                <a:cs typeface="Arial" charset="0"/>
              </a:defRPr>
            </a:lvl8pPr>
            <a:lvl9pPr marL="3886200" indent="-228600" defTabSz="912813" eaLnBrk="0" fontAlgn="base" hangingPunct="0">
              <a:spcBef>
                <a:spcPct val="0"/>
              </a:spcBef>
              <a:spcAft>
                <a:spcPct val="0"/>
              </a:spcAft>
              <a:defRPr b="1">
                <a:solidFill>
                  <a:schemeClr val="tx1"/>
                </a:solidFill>
                <a:latin typeface="Arial" charset="0"/>
                <a:cs typeface="Arial" charset="0"/>
              </a:defRPr>
            </a:lvl9pPr>
          </a:lstStyle>
          <a:p>
            <a:pPr eaLnBrk="1" hangingPunct="1">
              <a:defRPr/>
            </a:pPr>
            <a:r>
              <a:rPr lang="en-US" sz="600" b="0" dirty="0">
                <a:solidFill>
                  <a:srgbClr val="003896"/>
                </a:solidFill>
              </a:rPr>
              <a:t>Working Draft - Last Modified 2010/11/04 01:26:42 PM</a:t>
            </a:r>
            <a:endParaRPr lang="en-GB" b="0" dirty="0">
              <a:solidFill>
                <a:srgbClr val="003896"/>
              </a:solidFill>
            </a:endParaRPr>
          </a:p>
        </p:txBody>
      </p:sp>
      <p:sp>
        <p:nvSpPr>
          <p:cNvPr id="2064" name="Printed" hidden="1"/>
          <p:cNvSpPr txBox="1">
            <a:spLocks noChangeArrowheads="1"/>
          </p:cNvSpPr>
          <p:nvPr>
            <p:custDataLst>
              <p:tags r:id="rId27"/>
            </p:custDataLst>
          </p:nvPr>
        </p:nvSpPr>
        <p:spPr bwMode="auto">
          <a:xfrm rot="5400000">
            <a:off x="8595519" y="4417219"/>
            <a:ext cx="966787"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12813" eaLnBrk="0" hangingPunct="0">
              <a:defRPr b="1">
                <a:solidFill>
                  <a:schemeClr val="tx1"/>
                </a:solidFill>
                <a:latin typeface="Arial" charset="0"/>
                <a:cs typeface="Arial" charset="0"/>
              </a:defRPr>
            </a:lvl1pPr>
            <a:lvl2pPr marL="742950" indent="-285750" defTabSz="912813" eaLnBrk="0" hangingPunct="0">
              <a:defRPr b="1">
                <a:solidFill>
                  <a:schemeClr val="tx1"/>
                </a:solidFill>
                <a:latin typeface="Arial" charset="0"/>
                <a:cs typeface="Arial" charset="0"/>
              </a:defRPr>
            </a:lvl2pPr>
            <a:lvl3pPr marL="1143000" indent="-228600" defTabSz="912813" eaLnBrk="0" hangingPunct="0">
              <a:defRPr b="1">
                <a:solidFill>
                  <a:schemeClr val="tx1"/>
                </a:solidFill>
                <a:latin typeface="Arial" charset="0"/>
                <a:cs typeface="Arial" charset="0"/>
              </a:defRPr>
            </a:lvl3pPr>
            <a:lvl4pPr marL="1600200" indent="-228600" defTabSz="912813" eaLnBrk="0" hangingPunct="0">
              <a:defRPr b="1">
                <a:solidFill>
                  <a:schemeClr val="tx1"/>
                </a:solidFill>
                <a:latin typeface="Arial" charset="0"/>
                <a:cs typeface="Arial" charset="0"/>
              </a:defRPr>
            </a:lvl4pPr>
            <a:lvl5pPr marL="2057400" indent="-228600" defTabSz="912813" eaLnBrk="0" hangingPunct="0">
              <a:defRPr b="1">
                <a:solidFill>
                  <a:schemeClr val="tx1"/>
                </a:solidFill>
                <a:latin typeface="Arial" charset="0"/>
                <a:cs typeface="Arial" charset="0"/>
              </a:defRPr>
            </a:lvl5pPr>
            <a:lvl6pPr marL="2514600" indent="-228600" defTabSz="912813" eaLnBrk="0" fontAlgn="base" hangingPunct="0">
              <a:spcBef>
                <a:spcPct val="0"/>
              </a:spcBef>
              <a:spcAft>
                <a:spcPct val="0"/>
              </a:spcAft>
              <a:defRPr b="1">
                <a:solidFill>
                  <a:schemeClr val="tx1"/>
                </a:solidFill>
                <a:latin typeface="Arial" charset="0"/>
                <a:cs typeface="Arial" charset="0"/>
              </a:defRPr>
            </a:lvl6pPr>
            <a:lvl7pPr marL="2971800" indent="-228600" defTabSz="912813" eaLnBrk="0" fontAlgn="base" hangingPunct="0">
              <a:spcBef>
                <a:spcPct val="0"/>
              </a:spcBef>
              <a:spcAft>
                <a:spcPct val="0"/>
              </a:spcAft>
              <a:defRPr b="1">
                <a:solidFill>
                  <a:schemeClr val="tx1"/>
                </a:solidFill>
                <a:latin typeface="Arial" charset="0"/>
                <a:cs typeface="Arial" charset="0"/>
              </a:defRPr>
            </a:lvl7pPr>
            <a:lvl8pPr marL="3429000" indent="-228600" defTabSz="912813" eaLnBrk="0" fontAlgn="base" hangingPunct="0">
              <a:spcBef>
                <a:spcPct val="0"/>
              </a:spcBef>
              <a:spcAft>
                <a:spcPct val="0"/>
              </a:spcAft>
              <a:defRPr b="1">
                <a:solidFill>
                  <a:schemeClr val="tx1"/>
                </a:solidFill>
                <a:latin typeface="Arial" charset="0"/>
                <a:cs typeface="Arial" charset="0"/>
              </a:defRPr>
            </a:lvl8pPr>
            <a:lvl9pPr marL="3886200" indent="-228600" defTabSz="912813" eaLnBrk="0" fontAlgn="base" hangingPunct="0">
              <a:spcBef>
                <a:spcPct val="0"/>
              </a:spcBef>
              <a:spcAft>
                <a:spcPct val="0"/>
              </a:spcAft>
              <a:defRPr b="1">
                <a:solidFill>
                  <a:schemeClr val="tx1"/>
                </a:solidFill>
                <a:latin typeface="Arial" charset="0"/>
                <a:cs typeface="Arial" charset="0"/>
              </a:defRPr>
            </a:lvl9pPr>
          </a:lstStyle>
          <a:p>
            <a:pPr eaLnBrk="1" hangingPunct="1">
              <a:defRPr/>
            </a:pPr>
            <a:r>
              <a:rPr lang="en-GB" sz="600" b="0" dirty="0">
                <a:solidFill>
                  <a:srgbClr val="003896"/>
                </a:solidFill>
              </a:rPr>
              <a:t>Printed 10/11/04 08:16:26</a:t>
            </a:r>
            <a:endParaRPr lang="en-GB" b="0" dirty="0">
              <a:solidFill>
                <a:srgbClr val="003896"/>
              </a:solidFill>
            </a:endParaRPr>
          </a:p>
        </p:txBody>
      </p:sp>
      <p:pic>
        <p:nvPicPr>
          <p:cNvPr id="2065" name="Picture 58"/>
          <p:cNvPicPr>
            <a:picLocks noChangeArrowheads="1"/>
          </p:cNvPicPr>
          <p:nvPr>
            <p:custDataLst>
              <p:tags r:id="rId28"/>
            </p:custDataLst>
          </p:nvPr>
        </p:nvPicPr>
        <p:blipFill>
          <a:blip r:embed="rId46" cstate="print"/>
          <a:srcRect/>
          <a:stretch>
            <a:fillRect/>
          </a:stretch>
        </p:blipFill>
        <p:spPr bwMode="auto">
          <a:xfrm>
            <a:off x="7662863" y="341313"/>
            <a:ext cx="1173162" cy="295275"/>
          </a:xfrm>
          <a:prstGeom prst="rect">
            <a:avLst/>
          </a:prstGeom>
          <a:noFill/>
          <a:ln w="19050">
            <a:noFill/>
            <a:miter lim="800000"/>
            <a:headEnd/>
            <a:tailEnd/>
          </a:ln>
        </p:spPr>
      </p:pic>
    </p:spTree>
    <p:extLst>
      <p:ext uri="{BB962C8B-B14F-4D97-AF65-F5344CB8AC3E}">
        <p14:creationId xmlns:p14="http://schemas.microsoft.com/office/powerpoint/2010/main" val="4021228627"/>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Lst>
  <p:transition spd="slow"/>
  <p:hf sldNum="0" hdr="0" ftr="0" dt="0"/>
  <p:txStyles>
    <p:titleStyle>
      <a:lvl1pPr algn="l" defTabSz="912813" rtl="0" eaLnBrk="0" fontAlgn="base" hangingPunct="0">
        <a:lnSpc>
          <a:spcPct val="85000"/>
        </a:lnSpc>
        <a:spcBef>
          <a:spcPct val="0"/>
        </a:spcBef>
        <a:spcAft>
          <a:spcPct val="0"/>
        </a:spcAft>
        <a:defRPr sz="2400">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2400">
          <a:solidFill>
            <a:schemeClr val="bg1"/>
          </a:solidFill>
          <a:latin typeface="Arial" charset="0"/>
          <a:cs typeface="Arial" charset="0"/>
        </a:defRPr>
      </a:lvl2pPr>
      <a:lvl3pPr algn="l" defTabSz="912813" rtl="0" eaLnBrk="0" fontAlgn="base" hangingPunct="0">
        <a:lnSpc>
          <a:spcPct val="85000"/>
        </a:lnSpc>
        <a:spcBef>
          <a:spcPct val="0"/>
        </a:spcBef>
        <a:spcAft>
          <a:spcPct val="0"/>
        </a:spcAft>
        <a:defRPr sz="2400">
          <a:solidFill>
            <a:schemeClr val="bg1"/>
          </a:solidFill>
          <a:latin typeface="Arial" charset="0"/>
          <a:cs typeface="Arial" charset="0"/>
        </a:defRPr>
      </a:lvl3pPr>
      <a:lvl4pPr algn="l" defTabSz="912813" rtl="0" eaLnBrk="0" fontAlgn="base" hangingPunct="0">
        <a:lnSpc>
          <a:spcPct val="85000"/>
        </a:lnSpc>
        <a:spcBef>
          <a:spcPct val="0"/>
        </a:spcBef>
        <a:spcAft>
          <a:spcPct val="0"/>
        </a:spcAft>
        <a:defRPr sz="2400">
          <a:solidFill>
            <a:schemeClr val="bg1"/>
          </a:solidFill>
          <a:latin typeface="Arial" charset="0"/>
          <a:cs typeface="Arial" charset="0"/>
        </a:defRPr>
      </a:lvl4pPr>
      <a:lvl5pPr algn="l" defTabSz="912813"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defTabSz="912813" rtl="0" fontAlgn="base">
        <a:lnSpc>
          <a:spcPct val="85000"/>
        </a:lnSpc>
        <a:spcBef>
          <a:spcPct val="0"/>
        </a:spcBef>
        <a:spcAft>
          <a:spcPct val="0"/>
        </a:spcAft>
        <a:defRPr sz="2400">
          <a:solidFill>
            <a:schemeClr val="bg1"/>
          </a:solidFill>
          <a:latin typeface="Arial" charset="0"/>
          <a:cs typeface="Arial" charset="0"/>
        </a:defRPr>
      </a:lvl6pPr>
      <a:lvl7pPr marL="914400" algn="l" defTabSz="912813" rtl="0" fontAlgn="base">
        <a:lnSpc>
          <a:spcPct val="85000"/>
        </a:lnSpc>
        <a:spcBef>
          <a:spcPct val="0"/>
        </a:spcBef>
        <a:spcAft>
          <a:spcPct val="0"/>
        </a:spcAft>
        <a:defRPr sz="2400">
          <a:solidFill>
            <a:schemeClr val="bg1"/>
          </a:solidFill>
          <a:latin typeface="Arial" charset="0"/>
          <a:cs typeface="Arial" charset="0"/>
        </a:defRPr>
      </a:lvl7pPr>
      <a:lvl8pPr marL="1371600" algn="l" defTabSz="912813" rtl="0" fontAlgn="base">
        <a:lnSpc>
          <a:spcPct val="85000"/>
        </a:lnSpc>
        <a:spcBef>
          <a:spcPct val="0"/>
        </a:spcBef>
        <a:spcAft>
          <a:spcPct val="0"/>
        </a:spcAft>
        <a:defRPr sz="2400">
          <a:solidFill>
            <a:schemeClr val="bg1"/>
          </a:solidFill>
          <a:latin typeface="Arial" charset="0"/>
          <a:cs typeface="Arial" charset="0"/>
        </a:defRPr>
      </a:lvl8pPr>
      <a:lvl9pPr marL="1828800" algn="l" defTabSz="912813" rtl="0" fontAlgn="base">
        <a:lnSpc>
          <a:spcPct val="85000"/>
        </a:lnSpc>
        <a:spcBef>
          <a:spcPct val="0"/>
        </a:spcBef>
        <a:spcAft>
          <a:spcPct val="0"/>
        </a:spcAft>
        <a:defRPr sz="2400">
          <a:solidFill>
            <a:schemeClr val="bg1"/>
          </a:solidFill>
          <a:latin typeface="Arial" charset="0"/>
          <a:cs typeface="Arial" charset="0"/>
        </a:defRPr>
      </a:lvl9pPr>
    </p:titleStyle>
    <p:bodyStyle>
      <a:lvl1pPr marL="342900" indent="-342900" algn="l" defTabSz="912813" rtl="0" eaLnBrk="0" fontAlgn="base" hangingPunct="0">
        <a:spcBef>
          <a:spcPct val="0"/>
        </a:spcBef>
        <a:spcAft>
          <a:spcPct val="0"/>
        </a:spcAft>
        <a:buClr>
          <a:srgbClr val="8C7F6D"/>
        </a:buClr>
        <a:defRPr sz="1600">
          <a:solidFill>
            <a:srgbClr val="003896"/>
          </a:solidFill>
          <a:latin typeface="+mn-lt"/>
          <a:ea typeface="+mn-ea"/>
          <a:cs typeface="+mn-cs"/>
        </a:defRPr>
      </a:lvl1pPr>
      <a:lvl2pPr marL="147638" indent="-146050" algn="l" defTabSz="912813" rtl="0" eaLnBrk="0" fontAlgn="base" hangingPunct="0">
        <a:spcBef>
          <a:spcPct val="0"/>
        </a:spcBef>
        <a:spcAft>
          <a:spcPct val="0"/>
        </a:spcAft>
        <a:buClr>
          <a:srgbClr val="8C7F6D"/>
        </a:buClr>
        <a:buSzPct val="125000"/>
        <a:buChar char="•"/>
        <a:defRPr sz="1600">
          <a:solidFill>
            <a:srgbClr val="003896"/>
          </a:solidFill>
          <a:latin typeface="+mn-lt"/>
          <a:cs typeface="+mn-cs"/>
        </a:defRPr>
      </a:lvl2pPr>
      <a:lvl3pPr marL="357188" indent="-207963" algn="l" defTabSz="912813" rtl="0" eaLnBrk="0" fontAlgn="base" hangingPunct="0">
        <a:spcBef>
          <a:spcPct val="0"/>
        </a:spcBef>
        <a:spcAft>
          <a:spcPct val="0"/>
        </a:spcAft>
        <a:buClr>
          <a:srgbClr val="8C7F6D"/>
        </a:buClr>
        <a:buSzPct val="125000"/>
        <a:buFont typeface="Arial" charset="0"/>
        <a:buChar char="–"/>
        <a:defRPr sz="1600">
          <a:solidFill>
            <a:srgbClr val="003896"/>
          </a:solidFill>
          <a:latin typeface="+mn-lt"/>
          <a:cs typeface="+mn-cs"/>
        </a:defRPr>
      </a:lvl3pPr>
      <a:lvl4pPr marL="481013" indent="-123825" algn="l" defTabSz="912813" rtl="0" eaLnBrk="0" fontAlgn="base" hangingPunct="0">
        <a:spcBef>
          <a:spcPct val="0"/>
        </a:spcBef>
        <a:spcAft>
          <a:spcPct val="0"/>
        </a:spcAft>
        <a:buClr>
          <a:srgbClr val="8C7F6D"/>
        </a:buClr>
        <a:buChar char="•"/>
        <a:defRPr sz="1600">
          <a:solidFill>
            <a:srgbClr val="003896"/>
          </a:solidFill>
          <a:latin typeface="+mn-lt"/>
          <a:cs typeface="+mn-cs"/>
        </a:defRPr>
      </a:lvl4pPr>
      <a:lvl5pPr marL="657225" indent="-174625" algn="l" defTabSz="912813" rtl="0" eaLnBrk="0" fontAlgn="base" hangingPunct="0">
        <a:spcBef>
          <a:spcPct val="0"/>
        </a:spcBef>
        <a:spcAft>
          <a:spcPct val="0"/>
        </a:spcAft>
        <a:buClr>
          <a:srgbClr val="8C7F6D"/>
        </a:buClr>
        <a:buFont typeface="Arial" charset="0"/>
        <a:buChar char="–"/>
        <a:defRPr sz="1600">
          <a:solidFill>
            <a:srgbClr val="003896"/>
          </a:solidFill>
          <a:latin typeface="+mn-lt"/>
          <a:cs typeface="+mn-cs"/>
        </a:defRPr>
      </a:lvl5pPr>
      <a:lvl6pPr marL="11144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6pPr>
      <a:lvl7pPr marL="15716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7pPr>
      <a:lvl8pPr marL="20288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8pPr>
      <a:lvl9pPr marL="24860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050" name="Rectangle 2" hidden="1"/>
          <p:cNvGraphicFramePr>
            <a:graphicFrameLocks/>
          </p:cNvGraphicFramePr>
          <p:nvPr>
            <p:custDataLst>
              <p:tags r:id="rId1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69054" name="think-cell Slide" r:id="rId44" imgW="0" imgH="0" progId="">
                  <p:embed/>
                </p:oleObj>
              </mc:Choice>
              <mc:Fallback>
                <p:oleObj name="think-cell Slide" r:id="rId44"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051" name="Picture 3"/>
          <p:cNvPicPr>
            <a:picLocks noChangeArrowheads="1"/>
          </p:cNvPicPr>
          <p:nvPr>
            <p:custDataLst>
              <p:tags r:id="rId15"/>
            </p:custDataLst>
          </p:nvPr>
        </p:nvPicPr>
        <p:blipFill>
          <a:blip r:embed="rId45" cstate="print"/>
          <a:srcRect/>
          <a:stretch>
            <a:fillRect/>
          </a:stretch>
        </p:blipFill>
        <p:spPr bwMode="auto">
          <a:xfrm>
            <a:off x="0" y="0"/>
            <a:ext cx="7591425" cy="969963"/>
          </a:xfrm>
          <a:prstGeom prst="rect">
            <a:avLst/>
          </a:prstGeom>
          <a:noFill/>
          <a:ln w="19050">
            <a:noFill/>
            <a:miter lim="800000"/>
            <a:headEnd/>
            <a:tailEnd/>
          </a:ln>
        </p:spPr>
      </p:pic>
      <p:sp>
        <p:nvSpPr>
          <p:cNvPr id="2052" name="McK 1. Slide Placeholder"/>
          <p:cNvSpPr>
            <a:spLocks noGrp="1" noChangeArrowheads="1"/>
          </p:cNvSpPr>
          <p:nvPr>
            <p:ph type="title"/>
            <p:custDataLst>
              <p:tags r:id="rId16"/>
            </p:custDataLst>
          </p:nvPr>
        </p:nvSpPr>
        <p:spPr bwMode="auto">
          <a:xfrm>
            <a:off x="200025" y="328613"/>
            <a:ext cx="6985000" cy="311150"/>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a:t>Click to edit Master title style</a:t>
            </a:r>
          </a:p>
        </p:txBody>
      </p:sp>
      <p:sp>
        <p:nvSpPr>
          <p:cNvPr id="2053" name="Rectangle 5"/>
          <p:cNvSpPr>
            <a:spLocks noGrp="1" noChangeArrowheads="1"/>
          </p:cNvSpPr>
          <p:nvPr>
            <p:ph type="body" idx="1"/>
            <p:custDataLst>
              <p:tags r:id="rId17"/>
            </p:custDataLst>
          </p:nvPr>
        </p:nvSpPr>
        <p:spPr bwMode="auto">
          <a:xfrm>
            <a:off x="438150" y="1890713"/>
            <a:ext cx="6783388" cy="12223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562054" name="Rectangle 6"/>
          <p:cNvSpPr>
            <a:spLocks noGrp="1" noChangeArrowheads="1"/>
          </p:cNvSpPr>
          <p:nvPr>
            <p:ph type="sldNum" sz="quarter" idx="4"/>
            <p:custDataLst>
              <p:tags r:id="rId18"/>
            </p:custDataLst>
          </p:nvPr>
        </p:nvSpPr>
        <p:spPr bwMode="auto">
          <a:xfrm>
            <a:off x="7185025" y="6626225"/>
            <a:ext cx="1651000" cy="15240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lvl1pPr algn="r">
              <a:defRPr sz="1000" b="0">
                <a:solidFill>
                  <a:srgbClr val="83725B"/>
                </a:solidFill>
              </a:defRPr>
            </a:lvl1pPr>
          </a:lstStyle>
          <a:p>
            <a:pPr>
              <a:defRPr/>
            </a:pPr>
            <a:fld id="{44E0870F-2734-43D0-ABF3-BE2D59266257}" type="slidenum">
              <a:rPr lang="en-GB">
                <a:latin typeface="Arial"/>
              </a:rPr>
              <a:pPr>
                <a:defRPr/>
              </a:pPr>
              <a:t>‹#›</a:t>
            </a:fld>
            <a:endParaRPr lang="en-GB" dirty="0">
              <a:latin typeface="Arial"/>
            </a:endParaRPr>
          </a:p>
        </p:txBody>
      </p:sp>
      <p:sp>
        <p:nvSpPr>
          <p:cNvPr id="2055" name="McK 2. Unit of measure" hidden="1"/>
          <p:cNvSpPr txBox="1">
            <a:spLocks noChangeArrowheads="1"/>
          </p:cNvSpPr>
          <p:nvPr>
            <p:custDataLst>
              <p:tags r:id="rId19"/>
            </p:custDataLst>
          </p:nvPr>
        </p:nvSpPr>
        <p:spPr bwMode="auto">
          <a:xfrm>
            <a:off x="200025" y="1014413"/>
            <a:ext cx="6985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895350" eaLnBrk="0" hangingPunct="0">
              <a:defRPr b="1">
                <a:solidFill>
                  <a:schemeClr val="tx1"/>
                </a:solidFill>
                <a:latin typeface="Arial" charset="0"/>
                <a:cs typeface="Arial" charset="0"/>
              </a:defRPr>
            </a:lvl1pPr>
            <a:lvl2pPr marL="742950" indent="-285750" defTabSz="895350" eaLnBrk="0" hangingPunct="0">
              <a:defRPr b="1">
                <a:solidFill>
                  <a:schemeClr val="tx1"/>
                </a:solidFill>
                <a:latin typeface="Arial" charset="0"/>
                <a:cs typeface="Arial" charset="0"/>
              </a:defRPr>
            </a:lvl2pPr>
            <a:lvl3pPr marL="1143000" indent="-228600" defTabSz="895350" eaLnBrk="0" hangingPunct="0">
              <a:defRPr b="1">
                <a:solidFill>
                  <a:schemeClr val="tx1"/>
                </a:solidFill>
                <a:latin typeface="Arial" charset="0"/>
                <a:cs typeface="Arial" charset="0"/>
              </a:defRPr>
            </a:lvl3pPr>
            <a:lvl4pPr marL="1600200" indent="-228600" defTabSz="895350" eaLnBrk="0" hangingPunct="0">
              <a:defRPr b="1">
                <a:solidFill>
                  <a:schemeClr val="tx1"/>
                </a:solidFill>
                <a:latin typeface="Arial" charset="0"/>
                <a:cs typeface="Arial" charset="0"/>
              </a:defRPr>
            </a:lvl4pPr>
            <a:lvl5pPr marL="2057400" indent="-228600" defTabSz="895350" eaLnBrk="0" hangingPunct="0">
              <a:defRPr b="1">
                <a:solidFill>
                  <a:schemeClr val="tx1"/>
                </a:solidFill>
                <a:latin typeface="Arial" charset="0"/>
                <a:cs typeface="Arial" charset="0"/>
              </a:defRPr>
            </a:lvl5pPr>
            <a:lvl6pPr marL="2514600" indent="-228600" defTabSz="895350" eaLnBrk="0" fontAlgn="base" hangingPunct="0">
              <a:spcBef>
                <a:spcPct val="0"/>
              </a:spcBef>
              <a:spcAft>
                <a:spcPct val="0"/>
              </a:spcAft>
              <a:defRPr b="1">
                <a:solidFill>
                  <a:schemeClr val="tx1"/>
                </a:solidFill>
                <a:latin typeface="Arial" charset="0"/>
                <a:cs typeface="Arial" charset="0"/>
              </a:defRPr>
            </a:lvl6pPr>
            <a:lvl7pPr marL="2971800" indent="-228600" defTabSz="895350" eaLnBrk="0" fontAlgn="base" hangingPunct="0">
              <a:spcBef>
                <a:spcPct val="0"/>
              </a:spcBef>
              <a:spcAft>
                <a:spcPct val="0"/>
              </a:spcAft>
              <a:defRPr b="1">
                <a:solidFill>
                  <a:schemeClr val="tx1"/>
                </a:solidFill>
                <a:latin typeface="Arial" charset="0"/>
                <a:cs typeface="Arial" charset="0"/>
              </a:defRPr>
            </a:lvl7pPr>
            <a:lvl8pPr marL="3429000" indent="-228600" defTabSz="895350" eaLnBrk="0" fontAlgn="base" hangingPunct="0">
              <a:spcBef>
                <a:spcPct val="0"/>
              </a:spcBef>
              <a:spcAft>
                <a:spcPct val="0"/>
              </a:spcAft>
              <a:defRPr b="1">
                <a:solidFill>
                  <a:schemeClr val="tx1"/>
                </a:solidFill>
                <a:latin typeface="Arial" charset="0"/>
                <a:cs typeface="Arial" charset="0"/>
              </a:defRPr>
            </a:lvl8pPr>
            <a:lvl9pPr marL="3886200" indent="-228600" defTabSz="895350" eaLnBrk="0" fontAlgn="base" hangingPunct="0">
              <a:spcBef>
                <a:spcPct val="0"/>
              </a:spcBef>
              <a:spcAft>
                <a:spcPct val="0"/>
              </a:spcAft>
              <a:defRPr b="1">
                <a:solidFill>
                  <a:schemeClr val="tx1"/>
                </a:solidFill>
                <a:latin typeface="Arial" charset="0"/>
                <a:cs typeface="Arial" charset="0"/>
              </a:defRPr>
            </a:lvl9pPr>
          </a:lstStyle>
          <a:p>
            <a:pPr eaLnBrk="1" hangingPunct="1">
              <a:defRPr/>
            </a:pPr>
            <a:r>
              <a:rPr lang="en-GB" dirty="0">
                <a:solidFill>
                  <a:srgbClr val="808080"/>
                </a:solidFill>
              </a:rPr>
              <a:t>Unit of measure</a:t>
            </a:r>
          </a:p>
        </p:txBody>
      </p:sp>
      <p:grpSp>
        <p:nvGrpSpPr>
          <p:cNvPr id="2056" name="McK Slide Elements"/>
          <p:cNvGrpSpPr>
            <a:grpSpLocks/>
          </p:cNvGrpSpPr>
          <p:nvPr/>
        </p:nvGrpSpPr>
        <p:grpSpPr bwMode="auto">
          <a:xfrm>
            <a:off x="200025" y="6223000"/>
            <a:ext cx="6985000" cy="349250"/>
            <a:chOff x="126" y="3920"/>
            <a:chExt cx="4400" cy="220"/>
          </a:xfrm>
        </p:grpSpPr>
        <p:sp>
          <p:nvSpPr>
            <p:cNvPr id="2105" name="McK 3. Footnote" hidden="1"/>
            <p:cNvSpPr txBox="1">
              <a:spLocks noChangeArrowheads="1"/>
            </p:cNvSpPr>
            <p:nvPr userDrawn="1"/>
          </p:nvSpPr>
          <p:spPr bwMode="auto">
            <a:xfrm>
              <a:off x="126" y="3920"/>
              <a:ext cx="440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marL="104775" indent="-104775" defTabSz="895350" eaLnBrk="0" hangingPunct="0">
                <a:defRPr b="1">
                  <a:solidFill>
                    <a:schemeClr val="tx1"/>
                  </a:solidFill>
                  <a:latin typeface="Arial" charset="0"/>
                  <a:cs typeface="Arial" charset="0"/>
                </a:defRPr>
              </a:lvl1pPr>
              <a:lvl2pPr marL="742950" indent="-285750" defTabSz="895350" eaLnBrk="0" hangingPunct="0">
                <a:defRPr b="1">
                  <a:solidFill>
                    <a:schemeClr val="tx1"/>
                  </a:solidFill>
                  <a:latin typeface="Arial" charset="0"/>
                  <a:cs typeface="Arial" charset="0"/>
                </a:defRPr>
              </a:lvl2pPr>
              <a:lvl3pPr marL="1143000" indent="-228600" defTabSz="895350" eaLnBrk="0" hangingPunct="0">
                <a:defRPr b="1">
                  <a:solidFill>
                    <a:schemeClr val="tx1"/>
                  </a:solidFill>
                  <a:latin typeface="Arial" charset="0"/>
                  <a:cs typeface="Arial" charset="0"/>
                </a:defRPr>
              </a:lvl3pPr>
              <a:lvl4pPr marL="1600200" indent="-228600" defTabSz="895350" eaLnBrk="0" hangingPunct="0">
                <a:defRPr b="1">
                  <a:solidFill>
                    <a:schemeClr val="tx1"/>
                  </a:solidFill>
                  <a:latin typeface="Arial" charset="0"/>
                  <a:cs typeface="Arial" charset="0"/>
                </a:defRPr>
              </a:lvl4pPr>
              <a:lvl5pPr marL="2057400" indent="-228600" defTabSz="895350" eaLnBrk="0" hangingPunct="0">
                <a:defRPr b="1">
                  <a:solidFill>
                    <a:schemeClr val="tx1"/>
                  </a:solidFill>
                  <a:latin typeface="Arial" charset="0"/>
                  <a:cs typeface="Arial" charset="0"/>
                </a:defRPr>
              </a:lvl5pPr>
              <a:lvl6pPr marL="2514600" indent="-228600" defTabSz="895350" eaLnBrk="0" fontAlgn="base" hangingPunct="0">
                <a:spcBef>
                  <a:spcPct val="0"/>
                </a:spcBef>
                <a:spcAft>
                  <a:spcPct val="0"/>
                </a:spcAft>
                <a:defRPr b="1">
                  <a:solidFill>
                    <a:schemeClr val="tx1"/>
                  </a:solidFill>
                  <a:latin typeface="Arial" charset="0"/>
                  <a:cs typeface="Arial" charset="0"/>
                </a:defRPr>
              </a:lvl6pPr>
              <a:lvl7pPr marL="2971800" indent="-228600" defTabSz="895350" eaLnBrk="0" fontAlgn="base" hangingPunct="0">
                <a:spcBef>
                  <a:spcPct val="0"/>
                </a:spcBef>
                <a:spcAft>
                  <a:spcPct val="0"/>
                </a:spcAft>
                <a:defRPr b="1">
                  <a:solidFill>
                    <a:schemeClr val="tx1"/>
                  </a:solidFill>
                  <a:latin typeface="Arial" charset="0"/>
                  <a:cs typeface="Arial" charset="0"/>
                </a:defRPr>
              </a:lvl7pPr>
              <a:lvl8pPr marL="3429000" indent="-228600" defTabSz="895350" eaLnBrk="0" fontAlgn="base" hangingPunct="0">
                <a:spcBef>
                  <a:spcPct val="0"/>
                </a:spcBef>
                <a:spcAft>
                  <a:spcPct val="0"/>
                </a:spcAft>
                <a:defRPr b="1">
                  <a:solidFill>
                    <a:schemeClr val="tx1"/>
                  </a:solidFill>
                  <a:latin typeface="Arial" charset="0"/>
                  <a:cs typeface="Arial" charset="0"/>
                </a:defRPr>
              </a:lvl8pPr>
              <a:lvl9pPr marL="3886200" indent="-228600" defTabSz="895350" eaLnBrk="0" fontAlgn="base" hangingPunct="0">
                <a:spcBef>
                  <a:spcPct val="0"/>
                </a:spcBef>
                <a:spcAft>
                  <a:spcPct val="0"/>
                </a:spcAft>
                <a:defRPr b="1">
                  <a:solidFill>
                    <a:schemeClr val="tx1"/>
                  </a:solidFill>
                  <a:latin typeface="Arial" charset="0"/>
                  <a:cs typeface="Arial" charset="0"/>
                </a:defRPr>
              </a:lvl9pPr>
            </a:lstStyle>
            <a:p>
              <a:pPr eaLnBrk="1" hangingPunct="1">
                <a:defRPr/>
              </a:pPr>
              <a:r>
                <a:rPr lang="en-GB" sz="1000" b="0" dirty="0">
                  <a:solidFill>
                    <a:srgbClr val="003896"/>
                  </a:solidFill>
                </a:rPr>
                <a:t>1 Footnote</a:t>
              </a:r>
            </a:p>
          </p:txBody>
        </p:sp>
        <p:sp>
          <p:nvSpPr>
            <p:cNvPr id="2106" name="McK 4. Source" hidden="1"/>
            <p:cNvSpPr>
              <a:spLocks noChangeArrowheads="1"/>
            </p:cNvSpPr>
            <p:nvPr userDrawn="1"/>
          </p:nvSpPr>
          <p:spPr bwMode="auto">
            <a:xfrm>
              <a:off x="126" y="4044"/>
              <a:ext cx="4400" cy="96"/>
            </a:xfrm>
            <a:prstGeom prst="rect">
              <a:avLst/>
            </a:prstGeom>
            <a:noFill/>
            <a:ln w="9525">
              <a:noFill/>
              <a:miter lim="800000"/>
              <a:headEnd/>
              <a:tailEnd/>
            </a:ln>
          </p:spPr>
          <p:txBody>
            <a:bodyPr lIns="0" tIns="0" rIns="0" bIns="0"/>
            <a:lstStyle/>
            <a:p>
              <a:pPr marL="609600" indent="-609600" defTabSz="895350">
                <a:tabLst>
                  <a:tab pos="612775" algn="l"/>
                </a:tabLst>
              </a:pPr>
              <a:r>
                <a:rPr lang="en-GB" sz="1000" dirty="0">
                  <a:solidFill>
                    <a:srgbClr val="003896"/>
                  </a:solidFill>
                  <a:latin typeface="Arial"/>
                </a:rPr>
                <a:t>SOURCE: Source</a:t>
              </a:r>
            </a:p>
          </p:txBody>
        </p:sp>
      </p:grpSp>
      <p:grpSp>
        <p:nvGrpSpPr>
          <p:cNvPr id="2057" name="LegendBoxes" hidden="1"/>
          <p:cNvGrpSpPr>
            <a:grpSpLocks/>
          </p:cNvGrpSpPr>
          <p:nvPr>
            <p:custDataLst>
              <p:tags r:id="rId20"/>
            </p:custDataLst>
          </p:nvPr>
        </p:nvGrpSpPr>
        <p:grpSpPr bwMode="auto">
          <a:xfrm>
            <a:off x="7993063" y="1014413"/>
            <a:ext cx="842962" cy="976312"/>
            <a:chOff x="3394" y="519"/>
            <a:chExt cx="531" cy="615"/>
          </a:xfrm>
        </p:grpSpPr>
        <p:sp>
          <p:nvSpPr>
            <p:cNvPr id="2097" name="LegendRectangle1" hidden="1"/>
            <p:cNvSpPr>
              <a:spLocks noChangeArrowheads="1"/>
            </p:cNvSpPr>
            <p:nvPr userDrawn="1"/>
          </p:nvSpPr>
          <p:spPr bwMode="auto">
            <a:xfrm>
              <a:off x="3394" y="526"/>
              <a:ext cx="104" cy="101"/>
            </a:xfrm>
            <a:prstGeom prst="rect">
              <a:avLst/>
            </a:prstGeom>
            <a:solidFill>
              <a:schemeClr val="accent1"/>
            </a:solidFill>
            <a:ln w="9525">
              <a:solidFill>
                <a:srgbClr val="808080"/>
              </a:solidFill>
              <a:miter lim="800000"/>
              <a:headEnd/>
              <a:tailEnd/>
            </a:ln>
          </p:spPr>
          <p:txBody>
            <a:bodyPr wrap="none" anchor="ctr"/>
            <a:lstStyle/>
            <a:p>
              <a:endParaRPr lang="en-GB" sz="1800" b="1" dirty="0">
                <a:solidFill>
                  <a:srgbClr val="003896"/>
                </a:solidFill>
                <a:latin typeface="Arial"/>
              </a:endParaRPr>
            </a:p>
          </p:txBody>
        </p:sp>
        <p:sp>
          <p:nvSpPr>
            <p:cNvPr id="2098" name="LegendRectangle2" hidden="1"/>
            <p:cNvSpPr>
              <a:spLocks noChangeArrowheads="1"/>
            </p:cNvSpPr>
            <p:nvPr userDrawn="1"/>
          </p:nvSpPr>
          <p:spPr bwMode="auto">
            <a:xfrm>
              <a:off x="3394" y="693"/>
              <a:ext cx="104" cy="101"/>
            </a:xfrm>
            <a:prstGeom prst="rect">
              <a:avLst/>
            </a:prstGeom>
            <a:solidFill>
              <a:schemeClr val="accent2"/>
            </a:solidFill>
            <a:ln w="9525">
              <a:solidFill>
                <a:srgbClr val="808080"/>
              </a:solidFill>
              <a:miter lim="800000"/>
              <a:headEnd/>
              <a:tailEnd/>
            </a:ln>
          </p:spPr>
          <p:txBody>
            <a:bodyPr wrap="none" anchor="ctr"/>
            <a:lstStyle/>
            <a:p>
              <a:endParaRPr lang="en-GB" sz="1800" b="1" dirty="0">
                <a:solidFill>
                  <a:srgbClr val="003896"/>
                </a:solidFill>
                <a:latin typeface="Arial"/>
              </a:endParaRPr>
            </a:p>
          </p:txBody>
        </p:sp>
        <p:sp>
          <p:nvSpPr>
            <p:cNvPr id="2099" name="LegendRectangle3" hidden="1"/>
            <p:cNvSpPr>
              <a:spLocks noChangeArrowheads="1"/>
            </p:cNvSpPr>
            <p:nvPr userDrawn="1"/>
          </p:nvSpPr>
          <p:spPr bwMode="auto">
            <a:xfrm>
              <a:off x="3394" y="860"/>
              <a:ext cx="104" cy="101"/>
            </a:xfrm>
            <a:prstGeom prst="rect">
              <a:avLst/>
            </a:prstGeom>
            <a:solidFill>
              <a:schemeClr val="hlink"/>
            </a:solidFill>
            <a:ln w="9525">
              <a:solidFill>
                <a:srgbClr val="808080"/>
              </a:solidFill>
              <a:miter lim="800000"/>
              <a:headEnd/>
              <a:tailEnd/>
            </a:ln>
          </p:spPr>
          <p:txBody>
            <a:bodyPr wrap="none" anchor="ctr"/>
            <a:lstStyle/>
            <a:p>
              <a:endParaRPr lang="en-GB" sz="1800" b="1" dirty="0">
                <a:solidFill>
                  <a:srgbClr val="003896"/>
                </a:solidFill>
                <a:latin typeface="Arial"/>
              </a:endParaRPr>
            </a:p>
          </p:txBody>
        </p:sp>
        <p:sp>
          <p:nvSpPr>
            <p:cNvPr id="2100" name="LegendRectangle4" hidden="1"/>
            <p:cNvSpPr>
              <a:spLocks noChangeArrowheads="1"/>
            </p:cNvSpPr>
            <p:nvPr userDrawn="1"/>
          </p:nvSpPr>
          <p:spPr bwMode="auto">
            <a:xfrm>
              <a:off x="3394" y="1027"/>
              <a:ext cx="104" cy="101"/>
            </a:xfrm>
            <a:prstGeom prst="rect">
              <a:avLst/>
            </a:prstGeom>
            <a:solidFill>
              <a:schemeClr val="folHlink"/>
            </a:solidFill>
            <a:ln w="9525">
              <a:solidFill>
                <a:srgbClr val="808080"/>
              </a:solidFill>
              <a:miter lim="800000"/>
              <a:headEnd/>
              <a:tailEnd/>
            </a:ln>
          </p:spPr>
          <p:txBody>
            <a:bodyPr wrap="none" anchor="ctr"/>
            <a:lstStyle/>
            <a:p>
              <a:endParaRPr lang="en-GB" sz="1800" b="1" dirty="0">
                <a:solidFill>
                  <a:srgbClr val="003896"/>
                </a:solidFill>
                <a:latin typeface="Arial"/>
              </a:endParaRPr>
            </a:p>
          </p:txBody>
        </p:sp>
        <p:sp>
          <p:nvSpPr>
            <p:cNvPr id="2101" name="Legend1" hidden="1"/>
            <p:cNvSpPr>
              <a:spLocks noChangeArrowheads="1"/>
            </p:cNvSpPr>
            <p:nvPr userDrawn="1"/>
          </p:nvSpPr>
          <p:spPr bwMode="auto">
            <a:xfrm>
              <a:off x="3554" y="519"/>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latin typeface="Arial"/>
                </a:rPr>
                <a:t>Legend1</a:t>
              </a:r>
            </a:p>
          </p:txBody>
        </p:sp>
        <p:sp>
          <p:nvSpPr>
            <p:cNvPr id="2102" name="Legend2" hidden="1"/>
            <p:cNvSpPr>
              <a:spLocks noChangeArrowheads="1"/>
            </p:cNvSpPr>
            <p:nvPr userDrawn="1"/>
          </p:nvSpPr>
          <p:spPr bwMode="auto">
            <a:xfrm>
              <a:off x="3554" y="684"/>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latin typeface="Arial"/>
                </a:rPr>
                <a:t>Legend2</a:t>
              </a:r>
            </a:p>
          </p:txBody>
        </p:sp>
        <p:sp>
          <p:nvSpPr>
            <p:cNvPr id="2103" name="Legend3" hidden="1"/>
            <p:cNvSpPr>
              <a:spLocks noChangeArrowheads="1"/>
            </p:cNvSpPr>
            <p:nvPr userDrawn="1"/>
          </p:nvSpPr>
          <p:spPr bwMode="auto">
            <a:xfrm>
              <a:off x="3554" y="849"/>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latin typeface="Arial"/>
                </a:rPr>
                <a:t>Legend3</a:t>
              </a:r>
            </a:p>
          </p:txBody>
        </p:sp>
        <p:sp>
          <p:nvSpPr>
            <p:cNvPr id="2104" name="Legend4" hidden="1"/>
            <p:cNvSpPr>
              <a:spLocks noChangeArrowheads="1"/>
            </p:cNvSpPr>
            <p:nvPr userDrawn="1"/>
          </p:nvSpPr>
          <p:spPr bwMode="auto">
            <a:xfrm>
              <a:off x="3554" y="1019"/>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latin typeface="Arial"/>
                </a:rPr>
                <a:t>Legend4</a:t>
              </a:r>
            </a:p>
          </p:txBody>
        </p:sp>
      </p:grpSp>
      <p:grpSp>
        <p:nvGrpSpPr>
          <p:cNvPr id="2058" name="LegendLines" hidden="1"/>
          <p:cNvGrpSpPr>
            <a:grpSpLocks/>
          </p:cNvGrpSpPr>
          <p:nvPr>
            <p:custDataLst>
              <p:tags r:id="rId21"/>
            </p:custDataLst>
          </p:nvPr>
        </p:nvGrpSpPr>
        <p:grpSpPr bwMode="auto">
          <a:xfrm>
            <a:off x="7675563" y="1014413"/>
            <a:ext cx="1160462" cy="706437"/>
            <a:chOff x="2411" y="2750"/>
            <a:chExt cx="731" cy="445"/>
          </a:xfrm>
        </p:grpSpPr>
        <p:sp>
          <p:nvSpPr>
            <p:cNvPr id="2091" name="LineLegend1" hidden="1"/>
            <p:cNvSpPr>
              <a:spLocks noChangeShapeType="1"/>
            </p:cNvSpPr>
            <p:nvPr/>
          </p:nvSpPr>
          <p:spPr bwMode="auto">
            <a:xfrm>
              <a:off x="2411" y="2807"/>
              <a:ext cx="288" cy="0"/>
            </a:xfrm>
            <a:prstGeom prst="line">
              <a:avLst/>
            </a:prstGeom>
            <a:noFill/>
            <a:ln w="28575">
              <a:solidFill>
                <a:schemeClr val="tx1"/>
              </a:solidFill>
              <a:round/>
              <a:headEnd/>
              <a:tailEnd/>
            </a:ln>
          </p:spPr>
          <p:txBody>
            <a:bodyPr/>
            <a:lstStyle/>
            <a:p>
              <a:endParaRPr lang="en-ZA" sz="1800" b="1" dirty="0">
                <a:solidFill>
                  <a:srgbClr val="003896"/>
                </a:solidFill>
                <a:latin typeface="Arial"/>
              </a:endParaRPr>
            </a:p>
          </p:txBody>
        </p:sp>
        <p:sp>
          <p:nvSpPr>
            <p:cNvPr id="2092" name="LineLegend2" hidden="1"/>
            <p:cNvSpPr>
              <a:spLocks noChangeShapeType="1"/>
            </p:cNvSpPr>
            <p:nvPr/>
          </p:nvSpPr>
          <p:spPr bwMode="auto">
            <a:xfrm>
              <a:off x="2411" y="2972"/>
              <a:ext cx="288" cy="0"/>
            </a:xfrm>
            <a:prstGeom prst="line">
              <a:avLst/>
            </a:prstGeom>
            <a:noFill/>
            <a:ln w="28575">
              <a:solidFill>
                <a:schemeClr val="tx1"/>
              </a:solidFill>
              <a:prstDash val="dash"/>
              <a:round/>
              <a:headEnd/>
              <a:tailEnd/>
            </a:ln>
          </p:spPr>
          <p:txBody>
            <a:bodyPr/>
            <a:lstStyle/>
            <a:p>
              <a:endParaRPr lang="en-ZA" sz="1800" b="1" dirty="0">
                <a:solidFill>
                  <a:srgbClr val="003896"/>
                </a:solidFill>
                <a:latin typeface="Arial"/>
              </a:endParaRPr>
            </a:p>
          </p:txBody>
        </p:sp>
        <p:sp>
          <p:nvSpPr>
            <p:cNvPr id="2093" name="LineLegend3" hidden="1"/>
            <p:cNvSpPr>
              <a:spLocks noChangeShapeType="1"/>
            </p:cNvSpPr>
            <p:nvPr/>
          </p:nvSpPr>
          <p:spPr bwMode="auto">
            <a:xfrm>
              <a:off x="2411" y="3137"/>
              <a:ext cx="288" cy="0"/>
            </a:xfrm>
            <a:prstGeom prst="line">
              <a:avLst/>
            </a:prstGeom>
            <a:noFill/>
            <a:ln w="28575">
              <a:solidFill>
                <a:schemeClr val="tx1"/>
              </a:solidFill>
              <a:prstDash val="sysDot"/>
              <a:round/>
              <a:headEnd/>
              <a:tailEnd/>
            </a:ln>
          </p:spPr>
          <p:txBody>
            <a:bodyPr/>
            <a:lstStyle/>
            <a:p>
              <a:endParaRPr lang="en-ZA" sz="1800" b="1" dirty="0">
                <a:solidFill>
                  <a:srgbClr val="003896"/>
                </a:solidFill>
                <a:latin typeface="Arial"/>
              </a:endParaRPr>
            </a:p>
          </p:txBody>
        </p:sp>
        <p:sp>
          <p:nvSpPr>
            <p:cNvPr id="2094" name="Legend1" hidden="1"/>
            <p:cNvSpPr>
              <a:spLocks noChangeArrowheads="1"/>
            </p:cNvSpPr>
            <p:nvPr userDrawn="1"/>
          </p:nvSpPr>
          <p:spPr bwMode="auto">
            <a:xfrm>
              <a:off x="2771" y="2750"/>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latin typeface="Arial"/>
                </a:rPr>
                <a:t>Legend1</a:t>
              </a:r>
            </a:p>
          </p:txBody>
        </p:sp>
        <p:sp>
          <p:nvSpPr>
            <p:cNvPr id="2095" name="Legend2" hidden="1"/>
            <p:cNvSpPr>
              <a:spLocks noChangeArrowheads="1"/>
            </p:cNvSpPr>
            <p:nvPr userDrawn="1"/>
          </p:nvSpPr>
          <p:spPr bwMode="auto">
            <a:xfrm>
              <a:off x="2771" y="2915"/>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latin typeface="Arial"/>
                </a:rPr>
                <a:t>Legend2</a:t>
              </a:r>
            </a:p>
          </p:txBody>
        </p:sp>
        <p:sp>
          <p:nvSpPr>
            <p:cNvPr id="2096" name="Legend3" hidden="1"/>
            <p:cNvSpPr>
              <a:spLocks noChangeArrowheads="1"/>
            </p:cNvSpPr>
            <p:nvPr userDrawn="1"/>
          </p:nvSpPr>
          <p:spPr bwMode="auto">
            <a:xfrm>
              <a:off x="2771" y="3080"/>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latin typeface="Arial"/>
                </a:rPr>
                <a:t>Legend3</a:t>
              </a:r>
            </a:p>
          </p:txBody>
        </p:sp>
      </p:grpSp>
      <p:grpSp>
        <p:nvGrpSpPr>
          <p:cNvPr id="2059" name="LegendMoons" hidden="1"/>
          <p:cNvGrpSpPr>
            <a:grpSpLocks/>
          </p:cNvGrpSpPr>
          <p:nvPr>
            <p:custDataLst>
              <p:tags r:id="rId22"/>
            </p:custDataLst>
          </p:nvPr>
        </p:nvGrpSpPr>
        <p:grpSpPr bwMode="auto">
          <a:xfrm>
            <a:off x="7913688" y="1014413"/>
            <a:ext cx="922337" cy="1306512"/>
            <a:chOff x="1104" y="2704"/>
            <a:chExt cx="581" cy="823"/>
          </a:xfrm>
        </p:grpSpPr>
        <p:grpSp>
          <p:nvGrpSpPr>
            <p:cNvPr id="2071" name="MoonLegend1" hidden="1"/>
            <p:cNvGrpSpPr>
              <a:grpSpLocks noChangeAspect="1"/>
            </p:cNvGrpSpPr>
            <p:nvPr>
              <p:custDataLst>
                <p:tags r:id="rId29"/>
              </p:custDataLst>
            </p:nvPr>
          </p:nvGrpSpPr>
          <p:grpSpPr bwMode="auto">
            <a:xfrm>
              <a:off x="1104" y="2704"/>
              <a:ext cx="132" cy="132"/>
              <a:chOff x="4533" y="183"/>
              <a:chExt cx="144" cy="144"/>
            </a:xfrm>
          </p:grpSpPr>
          <p:sp>
            <p:nvSpPr>
              <p:cNvPr id="2089" name="Oval 29" hidden="1"/>
              <p:cNvSpPr>
                <a:spLocks noChangeAspect="1" noChangeArrowheads="1"/>
              </p:cNvSpPr>
              <p:nvPr>
                <p:custDataLst>
                  <p:tags r:id="rId42"/>
                </p:custDataLst>
              </p:nvPr>
            </p:nvSpPr>
            <p:spPr bwMode="blackWhite">
              <a:xfrm>
                <a:off x="4533" y="183"/>
                <a:ext cx="144" cy="144"/>
              </a:xfrm>
              <a:prstGeom prst="ellipse">
                <a:avLst/>
              </a:prstGeom>
              <a:solidFill>
                <a:schemeClr val="accent1"/>
              </a:solidFill>
              <a:ln w="9525">
                <a:solidFill>
                  <a:schemeClr val="tx1"/>
                </a:solidFill>
                <a:round/>
                <a:headEnd/>
                <a:tailEnd/>
              </a:ln>
            </p:spPr>
            <p:txBody>
              <a:bodyPr wrap="none" anchor="ctr"/>
              <a:lstStyle/>
              <a:p>
                <a:endParaRPr lang="en-GB" sz="1800" b="1" dirty="0">
                  <a:solidFill>
                    <a:srgbClr val="003896"/>
                  </a:solidFill>
                  <a:latin typeface="Arial"/>
                </a:endParaRPr>
              </a:p>
            </p:txBody>
          </p:sp>
          <p:sp>
            <p:nvSpPr>
              <p:cNvPr id="2090" name="Arc 30" hidden="1"/>
              <p:cNvSpPr>
                <a:spLocks noChangeAspect="1"/>
              </p:cNvSpPr>
              <p:nvPr>
                <p:custDataLst>
                  <p:tags r:id="rId43"/>
                </p:custDataLst>
              </p:nvPr>
            </p:nvSpPr>
            <p:spPr bwMode="black">
              <a:xfrm>
                <a:off x="4533" y="183"/>
                <a:ext cx="144" cy="144"/>
              </a:xfrm>
              <a:custGeom>
                <a:avLst/>
                <a:gdLst>
                  <a:gd name="T0" fmla="*/ 0 w 43200"/>
                  <a:gd name="T1" fmla="*/ 0 h 43200"/>
                  <a:gd name="T2" fmla="*/ 0 w 43200"/>
                  <a:gd name="T3" fmla="*/ 0 h 43200"/>
                  <a:gd name="T4" fmla="*/ 0 w 43200"/>
                  <a:gd name="T5" fmla="*/ 0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21599" y="0"/>
                    </a:moveTo>
                  </a:path>
                  <a:path w="43200" h="43200" stroke="0" extrusionOk="0">
                    <a:moveTo>
                      <a:pt x="21599" y="0"/>
                    </a:moveTo>
                    <a:lnTo>
                      <a:pt x="21600" y="21600"/>
                    </a:lnTo>
                    <a:lnTo>
                      <a:pt x="21599" y="0"/>
                    </a:lnTo>
                    <a:close/>
                  </a:path>
                </a:pathLst>
              </a:custGeom>
              <a:solidFill>
                <a:schemeClr val="folHlink"/>
              </a:solidFill>
              <a:ln w="9525">
                <a:solidFill>
                  <a:schemeClr val="tx1"/>
                </a:solidFill>
                <a:round/>
                <a:headEnd/>
                <a:tailEnd/>
              </a:ln>
            </p:spPr>
            <p:txBody>
              <a:bodyPr wrap="none" anchor="ctr"/>
              <a:lstStyle/>
              <a:p>
                <a:endParaRPr lang="en-ZA" sz="1800" b="1" dirty="0">
                  <a:solidFill>
                    <a:srgbClr val="003896"/>
                  </a:solidFill>
                  <a:latin typeface="Arial"/>
                </a:endParaRPr>
              </a:p>
            </p:txBody>
          </p:sp>
        </p:grpSp>
        <p:grpSp>
          <p:nvGrpSpPr>
            <p:cNvPr id="2072" name="MoonLegend2" hidden="1"/>
            <p:cNvGrpSpPr>
              <a:grpSpLocks noChangeAspect="1"/>
            </p:cNvGrpSpPr>
            <p:nvPr>
              <p:custDataLst>
                <p:tags r:id="rId30"/>
              </p:custDataLst>
            </p:nvPr>
          </p:nvGrpSpPr>
          <p:grpSpPr bwMode="auto">
            <a:xfrm>
              <a:off x="1104" y="2876"/>
              <a:ext cx="132" cy="132"/>
              <a:chOff x="1694" y="2044"/>
              <a:chExt cx="160" cy="160"/>
            </a:xfrm>
          </p:grpSpPr>
          <p:sp>
            <p:nvSpPr>
              <p:cNvPr id="2087" name="Oval 32" hidden="1"/>
              <p:cNvSpPr>
                <a:spLocks noChangeAspect="1" noChangeArrowheads="1"/>
              </p:cNvSpPr>
              <p:nvPr>
                <p:custDataLst>
                  <p:tags r:id="rId40"/>
                </p:custDataLst>
              </p:nvPr>
            </p:nvSpPr>
            <p:spPr bwMode="blackWhite">
              <a:xfrm>
                <a:off x="1694" y="2044"/>
                <a:ext cx="160" cy="160"/>
              </a:xfrm>
              <a:prstGeom prst="ellipse">
                <a:avLst/>
              </a:prstGeom>
              <a:solidFill>
                <a:schemeClr val="accent1"/>
              </a:solidFill>
              <a:ln w="9525">
                <a:solidFill>
                  <a:schemeClr val="tx1"/>
                </a:solidFill>
                <a:round/>
                <a:headEnd/>
                <a:tailEnd/>
              </a:ln>
            </p:spPr>
            <p:txBody>
              <a:bodyPr wrap="none" anchor="ctr"/>
              <a:lstStyle/>
              <a:p>
                <a:endParaRPr lang="en-GB" sz="1800" b="1" dirty="0">
                  <a:solidFill>
                    <a:srgbClr val="003896"/>
                  </a:solidFill>
                  <a:latin typeface="Arial"/>
                </a:endParaRPr>
              </a:p>
            </p:txBody>
          </p:sp>
          <p:sp>
            <p:nvSpPr>
              <p:cNvPr id="2088" name="Arc 33" hidden="1"/>
              <p:cNvSpPr>
                <a:spLocks noChangeAspect="1"/>
              </p:cNvSpPr>
              <p:nvPr>
                <p:custDataLst>
                  <p:tags r:id="rId41"/>
                </p:custDataLst>
              </p:nvPr>
            </p:nvSpPr>
            <p:spPr bwMode="black">
              <a:xfrm>
                <a:off x="1774" y="2044"/>
                <a:ext cx="80" cy="8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chemeClr val="folHlink"/>
              </a:solidFill>
              <a:ln w="9525">
                <a:solidFill>
                  <a:schemeClr val="tx1"/>
                </a:solidFill>
                <a:round/>
                <a:headEnd/>
                <a:tailEnd/>
              </a:ln>
            </p:spPr>
            <p:txBody>
              <a:bodyPr wrap="none" anchor="ctr"/>
              <a:lstStyle/>
              <a:p>
                <a:endParaRPr lang="en-ZA" sz="1800" b="1" dirty="0">
                  <a:solidFill>
                    <a:srgbClr val="003896"/>
                  </a:solidFill>
                  <a:latin typeface="Arial"/>
                </a:endParaRPr>
              </a:p>
            </p:txBody>
          </p:sp>
        </p:grpSp>
        <p:grpSp>
          <p:nvGrpSpPr>
            <p:cNvPr id="2073" name="MoonLegend3" hidden="1"/>
            <p:cNvGrpSpPr>
              <a:grpSpLocks noChangeAspect="1"/>
            </p:cNvGrpSpPr>
            <p:nvPr>
              <p:custDataLst>
                <p:tags r:id="rId31"/>
              </p:custDataLst>
            </p:nvPr>
          </p:nvGrpSpPr>
          <p:grpSpPr bwMode="auto">
            <a:xfrm>
              <a:off x="1104" y="3049"/>
              <a:ext cx="132" cy="132"/>
              <a:chOff x="4495" y="897"/>
              <a:chExt cx="160" cy="160"/>
            </a:xfrm>
          </p:grpSpPr>
          <p:sp>
            <p:nvSpPr>
              <p:cNvPr id="2085" name="Oval 35" hidden="1"/>
              <p:cNvSpPr>
                <a:spLocks noChangeAspect="1" noChangeArrowheads="1"/>
              </p:cNvSpPr>
              <p:nvPr>
                <p:custDataLst>
                  <p:tags r:id="rId38"/>
                </p:custDataLst>
              </p:nvPr>
            </p:nvSpPr>
            <p:spPr bwMode="blackWhite">
              <a:xfrm>
                <a:off x="4495" y="897"/>
                <a:ext cx="160" cy="160"/>
              </a:xfrm>
              <a:prstGeom prst="ellipse">
                <a:avLst/>
              </a:prstGeom>
              <a:solidFill>
                <a:schemeClr val="accent1"/>
              </a:solidFill>
              <a:ln w="9525">
                <a:solidFill>
                  <a:schemeClr val="tx1"/>
                </a:solidFill>
                <a:round/>
                <a:headEnd/>
                <a:tailEnd/>
              </a:ln>
            </p:spPr>
            <p:txBody>
              <a:bodyPr wrap="none" anchor="ctr"/>
              <a:lstStyle/>
              <a:p>
                <a:endParaRPr lang="en-GB" sz="1800" b="1" dirty="0">
                  <a:solidFill>
                    <a:srgbClr val="003896"/>
                  </a:solidFill>
                  <a:latin typeface="Arial"/>
                </a:endParaRPr>
              </a:p>
            </p:txBody>
          </p:sp>
          <p:sp>
            <p:nvSpPr>
              <p:cNvPr id="2086" name="Arc 36" hidden="1"/>
              <p:cNvSpPr>
                <a:spLocks noChangeAspect="1"/>
              </p:cNvSpPr>
              <p:nvPr>
                <p:custDataLst>
                  <p:tags r:id="rId39"/>
                </p:custDataLst>
              </p:nvPr>
            </p:nvSpPr>
            <p:spPr bwMode="black">
              <a:xfrm>
                <a:off x="4575" y="897"/>
                <a:ext cx="80" cy="160"/>
              </a:xfrm>
              <a:custGeom>
                <a:avLst/>
                <a:gdLst>
                  <a:gd name="T0" fmla="*/ 0 w 21600"/>
                  <a:gd name="T1" fmla="*/ 0 h 43200"/>
                  <a:gd name="T2" fmla="*/ 0 w 21600"/>
                  <a:gd name="T3" fmla="*/ 0 h 43200"/>
                  <a:gd name="T4" fmla="*/ 0 w 21600"/>
                  <a:gd name="T5" fmla="*/ 0 h 43200"/>
                  <a:gd name="T6" fmla="*/ 0 60000 65536"/>
                  <a:gd name="T7" fmla="*/ 0 60000 65536"/>
                  <a:gd name="T8" fmla="*/ 0 60000 65536"/>
                </a:gdLst>
                <a:ahLst/>
                <a:cxnLst>
                  <a:cxn ang="T6">
                    <a:pos x="T0" y="T1"/>
                  </a:cxn>
                  <a:cxn ang="T7">
                    <a:pos x="T2" y="T3"/>
                  </a:cxn>
                  <a:cxn ang="T8">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lnTo>
                      <a:pt x="-1" y="0"/>
                    </a:lnTo>
                    <a:close/>
                  </a:path>
                </a:pathLst>
              </a:custGeom>
              <a:solidFill>
                <a:schemeClr val="folHlink"/>
              </a:solidFill>
              <a:ln w="9525">
                <a:solidFill>
                  <a:schemeClr val="tx1"/>
                </a:solidFill>
                <a:round/>
                <a:headEnd/>
                <a:tailEnd/>
              </a:ln>
            </p:spPr>
            <p:txBody>
              <a:bodyPr wrap="none" anchor="ctr"/>
              <a:lstStyle/>
              <a:p>
                <a:endParaRPr lang="en-ZA" sz="1800" b="1" dirty="0">
                  <a:solidFill>
                    <a:srgbClr val="003896"/>
                  </a:solidFill>
                  <a:latin typeface="Arial"/>
                </a:endParaRPr>
              </a:p>
            </p:txBody>
          </p:sp>
        </p:grpSp>
        <p:grpSp>
          <p:nvGrpSpPr>
            <p:cNvPr id="2074" name="MoonLegend4" hidden="1"/>
            <p:cNvGrpSpPr>
              <a:grpSpLocks noChangeAspect="1"/>
            </p:cNvGrpSpPr>
            <p:nvPr>
              <p:custDataLst>
                <p:tags r:id="rId32"/>
              </p:custDataLst>
            </p:nvPr>
          </p:nvGrpSpPr>
          <p:grpSpPr bwMode="auto">
            <a:xfrm>
              <a:off x="1104" y="3222"/>
              <a:ext cx="132" cy="132"/>
              <a:chOff x="4495" y="1198"/>
              <a:chExt cx="160" cy="160"/>
            </a:xfrm>
          </p:grpSpPr>
          <p:sp>
            <p:nvSpPr>
              <p:cNvPr id="2083" name="Oval 38" hidden="1"/>
              <p:cNvSpPr>
                <a:spLocks noChangeAspect="1" noChangeArrowheads="1"/>
              </p:cNvSpPr>
              <p:nvPr>
                <p:custDataLst>
                  <p:tags r:id="rId36"/>
                </p:custDataLst>
              </p:nvPr>
            </p:nvSpPr>
            <p:spPr bwMode="blackWhite">
              <a:xfrm>
                <a:off x="4495" y="1198"/>
                <a:ext cx="160" cy="160"/>
              </a:xfrm>
              <a:prstGeom prst="ellipse">
                <a:avLst/>
              </a:prstGeom>
              <a:solidFill>
                <a:schemeClr val="accent1"/>
              </a:solidFill>
              <a:ln w="9525">
                <a:solidFill>
                  <a:schemeClr val="tx1"/>
                </a:solidFill>
                <a:round/>
                <a:headEnd/>
                <a:tailEnd/>
              </a:ln>
            </p:spPr>
            <p:txBody>
              <a:bodyPr wrap="none" anchor="ctr"/>
              <a:lstStyle/>
              <a:p>
                <a:endParaRPr lang="en-GB" sz="1800" b="1" dirty="0">
                  <a:solidFill>
                    <a:srgbClr val="003896"/>
                  </a:solidFill>
                  <a:latin typeface="Arial"/>
                </a:endParaRPr>
              </a:p>
            </p:txBody>
          </p:sp>
          <p:sp>
            <p:nvSpPr>
              <p:cNvPr id="2084" name="Arc 39" hidden="1"/>
              <p:cNvSpPr>
                <a:spLocks noChangeAspect="1"/>
              </p:cNvSpPr>
              <p:nvPr>
                <p:custDataLst>
                  <p:tags r:id="rId37"/>
                </p:custDataLst>
              </p:nvPr>
            </p:nvSpPr>
            <p:spPr bwMode="black">
              <a:xfrm>
                <a:off x="4495" y="1198"/>
                <a:ext cx="160" cy="160"/>
              </a:xfrm>
              <a:custGeom>
                <a:avLst/>
                <a:gdLst>
                  <a:gd name="T0" fmla="*/ 0 w 43200"/>
                  <a:gd name="T1" fmla="*/ 0 h 43200"/>
                  <a:gd name="T2" fmla="*/ 0 w 43200"/>
                  <a:gd name="T3" fmla="*/ 0 h 43200"/>
                  <a:gd name="T4" fmla="*/ 0 w 43200"/>
                  <a:gd name="T5" fmla="*/ 0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lnTo>
                      <a:pt x="21599" y="0"/>
                    </a:lnTo>
                    <a:close/>
                  </a:path>
                </a:pathLst>
              </a:custGeom>
              <a:solidFill>
                <a:schemeClr val="folHlink"/>
              </a:solidFill>
              <a:ln w="9525">
                <a:solidFill>
                  <a:schemeClr val="tx1"/>
                </a:solidFill>
                <a:round/>
                <a:headEnd/>
                <a:tailEnd/>
              </a:ln>
            </p:spPr>
            <p:txBody>
              <a:bodyPr wrap="none" anchor="ctr"/>
              <a:lstStyle/>
              <a:p>
                <a:endParaRPr lang="en-ZA" sz="1800" b="1" dirty="0">
                  <a:solidFill>
                    <a:srgbClr val="003896"/>
                  </a:solidFill>
                  <a:latin typeface="Arial"/>
                </a:endParaRPr>
              </a:p>
            </p:txBody>
          </p:sp>
        </p:grpSp>
        <p:grpSp>
          <p:nvGrpSpPr>
            <p:cNvPr id="2075" name="MoonLegend5" hidden="1"/>
            <p:cNvGrpSpPr>
              <a:grpSpLocks noChangeAspect="1"/>
            </p:cNvGrpSpPr>
            <p:nvPr>
              <p:custDataLst>
                <p:tags r:id="rId33"/>
              </p:custDataLst>
            </p:nvPr>
          </p:nvGrpSpPr>
          <p:grpSpPr bwMode="auto">
            <a:xfrm>
              <a:off x="1104" y="3395"/>
              <a:ext cx="132" cy="132"/>
              <a:chOff x="4495" y="1440"/>
              <a:chExt cx="160" cy="160"/>
            </a:xfrm>
          </p:grpSpPr>
          <p:sp>
            <p:nvSpPr>
              <p:cNvPr id="2081" name="Oval 41" hidden="1"/>
              <p:cNvSpPr>
                <a:spLocks noChangeAspect="1" noChangeArrowheads="1"/>
              </p:cNvSpPr>
              <p:nvPr>
                <p:custDataLst>
                  <p:tags r:id="rId34"/>
                </p:custDataLst>
              </p:nvPr>
            </p:nvSpPr>
            <p:spPr bwMode="blackWhite">
              <a:xfrm>
                <a:off x="4495" y="1440"/>
                <a:ext cx="160" cy="160"/>
              </a:xfrm>
              <a:prstGeom prst="ellipse">
                <a:avLst/>
              </a:prstGeom>
              <a:solidFill>
                <a:schemeClr val="accent1"/>
              </a:solidFill>
              <a:ln w="9525">
                <a:solidFill>
                  <a:schemeClr val="tx1"/>
                </a:solidFill>
                <a:round/>
                <a:headEnd/>
                <a:tailEnd/>
              </a:ln>
            </p:spPr>
            <p:txBody>
              <a:bodyPr wrap="none" anchor="ctr"/>
              <a:lstStyle/>
              <a:p>
                <a:endParaRPr lang="en-GB" sz="1800" b="1" dirty="0">
                  <a:solidFill>
                    <a:srgbClr val="003896"/>
                  </a:solidFill>
                  <a:latin typeface="Arial"/>
                </a:endParaRPr>
              </a:p>
            </p:txBody>
          </p:sp>
          <p:sp>
            <p:nvSpPr>
              <p:cNvPr id="2082" name="Oval 42" hidden="1"/>
              <p:cNvSpPr>
                <a:spLocks noChangeAspect="1" noChangeArrowheads="1"/>
              </p:cNvSpPr>
              <p:nvPr>
                <p:custDataLst>
                  <p:tags r:id="rId35"/>
                </p:custDataLst>
              </p:nvPr>
            </p:nvSpPr>
            <p:spPr bwMode="black">
              <a:xfrm>
                <a:off x="4495" y="1440"/>
                <a:ext cx="160" cy="160"/>
              </a:xfrm>
              <a:prstGeom prst="ellipse">
                <a:avLst/>
              </a:prstGeom>
              <a:solidFill>
                <a:schemeClr val="folHlink"/>
              </a:solidFill>
              <a:ln w="9525">
                <a:solidFill>
                  <a:schemeClr val="tx1"/>
                </a:solidFill>
                <a:round/>
                <a:headEnd/>
                <a:tailEnd/>
              </a:ln>
            </p:spPr>
            <p:txBody>
              <a:bodyPr wrap="none" anchor="ctr"/>
              <a:lstStyle/>
              <a:p>
                <a:endParaRPr lang="en-GB" sz="1800" b="1" dirty="0">
                  <a:solidFill>
                    <a:srgbClr val="003896"/>
                  </a:solidFill>
                  <a:latin typeface="Arial"/>
                </a:endParaRPr>
              </a:p>
            </p:txBody>
          </p:sp>
        </p:grpSp>
        <p:sp>
          <p:nvSpPr>
            <p:cNvPr id="2076" name="Legend1" hidden="1"/>
            <p:cNvSpPr>
              <a:spLocks noChangeArrowheads="1"/>
            </p:cNvSpPr>
            <p:nvPr userDrawn="1"/>
          </p:nvSpPr>
          <p:spPr bwMode="auto">
            <a:xfrm>
              <a:off x="1314" y="2712"/>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latin typeface="Arial"/>
                </a:rPr>
                <a:t>Legend1</a:t>
              </a:r>
            </a:p>
          </p:txBody>
        </p:sp>
        <p:sp>
          <p:nvSpPr>
            <p:cNvPr id="2077" name="Legend2" hidden="1"/>
            <p:cNvSpPr>
              <a:spLocks noChangeArrowheads="1"/>
            </p:cNvSpPr>
            <p:nvPr userDrawn="1"/>
          </p:nvSpPr>
          <p:spPr bwMode="auto">
            <a:xfrm>
              <a:off x="1314" y="2885"/>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latin typeface="Arial"/>
                </a:rPr>
                <a:t>Legend2</a:t>
              </a:r>
            </a:p>
          </p:txBody>
        </p:sp>
        <p:sp>
          <p:nvSpPr>
            <p:cNvPr id="2078" name="Legend3" hidden="1"/>
            <p:cNvSpPr>
              <a:spLocks noChangeArrowheads="1"/>
            </p:cNvSpPr>
            <p:nvPr userDrawn="1"/>
          </p:nvSpPr>
          <p:spPr bwMode="auto">
            <a:xfrm>
              <a:off x="1314" y="3058"/>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latin typeface="Arial"/>
                </a:rPr>
                <a:t>Legend3</a:t>
              </a:r>
            </a:p>
          </p:txBody>
        </p:sp>
        <p:sp>
          <p:nvSpPr>
            <p:cNvPr id="2079" name="Legend4" hidden="1"/>
            <p:cNvSpPr>
              <a:spLocks noChangeArrowheads="1"/>
            </p:cNvSpPr>
            <p:nvPr userDrawn="1"/>
          </p:nvSpPr>
          <p:spPr bwMode="auto">
            <a:xfrm>
              <a:off x="1314" y="3231"/>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latin typeface="Arial"/>
                </a:rPr>
                <a:t>Legend4</a:t>
              </a:r>
            </a:p>
          </p:txBody>
        </p:sp>
        <p:sp>
          <p:nvSpPr>
            <p:cNvPr id="2080" name="Legend5" hidden="1"/>
            <p:cNvSpPr>
              <a:spLocks noChangeArrowheads="1"/>
            </p:cNvSpPr>
            <p:nvPr userDrawn="1"/>
          </p:nvSpPr>
          <p:spPr bwMode="auto">
            <a:xfrm>
              <a:off x="1314" y="3404"/>
              <a:ext cx="371" cy="115"/>
            </a:xfrm>
            <a:prstGeom prst="rect">
              <a:avLst/>
            </a:prstGeom>
            <a:noFill/>
            <a:ln w="9525">
              <a:noFill/>
              <a:miter lim="800000"/>
              <a:headEnd/>
              <a:tailEnd/>
            </a:ln>
          </p:spPr>
          <p:txBody>
            <a:bodyPr wrap="none" lIns="0" tIns="0" rIns="0" bIns="0" anchor="ctr">
              <a:spAutoFit/>
            </a:bodyPr>
            <a:lstStyle/>
            <a:p>
              <a:pPr defTabSz="912813"/>
              <a:r>
                <a:rPr lang="en-GB" sz="1200" dirty="0">
                  <a:solidFill>
                    <a:srgbClr val="003896"/>
                  </a:solidFill>
                  <a:latin typeface="Arial"/>
                </a:rPr>
                <a:t>Legend5</a:t>
              </a:r>
            </a:p>
          </p:txBody>
        </p:sp>
      </p:grpSp>
      <p:grpSp>
        <p:nvGrpSpPr>
          <p:cNvPr id="2060" name="Sticker" hidden="1"/>
          <p:cNvGrpSpPr>
            <a:grpSpLocks/>
          </p:cNvGrpSpPr>
          <p:nvPr>
            <p:custDataLst>
              <p:tags r:id="rId23"/>
            </p:custDataLst>
          </p:nvPr>
        </p:nvGrpSpPr>
        <p:grpSpPr bwMode="auto">
          <a:xfrm>
            <a:off x="7742238" y="1014413"/>
            <a:ext cx="1093787" cy="209550"/>
            <a:chOff x="4877" y="639"/>
            <a:chExt cx="689" cy="132"/>
          </a:xfrm>
        </p:grpSpPr>
        <p:cxnSp>
          <p:nvCxnSpPr>
            <p:cNvPr id="2068" name="AutoShape 49" hidden="1"/>
            <p:cNvCxnSpPr>
              <a:cxnSpLocks noChangeShapeType="1"/>
              <a:stCxn id="2069" idx="4"/>
              <a:endCxn id="2069" idx="6"/>
            </p:cNvCxnSpPr>
            <p:nvPr/>
          </p:nvCxnSpPr>
          <p:spPr bwMode="auto">
            <a:xfrm>
              <a:off x="4877" y="771"/>
              <a:ext cx="689" cy="0"/>
            </a:xfrm>
            <a:prstGeom prst="straightConnector1">
              <a:avLst/>
            </a:prstGeom>
            <a:noFill/>
            <a:ln w="25400">
              <a:solidFill>
                <a:srgbClr val="808080"/>
              </a:solidFill>
              <a:round/>
              <a:headEnd/>
              <a:tailEnd/>
            </a:ln>
          </p:spPr>
        </p:cxnSp>
        <p:sp>
          <p:nvSpPr>
            <p:cNvPr id="2069" name="AutoShape 50" hidden="1"/>
            <p:cNvSpPr>
              <a:spLocks noChangeArrowheads="1"/>
            </p:cNvSpPr>
            <p:nvPr/>
          </p:nvSpPr>
          <p:spPr bwMode="auto">
            <a:xfrm>
              <a:off x="4877" y="639"/>
              <a:ext cx="689" cy="132"/>
            </a:xfrm>
            <a:prstGeom prst="leftRightArrow">
              <a:avLst>
                <a:gd name="adj1" fmla="val 100000"/>
                <a:gd name="adj2" fmla="val 0"/>
              </a:avLst>
            </a:prstGeom>
            <a:noFill/>
            <a:ln w="9525" algn="ctr">
              <a:noFill/>
              <a:miter lim="800000"/>
              <a:headEnd/>
              <a:tailEnd/>
            </a:ln>
          </p:spPr>
          <p:txBody>
            <a:bodyPr wrap="none" lIns="27421" tIns="0" rIns="0" bIns="27421">
              <a:spAutoFit/>
            </a:bodyPr>
            <a:lstStyle/>
            <a:p>
              <a:pPr algn="r" defTabSz="895350">
                <a:buClr>
                  <a:srgbClr val="83725B"/>
                </a:buClr>
              </a:pPr>
              <a:r>
                <a:rPr lang="en-GB" sz="1200" dirty="0">
                  <a:solidFill>
                    <a:srgbClr val="808080"/>
                  </a:solidFill>
                  <a:latin typeface="Arial"/>
                </a:rPr>
                <a:t>ILLUSTRATIVE</a:t>
              </a:r>
            </a:p>
          </p:txBody>
        </p:sp>
        <p:cxnSp>
          <p:nvCxnSpPr>
            <p:cNvPr id="2070" name="AutoShape 51" hidden="1"/>
            <p:cNvCxnSpPr>
              <a:cxnSpLocks noChangeShapeType="1"/>
              <a:stCxn id="2069" idx="2"/>
              <a:endCxn id="2069" idx="4"/>
            </p:cNvCxnSpPr>
            <p:nvPr/>
          </p:nvCxnSpPr>
          <p:spPr bwMode="auto">
            <a:xfrm>
              <a:off x="4877" y="639"/>
              <a:ext cx="0" cy="132"/>
            </a:xfrm>
            <a:prstGeom prst="straightConnector1">
              <a:avLst/>
            </a:prstGeom>
            <a:noFill/>
            <a:ln w="9525">
              <a:solidFill>
                <a:srgbClr val="808080"/>
              </a:solidFill>
              <a:round/>
              <a:headEnd/>
              <a:tailEnd/>
            </a:ln>
          </p:spPr>
        </p:cxnSp>
      </p:grpSp>
      <p:sp>
        <p:nvSpPr>
          <p:cNvPr id="2061" name="doc id" hidden="1"/>
          <p:cNvSpPr>
            <a:spLocks noChangeArrowheads="1"/>
          </p:cNvSpPr>
          <p:nvPr>
            <p:custDataLst>
              <p:tags r:id="rId24"/>
            </p:custDataLst>
          </p:nvPr>
        </p:nvSpPr>
        <p:spPr bwMode="auto">
          <a:xfrm>
            <a:off x="8010525" y="47625"/>
            <a:ext cx="995363" cy="106363"/>
          </a:xfrm>
          <a:prstGeom prst="rect">
            <a:avLst/>
          </a:prstGeom>
          <a:noFill/>
          <a:ln w="9525">
            <a:noFill/>
            <a:miter lim="800000"/>
            <a:headEnd/>
            <a:tailEnd/>
          </a:ln>
        </p:spPr>
        <p:txBody>
          <a:bodyPr lIns="0" tIns="0" rIns="0" bIns="0">
            <a:spAutoFit/>
          </a:bodyPr>
          <a:lstStyle/>
          <a:p>
            <a:pPr algn="r" defTabSz="895350"/>
            <a:r>
              <a:rPr lang="en-GB" sz="700" dirty="0">
                <a:solidFill>
                  <a:srgbClr val="000000"/>
                </a:solidFill>
                <a:latin typeface="Arial"/>
              </a:rPr>
              <a:t>JOH-ESK039-20101008-vgi</a:t>
            </a:r>
          </a:p>
        </p:txBody>
      </p:sp>
      <p:grpSp>
        <p:nvGrpSpPr>
          <p:cNvPr id="2062" name="ACET" hidden="1"/>
          <p:cNvGrpSpPr>
            <a:grpSpLocks/>
          </p:cNvGrpSpPr>
          <p:nvPr>
            <p:custDataLst>
              <p:tags r:id="rId25"/>
            </p:custDataLst>
          </p:nvPr>
        </p:nvGrpSpPr>
        <p:grpSpPr bwMode="auto">
          <a:xfrm>
            <a:off x="1452563" y="1333500"/>
            <a:ext cx="4264025" cy="508000"/>
            <a:chOff x="915" y="710"/>
            <a:chExt cx="2686" cy="320"/>
          </a:xfrm>
        </p:grpSpPr>
        <p:cxnSp>
          <p:nvCxnSpPr>
            <p:cNvPr id="2066" name="AutoShape 54" hidden="1"/>
            <p:cNvCxnSpPr>
              <a:cxnSpLocks noChangeShapeType="1"/>
              <a:stCxn id="2067" idx="4"/>
              <a:endCxn id="2067" idx="6"/>
            </p:cNvCxnSpPr>
            <p:nvPr/>
          </p:nvCxnSpPr>
          <p:spPr bwMode="auto">
            <a:xfrm>
              <a:off x="915" y="1030"/>
              <a:ext cx="2686" cy="0"/>
            </a:xfrm>
            <a:prstGeom prst="straightConnector1">
              <a:avLst/>
            </a:prstGeom>
            <a:noFill/>
            <a:ln w="9525">
              <a:solidFill>
                <a:schemeClr val="tx1"/>
              </a:solidFill>
              <a:round/>
              <a:headEnd/>
              <a:tailEnd/>
            </a:ln>
          </p:spPr>
        </p:cxnSp>
        <p:sp>
          <p:nvSpPr>
            <p:cNvPr id="2067" name="AutoShape 55"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p:spPr>
          <p:txBody>
            <a:bodyPr lIns="0" tIns="0" rIns="0" bIns="18280" anchor="b">
              <a:spAutoFit/>
            </a:bodyPr>
            <a:lstStyle/>
            <a:p>
              <a:pPr defTabSz="912813"/>
              <a:r>
                <a:rPr lang="en-GB" b="1" dirty="0">
                  <a:solidFill>
                    <a:srgbClr val="003896"/>
                  </a:solidFill>
                  <a:latin typeface="Arial"/>
                </a:rPr>
                <a:t>Title</a:t>
              </a:r>
            </a:p>
            <a:p>
              <a:pPr defTabSz="912813"/>
              <a:r>
                <a:rPr lang="en-GB" dirty="0">
                  <a:solidFill>
                    <a:srgbClr val="808080"/>
                  </a:solidFill>
                  <a:latin typeface="Arial"/>
                </a:rPr>
                <a:t>Unit of measure</a:t>
              </a:r>
            </a:p>
          </p:txBody>
        </p:sp>
      </p:grpSp>
      <p:sp>
        <p:nvSpPr>
          <p:cNvPr id="2063" name="Working Draft" hidden="1"/>
          <p:cNvSpPr txBox="1">
            <a:spLocks noChangeArrowheads="1"/>
          </p:cNvSpPr>
          <p:nvPr>
            <p:custDataLst>
              <p:tags r:id="rId26"/>
            </p:custDataLst>
          </p:nvPr>
        </p:nvSpPr>
        <p:spPr bwMode="auto">
          <a:xfrm rot="5400000">
            <a:off x="8222456" y="2928144"/>
            <a:ext cx="171291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12813" eaLnBrk="0" hangingPunct="0">
              <a:defRPr b="1">
                <a:solidFill>
                  <a:schemeClr val="tx1"/>
                </a:solidFill>
                <a:latin typeface="Arial" charset="0"/>
                <a:cs typeface="Arial" charset="0"/>
              </a:defRPr>
            </a:lvl1pPr>
            <a:lvl2pPr marL="742950" indent="-285750" defTabSz="912813" eaLnBrk="0" hangingPunct="0">
              <a:defRPr b="1">
                <a:solidFill>
                  <a:schemeClr val="tx1"/>
                </a:solidFill>
                <a:latin typeface="Arial" charset="0"/>
                <a:cs typeface="Arial" charset="0"/>
              </a:defRPr>
            </a:lvl2pPr>
            <a:lvl3pPr marL="1143000" indent="-228600" defTabSz="912813" eaLnBrk="0" hangingPunct="0">
              <a:defRPr b="1">
                <a:solidFill>
                  <a:schemeClr val="tx1"/>
                </a:solidFill>
                <a:latin typeface="Arial" charset="0"/>
                <a:cs typeface="Arial" charset="0"/>
              </a:defRPr>
            </a:lvl3pPr>
            <a:lvl4pPr marL="1600200" indent="-228600" defTabSz="912813" eaLnBrk="0" hangingPunct="0">
              <a:defRPr b="1">
                <a:solidFill>
                  <a:schemeClr val="tx1"/>
                </a:solidFill>
                <a:latin typeface="Arial" charset="0"/>
                <a:cs typeface="Arial" charset="0"/>
              </a:defRPr>
            </a:lvl4pPr>
            <a:lvl5pPr marL="2057400" indent="-228600" defTabSz="912813" eaLnBrk="0" hangingPunct="0">
              <a:defRPr b="1">
                <a:solidFill>
                  <a:schemeClr val="tx1"/>
                </a:solidFill>
                <a:latin typeface="Arial" charset="0"/>
                <a:cs typeface="Arial" charset="0"/>
              </a:defRPr>
            </a:lvl5pPr>
            <a:lvl6pPr marL="2514600" indent="-228600" defTabSz="912813" eaLnBrk="0" fontAlgn="base" hangingPunct="0">
              <a:spcBef>
                <a:spcPct val="0"/>
              </a:spcBef>
              <a:spcAft>
                <a:spcPct val="0"/>
              </a:spcAft>
              <a:defRPr b="1">
                <a:solidFill>
                  <a:schemeClr val="tx1"/>
                </a:solidFill>
                <a:latin typeface="Arial" charset="0"/>
                <a:cs typeface="Arial" charset="0"/>
              </a:defRPr>
            </a:lvl6pPr>
            <a:lvl7pPr marL="2971800" indent="-228600" defTabSz="912813" eaLnBrk="0" fontAlgn="base" hangingPunct="0">
              <a:spcBef>
                <a:spcPct val="0"/>
              </a:spcBef>
              <a:spcAft>
                <a:spcPct val="0"/>
              </a:spcAft>
              <a:defRPr b="1">
                <a:solidFill>
                  <a:schemeClr val="tx1"/>
                </a:solidFill>
                <a:latin typeface="Arial" charset="0"/>
                <a:cs typeface="Arial" charset="0"/>
              </a:defRPr>
            </a:lvl7pPr>
            <a:lvl8pPr marL="3429000" indent="-228600" defTabSz="912813" eaLnBrk="0" fontAlgn="base" hangingPunct="0">
              <a:spcBef>
                <a:spcPct val="0"/>
              </a:spcBef>
              <a:spcAft>
                <a:spcPct val="0"/>
              </a:spcAft>
              <a:defRPr b="1">
                <a:solidFill>
                  <a:schemeClr val="tx1"/>
                </a:solidFill>
                <a:latin typeface="Arial" charset="0"/>
                <a:cs typeface="Arial" charset="0"/>
              </a:defRPr>
            </a:lvl8pPr>
            <a:lvl9pPr marL="3886200" indent="-228600" defTabSz="912813" eaLnBrk="0" fontAlgn="base" hangingPunct="0">
              <a:spcBef>
                <a:spcPct val="0"/>
              </a:spcBef>
              <a:spcAft>
                <a:spcPct val="0"/>
              </a:spcAft>
              <a:defRPr b="1">
                <a:solidFill>
                  <a:schemeClr val="tx1"/>
                </a:solidFill>
                <a:latin typeface="Arial" charset="0"/>
                <a:cs typeface="Arial" charset="0"/>
              </a:defRPr>
            </a:lvl9pPr>
          </a:lstStyle>
          <a:p>
            <a:pPr eaLnBrk="1" hangingPunct="1">
              <a:defRPr/>
            </a:pPr>
            <a:r>
              <a:rPr lang="en-US" sz="600" b="0" dirty="0">
                <a:solidFill>
                  <a:srgbClr val="003896"/>
                </a:solidFill>
              </a:rPr>
              <a:t>Working Draft - Last Modified 2010/11/04 01:26:42 PM</a:t>
            </a:r>
            <a:endParaRPr lang="en-GB" b="0" dirty="0">
              <a:solidFill>
                <a:srgbClr val="003896"/>
              </a:solidFill>
            </a:endParaRPr>
          </a:p>
        </p:txBody>
      </p:sp>
      <p:sp>
        <p:nvSpPr>
          <p:cNvPr id="2064" name="Printed" hidden="1"/>
          <p:cNvSpPr txBox="1">
            <a:spLocks noChangeArrowheads="1"/>
          </p:cNvSpPr>
          <p:nvPr>
            <p:custDataLst>
              <p:tags r:id="rId27"/>
            </p:custDataLst>
          </p:nvPr>
        </p:nvSpPr>
        <p:spPr bwMode="auto">
          <a:xfrm rot="5400000">
            <a:off x="8595519" y="4417219"/>
            <a:ext cx="966787"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12813" eaLnBrk="0" hangingPunct="0">
              <a:defRPr b="1">
                <a:solidFill>
                  <a:schemeClr val="tx1"/>
                </a:solidFill>
                <a:latin typeface="Arial" charset="0"/>
                <a:cs typeface="Arial" charset="0"/>
              </a:defRPr>
            </a:lvl1pPr>
            <a:lvl2pPr marL="742950" indent="-285750" defTabSz="912813" eaLnBrk="0" hangingPunct="0">
              <a:defRPr b="1">
                <a:solidFill>
                  <a:schemeClr val="tx1"/>
                </a:solidFill>
                <a:latin typeface="Arial" charset="0"/>
                <a:cs typeface="Arial" charset="0"/>
              </a:defRPr>
            </a:lvl2pPr>
            <a:lvl3pPr marL="1143000" indent="-228600" defTabSz="912813" eaLnBrk="0" hangingPunct="0">
              <a:defRPr b="1">
                <a:solidFill>
                  <a:schemeClr val="tx1"/>
                </a:solidFill>
                <a:latin typeface="Arial" charset="0"/>
                <a:cs typeface="Arial" charset="0"/>
              </a:defRPr>
            </a:lvl3pPr>
            <a:lvl4pPr marL="1600200" indent="-228600" defTabSz="912813" eaLnBrk="0" hangingPunct="0">
              <a:defRPr b="1">
                <a:solidFill>
                  <a:schemeClr val="tx1"/>
                </a:solidFill>
                <a:latin typeface="Arial" charset="0"/>
                <a:cs typeface="Arial" charset="0"/>
              </a:defRPr>
            </a:lvl4pPr>
            <a:lvl5pPr marL="2057400" indent="-228600" defTabSz="912813" eaLnBrk="0" hangingPunct="0">
              <a:defRPr b="1">
                <a:solidFill>
                  <a:schemeClr val="tx1"/>
                </a:solidFill>
                <a:latin typeface="Arial" charset="0"/>
                <a:cs typeface="Arial" charset="0"/>
              </a:defRPr>
            </a:lvl5pPr>
            <a:lvl6pPr marL="2514600" indent="-228600" defTabSz="912813" eaLnBrk="0" fontAlgn="base" hangingPunct="0">
              <a:spcBef>
                <a:spcPct val="0"/>
              </a:spcBef>
              <a:spcAft>
                <a:spcPct val="0"/>
              </a:spcAft>
              <a:defRPr b="1">
                <a:solidFill>
                  <a:schemeClr val="tx1"/>
                </a:solidFill>
                <a:latin typeface="Arial" charset="0"/>
                <a:cs typeface="Arial" charset="0"/>
              </a:defRPr>
            </a:lvl6pPr>
            <a:lvl7pPr marL="2971800" indent="-228600" defTabSz="912813" eaLnBrk="0" fontAlgn="base" hangingPunct="0">
              <a:spcBef>
                <a:spcPct val="0"/>
              </a:spcBef>
              <a:spcAft>
                <a:spcPct val="0"/>
              </a:spcAft>
              <a:defRPr b="1">
                <a:solidFill>
                  <a:schemeClr val="tx1"/>
                </a:solidFill>
                <a:latin typeface="Arial" charset="0"/>
                <a:cs typeface="Arial" charset="0"/>
              </a:defRPr>
            </a:lvl7pPr>
            <a:lvl8pPr marL="3429000" indent="-228600" defTabSz="912813" eaLnBrk="0" fontAlgn="base" hangingPunct="0">
              <a:spcBef>
                <a:spcPct val="0"/>
              </a:spcBef>
              <a:spcAft>
                <a:spcPct val="0"/>
              </a:spcAft>
              <a:defRPr b="1">
                <a:solidFill>
                  <a:schemeClr val="tx1"/>
                </a:solidFill>
                <a:latin typeface="Arial" charset="0"/>
                <a:cs typeface="Arial" charset="0"/>
              </a:defRPr>
            </a:lvl8pPr>
            <a:lvl9pPr marL="3886200" indent="-228600" defTabSz="912813" eaLnBrk="0" fontAlgn="base" hangingPunct="0">
              <a:spcBef>
                <a:spcPct val="0"/>
              </a:spcBef>
              <a:spcAft>
                <a:spcPct val="0"/>
              </a:spcAft>
              <a:defRPr b="1">
                <a:solidFill>
                  <a:schemeClr val="tx1"/>
                </a:solidFill>
                <a:latin typeface="Arial" charset="0"/>
                <a:cs typeface="Arial" charset="0"/>
              </a:defRPr>
            </a:lvl9pPr>
          </a:lstStyle>
          <a:p>
            <a:pPr eaLnBrk="1" hangingPunct="1">
              <a:defRPr/>
            </a:pPr>
            <a:r>
              <a:rPr lang="en-GB" sz="600" b="0" dirty="0">
                <a:solidFill>
                  <a:srgbClr val="003896"/>
                </a:solidFill>
              </a:rPr>
              <a:t>Printed 10/11/04 08:16:26</a:t>
            </a:r>
            <a:endParaRPr lang="en-GB" b="0" dirty="0">
              <a:solidFill>
                <a:srgbClr val="003896"/>
              </a:solidFill>
            </a:endParaRPr>
          </a:p>
        </p:txBody>
      </p:sp>
      <p:pic>
        <p:nvPicPr>
          <p:cNvPr id="2065" name="Picture 58"/>
          <p:cNvPicPr>
            <a:picLocks noChangeArrowheads="1"/>
          </p:cNvPicPr>
          <p:nvPr>
            <p:custDataLst>
              <p:tags r:id="rId28"/>
            </p:custDataLst>
          </p:nvPr>
        </p:nvPicPr>
        <p:blipFill>
          <a:blip r:embed="rId46" cstate="print"/>
          <a:srcRect/>
          <a:stretch>
            <a:fillRect/>
          </a:stretch>
        </p:blipFill>
        <p:spPr bwMode="auto">
          <a:xfrm>
            <a:off x="7662863" y="341313"/>
            <a:ext cx="1173162" cy="295275"/>
          </a:xfrm>
          <a:prstGeom prst="rect">
            <a:avLst/>
          </a:prstGeom>
          <a:noFill/>
          <a:ln w="19050">
            <a:noFill/>
            <a:miter lim="800000"/>
            <a:headEnd/>
            <a:tailEnd/>
          </a:ln>
        </p:spPr>
      </p:pic>
    </p:spTree>
    <p:extLst>
      <p:ext uri="{BB962C8B-B14F-4D97-AF65-F5344CB8AC3E}">
        <p14:creationId xmlns:p14="http://schemas.microsoft.com/office/powerpoint/2010/main" val="4153228749"/>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transition spd="slow"/>
  <p:hf sldNum="0" hdr="0" ftr="0" dt="0"/>
  <p:txStyles>
    <p:titleStyle>
      <a:lvl1pPr algn="l" defTabSz="912813" rtl="0" eaLnBrk="0" fontAlgn="base" hangingPunct="0">
        <a:lnSpc>
          <a:spcPct val="85000"/>
        </a:lnSpc>
        <a:spcBef>
          <a:spcPct val="0"/>
        </a:spcBef>
        <a:spcAft>
          <a:spcPct val="0"/>
        </a:spcAft>
        <a:defRPr sz="2400">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2400">
          <a:solidFill>
            <a:schemeClr val="bg1"/>
          </a:solidFill>
          <a:latin typeface="Arial" charset="0"/>
          <a:cs typeface="Arial" charset="0"/>
        </a:defRPr>
      </a:lvl2pPr>
      <a:lvl3pPr algn="l" defTabSz="912813" rtl="0" eaLnBrk="0" fontAlgn="base" hangingPunct="0">
        <a:lnSpc>
          <a:spcPct val="85000"/>
        </a:lnSpc>
        <a:spcBef>
          <a:spcPct val="0"/>
        </a:spcBef>
        <a:spcAft>
          <a:spcPct val="0"/>
        </a:spcAft>
        <a:defRPr sz="2400">
          <a:solidFill>
            <a:schemeClr val="bg1"/>
          </a:solidFill>
          <a:latin typeface="Arial" charset="0"/>
          <a:cs typeface="Arial" charset="0"/>
        </a:defRPr>
      </a:lvl3pPr>
      <a:lvl4pPr algn="l" defTabSz="912813" rtl="0" eaLnBrk="0" fontAlgn="base" hangingPunct="0">
        <a:lnSpc>
          <a:spcPct val="85000"/>
        </a:lnSpc>
        <a:spcBef>
          <a:spcPct val="0"/>
        </a:spcBef>
        <a:spcAft>
          <a:spcPct val="0"/>
        </a:spcAft>
        <a:defRPr sz="2400">
          <a:solidFill>
            <a:schemeClr val="bg1"/>
          </a:solidFill>
          <a:latin typeface="Arial" charset="0"/>
          <a:cs typeface="Arial" charset="0"/>
        </a:defRPr>
      </a:lvl4pPr>
      <a:lvl5pPr algn="l" defTabSz="912813"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defTabSz="912813" rtl="0" fontAlgn="base">
        <a:lnSpc>
          <a:spcPct val="85000"/>
        </a:lnSpc>
        <a:spcBef>
          <a:spcPct val="0"/>
        </a:spcBef>
        <a:spcAft>
          <a:spcPct val="0"/>
        </a:spcAft>
        <a:defRPr sz="2400">
          <a:solidFill>
            <a:schemeClr val="bg1"/>
          </a:solidFill>
          <a:latin typeface="Arial" charset="0"/>
          <a:cs typeface="Arial" charset="0"/>
        </a:defRPr>
      </a:lvl6pPr>
      <a:lvl7pPr marL="914400" algn="l" defTabSz="912813" rtl="0" fontAlgn="base">
        <a:lnSpc>
          <a:spcPct val="85000"/>
        </a:lnSpc>
        <a:spcBef>
          <a:spcPct val="0"/>
        </a:spcBef>
        <a:spcAft>
          <a:spcPct val="0"/>
        </a:spcAft>
        <a:defRPr sz="2400">
          <a:solidFill>
            <a:schemeClr val="bg1"/>
          </a:solidFill>
          <a:latin typeface="Arial" charset="0"/>
          <a:cs typeface="Arial" charset="0"/>
        </a:defRPr>
      </a:lvl7pPr>
      <a:lvl8pPr marL="1371600" algn="l" defTabSz="912813" rtl="0" fontAlgn="base">
        <a:lnSpc>
          <a:spcPct val="85000"/>
        </a:lnSpc>
        <a:spcBef>
          <a:spcPct val="0"/>
        </a:spcBef>
        <a:spcAft>
          <a:spcPct val="0"/>
        </a:spcAft>
        <a:defRPr sz="2400">
          <a:solidFill>
            <a:schemeClr val="bg1"/>
          </a:solidFill>
          <a:latin typeface="Arial" charset="0"/>
          <a:cs typeface="Arial" charset="0"/>
        </a:defRPr>
      </a:lvl8pPr>
      <a:lvl9pPr marL="1828800" algn="l" defTabSz="912813" rtl="0" fontAlgn="base">
        <a:lnSpc>
          <a:spcPct val="85000"/>
        </a:lnSpc>
        <a:spcBef>
          <a:spcPct val="0"/>
        </a:spcBef>
        <a:spcAft>
          <a:spcPct val="0"/>
        </a:spcAft>
        <a:defRPr sz="2400">
          <a:solidFill>
            <a:schemeClr val="bg1"/>
          </a:solidFill>
          <a:latin typeface="Arial" charset="0"/>
          <a:cs typeface="Arial" charset="0"/>
        </a:defRPr>
      </a:lvl9pPr>
    </p:titleStyle>
    <p:bodyStyle>
      <a:lvl1pPr marL="342900" indent="-342900" algn="l" defTabSz="912813" rtl="0" eaLnBrk="0" fontAlgn="base" hangingPunct="0">
        <a:spcBef>
          <a:spcPct val="0"/>
        </a:spcBef>
        <a:spcAft>
          <a:spcPct val="0"/>
        </a:spcAft>
        <a:buClr>
          <a:srgbClr val="8C7F6D"/>
        </a:buClr>
        <a:defRPr sz="1600">
          <a:solidFill>
            <a:srgbClr val="003896"/>
          </a:solidFill>
          <a:latin typeface="+mn-lt"/>
          <a:ea typeface="+mn-ea"/>
          <a:cs typeface="+mn-cs"/>
        </a:defRPr>
      </a:lvl1pPr>
      <a:lvl2pPr marL="147638" indent="-146050" algn="l" defTabSz="912813" rtl="0" eaLnBrk="0" fontAlgn="base" hangingPunct="0">
        <a:spcBef>
          <a:spcPct val="0"/>
        </a:spcBef>
        <a:spcAft>
          <a:spcPct val="0"/>
        </a:spcAft>
        <a:buClr>
          <a:srgbClr val="8C7F6D"/>
        </a:buClr>
        <a:buSzPct val="125000"/>
        <a:buChar char="•"/>
        <a:defRPr sz="1600">
          <a:solidFill>
            <a:srgbClr val="003896"/>
          </a:solidFill>
          <a:latin typeface="+mn-lt"/>
          <a:cs typeface="+mn-cs"/>
        </a:defRPr>
      </a:lvl2pPr>
      <a:lvl3pPr marL="357188" indent="-207963" algn="l" defTabSz="912813" rtl="0" eaLnBrk="0" fontAlgn="base" hangingPunct="0">
        <a:spcBef>
          <a:spcPct val="0"/>
        </a:spcBef>
        <a:spcAft>
          <a:spcPct val="0"/>
        </a:spcAft>
        <a:buClr>
          <a:srgbClr val="8C7F6D"/>
        </a:buClr>
        <a:buSzPct val="125000"/>
        <a:buFont typeface="Arial" charset="0"/>
        <a:buChar char="–"/>
        <a:defRPr sz="1600">
          <a:solidFill>
            <a:srgbClr val="003896"/>
          </a:solidFill>
          <a:latin typeface="+mn-lt"/>
          <a:cs typeface="+mn-cs"/>
        </a:defRPr>
      </a:lvl3pPr>
      <a:lvl4pPr marL="481013" indent="-123825" algn="l" defTabSz="912813" rtl="0" eaLnBrk="0" fontAlgn="base" hangingPunct="0">
        <a:spcBef>
          <a:spcPct val="0"/>
        </a:spcBef>
        <a:spcAft>
          <a:spcPct val="0"/>
        </a:spcAft>
        <a:buClr>
          <a:srgbClr val="8C7F6D"/>
        </a:buClr>
        <a:buChar char="•"/>
        <a:defRPr sz="1600">
          <a:solidFill>
            <a:srgbClr val="003896"/>
          </a:solidFill>
          <a:latin typeface="+mn-lt"/>
          <a:cs typeface="+mn-cs"/>
        </a:defRPr>
      </a:lvl4pPr>
      <a:lvl5pPr marL="657225" indent="-174625" algn="l" defTabSz="912813" rtl="0" eaLnBrk="0" fontAlgn="base" hangingPunct="0">
        <a:spcBef>
          <a:spcPct val="0"/>
        </a:spcBef>
        <a:spcAft>
          <a:spcPct val="0"/>
        </a:spcAft>
        <a:buClr>
          <a:srgbClr val="8C7F6D"/>
        </a:buClr>
        <a:buFont typeface="Arial" charset="0"/>
        <a:buChar char="–"/>
        <a:defRPr sz="1600">
          <a:solidFill>
            <a:srgbClr val="003896"/>
          </a:solidFill>
          <a:latin typeface="+mn-lt"/>
          <a:cs typeface="+mn-cs"/>
        </a:defRPr>
      </a:lvl5pPr>
      <a:lvl6pPr marL="11144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6pPr>
      <a:lvl7pPr marL="15716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7pPr>
      <a:lvl8pPr marL="20288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8pPr>
      <a:lvl9pPr marL="24860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8"/>
            </p:custDataLst>
            <p:extLst>
              <p:ext uri="{D42A27DB-BD31-4B8C-83A1-F6EECF244321}">
                <p14:modId xmlns:p14="http://schemas.microsoft.com/office/powerpoint/2010/main" val="1787771942"/>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70078" name="think-cell Slide" r:id="rId24" imgW="270" imgH="270" progId="TCLayout.ActiveDocument.1">
                  <p:embed/>
                </p:oleObj>
              </mc:Choice>
              <mc:Fallback>
                <p:oleObj name="think-cell Slide" r:id="rId24" imgW="270" imgH="270" progId="TCLayout.ActiveDocument.1">
                  <p:embed/>
                  <p:pic>
                    <p:nvPicPr>
                      <p:cNvPr id="0" name=""/>
                      <p:cNvPicPr/>
                      <p:nvPr/>
                    </p:nvPicPr>
                    <p:blipFill>
                      <a:blip r:embed="rId25"/>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ltGray">
          <a:xfrm>
            <a:off x="0" y="0"/>
            <a:ext cx="7591426"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gray">
          <a:xfrm>
            <a:off x="7662863" y="34131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3" name="doc id"/>
          <p:cNvSpPr>
            <a:spLocks noChangeArrowheads="1"/>
          </p:cNvSpPr>
          <p:nvPr/>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
        <p:nvSpPr>
          <p:cNvPr id="1034" name="Working Draft" hidden="1"/>
          <p:cNvSpPr txBox="1">
            <a:spLocks noChangeArrowheads="1"/>
          </p:cNvSpPr>
          <p:nvPr/>
        </p:nvSpPr>
        <p:spPr bwMode="gray">
          <a:xfrm rot="5400000">
            <a:off x="7978677" y="1980947"/>
            <a:ext cx="2188100"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Last Modified 2015/03/15 10:53 PM South Africa Standard Time</a:t>
            </a:r>
            <a:endParaRPr lang="en-US" dirty="0">
              <a:solidFill>
                <a:srgbClr val="003896"/>
              </a:solidFill>
              <a:latin typeface="Arial"/>
            </a:endParaRPr>
          </a:p>
        </p:txBody>
      </p:sp>
      <p:sp>
        <p:nvSpPr>
          <p:cNvPr id="1035" name="Printed" hidden="1"/>
          <p:cNvSpPr txBox="1">
            <a:spLocks noChangeArrowheads="1"/>
          </p:cNvSpPr>
          <p:nvPr/>
        </p:nvSpPr>
        <p:spPr bwMode="gray">
          <a:xfrm rot="5400000">
            <a:off x="8066040" y="4197987"/>
            <a:ext cx="2013378" cy="94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Printed 2015/03/15 10:40 PM South Africa Standard Time</a:t>
            </a:r>
            <a:endParaRPr lang="en-US" dirty="0">
              <a:solidFill>
                <a:srgbClr val="003896"/>
              </a:solidFill>
              <a:latin typeface="Arial"/>
            </a:endParaRPr>
          </a:p>
        </p:txBody>
      </p:sp>
      <p:sp>
        <p:nvSpPr>
          <p:cNvPr id="1036" name="Rectangle 286"/>
          <p:cNvSpPr>
            <a:spLocks noGrp="1" noChangeArrowheads="1"/>
          </p:cNvSpPr>
          <p:nvPr>
            <p:ph type="body" idx="1"/>
          </p:nvPr>
        </p:nvSpPr>
        <p:spPr bwMode="gray">
          <a:xfrm>
            <a:off x="1482156" y="2685377"/>
            <a:ext cx="4389768" cy="125611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9"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gray">
          <a:xfrm>
            <a:off x="122239" y="27536"/>
            <a:ext cx="749132"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gray">
          <a:xfrm>
            <a:off x="122239"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gray">
          <a:xfrm>
            <a:off x="122239" y="6400656"/>
            <a:ext cx="8555037" cy="364445"/>
            <a:chOff x="75" y="3925"/>
            <a:chExt cx="5385" cy="225"/>
          </a:xfrm>
        </p:grpSpPr>
        <p:sp>
          <p:nvSpPr>
            <p:cNvPr id="13" name="McK 4. Footnote"/>
            <p:cNvSpPr txBox="1">
              <a:spLocks noChangeArrowheads="1"/>
            </p:cNvSpPr>
            <p:nvPr/>
          </p:nvSpPr>
          <p:spPr bwMode="gray">
            <a:xfrm>
              <a:off x="75" y="3925"/>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gray">
            <a:xfrm>
              <a:off x="75" y="4053"/>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535" indent="-609535" defTabSz="913429"/>
              <a:r>
                <a:rPr lang="en-US" sz="1000" dirty="0">
                  <a:solidFill>
                    <a:srgbClr val="003896"/>
                  </a:solidFill>
                  <a:latin typeface="Arial"/>
                </a:rPr>
                <a:t>Source: Source</a:t>
              </a:r>
            </a:p>
          </p:txBody>
        </p:sp>
      </p:grpSp>
      <p:grpSp>
        <p:nvGrpSpPr>
          <p:cNvPr id="15" name="ACET" hidden="1"/>
          <p:cNvGrpSpPr>
            <a:grpSpLocks/>
          </p:cNvGrpSpPr>
          <p:nvPr/>
        </p:nvGrpSpPr>
        <p:grpSpPr bwMode="gray">
          <a:xfrm>
            <a:off x="1482156" y="2037234"/>
            <a:ext cx="4350892" cy="518318"/>
            <a:chOff x="915" y="710"/>
            <a:chExt cx="2686" cy="320"/>
          </a:xfrm>
        </p:grpSpPr>
        <p:cxnSp>
          <p:nvCxnSpPr>
            <p:cNvPr id="16" name="AutoShape 249"/>
            <p:cNvCxnSpPr>
              <a:cxnSpLocks noChangeShapeType="1"/>
              <a:stCxn id="17" idx="4"/>
              <a:endCxn id="17" idx="6"/>
            </p:cNvCxnSpPr>
            <p:nvPr/>
          </p:nvCxnSpPr>
          <p:spPr bwMode="gray">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gray">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sp>
        <p:nvSpPr>
          <p:cNvPr id="22" name="Slide Number"/>
          <p:cNvSpPr txBox="1">
            <a:spLocks/>
          </p:cNvSpPr>
          <p:nvPr/>
        </p:nvSpPr>
        <p:spPr bwMode="gray">
          <a:xfrm>
            <a:off x="8903028" y="6609591"/>
            <a:ext cx="160294" cy="157014"/>
          </a:xfrm>
          <a:prstGeom prst="rect">
            <a:avLst/>
          </a:prstGeom>
        </p:spPr>
        <p:txBody>
          <a:bodyPr vert="horz" wrap="none" lIns="0" tIns="0" rIns="0" bIns="0" rtlCol="0" anchor="ctr">
            <a:spAutoFit/>
          </a:bodyPr>
          <a:lstStyle>
            <a:defPPr>
              <a:defRPr lang="en-US"/>
            </a:defPPr>
            <a:lvl1pPr>
              <a:defRPr sz="1000" baseline="0">
                <a:latin typeface="+mn-lt"/>
              </a:defRPr>
            </a:lvl1pPr>
          </a:lstStyle>
          <a:p>
            <a:pPr algn="r"/>
            <a:fld id="{42C328C1-A84F-4A39-A664-DBA00541A8C6}" type="slidenum">
              <a:rPr lang="en-US" b="1" smtClean="0">
                <a:solidFill>
                  <a:srgbClr val="83725B"/>
                </a:solidFill>
              </a:rPr>
              <a:pPr algn="r"/>
              <a:t>‹#›</a:t>
            </a:fld>
            <a:endParaRPr lang="en-US" b="1" dirty="0">
              <a:solidFill>
                <a:srgbClr val="83725B"/>
              </a:solidFill>
            </a:endParaRPr>
          </a:p>
        </p:txBody>
      </p:sp>
      <p:grpSp>
        <p:nvGrpSpPr>
          <p:cNvPr id="27" name="LegendBoxes" hidden="1"/>
          <p:cNvGrpSpPr>
            <a:grpSpLocks/>
          </p:cNvGrpSpPr>
          <p:nvPr/>
        </p:nvGrpSpPr>
        <p:grpSpPr bwMode="gray">
          <a:xfrm>
            <a:off x="8094594" y="1048052"/>
            <a:ext cx="774700" cy="1001714"/>
            <a:chOff x="4936" y="176"/>
            <a:chExt cx="488" cy="631"/>
          </a:xfrm>
        </p:grpSpPr>
        <p:sp>
          <p:nvSpPr>
            <p:cNvPr id="28" name="Legend1"/>
            <p:cNvSpPr>
              <a:spLocks noChangeArrowheads="1"/>
            </p:cNvSpPr>
            <p:nvPr/>
          </p:nvSpPr>
          <p:spPr bwMode="gray">
            <a:xfrm>
              <a:off x="5096"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29" name="LegendRectangle1"/>
            <p:cNvSpPr>
              <a:spLocks noChangeArrowheads="1"/>
            </p:cNvSpPr>
            <p:nvPr/>
          </p:nvSpPr>
          <p:spPr bwMode="gray">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0" name="Legend2"/>
            <p:cNvSpPr>
              <a:spLocks noChangeArrowheads="1"/>
            </p:cNvSpPr>
            <p:nvPr/>
          </p:nvSpPr>
          <p:spPr bwMode="gray">
            <a:xfrm>
              <a:off x="5096" y="34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1" name="LegendRectangle2"/>
            <p:cNvSpPr>
              <a:spLocks noChangeArrowheads="1"/>
            </p:cNvSpPr>
            <p:nvPr/>
          </p:nvSpPr>
          <p:spPr bwMode="gray">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2" name="Legend3"/>
            <p:cNvSpPr>
              <a:spLocks noChangeArrowheads="1"/>
            </p:cNvSpPr>
            <p:nvPr/>
          </p:nvSpPr>
          <p:spPr bwMode="gray">
            <a:xfrm>
              <a:off x="5096" y="517"/>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3" name="LegendRectangle3"/>
            <p:cNvSpPr>
              <a:spLocks noChangeArrowheads="1"/>
            </p:cNvSpPr>
            <p:nvPr/>
          </p:nvSpPr>
          <p:spPr bwMode="gray">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4" name="Legend4"/>
            <p:cNvSpPr>
              <a:spLocks noChangeArrowheads="1"/>
            </p:cNvSpPr>
            <p:nvPr/>
          </p:nvSpPr>
          <p:spPr bwMode="gray">
            <a:xfrm>
              <a:off x="5096" y="688"/>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5" name="LegendRectangle4"/>
            <p:cNvSpPr>
              <a:spLocks noChangeArrowheads="1"/>
            </p:cNvSpPr>
            <p:nvPr/>
          </p:nvSpPr>
          <p:spPr bwMode="gray">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36" name="LegendLines" hidden="1"/>
          <p:cNvGrpSpPr>
            <a:grpSpLocks/>
          </p:cNvGrpSpPr>
          <p:nvPr/>
        </p:nvGrpSpPr>
        <p:grpSpPr bwMode="gray">
          <a:xfrm>
            <a:off x="7786619" y="1048054"/>
            <a:ext cx="1082675" cy="735013"/>
            <a:chOff x="4750" y="176"/>
            <a:chExt cx="682" cy="463"/>
          </a:xfrm>
        </p:grpSpPr>
        <p:sp>
          <p:nvSpPr>
            <p:cNvPr id="37" name="LineLegend1"/>
            <p:cNvSpPr>
              <a:spLocks noChangeShapeType="1"/>
            </p:cNvSpPr>
            <p:nvPr/>
          </p:nvSpPr>
          <p:spPr bwMode="gray">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38" name="LineLegend2"/>
            <p:cNvSpPr>
              <a:spLocks noChangeShapeType="1"/>
            </p:cNvSpPr>
            <p:nvPr/>
          </p:nvSpPr>
          <p:spPr bwMode="gray">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39" name="LineLegend3"/>
            <p:cNvSpPr>
              <a:spLocks noChangeShapeType="1"/>
            </p:cNvSpPr>
            <p:nvPr/>
          </p:nvSpPr>
          <p:spPr bwMode="gray">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40" name="Legend1"/>
            <p:cNvSpPr>
              <a:spLocks noChangeArrowheads="1"/>
            </p:cNvSpPr>
            <p:nvPr/>
          </p:nvSpPr>
          <p:spPr bwMode="gray">
            <a:xfrm>
              <a:off x="5104"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41" name="Legend2"/>
            <p:cNvSpPr>
              <a:spLocks noChangeArrowheads="1"/>
            </p:cNvSpPr>
            <p:nvPr/>
          </p:nvSpPr>
          <p:spPr bwMode="gray">
            <a:xfrm>
              <a:off x="5104" y="344"/>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42" name="Legend3"/>
            <p:cNvSpPr>
              <a:spLocks noChangeArrowheads="1"/>
            </p:cNvSpPr>
            <p:nvPr/>
          </p:nvSpPr>
          <p:spPr bwMode="gray">
            <a:xfrm>
              <a:off x="5104" y="520"/>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grpSp>
      <p:grpSp>
        <p:nvGrpSpPr>
          <p:cNvPr id="43" name="McKSticker" hidden="1"/>
          <p:cNvGrpSpPr/>
          <p:nvPr/>
        </p:nvGrpSpPr>
        <p:grpSpPr bwMode="gray">
          <a:xfrm>
            <a:off x="7764792" y="1048052"/>
            <a:ext cx="1088630" cy="216680"/>
            <a:chOff x="7652146" y="285750"/>
            <a:chExt cx="1088629" cy="216680"/>
          </a:xfrm>
        </p:grpSpPr>
        <p:sp>
          <p:nvSpPr>
            <p:cNvPr id="44" name="StickerRectangle"/>
            <p:cNvSpPr>
              <a:spLocks noChangeArrowheads="1"/>
            </p:cNvSpPr>
            <p:nvPr/>
          </p:nvSpPr>
          <p:spPr bwMode="gray">
            <a:xfrm>
              <a:off x="7652146" y="285750"/>
              <a:ext cx="1088629" cy="21668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255">
                <a:buClr>
                  <a:srgbClr val="83725B"/>
                </a:buClr>
              </a:pPr>
              <a:r>
                <a:rPr lang="en-US" sz="1200" dirty="0">
                  <a:solidFill>
                    <a:srgbClr val="808080"/>
                  </a:solidFill>
                </a:rPr>
                <a:t>PRELIMINARY</a:t>
              </a:r>
            </a:p>
          </p:txBody>
        </p:sp>
        <p:cxnSp>
          <p:nvCxnSpPr>
            <p:cNvPr id="45" name="AutoShape 31"/>
            <p:cNvCxnSpPr>
              <a:cxnSpLocks noChangeShapeType="1"/>
              <a:stCxn id="44" idx="2"/>
              <a:endCxn id="44" idx="4"/>
            </p:cNvCxnSpPr>
            <p:nvPr/>
          </p:nvCxnSpPr>
          <p:spPr bwMode="gray">
            <a:xfrm>
              <a:off x="7652146" y="285750"/>
              <a:ext cx="0" cy="216680"/>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gray">
            <a:xfrm>
              <a:off x="7652146" y="502430"/>
              <a:ext cx="1088629"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gray">
          <a:xfrm>
            <a:off x="8027917" y="1048053"/>
            <a:ext cx="840815" cy="1306516"/>
            <a:chOff x="6655594" y="273840"/>
            <a:chExt cx="840815" cy="1306516"/>
          </a:xfrm>
        </p:grpSpPr>
        <p:grpSp>
          <p:nvGrpSpPr>
            <p:cNvPr id="48" name="MoonLegend1"/>
            <p:cNvGrpSpPr>
              <a:grpSpLocks noChangeAspect="1"/>
            </p:cNvGrpSpPr>
            <p:nvPr>
              <p:custDataLst>
                <p:tags r:id="rId9"/>
              </p:custDataLst>
            </p:nvPr>
          </p:nvGrpSpPr>
          <p:grpSpPr bwMode="gray">
            <a:xfrm>
              <a:off x="6655594" y="273840"/>
              <a:ext cx="209550" cy="209551"/>
              <a:chOff x="4533" y="183"/>
              <a:chExt cx="144" cy="144"/>
            </a:xfrm>
          </p:grpSpPr>
          <p:sp>
            <p:nvSpPr>
              <p:cNvPr id="66" name="Oval 38"/>
              <p:cNvSpPr>
                <a:spLocks noChangeAspect="1" noChangeArrowheads="1"/>
              </p:cNvSpPr>
              <p:nvPr>
                <p:custDataLst>
                  <p:tags r:id="rId22"/>
                </p:custDataLst>
              </p:nvPr>
            </p:nvSpPr>
            <p:spPr bwMode="gray">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7" name="Arc 39" hidden="1"/>
              <p:cNvSpPr>
                <a:spLocks noChangeAspect="1"/>
              </p:cNvSpPr>
              <p:nvPr>
                <p:custDataLst>
                  <p:tags r:id="rId23"/>
                </p:custDataLst>
              </p:nvPr>
            </p:nvSpPr>
            <p:spPr bwMode="gray">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49" name="MoonLegend2"/>
            <p:cNvGrpSpPr>
              <a:grpSpLocks noChangeAspect="1"/>
            </p:cNvGrpSpPr>
            <p:nvPr>
              <p:custDataLst>
                <p:tags r:id="rId10"/>
              </p:custDataLst>
            </p:nvPr>
          </p:nvGrpSpPr>
          <p:grpSpPr bwMode="gray">
            <a:xfrm>
              <a:off x="6655594" y="548081"/>
              <a:ext cx="209550" cy="209551"/>
              <a:chOff x="1694" y="2044"/>
              <a:chExt cx="160" cy="160"/>
            </a:xfrm>
          </p:grpSpPr>
          <p:sp>
            <p:nvSpPr>
              <p:cNvPr id="64" name="Oval 41"/>
              <p:cNvSpPr>
                <a:spLocks noChangeAspect="1" noChangeArrowheads="1"/>
              </p:cNvSpPr>
              <p:nvPr>
                <p:custDataLst>
                  <p:tags r:id="rId20"/>
                </p:custDataLst>
              </p:nvPr>
            </p:nvSpPr>
            <p:spPr bwMode="gray">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5" name="Arc 42"/>
              <p:cNvSpPr>
                <a:spLocks noChangeAspect="1"/>
              </p:cNvSpPr>
              <p:nvPr>
                <p:custDataLst>
                  <p:tags r:id="rId21"/>
                </p:custDataLst>
              </p:nvPr>
            </p:nvSpPr>
            <p:spPr bwMode="gray">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50" name="MoonLegend4"/>
            <p:cNvGrpSpPr>
              <a:grpSpLocks noChangeAspect="1"/>
            </p:cNvGrpSpPr>
            <p:nvPr>
              <p:custDataLst>
                <p:tags r:id="rId11"/>
              </p:custDataLst>
            </p:nvPr>
          </p:nvGrpSpPr>
          <p:grpSpPr bwMode="gray">
            <a:xfrm>
              <a:off x="6655594" y="1096563"/>
              <a:ext cx="209550" cy="209551"/>
              <a:chOff x="4495" y="1198"/>
              <a:chExt cx="160" cy="160"/>
            </a:xfrm>
          </p:grpSpPr>
          <p:sp>
            <p:nvSpPr>
              <p:cNvPr id="62" name="Oval 47"/>
              <p:cNvSpPr>
                <a:spLocks noChangeAspect="1" noChangeArrowheads="1"/>
              </p:cNvSpPr>
              <p:nvPr>
                <p:custDataLst>
                  <p:tags r:id="rId18"/>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3" name="Arc 48"/>
              <p:cNvSpPr>
                <a:spLocks noChangeAspect="1"/>
              </p:cNvSpPr>
              <p:nvPr>
                <p:custDataLst>
                  <p:tags r:id="rId19"/>
                </p:custDataLst>
              </p:nvPr>
            </p:nvSpPr>
            <p:spPr bwMode="gray">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51" name="MoonLegend5"/>
            <p:cNvGrpSpPr>
              <a:grpSpLocks noChangeAspect="1"/>
            </p:cNvGrpSpPr>
            <p:nvPr>
              <p:custDataLst>
                <p:tags r:id="rId12"/>
              </p:custDataLst>
            </p:nvPr>
          </p:nvGrpSpPr>
          <p:grpSpPr bwMode="gray">
            <a:xfrm>
              <a:off x="6655594" y="1370805"/>
              <a:ext cx="209550" cy="209551"/>
              <a:chOff x="4495" y="1440"/>
              <a:chExt cx="160" cy="160"/>
            </a:xfrm>
          </p:grpSpPr>
          <p:sp>
            <p:nvSpPr>
              <p:cNvPr id="60" name="Oval 50"/>
              <p:cNvSpPr>
                <a:spLocks noChangeAspect="1" noChangeArrowheads="1"/>
              </p:cNvSpPr>
              <p:nvPr>
                <p:custDataLst>
                  <p:tags r:id="rId16"/>
                </p:custDataLst>
              </p:nvPr>
            </p:nvSpPr>
            <p:spPr bwMode="gray">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1" name="Oval 51"/>
              <p:cNvSpPr>
                <a:spLocks noChangeAspect="1" noChangeArrowheads="1"/>
              </p:cNvSpPr>
              <p:nvPr>
                <p:custDataLst>
                  <p:tags r:id="rId17"/>
                </p:custDataLst>
              </p:nvPr>
            </p:nvSpPr>
            <p:spPr bwMode="gray">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sp>
          <p:nvSpPr>
            <p:cNvPr id="52" name="Legend1"/>
            <p:cNvSpPr>
              <a:spLocks noChangeArrowheads="1"/>
            </p:cNvSpPr>
            <p:nvPr/>
          </p:nvSpPr>
          <p:spPr bwMode="gray">
            <a:xfrm>
              <a:off x="6976269" y="28654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3" name="Legend2"/>
            <p:cNvSpPr>
              <a:spLocks noChangeArrowheads="1"/>
            </p:cNvSpPr>
            <p:nvPr/>
          </p:nvSpPr>
          <p:spPr bwMode="gray">
            <a:xfrm>
              <a:off x="6976269" y="561178"/>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4" name="Legend3"/>
            <p:cNvSpPr>
              <a:spLocks noChangeArrowheads="1"/>
            </p:cNvSpPr>
            <p:nvPr/>
          </p:nvSpPr>
          <p:spPr bwMode="gray">
            <a:xfrm>
              <a:off x="6976269" y="835817"/>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5" name="Legend4"/>
            <p:cNvSpPr>
              <a:spLocks noChangeArrowheads="1"/>
            </p:cNvSpPr>
            <p:nvPr/>
          </p:nvSpPr>
          <p:spPr bwMode="gray">
            <a:xfrm>
              <a:off x="6976269" y="110728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6" name="Legend5"/>
            <p:cNvSpPr>
              <a:spLocks noChangeArrowheads="1"/>
            </p:cNvSpPr>
            <p:nvPr/>
          </p:nvSpPr>
          <p:spPr bwMode="gray">
            <a:xfrm>
              <a:off x="6976269" y="1383505"/>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grpSp>
          <p:nvGrpSpPr>
            <p:cNvPr id="57" name="MoonLegend3"/>
            <p:cNvGrpSpPr>
              <a:grpSpLocks noChangeAspect="1"/>
            </p:cNvGrpSpPr>
            <p:nvPr>
              <p:custDataLst>
                <p:tags r:id="rId13"/>
              </p:custDataLst>
            </p:nvPr>
          </p:nvGrpSpPr>
          <p:grpSpPr bwMode="gray">
            <a:xfrm>
              <a:off x="6655594" y="822322"/>
              <a:ext cx="209550" cy="209551"/>
              <a:chOff x="4495" y="1198"/>
              <a:chExt cx="160" cy="160"/>
            </a:xfrm>
          </p:grpSpPr>
          <p:sp>
            <p:nvSpPr>
              <p:cNvPr id="58" name="Oval 47"/>
              <p:cNvSpPr>
                <a:spLocks noChangeAspect="1" noChangeArrowheads="1"/>
              </p:cNvSpPr>
              <p:nvPr>
                <p:custDataLst>
                  <p:tags r:id="rId14"/>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59" name="Arc 48"/>
              <p:cNvSpPr>
                <a:spLocks noChangeAspect="1"/>
              </p:cNvSpPr>
              <p:nvPr>
                <p:custDataLst>
                  <p:tags r:id="rId15"/>
                </p:custDataLst>
              </p:nvPr>
            </p:nvSpPr>
            <p:spPr bwMode="gray">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spTree>
    <p:extLst>
      <p:ext uri="{BB962C8B-B14F-4D97-AF65-F5344CB8AC3E}">
        <p14:creationId xmlns:p14="http://schemas.microsoft.com/office/powerpoint/2010/main" val="2713316124"/>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3" r:id="rId4"/>
    <p:sldLayoutId id="2147483804" r:id="rId5"/>
  </p:sldLayoutIdLst>
  <p:hf sldNum="0" hdr="0" ftr="0" dt="0"/>
  <p:txStyles>
    <p:titleStyle>
      <a:lvl1pPr algn="l" defTabSz="913429" rtl="0" eaLnBrk="1" fontAlgn="base" hangingPunct="1">
        <a:spcBef>
          <a:spcPct val="0"/>
        </a:spcBef>
        <a:spcAft>
          <a:spcPct val="0"/>
        </a:spcAft>
        <a:tabLst>
          <a:tab pos="275324" algn="l"/>
        </a:tabLst>
        <a:defRPr sz="2400" b="0" baseline="0">
          <a:solidFill>
            <a:schemeClr val="bg1"/>
          </a:solidFill>
          <a:latin typeface="+mj-lt"/>
          <a:ea typeface="+mj-ea"/>
          <a:cs typeface="+mj-cs"/>
        </a:defRPr>
      </a:lvl1pPr>
      <a:lvl2pPr algn="l" defTabSz="913429" rtl="0" eaLnBrk="1" fontAlgn="base" hangingPunct="1">
        <a:spcBef>
          <a:spcPct val="0"/>
        </a:spcBef>
        <a:spcAft>
          <a:spcPct val="0"/>
        </a:spcAft>
        <a:defRPr sz="1900" b="1">
          <a:solidFill>
            <a:schemeClr val="tx2"/>
          </a:solidFill>
          <a:latin typeface="Arial" charset="0"/>
        </a:defRPr>
      </a:lvl2pPr>
      <a:lvl3pPr algn="l" defTabSz="913429" rtl="0" eaLnBrk="1" fontAlgn="base" hangingPunct="1">
        <a:spcBef>
          <a:spcPct val="0"/>
        </a:spcBef>
        <a:spcAft>
          <a:spcPct val="0"/>
        </a:spcAft>
        <a:defRPr sz="1900" b="1">
          <a:solidFill>
            <a:schemeClr val="tx2"/>
          </a:solidFill>
          <a:latin typeface="Arial" charset="0"/>
        </a:defRPr>
      </a:lvl3pPr>
      <a:lvl4pPr algn="l" defTabSz="913429" rtl="0" eaLnBrk="1" fontAlgn="base" hangingPunct="1">
        <a:spcBef>
          <a:spcPct val="0"/>
        </a:spcBef>
        <a:spcAft>
          <a:spcPct val="0"/>
        </a:spcAft>
        <a:defRPr sz="1900" b="1">
          <a:solidFill>
            <a:schemeClr val="tx2"/>
          </a:solidFill>
          <a:latin typeface="Arial" charset="0"/>
        </a:defRPr>
      </a:lvl4pPr>
      <a:lvl5pPr algn="l" defTabSz="913429" rtl="0" eaLnBrk="1" fontAlgn="base" hangingPunct="1">
        <a:spcBef>
          <a:spcPct val="0"/>
        </a:spcBef>
        <a:spcAft>
          <a:spcPct val="0"/>
        </a:spcAft>
        <a:defRPr sz="1900" b="1">
          <a:solidFill>
            <a:schemeClr val="tx2"/>
          </a:solidFill>
          <a:latin typeface="Arial" charset="0"/>
        </a:defRPr>
      </a:lvl5pPr>
      <a:lvl6pPr marL="466431" algn="l" defTabSz="913429" rtl="0" eaLnBrk="1" fontAlgn="base" hangingPunct="1">
        <a:spcBef>
          <a:spcPct val="0"/>
        </a:spcBef>
        <a:spcAft>
          <a:spcPct val="0"/>
        </a:spcAft>
        <a:defRPr sz="1900" b="1">
          <a:solidFill>
            <a:schemeClr val="tx2"/>
          </a:solidFill>
          <a:latin typeface="Arial" charset="0"/>
        </a:defRPr>
      </a:lvl6pPr>
      <a:lvl7pPr marL="932863" algn="l" defTabSz="913429" rtl="0" eaLnBrk="1" fontAlgn="base" hangingPunct="1">
        <a:spcBef>
          <a:spcPct val="0"/>
        </a:spcBef>
        <a:spcAft>
          <a:spcPct val="0"/>
        </a:spcAft>
        <a:defRPr sz="1900" b="1">
          <a:solidFill>
            <a:schemeClr val="tx2"/>
          </a:solidFill>
          <a:latin typeface="Arial" charset="0"/>
        </a:defRPr>
      </a:lvl7pPr>
      <a:lvl8pPr marL="1399295" algn="l" defTabSz="913429" rtl="0" eaLnBrk="1" fontAlgn="base" hangingPunct="1">
        <a:spcBef>
          <a:spcPct val="0"/>
        </a:spcBef>
        <a:spcAft>
          <a:spcPct val="0"/>
        </a:spcAft>
        <a:defRPr sz="1900" b="1">
          <a:solidFill>
            <a:schemeClr val="tx2"/>
          </a:solidFill>
          <a:latin typeface="Arial" charset="0"/>
        </a:defRPr>
      </a:lvl8pPr>
      <a:lvl9pPr marL="1865728" algn="l" defTabSz="913429" rtl="0" eaLnBrk="1" fontAlgn="base" hangingPunct="1">
        <a:spcBef>
          <a:spcPct val="0"/>
        </a:spcBef>
        <a:spcAft>
          <a:spcPct val="0"/>
        </a:spcAft>
        <a:defRPr sz="1900" b="1">
          <a:solidFill>
            <a:schemeClr val="tx2"/>
          </a:solidFill>
          <a:latin typeface="Arial" charset="0"/>
        </a:defRPr>
      </a:lvl9pPr>
    </p:titleStyle>
    <p:bodyStyle>
      <a:lvl1pPr marL="0" indent="0" algn="l" defTabSz="913429"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586" indent="-195966" algn="l" defTabSz="913429" rtl="0" eaLnBrk="1" fontAlgn="base" hangingPunct="1">
        <a:spcBef>
          <a:spcPct val="0"/>
        </a:spcBef>
        <a:spcAft>
          <a:spcPct val="0"/>
        </a:spcAft>
        <a:buClr>
          <a:srgbClr val="83725B"/>
        </a:buClr>
        <a:buSzPct val="125000"/>
        <a:buFont typeface="Arial" charset="0"/>
        <a:buChar char="▪"/>
        <a:defRPr sz="1600" baseline="0">
          <a:solidFill>
            <a:schemeClr val="tx1"/>
          </a:solidFill>
          <a:latin typeface="+mn-lt"/>
        </a:defRPr>
      </a:lvl2pPr>
      <a:lvl3pPr marL="466431" indent="-267227"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768" indent="-158716"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4pPr>
      <a:lvl5pPr marL="764947" indent="-132804" algn="l" defTabSz="913429"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863" rtl="0" eaLnBrk="1" latinLnBrk="0" hangingPunct="1">
        <a:defRPr sz="1800" kern="1200">
          <a:solidFill>
            <a:schemeClr val="tx1"/>
          </a:solidFill>
          <a:latin typeface="+mn-lt"/>
          <a:ea typeface="+mn-ea"/>
          <a:cs typeface="+mn-cs"/>
        </a:defRPr>
      </a:lvl1pPr>
      <a:lvl2pPr marL="466431" algn="l" defTabSz="932863" rtl="0" eaLnBrk="1" latinLnBrk="0" hangingPunct="1">
        <a:defRPr sz="1800" kern="1200">
          <a:solidFill>
            <a:schemeClr val="tx1"/>
          </a:solidFill>
          <a:latin typeface="+mn-lt"/>
          <a:ea typeface="+mn-ea"/>
          <a:cs typeface="+mn-cs"/>
        </a:defRPr>
      </a:lvl2pPr>
      <a:lvl3pPr marL="932863" algn="l" defTabSz="932863" rtl="0" eaLnBrk="1" latinLnBrk="0" hangingPunct="1">
        <a:defRPr sz="1800" kern="1200">
          <a:solidFill>
            <a:schemeClr val="tx1"/>
          </a:solidFill>
          <a:latin typeface="+mn-lt"/>
          <a:ea typeface="+mn-ea"/>
          <a:cs typeface="+mn-cs"/>
        </a:defRPr>
      </a:lvl3pPr>
      <a:lvl4pPr marL="1399295" algn="l" defTabSz="932863" rtl="0" eaLnBrk="1" latinLnBrk="0" hangingPunct="1">
        <a:defRPr sz="1800" kern="1200">
          <a:solidFill>
            <a:schemeClr val="tx1"/>
          </a:solidFill>
          <a:latin typeface="+mn-lt"/>
          <a:ea typeface="+mn-ea"/>
          <a:cs typeface="+mn-cs"/>
        </a:defRPr>
      </a:lvl4pPr>
      <a:lvl5pPr marL="1865728" algn="l" defTabSz="932863" rtl="0" eaLnBrk="1" latinLnBrk="0" hangingPunct="1">
        <a:defRPr sz="1800" kern="1200">
          <a:solidFill>
            <a:schemeClr val="tx1"/>
          </a:solidFill>
          <a:latin typeface="+mn-lt"/>
          <a:ea typeface="+mn-ea"/>
          <a:cs typeface="+mn-cs"/>
        </a:defRPr>
      </a:lvl5pPr>
      <a:lvl6pPr marL="2332159" algn="l" defTabSz="932863" rtl="0" eaLnBrk="1" latinLnBrk="0" hangingPunct="1">
        <a:defRPr sz="1800" kern="1200">
          <a:solidFill>
            <a:schemeClr val="tx1"/>
          </a:solidFill>
          <a:latin typeface="+mn-lt"/>
          <a:ea typeface="+mn-ea"/>
          <a:cs typeface="+mn-cs"/>
        </a:defRPr>
      </a:lvl6pPr>
      <a:lvl7pPr marL="2798590" algn="l" defTabSz="932863" rtl="0" eaLnBrk="1" latinLnBrk="0" hangingPunct="1">
        <a:defRPr sz="1800" kern="1200">
          <a:solidFill>
            <a:schemeClr val="tx1"/>
          </a:solidFill>
          <a:latin typeface="+mn-lt"/>
          <a:ea typeface="+mn-ea"/>
          <a:cs typeface="+mn-cs"/>
        </a:defRPr>
      </a:lvl7pPr>
      <a:lvl8pPr marL="3265022" algn="l" defTabSz="932863" rtl="0" eaLnBrk="1" latinLnBrk="0" hangingPunct="1">
        <a:defRPr sz="1800" kern="1200">
          <a:solidFill>
            <a:schemeClr val="tx1"/>
          </a:solidFill>
          <a:latin typeface="+mn-lt"/>
          <a:ea typeface="+mn-ea"/>
          <a:cs typeface="+mn-cs"/>
        </a:defRPr>
      </a:lvl8pPr>
      <a:lvl9pPr marL="3731453" algn="l" defTabSz="932863"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9"/>
            </p:custDataLst>
            <p:extLst>
              <p:ext uri="{D42A27DB-BD31-4B8C-83A1-F6EECF244321}">
                <p14:modId xmlns:p14="http://schemas.microsoft.com/office/powerpoint/2010/main" val="758466734"/>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73150" name="think-cell Slide" r:id="rId25" imgW="270" imgH="270" progId="TCLayout.ActiveDocument.1">
                  <p:embed/>
                </p:oleObj>
              </mc:Choice>
              <mc:Fallback>
                <p:oleObj name="think-cell Slide" r:id="rId25" imgW="270" imgH="270" progId="TCLayout.ActiveDocument.1">
                  <p:embed/>
                  <p:pic>
                    <p:nvPicPr>
                      <p:cNvPr id="0" name=""/>
                      <p:cNvPicPr/>
                      <p:nvPr/>
                    </p:nvPicPr>
                    <p:blipFill>
                      <a:blip r:embed="rId26"/>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ltGray">
          <a:xfrm>
            <a:off x="0" y="0"/>
            <a:ext cx="7591426"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8">
            <a:extLst>
              <a:ext uri="{28A0092B-C50C-407E-A947-70E740481C1C}">
                <a14:useLocalDpi xmlns:a14="http://schemas.microsoft.com/office/drawing/2010/main" val="0"/>
              </a:ext>
            </a:extLst>
          </a:blip>
          <a:srcRect/>
          <a:stretch>
            <a:fillRect/>
          </a:stretch>
        </p:blipFill>
        <p:spPr bwMode="gray">
          <a:xfrm>
            <a:off x="7662863" y="34131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3" name="doc id"/>
          <p:cNvSpPr>
            <a:spLocks noChangeArrowheads="1"/>
          </p:cNvSpPr>
          <p:nvPr/>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
        <p:nvSpPr>
          <p:cNvPr id="1034" name="Working Draft" hidden="1"/>
          <p:cNvSpPr txBox="1">
            <a:spLocks noChangeArrowheads="1"/>
          </p:cNvSpPr>
          <p:nvPr/>
        </p:nvSpPr>
        <p:spPr bwMode="gray">
          <a:xfrm rot="5400000">
            <a:off x="7978677" y="1980947"/>
            <a:ext cx="2188100"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Last Modified 2015/03/15 10:53 PM South Africa Standard Time</a:t>
            </a:r>
            <a:endParaRPr lang="en-US" dirty="0">
              <a:solidFill>
                <a:srgbClr val="003896"/>
              </a:solidFill>
              <a:latin typeface="Arial"/>
            </a:endParaRPr>
          </a:p>
        </p:txBody>
      </p:sp>
      <p:sp>
        <p:nvSpPr>
          <p:cNvPr id="1035" name="Printed" hidden="1"/>
          <p:cNvSpPr txBox="1">
            <a:spLocks noChangeArrowheads="1"/>
          </p:cNvSpPr>
          <p:nvPr/>
        </p:nvSpPr>
        <p:spPr bwMode="gray">
          <a:xfrm rot="5400000">
            <a:off x="8066040" y="4197987"/>
            <a:ext cx="2013378" cy="94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Printed 2015/03/15 10:40 PM South Africa Standard Time</a:t>
            </a:r>
            <a:endParaRPr lang="en-US" dirty="0">
              <a:solidFill>
                <a:srgbClr val="003896"/>
              </a:solidFill>
              <a:latin typeface="Arial"/>
            </a:endParaRPr>
          </a:p>
        </p:txBody>
      </p:sp>
      <p:sp>
        <p:nvSpPr>
          <p:cNvPr id="1036" name="Rectangle 286"/>
          <p:cNvSpPr>
            <a:spLocks noGrp="1" noChangeArrowheads="1"/>
          </p:cNvSpPr>
          <p:nvPr>
            <p:ph type="body" idx="1"/>
          </p:nvPr>
        </p:nvSpPr>
        <p:spPr bwMode="gray">
          <a:xfrm>
            <a:off x="1482156" y="2685377"/>
            <a:ext cx="4389768" cy="125611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9"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gray">
          <a:xfrm>
            <a:off x="122239" y="27536"/>
            <a:ext cx="749132"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gray">
          <a:xfrm>
            <a:off x="122239"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gray">
          <a:xfrm>
            <a:off x="122239" y="6400656"/>
            <a:ext cx="8555037" cy="364445"/>
            <a:chOff x="75" y="3925"/>
            <a:chExt cx="5385" cy="225"/>
          </a:xfrm>
        </p:grpSpPr>
        <p:sp>
          <p:nvSpPr>
            <p:cNvPr id="13" name="McK 4. Footnote"/>
            <p:cNvSpPr txBox="1">
              <a:spLocks noChangeArrowheads="1"/>
            </p:cNvSpPr>
            <p:nvPr/>
          </p:nvSpPr>
          <p:spPr bwMode="gray">
            <a:xfrm>
              <a:off x="75" y="3925"/>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gray">
            <a:xfrm>
              <a:off x="75" y="4053"/>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535" indent="-609535" defTabSz="913429"/>
              <a:r>
                <a:rPr lang="en-US" sz="1000" dirty="0">
                  <a:solidFill>
                    <a:srgbClr val="003896"/>
                  </a:solidFill>
                  <a:latin typeface="Arial"/>
                </a:rPr>
                <a:t>Source: Source</a:t>
              </a:r>
            </a:p>
          </p:txBody>
        </p:sp>
      </p:grpSp>
      <p:grpSp>
        <p:nvGrpSpPr>
          <p:cNvPr id="15" name="ACET" hidden="1"/>
          <p:cNvGrpSpPr>
            <a:grpSpLocks/>
          </p:cNvGrpSpPr>
          <p:nvPr/>
        </p:nvGrpSpPr>
        <p:grpSpPr bwMode="gray">
          <a:xfrm>
            <a:off x="1482156" y="2037234"/>
            <a:ext cx="4350892" cy="518318"/>
            <a:chOff x="915" y="710"/>
            <a:chExt cx="2686" cy="320"/>
          </a:xfrm>
        </p:grpSpPr>
        <p:cxnSp>
          <p:nvCxnSpPr>
            <p:cNvPr id="16" name="AutoShape 249"/>
            <p:cNvCxnSpPr>
              <a:cxnSpLocks noChangeShapeType="1"/>
              <a:stCxn id="17" idx="4"/>
              <a:endCxn id="17" idx="6"/>
            </p:cNvCxnSpPr>
            <p:nvPr/>
          </p:nvCxnSpPr>
          <p:spPr bwMode="gray">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gray">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sp>
        <p:nvSpPr>
          <p:cNvPr id="22" name="Slide Number"/>
          <p:cNvSpPr txBox="1">
            <a:spLocks/>
          </p:cNvSpPr>
          <p:nvPr/>
        </p:nvSpPr>
        <p:spPr bwMode="gray">
          <a:xfrm>
            <a:off x="8903028" y="6609591"/>
            <a:ext cx="160294" cy="157014"/>
          </a:xfrm>
          <a:prstGeom prst="rect">
            <a:avLst/>
          </a:prstGeom>
        </p:spPr>
        <p:txBody>
          <a:bodyPr vert="horz" wrap="none" lIns="0" tIns="0" rIns="0" bIns="0" rtlCol="0" anchor="ctr">
            <a:spAutoFit/>
          </a:bodyPr>
          <a:lstStyle>
            <a:defPPr>
              <a:defRPr lang="en-US"/>
            </a:defPPr>
            <a:lvl1pPr>
              <a:defRPr sz="1000" baseline="0">
                <a:latin typeface="+mn-lt"/>
              </a:defRPr>
            </a:lvl1pPr>
          </a:lstStyle>
          <a:p>
            <a:pPr algn="r"/>
            <a:fld id="{42C328C1-A84F-4A39-A664-DBA00541A8C6}" type="slidenum">
              <a:rPr lang="en-US" b="1" smtClean="0">
                <a:solidFill>
                  <a:srgbClr val="83725B"/>
                </a:solidFill>
              </a:rPr>
              <a:pPr algn="r"/>
              <a:t>‹#›</a:t>
            </a:fld>
            <a:endParaRPr lang="en-US" b="1" dirty="0">
              <a:solidFill>
                <a:srgbClr val="83725B"/>
              </a:solidFill>
            </a:endParaRPr>
          </a:p>
        </p:txBody>
      </p:sp>
      <p:grpSp>
        <p:nvGrpSpPr>
          <p:cNvPr id="27" name="LegendBoxes" hidden="1"/>
          <p:cNvGrpSpPr>
            <a:grpSpLocks/>
          </p:cNvGrpSpPr>
          <p:nvPr/>
        </p:nvGrpSpPr>
        <p:grpSpPr bwMode="gray">
          <a:xfrm>
            <a:off x="8094594" y="1048052"/>
            <a:ext cx="774700" cy="1001714"/>
            <a:chOff x="4936" y="176"/>
            <a:chExt cx="488" cy="631"/>
          </a:xfrm>
        </p:grpSpPr>
        <p:sp>
          <p:nvSpPr>
            <p:cNvPr id="28" name="Legend1"/>
            <p:cNvSpPr>
              <a:spLocks noChangeArrowheads="1"/>
            </p:cNvSpPr>
            <p:nvPr/>
          </p:nvSpPr>
          <p:spPr bwMode="gray">
            <a:xfrm>
              <a:off x="5096"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29" name="LegendRectangle1"/>
            <p:cNvSpPr>
              <a:spLocks noChangeArrowheads="1"/>
            </p:cNvSpPr>
            <p:nvPr/>
          </p:nvSpPr>
          <p:spPr bwMode="gray">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0" name="Legend2"/>
            <p:cNvSpPr>
              <a:spLocks noChangeArrowheads="1"/>
            </p:cNvSpPr>
            <p:nvPr/>
          </p:nvSpPr>
          <p:spPr bwMode="gray">
            <a:xfrm>
              <a:off x="5096" y="34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1" name="LegendRectangle2"/>
            <p:cNvSpPr>
              <a:spLocks noChangeArrowheads="1"/>
            </p:cNvSpPr>
            <p:nvPr/>
          </p:nvSpPr>
          <p:spPr bwMode="gray">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2" name="Legend3"/>
            <p:cNvSpPr>
              <a:spLocks noChangeArrowheads="1"/>
            </p:cNvSpPr>
            <p:nvPr/>
          </p:nvSpPr>
          <p:spPr bwMode="gray">
            <a:xfrm>
              <a:off x="5096" y="517"/>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3" name="LegendRectangle3"/>
            <p:cNvSpPr>
              <a:spLocks noChangeArrowheads="1"/>
            </p:cNvSpPr>
            <p:nvPr/>
          </p:nvSpPr>
          <p:spPr bwMode="gray">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4" name="Legend4"/>
            <p:cNvSpPr>
              <a:spLocks noChangeArrowheads="1"/>
            </p:cNvSpPr>
            <p:nvPr/>
          </p:nvSpPr>
          <p:spPr bwMode="gray">
            <a:xfrm>
              <a:off x="5096" y="688"/>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5" name="LegendRectangle4"/>
            <p:cNvSpPr>
              <a:spLocks noChangeArrowheads="1"/>
            </p:cNvSpPr>
            <p:nvPr/>
          </p:nvSpPr>
          <p:spPr bwMode="gray">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36" name="LegendLines" hidden="1"/>
          <p:cNvGrpSpPr>
            <a:grpSpLocks/>
          </p:cNvGrpSpPr>
          <p:nvPr/>
        </p:nvGrpSpPr>
        <p:grpSpPr bwMode="gray">
          <a:xfrm>
            <a:off x="7786619" y="1048054"/>
            <a:ext cx="1082675" cy="735013"/>
            <a:chOff x="4750" y="176"/>
            <a:chExt cx="682" cy="463"/>
          </a:xfrm>
        </p:grpSpPr>
        <p:sp>
          <p:nvSpPr>
            <p:cNvPr id="37" name="LineLegend1"/>
            <p:cNvSpPr>
              <a:spLocks noChangeShapeType="1"/>
            </p:cNvSpPr>
            <p:nvPr/>
          </p:nvSpPr>
          <p:spPr bwMode="gray">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38" name="LineLegend2"/>
            <p:cNvSpPr>
              <a:spLocks noChangeShapeType="1"/>
            </p:cNvSpPr>
            <p:nvPr/>
          </p:nvSpPr>
          <p:spPr bwMode="gray">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39" name="LineLegend3"/>
            <p:cNvSpPr>
              <a:spLocks noChangeShapeType="1"/>
            </p:cNvSpPr>
            <p:nvPr/>
          </p:nvSpPr>
          <p:spPr bwMode="gray">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40" name="Legend1"/>
            <p:cNvSpPr>
              <a:spLocks noChangeArrowheads="1"/>
            </p:cNvSpPr>
            <p:nvPr/>
          </p:nvSpPr>
          <p:spPr bwMode="gray">
            <a:xfrm>
              <a:off x="5104"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41" name="Legend2"/>
            <p:cNvSpPr>
              <a:spLocks noChangeArrowheads="1"/>
            </p:cNvSpPr>
            <p:nvPr/>
          </p:nvSpPr>
          <p:spPr bwMode="gray">
            <a:xfrm>
              <a:off x="5104" y="344"/>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42" name="Legend3"/>
            <p:cNvSpPr>
              <a:spLocks noChangeArrowheads="1"/>
            </p:cNvSpPr>
            <p:nvPr/>
          </p:nvSpPr>
          <p:spPr bwMode="gray">
            <a:xfrm>
              <a:off x="5104" y="520"/>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grpSp>
      <p:grpSp>
        <p:nvGrpSpPr>
          <p:cNvPr id="43" name="McKSticker" hidden="1"/>
          <p:cNvGrpSpPr/>
          <p:nvPr/>
        </p:nvGrpSpPr>
        <p:grpSpPr bwMode="gray">
          <a:xfrm>
            <a:off x="7764792" y="1048052"/>
            <a:ext cx="1088630" cy="216680"/>
            <a:chOff x="7652146" y="285750"/>
            <a:chExt cx="1088629" cy="216680"/>
          </a:xfrm>
        </p:grpSpPr>
        <p:sp>
          <p:nvSpPr>
            <p:cNvPr id="44" name="StickerRectangle"/>
            <p:cNvSpPr>
              <a:spLocks noChangeArrowheads="1"/>
            </p:cNvSpPr>
            <p:nvPr/>
          </p:nvSpPr>
          <p:spPr bwMode="gray">
            <a:xfrm>
              <a:off x="7652146" y="285750"/>
              <a:ext cx="1088629" cy="21668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255">
                <a:buClr>
                  <a:srgbClr val="83725B"/>
                </a:buClr>
              </a:pPr>
              <a:r>
                <a:rPr lang="en-US" sz="1200" dirty="0">
                  <a:solidFill>
                    <a:srgbClr val="808080"/>
                  </a:solidFill>
                </a:rPr>
                <a:t>PRELIMINARY</a:t>
              </a:r>
            </a:p>
          </p:txBody>
        </p:sp>
        <p:cxnSp>
          <p:nvCxnSpPr>
            <p:cNvPr id="45" name="AutoShape 31"/>
            <p:cNvCxnSpPr>
              <a:cxnSpLocks noChangeShapeType="1"/>
              <a:stCxn id="44" idx="2"/>
              <a:endCxn id="44" idx="4"/>
            </p:cNvCxnSpPr>
            <p:nvPr/>
          </p:nvCxnSpPr>
          <p:spPr bwMode="gray">
            <a:xfrm>
              <a:off x="7652146" y="285750"/>
              <a:ext cx="0" cy="216680"/>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gray">
            <a:xfrm>
              <a:off x="7652146" y="502430"/>
              <a:ext cx="1088629"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gray">
          <a:xfrm>
            <a:off x="8027917" y="1048053"/>
            <a:ext cx="840815" cy="1306516"/>
            <a:chOff x="6655594" y="273840"/>
            <a:chExt cx="840815" cy="1306516"/>
          </a:xfrm>
        </p:grpSpPr>
        <p:grpSp>
          <p:nvGrpSpPr>
            <p:cNvPr id="48" name="MoonLegend1"/>
            <p:cNvGrpSpPr>
              <a:grpSpLocks noChangeAspect="1"/>
            </p:cNvGrpSpPr>
            <p:nvPr>
              <p:custDataLst>
                <p:tags r:id="rId10"/>
              </p:custDataLst>
            </p:nvPr>
          </p:nvGrpSpPr>
          <p:grpSpPr bwMode="gray">
            <a:xfrm>
              <a:off x="6655594" y="273840"/>
              <a:ext cx="209550" cy="209551"/>
              <a:chOff x="4533" y="183"/>
              <a:chExt cx="144" cy="144"/>
            </a:xfrm>
          </p:grpSpPr>
          <p:sp>
            <p:nvSpPr>
              <p:cNvPr id="66" name="Oval 38"/>
              <p:cNvSpPr>
                <a:spLocks noChangeAspect="1" noChangeArrowheads="1"/>
              </p:cNvSpPr>
              <p:nvPr>
                <p:custDataLst>
                  <p:tags r:id="rId23"/>
                </p:custDataLst>
              </p:nvPr>
            </p:nvSpPr>
            <p:spPr bwMode="gray">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7" name="Arc 39" hidden="1"/>
              <p:cNvSpPr>
                <a:spLocks noChangeAspect="1"/>
              </p:cNvSpPr>
              <p:nvPr>
                <p:custDataLst>
                  <p:tags r:id="rId24"/>
                </p:custDataLst>
              </p:nvPr>
            </p:nvSpPr>
            <p:spPr bwMode="gray">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49" name="MoonLegend2"/>
            <p:cNvGrpSpPr>
              <a:grpSpLocks noChangeAspect="1"/>
            </p:cNvGrpSpPr>
            <p:nvPr>
              <p:custDataLst>
                <p:tags r:id="rId11"/>
              </p:custDataLst>
            </p:nvPr>
          </p:nvGrpSpPr>
          <p:grpSpPr bwMode="gray">
            <a:xfrm>
              <a:off x="6655594" y="548081"/>
              <a:ext cx="209550" cy="209551"/>
              <a:chOff x="1694" y="2044"/>
              <a:chExt cx="160" cy="160"/>
            </a:xfrm>
          </p:grpSpPr>
          <p:sp>
            <p:nvSpPr>
              <p:cNvPr id="64" name="Oval 41"/>
              <p:cNvSpPr>
                <a:spLocks noChangeAspect="1" noChangeArrowheads="1"/>
              </p:cNvSpPr>
              <p:nvPr>
                <p:custDataLst>
                  <p:tags r:id="rId21"/>
                </p:custDataLst>
              </p:nvPr>
            </p:nvSpPr>
            <p:spPr bwMode="gray">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5" name="Arc 42"/>
              <p:cNvSpPr>
                <a:spLocks noChangeAspect="1"/>
              </p:cNvSpPr>
              <p:nvPr>
                <p:custDataLst>
                  <p:tags r:id="rId22"/>
                </p:custDataLst>
              </p:nvPr>
            </p:nvSpPr>
            <p:spPr bwMode="gray">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50" name="MoonLegend4"/>
            <p:cNvGrpSpPr>
              <a:grpSpLocks noChangeAspect="1"/>
            </p:cNvGrpSpPr>
            <p:nvPr>
              <p:custDataLst>
                <p:tags r:id="rId12"/>
              </p:custDataLst>
            </p:nvPr>
          </p:nvGrpSpPr>
          <p:grpSpPr bwMode="gray">
            <a:xfrm>
              <a:off x="6655594" y="1096563"/>
              <a:ext cx="209550" cy="209551"/>
              <a:chOff x="4495" y="1198"/>
              <a:chExt cx="160" cy="160"/>
            </a:xfrm>
          </p:grpSpPr>
          <p:sp>
            <p:nvSpPr>
              <p:cNvPr id="62" name="Oval 47"/>
              <p:cNvSpPr>
                <a:spLocks noChangeAspect="1" noChangeArrowheads="1"/>
              </p:cNvSpPr>
              <p:nvPr>
                <p:custDataLst>
                  <p:tags r:id="rId19"/>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3" name="Arc 48"/>
              <p:cNvSpPr>
                <a:spLocks noChangeAspect="1"/>
              </p:cNvSpPr>
              <p:nvPr>
                <p:custDataLst>
                  <p:tags r:id="rId20"/>
                </p:custDataLst>
              </p:nvPr>
            </p:nvSpPr>
            <p:spPr bwMode="gray">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51" name="MoonLegend5"/>
            <p:cNvGrpSpPr>
              <a:grpSpLocks noChangeAspect="1"/>
            </p:cNvGrpSpPr>
            <p:nvPr>
              <p:custDataLst>
                <p:tags r:id="rId13"/>
              </p:custDataLst>
            </p:nvPr>
          </p:nvGrpSpPr>
          <p:grpSpPr bwMode="gray">
            <a:xfrm>
              <a:off x="6655594" y="1370805"/>
              <a:ext cx="209550" cy="209551"/>
              <a:chOff x="4495" y="1440"/>
              <a:chExt cx="160" cy="160"/>
            </a:xfrm>
          </p:grpSpPr>
          <p:sp>
            <p:nvSpPr>
              <p:cNvPr id="60" name="Oval 50"/>
              <p:cNvSpPr>
                <a:spLocks noChangeAspect="1" noChangeArrowheads="1"/>
              </p:cNvSpPr>
              <p:nvPr>
                <p:custDataLst>
                  <p:tags r:id="rId17"/>
                </p:custDataLst>
              </p:nvPr>
            </p:nvSpPr>
            <p:spPr bwMode="gray">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1" name="Oval 51"/>
              <p:cNvSpPr>
                <a:spLocks noChangeAspect="1" noChangeArrowheads="1"/>
              </p:cNvSpPr>
              <p:nvPr>
                <p:custDataLst>
                  <p:tags r:id="rId18"/>
                </p:custDataLst>
              </p:nvPr>
            </p:nvSpPr>
            <p:spPr bwMode="gray">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sp>
          <p:nvSpPr>
            <p:cNvPr id="52" name="Legend1"/>
            <p:cNvSpPr>
              <a:spLocks noChangeArrowheads="1"/>
            </p:cNvSpPr>
            <p:nvPr/>
          </p:nvSpPr>
          <p:spPr bwMode="gray">
            <a:xfrm>
              <a:off x="6976269" y="28654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3" name="Legend2"/>
            <p:cNvSpPr>
              <a:spLocks noChangeArrowheads="1"/>
            </p:cNvSpPr>
            <p:nvPr/>
          </p:nvSpPr>
          <p:spPr bwMode="gray">
            <a:xfrm>
              <a:off x="6976269" y="561178"/>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4" name="Legend3"/>
            <p:cNvSpPr>
              <a:spLocks noChangeArrowheads="1"/>
            </p:cNvSpPr>
            <p:nvPr/>
          </p:nvSpPr>
          <p:spPr bwMode="gray">
            <a:xfrm>
              <a:off x="6976269" y="835817"/>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5" name="Legend4"/>
            <p:cNvSpPr>
              <a:spLocks noChangeArrowheads="1"/>
            </p:cNvSpPr>
            <p:nvPr/>
          </p:nvSpPr>
          <p:spPr bwMode="gray">
            <a:xfrm>
              <a:off x="6976269" y="110728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6" name="Legend5"/>
            <p:cNvSpPr>
              <a:spLocks noChangeArrowheads="1"/>
            </p:cNvSpPr>
            <p:nvPr/>
          </p:nvSpPr>
          <p:spPr bwMode="gray">
            <a:xfrm>
              <a:off x="6976269" y="1383505"/>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grpSp>
          <p:nvGrpSpPr>
            <p:cNvPr id="57" name="MoonLegend3"/>
            <p:cNvGrpSpPr>
              <a:grpSpLocks noChangeAspect="1"/>
            </p:cNvGrpSpPr>
            <p:nvPr>
              <p:custDataLst>
                <p:tags r:id="rId14"/>
              </p:custDataLst>
            </p:nvPr>
          </p:nvGrpSpPr>
          <p:grpSpPr bwMode="gray">
            <a:xfrm>
              <a:off x="6655594" y="822322"/>
              <a:ext cx="209550" cy="209551"/>
              <a:chOff x="4495" y="1198"/>
              <a:chExt cx="160" cy="160"/>
            </a:xfrm>
          </p:grpSpPr>
          <p:sp>
            <p:nvSpPr>
              <p:cNvPr id="58" name="Oval 47"/>
              <p:cNvSpPr>
                <a:spLocks noChangeAspect="1" noChangeArrowheads="1"/>
              </p:cNvSpPr>
              <p:nvPr>
                <p:custDataLst>
                  <p:tags r:id="rId15"/>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59" name="Arc 48"/>
              <p:cNvSpPr>
                <a:spLocks noChangeAspect="1"/>
              </p:cNvSpPr>
              <p:nvPr>
                <p:custDataLst>
                  <p:tags r:id="rId16"/>
                </p:custDataLst>
              </p:nvPr>
            </p:nvSpPr>
            <p:spPr bwMode="gray">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spTree>
    <p:extLst>
      <p:ext uri="{BB962C8B-B14F-4D97-AF65-F5344CB8AC3E}">
        <p14:creationId xmlns:p14="http://schemas.microsoft.com/office/powerpoint/2010/main" val="1407607341"/>
      </p:ext>
    </p:extLst>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2" r:id="rId6"/>
  </p:sldLayoutIdLst>
  <p:hf sldNum="0" hdr="0" ftr="0" dt="0"/>
  <p:txStyles>
    <p:titleStyle>
      <a:lvl1pPr algn="l" defTabSz="913429" rtl="0" eaLnBrk="1" fontAlgn="base" hangingPunct="1">
        <a:spcBef>
          <a:spcPct val="0"/>
        </a:spcBef>
        <a:spcAft>
          <a:spcPct val="0"/>
        </a:spcAft>
        <a:tabLst>
          <a:tab pos="275324" algn="l"/>
        </a:tabLst>
        <a:defRPr sz="2400" b="0" baseline="0">
          <a:solidFill>
            <a:schemeClr val="bg1"/>
          </a:solidFill>
          <a:latin typeface="+mj-lt"/>
          <a:ea typeface="+mj-ea"/>
          <a:cs typeface="+mj-cs"/>
        </a:defRPr>
      </a:lvl1pPr>
      <a:lvl2pPr algn="l" defTabSz="913429" rtl="0" eaLnBrk="1" fontAlgn="base" hangingPunct="1">
        <a:spcBef>
          <a:spcPct val="0"/>
        </a:spcBef>
        <a:spcAft>
          <a:spcPct val="0"/>
        </a:spcAft>
        <a:defRPr sz="1900" b="1">
          <a:solidFill>
            <a:schemeClr val="tx2"/>
          </a:solidFill>
          <a:latin typeface="Arial" charset="0"/>
        </a:defRPr>
      </a:lvl2pPr>
      <a:lvl3pPr algn="l" defTabSz="913429" rtl="0" eaLnBrk="1" fontAlgn="base" hangingPunct="1">
        <a:spcBef>
          <a:spcPct val="0"/>
        </a:spcBef>
        <a:spcAft>
          <a:spcPct val="0"/>
        </a:spcAft>
        <a:defRPr sz="1900" b="1">
          <a:solidFill>
            <a:schemeClr val="tx2"/>
          </a:solidFill>
          <a:latin typeface="Arial" charset="0"/>
        </a:defRPr>
      </a:lvl3pPr>
      <a:lvl4pPr algn="l" defTabSz="913429" rtl="0" eaLnBrk="1" fontAlgn="base" hangingPunct="1">
        <a:spcBef>
          <a:spcPct val="0"/>
        </a:spcBef>
        <a:spcAft>
          <a:spcPct val="0"/>
        </a:spcAft>
        <a:defRPr sz="1900" b="1">
          <a:solidFill>
            <a:schemeClr val="tx2"/>
          </a:solidFill>
          <a:latin typeface="Arial" charset="0"/>
        </a:defRPr>
      </a:lvl4pPr>
      <a:lvl5pPr algn="l" defTabSz="913429" rtl="0" eaLnBrk="1" fontAlgn="base" hangingPunct="1">
        <a:spcBef>
          <a:spcPct val="0"/>
        </a:spcBef>
        <a:spcAft>
          <a:spcPct val="0"/>
        </a:spcAft>
        <a:defRPr sz="1900" b="1">
          <a:solidFill>
            <a:schemeClr val="tx2"/>
          </a:solidFill>
          <a:latin typeface="Arial" charset="0"/>
        </a:defRPr>
      </a:lvl5pPr>
      <a:lvl6pPr marL="466431" algn="l" defTabSz="913429" rtl="0" eaLnBrk="1" fontAlgn="base" hangingPunct="1">
        <a:spcBef>
          <a:spcPct val="0"/>
        </a:spcBef>
        <a:spcAft>
          <a:spcPct val="0"/>
        </a:spcAft>
        <a:defRPr sz="1900" b="1">
          <a:solidFill>
            <a:schemeClr val="tx2"/>
          </a:solidFill>
          <a:latin typeface="Arial" charset="0"/>
        </a:defRPr>
      </a:lvl6pPr>
      <a:lvl7pPr marL="932863" algn="l" defTabSz="913429" rtl="0" eaLnBrk="1" fontAlgn="base" hangingPunct="1">
        <a:spcBef>
          <a:spcPct val="0"/>
        </a:spcBef>
        <a:spcAft>
          <a:spcPct val="0"/>
        </a:spcAft>
        <a:defRPr sz="1900" b="1">
          <a:solidFill>
            <a:schemeClr val="tx2"/>
          </a:solidFill>
          <a:latin typeface="Arial" charset="0"/>
        </a:defRPr>
      </a:lvl7pPr>
      <a:lvl8pPr marL="1399295" algn="l" defTabSz="913429" rtl="0" eaLnBrk="1" fontAlgn="base" hangingPunct="1">
        <a:spcBef>
          <a:spcPct val="0"/>
        </a:spcBef>
        <a:spcAft>
          <a:spcPct val="0"/>
        </a:spcAft>
        <a:defRPr sz="1900" b="1">
          <a:solidFill>
            <a:schemeClr val="tx2"/>
          </a:solidFill>
          <a:latin typeface="Arial" charset="0"/>
        </a:defRPr>
      </a:lvl8pPr>
      <a:lvl9pPr marL="1865728" algn="l" defTabSz="913429" rtl="0" eaLnBrk="1" fontAlgn="base" hangingPunct="1">
        <a:spcBef>
          <a:spcPct val="0"/>
        </a:spcBef>
        <a:spcAft>
          <a:spcPct val="0"/>
        </a:spcAft>
        <a:defRPr sz="1900" b="1">
          <a:solidFill>
            <a:schemeClr val="tx2"/>
          </a:solidFill>
          <a:latin typeface="Arial" charset="0"/>
        </a:defRPr>
      </a:lvl9pPr>
    </p:titleStyle>
    <p:bodyStyle>
      <a:lvl1pPr marL="0" indent="0" algn="l" defTabSz="913429"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586" indent="-195966" algn="l" defTabSz="913429" rtl="0" eaLnBrk="1" fontAlgn="base" hangingPunct="1">
        <a:spcBef>
          <a:spcPct val="0"/>
        </a:spcBef>
        <a:spcAft>
          <a:spcPct val="0"/>
        </a:spcAft>
        <a:buClr>
          <a:srgbClr val="83725B"/>
        </a:buClr>
        <a:buSzPct val="125000"/>
        <a:buFont typeface="Arial" charset="0"/>
        <a:buChar char="▪"/>
        <a:defRPr sz="1600" baseline="0">
          <a:solidFill>
            <a:schemeClr val="tx1"/>
          </a:solidFill>
          <a:latin typeface="+mn-lt"/>
        </a:defRPr>
      </a:lvl2pPr>
      <a:lvl3pPr marL="466431" indent="-267227"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768" indent="-158716"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4pPr>
      <a:lvl5pPr marL="764947" indent="-132804" algn="l" defTabSz="913429"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863" rtl="0" eaLnBrk="1" latinLnBrk="0" hangingPunct="1">
        <a:defRPr sz="1800" kern="1200">
          <a:solidFill>
            <a:schemeClr val="tx1"/>
          </a:solidFill>
          <a:latin typeface="+mn-lt"/>
          <a:ea typeface="+mn-ea"/>
          <a:cs typeface="+mn-cs"/>
        </a:defRPr>
      </a:lvl1pPr>
      <a:lvl2pPr marL="466431" algn="l" defTabSz="932863" rtl="0" eaLnBrk="1" latinLnBrk="0" hangingPunct="1">
        <a:defRPr sz="1800" kern="1200">
          <a:solidFill>
            <a:schemeClr val="tx1"/>
          </a:solidFill>
          <a:latin typeface="+mn-lt"/>
          <a:ea typeface="+mn-ea"/>
          <a:cs typeface="+mn-cs"/>
        </a:defRPr>
      </a:lvl2pPr>
      <a:lvl3pPr marL="932863" algn="l" defTabSz="932863" rtl="0" eaLnBrk="1" latinLnBrk="0" hangingPunct="1">
        <a:defRPr sz="1800" kern="1200">
          <a:solidFill>
            <a:schemeClr val="tx1"/>
          </a:solidFill>
          <a:latin typeface="+mn-lt"/>
          <a:ea typeface="+mn-ea"/>
          <a:cs typeface="+mn-cs"/>
        </a:defRPr>
      </a:lvl3pPr>
      <a:lvl4pPr marL="1399295" algn="l" defTabSz="932863" rtl="0" eaLnBrk="1" latinLnBrk="0" hangingPunct="1">
        <a:defRPr sz="1800" kern="1200">
          <a:solidFill>
            <a:schemeClr val="tx1"/>
          </a:solidFill>
          <a:latin typeface="+mn-lt"/>
          <a:ea typeface="+mn-ea"/>
          <a:cs typeface="+mn-cs"/>
        </a:defRPr>
      </a:lvl4pPr>
      <a:lvl5pPr marL="1865728" algn="l" defTabSz="932863" rtl="0" eaLnBrk="1" latinLnBrk="0" hangingPunct="1">
        <a:defRPr sz="1800" kern="1200">
          <a:solidFill>
            <a:schemeClr val="tx1"/>
          </a:solidFill>
          <a:latin typeface="+mn-lt"/>
          <a:ea typeface="+mn-ea"/>
          <a:cs typeface="+mn-cs"/>
        </a:defRPr>
      </a:lvl5pPr>
      <a:lvl6pPr marL="2332159" algn="l" defTabSz="932863" rtl="0" eaLnBrk="1" latinLnBrk="0" hangingPunct="1">
        <a:defRPr sz="1800" kern="1200">
          <a:solidFill>
            <a:schemeClr val="tx1"/>
          </a:solidFill>
          <a:latin typeface="+mn-lt"/>
          <a:ea typeface="+mn-ea"/>
          <a:cs typeface="+mn-cs"/>
        </a:defRPr>
      </a:lvl6pPr>
      <a:lvl7pPr marL="2798590" algn="l" defTabSz="932863" rtl="0" eaLnBrk="1" latinLnBrk="0" hangingPunct="1">
        <a:defRPr sz="1800" kern="1200">
          <a:solidFill>
            <a:schemeClr val="tx1"/>
          </a:solidFill>
          <a:latin typeface="+mn-lt"/>
          <a:ea typeface="+mn-ea"/>
          <a:cs typeface="+mn-cs"/>
        </a:defRPr>
      </a:lvl7pPr>
      <a:lvl8pPr marL="3265022" algn="l" defTabSz="932863" rtl="0" eaLnBrk="1" latinLnBrk="0" hangingPunct="1">
        <a:defRPr sz="1800" kern="1200">
          <a:solidFill>
            <a:schemeClr val="tx1"/>
          </a:solidFill>
          <a:latin typeface="+mn-lt"/>
          <a:ea typeface="+mn-ea"/>
          <a:cs typeface="+mn-cs"/>
        </a:defRPr>
      </a:lvl8pPr>
      <a:lvl9pPr marL="3731453" algn="l" defTabSz="932863"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6"/>
            </p:custDataLst>
            <p:extLst>
              <p:ext uri="{D42A27DB-BD31-4B8C-83A1-F6EECF244321}">
                <p14:modId xmlns:p14="http://schemas.microsoft.com/office/powerpoint/2010/main" val="3488659622"/>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76222" name="think-cell Slide" r:id="rId22" imgW="270" imgH="270" progId="TCLayout.ActiveDocument.1">
                  <p:embed/>
                </p:oleObj>
              </mc:Choice>
              <mc:Fallback>
                <p:oleObj name="think-cell Slide" r:id="rId22" imgW="270" imgH="270" progId="TCLayout.ActiveDocument.1">
                  <p:embed/>
                  <p:pic>
                    <p:nvPicPr>
                      <p:cNvPr id="0" name=""/>
                      <p:cNvPicPr/>
                      <p:nvPr/>
                    </p:nvPicPr>
                    <p:blipFill>
                      <a:blip r:embed="rId23"/>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4">
            <a:extLst>
              <a:ext uri="{28A0092B-C50C-407E-A947-70E740481C1C}">
                <a14:useLocalDpi xmlns:a14="http://schemas.microsoft.com/office/drawing/2010/main" val="0"/>
              </a:ext>
            </a:extLst>
          </a:blip>
          <a:srcRect/>
          <a:stretch>
            <a:fillRect/>
          </a:stretch>
        </p:blipFill>
        <p:spPr bwMode="ltGray">
          <a:xfrm>
            <a:off x="0" y="0"/>
            <a:ext cx="7591426"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gray">
          <a:xfrm>
            <a:off x="7662863" y="34131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3" name="doc id"/>
          <p:cNvSpPr>
            <a:spLocks noChangeArrowheads="1"/>
          </p:cNvSpPr>
          <p:nvPr/>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
        <p:nvSpPr>
          <p:cNvPr id="1034" name="Working Draft" hidden="1"/>
          <p:cNvSpPr txBox="1">
            <a:spLocks noChangeArrowheads="1"/>
          </p:cNvSpPr>
          <p:nvPr/>
        </p:nvSpPr>
        <p:spPr bwMode="gray">
          <a:xfrm rot="5400000">
            <a:off x="7978677" y="1980947"/>
            <a:ext cx="2188100"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Last Modified 2015/03/15 10:53 PM South Africa Standard Time</a:t>
            </a:r>
            <a:endParaRPr lang="en-US" dirty="0">
              <a:solidFill>
                <a:srgbClr val="003896"/>
              </a:solidFill>
              <a:latin typeface="Arial"/>
            </a:endParaRPr>
          </a:p>
        </p:txBody>
      </p:sp>
      <p:sp>
        <p:nvSpPr>
          <p:cNvPr id="1035" name="Printed" hidden="1"/>
          <p:cNvSpPr txBox="1">
            <a:spLocks noChangeArrowheads="1"/>
          </p:cNvSpPr>
          <p:nvPr/>
        </p:nvSpPr>
        <p:spPr bwMode="gray">
          <a:xfrm rot="5400000">
            <a:off x="8066040" y="4197987"/>
            <a:ext cx="2013378" cy="94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Printed 2015/03/15 10:40 PM South Africa Standard Time</a:t>
            </a:r>
            <a:endParaRPr lang="en-US" dirty="0">
              <a:solidFill>
                <a:srgbClr val="003896"/>
              </a:solidFill>
              <a:latin typeface="Arial"/>
            </a:endParaRPr>
          </a:p>
        </p:txBody>
      </p:sp>
      <p:sp>
        <p:nvSpPr>
          <p:cNvPr id="1036" name="Rectangle 286"/>
          <p:cNvSpPr>
            <a:spLocks noGrp="1" noChangeArrowheads="1"/>
          </p:cNvSpPr>
          <p:nvPr>
            <p:ph type="body" idx="1"/>
          </p:nvPr>
        </p:nvSpPr>
        <p:spPr bwMode="gray">
          <a:xfrm>
            <a:off x="1482156" y="2685377"/>
            <a:ext cx="4389768" cy="125611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9"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gray">
          <a:xfrm>
            <a:off x="122239" y="27536"/>
            <a:ext cx="749132"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gray">
          <a:xfrm>
            <a:off x="122239"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gray">
          <a:xfrm>
            <a:off x="122239" y="6400656"/>
            <a:ext cx="8555037" cy="364445"/>
            <a:chOff x="75" y="3925"/>
            <a:chExt cx="5385" cy="225"/>
          </a:xfrm>
        </p:grpSpPr>
        <p:sp>
          <p:nvSpPr>
            <p:cNvPr id="13" name="McK 4. Footnote"/>
            <p:cNvSpPr txBox="1">
              <a:spLocks noChangeArrowheads="1"/>
            </p:cNvSpPr>
            <p:nvPr/>
          </p:nvSpPr>
          <p:spPr bwMode="gray">
            <a:xfrm>
              <a:off x="75" y="3925"/>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gray">
            <a:xfrm>
              <a:off x="75" y="4053"/>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535" indent="-609535" defTabSz="913429"/>
              <a:r>
                <a:rPr lang="en-US" sz="1000" dirty="0">
                  <a:solidFill>
                    <a:srgbClr val="003896"/>
                  </a:solidFill>
                  <a:latin typeface="Arial"/>
                </a:rPr>
                <a:t>Source: Source</a:t>
              </a:r>
            </a:p>
          </p:txBody>
        </p:sp>
      </p:grpSp>
      <p:grpSp>
        <p:nvGrpSpPr>
          <p:cNvPr id="15" name="ACET" hidden="1"/>
          <p:cNvGrpSpPr>
            <a:grpSpLocks/>
          </p:cNvGrpSpPr>
          <p:nvPr/>
        </p:nvGrpSpPr>
        <p:grpSpPr bwMode="gray">
          <a:xfrm>
            <a:off x="1482156" y="2037234"/>
            <a:ext cx="4350892" cy="518318"/>
            <a:chOff x="915" y="710"/>
            <a:chExt cx="2686" cy="320"/>
          </a:xfrm>
        </p:grpSpPr>
        <p:cxnSp>
          <p:nvCxnSpPr>
            <p:cNvPr id="16" name="AutoShape 249"/>
            <p:cNvCxnSpPr>
              <a:cxnSpLocks noChangeShapeType="1"/>
              <a:stCxn id="17" idx="4"/>
              <a:endCxn id="17" idx="6"/>
            </p:cNvCxnSpPr>
            <p:nvPr/>
          </p:nvCxnSpPr>
          <p:spPr bwMode="gray">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gray">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sp>
        <p:nvSpPr>
          <p:cNvPr id="22" name="Slide Number"/>
          <p:cNvSpPr txBox="1">
            <a:spLocks/>
          </p:cNvSpPr>
          <p:nvPr/>
        </p:nvSpPr>
        <p:spPr bwMode="gray">
          <a:xfrm>
            <a:off x="8903028" y="6609591"/>
            <a:ext cx="160294" cy="157014"/>
          </a:xfrm>
          <a:prstGeom prst="rect">
            <a:avLst/>
          </a:prstGeom>
        </p:spPr>
        <p:txBody>
          <a:bodyPr vert="horz" wrap="none" lIns="0" tIns="0" rIns="0" bIns="0" rtlCol="0" anchor="ctr">
            <a:spAutoFit/>
          </a:bodyPr>
          <a:lstStyle>
            <a:defPPr>
              <a:defRPr lang="en-US"/>
            </a:defPPr>
            <a:lvl1pPr>
              <a:defRPr sz="1000" baseline="0">
                <a:latin typeface="+mn-lt"/>
              </a:defRPr>
            </a:lvl1pPr>
          </a:lstStyle>
          <a:p>
            <a:pPr algn="r"/>
            <a:fld id="{42C328C1-A84F-4A39-A664-DBA00541A8C6}" type="slidenum">
              <a:rPr lang="en-US" b="1" smtClean="0">
                <a:solidFill>
                  <a:srgbClr val="83725B"/>
                </a:solidFill>
              </a:rPr>
              <a:pPr algn="r"/>
              <a:t>‹#›</a:t>
            </a:fld>
            <a:endParaRPr lang="en-US" b="1" dirty="0">
              <a:solidFill>
                <a:srgbClr val="83725B"/>
              </a:solidFill>
            </a:endParaRPr>
          </a:p>
        </p:txBody>
      </p:sp>
      <p:grpSp>
        <p:nvGrpSpPr>
          <p:cNvPr id="27" name="LegendBoxes" hidden="1"/>
          <p:cNvGrpSpPr>
            <a:grpSpLocks/>
          </p:cNvGrpSpPr>
          <p:nvPr/>
        </p:nvGrpSpPr>
        <p:grpSpPr bwMode="gray">
          <a:xfrm>
            <a:off x="8094594" y="1048052"/>
            <a:ext cx="774700" cy="1001714"/>
            <a:chOff x="4936" y="176"/>
            <a:chExt cx="488" cy="631"/>
          </a:xfrm>
        </p:grpSpPr>
        <p:sp>
          <p:nvSpPr>
            <p:cNvPr id="28" name="Legend1"/>
            <p:cNvSpPr>
              <a:spLocks noChangeArrowheads="1"/>
            </p:cNvSpPr>
            <p:nvPr/>
          </p:nvSpPr>
          <p:spPr bwMode="gray">
            <a:xfrm>
              <a:off x="5096"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29" name="LegendRectangle1"/>
            <p:cNvSpPr>
              <a:spLocks noChangeArrowheads="1"/>
            </p:cNvSpPr>
            <p:nvPr/>
          </p:nvSpPr>
          <p:spPr bwMode="gray">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0" name="Legend2"/>
            <p:cNvSpPr>
              <a:spLocks noChangeArrowheads="1"/>
            </p:cNvSpPr>
            <p:nvPr/>
          </p:nvSpPr>
          <p:spPr bwMode="gray">
            <a:xfrm>
              <a:off x="5096" y="34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1" name="LegendRectangle2"/>
            <p:cNvSpPr>
              <a:spLocks noChangeArrowheads="1"/>
            </p:cNvSpPr>
            <p:nvPr/>
          </p:nvSpPr>
          <p:spPr bwMode="gray">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2" name="Legend3"/>
            <p:cNvSpPr>
              <a:spLocks noChangeArrowheads="1"/>
            </p:cNvSpPr>
            <p:nvPr/>
          </p:nvSpPr>
          <p:spPr bwMode="gray">
            <a:xfrm>
              <a:off x="5096" y="517"/>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3" name="LegendRectangle3"/>
            <p:cNvSpPr>
              <a:spLocks noChangeArrowheads="1"/>
            </p:cNvSpPr>
            <p:nvPr/>
          </p:nvSpPr>
          <p:spPr bwMode="gray">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4" name="Legend4"/>
            <p:cNvSpPr>
              <a:spLocks noChangeArrowheads="1"/>
            </p:cNvSpPr>
            <p:nvPr/>
          </p:nvSpPr>
          <p:spPr bwMode="gray">
            <a:xfrm>
              <a:off x="5096" y="688"/>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5" name="LegendRectangle4"/>
            <p:cNvSpPr>
              <a:spLocks noChangeArrowheads="1"/>
            </p:cNvSpPr>
            <p:nvPr/>
          </p:nvSpPr>
          <p:spPr bwMode="gray">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36" name="LegendLines" hidden="1"/>
          <p:cNvGrpSpPr>
            <a:grpSpLocks/>
          </p:cNvGrpSpPr>
          <p:nvPr/>
        </p:nvGrpSpPr>
        <p:grpSpPr bwMode="gray">
          <a:xfrm>
            <a:off x="7786619" y="1048054"/>
            <a:ext cx="1082675" cy="735013"/>
            <a:chOff x="4750" y="176"/>
            <a:chExt cx="682" cy="463"/>
          </a:xfrm>
        </p:grpSpPr>
        <p:sp>
          <p:nvSpPr>
            <p:cNvPr id="37" name="LineLegend1"/>
            <p:cNvSpPr>
              <a:spLocks noChangeShapeType="1"/>
            </p:cNvSpPr>
            <p:nvPr/>
          </p:nvSpPr>
          <p:spPr bwMode="gray">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38" name="LineLegend2"/>
            <p:cNvSpPr>
              <a:spLocks noChangeShapeType="1"/>
            </p:cNvSpPr>
            <p:nvPr/>
          </p:nvSpPr>
          <p:spPr bwMode="gray">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39" name="LineLegend3"/>
            <p:cNvSpPr>
              <a:spLocks noChangeShapeType="1"/>
            </p:cNvSpPr>
            <p:nvPr/>
          </p:nvSpPr>
          <p:spPr bwMode="gray">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40" name="Legend1"/>
            <p:cNvSpPr>
              <a:spLocks noChangeArrowheads="1"/>
            </p:cNvSpPr>
            <p:nvPr/>
          </p:nvSpPr>
          <p:spPr bwMode="gray">
            <a:xfrm>
              <a:off x="5104"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41" name="Legend2"/>
            <p:cNvSpPr>
              <a:spLocks noChangeArrowheads="1"/>
            </p:cNvSpPr>
            <p:nvPr/>
          </p:nvSpPr>
          <p:spPr bwMode="gray">
            <a:xfrm>
              <a:off x="5104" y="344"/>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42" name="Legend3"/>
            <p:cNvSpPr>
              <a:spLocks noChangeArrowheads="1"/>
            </p:cNvSpPr>
            <p:nvPr/>
          </p:nvSpPr>
          <p:spPr bwMode="gray">
            <a:xfrm>
              <a:off x="5104" y="520"/>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grpSp>
      <p:grpSp>
        <p:nvGrpSpPr>
          <p:cNvPr id="43" name="McKSticker" hidden="1"/>
          <p:cNvGrpSpPr/>
          <p:nvPr/>
        </p:nvGrpSpPr>
        <p:grpSpPr bwMode="gray">
          <a:xfrm>
            <a:off x="7764792" y="1048052"/>
            <a:ext cx="1088630" cy="216680"/>
            <a:chOff x="7652146" y="285750"/>
            <a:chExt cx="1088629" cy="216680"/>
          </a:xfrm>
        </p:grpSpPr>
        <p:sp>
          <p:nvSpPr>
            <p:cNvPr id="44" name="StickerRectangle"/>
            <p:cNvSpPr>
              <a:spLocks noChangeArrowheads="1"/>
            </p:cNvSpPr>
            <p:nvPr/>
          </p:nvSpPr>
          <p:spPr bwMode="gray">
            <a:xfrm>
              <a:off x="7652146" y="285750"/>
              <a:ext cx="1088629" cy="21668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255">
                <a:buClr>
                  <a:srgbClr val="83725B"/>
                </a:buClr>
              </a:pPr>
              <a:r>
                <a:rPr lang="en-US" sz="1200" dirty="0">
                  <a:solidFill>
                    <a:srgbClr val="808080"/>
                  </a:solidFill>
                </a:rPr>
                <a:t>PRELIMINARY</a:t>
              </a:r>
            </a:p>
          </p:txBody>
        </p:sp>
        <p:cxnSp>
          <p:nvCxnSpPr>
            <p:cNvPr id="45" name="AutoShape 31"/>
            <p:cNvCxnSpPr>
              <a:cxnSpLocks noChangeShapeType="1"/>
              <a:stCxn id="44" idx="2"/>
              <a:endCxn id="44" idx="4"/>
            </p:cNvCxnSpPr>
            <p:nvPr/>
          </p:nvCxnSpPr>
          <p:spPr bwMode="gray">
            <a:xfrm>
              <a:off x="7652146" y="285750"/>
              <a:ext cx="0" cy="216680"/>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gray">
            <a:xfrm>
              <a:off x="7652146" y="502430"/>
              <a:ext cx="1088629"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gray">
          <a:xfrm>
            <a:off x="8027917" y="1048053"/>
            <a:ext cx="840815" cy="1306516"/>
            <a:chOff x="6655594" y="273840"/>
            <a:chExt cx="840815" cy="1306516"/>
          </a:xfrm>
        </p:grpSpPr>
        <p:grpSp>
          <p:nvGrpSpPr>
            <p:cNvPr id="48" name="MoonLegend1"/>
            <p:cNvGrpSpPr>
              <a:grpSpLocks noChangeAspect="1"/>
            </p:cNvGrpSpPr>
            <p:nvPr>
              <p:custDataLst>
                <p:tags r:id="rId7"/>
              </p:custDataLst>
            </p:nvPr>
          </p:nvGrpSpPr>
          <p:grpSpPr bwMode="gray">
            <a:xfrm>
              <a:off x="6655594" y="273840"/>
              <a:ext cx="209550" cy="209551"/>
              <a:chOff x="4533" y="183"/>
              <a:chExt cx="144" cy="144"/>
            </a:xfrm>
          </p:grpSpPr>
          <p:sp>
            <p:nvSpPr>
              <p:cNvPr id="66" name="Oval 38"/>
              <p:cNvSpPr>
                <a:spLocks noChangeAspect="1" noChangeArrowheads="1"/>
              </p:cNvSpPr>
              <p:nvPr>
                <p:custDataLst>
                  <p:tags r:id="rId20"/>
                </p:custDataLst>
              </p:nvPr>
            </p:nvSpPr>
            <p:spPr bwMode="gray">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7" name="Arc 39" hidden="1"/>
              <p:cNvSpPr>
                <a:spLocks noChangeAspect="1"/>
              </p:cNvSpPr>
              <p:nvPr>
                <p:custDataLst>
                  <p:tags r:id="rId21"/>
                </p:custDataLst>
              </p:nvPr>
            </p:nvSpPr>
            <p:spPr bwMode="gray">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49" name="MoonLegend2"/>
            <p:cNvGrpSpPr>
              <a:grpSpLocks noChangeAspect="1"/>
            </p:cNvGrpSpPr>
            <p:nvPr>
              <p:custDataLst>
                <p:tags r:id="rId8"/>
              </p:custDataLst>
            </p:nvPr>
          </p:nvGrpSpPr>
          <p:grpSpPr bwMode="gray">
            <a:xfrm>
              <a:off x="6655594" y="548081"/>
              <a:ext cx="209550" cy="209551"/>
              <a:chOff x="1694" y="2044"/>
              <a:chExt cx="160" cy="160"/>
            </a:xfrm>
          </p:grpSpPr>
          <p:sp>
            <p:nvSpPr>
              <p:cNvPr id="64" name="Oval 41"/>
              <p:cNvSpPr>
                <a:spLocks noChangeAspect="1" noChangeArrowheads="1"/>
              </p:cNvSpPr>
              <p:nvPr>
                <p:custDataLst>
                  <p:tags r:id="rId18"/>
                </p:custDataLst>
              </p:nvPr>
            </p:nvSpPr>
            <p:spPr bwMode="gray">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5" name="Arc 42"/>
              <p:cNvSpPr>
                <a:spLocks noChangeAspect="1"/>
              </p:cNvSpPr>
              <p:nvPr>
                <p:custDataLst>
                  <p:tags r:id="rId19"/>
                </p:custDataLst>
              </p:nvPr>
            </p:nvSpPr>
            <p:spPr bwMode="gray">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50" name="MoonLegend4"/>
            <p:cNvGrpSpPr>
              <a:grpSpLocks noChangeAspect="1"/>
            </p:cNvGrpSpPr>
            <p:nvPr>
              <p:custDataLst>
                <p:tags r:id="rId9"/>
              </p:custDataLst>
            </p:nvPr>
          </p:nvGrpSpPr>
          <p:grpSpPr bwMode="gray">
            <a:xfrm>
              <a:off x="6655594" y="1096563"/>
              <a:ext cx="209550" cy="209551"/>
              <a:chOff x="4495" y="1198"/>
              <a:chExt cx="160" cy="160"/>
            </a:xfrm>
          </p:grpSpPr>
          <p:sp>
            <p:nvSpPr>
              <p:cNvPr id="62" name="Oval 47"/>
              <p:cNvSpPr>
                <a:spLocks noChangeAspect="1" noChangeArrowheads="1"/>
              </p:cNvSpPr>
              <p:nvPr>
                <p:custDataLst>
                  <p:tags r:id="rId16"/>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3" name="Arc 48"/>
              <p:cNvSpPr>
                <a:spLocks noChangeAspect="1"/>
              </p:cNvSpPr>
              <p:nvPr>
                <p:custDataLst>
                  <p:tags r:id="rId17"/>
                </p:custDataLst>
              </p:nvPr>
            </p:nvSpPr>
            <p:spPr bwMode="gray">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51" name="MoonLegend5"/>
            <p:cNvGrpSpPr>
              <a:grpSpLocks noChangeAspect="1"/>
            </p:cNvGrpSpPr>
            <p:nvPr>
              <p:custDataLst>
                <p:tags r:id="rId10"/>
              </p:custDataLst>
            </p:nvPr>
          </p:nvGrpSpPr>
          <p:grpSpPr bwMode="gray">
            <a:xfrm>
              <a:off x="6655594" y="1370805"/>
              <a:ext cx="209550" cy="209551"/>
              <a:chOff x="4495" y="1440"/>
              <a:chExt cx="160" cy="160"/>
            </a:xfrm>
          </p:grpSpPr>
          <p:sp>
            <p:nvSpPr>
              <p:cNvPr id="60" name="Oval 50"/>
              <p:cNvSpPr>
                <a:spLocks noChangeAspect="1" noChangeArrowheads="1"/>
              </p:cNvSpPr>
              <p:nvPr>
                <p:custDataLst>
                  <p:tags r:id="rId14"/>
                </p:custDataLst>
              </p:nvPr>
            </p:nvSpPr>
            <p:spPr bwMode="gray">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1" name="Oval 51"/>
              <p:cNvSpPr>
                <a:spLocks noChangeAspect="1" noChangeArrowheads="1"/>
              </p:cNvSpPr>
              <p:nvPr>
                <p:custDataLst>
                  <p:tags r:id="rId15"/>
                </p:custDataLst>
              </p:nvPr>
            </p:nvSpPr>
            <p:spPr bwMode="gray">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sp>
          <p:nvSpPr>
            <p:cNvPr id="52" name="Legend1"/>
            <p:cNvSpPr>
              <a:spLocks noChangeArrowheads="1"/>
            </p:cNvSpPr>
            <p:nvPr/>
          </p:nvSpPr>
          <p:spPr bwMode="gray">
            <a:xfrm>
              <a:off x="6976269" y="28654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3" name="Legend2"/>
            <p:cNvSpPr>
              <a:spLocks noChangeArrowheads="1"/>
            </p:cNvSpPr>
            <p:nvPr/>
          </p:nvSpPr>
          <p:spPr bwMode="gray">
            <a:xfrm>
              <a:off x="6976269" y="561178"/>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4" name="Legend3"/>
            <p:cNvSpPr>
              <a:spLocks noChangeArrowheads="1"/>
            </p:cNvSpPr>
            <p:nvPr/>
          </p:nvSpPr>
          <p:spPr bwMode="gray">
            <a:xfrm>
              <a:off x="6976269" y="835817"/>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5" name="Legend4"/>
            <p:cNvSpPr>
              <a:spLocks noChangeArrowheads="1"/>
            </p:cNvSpPr>
            <p:nvPr/>
          </p:nvSpPr>
          <p:spPr bwMode="gray">
            <a:xfrm>
              <a:off x="6976269" y="110728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6" name="Legend5"/>
            <p:cNvSpPr>
              <a:spLocks noChangeArrowheads="1"/>
            </p:cNvSpPr>
            <p:nvPr/>
          </p:nvSpPr>
          <p:spPr bwMode="gray">
            <a:xfrm>
              <a:off x="6976269" y="1383505"/>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grpSp>
          <p:nvGrpSpPr>
            <p:cNvPr id="57" name="MoonLegend3"/>
            <p:cNvGrpSpPr>
              <a:grpSpLocks noChangeAspect="1"/>
            </p:cNvGrpSpPr>
            <p:nvPr>
              <p:custDataLst>
                <p:tags r:id="rId11"/>
              </p:custDataLst>
            </p:nvPr>
          </p:nvGrpSpPr>
          <p:grpSpPr bwMode="gray">
            <a:xfrm>
              <a:off x="6655594" y="822322"/>
              <a:ext cx="209550" cy="209551"/>
              <a:chOff x="4495" y="1198"/>
              <a:chExt cx="160" cy="160"/>
            </a:xfrm>
          </p:grpSpPr>
          <p:sp>
            <p:nvSpPr>
              <p:cNvPr id="58" name="Oval 47"/>
              <p:cNvSpPr>
                <a:spLocks noChangeAspect="1" noChangeArrowheads="1"/>
              </p:cNvSpPr>
              <p:nvPr>
                <p:custDataLst>
                  <p:tags r:id="rId12"/>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59" name="Arc 48"/>
              <p:cNvSpPr>
                <a:spLocks noChangeAspect="1"/>
              </p:cNvSpPr>
              <p:nvPr>
                <p:custDataLst>
                  <p:tags r:id="rId13"/>
                </p:custDataLst>
              </p:nvPr>
            </p:nvSpPr>
            <p:spPr bwMode="gray">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spTree>
    <p:extLst>
      <p:ext uri="{BB962C8B-B14F-4D97-AF65-F5344CB8AC3E}">
        <p14:creationId xmlns:p14="http://schemas.microsoft.com/office/powerpoint/2010/main" val="3139656479"/>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Lst>
  <p:hf sldNum="0" hdr="0" ftr="0" dt="0"/>
  <p:txStyles>
    <p:titleStyle>
      <a:lvl1pPr algn="l" defTabSz="913429" rtl="0" eaLnBrk="1" fontAlgn="base" hangingPunct="1">
        <a:spcBef>
          <a:spcPct val="0"/>
        </a:spcBef>
        <a:spcAft>
          <a:spcPct val="0"/>
        </a:spcAft>
        <a:tabLst>
          <a:tab pos="275324" algn="l"/>
        </a:tabLst>
        <a:defRPr sz="2400" b="0" baseline="0">
          <a:solidFill>
            <a:schemeClr val="bg1"/>
          </a:solidFill>
          <a:latin typeface="+mj-lt"/>
          <a:ea typeface="+mj-ea"/>
          <a:cs typeface="+mj-cs"/>
        </a:defRPr>
      </a:lvl1pPr>
      <a:lvl2pPr algn="l" defTabSz="913429" rtl="0" eaLnBrk="1" fontAlgn="base" hangingPunct="1">
        <a:spcBef>
          <a:spcPct val="0"/>
        </a:spcBef>
        <a:spcAft>
          <a:spcPct val="0"/>
        </a:spcAft>
        <a:defRPr sz="1900" b="1">
          <a:solidFill>
            <a:schemeClr val="tx2"/>
          </a:solidFill>
          <a:latin typeface="Arial" charset="0"/>
        </a:defRPr>
      </a:lvl2pPr>
      <a:lvl3pPr algn="l" defTabSz="913429" rtl="0" eaLnBrk="1" fontAlgn="base" hangingPunct="1">
        <a:spcBef>
          <a:spcPct val="0"/>
        </a:spcBef>
        <a:spcAft>
          <a:spcPct val="0"/>
        </a:spcAft>
        <a:defRPr sz="1900" b="1">
          <a:solidFill>
            <a:schemeClr val="tx2"/>
          </a:solidFill>
          <a:latin typeface="Arial" charset="0"/>
        </a:defRPr>
      </a:lvl3pPr>
      <a:lvl4pPr algn="l" defTabSz="913429" rtl="0" eaLnBrk="1" fontAlgn="base" hangingPunct="1">
        <a:spcBef>
          <a:spcPct val="0"/>
        </a:spcBef>
        <a:spcAft>
          <a:spcPct val="0"/>
        </a:spcAft>
        <a:defRPr sz="1900" b="1">
          <a:solidFill>
            <a:schemeClr val="tx2"/>
          </a:solidFill>
          <a:latin typeface="Arial" charset="0"/>
        </a:defRPr>
      </a:lvl4pPr>
      <a:lvl5pPr algn="l" defTabSz="913429" rtl="0" eaLnBrk="1" fontAlgn="base" hangingPunct="1">
        <a:spcBef>
          <a:spcPct val="0"/>
        </a:spcBef>
        <a:spcAft>
          <a:spcPct val="0"/>
        </a:spcAft>
        <a:defRPr sz="1900" b="1">
          <a:solidFill>
            <a:schemeClr val="tx2"/>
          </a:solidFill>
          <a:latin typeface="Arial" charset="0"/>
        </a:defRPr>
      </a:lvl5pPr>
      <a:lvl6pPr marL="466431" algn="l" defTabSz="913429" rtl="0" eaLnBrk="1" fontAlgn="base" hangingPunct="1">
        <a:spcBef>
          <a:spcPct val="0"/>
        </a:spcBef>
        <a:spcAft>
          <a:spcPct val="0"/>
        </a:spcAft>
        <a:defRPr sz="1900" b="1">
          <a:solidFill>
            <a:schemeClr val="tx2"/>
          </a:solidFill>
          <a:latin typeface="Arial" charset="0"/>
        </a:defRPr>
      </a:lvl6pPr>
      <a:lvl7pPr marL="932863" algn="l" defTabSz="913429" rtl="0" eaLnBrk="1" fontAlgn="base" hangingPunct="1">
        <a:spcBef>
          <a:spcPct val="0"/>
        </a:spcBef>
        <a:spcAft>
          <a:spcPct val="0"/>
        </a:spcAft>
        <a:defRPr sz="1900" b="1">
          <a:solidFill>
            <a:schemeClr val="tx2"/>
          </a:solidFill>
          <a:latin typeface="Arial" charset="0"/>
        </a:defRPr>
      </a:lvl7pPr>
      <a:lvl8pPr marL="1399295" algn="l" defTabSz="913429" rtl="0" eaLnBrk="1" fontAlgn="base" hangingPunct="1">
        <a:spcBef>
          <a:spcPct val="0"/>
        </a:spcBef>
        <a:spcAft>
          <a:spcPct val="0"/>
        </a:spcAft>
        <a:defRPr sz="1900" b="1">
          <a:solidFill>
            <a:schemeClr val="tx2"/>
          </a:solidFill>
          <a:latin typeface="Arial" charset="0"/>
        </a:defRPr>
      </a:lvl8pPr>
      <a:lvl9pPr marL="1865728" algn="l" defTabSz="913429" rtl="0" eaLnBrk="1" fontAlgn="base" hangingPunct="1">
        <a:spcBef>
          <a:spcPct val="0"/>
        </a:spcBef>
        <a:spcAft>
          <a:spcPct val="0"/>
        </a:spcAft>
        <a:defRPr sz="1900" b="1">
          <a:solidFill>
            <a:schemeClr val="tx2"/>
          </a:solidFill>
          <a:latin typeface="Arial" charset="0"/>
        </a:defRPr>
      </a:lvl9pPr>
    </p:titleStyle>
    <p:bodyStyle>
      <a:lvl1pPr marL="0" indent="0" algn="l" defTabSz="913429"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586" indent="-195966" algn="l" defTabSz="913429" rtl="0" eaLnBrk="1" fontAlgn="base" hangingPunct="1">
        <a:spcBef>
          <a:spcPct val="0"/>
        </a:spcBef>
        <a:spcAft>
          <a:spcPct val="0"/>
        </a:spcAft>
        <a:buClr>
          <a:srgbClr val="83725B"/>
        </a:buClr>
        <a:buSzPct val="125000"/>
        <a:buFont typeface="Arial" charset="0"/>
        <a:buChar char="▪"/>
        <a:defRPr sz="1600" baseline="0">
          <a:solidFill>
            <a:schemeClr val="tx1"/>
          </a:solidFill>
          <a:latin typeface="+mn-lt"/>
        </a:defRPr>
      </a:lvl2pPr>
      <a:lvl3pPr marL="466431" indent="-267227"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768" indent="-158716"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4pPr>
      <a:lvl5pPr marL="764947" indent="-132804" algn="l" defTabSz="913429"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863" rtl="0" eaLnBrk="1" latinLnBrk="0" hangingPunct="1">
        <a:defRPr sz="1800" kern="1200">
          <a:solidFill>
            <a:schemeClr val="tx1"/>
          </a:solidFill>
          <a:latin typeface="+mn-lt"/>
          <a:ea typeface="+mn-ea"/>
          <a:cs typeface="+mn-cs"/>
        </a:defRPr>
      </a:lvl1pPr>
      <a:lvl2pPr marL="466431" algn="l" defTabSz="932863" rtl="0" eaLnBrk="1" latinLnBrk="0" hangingPunct="1">
        <a:defRPr sz="1800" kern="1200">
          <a:solidFill>
            <a:schemeClr val="tx1"/>
          </a:solidFill>
          <a:latin typeface="+mn-lt"/>
          <a:ea typeface="+mn-ea"/>
          <a:cs typeface="+mn-cs"/>
        </a:defRPr>
      </a:lvl2pPr>
      <a:lvl3pPr marL="932863" algn="l" defTabSz="932863" rtl="0" eaLnBrk="1" latinLnBrk="0" hangingPunct="1">
        <a:defRPr sz="1800" kern="1200">
          <a:solidFill>
            <a:schemeClr val="tx1"/>
          </a:solidFill>
          <a:latin typeface="+mn-lt"/>
          <a:ea typeface="+mn-ea"/>
          <a:cs typeface="+mn-cs"/>
        </a:defRPr>
      </a:lvl3pPr>
      <a:lvl4pPr marL="1399295" algn="l" defTabSz="932863" rtl="0" eaLnBrk="1" latinLnBrk="0" hangingPunct="1">
        <a:defRPr sz="1800" kern="1200">
          <a:solidFill>
            <a:schemeClr val="tx1"/>
          </a:solidFill>
          <a:latin typeface="+mn-lt"/>
          <a:ea typeface="+mn-ea"/>
          <a:cs typeface="+mn-cs"/>
        </a:defRPr>
      </a:lvl4pPr>
      <a:lvl5pPr marL="1865728" algn="l" defTabSz="932863" rtl="0" eaLnBrk="1" latinLnBrk="0" hangingPunct="1">
        <a:defRPr sz="1800" kern="1200">
          <a:solidFill>
            <a:schemeClr val="tx1"/>
          </a:solidFill>
          <a:latin typeface="+mn-lt"/>
          <a:ea typeface="+mn-ea"/>
          <a:cs typeface="+mn-cs"/>
        </a:defRPr>
      </a:lvl5pPr>
      <a:lvl6pPr marL="2332159" algn="l" defTabSz="932863" rtl="0" eaLnBrk="1" latinLnBrk="0" hangingPunct="1">
        <a:defRPr sz="1800" kern="1200">
          <a:solidFill>
            <a:schemeClr val="tx1"/>
          </a:solidFill>
          <a:latin typeface="+mn-lt"/>
          <a:ea typeface="+mn-ea"/>
          <a:cs typeface="+mn-cs"/>
        </a:defRPr>
      </a:lvl6pPr>
      <a:lvl7pPr marL="2798590" algn="l" defTabSz="932863" rtl="0" eaLnBrk="1" latinLnBrk="0" hangingPunct="1">
        <a:defRPr sz="1800" kern="1200">
          <a:solidFill>
            <a:schemeClr val="tx1"/>
          </a:solidFill>
          <a:latin typeface="+mn-lt"/>
          <a:ea typeface="+mn-ea"/>
          <a:cs typeface="+mn-cs"/>
        </a:defRPr>
      </a:lvl7pPr>
      <a:lvl8pPr marL="3265022" algn="l" defTabSz="932863" rtl="0" eaLnBrk="1" latinLnBrk="0" hangingPunct="1">
        <a:defRPr sz="1800" kern="1200">
          <a:solidFill>
            <a:schemeClr val="tx1"/>
          </a:solidFill>
          <a:latin typeface="+mn-lt"/>
          <a:ea typeface="+mn-ea"/>
          <a:cs typeface="+mn-cs"/>
        </a:defRPr>
      </a:lvl8pPr>
      <a:lvl9pPr marL="3731453" algn="l" defTabSz="932863"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6"/>
            </p:custDataLst>
            <p:extLst>
              <p:ext uri="{D42A27DB-BD31-4B8C-83A1-F6EECF244321}">
                <p14:modId xmlns:p14="http://schemas.microsoft.com/office/powerpoint/2010/main" val="1038018993"/>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79294" name="think-cell Slide" r:id="rId22" imgW="270" imgH="270" progId="TCLayout.ActiveDocument.1">
                  <p:embed/>
                </p:oleObj>
              </mc:Choice>
              <mc:Fallback>
                <p:oleObj name="think-cell Slide" r:id="rId22" imgW="270" imgH="270" progId="TCLayout.ActiveDocument.1">
                  <p:embed/>
                  <p:pic>
                    <p:nvPicPr>
                      <p:cNvPr id="0" name=""/>
                      <p:cNvPicPr/>
                      <p:nvPr/>
                    </p:nvPicPr>
                    <p:blipFill>
                      <a:blip r:embed="rId23"/>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4">
            <a:extLst>
              <a:ext uri="{28A0092B-C50C-407E-A947-70E740481C1C}">
                <a14:useLocalDpi xmlns:a14="http://schemas.microsoft.com/office/drawing/2010/main" val="0"/>
              </a:ext>
            </a:extLst>
          </a:blip>
          <a:srcRect/>
          <a:stretch>
            <a:fillRect/>
          </a:stretch>
        </p:blipFill>
        <p:spPr bwMode="ltGray">
          <a:xfrm>
            <a:off x="0" y="0"/>
            <a:ext cx="7591426"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gray">
          <a:xfrm>
            <a:off x="7662863" y="34131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3" name="doc id"/>
          <p:cNvSpPr>
            <a:spLocks noChangeArrowheads="1"/>
          </p:cNvSpPr>
          <p:nvPr/>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
        <p:nvSpPr>
          <p:cNvPr id="1034" name="Working Draft" hidden="1"/>
          <p:cNvSpPr txBox="1">
            <a:spLocks noChangeArrowheads="1"/>
          </p:cNvSpPr>
          <p:nvPr/>
        </p:nvSpPr>
        <p:spPr bwMode="gray">
          <a:xfrm rot="5400000">
            <a:off x="7978677" y="1980947"/>
            <a:ext cx="2188100"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Last Modified 2015/03/15 10:53 PM South Africa Standard Time</a:t>
            </a:r>
            <a:endParaRPr lang="en-US" dirty="0">
              <a:solidFill>
                <a:srgbClr val="003896"/>
              </a:solidFill>
              <a:latin typeface="Arial"/>
            </a:endParaRPr>
          </a:p>
        </p:txBody>
      </p:sp>
      <p:sp>
        <p:nvSpPr>
          <p:cNvPr id="1035" name="Printed" hidden="1"/>
          <p:cNvSpPr txBox="1">
            <a:spLocks noChangeArrowheads="1"/>
          </p:cNvSpPr>
          <p:nvPr/>
        </p:nvSpPr>
        <p:spPr bwMode="gray">
          <a:xfrm rot="5400000">
            <a:off x="8066040" y="4197987"/>
            <a:ext cx="2013378" cy="94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Printed 2015/03/15 10:40 PM South Africa Standard Time</a:t>
            </a:r>
            <a:endParaRPr lang="en-US" dirty="0">
              <a:solidFill>
                <a:srgbClr val="003896"/>
              </a:solidFill>
              <a:latin typeface="Arial"/>
            </a:endParaRPr>
          </a:p>
        </p:txBody>
      </p:sp>
      <p:sp>
        <p:nvSpPr>
          <p:cNvPr id="1036" name="Rectangle 286"/>
          <p:cNvSpPr>
            <a:spLocks noGrp="1" noChangeArrowheads="1"/>
          </p:cNvSpPr>
          <p:nvPr>
            <p:ph type="body" idx="1"/>
          </p:nvPr>
        </p:nvSpPr>
        <p:spPr bwMode="gray">
          <a:xfrm>
            <a:off x="1482156" y="2685377"/>
            <a:ext cx="4389768" cy="125611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9"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gray">
          <a:xfrm>
            <a:off x="122239" y="27536"/>
            <a:ext cx="749132"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gray">
          <a:xfrm>
            <a:off x="122239"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gray">
          <a:xfrm>
            <a:off x="122239" y="6400656"/>
            <a:ext cx="8555037" cy="364445"/>
            <a:chOff x="75" y="3925"/>
            <a:chExt cx="5385" cy="225"/>
          </a:xfrm>
        </p:grpSpPr>
        <p:sp>
          <p:nvSpPr>
            <p:cNvPr id="13" name="McK 4. Footnote"/>
            <p:cNvSpPr txBox="1">
              <a:spLocks noChangeArrowheads="1"/>
            </p:cNvSpPr>
            <p:nvPr/>
          </p:nvSpPr>
          <p:spPr bwMode="gray">
            <a:xfrm>
              <a:off x="75" y="3925"/>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gray">
            <a:xfrm>
              <a:off x="75" y="4053"/>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535" indent="-609535" defTabSz="913429"/>
              <a:r>
                <a:rPr lang="en-US" sz="1000" dirty="0">
                  <a:solidFill>
                    <a:srgbClr val="003896"/>
                  </a:solidFill>
                  <a:latin typeface="Arial"/>
                </a:rPr>
                <a:t>Source: Source</a:t>
              </a:r>
            </a:p>
          </p:txBody>
        </p:sp>
      </p:grpSp>
      <p:grpSp>
        <p:nvGrpSpPr>
          <p:cNvPr id="15" name="ACET" hidden="1"/>
          <p:cNvGrpSpPr>
            <a:grpSpLocks/>
          </p:cNvGrpSpPr>
          <p:nvPr/>
        </p:nvGrpSpPr>
        <p:grpSpPr bwMode="gray">
          <a:xfrm>
            <a:off x="1482156" y="2037234"/>
            <a:ext cx="4350892" cy="518318"/>
            <a:chOff x="915" y="710"/>
            <a:chExt cx="2686" cy="320"/>
          </a:xfrm>
        </p:grpSpPr>
        <p:cxnSp>
          <p:nvCxnSpPr>
            <p:cNvPr id="16" name="AutoShape 249"/>
            <p:cNvCxnSpPr>
              <a:cxnSpLocks noChangeShapeType="1"/>
              <a:stCxn id="17" idx="4"/>
              <a:endCxn id="17" idx="6"/>
            </p:cNvCxnSpPr>
            <p:nvPr/>
          </p:nvCxnSpPr>
          <p:spPr bwMode="gray">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gray">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sp>
        <p:nvSpPr>
          <p:cNvPr id="22" name="Slide Number"/>
          <p:cNvSpPr txBox="1">
            <a:spLocks/>
          </p:cNvSpPr>
          <p:nvPr/>
        </p:nvSpPr>
        <p:spPr bwMode="gray">
          <a:xfrm>
            <a:off x="8903028" y="6609591"/>
            <a:ext cx="160294" cy="157014"/>
          </a:xfrm>
          <a:prstGeom prst="rect">
            <a:avLst/>
          </a:prstGeom>
        </p:spPr>
        <p:txBody>
          <a:bodyPr vert="horz" wrap="none" lIns="0" tIns="0" rIns="0" bIns="0" rtlCol="0" anchor="ctr">
            <a:spAutoFit/>
          </a:bodyPr>
          <a:lstStyle>
            <a:defPPr>
              <a:defRPr lang="en-US"/>
            </a:defPPr>
            <a:lvl1pPr>
              <a:defRPr sz="1000" baseline="0">
                <a:latin typeface="+mn-lt"/>
              </a:defRPr>
            </a:lvl1pPr>
          </a:lstStyle>
          <a:p>
            <a:pPr algn="r"/>
            <a:fld id="{42C328C1-A84F-4A39-A664-DBA00541A8C6}" type="slidenum">
              <a:rPr lang="en-US" b="1" smtClean="0">
                <a:solidFill>
                  <a:srgbClr val="83725B"/>
                </a:solidFill>
              </a:rPr>
              <a:pPr algn="r"/>
              <a:t>‹#›</a:t>
            </a:fld>
            <a:endParaRPr lang="en-US" b="1" dirty="0">
              <a:solidFill>
                <a:srgbClr val="83725B"/>
              </a:solidFill>
            </a:endParaRPr>
          </a:p>
        </p:txBody>
      </p:sp>
      <p:grpSp>
        <p:nvGrpSpPr>
          <p:cNvPr id="27" name="LegendBoxes" hidden="1"/>
          <p:cNvGrpSpPr>
            <a:grpSpLocks/>
          </p:cNvGrpSpPr>
          <p:nvPr/>
        </p:nvGrpSpPr>
        <p:grpSpPr bwMode="gray">
          <a:xfrm>
            <a:off x="8094594" y="1048052"/>
            <a:ext cx="774700" cy="1001714"/>
            <a:chOff x="4936" y="176"/>
            <a:chExt cx="488" cy="631"/>
          </a:xfrm>
        </p:grpSpPr>
        <p:sp>
          <p:nvSpPr>
            <p:cNvPr id="28" name="Legend1"/>
            <p:cNvSpPr>
              <a:spLocks noChangeArrowheads="1"/>
            </p:cNvSpPr>
            <p:nvPr/>
          </p:nvSpPr>
          <p:spPr bwMode="gray">
            <a:xfrm>
              <a:off x="5096"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29" name="LegendRectangle1"/>
            <p:cNvSpPr>
              <a:spLocks noChangeArrowheads="1"/>
            </p:cNvSpPr>
            <p:nvPr/>
          </p:nvSpPr>
          <p:spPr bwMode="gray">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0" name="Legend2"/>
            <p:cNvSpPr>
              <a:spLocks noChangeArrowheads="1"/>
            </p:cNvSpPr>
            <p:nvPr/>
          </p:nvSpPr>
          <p:spPr bwMode="gray">
            <a:xfrm>
              <a:off x="5096" y="34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1" name="LegendRectangle2"/>
            <p:cNvSpPr>
              <a:spLocks noChangeArrowheads="1"/>
            </p:cNvSpPr>
            <p:nvPr/>
          </p:nvSpPr>
          <p:spPr bwMode="gray">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2" name="Legend3"/>
            <p:cNvSpPr>
              <a:spLocks noChangeArrowheads="1"/>
            </p:cNvSpPr>
            <p:nvPr/>
          </p:nvSpPr>
          <p:spPr bwMode="gray">
            <a:xfrm>
              <a:off x="5096" y="517"/>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3" name="LegendRectangle3"/>
            <p:cNvSpPr>
              <a:spLocks noChangeArrowheads="1"/>
            </p:cNvSpPr>
            <p:nvPr/>
          </p:nvSpPr>
          <p:spPr bwMode="gray">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4" name="Legend4"/>
            <p:cNvSpPr>
              <a:spLocks noChangeArrowheads="1"/>
            </p:cNvSpPr>
            <p:nvPr/>
          </p:nvSpPr>
          <p:spPr bwMode="gray">
            <a:xfrm>
              <a:off x="5096" y="688"/>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5" name="LegendRectangle4"/>
            <p:cNvSpPr>
              <a:spLocks noChangeArrowheads="1"/>
            </p:cNvSpPr>
            <p:nvPr/>
          </p:nvSpPr>
          <p:spPr bwMode="gray">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36" name="LegendLines" hidden="1"/>
          <p:cNvGrpSpPr>
            <a:grpSpLocks/>
          </p:cNvGrpSpPr>
          <p:nvPr/>
        </p:nvGrpSpPr>
        <p:grpSpPr bwMode="gray">
          <a:xfrm>
            <a:off x="7786619" y="1048054"/>
            <a:ext cx="1082675" cy="735013"/>
            <a:chOff x="4750" y="176"/>
            <a:chExt cx="682" cy="463"/>
          </a:xfrm>
        </p:grpSpPr>
        <p:sp>
          <p:nvSpPr>
            <p:cNvPr id="37" name="LineLegend1"/>
            <p:cNvSpPr>
              <a:spLocks noChangeShapeType="1"/>
            </p:cNvSpPr>
            <p:nvPr/>
          </p:nvSpPr>
          <p:spPr bwMode="gray">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38" name="LineLegend2"/>
            <p:cNvSpPr>
              <a:spLocks noChangeShapeType="1"/>
            </p:cNvSpPr>
            <p:nvPr/>
          </p:nvSpPr>
          <p:spPr bwMode="gray">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39" name="LineLegend3"/>
            <p:cNvSpPr>
              <a:spLocks noChangeShapeType="1"/>
            </p:cNvSpPr>
            <p:nvPr/>
          </p:nvSpPr>
          <p:spPr bwMode="gray">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40" name="Legend1"/>
            <p:cNvSpPr>
              <a:spLocks noChangeArrowheads="1"/>
            </p:cNvSpPr>
            <p:nvPr/>
          </p:nvSpPr>
          <p:spPr bwMode="gray">
            <a:xfrm>
              <a:off x="5104"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41" name="Legend2"/>
            <p:cNvSpPr>
              <a:spLocks noChangeArrowheads="1"/>
            </p:cNvSpPr>
            <p:nvPr/>
          </p:nvSpPr>
          <p:spPr bwMode="gray">
            <a:xfrm>
              <a:off x="5104" y="344"/>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42" name="Legend3"/>
            <p:cNvSpPr>
              <a:spLocks noChangeArrowheads="1"/>
            </p:cNvSpPr>
            <p:nvPr/>
          </p:nvSpPr>
          <p:spPr bwMode="gray">
            <a:xfrm>
              <a:off x="5104" y="520"/>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grpSp>
      <p:grpSp>
        <p:nvGrpSpPr>
          <p:cNvPr id="43" name="McKSticker" hidden="1"/>
          <p:cNvGrpSpPr/>
          <p:nvPr/>
        </p:nvGrpSpPr>
        <p:grpSpPr bwMode="gray">
          <a:xfrm>
            <a:off x="7764792" y="1048052"/>
            <a:ext cx="1088630" cy="216680"/>
            <a:chOff x="7652146" y="285750"/>
            <a:chExt cx="1088629" cy="216680"/>
          </a:xfrm>
        </p:grpSpPr>
        <p:sp>
          <p:nvSpPr>
            <p:cNvPr id="44" name="StickerRectangle"/>
            <p:cNvSpPr>
              <a:spLocks noChangeArrowheads="1"/>
            </p:cNvSpPr>
            <p:nvPr/>
          </p:nvSpPr>
          <p:spPr bwMode="gray">
            <a:xfrm>
              <a:off x="7652146" y="285750"/>
              <a:ext cx="1088629" cy="21668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255">
                <a:buClr>
                  <a:srgbClr val="83725B"/>
                </a:buClr>
              </a:pPr>
              <a:r>
                <a:rPr lang="en-US" sz="1200" dirty="0">
                  <a:solidFill>
                    <a:srgbClr val="808080"/>
                  </a:solidFill>
                </a:rPr>
                <a:t>PRELIMINARY</a:t>
              </a:r>
            </a:p>
          </p:txBody>
        </p:sp>
        <p:cxnSp>
          <p:nvCxnSpPr>
            <p:cNvPr id="45" name="AutoShape 31"/>
            <p:cNvCxnSpPr>
              <a:cxnSpLocks noChangeShapeType="1"/>
              <a:stCxn id="44" idx="2"/>
              <a:endCxn id="44" idx="4"/>
            </p:cNvCxnSpPr>
            <p:nvPr/>
          </p:nvCxnSpPr>
          <p:spPr bwMode="gray">
            <a:xfrm>
              <a:off x="7652146" y="285750"/>
              <a:ext cx="0" cy="216680"/>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gray">
            <a:xfrm>
              <a:off x="7652146" y="502430"/>
              <a:ext cx="1088629"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gray">
          <a:xfrm>
            <a:off x="8027917" y="1048053"/>
            <a:ext cx="840815" cy="1306516"/>
            <a:chOff x="6655594" y="273840"/>
            <a:chExt cx="840815" cy="1306516"/>
          </a:xfrm>
        </p:grpSpPr>
        <p:grpSp>
          <p:nvGrpSpPr>
            <p:cNvPr id="48" name="MoonLegend1"/>
            <p:cNvGrpSpPr>
              <a:grpSpLocks noChangeAspect="1"/>
            </p:cNvGrpSpPr>
            <p:nvPr>
              <p:custDataLst>
                <p:tags r:id="rId7"/>
              </p:custDataLst>
            </p:nvPr>
          </p:nvGrpSpPr>
          <p:grpSpPr bwMode="gray">
            <a:xfrm>
              <a:off x="6655594" y="273840"/>
              <a:ext cx="209550" cy="209551"/>
              <a:chOff x="4533" y="183"/>
              <a:chExt cx="144" cy="144"/>
            </a:xfrm>
          </p:grpSpPr>
          <p:sp>
            <p:nvSpPr>
              <p:cNvPr id="66" name="Oval 38"/>
              <p:cNvSpPr>
                <a:spLocks noChangeAspect="1" noChangeArrowheads="1"/>
              </p:cNvSpPr>
              <p:nvPr>
                <p:custDataLst>
                  <p:tags r:id="rId20"/>
                </p:custDataLst>
              </p:nvPr>
            </p:nvSpPr>
            <p:spPr bwMode="gray">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7" name="Arc 39" hidden="1"/>
              <p:cNvSpPr>
                <a:spLocks noChangeAspect="1"/>
              </p:cNvSpPr>
              <p:nvPr>
                <p:custDataLst>
                  <p:tags r:id="rId21"/>
                </p:custDataLst>
              </p:nvPr>
            </p:nvSpPr>
            <p:spPr bwMode="gray">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49" name="MoonLegend2"/>
            <p:cNvGrpSpPr>
              <a:grpSpLocks noChangeAspect="1"/>
            </p:cNvGrpSpPr>
            <p:nvPr>
              <p:custDataLst>
                <p:tags r:id="rId8"/>
              </p:custDataLst>
            </p:nvPr>
          </p:nvGrpSpPr>
          <p:grpSpPr bwMode="gray">
            <a:xfrm>
              <a:off x="6655594" y="548081"/>
              <a:ext cx="209550" cy="209551"/>
              <a:chOff x="1694" y="2044"/>
              <a:chExt cx="160" cy="160"/>
            </a:xfrm>
          </p:grpSpPr>
          <p:sp>
            <p:nvSpPr>
              <p:cNvPr id="64" name="Oval 41"/>
              <p:cNvSpPr>
                <a:spLocks noChangeAspect="1" noChangeArrowheads="1"/>
              </p:cNvSpPr>
              <p:nvPr>
                <p:custDataLst>
                  <p:tags r:id="rId18"/>
                </p:custDataLst>
              </p:nvPr>
            </p:nvSpPr>
            <p:spPr bwMode="gray">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5" name="Arc 42"/>
              <p:cNvSpPr>
                <a:spLocks noChangeAspect="1"/>
              </p:cNvSpPr>
              <p:nvPr>
                <p:custDataLst>
                  <p:tags r:id="rId19"/>
                </p:custDataLst>
              </p:nvPr>
            </p:nvSpPr>
            <p:spPr bwMode="gray">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50" name="MoonLegend4"/>
            <p:cNvGrpSpPr>
              <a:grpSpLocks noChangeAspect="1"/>
            </p:cNvGrpSpPr>
            <p:nvPr>
              <p:custDataLst>
                <p:tags r:id="rId9"/>
              </p:custDataLst>
            </p:nvPr>
          </p:nvGrpSpPr>
          <p:grpSpPr bwMode="gray">
            <a:xfrm>
              <a:off x="6655594" y="1096563"/>
              <a:ext cx="209550" cy="209551"/>
              <a:chOff x="4495" y="1198"/>
              <a:chExt cx="160" cy="160"/>
            </a:xfrm>
          </p:grpSpPr>
          <p:sp>
            <p:nvSpPr>
              <p:cNvPr id="62" name="Oval 47"/>
              <p:cNvSpPr>
                <a:spLocks noChangeAspect="1" noChangeArrowheads="1"/>
              </p:cNvSpPr>
              <p:nvPr>
                <p:custDataLst>
                  <p:tags r:id="rId16"/>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3" name="Arc 48"/>
              <p:cNvSpPr>
                <a:spLocks noChangeAspect="1"/>
              </p:cNvSpPr>
              <p:nvPr>
                <p:custDataLst>
                  <p:tags r:id="rId17"/>
                </p:custDataLst>
              </p:nvPr>
            </p:nvSpPr>
            <p:spPr bwMode="gray">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51" name="MoonLegend5"/>
            <p:cNvGrpSpPr>
              <a:grpSpLocks noChangeAspect="1"/>
            </p:cNvGrpSpPr>
            <p:nvPr>
              <p:custDataLst>
                <p:tags r:id="rId10"/>
              </p:custDataLst>
            </p:nvPr>
          </p:nvGrpSpPr>
          <p:grpSpPr bwMode="gray">
            <a:xfrm>
              <a:off x="6655594" y="1370805"/>
              <a:ext cx="209550" cy="209551"/>
              <a:chOff x="4495" y="1440"/>
              <a:chExt cx="160" cy="160"/>
            </a:xfrm>
          </p:grpSpPr>
          <p:sp>
            <p:nvSpPr>
              <p:cNvPr id="60" name="Oval 50"/>
              <p:cNvSpPr>
                <a:spLocks noChangeAspect="1" noChangeArrowheads="1"/>
              </p:cNvSpPr>
              <p:nvPr>
                <p:custDataLst>
                  <p:tags r:id="rId14"/>
                </p:custDataLst>
              </p:nvPr>
            </p:nvSpPr>
            <p:spPr bwMode="gray">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1" name="Oval 51"/>
              <p:cNvSpPr>
                <a:spLocks noChangeAspect="1" noChangeArrowheads="1"/>
              </p:cNvSpPr>
              <p:nvPr>
                <p:custDataLst>
                  <p:tags r:id="rId15"/>
                </p:custDataLst>
              </p:nvPr>
            </p:nvSpPr>
            <p:spPr bwMode="gray">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sp>
          <p:nvSpPr>
            <p:cNvPr id="52" name="Legend1"/>
            <p:cNvSpPr>
              <a:spLocks noChangeArrowheads="1"/>
            </p:cNvSpPr>
            <p:nvPr/>
          </p:nvSpPr>
          <p:spPr bwMode="gray">
            <a:xfrm>
              <a:off x="6976269" y="28654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3" name="Legend2"/>
            <p:cNvSpPr>
              <a:spLocks noChangeArrowheads="1"/>
            </p:cNvSpPr>
            <p:nvPr/>
          </p:nvSpPr>
          <p:spPr bwMode="gray">
            <a:xfrm>
              <a:off x="6976269" y="561178"/>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4" name="Legend3"/>
            <p:cNvSpPr>
              <a:spLocks noChangeArrowheads="1"/>
            </p:cNvSpPr>
            <p:nvPr/>
          </p:nvSpPr>
          <p:spPr bwMode="gray">
            <a:xfrm>
              <a:off x="6976269" y="835817"/>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5" name="Legend4"/>
            <p:cNvSpPr>
              <a:spLocks noChangeArrowheads="1"/>
            </p:cNvSpPr>
            <p:nvPr/>
          </p:nvSpPr>
          <p:spPr bwMode="gray">
            <a:xfrm>
              <a:off x="6976269" y="110728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6" name="Legend5"/>
            <p:cNvSpPr>
              <a:spLocks noChangeArrowheads="1"/>
            </p:cNvSpPr>
            <p:nvPr/>
          </p:nvSpPr>
          <p:spPr bwMode="gray">
            <a:xfrm>
              <a:off x="6976269" y="1383505"/>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grpSp>
          <p:nvGrpSpPr>
            <p:cNvPr id="57" name="MoonLegend3"/>
            <p:cNvGrpSpPr>
              <a:grpSpLocks noChangeAspect="1"/>
            </p:cNvGrpSpPr>
            <p:nvPr>
              <p:custDataLst>
                <p:tags r:id="rId11"/>
              </p:custDataLst>
            </p:nvPr>
          </p:nvGrpSpPr>
          <p:grpSpPr bwMode="gray">
            <a:xfrm>
              <a:off x="6655594" y="822322"/>
              <a:ext cx="209550" cy="209551"/>
              <a:chOff x="4495" y="1198"/>
              <a:chExt cx="160" cy="160"/>
            </a:xfrm>
          </p:grpSpPr>
          <p:sp>
            <p:nvSpPr>
              <p:cNvPr id="58" name="Oval 47"/>
              <p:cNvSpPr>
                <a:spLocks noChangeAspect="1" noChangeArrowheads="1"/>
              </p:cNvSpPr>
              <p:nvPr>
                <p:custDataLst>
                  <p:tags r:id="rId12"/>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59" name="Arc 48"/>
              <p:cNvSpPr>
                <a:spLocks noChangeAspect="1"/>
              </p:cNvSpPr>
              <p:nvPr>
                <p:custDataLst>
                  <p:tags r:id="rId13"/>
                </p:custDataLst>
              </p:nvPr>
            </p:nvSpPr>
            <p:spPr bwMode="gray">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spTree>
    <p:extLst>
      <p:ext uri="{BB962C8B-B14F-4D97-AF65-F5344CB8AC3E}">
        <p14:creationId xmlns:p14="http://schemas.microsoft.com/office/powerpoint/2010/main" val="4169353802"/>
      </p:ext>
    </p:extLst>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Lst>
  <p:hf sldNum="0" hdr="0" ftr="0" dt="0"/>
  <p:txStyles>
    <p:titleStyle>
      <a:lvl1pPr algn="l" defTabSz="913429" rtl="0" eaLnBrk="1" fontAlgn="base" hangingPunct="1">
        <a:spcBef>
          <a:spcPct val="0"/>
        </a:spcBef>
        <a:spcAft>
          <a:spcPct val="0"/>
        </a:spcAft>
        <a:tabLst>
          <a:tab pos="275324" algn="l"/>
        </a:tabLst>
        <a:defRPr sz="2400" b="0" baseline="0">
          <a:solidFill>
            <a:schemeClr val="bg1"/>
          </a:solidFill>
          <a:latin typeface="+mj-lt"/>
          <a:ea typeface="+mj-ea"/>
          <a:cs typeface="+mj-cs"/>
        </a:defRPr>
      </a:lvl1pPr>
      <a:lvl2pPr algn="l" defTabSz="913429" rtl="0" eaLnBrk="1" fontAlgn="base" hangingPunct="1">
        <a:spcBef>
          <a:spcPct val="0"/>
        </a:spcBef>
        <a:spcAft>
          <a:spcPct val="0"/>
        </a:spcAft>
        <a:defRPr sz="1900" b="1">
          <a:solidFill>
            <a:schemeClr val="tx2"/>
          </a:solidFill>
          <a:latin typeface="Arial" charset="0"/>
        </a:defRPr>
      </a:lvl2pPr>
      <a:lvl3pPr algn="l" defTabSz="913429" rtl="0" eaLnBrk="1" fontAlgn="base" hangingPunct="1">
        <a:spcBef>
          <a:spcPct val="0"/>
        </a:spcBef>
        <a:spcAft>
          <a:spcPct val="0"/>
        </a:spcAft>
        <a:defRPr sz="1900" b="1">
          <a:solidFill>
            <a:schemeClr val="tx2"/>
          </a:solidFill>
          <a:latin typeface="Arial" charset="0"/>
        </a:defRPr>
      </a:lvl3pPr>
      <a:lvl4pPr algn="l" defTabSz="913429" rtl="0" eaLnBrk="1" fontAlgn="base" hangingPunct="1">
        <a:spcBef>
          <a:spcPct val="0"/>
        </a:spcBef>
        <a:spcAft>
          <a:spcPct val="0"/>
        </a:spcAft>
        <a:defRPr sz="1900" b="1">
          <a:solidFill>
            <a:schemeClr val="tx2"/>
          </a:solidFill>
          <a:latin typeface="Arial" charset="0"/>
        </a:defRPr>
      </a:lvl4pPr>
      <a:lvl5pPr algn="l" defTabSz="913429" rtl="0" eaLnBrk="1" fontAlgn="base" hangingPunct="1">
        <a:spcBef>
          <a:spcPct val="0"/>
        </a:spcBef>
        <a:spcAft>
          <a:spcPct val="0"/>
        </a:spcAft>
        <a:defRPr sz="1900" b="1">
          <a:solidFill>
            <a:schemeClr val="tx2"/>
          </a:solidFill>
          <a:latin typeface="Arial" charset="0"/>
        </a:defRPr>
      </a:lvl5pPr>
      <a:lvl6pPr marL="466431" algn="l" defTabSz="913429" rtl="0" eaLnBrk="1" fontAlgn="base" hangingPunct="1">
        <a:spcBef>
          <a:spcPct val="0"/>
        </a:spcBef>
        <a:spcAft>
          <a:spcPct val="0"/>
        </a:spcAft>
        <a:defRPr sz="1900" b="1">
          <a:solidFill>
            <a:schemeClr val="tx2"/>
          </a:solidFill>
          <a:latin typeface="Arial" charset="0"/>
        </a:defRPr>
      </a:lvl6pPr>
      <a:lvl7pPr marL="932863" algn="l" defTabSz="913429" rtl="0" eaLnBrk="1" fontAlgn="base" hangingPunct="1">
        <a:spcBef>
          <a:spcPct val="0"/>
        </a:spcBef>
        <a:spcAft>
          <a:spcPct val="0"/>
        </a:spcAft>
        <a:defRPr sz="1900" b="1">
          <a:solidFill>
            <a:schemeClr val="tx2"/>
          </a:solidFill>
          <a:latin typeface="Arial" charset="0"/>
        </a:defRPr>
      </a:lvl7pPr>
      <a:lvl8pPr marL="1399295" algn="l" defTabSz="913429" rtl="0" eaLnBrk="1" fontAlgn="base" hangingPunct="1">
        <a:spcBef>
          <a:spcPct val="0"/>
        </a:spcBef>
        <a:spcAft>
          <a:spcPct val="0"/>
        </a:spcAft>
        <a:defRPr sz="1900" b="1">
          <a:solidFill>
            <a:schemeClr val="tx2"/>
          </a:solidFill>
          <a:latin typeface="Arial" charset="0"/>
        </a:defRPr>
      </a:lvl8pPr>
      <a:lvl9pPr marL="1865728" algn="l" defTabSz="913429" rtl="0" eaLnBrk="1" fontAlgn="base" hangingPunct="1">
        <a:spcBef>
          <a:spcPct val="0"/>
        </a:spcBef>
        <a:spcAft>
          <a:spcPct val="0"/>
        </a:spcAft>
        <a:defRPr sz="1900" b="1">
          <a:solidFill>
            <a:schemeClr val="tx2"/>
          </a:solidFill>
          <a:latin typeface="Arial" charset="0"/>
        </a:defRPr>
      </a:lvl9pPr>
    </p:titleStyle>
    <p:bodyStyle>
      <a:lvl1pPr marL="0" indent="0" algn="l" defTabSz="913429"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586" indent="-195966" algn="l" defTabSz="913429" rtl="0" eaLnBrk="1" fontAlgn="base" hangingPunct="1">
        <a:spcBef>
          <a:spcPct val="0"/>
        </a:spcBef>
        <a:spcAft>
          <a:spcPct val="0"/>
        </a:spcAft>
        <a:buClr>
          <a:srgbClr val="83725B"/>
        </a:buClr>
        <a:buSzPct val="125000"/>
        <a:buFont typeface="Arial" charset="0"/>
        <a:buChar char="▪"/>
        <a:defRPr sz="1600" baseline="0">
          <a:solidFill>
            <a:schemeClr val="tx1"/>
          </a:solidFill>
          <a:latin typeface="+mn-lt"/>
        </a:defRPr>
      </a:lvl2pPr>
      <a:lvl3pPr marL="466431" indent="-267227"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768" indent="-158716"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4pPr>
      <a:lvl5pPr marL="764947" indent="-132804" algn="l" defTabSz="913429"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863" rtl="0" eaLnBrk="1" latinLnBrk="0" hangingPunct="1">
        <a:defRPr sz="1800" kern="1200">
          <a:solidFill>
            <a:schemeClr val="tx1"/>
          </a:solidFill>
          <a:latin typeface="+mn-lt"/>
          <a:ea typeface="+mn-ea"/>
          <a:cs typeface="+mn-cs"/>
        </a:defRPr>
      </a:lvl1pPr>
      <a:lvl2pPr marL="466431" algn="l" defTabSz="932863" rtl="0" eaLnBrk="1" latinLnBrk="0" hangingPunct="1">
        <a:defRPr sz="1800" kern="1200">
          <a:solidFill>
            <a:schemeClr val="tx1"/>
          </a:solidFill>
          <a:latin typeface="+mn-lt"/>
          <a:ea typeface="+mn-ea"/>
          <a:cs typeface="+mn-cs"/>
        </a:defRPr>
      </a:lvl2pPr>
      <a:lvl3pPr marL="932863" algn="l" defTabSz="932863" rtl="0" eaLnBrk="1" latinLnBrk="0" hangingPunct="1">
        <a:defRPr sz="1800" kern="1200">
          <a:solidFill>
            <a:schemeClr val="tx1"/>
          </a:solidFill>
          <a:latin typeface="+mn-lt"/>
          <a:ea typeface="+mn-ea"/>
          <a:cs typeface="+mn-cs"/>
        </a:defRPr>
      </a:lvl3pPr>
      <a:lvl4pPr marL="1399295" algn="l" defTabSz="932863" rtl="0" eaLnBrk="1" latinLnBrk="0" hangingPunct="1">
        <a:defRPr sz="1800" kern="1200">
          <a:solidFill>
            <a:schemeClr val="tx1"/>
          </a:solidFill>
          <a:latin typeface="+mn-lt"/>
          <a:ea typeface="+mn-ea"/>
          <a:cs typeface="+mn-cs"/>
        </a:defRPr>
      </a:lvl4pPr>
      <a:lvl5pPr marL="1865728" algn="l" defTabSz="932863" rtl="0" eaLnBrk="1" latinLnBrk="0" hangingPunct="1">
        <a:defRPr sz="1800" kern="1200">
          <a:solidFill>
            <a:schemeClr val="tx1"/>
          </a:solidFill>
          <a:latin typeface="+mn-lt"/>
          <a:ea typeface="+mn-ea"/>
          <a:cs typeface="+mn-cs"/>
        </a:defRPr>
      </a:lvl5pPr>
      <a:lvl6pPr marL="2332159" algn="l" defTabSz="932863" rtl="0" eaLnBrk="1" latinLnBrk="0" hangingPunct="1">
        <a:defRPr sz="1800" kern="1200">
          <a:solidFill>
            <a:schemeClr val="tx1"/>
          </a:solidFill>
          <a:latin typeface="+mn-lt"/>
          <a:ea typeface="+mn-ea"/>
          <a:cs typeface="+mn-cs"/>
        </a:defRPr>
      </a:lvl6pPr>
      <a:lvl7pPr marL="2798590" algn="l" defTabSz="932863" rtl="0" eaLnBrk="1" latinLnBrk="0" hangingPunct="1">
        <a:defRPr sz="1800" kern="1200">
          <a:solidFill>
            <a:schemeClr val="tx1"/>
          </a:solidFill>
          <a:latin typeface="+mn-lt"/>
          <a:ea typeface="+mn-ea"/>
          <a:cs typeface="+mn-cs"/>
        </a:defRPr>
      </a:lvl7pPr>
      <a:lvl8pPr marL="3265022" algn="l" defTabSz="932863" rtl="0" eaLnBrk="1" latinLnBrk="0" hangingPunct="1">
        <a:defRPr sz="1800" kern="1200">
          <a:solidFill>
            <a:schemeClr val="tx1"/>
          </a:solidFill>
          <a:latin typeface="+mn-lt"/>
          <a:ea typeface="+mn-ea"/>
          <a:cs typeface="+mn-cs"/>
        </a:defRPr>
      </a:lvl8pPr>
      <a:lvl9pPr marL="3731453" algn="l" defTabSz="932863"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7"/>
            </p:custDataLst>
            <p:extLst>
              <p:ext uri="{D42A27DB-BD31-4B8C-83A1-F6EECF244321}">
                <p14:modId xmlns:p14="http://schemas.microsoft.com/office/powerpoint/2010/main" val="2541331590"/>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82366" name="think-cell Slide" r:id="rId23" imgW="270" imgH="270" progId="TCLayout.ActiveDocument.1">
                  <p:embed/>
                </p:oleObj>
              </mc:Choice>
              <mc:Fallback>
                <p:oleObj name="think-cell Slide" r:id="rId23" imgW="270" imgH="270" progId="TCLayout.ActiveDocument.1">
                  <p:embed/>
                  <p:pic>
                    <p:nvPicPr>
                      <p:cNvPr id="0" name=""/>
                      <p:cNvPicPr/>
                      <p:nvPr/>
                    </p:nvPicPr>
                    <p:blipFill>
                      <a:blip r:embed="rId24"/>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ltGray">
          <a:xfrm>
            <a:off x="0" y="0"/>
            <a:ext cx="7591426"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gray">
          <a:xfrm>
            <a:off x="7662863" y="34131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3" name="doc id"/>
          <p:cNvSpPr>
            <a:spLocks noChangeArrowheads="1"/>
          </p:cNvSpPr>
          <p:nvPr/>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
        <p:nvSpPr>
          <p:cNvPr id="1034" name="Working Draft" hidden="1"/>
          <p:cNvSpPr txBox="1">
            <a:spLocks noChangeArrowheads="1"/>
          </p:cNvSpPr>
          <p:nvPr/>
        </p:nvSpPr>
        <p:spPr bwMode="gray">
          <a:xfrm rot="5400000">
            <a:off x="7978677" y="1980947"/>
            <a:ext cx="2188100"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Last Modified 2015/03/15 10:53 PM South Africa Standard Time</a:t>
            </a:r>
            <a:endParaRPr lang="en-US" dirty="0">
              <a:solidFill>
                <a:srgbClr val="003896"/>
              </a:solidFill>
              <a:latin typeface="Arial"/>
            </a:endParaRPr>
          </a:p>
        </p:txBody>
      </p:sp>
      <p:sp>
        <p:nvSpPr>
          <p:cNvPr id="1035" name="Printed" hidden="1"/>
          <p:cNvSpPr txBox="1">
            <a:spLocks noChangeArrowheads="1"/>
          </p:cNvSpPr>
          <p:nvPr/>
        </p:nvSpPr>
        <p:spPr bwMode="gray">
          <a:xfrm rot="5400000">
            <a:off x="8066040" y="4197987"/>
            <a:ext cx="2013378" cy="94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Printed 2015/03/15 10:40 PM South Africa Standard Time</a:t>
            </a:r>
            <a:endParaRPr lang="en-US" dirty="0">
              <a:solidFill>
                <a:srgbClr val="003896"/>
              </a:solidFill>
              <a:latin typeface="Arial"/>
            </a:endParaRPr>
          </a:p>
        </p:txBody>
      </p:sp>
      <p:sp>
        <p:nvSpPr>
          <p:cNvPr id="1036" name="Rectangle 286"/>
          <p:cNvSpPr>
            <a:spLocks noGrp="1" noChangeArrowheads="1"/>
          </p:cNvSpPr>
          <p:nvPr>
            <p:ph type="body" idx="1"/>
          </p:nvPr>
        </p:nvSpPr>
        <p:spPr bwMode="gray">
          <a:xfrm>
            <a:off x="1482156" y="2685377"/>
            <a:ext cx="4389768" cy="125611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9"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gray">
          <a:xfrm>
            <a:off x="122239" y="27536"/>
            <a:ext cx="749132"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gray">
          <a:xfrm>
            <a:off x="122239"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gray">
          <a:xfrm>
            <a:off x="122239" y="6400656"/>
            <a:ext cx="8555037" cy="364445"/>
            <a:chOff x="75" y="3925"/>
            <a:chExt cx="5385" cy="225"/>
          </a:xfrm>
        </p:grpSpPr>
        <p:sp>
          <p:nvSpPr>
            <p:cNvPr id="13" name="McK 4. Footnote"/>
            <p:cNvSpPr txBox="1">
              <a:spLocks noChangeArrowheads="1"/>
            </p:cNvSpPr>
            <p:nvPr/>
          </p:nvSpPr>
          <p:spPr bwMode="gray">
            <a:xfrm>
              <a:off x="75" y="3925"/>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gray">
            <a:xfrm>
              <a:off x="75" y="4053"/>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535" indent="-609535" defTabSz="913429"/>
              <a:r>
                <a:rPr lang="en-US" sz="1000" dirty="0">
                  <a:solidFill>
                    <a:srgbClr val="003896"/>
                  </a:solidFill>
                  <a:latin typeface="Arial"/>
                </a:rPr>
                <a:t>Source: Source</a:t>
              </a:r>
            </a:p>
          </p:txBody>
        </p:sp>
      </p:grpSp>
      <p:grpSp>
        <p:nvGrpSpPr>
          <p:cNvPr id="15" name="ACET" hidden="1"/>
          <p:cNvGrpSpPr>
            <a:grpSpLocks/>
          </p:cNvGrpSpPr>
          <p:nvPr/>
        </p:nvGrpSpPr>
        <p:grpSpPr bwMode="gray">
          <a:xfrm>
            <a:off x="1482156" y="2037234"/>
            <a:ext cx="4350892" cy="518318"/>
            <a:chOff x="915" y="710"/>
            <a:chExt cx="2686" cy="320"/>
          </a:xfrm>
        </p:grpSpPr>
        <p:cxnSp>
          <p:nvCxnSpPr>
            <p:cNvPr id="16" name="AutoShape 249"/>
            <p:cNvCxnSpPr>
              <a:cxnSpLocks noChangeShapeType="1"/>
              <a:stCxn id="17" idx="4"/>
              <a:endCxn id="17" idx="6"/>
            </p:cNvCxnSpPr>
            <p:nvPr/>
          </p:nvCxnSpPr>
          <p:spPr bwMode="gray">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gray">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sp>
        <p:nvSpPr>
          <p:cNvPr id="22" name="Slide Number"/>
          <p:cNvSpPr txBox="1">
            <a:spLocks/>
          </p:cNvSpPr>
          <p:nvPr/>
        </p:nvSpPr>
        <p:spPr bwMode="gray">
          <a:xfrm>
            <a:off x="8903028" y="6609591"/>
            <a:ext cx="160294" cy="157014"/>
          </a:xfrm>
          <a:prstGeom prst="rect">
            <a:avLst/>
          </a:prstGeom>
        </p:spPr>
        <p:txBody>
          <a:bodyPr vert="horz" wrap="none" lIns="0" tIns="0" rIns="0" bIns="0" rtlCol="0" anchor="ctr">
            <a:spAutoFit/>
          </a:bodyPr>
          <a:lstStyle>
            <a:defPPr>
              <a:defRPr lang="en-US"/>
            </a:defPPr>
            <a:lvl1pPr>
              <a:defRPr sz="1000" baseline="0">
                <a:latin typeface="+mn-lt"/>
              </a:defRPr>
            </a:lvl1pPr>
          </a:lstStyle>
          <a:p>
            <a:pPr algn="r"/>
            <a:fld id="{42C328C1-A84F-4A39-A664-DBA00541A8C6}" type="slidenum">
              <a:rPr lang="en-US" b="1" smtClean="0">
                <a:solidFill>
                  <a:srgbClr val="83725B"/>
                </a:solidFill>
              </a:rPr>
              <a:pPr algn="r"/>
              <a:t>‹#›</a:t>
            </a:fld>
            <a:endParaRPr lang="en-US" b="1" dirty="0">
              <a:solidFill>
                <a:srgbClr val="83725B"/>
              </a:solidFill>
            </a:endParaRPr>
          </a:p>
        </p:txBody>
      </p:sp>
      <p:grpSp>
        <p:nvGrpSpPr>
          <p:cNvPr id="27" name="LegendBoxes" hidden="1"/>
          <p:cNvGrpSpPr>
            <a:grpSpLocks/>
          </p:cNvGrpSpPr>
          <p:nvPr/>
        </p:nvGrpSpPr>
        <p:grpSpPr bwMode="gray">
          <a:xfrm>
            <a:off x="8094594" y="1048052"/>
            <a:ext cx="774700" cy="1001714"/>
            <a:chOff x="4936" y="176"/>
            <a:chExt cx="488" cy="631"/>
          </a:xfrm>
        </p:grpSpPr>
        <p:sp>
          <p:nvSpPr>
            <p:cNvPr id="28" name="Legend1"/>
            <p:cNvSpPr>
              <a:spLocks noChangeArrowheads="1"/>
            </p:cNvSpPr>
            <p:nvPr/>
          </p:nvSpPr>
          <p:spPr bwMode="gray">
            <a:xfrm>
              <a:off x="5096"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29" name="LegendRectangle1"/>
            <p:cNvSpPr>
              <a:spLocks noChangeArrowheads="1"/>
            </p:cNvSpPr>
            <p:nvPr/>
          </p:nvSpPr>
          <p:spPr bwMode="gray">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0" name="Legend2"/>
            <p:cNvSpPr>
              <a:spLocks noChangeArrowheads="1"/>
            </p:cNvSpPr>
            <p:nvPr/>
          </p:nvSpPr>
          <p:spPr bwMode="gray">
            <a:xfrm>
              <a:off x="5096" y="34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1" name="LegendRectangle2"/>
            <p:cNvSpPr>
              <a:spLocks noChangeArrowheads="1"/>
            </p:cNvSpPr>
            <p:nvPr/>
          </p:nvSpPr>
          <p:spPr bwMode="gray">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2" name="Legend3"/>
            <p:cNvSpPr>
              <a:spLocks noChangeArrowheads="1"/>
            </p:cNvSpPr>
            <p:nvPr/>
          </p:nvSpPr>
          <p:spPr bwMode="gray">
            <a:xfrm>
              <a:off x="5096" y="517"/>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3" name="LegendRectangle3"/>
            <p:cNvSpPr>
              <a:spLocks noChangeArrowheads="1"/>
            </p:cNvSpPr>
            <p:nvPr/>
          </p:nvSpPr>
          <p:spPr bwMode="gray">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4" name="Legend4"/>
            <p:cNvSpPr>
              <a:spLocks noChangeArrowheads="1"/>
            </p:cNvSpPr>
            <p:nvPr/>
          </p:nvSpPr>
          <p:spPr bwMode="gray">
            <a:xfrm>
              <a:off x="5096" y="688"/>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5" name="LegendRectangle4"/>
            <p:cNvSpPr>
              <a:spLocks noChangeArrowheads="1"/>
            </p:cNvSpPr>
            <p:nvPr/>
          </p:nvSpPr>
          <p:spPr bwMode="gray">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36" name="LegendLines" hidden="1"/>
          <p:cNvGrpSpPr>
            <a:grpSpLocks/>
          </p:cNvGrpSpPr>
          <p:nvPr/>
        </p:nvGrpSpPr>
        <p:grpSpPr bwMode="gray">
          <a:xfrm>
            <a:off x="7786619" y="1048054"/>
            <a:ext cx="1082675" cy="735013"/>
            <a:chOff x="4750" y="176"/>
            <a:chExt cx="682" cy="463"/>
          </a:xfrm>
        </p:grpSpPr>
        <p:sp>
          <p:nvSpPr>
            <p:cNvPr id="37" name="LineLegend1"/>
            <p:cNvSpPr>
              <a:spLocks noChangeShapeType="1"/>
            </p:cNvSpPr>
            <p:nvPr/>
          </p:nvSpPr>
          <p:spPr bwMode="gray">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38" name="LineLegend2"/>
            <p:cNvSpPr>
              <a:spLocks noChangeShapeType="1"/>
            </p:cNvSpPr>
            <p:nvPr/>
          </p:nvSpPr>
          <p:spPr bwMode="gray">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39" name="LineLegend3"/>
            <p:cNvSpPr>
              <a:spLocks noChangeShapeType="1"/>
            </p:cNvSpPr>
            <p:nvPr/>
          </p:nvSpPr>
          <p:spPr bwMode="gray">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40" name="Legend1"/>
            <p:cNvSpPr>
              <a:spLocks noChangeArrowheads="1"/>
            </p:cNvSpPr>
            <p:nvPr/>
          </p:nvSpPr>
          <p:spPr bwMode="gray">
            <a:xfrm>
              <a:off x="5104"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41" name="Legend2"/>
            <p:cNvSpPr>
              <a:spLocks noChangeArrowheads="1"/>
            </p:cNvSpPr>
            <p:nvPr/>
          </p:nvSpPr>
          <p:spPr bwMode="gray">
            <a:xfrm>
              <a:off x="5104" y="344"/>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42" name="Legend3"/>
            <p:cNvSpPr>
              <a:spLocks noChangeArrowheads="1"/>
            </p:cNvSpPr>
            <p:nvPr/>
          </p:nvSpPr>
          <p:spPr bwMode="gray">
            <a:xfrm>
              <a:off x="5104" y="520"/>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grpSp>
      <p:grpSp>
        <p:nvGrpSpPr>
          <p:cNvPr id="43" name="McKSticker" hidden="1"/>
          <p:cNvGrpSpPr/>
          <p:nvPr/>
        </p:nvGrpSpPr>
        <p:grpSpPr bwMode="gray">
          <a:xfrm>
            <a:off x="7764792" y="1048052"/>
            <a:ext cx="1088630" cy="216680"/>
            <a:chOff x="7652146" y="285750"/>
            <a:chExt cx="1088629" cy="216680"/>
          </a:xfrm>
        </p:grpSpPr>
        <p:sp>
          <p:nvSpPr>
            <p:cNvPr id="44" name="StickerRectangle"/>
            <p:cNvSpPr>
              <a:spLocks noChangeArrowheads="1"/>
            </p:cNvSpPr>
            <p:nvPr/>
          </p:nvSpPr>
          <p:spPr bwMode="gray">
            <a:xfrm>
              <a:off x="7652146" y="285750"/>
              <a:ext cx="1088629" cy="21668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255">
                <a:buClr>
                  <a:srgbClr val="83725B"/>
                </a:buClr>
              </a:pPr>
              <a:r>
                <a:rPr lang="en-US" sz="1200" dirty="0">
                  <a:solidFill>
                    <a:srgbClr val="808080"/>
                  </a:solidFill>
                </a:rPr>
                <a:t>PRELIMINARY</a:t>
              </a:r>
            </a:p>
          </p:txBody>
        </p:sp>
        <p:cxnSp>
          <p:nvCxnSpPr>
            <p:cNvPr id="45" name="AutoShape 31"/>
            <p:cNvCxnSpPr>
              <a:cxnSpLocks noChangeShapeType="1"/>
              <a:stCxn id="44" idx="2"/>
              <a:endCxn id="44" idx="4"/>
            </p:cNvCxnSpPr>
            <p:nvPr/>
          </p:nvCxnSpPr>
          <p:spPr bwMode="gray">
            <a:xfrm>
              <a:off x="7652146" y="285750"/>
              <a:ext cx="0" cy="216680"/>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gray">
            <a:xfrm>
              <a:off x="7652146" y="502430"/>
              <a:ext cx="1088629"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gray">
          <a:xfrm>
            <a:off x="8027917" y="1048053"/>
            <a:ext cx="840815" cy="1306516"/>
            <a:chOff x="6655594" y="273840"/>
            <a:chExt cx="840815" cy="1306516"/>
          </a:xfrm>
        </p:grpSpPr>
        <p:grpSp>
          <p:nvGrpSpPr>
            <p:cNvPr id="48" name="MoonLegend1"/>
            <p:cNvGrpSpPr>
              <a:grpSpLocks noChangeAspect="1"/>
            </p:cNvGrpSpPr>
            <p:nvPr>
              <p:custDataLst>
                <p:tags r:id="rId8"/>
              </p:custDataLst>
            </p:nvPr>
          </p:nvGrpSpPr>
          <p:grpSpPr bwMode="gray">
            <a:xfrm>
              <a:off x="6655594" y="273840"/>
              <a:ext cx="209550" cy="209551"/>
              <a:chOff x="4533" y="183"/>
              <a:chExt cx="144" cy="144"/>
            </a:xfrm>
          </p:grpSpPr>
          <p:sp>
            <p:nvSpPr>
              <p:cNvPr id="66" name="Oval 38"/>
              <p:cNvSpPr>
                <a:spLocks noChangeAspect="1" noChangeArrowheads="1"/>
              </p:cNvSpPr>
              <p:nvPr>
                <p:custDataLst>
                  <p:tags r:id="rId21"/>
                </p:custDataLst>
              </p:nvPr>
            </p:nvSpPr>
            <p:spPr bwMode="gray">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7" name="Arc 39" hidden="1"/>
              <p:cNvSpPr>
                <a:spLocks noChangeAspect="1"/>
              </p:cNvSpPr>
              <p:nvPr>
                <p:custDataLst>
                  <p:tags r:id="rId22"/>
                </p:custDataLst>
              </p:nvPr>
            </p:nvSpPr>
            <p:spPr bwMode="gray">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49" name="MoonLegend2"/>
            <p:cNvGrpSpPr>
              <a:grpSpLocks noChangeAspect="1"/>
            </p:cNvGrpSpPr>
            <p:nvPr>
              <p:custDataLst>
                <p:tags r:id="rId9"/>
              </p:custDataLst>
            </p:nvPr>
          </p:nvGrpSpPr>
          <p:grpSpPr bwMode="gray">
            <a:xfrm>
              <a:off x="6655594" y="548081"/>
              <a:ext cx="209550" cy="209551"/>
              <a:chOff x="1694" y="2044"/>
              <a:chExt cx="160" cy="160"/>
            </a:xfrm>
          </p:grpSpPr>
          <p:sp>
            <p:nvSpPr>
              <p:cNvPr id="64" name="Oval 41"/>
              <p:cNvSpPr>
                <a:spLocks noChangeAspect="1" noChangeArrowheads="1"/>
              </p:cNvSpPr>
              <p:nvPr>
                <p:custDataLst>
                  <p:tags r:id="rId19"/>
                </p:custDataLst>
              </p:nvPr>
            </p:nvSpPr>
            <p:spPr bwMode="gray">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5" name="Arc 42"/>
              <p:cNvSpPr>
                <a:spLocks noChangeAspect="1"/>
              </p:cNvSpPr>
              <p:nvPr>
                <p:custDataLst>
                  <p:tags r:id="rId20"/>
                </p:custDataLst>
              </p:nvPr>
            </p:nvSpPr>
            <p:spPr bwMode="gray">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50" name="MoonLegend4"/>
            <p:cNvGrpSpPr>
              <a:grpSpLocks noChangeAspect="1"/>
            </p:cNvGrpSpPr>
            <p:nvPr>
              <p:custDataLst>
                <p:tags r:id="rId10"/>
              </p:custDataLst>
            </p:nvPr>
          </p:nvGrpSpPr>
          <p:grpSpPr bwMode="gray">
            <a:xfrm>
              <a:off x="6655594" y="1096563"/>
              <a:ext cx="209550" cy="209551"/>
              <a:chOff x="4495" y="1198"/>
              <a:chExt cx="160" cy="160"/>
            </a:xfrm>
          </p:grpSpPr>
          <p:sp>
            <p:nvSpPr>
              <p:cNvPr id="62" name="Oval 47"/>
              <p:cNvSpPr>
                <a:spLocks noChangeAspect="1" noChangeArrowheads="1"/>
              </p:cNvSpPr>
              <p:nvPr>
                <p:custDataLst>
                  <p:tags r:id="rId17"/>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3" name="Arc 48"/>
              <p:cNvSpPr>
                <a:spLocks noChangeAspect="1"/>
              </p:cNvSpPr>
              <p:nvPr>
                <p:custDataLst>
                  <p:tags r:id="rId18"/>
                </p:custDataLst>
              </p:nvPr>
            </p:nvSpPr>
            <p:spPr bwMode="gray">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51" name="MoonLegend5"/>
            <p:cNvGrpSpPr>
              <a:grpSpLocks noChangeAspect="1"/>
            </p:cNvGrpSpPr>
            <p:nvPr>
              <p:custDataLst>
                <p:tags r:id="rId11"/>
              </p:custDataLst>
            </p:nvPr>
          </p:nvGrpSpPr>
          <p:grpSpPr bwMode="gray">
            <a:xfrm>
              <a:off x="6655594" y="1370805"/>
              <a:ext cx="209550" cy="209551"/>
              <a:chOff x="4495" y="1440"/>
              <a:chExt cx="160" cy="160"/>
            </a:xfrm>
          </p:grpSpPr>
          <p:sp>
            <p:nvSpPr>
              <p:cNvPr id="60" name="Oval 50"/>
              <p:cNvSpPr>
                <a:spLocks noChangeAspect="1" noChangeArrowheads="1"/>
              </p:cNvSpPr>
              <p:nvPr>
                <p:custDataLst>
                  <p:tags r:id="rId15"/>
                </p:custDataLst>
              </p:nvPr>
            </p:nvSpPr>
            <p:spPr bwMode="gray">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1" name="Oval 51"/>
              <p:cNvSpPr>
                <a:spLocks noChangeAspect="1" noChangeArrowheads="1"/>
              </p:cNvSpPr>
              <p:nvPr>
                <p:custDataLst>
                  <p:tags r:id="rId16"/>
                </p:custDataLst>
              </p:nvPr>
            </p:nvSpPr>
            <p:spPr bwMode="gray">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sp>
          <p:nvSpPr>
            <p:cNvPr id="52" name="Legend1"/>
            <p:cNvSpPr>
              <a:spLocks noChangeArrowheads="1"/>
            </p:cNvSpPr>
            <p:nvPr/>
          </p:nvSpPr>
          <p:spPr bwMode="gray">
            <a:xfrm>
              <a:off x="6976269" y="28654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3" name="Legend2"/>
            <p:cNvSpPr>
              <a:spLocks noChangeArrowheads="1"/>
            </p:cNvSpPr>
            <p:nvPr/>
          </p:nvSpPr>
          <p:spPr bwMode="gray">
            <a:xfrm>
              <a:off x="6976269" y="561178"/>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4" name="Legend3"/>
            <p:cNvSpPr>
              <a:spLocks noChangeArrowheads="1"/>
            </p:cNvSpPr>
            <p:nvPr/>
          </p:nvSpPr>
          <p:spPr bwMode="gray">
            <a:xfrm>
              <a:off x="6976269" y="835817"/>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5" name="Legend4"/>
            <p:cNvSpPr>
              <a:spLocks noChangeArrowheads="1"/>
            </p:cNvSpPr>
            <p:nvPr/>
          </p:nvSpPr>
          <p:spPr bwMode="gray">
            <a:xfrm>
              <a:off x="6976269" y="110728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6" name="Legend5"/>
            <p:cNvSpPr>
              <a:spLocks noChangeArrowheads="1"/>
            </p:cNvSpPr>
            <p:nvPr/>
          </p:nvSpPr>
          <p:spPr bwMode="gray">
            <a:xfrm>
              <a:off x="6976269" y="1383505"/>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grpSp>
          <p:nvGrpSpPr>
            <p:cNvPr id="57" name="MoonLegend3"/>
            <p:cNvGrpSpPr>
              <a:grpSpLocks noChangeAspect="1"/>
            </p:cNvGrpSpPr>
            <p:nvPr>
              <p:custDataLst>
                <p:tags r:id="rId12"/>
              </p:custDataLst>
            </p:nvPr>
          </p:nvGrpSpPr>
          <p:grpSpPr bwMode="gray">
            <a:xfrm>
              <a:off x="6655594" y="822322"/>
              <a:ext cx="209550" cy="209551"/>
              <a:chOff x="4495" y="1198"/>
              <a:chExt cx="160" cy="160"/>
            </a:xfrm>
          </p:grpSpPr>
          <p:sp>
            <p:nvSpPr>
              <p:cNvPr id="58" name="Oval 47"/>
              <p:cNvSpPr>
                <a:spLocks noChangeAspect="1" noChangeArrowheads="1"/>
              </p:cNvSpPr>
              <p:nvPr>
                <p:custDataLst>
                  <p:tags r:id="rId13"/>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59" name="Arc 48"/>
              <p:cNvSpPr>
                <a:spLocks noChangeAspect="1"/>
              </p:cNvSpPr>
              <p:nvPr>
                <p:custDataLst>
                  <p:tags r:id="rId14"/>
                </p:custDataLst>
              </p:nvPr>
            </p:nvSpPr>
            <p:spPr bwMode="gray">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spTree>
    <p:extLst>
      <p:ext uri="{BB962C8B-B14F-4D97-AF65-F5344CB8AC3E}">
        <p14:creationId xmlns:p14="http://schemas.microsoft.com/office/powerpoint/2010/main" val="1746603396"/>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8" r:id="rId4"/>
  </p:sldLayoutIdLst>
  <p:hf sldNum="0" hdr="0" ftr="0" dt="0"/>
  <p:txStyles>
    <p:titleStyle>
      <a:lvl1pPr algn="l" defTabSz="913429" rtl="0" eaLnBrk="1" fontAlgn="base" hangingPunct="1">
        <a:spcBef>
          <a:spcPct val="0"/>
        </a:spcBef>
        <a:spcAft>
          <a:spcPct val="0"/>
        </a:spcAft>
        <a:tabLst>
          <a:tab pos="275324" algn="l"/>
        </a:tabLst>
        <a:defRPr sz="2400" b="0" baseline="0">
          <a:solidFill>
            <a:schemeClr val="bg1"/>
          </a:solidFill>
          <a:latin typeface="+mj-lt"/>
          <a:ea typeface="+mj-ea"/>
          <a:cs typeface="+mj-cs"/>
        </a:defRPr>
      </a:lvl1pPr>
      <a:lvl2pPr algn="l" defTabSz="913429" rtl="0" eaLnBrk="1" fontAlgn="base" hangingPunct="1">
        <a:spcBef>
          <a:spcPct val="0"/>
        </a:spcBef>
        <a:spcAft>
          <a:spcPct val="0"/>
        </a:spcAft>
        <a:defRPr sz="1900" b="1">
          <a:solidFill>
            <a:schemeClr val="tx2"/>
          </a:solidFill>
          <a:latin typeface="Arial" charset="0"/>
        </a:defRPr>
      </a:lvl2pPr>
      <a:lvl3pPr algn="l" defTabSz="913429" rtl="0" eaLnBrk="1" fontAlgn="base" hangingPunct="1">
        <a:spcBef>
          <a:spcPct val="0"/>
        </a:spcBef>
        <a:spcAft>
          <a:spcPct val="0"/>
        </a:spcAft>
        <a:defRPr sz="1900" b="1">
          <a:solidFill>
            <a:schemeClr val="tx2"/>
          </a:solidFill>
          <a:latin typeface="Arial" charset="0"/>
        </a:defRPr>
      </a:lvl3pPr>
      <a:lvl4pPr algn="l" defTabSz="913429" rtl="0" eaLnBrk="1" fontAlgn="base" hangingPunct="1">
        <a:spcBef>
          <a:spcPct val="0"/>
        </a:spcBef>
        <a:spcAft>
          <a:spcPct val="0"/>
        </a:spcAft>
        <a:defRPr sz="1900" b="1">
          <a:solidFill>
            <a:schemeClr val="tx2"/>
          </a:solidFill>
          <a:latin typeface="Arial" charset="0"/>
        </a:defRPr>
      </a:lvl4pPr>
      <a:lvl5pPr algn="l" defTabSz="913429" rtl="0" eaLnBrk="1" fontAlgn="base" hangingPunct="1">
        <a:spcBef>
          <a:spcPct val="0"/>
        </a:spcBef>
        <a:spcAft>
          <a:spcPct val="0"/>
        </a:spcAft>
        <a:defRPr sz="1900" b="1">
          <a:solidFill>
            <a:schemeClr val="tx2"/>
          </a:solidFill>
          <a:latin typeface="Arial" charset="0"/>
        </a:defRPr>
      </a:lvl5pPr>
      <a:lvl6pPr marL="466431" algn="l" defTabSz="913429" rtl="0" eaLnBrk="1" fontAlgn="base" hangingPunct="1">
        <a:spcBef>
          <a:spcPct val="0"/>
        </a:spcBef>
        <a:spcAft>
          <a:spcPct val="0"/>
        </a:spcAft>
        <a:defRPr sz="1900" b="1">
          <a:solidFill>
            <a:schemeClr val="tx2"/>
          </a:solidFill>
          <a:latin typeface="Arial" charset="0"/>
        </a:defRPr>
      </a:lvl6pPr>
      <a:lvl7pPr marL="932863" algn="l" defTabSz="913429" rtl="0" eaLnBrk="1" fontAlgn="base" hangingPunct="1">
        <a:spcBef>
          <a:spcPct val="0"/>
        </a:spcBef>
        <a:spcAft>
          <a:spcPct val="0"/>
        </a:spcAft>
        <a:defRPr sz="1900" b="1">
          <a:solidFill>
            <a:schemeClr val="tx2"/>
          </a:solidFill>
          <a:latin typeface="Arial" charset="0"/>
        </a:defRPr>
      </a:lvl7pPr>
      <a:lvl8pPr marL="1399295" algn="l" defTabSz="913429" rtl="0" eaLnBrk="1" fontAlgn="base" hangingPunct="1">
        <a:spcBef>
          <a:spcPct val="0"/>
        </a:spcBef>
        <a:spcAft>
          <a:spcPct val="0"/>
        </a:spcAft>
        <a:defRPr sz="1900" b="1">
          <a:solidFill>
            <a:schemeClr val="tx2"/>
          </a:solidFill>
          <a:latin typeface="Arial" charset="0"/>
        </a:defRPr>
      </a:lvl8pPr>
      <a:lvl9pPr marL="1865728" algn="l" defTabSz="913429" rtl="0" eaLnBrk="1" fontAlgn="base" hangingPunct="1">
        <a:spcBef>
          <a:spcPct val="0"/>
        </a:spcBef>
        <a:spcAft>
          <a:spcPct val="0"/>
        </a:spcAft>
        <a:defRPr sz="1900" b="1">
          <a:solidFill>
            <a:schemeClr val="tx2"/>
          </a:solidFill>
          <a:latin typeface="Arial" charset="0"/>
        </a:defRPr>
      </a:lvl9pPr>
    </p:titleStyle>
    <p:bodyStyle>
      <a:lvl1pPr marL="0" indent="0" algn="l" defTabSz="913429"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586" indent="-195966" algn="l" defTabSz="913429" rtl="0" eaLnBrk="1" fontAlgn="base" hangingPunct="1">
        <a:spcBef>
          <a:spcPct val="0"/>
        </a:spcBef>
        <a:spcAft>
          <a:spcPct val="0"/>
        </a:spcAft>
        <a:buClr>
          <a:srgbClr val="83725B"/>
        </a:buClr>
        <a:buSzPct val="125000"/>
        <a:buFont typeface="Arial" charset="0"/>
        <a:buChar char="▪"/>
        <a:defRPr sz="1600" baseline="0">
          <a:solidFill>
            <a:schemeClr val="tx1"/>
          </a:solidFill>
          <a:latin typeface="+mn-lt"/>
        </a:defRPr>
      </a:lvl2pPr>
      <a:lvl3pPr marL="466431" indent="-267227"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768" indent="-158716"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4pPr>
      <a:lvl5pPr marL="764947" indent="-132804" algn="l" defTabSz="913429"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863" rtl="0" eaLnBrk="1" latinLnBrk="0" hangingPunct="1">
        <a:defRPr sz="1800" kern="1200">
          <a:solidFill>
            <a:schemeClr val="tx1"/>
          </a:solidFill>
          <a:latin typeface="+mn-lt"/>
          <a:ea typeface="+mn-ea"/>
          <a:cs typeface="+mn-cs"/>
        </a:defRPr>
      </a:lvl1pPr>
      <a:lvl2pPr marL="466431" algn="l" defTabSz="932863" rtl="0" eaLnBrk="1" latinLnBrk="0" hangingPunct="1">
        <a:defRPr sz="1800" kern="1200">
          <a:solidFill>
            <a:schemeClr val="tx1"/>
          </a:solidFill>
          <a:latin typeface="+mn-lt"/>
          <a:ea typeface="+mn-ea"/>
          <a:cs typeface="+mn-cs"/>
        </a:defRPr>
      </a:lvl2pPr>
      <a:lvl3pPr marL="932863" algn="l" defTabSz="932863" rtl="0" eaLnBrk="1" latinLnBrk="0" hangingPunct="1">
        <a:defRPr sz="1800" kern="1200">
          <a:solidFill>
            <a:schemeClr val="tx1"/>
          </a:solidFill>
          <a:latin typeface="+mn-lt"/>
          <a:ea typeface="+mn-ea"/>
          <a:cs typeface="+mn-cs"/>
        </a:defRPr>
      </a:lvl3pPr>
      <a:lvl4pPr marL="1399295" algn="l" defTabSz="932863" rtl="0" eaLnBrk="1" latinLnBrk="0" hangingPunct="1">
        <a:defRPr sz="1800" kern="1200">
          <a:solidFill>
            <a:schemeClr val="tx1"/>
          </a:solidFill>
          <a:latin typeface="+mn-lt"/>
          <a:ea typeface="+mn-ea"/>
          <a:cs typeface="+mn-cs"/>
        </a:defRPr>
      </a:lvl4pPr>
      <a:lvl5pPr marL="1865728" algn="l" defTabSz="932863" rtl="0" eaLnBrk="1" latinLnBrk="0" hangingPunct="1">
        <a:defRPr sz="1800" kern="1200">
          <a:solidFill>
            <a:schemeClr val="tx1"/>
          </a:solidFill>
          <a:latin typeface="+mn-lt"/>
          <a:ea typeface="+mn-ea"/>
          <a:cs typeface="+mn-cs"/>
        </a:defRPr>
      </a:lvl5pPr>
      <a:lvl6pPr marL="2332159" algn="l" defTabSz="932863" rtl="0" eaLnBrk="1" latinLnBrk="0" hangingPunct="1">
        <a:defRPr sz="1800" kern="1200">
          <a:solidFill>
            <a:schemeClr val="tx1"/>
          </a:solidFill>
          <a:latin typeface="+mn-lt"/>
          <a:ea typeface="+mn-ea"/>
          <a:cs typeface="+mn-cs"/>
        </a:defRPr>
      </a:lvl6pPr>
      <a:lvl7pPr marL="2798590" algn="l" defTabSz="932863" rtl="0" eaLnBrk="1" latinLnBrk="0" hangingPunct="1">
        <a:defRPr sz="1800" kern="1200">
          <a:solidFill>
            <a:schemeClr val="tx1"/>
          </a:solidFill>
          <a:latin typeface="+mn-lt"/>
          <a:ea typeface="+mn-ea"/>
          <a:cs typeface="+mn-cs"/>
        </a:defRPr>
      </a:lvl7pPr>
      <a:lvl8pPr marL="3265022" algn="l" defTabSz="932863" rtl="0" eaLnBrk="1" latinLnBrk="0" hangingPunct="1">
        <a:defRPr sz="1800" kern="1200">
          <a:solidFill>
            <a:schemeClr val="tx1"/>
          </a:solidFill>
          <a:latin typeface="+mn-lt"/>
          <a:ea typeface="+mn-ea"/>
          <a:cs typeface="+mn-cs"/>
        </a:defRPr>
      </a:lvl8pPr>
      <a:lvl9pPr marL="3731453" algn="l" defTabSz="932863"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7"/>
            </p:custDataLst>
            <p:extLst>
              <p:ext uri="{D42A27DB-BD31-4B8C-83A1-F6EECF244321}">
                <p14:modId xmlns:p14="http://schemas.microsoft.com/office/powerpoint/2010/main" val="4155093705"/>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85438" name="think-cell Slide" r:id="rId23" imgW="270" imgH="270" progId="TCLayout.ActiveDocument.1">
                  <p:embed/>
                </p:oleObj>
              </mc:Choice>
              <mc:Fallback>
                <p:oleObj name="think-cell Slide" r:id="rId23" imgW="270" imgH="270" progId="TCLayout.ActiveDocument.1">
                  <p:embed/>
                  <p:pic>
                    <p:nvPicPr>
                      <p:cNvPr id="0" name=""/>
                      <p:cNvPicPr/>
                      <p:nvPr/>
                    </p:nvPicPr>
                    <p:blipFill>
                      <a:blip r:embed="rId24"/>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ltGray">
          <a:xfrm>
            <a:off x="0" y="0"/>
            <a:ext cx="7591426"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gray">
          <a:xfrm>
            <a:off x="7662863" y="34131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3" name="doc id"/>
          <p:cNvSpPr>
            <a:spLocks noChangeArrowheads="1"/>
          </p:cNvSpPr>
          <p:nvPr/>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
        <p:nvSpPr>
          <p:cNvPr id="1034" name="Working Draft" hidden="1"/>
          <p:cNvSpPr txBox="1">
            <a:spLocks noChangeArrowheads="1"/>
          </p:cNvSpPr>
          <p:nvPr/>
        </p:nvSpPr>
        <p:spPr bwMode="gray">
          <a:xfrm rot="5400000">
            <a:off x="7978677" y="1980947"/>
            <a:ext cx="2188100"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Last Modified 2015/03/15 10:53 PM South Africa Standard Time</a:t>
            </a:r>
            <a:endParaRPr lang="en-US" dirty="0">
              <a:solidFill>
                <a:srgbClr val="003896"/>
              </a:solidFill>
              <a:latin typeface="Arial"/>
            </a:endParaRPr>
          </a:p>
        </p:txBody>
      </p:sp>
      <p:sp>
        <p:nvSpPr>
          <p:cNvPr id="1035" name="Printed" hidden="1"/>
          <p:cNvSpPr txBox="1">
            <a:spLocks noChangeArrowheads="1"/>
          </p:cNvSpPr>
          <p:nvPr/>
        </p:nvSpPr>
        <p:spPr bwMode="gray">
          <a:xfrm rot="5400000">
            <a:off x="8066040" y="4197987"/>
            <a:ext cx="2013378" cy="94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Printed 2015/03/15 10:40 PM South Africa Standard Time</a:t>
            </a:r>
            <a:endParaRPr lang="en-US" dirty="0">
              <a:solidFill>
                <a:srgbClr val="003896"/>
              </a:solidFill>
              <a:latin typeface="Arial"/>
            </a:endParaRPr>
          </a:p>
        </p:txBody>
      </p:sp>
      <p:sp>
        <p:nvSpPr>
          <p:cNvPr id="1036" name="Rectangle 286"/>
          <p:cNvSpPr>
            <a:spLocks noGrp="1" noChangeArrowheads="1"/>
          </p:cNvSpPr>
          <p:nvPr>
            <p:ph type="body" idx="1"/>
          </p:nvPr>
        </p:nvSpPr>
        <p:spPr bwMode="gray">
          <a:xfrm>
            <a:off x="1482156" y="2685377"/>
            <a:ext cx="4389768" cy="125611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9"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gray">
          <a:xfrm>
            <a:off x="122239" y="27536"/>
            <a:ext cx="749132"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gray">
          <a:xfrm>
            <a:off x="122239"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gray">
          <a:xfrm>
            <a:off x="122239" y="6400656"/>
            <a:ext cx="8555037" cy="364445"/>
            <a:chOff x="75" y="3925"/>
            <a:chExt cx="5385" cy="225"/>
          </a:xfrm>
        </p:grpSpPr>
        <p:sp>
          <p:nvSpPr>
            <p:cNvPr id="13" name="McK 4. Footnote"/>
            <p:cNvSpPr txBox="1">
              <a:spLocks noChangeArrowheads="1"/>
            </p:cNvSpPr>
            <p:nvPr/>
          </p:nvSpPr>
          <p:spPr bwMode="gray">
            <a:xfrm>
              <a:off x="75" y="3925"/>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gray">
            <a:xfrm>
              <a:off x="75" y="4053"/>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535" indent="-609535" defTabSz="913429"/>
              <a:r>
                <a:rPr lang="en-US" sz="1000" dirty="0">
                  <a:solidFill>
                    <a:srgbClr val="003896"/>
                  </a:solidFill>
                  <a:latin typeface="Arial"/>
                </a:rPr>
                <a:t>Source: Source</a:t>
              </a:r>
            </a:p>
          </p:txBody>
        </p:sp>
      </p:grpSp>
      <p:grpSp>
        <p:nvGrpSpPr>
          <p:cNvPr id="15" name="ACET" hidden="1"/>
          <p:cNvGrpSpPr>
            <a:grpSpLocks/>
          </p:cNvGrpSpPr>
          <p:nvPr/>
        </p:nvGrpSpPr>
        <p:grpSpPr bwMode="gray">
          <a:xfrm>
            <a:off x="1482156" y="2037234"/>
            <a:ext cx="4350892" cy="518318"/>
            <a:chOff x="915" y="710"/>
            <a:chExt cx="2686" cy="320"/>
          </a:xfrm>
        </p:grpSpPr>
        <p:cxnSp>
          <p:nvCxnSpPr>
            <p:cNvPr id="16" name="AutoShape 249"/>
            <p:cNvCxnSpPr>
              <a:cxnSpLocks noChangeShapeType="1"/>
              <a:stCxn id="17" idx="4"/>
              <a:endCxn id="17" idx="6"/>
            </p:cNvCxnSpPr>
            <p:nvPr/>
          </p:nvCxnSpPr>
          <p:spPr bwMode="gray">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gray">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sp>
        <p:nvSpPr>
          <p:cNvPr id="22" name="Slide Number"/>
          <p:cNvSpPr txBox="1">
            <a:spLocks/>
          </p:cNvSpPr>
          <p:nvPr/>
        </p:nvSpPr>
        <p:spPr bwMode="gray">
          <a:xfrm>
            <a:off x="8903028" y="6609591"/>
            <a:ext cx="160294" cy="157014"/>
          </a:xfrm>
          <a:prstGeom prst="rect">
            <a:avLst/>
          </a:prstGeom>
        </p:spPr>
        <p:txBody>
          <a:bodyPr vert="horz" wrap="none" lIns="0" tIns="0" rIns="0" bIns="0" rtlCol="0" anchor="ctr">
            <a:spAutoFit/>
          </a:bodyPr>
          <a:lstStyle>
            <a:defPPr>
              <a:defRPr lang="en-US"/>
            </a:defPPr>
            <a:lvl1pPr>
              <a:defRPr sz="1000" baseline="0">
                <a:latin typeface="+mn-lt"/>
              </a:defRPr>
            </a:lvl1pPr>
          </a:lstStyle>
          <a:p>
            <a:pPr algn="r"/>
            <a:fld id="{42C328C1-A84F-4A39-A664-DBA00541A8C6}" type="slidenum">
              <a:rPr lang="en-US" b="1" smtClean="0">
                <a:solidFill>
                  <a:srgbClr val="83725B"/>
                </a:solidFill>
              </a:rPr>
              <a:pPr algn="r"/>
              <a:t>‹#›</a:t>
            </a:fld>
            <a:endParaRPr lang="en-US" b="1" dirty="0">
              <a:solidFill>
                <a:srgbClr val="83725B"/>
              </a:solidFill>
            </a:endParaRPr>
          </a:p>
        </p:txBody>
      </p:sp>
      <p:grpSp>
        <p:nvGrpSpPr>
          <p:cNvPr id="27" name="LegendBoxes" hidden="1"/>
          <p:cNvGrpSpPr>
            <a:grpSpLocks/>
          </p:cNvGrpSpPr>
          <p:nvPr/>
        </p:nvGrpSpPr>
        <p:grpSpPr bwMode="gray">
          <a:xfrm>
            <a:off x="8094594" y="1048052"/>
            <a:ext cx="774700" cy="1001714"/>
            <a:chOff x="4936" y="176"/>
            <a:chExt cx="488" cy="631"/>
          </a:xfrm>
        </p:grpSpPr>
        <p:sp>
          <p:nvSpPr>
            <p:cNvPr id="28" name="Legend1"/>
            <p:cNvSpPr>
              <a:spLocks noChangeArrowheads="1"/>
            </p:cNvSpPr>
            <p:nvPr/>
          </p:nvSpPr>
          <p:spPr bwMode="gray">
            <a:xfrm>
              <a:off x="5096"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29" name="LegendRectangle1"/>
            <p:cNvSpPr>
              <a:spLocks noChangeArrowheads="1"/>
            </p:cNvSpPr>
            <p:nvPr/>
          </p:nvSpPr>
          <p:spPr bwMode="gray">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0" name="Legend2"/>
            <p:cNvSpPr>
              <a:spLocks noChangeArrowheads="1"/>
            </p:cNvSpPr>
            <p:nvPr/>
          </p:nvSpPr>
          <p:spPr bwMode="gray">
            <a:xfrm>
              <a:off x="5096" y="34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1" name="LegendRectangle2"/>
            <p:cNvSpPr>
              <a:spLocks noChangeArrowheads="1"/>
            </p:cNvSpPr>
            <p:nvPr/>
          </p:nvSpPr>
          <p:spPr bwMode="gray">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2" name="Legend3"/>
            <p:cNvSpPr>
              <a:spLocks noChangeArrowheads="1"/>
            </p:cNvSpPr>
            <p:nvPr/>
          </p:nvSpPr>
          <p:spPr bwMode="gray">
            <a:xfrm>
              <a:off x="5096" y="517"/>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3" name="LegendRectangle3"/>
            <p:cNvSpPr>
              <a:spLocks noChangeArrowheads="1"/>
            </p:cNvSpPr>
            <p:nvPr/>
          </p:nvSpPr>
          <p:spPr bwMode="gray">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4" name="Legend4"/>
            <p:cNvSpPr>
              <a:spLocks noChangeArrowheads="1"/>
            </p:cNvSpPr>
            <p:nvPr/>
          </p:nvSpPr>
          <p:spPr bwMode="gray">
            <a:xfrm>
              <a:off x="5096" y="688"/>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5" name="LegendRectangle4"/>
            <p:cNvSpPr>
              <a:spLocks noChangeArrowheads="1"/>
            </p:cNvSpPr>
            <p:nvPr/>
          </p:nvSpPr>
          <p:spPr bwMode="gray">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36" name="LegendLines" hidden="1"/>
          <p:cNvGrpSpPr>
            <a:grpSpLocks/>
          </p:cNvGrpSpPr>
          <p:nvPr/>
        </p:nvGrpSpPr>
        <p:grpSpPr bwMode="gray">
          <a:xfrm>
            <a:off x="7786619" y="1048054"/>
            <a:ext cx="1082675" cy="735013"/>
            <a:chOff x="4750" y="176"/>
            <a:chExt cx="682" cy="463"/>
          </a:xfrm>
        </p:grpSpPr>
        <p:sp>
          <p:nvSpPr>
            <p:cNvPr id="37" name="LineLegend1"/>
            <p:cNvSpPr>
              <a:spLocks noChangeShapeType="1"/>
            </p:cNvSpPr>
            <p:nvPr/>
          </p:nvSpPr>
          <p:spPr bwMode="gray">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38" name="LineLegend2"/>
            <p:cNvSpPr>
              <a:spLocks noChangeShapeType="1"/>
            </p:cNvSpPr>
            <p:nvPr/>
          </p:nvSpPr>
          <p:spPr bwMode="gray">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39" name="LineLegend3"/>
            <p:cNvSpPr>
              <a:spLocks noChangeShapeType="1"/>
            </p:cNvSpPr>
            <p:nvPr/>
          </p:nvSpPr>
          <p:spPr bwMode="gray">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40" name="Legend1"/>
            <p:cNvSpPr>
              <a:spLocks noChangeArrowheads="1"/>
            </p:cNvSpPr>
            <p:nvPr/>
          </p:nvSpPr>
          <p:spPr bwMode="gray">
            <a:xfrm>
              <a:off x="5104"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41" name="Legend2"/>
            <p:cNvSpPr>
              <a:spLocks noChangeArrowheads="1"/>
            </p:cNvSpPr>
            <p:nvPr/>
          </p:nvSpPr>
          <p:spPr bwMode="gray">
            <a:xfrm>
              <a:off x="5104" y="344"/>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42" name="Legend3"/>
            <p:cNvSpPr>
              <a:spLocks noChangeArrowheads="1"/>
            </p:cNvSpPr>
            <p:nvPr/>
          </p:nvSpPr>
          <p:spPr bwMode="gray">
            <a:xfrm>
              <a:off x="5104" y="520"/>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grpSp>
      <p:grpSp>
        <p:nvGrpSpPr>
          <p:cNvPr id="43" name="McKSticker" hidden="1"/>
          <p:cNvGrpSpPr/>
          <p:nvPr/>
        </p:nvGrpSpPr>
        <p:grpSpPr bwMode="gray">
          <a:xfrm>
            <a:off x="7764792" y="1048052"/>
            <a:ext cx="1088630" cy="216680"/>
            <a:chOff x="7652146" y="285750"/>
            <a:chExt cx="1088629" cy="216680"/>
          </a:xfrm>
        </p:grpSpPr>
        <p:sp>
          <p:nvSpPr>
            <p:cNvPr id="44" name="StickerRectangle"/>
            <p:cNvSpPr>
              <a:spLocks noChangeArrowheads="1"/>
            </p:cNvSpPr>
            <p:nvPr/>
          </p:nvSpPr>
          <p:spPr bwMode="gray">
            <a:xfrm>
              <a:off x="7652146" y="285750"/>
              <a:ext cx="1088629" cy="21668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255">
                <a:buClr>
                  <a:srgbClr val="83725B"/>
                </a:buClr>
              </a:pPr>
              <a:r>
                <a:rPr lang="en-US" sz="1200" dirty="0">
                  <a:solidFill>
                    <a:srgbClr val="808080"/>
                  </a:solidFill>
                </a:rPr>
                <a:t>PRELIMINARY</a:t>
              </a:r>
            </a:p>
          </p:txBody>
        </p:sp>
        <p:cxnSp>
          <p:nvCxnSpPr>
            <p:cNvPr id="45" name="AutoShape 31"/>
            <p:cNvCxnSpPr>
              <a:cxnSpLocks noChangeShapeType="1"/>
              <a:stCxn id="44" idx="2"/>
              <a:endCxn id="44" idx="4"/>
            </p:cNvCxnSpPr>
            <p:nvPr/>
          </p:nvCxnSpPr>
          <p:spPr bwMode="gray">
            <a:xfrm>
              <a:off x="7652146" y="285750"/>
              <a:ext cx="0" cy="216680"/>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gray">
            <a:xfrm>
              <a:off x="7652146" y="502430"/>
              <a:ext cx="1088629"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gray">
          <a:xfrm>
            <a:off x="8027917" y="1048053"/>
            <a:ext cx="840815" cy="1306516"/>
            <a:chOff x="6655594" y="273840"/>
            <a:chExt cx="840815" cy="1306516"/>
          </a:xfrm>
        </p:grpSpPr>
        <p:grpSp>
          <p:nvGrpSpPr>
            <p:cNvPr id="48" name="MoonLegend1"/>
            <p:cNvGrpSpPr>
              <a:grpSpLocks noChangeAspect="1"/>
            </p:cNvGrpSpPr>
            <p:nvPr>
              <p:custDataLst>
                <p:tags r:id="rId8"/>
              </p:custDataLst>
            </p:nvPr>
          </p:nvGrpSpPr>
          <p:grpSpPr bwMode="gray">
            <a:xfrm>
              <a:off x="6655594" y="273840"/>
              <a:ext cx="209550" cy="209551"/>
              <a:chOff x="4533" y="183"/>
              <a:chExt cx="144" cy="144"/>
            </a:xfrm>
          </p:grpSpPr>
          <p:sp>
            <p:nvSpPr>
              <p:cNvPr id="66" name="Oval 38"/>
              <p:cNvSpPr>
                <a:spLocks noChangeAspect="1" noChangeArrowheads="1"/>
              </p:cNvSpPr>
              <p:nvPr>
                <p:custDataLst>
                  <p:tags r:id="rId21"/>
                </p:custDataLst>
              </p:nvPr>
            </p:nvSpPr>
            <p:spPr bwMode="gray">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7" name="Arc 39" hidden="1"/>
              <p:cNvSpPr>
                <a:spLocks noChangeAspect="1"/>
              </p:cNvSpPr>
              <p:nvPr>
                <p:custDataLst>
                  <p:tags r:id="rId22"/>
                </p:custDataLst>
              </p:nvPr>
            </p:nvSpPr>
            <p:spPr bwMode="gray">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49" name="MoonLegend2"/>
            <p:cNvGrpSpPr>
              <a:grpSpLocks noChangeAspect="1"/>
            </p:cNvGrpSpPr>
            <p:nvPr>
              <p:custDataLst>
                <p:tags r:id="rId9"/>
              </p:custDataLst>
            </p:nvPr>
          </p:nvGrpSpPr>
          <p:grpSpPr bwMode="gray">
            <a:xfrm>
              <a:off x="6655594" y="548081"/>
              <a:ext cx="209550" cy="209551"/>
              <a:chOff x="1694" y="2044"/>
              <a:chExt cx="160" cy="160"/>
            </a:xfrm>
          </p:grpSpPr>
          <p:sp>
            <p:nvSpPr>
              <p:cNvPr id="64" name="Oval 41"/>
              <p:cNvSpPr>
                <a:spLocks noChangeAspect="1" noChangeArrowheads="1"/>
              </p:cNvSpPr>
              <p:nvPr>
                <p:custDataLst>
                  <p:tags r:id="rId19"/>
                </p:custDataLst>
              </p:nvPr>
            </p:nvSpPr>
            <p:spPr bwMode="gray">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5" name="Arc 42"/>
              <p:cNvSpPr>
                <a:spLocks noChangeAspect="1"/>
              </p:cNvSpPr>
              <p:nvPr>
                <p:custDataLst>
                  <p:tags r:id="rId20"/>
                </p:custDataLst>
              </p:nvPr>
            </p:nvSpPr>
            <p:spPr bwMode="gray">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50" name="MoonLegend4"/>
            <p:cNvGrpSpPr>
              <a:grpSpLocks noChangeAspect="1"/>
            </p:cNvGrpSpPr>
            <p:nvPr>
              <p:custDataLst>
                <p:tags r:id="rId10"/>
              </p:custDataLst>
            </p:nvPr>
          </p:nvGrpSpPr>
          <p:grpSpPr bwMode="gray">
            <a:xfrm>
              <a:off x="6655594" y="1096563"/>
              <a:ext cx="209550" cy="209551"/>
              <a:chOff x="4495" y="1198"/>
              <a:chExt cx="160" cy="160"/>
            </a:xfrm>
          </p:grpSpPr>
          <p:sp>
            <p:nvSpPr>
              <p:cNvPr id="62" name="Oval 47"/>
              <p:cNvSpPr>
                <a:spLocks noChangeAspect="1" noChangeArrowheads="1"/>
              </p:cNvSpPr>
              <p:nvPr>
                <p:custDataLst>
                  <p:tags r:id="rId17"/>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3" name="Arc 48"/>
              <p:cNvSpPr>
                <a:spLocks noChangeAspect="1"/>
              </p:cNvSpPr>
              <p:nvPr>
                <p:custDataLst>
                  <p:tags r:id="rId18"/>
                </p:custDataLst>
              </p:nvPr>
            </p:nvSpPr>
            <p:spPr bwMode="gray">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51" name="MoonLegend5"/>
            <p:cNvGrpSpPr>
              <a:grpSpLocks noChangeAspect="1"/>
            </p:cNvGrpSpPr>
            <p:nvPr>
              <p:custDataLst>
                <p:tags r:id="rId11"/>
              </p:custDataLst>
            </p:nvPr>
          </p:nvGrpSpPr>
          <p:grpSpPr bwMode="gray">
            <a:xfrm>
              <a:off x="6655594" y="1370805"/>
              <a:ext cx="209550" cy="209551"/>
              <a:chOff x="4495" y="1440"/>
              <a:chExt cx="160" cy="160"/>
            </a:xfrm>
          </p:grpSpPr>
          <p:sp>
            <p:nvSpPr>
              <p:cNvPr id="60" name="Oval 50"/>
              <p:cNvSpPr>
                <a:spLocks noChangeAspect="1" noChangeArrowheads="1"/>
              </p:cNvSpPr>
              <p:nvPr>
                <p:custDataLst>
                  <p:tags r:id="rId15"/>
                </p:custDataLst>
              </p:nvPr>
            </p:nvSpPr>
            <p:spPr bwMode="gray">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1" name="Oval 51"/>
              <p:cNvSpPr>
                <a:spLocks noChangeAspect="1" noChangeArrowheads="1"/>
              </p:cNvSpPr>
              <p:nvPr>
                <p:custDataLst>
                  <p:tags r:id="rId16"/>
                </p:custDataLst>
              </p:nvPr>
            </p:nvSpPr>
            <p:spPr bwMode="gray">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sp>
          <p:nvSpPr>
            <p:cNvPr id="52" name="Legend1"/>
            <p:cNvSpPr>
              <a:spLocks noChangeArrowheads="1"/>
            </p:cNvSpPr>
            <p:nvPr/>
          </p:nvSpPr>
          <p:spPr bwMode="gray">
            <a:xfrm>
              <a:off x="6976269" y="28654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3" name="Legend2"/>
            <p:cNvSpPr>
              <a:spLocks noChangeArrowheads="1"/>
            </p:cNvSpPr>
            <p:nvPr/>
          </p:nvSpPr>
          <p:spPr bwMode="gray">
            <a:xfrm>
              <a:off x="6976269" y="561178"/>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4" name="Legend3"/>
            <p:cNvSpPr>
              <a:spLocks noChangeArrowheads="1"/>
            </p:cNvSpPr>
            <p:nvPr/>
          </p:nvSpPr>
          <p:spPr bwMode="gray">
            <a:xfrm>
              <a:off x="6976269" y="835817"/>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5" name="Legend4"/>
            <p:cNvSpPr>
              <a:spLocks noChangeArrowheads="1"/>
            </p:cNvSpPr>
            <p:nvPr/>
          </p:nvSpPr>
          <p:spPr bwMode="gray">
            <a:xfrm>
              <a:off x="6976269" y="110728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6" name="Legend5"/>
            <p:cNvSpPr>
              <a:spLocks noChangeArrowheads="1"/>
            </p:cNvSpPr>
            <p:nvPr/>
          </p:nvSpPr>
          <p:spPr bwMode="gray">
            <a:xfrm>
              <a:off x="6976269" y="1383505"/>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grpSp>
          <p:nvGrpSpPr>
            <p:cNvPr id="57" name="MoonLegend3"/>
            <p:cNvGrpSpPr>
              <a:grpSpLocks noChangeAspect="1"/>
            </p:cNvGrpSpPr>
            <p:nvPr>
              <p:custDataLst>
                <p:tags r:id="rId12"/>
              </p:custDataLst>
            </p:nvPr>
          </p:nvGrpSpPr>
          <p:grpSpPr bwMode="gray">
            <a:xfrm>
              <a:off x="6655594" y="822322"/>
              <a:ext cx="209550" cy="209551"/>
              <a:chOff x="4495" y="1198"/>
              <a:chExt cx="160" cy="160"/>
            </a:xfrm>
          </p:grpSpPr>
          <p:sp>
            <p:nvSpPr>
              <p:cNvPr id="58" name="Oval 47"/>
              <p:cNvSpPr>
                <a:spLocks noChangeAspect="1" noChangeArrowheads="1"/>
              </p:cNvSpPr>
              <p:nvPr>
                <p:custDataLst>
                  <p:tags r:id="rId13"/>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59" name="Arc 48"/>
              <p:cNvSpPr>
                <a:spLocks noChangeAspect="1"/>
              </p:cNvSpPr>
              <p:nvPr>
                <p:custDataLst>
                  <p:tags r:id="rId14"/>
                </p:custDataLst>
              </p:nvPr>
            </p:nvSpPr>
            <p:spPr bwMode="gray">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spTree>
    <p:extLst>
      <p:ext uri="{BB962C8B-B14F-4D97-AF65-F5344CB8AC3E}">
        <p14:creationId xmlns:p14="http://schemas.microsoft.com/office/powerpoint/2010/main" val="2707940775"/>
      </p:ext>
    </p:extLst>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5" r:id="rId4"/>
  </p:sldLayoutIdLst>
  <p:hf sldNum="0" hdr="0" ftr="0" dt="0"/>
  <p:txStyles>
    <p:titleStyle>
      <a:lvl1pPr algn="l" defTabSz="913429" rtl="0" eaLnBrk="1" fontAlgn="base" hangingPunct="1">
        <a:spcBef>
          <a:spcPct val="0"/>
        </a:spcBef>
        <a:spcAft>
          <a:spcPct val="0"/>
        </a:spcAft>
        <a:tabLst>
          <a:tab pos="275324" algn="l"/>
        </a:tabLst>
        <a:defRPr sz="2400" b="0" baseline="0">
          <a:solidFill>
            <a:schemeClr val="bg1"/>
          </a:solidFill>
          <a:latin typeface="+mj-lt"/>
          <a:ea typeface="+mj-ea"/>
          <a:cs typeface="+mj-cs"/>
        </a:defRPr>
      </a:lvl1pPr>
      <a:lvl2pPr algn="l" defTabSz="913429" rtl="0" eaLnBrk="1" fontAlgn="base" hangingPunct="1">
        <a:spcBef>
          <a:spcPct val="0"/>
        </a:spcBef>
        <a:spcAft>
          <a:spcPct val="0"/>
        </a:spcAft>
        <a:defRPr sz="1900" b="1">
          <a:solidFill>
            <a:schemeClr val="tx2"/>
          </a:solidFill>
          <a:latin typeface="Arial" charset="0"/>
        </a:defRPr>
      </a:lvl2pPr>
      <a:lvl3pPr algn="l" defTabSz="913429" rtl="0" eaLnBrk="1" fontAlgn="base" hangingPunct="1">
        <a:spcBef>
          <a:spcPct val="0"/>
        </a:spcBef>
        <a:spcAft>
          <a:spcPct val="0"/>
        </a:spcAft>
        <a:defRPr sz="1900" b="1">
          <a:solidFill>
            <a:schemeClr val="tx2"/>
          </a:solidFill>
          <a:latin typeface="Arial" charset="0"/>
        </a:defRPr>
      </a:lvl3pPr>
      <a:lvl4pPr algn="l" defTabSz="913429" rtl="0" eaLnBrk="1" fontAlgn="base" hangingPunct="1">
        <a:spcBef>
          <a:spcPct val="0"/>
        </a:spcBef>
        <a:spcAft>
          <a:spcPct val="0"/>
        </a:spcAft>
        <a:defRPr sz="1900" b="1">
          <a:solidFill>
            <a:schemeClr val="tx2"/>
          </a:solidFill>
          <a:latin typeface="Arial" charset="0"/>
        </a:defRPr>
      </a:lvl4pPr>
      <a:lvl5pPr algn="l" defTabSz="913429" rtl="0" eaLnBrk="1" fontAlgn="base" hangingPunct="1">
        <a:spcBef>
          <a:spcPct val="0"/>
        </a:spcBef>
        <a:spcAft>
          <a:spcPct val="0"/>
        </a:spcAft>
        <a:defRPr sz="1900" b="1">
          <a:solidFill>
            <a:schemeClr val="tx2"/>
          </a:solidFill>
          <a:latin typeface="Arial" charset="0"/>
        </a:defRPr>
      </a:lvl5pPr>
      <a:lvl6pPr marL="466431" algn="l" defTabSz="913429" rtl="0" eaLnBrk="1" fontAlgn="base" hangingPunct="1">
        <a:spcBef>
          <a:spcPct val="0"/>
        </a:spcBef>
        <a:spcAft>
          <a:spcPct val="0"/>
        </a:spcAft>
        <a:defRPr sz="1900" b="1">
          <a:solidFill>
            <a:schemeClr val="tx2"/>
          </a:solidFill>
          <a:latin typeface="Arial" charset="0"/>
        </a:defRPr>
      </a:lvl6pPr>
      <a:lvl7pPr marL="932863" algn="l" defTabSz="913429" rtl="0" eaLnBrk="1" fontAlgn="base" hangingPunct="1">
        <a:spcBef>
          <a:spcPct val="0"/>
        </a:spcBef>
        <a:spcAft>
          <a:spcPct val="0"/>
        </a:spcAft>
        <a:defRPr sz="1900" b="1">
          <a:solidFill>
            <a:schemeClr val="tx2"/>
          </a:solidFill>
          <a:latin typeface="Arial" charset="0"/>
        </a:defRPr>
      </a:lvl7pPr>
      <a:lvl8pPr marL="1399295" algn="l" defTabSz="913429" rtl="0" eaLnBrk="1" fontAlgn="base" hangingPunct="1">
        <a:spcBef>
          <a:spcPct val="0"/>
        </a:spcBef>
        <a:spcAft>
          <a:spcPct val="0"/>
        </a:spcAft>
        <a:defRPr sz="1900" b="1">
          <a:solidFill>
            <a:schemeClr val="tx2"/>
          </a:solidFill>
          <a:latin typeface="Arial" charset="0"/>
        </a:defRPr>
      </a:lvl8pPr>
      <a:lvl9pPr marL="1865728" algn="l" defTabSz="913429" rtl="0" eaLnBrk="1" fontAlgn="base" hangingPunct="1">
        <a:spcBef>
          <a:spcPct val="0"/>
        </a:spcBef>
        <a:spcAft>
          <a:spcPct val="0"/>
        </a:spcAft>
        <a:defRPr sz="1900" b="1">
          <a:solidFill>
            <a:schemeClr val="tx2"/>
          </a:solidFill>
          <a:latin typeface="Arial" charset="0"/>
        </a:defRPr>
      </a:lvl9pPr>
    </p:titleStyle>
    <p:bodyStyle>
      <a:lvl1pPr marL="0" indent="0" algn="l" defTabSz="913429"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586" indent="-195966" algn="l" defTabSz="913429" rtl="0" eaLnBrk="1" fontAlgn="base" hangingPunct="1">
        <a:spcBef>
          <a:spcPct val="0"/>
        </a:spcBef>
        <a:spcAft>
          <a:spcPct val="0"/>
        </a:spcAft>
        <a:buClr>
          <a:srgbClr val="83725B"/>
        </a:buClr>
        <a:buSzPct val="125000"/>
        <a:buFont typeface="Arial" charset="0"/>
        <a:buChar char="▪"/>
        <a:defRPr sz="1600" baseline="0">
          <a:solidFill>
            <a:schemeClr val="tx1"/>
          </a:solidFill>
          <a:latin typeface="+mn-lt"/>
        </a:defRPr>
      </a:lvl2pPr>
      <a:lvl3pPr marL="466431" indent="-267227"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768" indent="-158716"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4pPr>
      <a:lvl5pPr marL="764947" indent="-132804" algn="l" defTabSz="913429"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863" rtl="0" eaLnBrk="1" latinLnBrk="0" hangingPunct="1">
        <a:defRPr sz="1800" kern="1200">
          <a:solidFill>
            <a:schemeClr val="tx1"/>
          </a:solidFill>
          <a:latin typeface="+mn-lt"/>
          <a:ea typeface="+mn-ea"/>
          <a:cs typeface="+mn-cs"/>
        </a:defRPr>
      </a:lvl1pPr>
      <a:lvl2pPr marL="466431" algn="l" defTabSz="932863" rtl="0" eaLnBrk="1" latinLnBrk="0" hangingPunct="1">
        <a:defRPr sz="1800" kern="1200">
          <a:solidFill>
            <a:schemeClr val="tx1"/>
          </a:solidFill>
          <a:latin typeface="+mn-lt"/>
          <a:ea typeface="+mn-ea"/>
          <a:cs typeface="+mn-cs"/>
        </a:defRPr>
      </a:lvl2pPr>
      <a:lvl3pPr marL="932863" algn="l" defTabSz="932863" rtl="0" eaLnBrk="1" latinLnBrk="0" hangingPunct="1">
        <a:defRPr sz="1800" kern="1200">
          <a:solidFill>
            <a:schemeClr val="tx1"/>
          </a:solidFill>
          <a:latin typeface="+mn-lt"/>
          <a:ea typeface="+mn-ea"/>
          <a:cs typeface="+mn-cs"/>
        </a:defRPr>
      </a:lvl3pPr>
      <a:lvl4pPr marL="1399295" algn="l" defTabSz="932863" rtl="0" eaLnBrk="1" latinLnBrk="0" hangingPunct="1">
        <a:defRPr sz="1800" kern="1200">
          <a:solidFill>
            <a:schemeClr val="tx1"/>
          </a:solidFill>
          <a:latin typeface="+mn-lt"/>
          <a:ea typeface="+mn-ea"/>
          <a:cs typeface="+mn-cs"/>
        </a:defRPr>
      </a:lvl4pPr>
      <a:lvl5pPr marL="1865728" algn="l" defTabSz="932863" rtl="0" eaLnBrk="1" latinLnBrk="0" hangingPunct="1">
        <a:defRPr sz="1800" kern="1200">
          <a:solidFill>
            <a:schemeClr val="tx1"/>
          </a:solidFill>
          <a:latin typeface="+mn-lt"/>
          <a:ea typeface="+mn-ea"/>
          <a:cs typeface="+mn-cs"/>
        </a:defRPr>
      </a:lvl5pPr>
      <a:lvl6pPr marL="2332159" algn="l" defTabSz="932863" rtl="0" eaLnBrk="1" latinLnBrk="0" hangingPunct="1">
        <a:defRPr sz="1800" kern="1200">
          <a:solidFill>
            <a:schemeClr val="tx1"/>
          </a:solidFill>
          <a:latin typeface="+mn-lt"/>
          <a:ea typeface="+mn-ea"/>
          <a:cs typeface="+mn-cs"/>
        </a:defRPr>
      </a:lvl6pPr>
      <a:lvl7pPr marL="2798590" algn="l" defTabSz="932863" rtl="0" eaLnBrk="1" latinLnBrk="0" hangingPunct="1">
        <a:defRPr sz="1800" kern="1200">
          <a:solidFill>
            <a:schemeClr val="tx1"/>
          </a:solidFill>
          <a:latin typeface="+mn-lt"/>
          <a:ea typeface="+mn-ea"/>
          <a:cs typeface="+mn-cs"/>
        </a:defRPr>
      </a:lvl7pPr>
      <a:lvl8pPr marL="3265022" algn="l" defTabSz="932863" rtl="0" eaLnBrk="1" latinLnBrk="0" hangingPunct="1">
        <a:defRPr sz="1800" kern="1200">
          <a:solidFill>
            <a:schemeClr val="tx1"/>
          </a:solidFill>
          <a:latin typeface="+mn-lt"/>
          <a:ea typeface="+mn-ea"/>
          <a:cs typeface="+mn-cs"/>
        </a:defRPr>
      </a:lvl8pPr>
      <a:lvl9pPr marL="3731453" algn="l" defTabSz="9328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1167" name="Rectangle 143" hidden="1"/>
          <p:cNvGraphicFramePr>
            <a:graphicFrameLocks/>
          </p:cNvGraphicFramePr>
          <p:nvPr>
            <p:custDataLst>
              <p:tags r:id="rId14"/>
            </p:custDataLst>
          </p:nvPr>
        </p:nvGraphicFramePr>
        <p:xfrm>
          <a:off x="2" y="0"/>
          <a:ext cx="158750" cy="158750"/>
        </p:xfrm>
        <a:graphic>
          <a:graphicData uri="http://schemas.openxmlformats.org/presentationml/2006/ole">
            <mc:AlternateContent xmlns:mc="http://schemas.openxmlformats.org/markup-compatibility/2006">
              <mc:Choice xmlns:v="urn:schemas-microsoft-com:vml" Requires="v">
                <p:oleObj spid="_x0000_s414060" name="think-cell Slide" r:id="rId45" imgW="0" imgH="0" progId="TCLayout.ActiveDocument.1">
                  <p:embed/>
                </p:oleObj>
              </mc:Choice>
              <mc:Fallback>
                <p:oleObj name="think-cell Slide" r:id="rId45" imgW="0" imgH="0" progId="TCLayout.ActiveDocument.1">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166" name="Picture 142"/>
          <p:cNvPicPr>
            <a:picLocks noChangeArrowheads="1"/>
          </p:cNvPicPr>
          <p:nvPr>
            <p:custDataLst>
              <p:tags r:id="rId15"/>
            </p:custDataLst>
          </p:nvPr>
        </p:nvPicPr>
        <p:blipFill>
          <a:blip r:embed="rId46">
            <a:extLst>
              <a:ext uri="{28A0092B-C50C-407E-A947-70E740481C1C}">
                <a14:useLocalDpi xmlns:a14="http://schemas.microsoft.com/office/drawing/2010/main" val="0"/>
              </a:ext>
            </a:extLst>
          </a:blip>
          <a:srcRect/>
          <a:stretch>
            <a:fillRect/>
          </a:stretch>
        </p:blipFill>
        <p:spPr bwMode="auto">
          <a:xfrm>
            <a:off x="0" y="0"/>
            <a:ext cx="7591426" cy="9699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6" name="McK 1. Slide Placeholder"/>
          <p:cNvSpPr>
            <a:spLocks noGrp="1" noChangeArrowheads="1"/>
          </p:cNvSpPr>
          <p:nvPr>
            <p:ph type="title"/>
            <p:custDataLst>
              <p:tags r:id="rId16"/>
            </p:custDataLst>
          </p:nvPr>
        </p:nvSpPr>
        <p:spPr bwMode="auto">
          <a:xfrm>
            <a:off x="200025" y="324033"/>
            <a:ext cx="6985000" cy="320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ZA"/>
              <a:t>Click to edit Master title style</a:t>
            </a:r>
          </a:p>
        </p:txBody>
      </p:sp>
      <p:sp>
        <p:nvSpPr>
          <p:cNvPr id="1027" name="Rectangle 3"/>
          <p:cNvSpPr>
            <a:spLocks noGrp="1" noChangeArrowheads="1"/>
          </p:cNvSpPr>
          <p:nvPr>
            <p:ph type="body" idx="1"/>
            <p:custDataLst>
              <p:tags r:id="rId17"/>
            </p:custDataLst>
          </p:nvPr>
        </p:nvSpPr>
        <p:spPr bwMode="auto">
          <a:xfrm>
            <a:off x="436565" y="1890713"/>
            <a:ext cx="6784975" cy="125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3" name="Rectangle 39"/>
          <p:cNvSpPr>
            <a:spLocks noGrp="1" noChangeArrowheads="1"/>
          </p:cNvSpPr>
          <p:nvPr>
            <p:ph type="sldNum" sz="quarter" idx="4"/>
            <p:custDataLst>
              <p:tags r:id="rId18"/>
            </p:custDataLst>
          </p:nvPr>
        </p:nvSpPr>
        <p:spPr bwMode="auto">
          <a:xfrm>
            <a:off x="7185027" y="6621611"/>
            <a:ext cx="1651000" cy="1570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a:defRPr sz="1000">
                <a:solidFill>
                  <a:srgbClr val="83725B"/>
                </a:solidFill>
              </a:defRPr>
            </a:lvl1pPr>
          </a:lstStyle>
          <a:p>
            <a:fld id="{05A2C67A-B86E-494B-9B97-8C0B87E2E3EF}" type="slidenum">
              <a:rPr lang="en-ZA"/>
              <a:pPr/>
              <a:t>‹#›</a:t>
            </a:fld>
            <a:endParaRPr lang="en-ZA" dirty="0"/>
          </a:p>
        </p:txBody>
      </p:sp>
      <p:sp>
        <p:nvSpPr>
          <p:cNvPr id="1074" name="McK 2. Unit of measure" hidden="1"/>
          <p:cNvSpPr txBox="1">
            <a:spLocks noChangeArrowheads="1"/>
          </p:cNvSpPr>
          <p:nvPr>
            <p:custDataLst>
              <p:tags r:id="rId19"/>
            </p:custDataLst>
          </p:nvPr>
        </p:nvSpPr>
        <p:spPr bwMode="auto">
          <a:xfrm>
            <a:off x="200025" y="1014413"/>
            <a:ext cx="6985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defTabSz="895350">
              <a:defRPr>
                <a:solidFill>
                  <a:schemeClr val="tx1"/>
                </a:solidFill>
                <a:latin typeface="Arial" charset="0"/>
                <a:cs typeface="Arial" charset="0"/>
              </a:defRPr>
            </a:lvl1pPr>
            <a:lvl2pPr marL="447675" defTabSz="895350">
              <a:defRPr>
                <a:solidFill>
                  <a:schemeClr val="tx1"/>
                </a:solidFill>
                <a:latin typeface="Arial" charset="0"/>
                <a:cs typeface="Arial" charset="0"/>
              </a:defRPr>
            </a:lvl2pPr>
            <a:lvl3pPr marL="895350" defTabSz="895350">
              <a:defRPr>
                <a:solidFill>
                  <a:schemeClr val="tx1"/>
                </a:solidFill>
                <a:latin typeface="Arial" charset="0"/>
                <a:cs typeface="Arial" charset="0"/>
              </a:defRPr>
            </a:lvl3pPr>
            <a:lvl4pPr marL="1344613" defTabSz="895350">
              <a:defRPr>
                <a:solidFill>
                  <a:schemeClr val="tx1"/>
                </a:solidFill>
                <a:latin typeface="Arial" charset="0"/>
                <a:cs typeface="Arial" charset="0"/>
              </a:defRPr>
            </a:lvl4pPr>
            <a:lvl5pPr marL="1792288" defTabSz="895350">
              <a:defRPr>
                <a:solidFill>
                  <a:schemeClr val="tx1"/>
                </a:solidFill>
                <a:latin typeface="Arial" charset="0"/>
                <a:cs typeface="Arial" charset="0"/>
              </a:defRPr>
            </a:lvl5pPr>
            <a:lvl6pPr marL="2249488" defTabSz="895350" fontAlgn="base">
              <a:spcBef>
                <a:spcPct val="0"/>
              </a:spcBef>
              <a:spcAft>
                <a:spcPct val="0"/>
              </a:spcAft>
              <a:defRPr>
                <a:solidFill>
                  <a:schemeClr val="tx1"/>
                </a:solidFill>
                <a:latin typeface="Arial" charset="0"/>
                <a:cs typeface="Arial" charset="0"/>
              </a:defRPr>
            </a:lvl6pPr>
            <a:lvl7pPr marL="2706688" defTabSz="895350" fontAlgn="base">
              <a:spcBef>
                <a:spcPct val="0"/>
              </a:spcBef>
              <a:spcAft>
                <a:spcPct val="0"/>
              </a:spcAft>
              <a:defRPr>
                <a:solidFill>
                  <a:schemeClr val="tx1"/>
                </a:solidFill>
                <a:latin typeface="Arial" charset="0"/>
                <a:cs typeface="Arial" charset="0"/>
              </a:defRPr>
            </a:lvl7pPr>
            <a:lvl8pPr marL="3163888" defTabSz="895350" fontAlgn="base">
              <a:spcBef>
                <a:spcPct val="0"/>
              </a:spcBef>
              <a:spcAft>
                <a:spcPct val="0"/>
              </a:spcAft>
              <a:defRPr>
                <a:solidFill>
                  <a:schemeClr val="tx1"/>
                </a:solidFill>
                <a:latin typeface="Arial" charset="0"/>
                <a:cs typeface="Arial" charset="0"/>
              </a:defRPr>
            </a:lvl8pPr>
            <a:lvl9pPr marL="3621088" defTabSz="895350" fontAlgn="base">
              <a:spcBef>
                <a:spcPct val="0"/>
              </a:spcBef>
              <a:spcAft>
                <a:spcPct val="0"/>
              </a:spcAft>
              <a:defRPr>
                <a:solidFill>
                  <a:schemeClr val="tx1"/>
                </a:solidFill>
                <a:latin typeface="Arial" charset="0"/>
                <a:cs typeface="Arial" charset="0"/>
              </a:defRPr>
            </a:lvl9pPr>
          </a:lstStyle>
          <a:p>
            <a:r>
              <a:rPr lang="en-ZA" b="1" dirty="0">
                <a:solidFill>
                  <a:srgbClr val="808080"/>
                </a:solidFill>
              </a:rPr>
              <a:t>Unit of measure</a:t>
            </a:r>
          </a:p>
        </p:txBody>
      </p:sp>
      <p:grpSp>
        <p:nvGrpSpPr>
          <p:cNvPr id="1279" name="McK Slide Elements"/>
          <p:cNvGrpSpPr>
            <a:grpSpLocks/>
          </p:cNvGrpSpPr>
          <p:nvPr userDrawn="1">
            <p:custDataLst>
              <p:tags r:id="rId20"/>
            </p:custDataLst>
          </p:nvPr>
        </p:nvGrpSpPr>
        <p:grpSpPr bwMode="auto">
          <a:xfrm>
            <a:off x="200025" y="6223000"/>
            <a:ext cx="6985000" cy="349250"/>
            <a:chOff x="126" y="3920"/>
            <a:chExt cx="4400" cy="220"/>
          </a:xfrm>
        </p:grpSpPr>
        <p:sp>
          <p:nvSpPr>
            <p:cNvPr id="1076" name="McK 3. Footnote" hidden="1"/>
            <p:cNvSpPr txBox="1">
              <a:spLocks noChangeArrowheads="1"/>
            </p:cNvSpPr>
            <p:nvPr userDrawn="1"/>
          </p:nvSpPr>
          <p:spPr bwMode="auto">
            <a:xfrm>
              <a:off x="126" y="3920"/>
              <a:ext cx="4400"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lstStyle>
              <a:lvl1pPr marL="104775" indent="-104775" defTabSz="895350">
                <a:defRPr>
                  <a:solidFill>
                    <a:schemeClr val="tx1"/>
                  </a:solidFill>
                  <a:latin typeface="Arial" charset="0"/>
                  <a:cs typeface="Arial" charset="0"/>
                </a:defRPr>
              </a:lvl1pPr>
              <a:lvl2pPr marL="1031875" defTabSz="895350">
                <a:defRPr>
                  <a:solidFill>
                    <a:schemeClr val="tx1"/>
                  </a:solidFill>
                  <a:latin typeface="Arial" charset="0"/>
                  <a:cs typeface="Arial" charset="0"/>
                </a:defRPr>
              </a:lvl2pPr>
              <a:lvl3pPr marL="1217613" defTabSz="895350">
                <a:defRPr>
                  <a:solidFill>
                    <a:schemeClr val="tx1"/>
                  </a:solidFill>
                  <a:latin typeface="Arial" charset="0"/>
                  <a:cs typeface="Arial" charset="0"/>
                </a:defRPr>
              </a:lvl3pPr>
              <a:lvl4pPr marL="1404938" defTabSz="895350">
                <a:defRPr>
                  <a:solidFill>
                    <a:schemeClr val="tx1"/>
                  </a:solidFill>
                  <a:latin typeface="Arial" charset="0"/>
                  <a:cs typeface="Arial" charset="0"/>
                </a:defRPr>
              </a:lvl4pPr>
              <a:lvl5pPr marL="1792288" defTabSz="895350">
                <a:defRPr>
                  <a:solidFill>
                    <a:schemeClr val="tx1"/>
                  </a:solidFill>
                  <a:latin typeface="Arial" charset="0"/>
                  <a:cs typeface="Arial" charset="0"/>
                </a:defRPr>
              </a:lvl5pPr>
              <a:lvl6pPr marL="2249488" defTabSz="895350" fontAlgn="base">
                <a:spcBef>
                  <a:spcPct val="0"/>
                </a:spcBef>
                <a:spcAft>
                  <a:spcPct val="0"/>
                </a:spcAft>
                <a:defRPr>
                  <a:solidFill>
                    <a:schemeClr val="tx1"/>
                  </a:solidFill>
                  <a:latin typeface="Arial" charset="0"/>
                  <a:cs typeface="Arial" charset="0"/>
                </a:defRPr>
              </a:lvl6pPr>
              <a:lvl7pPr marL="2706688" defTabSz="895350" fontAlgn="base">
                <a:spcBef>
                  <a:spcPct val="0"/>
                </a:spcBef>
                <a:spcAft>
                  <a:spcPct val="0"/>
                </a:spcAft>
                <a:defRPr>
                  <a:solidFill>
                    <a:schemeClr val="tx1"/>
                  </a:solidFill>
                  <a:latin typeface="Arial" charset="0"/>
                  <a:cs typeface="Arial" charset="0"/>
                </a:defRPr>
              </a:lvl7pPr>
              <a:lvl8pPr marL="3163888" defTabSz="895350" fontAlgn="base">
                <a:spcBef>
                  <a:spcPct val="0"/>
                </a:spcBef>
                <a:spcAft>
                  <a:spcPct val="0"/>
                </a:spcAft>
                <a:defRPr>
                  <a:solidFill>
                    <a:schemeClr val="tx1"/>
                  </a:solidFill>
                  <a:latin typeface="Arial" charset="0"/>
                  <a:cs typeface="Arial" charset="0"/>
                </a:defRPr>
              </a:lvl8pPr>
              <a:lvl9pPr marL="3621088" defTabSz="895350" fontAlgn="base">
                <a:spcBef>
                  <a:spcPct val="0"/>
                </a:spcBef>
                <a:spcAft>
                  <a:spcPct val="0"/>
                </a:spcAft>
                <a:defRPr>
                  <a:solidFill>
                    <a:schemeClr val="tx1"/>
                  </a:solidFill>
                  <a:latin typeface="Arial" charset="0"/>
                  <a:cs typeface="Arial" charset="0"/>
                </a:defRPr>
              </a:lvl9pPr>
            </a:lstStyle>
            <a:p>
              <a:r>
                <a:rPr lang="en-ZA" sz="1000" dirty="0">
                  <a:solidFill>
                    <a:srgbClr val="003896"/>
                  </a:solidFill>
                </a:rPr>
                <a:t>1 Footnote</a:t>
              </a:r>
            </a:p>
          </p:txBody>
        </p:sp>
        <p:sp>
          <p:nvSpPr>
            <p:cNvPr id="1077" name="McK 4. Source" hidden="1"/>
            <p:cNvSpPr>
              <a:spLocks noChangeArrowheads="1"/>
            </p:cNvSpPr>
            <p:nvPr userDrawn="1"/>
          </p:nvSpPr>
          <p:spPr bwMode="auto">
            <a:xfrm>
              <a:off x="126" y="4044"/>
              <a:ext cx="4400"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marL="609600" indent="-609600" defTabSz="895350">
                <a:tabLst>
                  <a:tab pos="612775" algn="l"/>
                </a:tabLst>
                <a:defRPr>
                  <a:solidFill>
                    <a:schemeClr val="tx1"/>
                  </a:solidFill>
                  <a:latin typeface="Arial" charset="0"/>
                  <a:cs typeface="Arial" charset="0"/>
                </a:defRPr>
              </a:lvl1pPr>
              <a:lvl2pPr marL="785813" indent="-142875" defTabSz="895350">
                <a:tabLst>
                  <a:tab pos="612775" algn="l"/>
                </a:tabLst>
                <a:defRPr>
                  <a:solidFill>
                    <a:schemeClr val="tx1"/>
                  </a:solidFill>
                  <a:latin typeface="Arial" charset="0"/>
                  <a:cs typeface="Arial" charset="0"/>
                </a:defRPr>
              </a:lvl2pPr>
              <a:lvl3pPr marL="936625" indent="-149225" defTabSz="895350">
                <a:tabLst>
                  <a:tab pos="612775" algn="l"/>
                </a:tabLst>
                <a:defRPr>
                  <a:solidFill>
                    <a:schemeClr val="tx1"/>
                  </a:solidFill>
                  <a:latin typeface="Arial" charset="0"/>
                  <a:cs typeface="Arial" charset="0"/>
                </a:defRPr>
              </a:lvl3pPr>
              <a:lvl4pPr marL="1073150" indent="-134938" defTabSz="895350">
                <a:tabLst>
                  <a:tab pos="612775" algn="l"/>
                </a:tabLst>
                <a:defRPr>
                  <a:solidFill>
                    <a:schemeClr val="tx1"/>
                  </a:solidFill>
                  <a:latin typeface="Arial" charset="0"/>
                  <a:cs typeface="Arial" charset="0"/>
                </a:defRPr>
              </a:lvl4pPr>
              <a:lvl5pPr marL="1223963" indent="-149225" defTabSz="895350">
                <a:tabLst>
                  <a:tab pos="612775" algn="l"/>
                </a:tabLst>
                <a:defRPr>
                  <a:solidFill>
                    <a:schemeClr val="tx1"/>
                  </a:solidFill>
                  <a:latin typeface="Arial" charset="0"/>
                  <a:cs typeface="Arial" charset="0"/>
                </a:defRPr>
              </a:lvl5pPr>
              <a:lvl6pPr marL="1681163" indent="-149225" defTabSz="895350" fontAlgn="base">
                <a:spcBef>
                  <a:spcPct val="0"/>
                </a:spcBef>
                <a:spcAft>
                  <a:spcPct val="0"/>
                </a:spcAft>
                <a:tabLst>
                  <a:tab pos="612775" algn="l"/>
                </a:tabLst>
                <a:defRPr>
                  <a:solidFill>
                    <a:schemeClr val="tx1"/>
                  </a:solidFill>
                  <a:latin typeface="Arial" charset="0"/>
                  <a:cs typeface="Arial" charset="0"/>
                </a:defRPr>
              </a:lvl6pPr>
              <a:lvl7pPr marL="2138363" indent="-149225" defTabSz="895350" fontAlgn="base">
                <a:spcBef>
                  <a:spcPct val="0"/>
                </a:spcBef>
                <a:spcAft>
                  <a:spcPct val="0"/>
                </a:spcAft>
                <a:tabLst>
                  <a:tab pos="612775" algn="l"/>
                </a:tabLst>
                <a:defRPr>
                  <a:solidFill>
                    <a:schemeClr val="tx1"/>
                  </a:solidFill>
                  <a:latin typeface="Arial" charset="0"/>
                  <a:cs typeface="Arial" charset="0"/>
                </a:defRPr>
              </a:lvl7pPr>
              <a:lvl8pPr marL="2595563" indent="-149225" defTabSz="895350" fontAlgn="base">
                <a:spcBef>
                  <a:spcPct val="0"/>
                </a:spcBef>
                <a:spcAft>
                  <a:spcPct val="0"/>
                </a:spcAft>
                <a:tabLst>
                  <a:tab pos="612775" algn="l"/>
                </a:tabLst>
                <a:defRPr>
                  <a:solidFill>
                    <a:schemeClr val="tx1"/>
                  </a:solidFill>
                  <a:latin typeface="Arial" charset="0"/>
                  <a:cs typeface="Arial" charset="0"/>
                </a:defRPr>
              </a:lvl8pPr>
              <a:lvl9pPr marL="3052763" indent="-149225" defTabSz="895350" fontAlgn="base">
                <a:spcBef>
                  <a:spcPct val="0"/>
                </a:spcBef>
                <a:spcAft>
                  <a:spcPct val="0"/>
                </a:spcAft>
                <a:tabLst>
                  <a:tab pos="612775" algn="l"/>
                </a:tabLst>
                <a:defRPr>
                  <a:solidFill>
                    <a:schemeClr val="tx1"/>
                  </a:solidFill>
                  <a:latin typeface="Arial" charset="0"/>
                  <a:cs typeface="Arial" charset="0"/>
                </a:defRPr>
              </a:lvl9pPr>
            </a:lstStyle>
            <a:p>
              <a:r>
                <a:rPr lang="en-ZA" sz="1000" dirty="0">
                  <a:solidFill>
                    <a:srgbClr val="003896"/>
                  </a:solidFill>
                </a:rPr>
                <a:t>SOURCE: Source</a:t>
              </a:r>
            </a:p>
          </p:txBody>
        </p:sp>
      </p:grpSp>
      <p:grpSp>
        <p:nvGrpSpPr>
          <p:cNvPr id="1080" name="LegendBoxes" hidden="1"/>
          <p:cNvGrpSpPr>
            <a:grpSpLocks/>
          </p:cNvGrpSpPr>
          <p:nvPr>
            <p:custDataLst>
              <p:tags r:id="rId21"/>
            </p:custDataLst>
          </p:nvPr>
        </p:nvGrpSpPr>
        <p:grpSpPr bwMode="auto">
          <a:xfrm>
            <a:off x="7993064" y="1011238"/>
            <a:ext cx="860425" cy="982662"/>
            <a:chOff x="3394" y="517"/>
            <a:chExt cx="542" cy="619"/>
          </a:xfrm>
        </p:grpSpPr>
        <p:sp>
          <p:nvSpPr>
            <p:cNvPr id="1081" name="LegendRectangle1" hidden="1"/>
            <p:cNvSpPr>
              <a:spLocks noChangeArrowheads="1"/>
            </p:cNvSpPr>
            <p:nvPr userDrawn="1"/>
          </p:nvSpPr>
          <p:spPr bwMode="auto">
            <a:xfrm>
              <a:off x="3394" y="526"/>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sz="1800" dirty="0">
                <a:solidFill>
                  <a:srgbClr val="003896"/>
                </a:solidFill>
              </a:endParaRPr>
            </a:p>
          </p:txBody>
        </p:sp>
        <p:sp>
          <p:nvSpPr>
            <p:cNvPr id="1082" name="LegendRectangle2" hidden="1"/>
            <p:cNvSpPr>
              <a:spLocks noChangeArrowheads="1"/>
            </p:cNvSpPr>
            <p:nvPr userDrawn="1"/>
          </p:nvSpPr>
          <p:spPr bwMode="auto">
            <a:xfrm>
              <a:off x="3394" y="69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sz="1800" dirty="0">
                <a:solidFill>
                  <a:srgbClr val="003896"/>
                </a:solidFill>
              </a:endParaRPr>
            </a:p>
          </p:txBody>
        </p:sp>
        <p:sp>
          <p:nvSpPr>
            <p:cNvPr id="1083" name="LegendRectangle3" hidden="1"/>
            <p:cNvSpPr>
              <a:spLocks noChangeArrowheads="1"/>
            </p:cNvSpPr>
            <p:nvPr userDrawn="1"/>
          </p:nvSpPr>
          <p:spPr bwMode="auto">
            <a:xfrm>
              <a:off x="3394" y="860"/>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sz="1800" dirty="0">
                <a:solidFill>
                  <a:srgbClr val="003896"/>
                </a:solidFill>
              </a:endParaRPr>
            </a:p>
          </p:txBody>
        </p:sp>
        <p:sp>
          <p:nvSpPr>
            <p:cNvPr id="1084" name="LegendRectangle4" hidden="1"/>
            <p:cNvSpPr>
              <a:spLocks noChangeArrowheads="1"/>
            </p:cNvSpPr>
            <p:nvPr userDrawn="1"/>
          </p:nvSpPr>
          <p:spPr bwMode="auto">
            <a:xfrm>
              <a:off x="3394" y="1027"/>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sz="1800" dirty="0">
                <a:solidFill>
                  <a:srgbClr val="003896"/>
                </a:solidFill>
              </a:endParaRPr>
            </a:p>
          </p:txBody>
        </p:sp>
        <p:sp>
          <p:nvSpPr>
            <p:cNvPr id="1085" name="Legend1" hidden="1"/>
            <p:cNvSpPr>
              <a:spLocks noChangeArrowheads="1"/>
            </p:cNvSpPr>
            <p:nvPr userDrawn="1"/>
          </p:nvSpPr>
          <p:spPr bwMode="auto">
            <a:xfrm>
              <a:off x="3554" y="517"/>
              <a:ext cx="382"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r>
                <a:rPr lang="en-ZA" sz="1200" dirty="0">
                  <a:solidFill>
                    <a:srgbClr val="003896"/>
                  </a:solidFill>
                </a:rPr>
                <a:t>Legend1</a:t>
              </a:r>
            </a:p>
          </p:txBody>
        </p:sp>
        <p:sp>
          <p:nvSpPr>
            <p:cNvPr id="1086" name="Legend2" hidden="1"/>
            <p:cNvSpPr>
              <a:spLocks noChangeArrowheads="1"/>
            </p:cNvSpPr>
            <p:nvPr userDrawn="1"/>
          </p:nvSpPr>
          <p:spPr bwMode="auto">
            <a:xfrm>
              <a:off x="3554" y="682"/>
              <a:ext cx="382"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r>
                <a:rPr lang="en-ZA" sz="1200" dirty="0">
                  <a:solidFill>
                    <a:srgbClr val="003896"/>
                  </a:solidFill>
                </a:rPr>
                <a:t>Legend2</a:t>
              </a:r>
            </a:p>
          </p:txBody>
        </p:sp>
        <p:sp>
          <p:nvSpPr>
            <p:cNvPr id="1087" name="Legend3" hidden="1"/>
            <p:cNvSpPr>
              <a:spLocks noChangeArrowheads="1"/>
            </p:cNvSpPr>
            <p:nvPr userDrawn="1"/>
          </p:nvSpPr>
          <p:spPr bwMode="auto">
            <a:xfrm>
              <a:off x="3554" y="847"/>
              <a:ext cx="382"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r>
                <a:rPr lang="en-ZA" sz="1200" dirty="0">
                  <a:solidFill>
                    <a:srgbClr val="003896"/>
                  </a:solidFill>
                </a:rPr>
                <a:t>Legend3</a:t>
              </a:r>
            </a:p>
          </p:txBody>
        </p:sp>
        <p:sp>
          <p:nvSpPr>
            <p:cNvPr id="1088" name="Legend4" hidden="1"/>
            <p:cNvSpPr>
              <a:spLocks noChangeArrowheads="1"/>
            </p:cNvSpPr>
            <p:nvPr userDrawn="1"/>
          </p:nvSpPr>
          <p:spPr bwMode="auto">
            <a:xfrm>
              <a:off x="3554" y="1017"/>
              <a:ext cx="382"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r>
                <a:rPr lang="en-ZA" sz="1200" dirty="0">
                  <a:solidFill>
                    <a:srgbClr val="003896"/>
                  </a:solidFill>
                </a:rPr>
                <a:t>Legend4</a:t>
              </a:r>
            </a:p>
          </p:txBody>
        </p:sp>
      </p:grpSp>
      <p:grpSp>
        <p:nvGrpSpPr>
          <p:cNvPr id="1089" name="LegendLines" hidden="1"/>
          <p:cNvGrpSpPr>
            <a:grpSpLocks/>
          </p:cNvGrpSpPr>
          <p:nvPr>
            <p:custDataLst>
              <p:tags r:id="rId22"/>
            </p:custDataLst>
          </p:nvPr>
        </p:nvGrpSpPr>
        <p:grpSpPr bwMode="auto">
          <a:xfrm>
            <a:off x="7675565" y="1011240"/>
            <a:ext cx="1177925" cy="712788"/>
            <a:chOff x="2411" y="2748"/>
            <a:chExt cx="742" cy="449"/>
          </a:xfrm>
        </p:grpSpPr>
        <p:sp>
          <p:nvSpPr>
            <p:cNvPr id="1090" name="LineLegend1" hidden="1"/>
            <p:cNvSpPr>
              <a:spLocks noChangeShapeType="1"/>
            </p:cNvSpPr>
            <p:nvPr/>
          </p:nvSpPr>
          <p:spPr bwMode="auto">
            <a:xfrm>
              <a:off x="2411" y="2807"/>
              <a:ext cx="2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sz="1800" dirty="0">
                <a:solidFill>
                  <a:srgbClr val="003896"/>
                </a:solidFill>
              </a:endParaRPr>
            </a:p>
          </p:txBody>
        </p:sp>
        <p:sp>
          <p:nvSpPr>
            <p:cNvPr id="1091" name="LineLegend2" hidden="1"/>
            <p:cNvSpPr>
              <a:spLocks noChangeShapeType="1"/>
            </p:cNvSpPr>
            <p:nvPr/>
          </p:nvSpPr>
          <p:spPr bwMode="auto">
            <a:xfrm>
              <a:off x="2411" y="2972"/>
              <a:ext cx="288"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sz="1800" dirty="0">
                <a:solidFill>
                  <a:srgbClr val="003896"/>
                </a:solidFill>
              </a:endParaRPr>
            </a:p>
          </p:txBody>
        </p:sp>
        <p:sp>
          <p:nvSpPr>
            <p:cNvPr id="1092" name="LineLegend3" hidden="1"/>
            <p:cNvSpPr>
              <a:spLocks noChangeShapeType="1"/>
            </p:cNvSpPr>
            <p:nvPr/>
          </p:nvSpPr>
          <p:spPr bwMode="auto">
            <a:xfrm>
              <a:off x="2411" y="3137"/>
              <a:ext cx="288" cy="0"/>
            </a:xfrm>
            <a:prstGeom prst="line">
              <a:avLst/>
            </a:prstGeom>
            <a:noFill/>
            <a:ln w="2857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sz="1800" dirty="0">
                <a:solidFill>
                  <a:srgbClr val="003896"/>
                </a:solidFill>
              </a:endParaRPr>
            </a:p>
          </p:txBody>
        </p:sp>
        <p:sp>
          <p:nvSpPr>
            <p:cNvPr id="1093" name="Legend1" hidden="1"/>
            <p:cNvSpPr>
              <a:spLocks noChangeArrowheads="1"/>
            </p:cNvSpPr>
            <p:nvPr userDrawn="1"/>
          </p:nvSpPr>
          <p:spPr bwMode="auto">
            <a:xfrm>
              <a:off x="2771" y="2748"/>
              <a:ext cx="382"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r>
                <a:rPr lang="en-ZA" sz="1200" dirty="0">
                  <a:solidFill>
                    <a:srgbClr val="003896"/>
                  </a:solidFill>
                </a:rPr>
                <a:t>Legend1</a:t>
              </a:r>
            </a:p>
          </p:txBody>
        </p:sp>
        <p:sp>
          <p:nvSpPr>
            <p:cNvPr id="1094" name="Legend2" hidden="1"/>
            <p:cNvSpPr>
              <a:spLocks noChangeArrowheads="1"/>
            </p:cNvSpPr>
            <p:nvPr userDrawn="1"/>
          </p:nvSpPr>
          <p:spPr bwMode="auto">
            <a:xfrm>
              <a:off x="2771" y="2913"/>
              <a:ext cx="382"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r>
                <a:rPr lang="en-ZA" sz="1200" dirty="0">
                  <a:solidFill>
                    <a:srgbClr val="003896"/>
                  </a:solidFill>
                </a:rPr>
                <a:t>Legend2</a:t>
              </a:r>
            </a:p>
          </p:txBody>
        </p:sp>
        <p:sp>
          <p:nvSpPr>
            <p:cNvPr id="1095" name="Legend3" hidden="1"/>
            <p:cNvSpPr>
              <a:spLocks noChangeArrowheads="1"/>
            </p:cNvSpPr>
            <p:nvPr userDrawn="1"/>
          </p:nvSpPr>
          <p:spPr bwMode="auto">
            <a:xfrm>
              <a:off x="2771" y="3078"/>
              <a:ext cx="382"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r>
                <a:rPr lang="en-ZA" sz="1200" dirty="0">
                  <a:solidFill>
                    <a:srgbClr val="003896"/>
                  </a:solidFill>
                </a:rPr>
                <a:t>Legend3</a:t>
              </a:r>
            </a:p>
          </p:txBody>
        </p:sp>
      </p:grpSp>
      <p:grpSp>
        <p:nvGrpSpPr>
          <p:cNvPr id="1096" name="LegendMoons" hidden="1"/>
          <p:cNvGrpSpPr>
            <a:grpSpLocks/>
          </p:cNvGrpSpPr>
          <p:nvPr>
            <p:custDataLst>
              <p:tags r:id="rId23"/>
            </p:custDataLst>
          </p:nvPr>
        </p:nvGrpSpPr>
        <p:grpSpPr bwMode="auto">
          <a:xfrm>
            <a:off x="7913690" y="1014415"/>
            <a:ext cx="939799" cy="1306512"/>
            <a:chOff x="1104" y="2704"/>
            <a:chExt cx="592" cy="823"/>
          </a:xfrm>
        </p:grpSpPr>
        <p:grpSp>
          <p:nvGrpSpPr>
            <p:cNvPr id="1097" name="MoonLegend1" hidden="1"/>
            <p:cNvGrpSpPr>
              <a:grpSpLocks noChangeAspect="1"/>
            </p:cNvGrpSpPr>
            <p:nvPr>
              <p:custDataLst>
                <p:tags r:id="rId30"/>
              </p:custDataLst>
            </p:nvPr>
          </p:nvGrpSpPr>
          <p:grpSpPr bwMode="auto">
            <a:xfrm>
              <a:off x="1104" y="2704"/>
              <a:ext cx="132" cy="132"/>
              <a:chOff x="4533" y="183"/>
              <a:chExt cx="144" cy="144"/>
            </a:xfrm>
          </p:grpSpPr>
          <p:sp>
            <p:nvSpPr>
              <p:cNvPr id="1098" name="Oval 74" hidden="1"/>
              <p:cNvSpPr>
                <a:spLocks noChangeAspect="1" noChangeArrowheads="1"/>
              </p:cNvSpPr>
              <p:nvPr>
                <p:custDataLst>
                  <p:tags r:id="rId43"/>
                </p:custDataLst>
              </p:nvPr>
            </p:nvSpPr>
            <p:spPr bwMode="blackWhite">
              <a:xfrm>
                <a:off x="4533" y="183"/>
                <a:ext cx="144" cy="144"/>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sz="1800" dirty="0">
                  <a:solidFill>
                    <a:srgbClr val="003896"/>
                  </a:solidFill>
                </a:endParaRPr>
              </a:p>
            </p:txBody>
          </p:sp>
          <p:sp>
            <p:nvSpPr>
              <p:cNvPr id="1099" name="Arc 75" hidden="1"/>
              <p:cNvSpPr>
                <a:spLocks noChangeAspect="1"/>
              </p:cNvSpPr>
              <p:nvPr>
                <p:custDataLst>
                  <p:tags r:id="rId44"/>
                </p:custDataLst>
              </p:nvPr>
            </p:nvSpPr>
            <p:spPr bwMode="black">
              <a:xfrm>
                <a:off x="4533" y="183"/>
                <a:ext cx="144" cy="144"/>
              </a:xfrm>
              <a:custGeom>
                <a:avLst/>
                <a:gdLst>
                  <a:gd name="G0" fmla="+- 21600 0 0"/>
                  <a:gd name="G1" fmla="+- 21600 0 0"/>
                  <a:gd name="G2" fmla="+- 21600 0 0"/>
                  <a:gd name="T0" fmla="*/ 21600 w 43200"/>
                  <a:gd name="T1" fmla="*/ 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path>
                  <a:path w="43200" h="43200" stroke="0" extrusionOk="0">
                    <a:moveTo>
                      <a:pt x="21599" y="0"/>
                    </a:moveTo>
                    <a:lnTo>
                      <a:pt x="21600" y="21600"/>
                    </a:lnTo>
                    <a:close/>
                  </a:path>
                </a:pathLst>
              </a:cu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sz="1800" dirty="0">
                  <a:solidFill>
                    <a:srgbClr val="003896"/>
                  </a:solidFill>
                </a:endParaRPr>
              </a:p>
            </p:txBody>
          </p:sp>
        </p:grpSp>
        <p:grpSp>
          <p:nvGrpSpPr>
            <p:cNvPr id="1100" name="MoonLegend2" hidden="1"/>
            <p:cNvGrpSpPr>
              <a:grpSpLocks noChangeAspect="1"/>
            </p:cNvGrpSpPr>
            <p:nvPr>
              <p:custDataLst>
                <p:tags r:id="rId31"/>
              </p:custDataLst>
            </p:nvPr>
          </p:nvGrpSpPr>
          <p:grpSpPr bwMode="auto">
            <a:xfrm>
              <a:off x="1104" y="2876"/>
              <a:ext cx="132" cy="132"/>
              <a:chOff x="1694" y="2044"/>
              <a:chExt cx="160" cy="160"/>
            </a:xfrm>
          </p:grpSpPr>
          <p:sp>
            <p:nvSpPr>
              <p:cNvPr id="1101" name="Oval 77" hidden="1"/>
              <p:cNvSpPr>
                <a:spLocks noChangeAspect="1" noChangeArrowheads="1"/>
              </p:cNvSpPr>
              <p:nvPr>
                <p:custDataLst>
                  <p:tags r:id="rId41"/>
                </p:custDataLst>
              </p:nvPr>
            </p:nvSpPr>
            <p:spPr bwMode="blackWhite">
              <a:xfrm>
                <a:off x="1694" y="2044"/>
                <a:ext cx="160" cy="16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sz="1800" dirty="0">
                  <a:solidFill>
                    <a:srgbClr val="003896"/>
                  </a:solidFill>
                </a:endParaRPr>
              </a:p>
            </p:txBody>
          </p:sp>
          <p:sp>
            <p:nvSpPr>
              <p:cNvPr id="1102" name="Arc 78" hidden="1"/>
              <p:cNvSpPr>
                <a:spLocks noChangeAspect="1"/>
              </p:cNvSpPr>
              <p:nvPr>
                <p:custDataLst>
                  <p:tags r:id="rId42"/>
                </p:custDataLst>
              </p:nvPr>
            </p:nvSpPr>
            <p:spPr bwMode="black">
              <a:xfrm>
                <a:off x="1774" y="2044"/>
                <a:ext cx="80" cy="8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sz="1800" dirty="0">
                  <a:solidFill>
                    <a:srgbClr val="003896"/>
                  </a:solidFill>
                </a:endParaRPr>
              </a:p>
            </p:txBody>
          </p:sp>
        </p:grpSp>
        <p:grpSp>
          <p:nvGrpSpPr>
            <p:cNvPr id="1103" name="MoonLegend3" hidden="1"/>
            <p:cNvGrpSpPr>
              <a:grpSpLocks noChangeAspect="1"/>
            </p:cNvGrpSpPr>
            <p:nvPr>
              <p:custDataLst>
                <p:tags r:id="rId32"/>
              </p:custDataLst>
            </p:nvPr>
          </p:nvGrpSpPr>
          <p:grpSpPr bwMode="auto">
            <a:xfrm>
              <a:off x="1104" y="3049"/>
              <a:ext cx="132" cy="132"/>
              <a:chOff x="4495" y="897"/>
              <a:chExt cx="160" cy="160"/>
            </a:xfrm>
          </p:grpSpPr>
          <p:sp>
            <p:nvSpPr>
              <p:cNvPr id="1104" name="Oval 80" hidden="1"/>
              <p:cNvSpPr>
                <a:spLocks noChangeAspect="1" noChangeArrowheads="1"/>
              </p:cNvSpPr>
              <p:nvPr>
                <p:custDataLst>
                  <p:tags r:id="rId39"/>
                </p:custDataLst>
              </p:nvPr>
            </p:nvSpPr>
            <p:spPr bwMode="blackWhite">
              <a:xfrm>
                <a:off x="4495" y="897"/>
                <a:ext cx="160" cy="16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sz="1800" dirty="0">
                  <a:solidFill>
                    <a:srgbClr val="003896"/>
                  </a:solidFill>
                </a:endParaRPr>
              </a:p>
            </p:txBody>
          </p:sp>
          <p:sp>
            <p:nvSpPr>
              <p:cNvPr id="1105" name="Arc 81" hidden="1"/>
              <p:cNvSpPr>
                <a:spLocks noChangeAspect="1"/>
              </p:cNvSpPr>
              <p:nvPr>
                <p:custDataLst>
                  <p:tags r:id="rId40"/>
                </p:custDataLst>
              </p:nvPr>
            </p:nvSpPr>
            <p:spPr bwMode="black">
              <a:xfrm>
                <a:off x="4575" y="897"/>
                <a:ext cx="80" cy="160"/>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sz="1800" dirty="0">
                  <a:solidFill>
                    <a:srgbClr val="003896"/>
                  </a:solidFill>
                </a:endParaRPr>
              </a:p>
            </p:txBody>
          </p:sp>
        </p:grpSp>
        <p:grpSp>
          <p:nvGrpSpPr>
            <p:cNvPr id="1106" name="MoonLegend4" hidden="1"/>
            <p:cNvGrpSpPr>
              <a:grpSpLocks noChangeAspect="1"/>
            </p:cNvGrpSpPr>
            <p:nvPr>
              <p:custDataLst>
                <p:tags r:id="rId33"/>
              </p:custDataLst>
            </p:nvPr>
          </p:nvGrpSpPr>
          <p:grpSpPr bwMode="auto">
            <a:xfrm>
              <a:off x="1104" y="3222"/>
              <a:ext cx="132" cy="132"/>
              <a:chOff x="4495" y="1198"/>
              <a:chExt cx="160" cy="160"/>
            </a:xfrm>
          </p:grpSpPr>
          <p:sp>
            <p:nvSpPr>
              <p:cNvPr id="1107" name="Oval 83" hidden="1"/>
              <p:cNvSpPr>
                <a:spLocks noChangeAspect="1" noChangeArrowheads="1"/>
              </p:cNvSpPr>
              <p:nvPr>
                <p:custDataLst>
                  <p:tags r:id="rId37"/>
                </p:custDataLst>
              </p:nvPr>
            </p:nvSpPr>
            <p:spPr bwMode="blackWhite">
              <a:xfrm>
                <a:off x="4495" y="1198"/>
                <a:ext cx="160" cy="16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sz="1800" dirty="0">
                  <a:solidFill>
                    <a:srgbClr val="003896"/>
                  </a:solidFill>
                </a:endParaRPr>
              </a:p>
            </p:txBody>
          </p:sp>
          <p:sp>
            <p:nvSpPr>
              <p:cNvPr id="1108" name="Arc 84" hidden="1"/>
              <p:cNvSpPr>
                <a:spLocks noChangeAspect="1"/>
              </p:cNvSpPr>
              <p:nvPr>
                <p:custDataLst>
                  <p:tags r:id="rId38"/>
                </p:custDataLst>
              </p:nvPr>
            </p:nvSpPr>
            <p:spPr bwMode="black">
              <a:xfrm>
                <a:off x="4495" y="1198"/>
                <a:ext cx="160" cy="160"/>
              </a:xfrm>
              <a:custGeom>
                <a:avLst/>
                <a:gdLst>
                  <a:gd name="G0" fmla="+- 21600 0 0"/>
                  <a:gd name="G1" fmla="+- 21600 0 0"/>
                  <a:gd name="G2" fmla="+- 21600 0 0"/>
                  <a:gd name="T0" fmla="*/ 21600 w 43200"/>
                  <a:gd name="T1" fmla="*/ 0 h 43200"/>
                  <a:gd name="T2" fmla="*/ 0 w 43200"/>
                  <a:gd name="T3" fmla="*/ 2160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close/>
                  </a:path>
                </a:pathLst>
              </a:cu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sz="1800" dirty="0">
                  <a:solidFill>
                    <a:srgbClr val="003896"/>
                  </a:solidFill>
                </a:endParaRPr>
              </a:p>
            </p:txBody>
          </p:sp>
        </p:grpSp>
        <p:grpSp>
          <p:nvGrpSpPr>
            <p:cNvPr id="1109" name="MoonLegend5" hidden="1"/>
            <p:cNvGrpSpPr>
              <a:grpSpLocks noChangeAspect="1"/>
            </p:cNvGrpSpPr>
            <p:nvPr>
              <p:custDataLst>
                <p:tags r:id="rId34"/>
              </p:custDataLst>
            </p:nvPr>
          </p:nvGrpSpPr>
          <p:grpSpPr bwMode="auto">
            <a:xfrm>
              <a:off x="1104" y="3395"/>
              <a:ext cx="132" cy="132"/>
              <a:chOff x="4495" y="1440"/>
              <a:chExt cx="160" cy="160"/>
            </a:xfrm>
          </p:grpSpPr>
          <p:sp>
            <p:nvSpPr>
              <p:cNvPr id="1110" name="Oval 86" hidden="1"/>
              <p:cNvSpPr>
                <a:spLocks noChangeAspect="1" noChangeArrowheads="1"/>
              </p:cNvSpPr>
              <p:nvPr>
                <p:custDataLst>
                  <p:tags r:id="rId35"/>
                </p:custDataLst>
              </p:nvPr>
            </p:nvSpPr>
            <p:spPr bwMode="blackWhite">
              <a:xfrm>
                <a:off x="4495" y="1440"/>
                <a:ext cx="160" cy="16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sz="1800" dirty="0">
                  <a:solidFill>
                    <a:srgbClr val="003896"/>
                  </a:solidFill>
                </a:endParaRPr>
              </a:p>
            </p:txBody>
          </p:sp>
          <p:sp>
            <p:nvSpPr>
              <p:cNvPr id="1111" name="Oval 87" hidden="1"/>
              <p:cNvSpPr>
                <a:spLocks noChangeAspect="1" noChangeArrowheads="1"/>
              </p:cNvSpPr>
              <p:nvPr>
                <p:custDataLst>
                  <p:tags r:id="rId36"/>
                </p:custDataLst>
              </p:nvPr>
            </p:nvSpPr>
            <p:spPr bwMode="black">
              <a:xfrm>
                <a:off x="4495" y="1440"/>
                <a:ext cx="160" cy="160"/>
              </a:xfrm>
              <a:prstGeom prst="ellipse">
                <a:avLst/>
              </a:pr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sz="1800" dirty="0">
                  <a:solidFill>
                    <a:srgbClr val="003896"/>
                  </a:solidFill>
                </a:endParaRPr>
              </a:p>
            </p:txBody>
          </p:sp>
        </p:grpSp>
        <p:sp>
          <p:nvSpPr>
            <p:cNvPr id="1112" name="Legend1" hidden="1"/>
            <p:cNvSpPr>
              <a:spLocks noChangeArrowheads="1"/>
            </p:cNvSpPr>
            <p:nvPr userDrawn="1"/>
          </p:nvSpPr>
          <p:spPr bwMode="auto">
            <a:xfrm>
              <a:off x="1314" y="2710"/>
              <a:ext cx="382"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r>
                <a:rPr lang="en-ZA" sz="1200" dirty="0">
                  <a:solidFill>
                    <a:srgbClr val="003896"/>
                  </a:solidFill>
                </a:rPr>
                <a:t>Legend1</a:t>
              </a:r>
            </a:p>
          </p:txBody>
        </p:sp>
        <p:sp>
          <p:nvSpPr>
            <p:cNvPr id="1113" name="Legend2" hidden="1"/>
            <p:cNvSpPr>
              <a:spLocks noChangeArrowheads="1"/>
            </p:cNvSpPr>
            <p:nvPr userDrawn="1"/>
          </p:nvSpPr>
          <p:spPr bwMode="auto">
            <a:xfrm>
              <a:off x="1314" y="2883"/>
              <a:ext cx="382"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r>
                <a:rPr lang="en-ZA" sz="1200" dirty="0">
                  <a:solidFill>
                    <a:srgbClr val="003896"/>
                  </a:solidFill>
                </a:rPr>
                <a:t>Legend2</a:t>
              </a:r>
            </a:p>
          </p:txBody>
        </p:sp>
        <p:sp>
          <p:nvSpPr>
            <p:cNvPr id="1114" name="Legend3" hidden="1"/>
            <p:cNvSpPr>
              <a:spLocks noChangeArrowheads="1"/>
            </p:cNvSpPr>
            <p:nvPr userDrawn="1"/>
          </p:nvSpPr>
          <p:spPr bwMode="auto">
            <a:xfrm>
              <a:off x="1314" y="3056"/>
              <a:ext cx="382"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r>
                <a:rPr lang="en-ZA" sz="1200" dirty="0">
                  <a:solidFill>
                    <a:srgbClr val="003896"/>
                  </a:solidFill>
                </a:rPr>
                <a:t>Legend3</a:t>
              </a:r>
            </a:p>
          </p:txBody>
        </p:sp>
        <p:sp>
          <p:nvSpPr>
            <p:cNvPr id="1115" name="Legend4" hidden="1"/>
            <p:cNvSpPr>
              <a:spLocks noChangeArrowheads="1"/>
            </p:cNvSpPr>
            <p:nvPr userDrawn="1"/>
          </p:nvSpPr>
          <p:spPr bwMode="auto">
            <a:xfrm>
              <a:off x="1314" y="3229"/>
              <a:ext cx="382"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r>
                <a:rPr lang="en-ZA" sz="1200" dirty="0">
                  <a:solidFill>
                    <a:srgbClr val="003896"/>
                  </a:solidFill>
                </a:rPr>
                <a:t>Legend4</a:t>
              </a:r>
            </a:p>
          </p:txBody>
        </p:sp>
        <p:sp>
          <p:nvSpPr>
            <p:cNvPr id="1116" name="Legend5" hidden="1"/>
            <p:cNvSpPr>
              <a:spLocks noChangeArrowheads="1"/>
            </p:cNvSpPr>
            <p:nvPr userDrawn="1"/>
          </p:nvSpPr>
          <p:spPr bwMode="auto">
            <a:xfrm>
              <a:off x="1314" y="3402"/>
              <a:ext cx="382"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r>
                <a:rPr lang="en-ZA" sz="1200" dirty="0">
                  <a:solidFill>
                    <a:srgbClr val="003896"/>
                  </a:solidFill>
                </a:rPr>
                <a:t>Legend5</a:t>
              </a:r>
            </a:p>
          </p:txBody>
        </p:sp>
      </p:grpSp>
      <p:grpSp>
        <p:nvGrpSpPr>
          <p:cNvPr id="1135" name="Sticker" hidden="1"/>
          <p:cNvGrpSpPr>
            <a:grpSpLocks/>
          </p:cNvGrpSpPr>
          <p:nvPr>
            <p:custDataLst>
              <p:tags r:id="rId24"/>
            </p:custDataLst>
          </p:nvPr>
        </p:nvGrpSpPr>
        <p:grpSpPr bwMode="auto">
          <a:xfrm>
            <a:off x="7720013" y="1014415"/>
            <a:ext cx="1116011" cy="215900"/>
            <a:chOff x="4863" y="639"/>
            <a:chExt cx="703" cy="136"/>
          </a:xfrm>
        </p:grpSpPr>
        <p:cxnSp>
          <p:nvCxnSpPr>
            <p:cNvPr id="1118" name="AutoShape 94" hidden="1"/>
            <p:cNvCxnSpPr>
              <a:cxnSpLocks noChangeShapeType="1"/>
              <a:stCxn id="1119" idx="4"/>
              <a:endCxn id="1119" idx="6"/>
            </p:cNvCxnSpPr>
            <p:nvPr/>
          </p:nvCxnSpPr>
          <p:spPr bwMode="auto">
            <a:xfrm>
              <a:off x="4863" y="775"/>
              <a:ext cx="703" cy="0"/>
            </a:xfrm>
            <a:prstGeom prst="straightConnector1">
              <a:avLst/>
            </a:prstGeom>
            <a:noFill/>
            <a:ln w="25400">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119" name="AutoShape 95" hidden="1"/>
            <p:cNvSpPr>
              <a:spLocks noChangeArrowheads="1"/>
            </p:cNvSpPr>
            <p:nvPr/>
          </p:nvSpPr>
          <p:spPr bwMode="auto">
            <a:xfrm>
              <a:off x="4863" y="639"/>
              <a:ext cx="703" cy="13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lvl1pPr defTabSz="895350">
                <a:defRPr>
                  <a:solidFill>
                    <a:schemeClr val="tx1"/>
                  </a:solidFill>
                  <a:latin typeface="Arial" charset="0"/>
                  <a:cs typeface="Arial" charset="0"/>
                </a:defRPr>
              </a:lvl1pPr>
              <a:lvl2pPr marL="193675" indent="-192088" defTabSz="895350">
                <a:defRPr>
                  <a:solidFill>
                    <a:schemeClr val="tx1"/>
                  </a:solidFill>
                  <a:latin typeface="Arial" charset="0"/>
                  <a:cs typeface="Arial" charset="0"/>
                </a:defRPr>
              </a:lvl2pPr>
              <a:lvl3pPr marL="457200" indent="-261938" defTabSz="895350">
                <a:defRPr>
                  <a:solidFill>
                    <a:schemeClr val="tx1"/>
                  </a:solidFill>
                  <a:latin typeface="Arial" charset="0"/>
                  <a:cs typeface="Arial" charset="0"/>
                </a:defRPr>
              </a:lvl3pPr>
              <a:lvl4pPr marL="614363" indent="-155575" defTabSz="895350">
                <a:defRPr>
                  <a:solidFill>
                    <a:schemeClr val="tx1"/>
                  </a:solidFill>
                  <a:latin typeface="Arial" charset="0"/>
                  <a:cs typeface="Arial" charset="0"/>
                </a:defRPr>
              </a:lvl4pPr>
              <a:lvl5pPr marL="746125" indent="-130175" defTabSz="895350">
                <a:defRPr>
                  <a:solidFill>
                    <a:schemeClr val="tx1"/>
                  </a:solidFill>
                  <a:latin typeface="Arial" charset="0"/>
                  <a:cs typeface="Arial" charset="0"/>
                </a:defRPr>
              </a:lvl5pPr>
              <a:lvl6pPr marL="1203325" indent="-130175" defTabSz="895350" fontAlgn="base">
                <a:spcBef>
                  <a:spcPct val="0"/>
                </a:spcBef>
                <a:spcAft>
                  <a:spcPct val="0"/>
                </a:spcAft>
                <a:defRPr>
                  <a:solidFill>
                    <a:schemeClr val="tx1"/>
                  </a:solidFill>
                  <a:latin typeface="Arial" charset="0"/>
                  <a:cs typeface="Arial" charset="0"/>
                </a:defRPr>
              </a:lvl6pPr>
              <a:lvl7pPr marL="1660525" indent="-130175" defTabSz="895350" fontAlgn="base">
                <a:spcBef>
                  <a:spcPct val="0"/>
                </a:spcBef>
                <a:spcAft>
                  <a:spcPct val="0"/>
                </a:spcAft>
                <a:defRPr>
                  <a:solidFill>
                    <a:schemeClr val="tx1"/>
                  </a:solidFill>
                  <a:latin typeface="Arial" charset="0"/>
                  <a:cs typeface="Arial" charset="0"/>
                </a:defRPr>
              </a:lvl7pPr>
              <a:lvl8pPr marL="2117725" indent="-130175" defTabSz="895350" fontAlgn="base">
                <a:spcBef>
                  <a:spcPct val="0"/>
                </a:spcBef>
                <a:spcAft>
                  <a:spcPct val="0"/>
                </a:spcAft>
                <a:defRPr>
                  <a:solidFill>
                    <a:schemeClr val="tx1"/>
                  </a:solidFill>
                  <a:latin typeface="Arial" charset="0"/>
                  <a:cs typeface="Arial" charset="0"/>
                </a:defRPr>
              </a:lvl8pPr>
              <a:lvl9pPr marL="2574925" indent="-130175" defTabSz="895350" fontAlgn="base">
                <a:spcBef>
                  <a:spcPct val="0"/>
                </a:spcBef>
                <a:spcAft>
                  <a:spcPct val="0"/>
                </a:spcAft>
                <a:defRPr>
                  <a:solidFill>
                    <a:schemeClr val="tx1"/>
                  </a:solidFill>
                  <a:latin typeface="Arial" charset="0"/>
                  <a:cs typeface="Arial" charset="0"/>
                </a:defRPr>
              </a:lvl9pPr>
            </a:lstStyle>
            <a:p>
              <a:pPr algn="r">
                <a:buClr>
                  <a:srgbClr val="83725B"/>
                </a:buClr>
              </a:pPr>
              <a:r>
                <a:rPr lang="en-ZA" sz="1200" dirty="0">
                  <a:solidFill>
                    <a:srgbClr val="808080"/>
                  </a:solidFill>
                </a:rPr>
                <a:t>ILLUSTRATIVE</a:t>
              </a:r>
            </a:p>
          </p:txBody>
        </p:sp>
        <p:cxnSp>
          <p:nvCxnSpPr>
            <p:cNvPr id="1120" name="AutoShape 96" hidden="1"/>
            <p:cNvCxnSpPr>
              <a:cxnSpLocks noChangeShapeType="1"/>
              <a:stCxn id="1119" idx="2"/>
              <a:endCxn id="1119" idx="4"/>
            </p:cNvCxnSpPr>
            <p:nvPr/>
          </p:nvCxnSpPr>
          <p:spPr bwMode="auto">
            <a:xfrm>
              <a:off x="4863" y="639"/>
              <a:ext cx="0" cy="136"/>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sp>
        <p:nvSpPr>
          <p:cNvPr id="1123" name="doc id" hidden="1"/>
          <p:cNvSpPr>
            <a:spLocks noChangeArrowheads="1"/>
          </p:cNvSpPr>
          <p:nvPr>
            <p:custDataLst>
              <p:tags r:id="rId25"/>
            </p:custDataLst>
          </p:nvPr>
        </p:nvSpPr>
        <p:spPr bwMode="auto">
          <a:xfrm>
            <a:off x="8010527" y="47628"/>
            <a:ext cx="995363"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895350">
              <a:defRPr>
                <a:solidFill>
                  <a:schemeClr val="tx1"/>
                </a:solidFill>
                <a:latin typeface="Arial" charset="0"/>
                <a:cs typeface="Arial" charset="0"/>
              </a:defRPr>
            </a:lvl1pPr>
            <a:lvl2pPr marL="447675" defTabSz="895350">
              <a:defRPr>
                <a:solidFill>
                  <a:schemeClr val="tx1"/>
                </a:solidFill>
                <a:latin typeface="Arial" charset="0"/>
                <a:cs typeface="Arial" charset="0"/>
              </a:defRPr>
            </a:lvl2pPr>
            <a:lvl3pPr marL="895350" defTabSz="895350">
              <a:defRPr>
                <a:solidFill>
                  <a:schemeClr val="tx1"/>
                </a:solidFill>
                <a:latin typeface="Arial" charset="0"/>
                <a:cs typeface="Arial" charset="0"/>
              </a:defRPr>
            </a:lvl3pPr>
            <a:lvl4pPr marL="1344613" defTabSz="895350">
              <a:defRPr>
                <a:solidFill>
                  <a:schemeClr val="tx1"/>
                </a:solidFill>
                <a:latin typeface="Arial" charset="0"/>
                <a:cs typeface="Arial" charset="0"/>
              </a:defRPr>
            </a:lvl4pPr>
            <a:lvl5pPr marL="1792288" defTabSz="895350">
              <a:defRPr>
                <a:solidFill>
                  <a:schemeClr val="tx1"/>
                </a:solidFill>
                <a:latin typeface="Arial" charset="0"/>
                <a:cs typeface="Arial" charset="0"/>
              </a:defRPr>
            </a:lvl5pPr>
            <a:lvl6pPr marL="2249488" defTabSz="895350" fontAlgn="base">
              <a:spcBef>
                <a:spcPct val="0"/>
              </a:spcBef>
              <a:spcAft>
                <a:spcPct val="0"/>
              </a:spcAft>
              <a:defRPr>
                <a:solidFill>
                  <a:schemeClr val="tx1"/>
                </a:solidFill>
                <a:latin typeface="Arial" charset="0"/>
                <a:cs typeface="Arial" charset="0"/>
              </a:defRPr>
            </a:lvl6pPr>
            <a:lvl7pPr marL="2706688" defTabSz="895350" fontAlgn="base">
              <a:spcBef>
                <a:spcPct val="0"/>
              </a:spcBef>
              <a:spcAft>
                <a:spcPct val="0"/>
              </a:spcAft>
              <a:defRPr>
                <a:solidFill>
                  <a:schemeClr val="tx1"/>
                </a:solidFill>
                <a:latin typeface="Arial" charset="0"/>
                <a:cs typeface="Arial" charset="0"/>
              </a:defRPr>
            </a:lvl7pPr>
            <a:lvl8pPr marL="3163888" defTabSz="895350" fontAlgn="base">
              <a:spcBef>
                <a:spcPct val="0"/>
              </a:spcBef>
              <a:spcAft>
                <a:spcPct val="0"/>
              </a:spcAft>
              <a:defRPr>
                <a:solidFill>
                  <a:schemeClr val="tx1"/>
                </a:solidFill>
                <a:latin typeface="Arial" charset="0"/>
                <a:cs typeface="Arial" charset="0"/>
              </a:defRPr>
            </a:lvl8pPr>
            <a:lvl9pPr marL="3621088" defTabSz="895350" fontAlgn="base">
              <a:spcBef>
                <a:spcPct val="0"/>
              </a:spcBef>
              <a:spcAft>
                <a:spcPct val="0"/>
              </a:spcAft>
              <a:defRPr>
                <a:solidFill>
                  <a:schemeClr val="tx1"/>
                </a:solidFill>
                <a:latin typeface="Arial" charset="0"/>
                <a:cs typeface="Arial" charset="0"/>
              </a:defRPr>
            </a:lvl9pPr>
          </a:lstStyle>
          <a:p>
            <a:pPr algn="r"/>
            <a:r>
              <a:rPr lang="cs-CZ" sz="800" dirty="0">
                <a:solidFill>
                  <a:srgbClr val="000000"/>
                </a:solidFill>
              </a:rPr>
              <a:t>TVM-AAA123-20091218-</a:t>
            </a:r>
          </a:p>
        </p:txBody>
      </p:sp>
      <p:grpSp>
        <p:nvGrpSpPr>
          <p:cNvPr id="1126" name="ACET" hidden="1"/>
          <p:cNvGrpSpPr>
            <a:grpSpLocks/>
          </p:cNvGrpSpPr>
          <p:nvPr>
            <p:custDataLst>
              <p:tags r:id="rId26"/>
            </p:custDataLst>
          </p:nvPr>
        </p:nvGrpSpPr>
        <p:grpSpPr bwMode="auto">
          <a:xfrm>
            <a:off x="1452565" y="1320799"/>
            <a:ext cx="4264025" cy="520700"/>
            <a:chOff x="915" y="702"/>
            <a:chExt cx="2686" cy="328"/>
          </a:xfrm>
        </p:grpSpPr>
        <p:cxnSp>
          <p:nvCxnSpPr>
            <p:cNvPr id="1127" name="AutoShape 103" hidden="1"/>
            <p:cNvCxnSpPr>
              <a:cxnSpLocks noChangeShapeType="1"/>
              <a:stCxn id="1128" idx="4"/>
              <a:endCxn id="1128" idx="6"/>
            </p:cNvCxnSpPr>
            <p:nvPr/>
          </p:nvCxnSpPr>
          <p:spPr bwMode="auto">
            <a:xfrm>
              <a:off x="915" y="1030"/>
              <a:ext cx="2686" cy="0"/>
            </a:xfrm>
            <a:prstGeom prst="straightConnector1">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28" name="AutoShape 104" hidden="1"/>
            <p:cNvSpPr>
              <a:spLocks noChangeArrowheads="1"/>
            </p:cNvSpPr>
            <p:nvPr/>
          </p:nvSpPr>
          <p:spPr bwMode="auto">
            <a:xfrm>
              <a:off x="915" y="702"/>
              <a:ext cx="2686" cy="328"/>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ZA" b="1" dirty="0">
                  <a:solidFill>
                    <a:srgbClr val="003896"/>
                  </a:solidFill>
                </a:rPr>
                <a:t>Title</a:t>
              </a:r>
            </a:p>
            <a:p>
              <a:r>
                <a:rPr lang="en-ZA" dirty="0">
                  <a:solidFill>
                    <a:srgbClr val="808080"/>
                  </a:solidFill>
                </a:rPr>
                <a:t>Unit of measure</a:t>
              </a:r>
            </a:p>
          </p:txBody>
        </p:sp>
      </p:grpSp>
      <p:sp>
        <p:nvSpPr>
          <p:cNvPr id="1129" name="Working Draft" hidden="1"/>
          <p:cNvSpPr txBox="1">
            <a:spLocks noChangeArrowheads="1"/>
          </p:cNvSpPr>
          <p:nvPr>
            <p:custDataLst>
              <p:tags r:id="rId27"/>
            </p:custDataLst>
          </p:nvPr>
        </p:nvSpPr>
        <p:spPr bwMode="auto">
          <a:xfrm rot="5400000">
            <a:off x="7984865" y="1932919"/>
            <a:ext cx="2188100"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600" dirty="0">
                <a:solidFill>
                  <a:srgbClr val="003896"/>
                </a:solidFill>
              </a:rPr>
              <a:t>Last Modified 2015/03/15 10:53 PM South Africa Standard Time</a:t>
            </a:r>
            <a:endParaRPr lang="en-ZA" dirty="0">
              <a:solidFill>
                <a:srgbClr val="003896"/>
              </a:solidFill>
            </a:endParaRPr>
          </a:p>
        </p:txBody>
      </p:sp>
      <p:sp>
        <p:nvSpPr>
          <p:cNvPr id="1130" name="Printed" hidden="1"/>
          <p:cNvSpPr txBox="1">
            <a:spLocks noChangeArrowheads="1"/>
          </p:cNvSpPr>
          <p:nvPr>
            <p:custDataLst>
              <p:tags r:id="rId28"/>
            </p:custDataLst>
          </p:nvPr>
        </p:nvSpPr>
        <p:spPr bwMode="auto">
          <a:xfrm rot="5400000">
            <a:off x="8092266" y="4461542"/>
            <a:ext cx="1973297"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600" dirty="0">
                <a:solidFill>
                  <a:srgbClr val="003896"/>
                </a:solidFill>
              </a:rPr>
              <a:t>Printed 2015/03/15 10:40 PM South Africa Standard Time</a:t>
            </a:r>
            <a:endParaRPr lang="en-ZA" dirty="0">
              <a:solidFill>
                <a:srgbClr val="003896"/>
              </a:solidFill>
            </a:endParaRPr>
          </a:p>
        </p:txBody>
      </p:sp>
      <p:pic>
        <p:nvPicPr>
          <p:cNvPr id="1164" name="Picture 140"/>
          <p:cNvPicPr>
            <a:picLocks noChangeArrowheads="1"/>
          </p:cNvPicPr>
          <p:nvPr>
            <p:custDataLst>
              <p:tags r:id="rId29"/>
            </p:custDataLst>
          </p:nvPr>
        </p:nvPicPr>
        <p:blipFill>
          <a:blip r:embed="rId47">
            <a:extLst>
              <a:ext uri="{28A0092B-C50C-407E-A947-70E740481C1C}">
                <a14:useLocalDpi xmlns:a14="http://schemas.microsoft.com/office/drawing/2010/main" val="0"/>
              </a:ext>
            </a:extLst>
          </a:blip>
          <a:srcRect/>
          <a:stretch>
            <a:fillRect/>
          </a:stretch>
        </p:blipFill>
        <p:spPr bwMode="auto">
          <a:xfrm>
            <a:off x="7662863" y="341315"/>
            <a:ext cx="1173162" cy="2952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2881166"/>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ransition spd="slow">
    <p:fade/>
  </p:transition>
  <p:hf sldNum="0" hdr="0" ftr="0" dt="0"/>
  <p:txStyles>
    <p:titleStyle>
      <a:lvl1pPr algn="l" rtl="0" fontAlgn="base">
        <a:lnSpc>
          <a:spcPct val="85000"/>
        </a:lnSpc>
        <a:spcBef>
          <a:spcPct val="0"/>
        </a:spcBef>
        <a:spcAft>
          <a:spcPct val="0"/>
        </a:spcAft>
        <a:defRPr sz="2400">
          <a:solidFill>
            <a:schemeClr val="bg1"/>
          </a:solidFill>
          <a:latin typeface="+mj-lt"/>
          <a:ea typeface="+mj-ea"/>
          <a:cs typeface="+mj-cs"/>
        </a:defRPr>
      </a:lvl1pPr>
      <a:lvl2pPr algn="l" rtl="0" fontAlgn="base">
        <a:lnSpc>
          <a:spcPct val="85000"/>
        </a:lnSpc>
        <a:spcBef>
          <a:spcPct val="0"/>
        </a:spcBef>
        <a:spcAft>
          <a:spcPct val="0"/>
        </a:spcAft>
        <a:defRPr sz="2400">
          <a:solidFill>
            <a:schemeClr val="bg1"/>
          </a:solidFill>
          <a:latin typeface="Arial" charset="0"/>
          <a:cs typeface="Arial" charset="0"/>
        </a:defRPr>
      </a:lvl2pPr>
      <a:lvl3pPr algn="l" rtl="0" fontAlgn="base">
        <a:lnSpc>
          <a:spcPct val="85000"/>
        </a:lnSpc>
        <a:spcBef>
          <a:spcPct val="0"/>
        </a:spcBef>
        <a:spcAft>
          <a:spcPct val="0"/>
        </a:spcAft>
        <a:defRPr sz="2400">
          <a:solidFill>
            <a:schemeClr val="bg1"/>
          </a:solidFill>
          <a:latin typeface="Arial" charset="0"/>
          <a:cs typeface="Arial" charset="0"/>
        </a:defRPr>
      </a:lvl3pPr>
      <a:lvl4pPr algn="l" rtl="0" fontAlgn="base">
        <a:lnSpc>
          <a:spcPct val="85000"/>
        </a:lnSpc>
        <a:spcBef>
          <a:spcPct val="0"/>
        </a:spcBef>
        <a:spcAft>
          <a:spcPct val="0"/>
        </a:spcAft>
        <a:defRPr sz="2400">
          <a:solidFill>
            <a:schemeClr val="bg1"/>
          </a:solidFill>
          <a:latin typeface="Arial" charset="0"/>
          <a:cs typeface="Arial" charset="0"/>
        </a:defRPr>
      </a:lvl4pPr>
      <a:lvl5pPr algn="l" rtl="0" fontAlgn="base">
        <a:lnSpc>
          <a:spcPct val="85000"/>
        </a:lnSpc>
        <a:spcBef>
          <a:spcPct val="0"/>
        </a:spcBef>
        <a:spcAft>
          <a:spcPct val="0"/>
        </a:spcAft>
        <a:defRPr sz="2400">
          <a:solidFill>
            <a:schemeClr val="bg1"/>
          </a:solidFill>
          <a:latin typeface="Arial" charset="0"/>
          <a:cs typeface="Arial" charset="0"/>
        </a:defRPr>
      </a:lvl5pPr>
      <a:lvl6pPr marL="457104" algn="l" rtl="0" fontAlgn="base">
        <a:lnSpc>
          <a:spcPct val="85000"/>
        </a:lnSpc>
        <a:spcBef>
          <a:spcPct val="0"/>
        </a:spcBef>
        <a:spcAft>
          <a:spcPct val="0"/>
        </a:spcAft>
        <a:defRPr sz="2400">
          <a:solidFill>
            <a:schemeClr val="bg1"/>
          </a:solidFill>
          <a:latin typeface="Arial" charset="0"/>
          <a:cs typeface="Arial" charset="0"/>
        </a:defRPr>
      </a:lvl6pPr>
      <a:lvl7pPr marL="914206" algn="l" rtl="0" fontAlgn="base">
        <a:lnSpc>
          <a:spcPct val="85000"/>
        </a:lnSpc>
        <a:spcBef>
          <a:spcPct val="0"/>
        </a:spcBef>
        <a:spcAft>
          <a:spcPct val="0"/>
        </a:spcAft>
        <a:defRPr sz="2400">
          <a:solidFill>
            <a:schemeClr val="bg1"/>
          </a:solidFill>
          <a:latin typeface="Arial" charset="0"/>
          <a:cs typeface="Arial" charset="0"/>
        </a:defRPr>
      </a:lvl7pPr>
      <a:lvl8pPr marL="1371310" algn="l" rtl="0" fontAlgn="base">
        <a:lnSpc>
          <a:spcPct val="85000"/>
        </a:lnSpc>
        <a:spcBef>
          <a:spcPct val="0"/>
        </a:spcBef>
        <a:spcAft>
          <a:spcPct val="0"/>
        </a:spcAft>
        <a:defRPr sz="2400">
          <a:solidFill>
            <a:schemeClr val="bg1"/>
          </a:solidFill>
          <a:latin typeface="Arial" charset="0"/>
          <a:cs typeface="Arial" charset="0"/>
        </a:defRPr>
      </a:lvl8pPr>
      <a:lvl9pPr marL="1828412" algn="l" rtl="0" fontAlgn="base">
        <a:lnSpc>
          <a:spcPct val="85000"/>
        </a:lnSpc>
        <a:spcBef>
          <a:spcPct val="0"/>
        </a:spcBef>
        <a:spcAft>
          <a:spcPct val="0"/>
        </a:spcAft>
        <a:defRPr sz="2400">
          <a:solidFill>
            <a:schemeClr val="bg1"/>
          </a:solidFill>
          <a:latin typeface="Arial" charset="0"/>
          <a:cs typeface="Arial" charset="0"/>
        </a:defRPr>
      </a:lvl9pPr>
    </p:titleStyle>
    <p:bodyStyle>
      <a:lvl1pPr algn="l" rtl="0" fontAlgn="base">
        <a:spcBef>
          <a:spcPct val="0"/>
        </a:spcBef>
        <a:spcAft>
          <a:spcPct val="0"/>
        </a:spcAft>
        <a:buClr>
          <a:srgbClr val="8C7F6D"/>
        </a:buClr>
        <a:defRPr sz="1600">
          <a:solidFill>
            <a:srgbClr val="003896"/>
          </a:solidFill>
          <a:latin typeface="+mn-lt"/>
          <a:ea typeface="+mn-ea"/>
          <a:cs typeface="+mn-cs"/>
        </a:defRPr>
      </a:lvl1pPr>
      <a:lvl2pPr marL="147607" indent="-146019" algn="l" rtl="0" fontAlgn="base">
        <a:spcBef>
          <a:spcPct val="0"/>
        </a:spcBef>
        <a:spcAft>
          <a:spcPct val="0"/>
        </a:spcAft>
        <a:buClr>
          <a:srgbClr val="8C7F6D"/>
        </a:buClr>
        <a:buSzPct val="125000"/>
        <a:buChar char="•"/>
        <a:defRPr sz="1600">
          <a:solidFill>
            <a:srgbClr val="003896"/>
          </a:solidFill>
          <a:latin typeface="+mn-lt"/>
          <a:cs typeface="+mn-cs"/>
        </a:defRPr>
      </a:lvl2pPr>
      <a:lvl3pPr marL="357112" indent="-207919" algn="l" rtl="0" fontAlgn="base">
        <a:spcBef>
          <a:spcPct val="0"/>
        </a:spcBef>
        <a:spcAft>
          <a:spcPct val="0"/>
        </a:spcAft>
        <a:buClr>
          <a:srgbClr val="8C7F6D"/>
        </a:buClr>
        <a:buSzPct val="125000"/>
        <a:buFont typeface="Arial" charset="0"/>
        <a:buChar char="–"/>
        <a:defRPr sz="1600">
          <a:solidFill>
            <a:srgbClr val="003896"/>
          </a:solidFill>
          <a:latin typeface="+mn-lt"/>
          <a:cs typeface="+mn-cs"/>
        </a:defRPr>
      </a:lvl3pPr>
      <a:lvl4pPr marL="480911" indent="-122213" algn="l" rtl="0" fontAlgn="base">
        <a:spcBef>
          <a:spcPct val="0"/>
        </a:spcBef>
        <a:spcAft>
          <a:spcPct val="0"/>
        </a:spcAft>
        <a:buClr>
          <a:srgbClr val="8C7F6D"/>
        </a:buClr>
        <a:buChar char="•"/>
        <a:defRPr sz="1600">
          <a:solidFill>
            <a:srgbClr val="003896"/>
          </a:solidFill>
          <a:latin typeface="+mn-lt"/>
          <a:cs typeface="+mn-cs"/>
        </a:defRPr>
      </a:lvl4pPr>
      <a:lvl5pPr marL="657086" indent="-174589" algn="l" rtl="0" fontAlgn="base">
        <a:spcBef>
          <a:spcPct val="0"/>
        </a:spcBef>
        <a:spcAft>
          <a:spcPct val="0"/>
        </a:spcAft>
        <a:buClr>
          <a:srgbClr val="8C7F6D"/>
        </a:buClr>
        <a:buFont typeface="Arial" charset="0"/>
        <a:buChar char="–"/>
        <a:defRPr sz="1600">
          <a:solidFill>
            <a:srgbClr val="003896"/>
          </a:solidFill>
          <a:latin typeface="+mn-lt"/>
          <a:cs typeface="+mn-cs"/>
        </a:defRPr>
      </a:lvl5pPr>
      <a:lvl6pPr marL="1114189" indent="-174589" algn="l" rtl="0" fontAlgn="base">
        <a:spcBef>
          <a:spcPct val="0"/>
        </a:spcBef>
        <a:spcAft>
          <a:spcPct val="0"/>
        </a:spcAft>
        <a:buClr>
          <a:srgbClr val="8C7F6D"/>
        </a:buClr>
        <a:buFont typeface="Arial" charset="0"/>
        <a:buChar char="–"/>
        <a:defRPr sz="1600">
          <a:solidFill>
            <a:srgbClr val="003896"/>
          </a:solidFill>
          <a:latin typeface="+mn-lt"/>
          <a:cs typeface="+mn-cs"/>
        </a:defRPr>
      </a:lvl6pPr>
      <a:lvl7pPr marL="1571293" indent="-174589" algn="l" rtl="0" fontAlgn="base">
        <a:spcBef>
          <a:spcPct val="0"/>
        </a:spcBef>
        <a:spcAft>
          <a:spcPct val="0"/>
        </a:spcAft>
        <a:buClr>
          <a:srgbClr val="8C7F6D"/>
        </a:buClr>
        <a:buFont typeface="Arial" charset="0"/>
        <a:buChar char="–"/>
        <a:defRPr sz="1600">
          <a:solidFill>
            <a:srgbClr val="003896"/>
          </a:solidFill>
          <a:latin typeface="+mn-lt"/>
          <a:cs typeface="+mn-cs"/>
        </a:defRPr>
      </a:lvl7pPr>
      <a:lvl8pPr marL="2028395" indent="-174589" algn="l" rtl="0" fontAlgn="base">
        <a:spcBef>
          <a:spcPct val="0"/>
        </a:spcBef>
        <a:spcAft>
          <a:spcPct val="0"/>
        </a:spcAft>
        <a:buClr>
          <a:srgbClr val="8C7F6D"/>
        </a:buClr>
        <a:buFont typeface="Arial" charset="0"/>
        <a:buChar char="–"/>
        <a:defRPr sz="1600">
          <a:solidFill>
            <a:srgbClr val="003896"/>
          </a:solidFill>
          <a:latin typeface="+mn-lt"/>
          <a:cs typeface="+mn-cs"/>
        </a:defRPr>
      </a:lvl8pPr>
      <a:lvl9pPr marL="2485499" indent="-174589" algn="l" rtl="0" fontAlgn="base">
        <a:spcBef>
          <a:spcPct val="0"/>
        </a:spcBef>
        <a:spcAft>
          <a:spcPct val="0"/>
        </a:spcAft>
        <a:buClr>
          <a:srgbClr val="8C7F6D"/>
        </a:buClr>
        <a:buFont typeface="Arial" charset="0"/>
        <a:buChar char="–"/>
        <a:defRPr sz="1600">
          <a:solidFill>
            <a:srgbClr val="003896"/>
          </a:solidFill>
          <a:latin typeface="+mn-lt"/>
          <a:cs typeface="+mn-cs"/>
        </a:defRPr>
      </a:lvl9pPr>
    </p:bodyStyle>
    <p:otherStyle>
      <a:defPPr>
        <a:defRPr lang="en-US"/>
      </a:defPPr>
      <a:lvl1pPr marL="0" algn="l" defTabSz="914206" rtl="0" eaLnBrk="1" latinLnBrk="0" hangingPunct="1">
        <a:defRPr sz="1800" kern="1200">
          <a:solidFill>
            <a:schemeClr val="tx1"/>
          </a:solidFill>
          <a:latin typeface="+mn-lt"/>
          <a:ea typeface="+mn-ea"/>
          <a:cs typeface="+mn-cs"/>
        </a:defRPr>
      </a:lvl1pPr>
      <a:lvl2pPr marL="457104" algn="l" defTabSz="914206" rtl="0" eaLnBrk="1" latinLnBrk="0" hangingPunct="1">
        <a:defRPr sz="1800" kern="1200">
          <a:solidFill>
            <a:schemeClr val="tx1"/>
          </a:solidFill>
          <a:latin typeface="+mn-lt"/>
          <a:ea typeface="+mn-ea"/>
          <a:cs typeface="+mn-cs"/>
        </a:defRPr>
      </a:lvl2pPr>
      <a:lvl3pPr marL="914206" algn="l" defTabSz="914206" rtl="0" eaLnBrk="1" latinLnBrk="0" hangingPunct="1">
        <a:defRPr sz="1800" kern="1200">
          <a:solidFill>
            <a:schemeClr val="tx1"/>
          </a:solidFill>
          <a:latin typeface="+mn-lt"/>
          <a:ea typeface="+mn-ea"/>
          <a:cs typeface="+mn-cs"/>
        </a:defRPr>
      </a:lvl3pPr>
      <a:lvl4pPr marL="1371310" algn="l" defTabSz="914206" rtl="0" eaLnBrk="1" latinLnBrk="0" hangingPunct="1">
        <a:defRPr sz="1800" kern="1200">
          <a:solidFill>
            <a:schemeClr val="tx1"/>
          </a:solidFill>
          <a:latin typeface="+mn-lt"/>
          <a:ea typeface="+mn-ea"/>
          <a:cs typeface="+mn-cs"/>
        </a:defRPr>
      </a:lvl4pPr>
      <a:lvl5pPr marL="1828412" algn="l" defTabSz="914206" rtl="0" eaLnBrk="1" latinLnBrk="0" hangingPunct="1">
        <a:defRPr sz="1800" kern="1200">
          <a:solidFill>
            <a:schemeClr val="tx1"/>
          </a:solidFill>
          <a:latin typeface="+mn-lt"/>
          <a:ea typeface="+mn-ea"/>
          <a:cs typeface="+mn-cs"/>
        </a:defRPr>
      </a:lvl5pPr>
      <a:lvl6pPr marL="2285516" algn="l" defTabSz="914206" rtl="0" eaLnBrk="1" latinLnBrk="0" hangingPunct="1">
        <a:defRPr sz="1800" kern="1200">
          <a:solidFill>
            <a:schemeClr val="tx1"/>
          </a:solidFill>
          <a:latin typeface="+mn-lt"/>
          <a:ea typeface="+mn-ea"/>
          <a:cs typeface="+mn-cs"/>
        </a:defRPr>
      </a:lvl6pPr>
      <a:lvl7pPr marL="2742618" algn="l" defTabSz="914206" rtl="0" eaLnBrk="1" latinLnBrk="0" hangingPunct="1">
        <a:defRPr sz="1800" kern="1200">
          <a:solidFill>
            <a:schemeClr val="tx1"/>
          </a:solidFill>
          <a:latin typeface="+mn-lt"/>
          <a:ea typeface="+mn-ea"/>
          <a:cs typeface="+mn-cs"/>
        </a:defRPr>
      </a:lvl7pPr>
      <a:lvl8pPr marL="3199722" algn="l" defTabSz="914206" rtl="0" eaLnBrk="1" latinLnBrk="0" hangingPunct="1">
        <a:defRPr sz="1800" kern="1200">
          <a:solidFill>
            <a:schemeClr val="tx1"/>
          </a:solidFill>
          <a:latin typeface="+mn-lt"/>
          <a:ea typeface="+mn-ea"/>
          <a:cs typeface="+mn-cs"/>
        </a:defRPr>
      </a:lvl8pPr>
      <a:lvl9pPr marL="3656825" algn="l" defTabSz="914206"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8"/>
            </p:custDataLst>
            <p:extLst>
              <p:ext uri="{D42A27DB-BD31-4B8C-83A1-F6EECF244321}">
                <p14:modId xmlns:p14="http://schemas.microsoft.com/office/powerpoint/2010/main" val="1189047287"/>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88510" name="think-cell Slide" r:id="rId24" imgW="270" imgH="270" progId="TCLayout.ActiveDocument.1">
                  <p:embed/>
                </p:oleObj>
              </mc:Choice>
              <mc:Fallback>
                <p:oleObj name="think-cell Slide" r:id="rId24" imgW="270" imgH="270" progId="TCLayout.ActiveDocument.1">
                  <p:embed/>
                  <p:pic>
                    <p:nvPicPr>
                      <p:cNvPr id="0" name=""/>
                      <p:cNvPicPr/>
                      <p:nvPr/>
                    </p:nvPicPr>
                    <p:blipFill>
                      <a:blip r:embed="rId25"/>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ltGray">
          <a:xfrm>
            <a:off x="0" y="0"/>
            <a:ext cx="7591426"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gray">
          <a:xfrm>
            <a:off x="7662863" y="34131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3" name="doc id"/>
          <p:cNvSpPr>
            <a:spLocks noChangeArrowheads="1"/>
          </p:cNvSpPr>
          <p:nvPr/>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
        <p:nvSpPr>
          <p:cNvPr id="1034" name="Working Draft" hidden="1"/>
          <p:cNvSpPr txBox="1">
            <a:spLocks noChangeArrowheads="1"/>
          </p:cNvSpPr>
          <p:nvPr/>
        </p:nvSpPr>
        <p:spPr bwMode="gray">
          <a:xfrm rot="5400000">
            <a:off x="7978677" y="1980947"/>
            <a:ext cx="2188100"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Last Modified 2015/03/15 10:53 PM South Africa Standard Time</a:t>
            </a:r>
            <a:endParaRPr lang="en-US" dirty="0">
              <a:solidFill>
                <a:srgbClr val="003896"/>
              </a:solidFill>
              <a:latin typeface="Arial"/>
            </a:endParaRPr>
          </a:p>
        </p:txBody>
      </p:sp>
      <p:sp>
        <p:nvSpPr>
          <p:cNvPr id="1035" name="Printed" hidden="1"/>
          <p:cNvSpPr txBox="1">
            <a:spLocks noChangeArrowheads="1"/>
          </p:cNvSpPr>
          <p:nvPr/>
        </p:nvSpPr>
        <p:spPr bwMode="gray">
          <a:xfrm rot="5400000">
            <a:off x="8066040" y="4197987"/>
            <a:ext cx="2013378" cy="94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Printed 2015/03/15 10:40 PM South Africa Standard Time</a:t>
            </a:r>
            <a:endParaRPr lang="en-US" dirty="0">
              <a:solidFill>
                <a:srgbClr val="003896"/>
              </a:solidFill>
              <a:latin typeface="Arial"/>
            </a:endParaRPr>
          </a:p>
        </p:txBody>
      </p:sp>
      <p:sp>
        <p:nvSpPr>
          <p:cNvPr id="1036" name="Rectangle 286"/>
          <p:cNvSpPr>
            <a:spLocks noGrp="1" noChangeArrowheads="1"/>
          </p:cNvSpPr>
          <p:nvPr>
            <p:ph type="body" idx="1"/>
          </p:nvPr>
        </p:nvSpPr>
        <p:spPr bwMode="gray">
          <a:xfrm>
            <a:off x="1482156" y="2685377"/>
            <a:ext cx="4389768" cy="125611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9"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gray">
          <a:xfrm>
            <a:off x="122239" y="27536"/>
            <a:ext cx="749132"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gray">
          <a:xfrm>
            <a:off x="122239"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gray">
          <a:xfrm>
            <a:off x="122239" y="6400656"/>
            <a:ext cx="8555037" cy="364445"/>
            <a:chOff x="75" y="3925"/>
            <a:chExt cx="5385" cy="225"/>
          </a:xfrm>
        </p:grpSpPr>
        <p:sp>
          <p:nvSpPr>
            <p:cNvPr id="13" name="McK 4. Footnote"/>
            <p:cNvSpPr txBox="1">
              <a:spLocks noChangeArrowheads="1"/>
            </p:cNvSpPr>
            <p:nvPr/>
          </p:nvSpPr>
          <p:spPr bwMode="gray">
            <a:xfrm>
              <a:off x="75" y="3925"/>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gray">
            <a:xfrm>
              <a:off x="75" y="4053"/>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535" indent="-609535" defTabSz="913429"/>
              <a:r>
                <a:rPr lang="en-US" sz="1000" dirty="0">
                  <a:solidFill>
                    <a:srgbClr val="003896"/>
                  </a:solidFill>
                  <a:latin typeface="Arial"/>
                </a:rPr>
                <a:t>Source: Source</a:t>
              </a:r>
            </a:p>
          </p:txBody>
        </p:sp>
      </p:grpSp>
      <p:grpSp>
        <p:nvGrpSpPr>
          <p:cNvPr id="15" name="ACET" hidden="1"/>
          <p:cNvGrpSpPr>
            <a:grpSpLocks/>
          </p:cNvGrpSpPr>
          <p:nvPr/>
        </p:nvGrpSpPr>
        <p:grpSpPr bwMode="gray">
          <a:xfrm>
            <a:off x="1482156" y="2037234"/>
            <a:ext cx="4350892" cy="518318"/>
            <a:chOff x="915" y="710"/>
            <a:chExt cx="2686" cy="320"/>
          </a:xfrm>
        </p:grpSpPr>
        <p:cxnSp>
          <p:nvCxnSpPr>
            <p:cNvPr id="16" name="AutoShape 249"/>
            <p:cNvCxnSpPr>
              <a:cxnSpLocks noChangeShapeType="1"/>
              <a:stCxn id="17" idx="4"/>
              <a:endCxn id="17" idx="6"/>
            </p:cNvCxnSpPr>
            <p:nvPr/>
          </p:nvCxnSpPr>
          <p:spPr bwMode="gray">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gray">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sp>
        <p:nvSpPr>
          <p:cNvPr id="22" name="Slide Number"/>
          <p:cNvSpPr txBox="1">
            <a:spLocks/>
          </p:cNvSpPr>
          <p:nvPr/>
        </p:nvSpPr>
        <p:spPr bwMode="gray">
          <a:xfrm>
            <a:off x="8903028" y="6609591"/>
            <a:ext cx="160294" cy="157014"/>
          </a:xfrm>
          <a:prstGeom prst="rect">
            <a:avLst/>
          </a:prstGeom>
        </p:spPr>
        <p:txBody>
          <a:bodyPr vert="horz" wrap="none" lIns="0" tIns="0" rIns="0" bIns="0" rtlCol="0" anchor="ctr">
            <a:spAutoFit/>
          </a:bodyPr>
          <a:lstStyle>
            <a:defPPr>
              <a:defRPr lang="en-US"/>
            </a:defPPr>
            <a:lvl1pPr>
              <a:defRPr sz="1000" baseline="0">
                <a:latin typeface="+mn-lt"/>
              </a:defRPr>
            </a:lvl1pPr>
          </a:lstStyle>
          <a:p>
            <a:pPr algn="r"/>
            <a:fld id="{42C328C1-A84F-4A39-A664-DBA00541A8C6}" type="slidenum">
              <a:rPr lang="en-US" b="1" smtClean="0">
                <a:solidFill>
                  <a:srgbClr val="83725B"/>
                </a:solidFill>
              </a:rPr>
              <a:pPr algn="r"/>
              <a:t>‹#›</a:t>
            </a:fld>
            <a:endParaRPr lang="en-US" b="1" dirty="0">
              <a:solidFill>
                <a:srgbClr val="83725B"/>
              </a:solidFill>
            </a:endParaRPr>
          </a:p>
        </p:txBody>
      </p:sp>
      <p:grpSp>
        <p:nvGrpSpPr>
          <p:cNvPr id="27" name="LegendBoxes" hidden="1"/>
          <p:cNvGrpSpPr>
            <a:grpSpLocks/>
          </p:cNvGrpSpPr>
          <p:nvPr/>
        </p:nvGrpSpPr>
        <p:grpSpPr bwMode="gray">
          <a:xfrm>
            <a:off x="8094594" y="1048052"/>
            <a:ext cx="774700" cy="1001714"/>
            <a:chOff x="4936" y="176"/>
            <a:chExt cx="488" cy="631"/>
          </a:xfrm>
        </p:grpSpPr>
        <p:sp>
          <p:nvSpPr>
            <p:cNvPr id="28" name="Legend1"/>
            <p:cNvSpPr>
              <a:spLocks noChangeArrowheads="1"/>
            </p:cNvSpPr>
            <p:nvPr/>
          </p:nvSpPr>
          <p:spPr bwMode="gray">
            <a:xfrm>
              <a:off x="5096"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29" name="LegendRectangle1"/>
            <p:cNvSpPr>
              <a:spLocks noChangeArrowheads="1"/>
            </p:cNvSpPr>
            <p:nvPr/>
          </p:nvSpPr>
          <p:spPr bwMode="gray">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0" name="Legend2"/>
            <p:cNvSpPr>
              <a:spLocks noChangeArrowheads="1"/>
            </p:cNvSpPr>
            <p:nvPr/>
          </p:nvSpPr>
          <p:spPr bwMode="gray">
            <a:xfrm>
              <a:off x="5096" y="34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1" name="LegendRectangle2"/>
            <p:cNvSpPr>
              <a:spLocks noChangeArrowheads="1"/>
            </p:cNvSpPr>
            <p:nvPr/>
          </p:nvSpPr>
          <p:spPr bwMode="gray">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2" name="Legend3"/>
            <p:cNvSpPr>
              <a:spLocks noChangeArrowheads="1"/>
            </p:cNvSpPr>
            <p:nvPr/>
          </p:nvSpPr>
          <p:spPr bwMode="gray">
            <a:xfrm>
              <a:off x="5096" y="517"/>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3" name="LegendRectangle3"/>
            <p:cNvSpPr>
              <a:spLocks noChangeArrowheads="1"/>
            </p:cNvSpPr>
            <p:nvPr/>
          </p:nvSpPr>
          <p:spPr bwMode="gray">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4" name="Legend4"/>
            <p:cNvSpPr>
              <a:spLocks noChangeArrowheads="1"/>
            </p:cNvSpPr>
            <p:nvPr/>
          </p:nvSpPr>
          <p:spPr bwMode="gray">
            <a:xfrm>
              <a:off x="5096" y="688"/>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5" name="LegendRectangle4"/>
            <p:cNvSpPr>
              <a:spLocks noChangeArrowheads="1"/>
            </p:cNvSpPr>
            <p:nvPr/>
          </p:nvSpPr>
          <p:spPr bwMode="gray">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36" name="LegendLines" hidden="1"/>
          <p:cNvGrpSpPr>
            <a:grpSpLocks/>
          </p:cNvGrpSpPr>
          <p:nvPr/>
        </p:nvGrpSpPr>
        <p:grpSpPr bwMode="gray">
          <a:xfrm>
            <a:off x="7786619" y="1048054"/>
            <a:ext cx="1082675" cy="735013"/>
            <a:chOff x="4750" y="176"/>
            <a:chExt cx="682" cy="463"/>
          </a:xfrm>
        </p:grpSpPr>
        <p:sp>
          <p:nvSpPr>
            <p:cNvPr id="37" name="LineLegend1"/>
            <p:cNvSpPr>
              <a:spLocks noChangeShapeType="1"/>
            </p:cNvSpPr>
            <p:nvPr/>
          </p:nvSpPr>
          <p:spPr bwMode="gray">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38" name="LineLegend2"/>
            <p:cNvSpPr>
              <a:spLocks noChangeShapeType="1"/>
            </p:cNvSpPr>
            <p:nvPr/>
          </p:nvSpPr>
          <p:spPr bwMode="gray">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39" name="LineLegend3"/>
            <p:cNvSpPr>
              <a:spLocks noChangeShapeType="1"/>
            </p:cNvSpPr>
            <p:nvPr/>
          </p:nvSpPr>
          <p:spPr bwMode="gray">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40" name="Legend1"/>
            <p:cNvSpPr>
              <a:spLocks noChangeArrowheads="1"/>
            </p:cNvSpPr>
            <p:nvPr/>
          </p:nvSpPr>
          <p:spPr bwMode="gray">
            <a:xfrm>
              <a:off x="5104"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41" name="Legend2"/>
            <p:cNvSpPr>
              <a:spLocks noChangeArrowheads="1"/>
            </p:cNvSpPr>
            <p:nvPr/>
          </p:nvSpPr>
          <p:spPr bwMode="gray">
            <a:xfrm>
              <a:off x="5104" y="344"/>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42" name="Legend3"/>
            <p:cNvSpPr>
              <a:spLocks noChangeArrowheads="1"/>
            </p:cNvSpPr>
            <p:nvPr/>
          </p:nvSpPr>
          <p:spPr bwMode="gray">
            <a:xfrm>
              <a:off x="5104" y="520"/>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grpSp>
      <p:grpSp>
        <p:nvGrpSpPr>
          <p:cNvPr id="43" name="McKSticker" hidden="1"/>
          <p:cNvGrpSpPr/>
          <p:nvPr/>
        </p:nvGrpSpPr>
        <p:grpSpPr bwMode="gray">
          <a:xfrm>
            <a:off x="7764792" y="1048052"/>
            <a:ext cx="1088630" cy="216680"/>
            <a:chOff x="7652146" y="285750"/>
            <a:chExt cx="1088629" cy="216680"/>
          </a:xfrm>
        </p:grpSpPr>
        <p:sp>
          <p:nvSpPr>
            <p:cNvPr id="44" name="StickerRectangle"/>
            <p:cNvSpPr>
              <a:spLocks noChangeArrowheads="1"/>
            </p:cNvSpPr>
            <p:nvPr/>
          </p:nvSpPr>
          <p:spPr bwMode="gray">
            <a:xfrm>
              <a:off x="7652146" y="285750"/>
              <a:ext cx="1088629" cy="21668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255">
                <a:buClr>
                  <a:srgbClr val="83725B"/>
                </a:buClr>
              </a:pPr>
              <a:r>
                <a:rPr lang="en-US" sz="1200" dirty="0">
                  <a:solidFill>
                    <a:srgbClr val="808080"/>
                  </a:solidFill>
                </a:rPr>
                <a:t>PRELIMINARY</a:t>
              </a:r>
            </a:p>
          </p:txBody>
        </p:sp>
        <p:cxnSp>
          <p:nvCxnSpPr>
            <p:cNvPr id="45" name="AutoShape 31"/>
            <p:cNvCxnSpPr>
              <a:cxnSpLocks noChangeShapeType="1"/>
              <a:stCxn id="44" idx="2"/>
              <a:endCxn id="44" idx="4"/>
            </p:cNvCxnSpPr>
            <p:nvPr/>
          </p:nvCxnSpPr>
          <p:spPr bwMode="gray">
            <a:xfrm>
              <a:off x="7652146" y="285750"/>
              <a:ext cx="0" cy="216680"/>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gray">
            <a:xfrm>
              <a:off x="7652146" y="502430"/>
              <a:ext cx="1088629"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gray">
          <a:xfrm>
            <a:off x="8027917" y="1048053"/>
            <a:ext cx="840815" cy="1306516"/>
            <a:chOff x="6655594" y="273840"/>
            <a:chExt cx="840815" cy="1306516"/>
          </a:xfrm>
        </p:grpSpPr>
        <p:grpSp>
          <p:nvGrpSpPr>
            <p:cNvPr id="48" name="MoonLegend1"/>
            <p:cNvGrpSpPr>
              <a:grpSpLocks noChangeAspect="1"/>
            </p:cNvGrpSpPr>
            <p:nvPr>
              <p:custDataLst>
                <p:tags r:id="rId9"/>
              </p:custDataLst>
            </p:nvPr>
          </p:nvGrpSpPr>
          <p:grpSpPr bwMode="gray">
            <a:xfrm>
              <a:off x="6655594" y="273840"/>
              <a:ext cx="209550" cy="209551"/>
              <a:chOff x="4533" y="183"/>
              <a:chExt cx="144" cy="144"/>
            </a:xfrm>
          </p:grpSpPr>
          <p:sp>
            <p:nvSpPr>
              <p:cNvPr id="66" name="Oval 38"/>
              <p:cNvSpPr>
                <a:spLocks noChangeAspect="1" noChangeArrowheads="1"/>
              </p:cNvSpPr>
              <p:nvPr>
                <p:custDataLst>
                  <p:tags r:id="rId22"/>
                </p:custDataLst>
              </p:nvPr>
            </p:nvSpPr>
            <p:spPr bwMode="gray">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7" name="Arc 39" hidden="1"/>
              <p:cNvSpPr>
                <a:spLocks noChangeAspect="1"/>
              </p:cNvSpPr>
              <p:nvPr>
                <p:custDataLst>
                  <p:tags r:id="rId23"/>
                </p:custDataLst>
              </p:nvPr>
            </p:nvSpPr>
            <p:spPr bwMode="gray">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49" name="MoonLegend2"/>
            <p:cNvGrpSpPr>
              <a:grpSpLocks noChangeAspect="1"/>
            </p:cNvGrpSpPr>
            <p:nvPr>
              <p:custDataLst>
                <p:tags r:id="rId10"/>
              </p:custDataLst>
            </p:nvPr>
          </p:nvGrpSpPr>
          <p:grpSpPr bwMode="gray">
            <a:xfrm>
              <a:off x="6655594" y="548081"/>
              <a:ext cx="209550" cy="209551"/>
              <a:chOff x="1694" y="2044"/>
              <a:chExt cx="160" cy="160"/>
            </a:xfrm>
          </p:grpSpPr>
          <p:sp>
            <p:nvSpPr>
              <p:cNvPr id="64" name="Oval 41"/>
              <p:cNvSpPr>
                <a:spLocks noChangeAspect="1" noChangeArrowheads="1"/>
              </p:cNvSpPr>
              <p:nvPr>
                <p:custDataLst>
                  <p:tags r:id="rId20"/>
                </p:custDataLst>
              </p:nvPr>
            </p:nvSpPr>
            <p:spPr bwMode="gray">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5" name="Arc 42"/>
              <p:cNvSpPr>
                <a:spLocks noChangeAspect="1"/>
              </p:cNvSpPr>
              <p:nvPr>
                <p:custDataLst>
                  <p:tags r:id="rId21"/>
                </p:custDataLst>
              </p:nvPr>
            </p:nvSpPr>
            <p:spPr bwMode="gray">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50" name="MoonLegend4"/>
            <p:cNvGrpSpPr>
              <a:grpSpLocks noChangeAspect="1"/>
            </p:cNvGrpSpPr>
            <p:nvPr>
              <p:custDataLst>
                <p:tags r:id="rId11"/>
              </p:custDataLst>
            </p:nvPr>
          </p:nvGrpSpPr>
          <p:grpSpPr bwMode="gray">
            <a:xfrm>
              <a:off x="6655594" y="1096563"/>
              <a:ext cx="209550" cy="209551"/>
              <a:chOff x="4495" y="1198"/>
              <a:chExt cx="160" cy="160"/>
            </a:xfrm>
          </p:grpSpPr>
          <p:sp>
            <p:nvSpPr>
              <p:cNvPr id="62" name="Oval 47"/>
              <p:cNvSpPr>
                <a:spLocks noChangeAspect="1" noChangeArrowheads="1"/>
              </p:cNvSpPr>
              <p:nvPr>
                <p:custDataLst>
                  <p:tags r:id="rId18"/>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3" name="Arc 48"/>
              <p:cNvSpPr>
                <a:spLocks noChangeAspect="1"/>
              </p:cNvSpPr>
              <p:nvPr>
                <p:custDataLst>
                  <p:tags r:id="rId19"/>
                </p:custDataLst>
              </p:nvPr>
            </p:nvSpPr>
            <p:spPr bwMode="gray">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51" name="MoonLegend5"/>
            <p:cNvGrpSpPr>
              <a:grpSpLocks noChangeAspect="1"/>
            </p:cNvGrpSpPr>
            <p:nvPr>
              <p:custDataLst>
                <p:tags r:id="rId12"/>
              </p:custDataLst>
            </p:nvPr>
          </p:nvGrpSpPr>
          <p:grpSpPr bwMode="gray">
            <a:xfrm>
              <a:off x="6655594" y="1370805"/>
              <a:ext cx="209550" cy="209551"/>
              <a:chOff x="4495" y="1440"/>
              <a:chExt cx="160" cy="160"/>
            </a:xfrm>
          </p:grpSpPr>
          <p:sp>
            <p:nvSpPr>
              <p:cNvPr id="60" name="Oval 50"/>
              <p:cNvSpPr>
                <a:spLocks noChangeAspect="1" noChangeArrowheads="1"/>
              </p:cNvSpPr>
              <p:nvPr>
                <p:custDataLst>
                  <p:tags r:id="rId16"/>
                </p:custDataLst>
              </p:nvPr>
            </p:nvSpPr>
            <p:spPr bwMode="gray">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1" name="Oval 51"/>
              <p:cNvSpPr>
                <a:spLocks noChangeAspect="1" noChangeArrowheads="1"/>
              </p:cNvSpPr>
              <p:nvPr>
                <p:custDataLst>
                  <p:tags r:id="rId17"/>
                </p:custDataLst>
              </p:nvPr>
            </p:nvSpPr>
            <p:spPr bwMode="gray">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sp>
          <p:nvSpPr>
            <p:cNvPr id="52" name="Legend1"/>
            <p:cNvSpPr>
              <a:spLocks noChangeArrowheads="1"/>
            </p:cNvSpPr>
            <p:nvPr/>
          </p:nvSpPr>
          <p:spPr bwMode="gray">
            <a:xfrm>
              <a:off x="6976269" y="28654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3" name="Legend2"/>
            <p:cNvSpPr>
              <a:spLocks noChangeArrowheads="1"/>
            </p:cNvSpPr>
            <p:nvPr/>
          </p:nvSpPr>
          <p:spPr bwMode="gray">
            <a:xfrm>
              <a:off x="6976269" y="561178"/>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4" name="Legend3"/>
            <p:cNvSpPr>
              <a:spLocks noChangeArrowheads="1"/>
            </p:cNvSpPr>
            <p:nvPr/>
          </p:nvSpPr>
          <p:spPr bwMode="gray">
            <a:xfrm>
              <a:off x="6976269" y="835817"/>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5" name="Legend4"/>
            <p:cNvSpPr>
              <a:spLocks noChangeArrowheads="1"/>
            </p:cNvSpPr>
            <p:nvPr/>
          </p:nvSpPr>
          <p:spPr bwMode="gray">
            <a:xfrm>
              <a:off x="6976269" y="110728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6" name="Legend5"/>
            <p:cNvSpPr>
              <a:spLocks noChangeArrowheads="1"/>
            </p:cNvSpPr>
            <p:nvPr/>
          </p:nvSpPr>
          <p:spPr bwMode="gray">
            <a:xfrm>
              <a:off x="6976269" y="1383505"/>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grpSp>
          <p:nvGrpSpPr>
            <p:cNvPr id="57" name="MoonLegend3"/>
            <p:cNvGrpSpPr>
              <a:grpSpLocks noChangeAspect="1"/>
            </p:cNvGrpSpPr>
            <p:nvPr>
              <p:custDataLst>
                <p:tags r:id="rId13"/>
              </p:custDataLst>
            </p:nvPr>
          </p:nvGrpSpPr>
          <p:grpSpPr bwMode="gray">
            <a:xfrm>
              <a:off x="6655594" y="822322"/>
              <a:ext cx="209550" cy="209551"/>
              <a:chOff x="4495" y="1198"/>
              <a:chExt cx="160" cy="160"/>
            </a:xfrm>
          </p:grpSpPr>
          <p:sp>
            <p:nvSpPr>
              <p:cNvPr id="58" name="Oval 47"/>
              <p:cNvSpPr>
                <a:spLocks noChangeAspect="1" noChangeArrowheads="1"/>
              </p:cNvSpPr>
              <p:nvPr>
                <p:custDataLst>
                  <p:tags r:id="rId14"/>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59" name="Arc 48"/>
              <p:cNvSpPr>
                <a:spLocks noChangeAspect="1"/>
              </p:cNvSpPr>
              <p:nvPr>
                <p:custDataLst>
                  <p:tags r:id="rId15"/>
                </p:custDataLst>
              </p:nvPr>
            </p:nvSpPr>
            <p:spPr bwMode="gray">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spTree>
    <p:extLst>
      <p:ext uri="{BB962C8B-B14F-4D97-AF65-F5344CB8AC3E}">
        <p14:creationId xmlns:p14="http://schemas.microsoft.com/office/powerpoint/2010/main" val="4130243381"/>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Lst>
  <p:hf sldNum="0" hdr="0" ftr="0" dt="0"/>
  <p:txStyles>
    <p:titleStyle>
      <a:lvl1pPr algn="l" defTabSz="913429" rtl="0" eaLnBrk="1" fontAlgn="base" hangingPunct="1">
        <a:spcBef>
          <a:spcPct val="0"/>
        </a:spcBef>
        <a:spcAft>
          <a:spcPct val="0"/>
        </a:spcAft>
        <a:tabLst>
          <a:tab pos="275324" algn="l"/>
        </a:tabLst>
        <a:defRPr sz="2400" b="0" baseline="0">
          <a:solidFill>
            <a:schemeClr val="bg1"/>
          </a:solidFill>
          <a:latin typeface="+mj-lt"/>
          <a:ea typeface="+mj-ea"/>
          <a:cs typeface="+mj-cs"/>
        </a:defRPr>
      </a:lvl1pPr>
      <a:lvl2pPr algn="l" defTabSz="913429" rtl="0" eaLnBrk="1" fontAlgn="base" hangingPunct="1">
        <a:spcBef>
          <a:spcPct val="0"/>
        </a:spcBef>
        <a:spcAft>
          <a:spcPct val="0"/>
        </a:spcAft>
        <a:defRPr sz="1900" b="1">
          <a:solidFill>
            <a:schemeClr val="tx2"/>
          </a:solidFill>
          <a:latin typeface="Arial" charset="0"/>
        </a:defRPr>
      </a:lvl2pPr>
      <a:lvl3pPr algn="l" defTabSz="913429" rtl="0" eaLnBrk="1" fontAlgn="base" hangingPunct="1">
        <a:spcBef>
          <a:spcPct val="0"/>
        </a:spcBef>
        <a:spcAft>
          <a:spcPct val="0"/>
        </a:spcAft>
        <a:defRPr sz="1900" b="1">
          <a:solidFill>
            <a:schemeClr val="tx2"/>
          </a:solidFill>
          <a:latin typeface="Arial" charset="0"/>
        </a:defRPr>
      </a:lvl3pPr>
      <a:lvl4pPr algn="l" defTabSz="913429" rtl="0" eaLnBrk="1" fontAlgn="base" hangingPunct="1">
        <a:spcBef>
          <a:spcPct val="0"/>
        </a:spcBef>
        <a:spcAft>
          <a:spcPct val="0"/>
        </a:spcAft>
        <a:defRPr sz="1900" b="1">
          <a:solidFill>
            <a:schemeClr val="tx2"/>
          </a:solidFill>
          <a:latin typeface="Arial" charset="0"/>
        </a:defRPr>
      </a:lvl4pPr>
      <a:lvl5pPr algn="l" defTabSz="913429" rtl="0" eaLnBrk="1" fontAlgn="base" hangingPunct="1">
        <a:spcBef>
          <a:spcPct val="0"/>
        </a:spcBef>
        <a:spcAft>
          <a:spcPct val="0"/>
        </a:spcAft>
        <a:defRPr sz="1900" b="1">
          <a:solidFill>
            <a:schemeClr val="tx2"/>
          </a:solidFill>
          <a:latin typeface="Arial" charset="0"/>
        </a:defRPr>
      </a:lvl5pPr>
      <a:lvl6pPr marL="466431" algn="l" defTabSz="913429" rtl="0" eaLnBrk="1" fontAlgn="base" hangingPunct="1">
        <a:spcBef>
          <a:spcPct val="0"/>
        </a:spcBef>
        <a:spcAft>
          <a:spcPct val="0"/>
        </a:spcAft>
        <a:defRPr sz="1900" b="1">
          <a:solidFill>
            <a:schemeClr val="tx2"/>
          </a:solidFill>
          <a:latin typeface="Arial" charset="0"/>
        </a:defRPr>
      </a:lvl6pPr>
      <a:lvl7pPr marL="932863" algn="l" defTabSz="913429" rtl="0" eaLnBrk="1" fontAlgn="base" hangingPunct="1">
        <a:spcBef>
          <a:spcPct val="0"/>
        </a:spcBef>
        <a:spcAft>
          <a:spcPct val="0"/>
        </a:spcAft>
        <a:defRPr sz="1900" b="1">
          <a:solidFill>
            <a:schemeClr val="tx2"/>
          </a:solidFill>
          <a:latin typeface="Arial" charset="0"/>
        </a:defRPr>
      </a:lvl7pPr>
      <a:lvl8pPr marL="1399295" algn="l" defTabSz="913429" rtl="0" eaLnBrk="1" fontAlgn="base" hangingPunct="1">
        <a:spcBef>
          <a:spcPct val="0"/>
        </a:spcBef>
        <a:spcAft>
          <a:spcPct val="0"/>
        </a:spcAft>
        <a:defRPr sz="1900" b="1">
          <a:solidFill>
            <a:schemeClr val="tx2"/>
          </a:solidFill>
          <a:latin typeface="Arial" charset="0"/>
        </a:defRPr>
      </a:lvl8pPr>
      <a:lvl9pPr marL="1865728" algn="l" defTabSz="913429" rtl="0" eaLnBrk="1" fontAlgn="base" hangingPunct="1">
        <a:spcBef>
          <a:spcPct val="0"/>
        </a:spcBef>
        <a:spcAft>
          <a:spcPct val="0"/>
        </a:spcAft>
        <a:defRPr sz="1900" b="1">
          <a:solidFill>
            <a:schemeClr val="tx2"/>
          </a:solidFill>
          <a:latin typeface="Arial" charset="0"/>
        </a:defRPr>
      </a:lvl9pPr>
    </p:titleStyle>
    <p:bodyStyle>
      <a:lvl1pPr marL="0" indent="0" algn="l" defTabSz="913429"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586" indent="-195966" algn="l" defTabSz="913429" rtl="0" eaLnBrk="1" fontAlgn="base" hangingPunct="1">
        <a:spcBef>
          <a:spcPct val="0"/>
        </a:spcBef>
        <a:spcAft>
          <a:spcPct val="0"/>
        </a:spcAft>
        <a:buClr>
          <a:srgbClr val="83725B"/>
        </a:buClr>
        <a:buSzPct val="125000"/>
        <a:buFont typeface="Arial" charset="0"/>
        <a:buChar char="▪"/>
        <a:defRPr sz="1600" baseline="0">
          <a:solidFill>
            <a:schemeClr val="tx1"/>
          </a:solidFill>
          <a:latin typeface="+mn-lt"/>
        </a:defRPr>
      </a:lvl2pPr>
      <a:lvl3pPr marL="466431" indent="-267227"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768" indent="-158716"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4pPr>
      <a:lvl5pPr marL="764947" indent="-132804" algn="l" defTabSz="913429"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863" rtl="0" eaLnBrk="1" latinLnBrk="0" hangingPunct="1">
        <a:defRPr sz="1800" kern="1200">
          <a:solidFill>
            <a:schemeClr val="tx1"/>
          </a:solidFill>
          <a:latin typeface="+mn-lt"/>
          <a:ea typeface="+mn-ea"/>
          <a:cs typeface="+mn-cs"/>
        </a:defRPr>
      </a:lvl1pPr>
      <a:lvl2pPr marL="466431" algn="l" defTabSz="932863" rtl="0" eaLnBrk="1" latinLnBrk="0" hangingPunct="1">
        <a:defRPr sz="1800" kern="1200">
          <a:solidFill>
            <a:schemeClr val="tx1"/>
          </a:solidFill>
          <a:latin typeface="+mn-lt"/>
          <a:ea typeface="+mn-ea"/>
          <a:cs typeface="+mn-cs"/>
        </a:defRPr>
      </a:lvl2pPr>
      <a:lvl3pPr marL="932863" algn="l" defTabSz="932863" rtl="0" eaLnBrk="1" latinLnBrk="0" hangingPunct="1">
        <a:defRPr sz="1800" kern="1200">
          <a:solidFill>
            <a:schemeClr val="tx1"/>
          </a:solidFill>
          <a:latin typeface="+mn-lt"/>
          <a:ea typeface="+mn-ea"/>
          <a:cs typeface="+mn-cs"/>
        </a:defRPr>
      </a:lvl3pPr>
      <a:lvl4pPr marL="1399295" algn="l" defTabSz="932863" rtl="0" eaLnBrk="1" latinLnBrk="0" hangingPunct="1">
        <a:defRPr sz="1800" kern="1200">
          <a:solidFill>
            <a:schemeClr val="tx1"/>
          </a:solidFill>
          <a:latin typeface="+mn-lt"/>
          <a:ea typeface="+mn-ea"/>
          <a:cs typeface="+mn-cs"/>
        </a:defRPr>
      </a:lvl4pPr>
      <a:lvl5pPr marL="1865728" algn="l" defTabSz="932863" rtl="0" eaLnBrk="1" latinLnBrk="0" hangingPunct="1">
        <a:defRPr sz="1800" kern="1200">
          <a:solidFill>
            <a:schemeClr val="tx1"/>
          </a:solidFill>
          <a:latin typeface="+mn-lt"/>
          <a:ea typeface="+mn-ea"/>
          <a:cs typeface="+mn-cs"/>
        </a:defRPr>
      </a:lvl5pPr>
      <a:lvl6pPr marL="2332159" algn="l" defTabSz="932863" rtl="0" eaLnBrk="1" latinLnBrk="0" hangingPunct="1">
        <a:defRPr sz="1800" kern="1200">
          <a:solidFill>
            <a:schemeClr val="tx1"/>
          </a:solidFill>
          <a:latin typeface="+mn-lt"/>
          <a:ea typeface="+mn-ea"/>
          <a:cs typeface="+mn-cs"/>
        </a:defRPr>
      </a:lvl6pPr>
      <a:lvl7pPr marL="2798590" algn="l" defTabSz="932863" rtl="0" eaLnBrk="1" latinLnBrk="0" hangingPunct="1">
        <a:defRPr sz="1800" kern="1200">
          <a:solidFill>
            <a:schemeClr val="tx1"/>
          </a:solidFill>
          <a:latin typeface="+mn-lt"/>
          <a:ea typeface="+mn-ea"/>
          <a:cs typeface="+mn-cs"/>
        </a:defRPr>
      </a:lvl7pPr>
      <a:lvl8pPr marL="3265022" algn="l" defTabSz="932863" rtl="0" eaLnBrk="1" latinLnBrk="0" hangingPunct="1">
        <a:defRPr sz="1800" kern="1200">
          <a:solidFill>
            <a:schemeClr val="tx1"/>
          </a:solidFill>
          <a:latin typeface="+mn-lt"/>
          <a:ea typeface="+mn-ea"/>
          <a:cs typeface="+mn-cs"/>
        </a:defRPr>
      </a:lvl8pPr>
      <a:lvl9pPr marL="3731453" algn="l" defTabSz="932863"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7"/>
            </p:custDataLst>
            <p:extLst>
              <p:ext uri="{D42A27DB-BD31-4B8C-83A1-F6EECF244321}">
                <p14:modId xmlns:p14="http://schemas.microsoft.com/office/powerpoint/2010/main" val="4065575608"/>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91582" name="think-cell Slide" r:id="rId23" imgW="270" imgH="270" progId="TCLayout.ActiveDocument.1">
                  <p:embed/>
                </p:oleObj>
              </mc:Choice>
              <mc:Fallback>
                <p:oleObj name="think-cell Slide" r:id="rId23" imgW="270" imgH="270" progId="TCLayout.ActiveDocument.1">
                  <p:embed/>
                  <p:pic>
                    <p:nvPicPr>
                      <p:cNvPr id="0" name=""/>
                      <p:cNvPicPr/>
                      <p:nvPr/>
                    </p:nvPicPr>
                    <p:blipFill>
                      <a:blip r:embed="rId24"/>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ltGray">
          <a:xfrm>
            <a:off x="0" y="0"/>
            <a:ext cx="7591426"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gray">
          <a:xfrm>
            <a:off x="7662863" y="34131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3" name="doc id"/>
          <p:cNvSpPr>
            <a:spLocks noChangeArrowheads="1"/>
          </p:cNvSpPr>
          <p:nvPr/>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
        <p:nvSpPr>
          <p:cNvPr id="1034" name="Working Draft" hidden="1"/>
          <p:cNvSpPr txBox="1">
            <a:spLocks noChangeArrowheads="1"/>
          </p:cNvSpPr>
          <p:nvPr/>
        </p:nvSpPr>
        <p:spPr bwMode="gray">
          <a:xfrm rot="5400000">
            <a:off x="7978677" y="1980947"/>
            <a:ext cx="2188100"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Last Modified 2015/03/15 10:53 PM South Africa Standard Time</a:t>
            </a:r>
            <a:endParaRPr lang="en-US" dirty="0">
              <a:solidFill>
                <a:srgbClr val="003896"/>
              </a:solidFill>
              <a:latin typeface="Arial"/>
            </a:endParaRPr>
          </a:p>
        </p:txBody>
      </p:sp>
      <p:sp>
        <p:nvSpPr>
          <p:cNvPr id="1035" name="Printed" hidden="1"/>
          <p:cNvSpPr txBox="1">
            <a:spLocks noChangeArrowheads="1"/>
          </p:cNvSpPr>
          <p:nvPr/>
        </p:nvSpPr>
        <p:spPr bwMode="gray">
          <a:xfrm rot="5400000">
            <a:off x="8066040" y="4197987"/>
            <a:ext cx="2013378" cy="94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Printed 2015/03/15 10:40 PM South Africa Standard Time</a:t>
            </a:r>
            <a:endParaRPr lang="en-US" dirty="0">
              <a:solidFill>
                <a:srgbClr val="003896"/>
              </a:solidFill>
              <a:latin typeface="Arial"/>
            </a:endParaRPr>
          </a:p>
        </p:txBody>
      </p:sp>
      <p:sp>
        <p:nvSpPr>
          <p:cNvPr id="1036" name="Rectangle 286"/>
          <p:cNvSpPr>
            <a:spLocks noGrp="1" noChangeArrowheads="1"/>
          </p:cNvSpPr>
          <p:nvPr>
            <p:ph type="body" idx="1"/>
          </p:nvPr>
        </p:nvSpPr>
        <p:spPr bwMode="gray">
          <a:xfrm>
            <a:off x="1482156" y="2685377"/>
            <a:ext cx="4389768" cy="125611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9"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gray">
          <a:xfrm>
            <a:off x="122239" y="27536"/>
            <a:ext cx="749132"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gray">
          <a:xfrm>
            <a:off x="122239"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gray">
          <a:xfrm>
            <a:off x="122239" y="6400656"/>
            <a:ext cx="8555037" cy="364445"/>
            <a:chOff x="75" y="3925"/>
            <a:chExt cx="5385" cy="225"/>
          </a:xfrm>
        </p:grpSpPr>
        <p:sp>
          <p:nvSpPr>
            <p:cNvPr id="13" name="McK 4. Footnote"/>
            <p:cNvSpPr txBox="1">
              <a:spLocks noChangeArrowheads="1"/>
            </p:cNvSpPr>
            <p:nvPr/>
          </p:nvSpPr>
          <p:spPr bwMode="gray">
            <a:xfrm>
              <a:off x="75" y="3925"/>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gray">
            <a:xfrm>
              <a:off x="75" y="4053"/>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535" indent="-609535" defTabSz="913429"/>
              <a:r>
                <a:rPr lang="en-US" sz="1000" dirty="0">
                  <a:solidFill>
                    <a:srgbClr val="003896"/>
                  </a:solidFill>
                  <a:latin typeface="Arial"/>
                </a:rPr>
                <a:t>Source: Source</a:t>
              </a:r>
            </a:p>
          </p:txBody>
        </p:sp>
      </p:grpSp>
      <p:grpSp>
        <p:nvGrpSpPr>
          <p:cNvPr id="15" name="ACET" hidden="1"/>
          <p:cNvGrpSpPr>
            <a:grpSpLocks/>
          </p:cNvGrpSpPr>
          <p:nvPr/>
        </p:nvGrpSpPr>
        <p:grpSpPr bwMode="gray">
          <a:xfrm>
            <a:off x="1482156" y="2037234"/>
            <a:ext cx="4350892" cy="518318"/>
            <a:chOff x="915" y="710"/>
            <a:chExt cx="2686" cy="320"/>
          </a:xfrm>
        </p:grpSpPr>
        <p:cxnSp>
          <p:nvCxnSpPr>
            <p:cNvPr id="16" name="AutoShape 249"/>
            <p:cNvCxnSpPr>
              <a:cxnSpLocks noChangeShapeType="1"/>
              <a:stCxn id="17" idx="4"/>
              <a:endCxn id="17" idx="6"/>
            </p:cNvCxnSpPr>
            <p:nvPr/>
          </p:nvCxnSpPr>
          <p:spPr bwMode="gray">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gray">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sp>
        <p:nvSpPr>
          <p:cNvPr id="22" name="Slide Number"/>
          <p:cNvSpPr txBox="1">
            <a:spLocks/>
          </p:cNvSpPr>
          <p:nvPr/>
        </p:nvSpPr>
        <p:spPr bwMode="gray">
          <a:xfrm>
            <a:off x="8903028" y="6609591"/>
            <a:ext cx="160294" cy="157014"/>
          </a:xfrm>
          <a:prstGeom prst="rect">
            <a:avLst/>
          </a:prstGeom>
        </p:spPr>
        <p:txBody>
          <a:bodyPr vert="horz" wrap="none" lIns="0" tIns="0" rIns="0" bIns="0" rtlCol="0" anchor="ctr">
            <a:spAutoFit/>
          </a:bodyPr>
          <a:lstStyle>
            <a:defPPr>
              <a:defRPr lang="en-US"/>
            </a:defPPr>
            <a:lvl1pPr>
              <a:defRPr sz="1000" baseline="0">
                <a:latin typeface="+mn-lt"/>
              </a:defRPr>
            </a:lvl1pPr>
          </a:lstStyle>
          <a:p>
            <a:pPr algn="r"/>
            <a:fld id="{42C328C1-A84F-4A39-A664-DBA00541A8C6}" type="slidenum">
              <a:rPr lang="en-US" b="1" smtClean="0">
                <a:solidFill>
                  <a:srgbClr val="83725B"/>
                </a:solidFill>
              </a:rPr>
              <a:pPr algn="r"/>
              <a:t>‹#›</a:t>
            </a:fld>
            <a:endParaRPr lang="en-US" b="1" dirty="0">
              <a:solidFill>
                <a:srgbClr val="83725B"/>
              </a:solidFill>
            </a:endParaRPr>
          </a:p>
        </p:txBody>
      </p:sp>
      <p:grpSp>
        <p:nvGrpSpPr>
          <p:cNvPr id="27" name="LegendBoxes" hidden="1"/>
          <p:cNvGrpSpPr>
            <a:grpSpLocks/>
          </p:cNvGrpSpPr>
          <p:nvPr/>
        </p:nvGrpSpPr>
        <p:grpSpPr bwMode="gray">
          <a:xfrm>
            <a:off x="8094594" y="1048052"/>
            <a:ext cx="774700" cy="1001714"/>
            <a:chOff x="4936" y="176"/>
            <a:chExt cx="488" cy="631"/>
          </a:xfrm>
        </p:grpSpPr>
        <p:sp>
          <p:nvSpPr>
            <p:cNvPr id="28" name="Legend1"/>
            <p:cNvSpPr>
              <a:spLocks noChangeArrowheads="1"/>
            </p:cNvSpPr>
            <p:nvPr/>
          </p:nvSpPr>
          <p:spPr bwMode="gray">
            <a:xfrm>
              <a:off x="5096"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29" name="LegendRectangle1"/>
            <p:cNvSpPr>
              <a:spLocks noChangeArrowheads="1"/>
            </p:cNvSpPr>
            <p:nvPr/>
          </p:nvSpPr>
          <p:spPr bwMode="gray">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0" name="Legend2"/>
            <p:cNvSpPr>
              <a:spLocks noChangeArrowheads="1"/>
            </p:cNvSpPr>
            <p:nvPr/>
          </p:nvSpPr>
          <p:spPr bwMode="gray">
            <a:xfrm>
              <a:off x="5096" y="34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1" name="LegendRectangle2"/>
            <p:cNvSpPr>
              <a:spLocks noChangeArrowheads="1"/>
            </p:cNvSpPr>
            <p:nvPr/>
          </p:nvSpPr>
          <p:spPr bwMode="gray">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2" name="Legend3"/>
            <p:cNvSpPr>
              <a:spLocks noChangeArrowheads="1"/>
            </p:cNvSpPr>
            <p:nvPr/>
          </p:nvSpPr>
          <p:spPr bwMode="gray">
            <a:xfrm>
              <a:off x="5096" y="517"/>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3" name="LegendRectangle3"/>
            <p:cNvSpPr>
              <a:spLocks noChangeArrowheads="1"/>
            </p:cNvSpPr>
            <p:nvPr/>
          </p:nvSpPr>
          <p:spPr bwMode="gray">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4" name="Legend4"/>
            <p:cNvSpPr>
              <a:spLocks noChangeArrowheads="1"/>
            </p:cNvSpPr>
            <p:nvPr/>
          </p:nvSpPr>
          <p:spPr bwMode="gray">
            <a:xfrm>
              <a:off x="5096" y="688"/>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5" name="LegendRectangle4"/>
            <p:cNvSpPr>
              <a:spLocks noChangeArrowheads="1"/>
            </p:cNvSpPr>
            <p:nvPr/>
          </p:nvSpPr>
          <p:spPr bwMode="gray">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36" name="LegendLines" hidden="1"/>
          <p:cNvGrpSpPr>
            <a:grpSpLocks/>
          </p:cNvGrpSpPr>
          <p:nvPr/>
        </p:nvGrpSpPr>
        <p:grpSpPr bwMode="gray">
          <a:xfrm>
            <a:off x="7786619" y="1048054"/>
            <a:ext cx="1082675" cy="735013"/>
            <a:chOff x="4750" y="176"/>
            <a:chExt cx="682" cy="463"/>
          </a:xfrm>
        </p:grpSpPr>
        <p:sp>
          <p:nvSpPr>
            <p:cNvPr id="37" name="LineLegend1"/>
            <p:cNvSpPr>
              <a:spLocks noChangeShapeType="1"/>
            </p:cNvSpPr>
            <p:nvPr/>
          </p:nvSpPr>
          <p:spPr bwMode="gray">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38" name="LineLegend2"/>
            <p:cNvSpPr>
              <a:spLocks noChangeShapeType="1"/>
            </p:cNvSpPr>
            <p:nvPr/>
          </p:nvSpPr>
          <p:spPr bwMode="gray">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39" name="LineLegend3"/>
            <p:cNvSpPr>
              <a:spLocks noChangeShapeType="1"/>
            </p:cNvSpPr>
            <p:nvPr/>
          </p:nvSpPr>
          <p:spPr bwMode="gray">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40" name="Legend1"/>
            <p:cNvSpPr>
              <a:spLocks noChangeArrowheads="1"/>
            </p:cNvSpPr>
            <p:nvPr/>
          </p:nvSpPr>
          <p:spPr bwMode="gray">
            <a:xfrm>
              <a:off x="5104"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41" name="Legend2"/>
            <p:cNvSpPr>
              <a:spLocks noChangeArrowheads="1"/>
            </p:cNvSpPr>
            <p:nvPr/>
          </p:nvSpPr>
          <p:spPr bwMode="gray">
            <a:xfrm>
              <a:off x="5104" y="344"/>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42" name="Legend3"/>
            <p:cNvSpPr>
              <a:spLocks noChangeArrowheads="1"/>
            </p:cNvSpPr>
            <p:nvPr/>
          </p:nvSpPr>
          <p:spPr bwMode="gray">
            <a:xfrm>
              <a:off x="5104" y="520"/>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grpSp>
      <p:grpSp>
        <p:nvGrpSpPr>
          <p:cNvPr id="43" name="McKSticker" hidden="1"/>
          <p:cNvGrpSpPr/>
          <p:nvPr/>
        </p:nvGrpSpPr>
        <p:grpSpPr bwMode="gray">
          <a:xfrm>
            <a:off x="7764792" y="1048052"/>
            <a:ext cx="1088630" cy="216680"/>
            <a:chOff x="7652146" y="285750"/>
            <a:chExt cx="1088629" cy="216680"/>
          </a:xfrm>
        </p:grpSpPr>
        <p:sp>
          <p:nvSpPr>
            <p:cNvPr id="44" name="StickerRectangle"/>
            <p:cNvSpPr>
              <a:spLocks noChangeArrowheads="1"/>
            </p:cNvSpPr>
            <p:nvPr/>
          </p:nvSpPr>
          <p:spPr bwMode="gray">
            <a:xfrm>
              <a:off x="7652146" y="285750"/>
              <a:ext cx="1088629" cy="21668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255">
                <a:buClr>
                  <a:srgbClr val="83725B"/>
                </a:buClr>
              </a:pPr>
              <a:r>
                <a:rPr lang="en-US" sz="1200" dirty="0">
                  <a:solidFill>
                    <a:srgbClr val="808080"/>
                  </a:solidFill>
                </a:rPr>
                <a:t>PRELIMINARY</a:t>
              </a:r>
            </a:p>
          </p:txBody>
        </p:sp>
        <p:cxnSp>
          <p:nvCxnSpPr>
            <p:cNvPr id="45" name="AutoShape 31"/>
            <p:cNvCxnSpPr>
              <a:cxnSpLocks noChangeShapeType="1"/>
              <a:stCxn id="44" idx="2"/>
              <a:endCxn id="44" idx="4"/>
            </p:cNvCxnSpPr>
            <p:nvPr/>
          </p:nvCxnSpPr>
          <p:spPr bwMode="gray">
            <a:xfrm>
              <a:off x="7652146" y="285750"/>
              <a:ext cx="0" cy="216680"/>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gray">
            <a:xfrm>
              <a:off x="7652146" y="502430"/>
              <a:ext cx="1088629"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gray">
          <a:xfrm>
            <a:off x="8027917" y="1048053"/>
            <a:ext cx="840815" cy="1306516"/>
            <a:chOff x="6655594" y="273840"/>
            <a:chExt cx="840815" cy="1306516"/>
          </a:xfrm>
        </p:grpSpPr>
        <p:grpSp>
          <p:nvGrpSpPr>
            <p:cNvPr id="48" name="MoonLegend1"/>
            <p:cNvGrpSpPr>
              <a:grpSpLocks noChangeAspect="1"/>
            </p:cNvGrpSpPr>
            <p:nvPr>
              <p:custDataLst>
                <p:tags r:id="rId8"/>
              </p:custDataLst>
            </p:nvPr>
          </p:nvGrpSpPr>
          <p:grpSpPr bwMode="gray">
            <a:xfrm>
              <a:off x="6655594" y="273840"/>
              <a:ext cx="209550" cy="209551"/>
              <a:chOff x="4533" y="183"/>
              <a:chExt cx="144" cy="144"/>
            </a:xfrm>
          </p:grpSpPr>
          <p:sp>
            <p:nvSpPr>
              <p:cNvPr id="66" name="Oval 38"/>
              <p:cNvSpPr>
                <a:spLocks noChangeAspect="1" noChangeArrowheads="1"/>
              </p:cNvSpPr>
              <p:nvPr>
                <p:custDataLst>
                  <p:tags r:id="rId21"/>
                </p:custDataLst>
              </p:nvPr>
            </p:nvSpPr>
            <p:spPr bwMode="gray">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7" name="Arc 39" hidden="1"/>
              <p:cNvSpPr>
                <a:spLocks noChangeAspect="1"/>
              </p:cNvSpPr>
              <p:nvPr>
                <p:custDataLst>
                  <p:tags r:id="rId22"/>
                </p:custDataLst>
              </p:nvPr>
            </p:nvSpPr>
            <p:spPr bwMode="gray">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49" name="MoonLegend2"/>
            <p:cNvGrpSpPr>
              <a:grpSpLocks noChangeAspect="1"/>
            </p:cNvGrpSpPr>
            <p:nvPr>
              <p:custDataLst>
                <p:tags r:id="rId9"/>
              </p:custDataLst>
            </p:nvPr>
          </p:nvGrpSpPr>
          <p:grpSpPr bwMode="gray">
            <a:xfrm>
              <a:off x="6655594" y="548081"/>
              <a:ext cx="209550" cy="209551"/>
              <a:chOff x="1694" y="2044"/>
              <a:chExt cx="160" cy="160"/>
            </a:xfrm>
          </p:grpSpPr>
          <p:sp>
            <p:nvSpPr>
              <p:cNvPr id="64" name="Oval 41"/>
              <p:cNvSpPr>
                <a:spLocks noChangeAspect="1" noChangeArrowheads="1"/>
              </p:cNvSpPr>
              <p:nvPr>
                <p:custDataLst>
                  <p:tags r:id="rId19"/>
                </p:custDataLst>
              </p:nvPr>
            </p:nvSpPr>
            <p:spPr bwMode="gray">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5" name="Arc 42"/>
              <p:cNvSpPr>
                <a:spLocks noChangeAspect="1"/>
              </p:cNvSpPr>
              <p:nvPr>
                <p:custDataLst>
                  <p:tags r:id="rId20"/>
                </p:custDataLst>
              </p:nvPr>
            </p:nvSpPr>
            <p:spPr bwMode="gray">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50" name="MoonLegend4"/>
            <p:cNvGrpSpPr>
              <a:grpSpLocks noChangeAspect="1"/>
            </p:cNvGrpSpPr>
            <p:nvPr>
              <p:custDataLst>
                <p:tags r:id="rId10"/>
              </p:custDataLst>
            </p:nvPr>
          </p:nvGrpSpPr>
          <p:grpSpPr bwMode="gray">
            <a:xfrm>
              <a:off x="6655594" y="1096563"/>
              <a:ext cx="209550" cy="209551"/>
              <a:chOff x="4495" y="1198"/>
              <a:chExt cx="160" cy="160"/>
            </a:xfrm>
          </p:grpSpPr>
          <p:sp>
            <p:nvSpPr>
              <p:cNvPr id="62" name="Oval 47"/>
              <p:cNvSpPr>
                <a:spLocks noChangeAspect="1" noChangeArrowheads="1"/>
              </p:cNvSpPr>
              <p:nvPr>
                <p:custDataLst>
                  <p:tags r:id="rId17"/>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3" name="Arc 48"/>
              <p:cNvSpPr>
                <a:spLocks noChangeAspect="1"/>
              </p:cNvSpPr>
              <p:nvPr>
                <p:custDataLst>
                  <p:tags r:id="rId18"/>
                </p:custDataLst>
              </p:nvPr>
            </p:nvSpPr>
            <p:spPr bwMode="gray">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51" name="MoonLegend5"/>
            <p:cNvGrpSpPr>
              <a:grpSpLocks noChangeAspect="1"/>
            </p:cNvGrpSpPr>
            <p:nvPr>
              <p:custDataLst>
                <p:tags r:id="rId11"/>
              </p:custDataLst>
            </p:nvPr>
          </p:nvGrpSpPr>
          <p:grpSpPr bwMode="gray">
            <a:xfrm>
              <a:off x="6655594" y="1370805"/>
              <a:ext cx="209550" cy="209551"/>
              <a:chOff x="4495" y="1440"/>
              <a:chExt cx="160" cy="160"/>
            </a:xfrm>
          </p:grpSpPr>
          <p:sp>
            <p:nvSpPr>
              <p:cNvPr id="60" name="Oval 50"/>
              <p:cNvSpPr>
                <a:spLocks noChangeAspect="1" noChangeArrowheads="1"/>
              </p:cNvSpPr>
              <p:nvPr>
                <p:custDataLst>
                  <p:tags r:id="rId15"/>
                </p:custDataLst>
              </p:nvPr>
            </p:nvSpPr>
            <p:spPr bwMode="gray">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1" name="Oval 51"/>
              <p:cNvSpPr>
                <a:spLocks noChangeAspect="1" noChangeArrowheads="1"/>
              </p:cNvSpPr>
              <p:nvPr>
                <p:custDataLst>
                  <p:tags r:id="rId16"/>
                </p:custDataLst>
              </p:nvPr>
            </p:nvSpPr>
            <p:spPr bwMode="gray">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sp>
          <p:nvSpPr>
            <p:cNvPr id="52" name="Legend1"/>
            <p:cNvSpPr>
              <a:spLocks noChangeArrowheads="1"/>
            </p:cNvSpPr>
            <p:nvPr/>
          </p:nvSpPr>
          <p:spPr bwMode="gray">
            <a:xfrm>
              <a:off x="6976269" y="28654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3" name="Legend2"/>
            <p:cNvSpPr>
              <a:spLocks noChangeArrowheads="1"/>
            </p:cNvSpPr>
            <p:nvPr/>
          </p:nvSpPr>
          <p:spPr bwMode="gray">
            <a:xfrm>
              <a:off x="6976269" y="561178"/>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4" name="Legend3"/>
            <p:cNvSpPr>
              <a:spLocks noChangeArrowheads="1"/>
            </p:cNvSpPr>
            <p:nvPr/>
          </p:nvSpPr>
          <p:spPr bwMode="gray">
            <a:xfrm>
              <a:off x="6976269" y="835817"/>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5" name="Legend4"/>
            <p:cNvSpPr>
              <a:spLocks noChangeArrowheads="1"/>
            </p:cNvSpPr>
            <p:nvPr/>
          </p:nvSpPr>
          <p:spPr bwMode="gray">
            <a:xfrm>
              <a:off x="6976269" y="110728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6" name="Legend5"/>
            <p:cNvSpPr>
              <a:spLocks noChangeArrowheads="1"/>
            </p:cNvSpPr>
            <p:nvPr/>
          </p:nvSpPr>
          <p:spPr bwMode="gray">
            <a:xfrm>
              <a:off x="6976269" y="1383505"/>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grpSp>
          <p:nvGrpSpPr>
            <p:cNvPr id="57" name="MoonLegend3"/>
            <p:cNvGrpSpPr>
              <a:grpSpLocks noChangeAspect="1"/>
            </p:cNvGrpSpPr>
            <p:nvPr>
              <p:custDataLst>
                <p:tags r:id="rId12"/>
              </p:custDataLst>
            </p:nvPr>
          </p:nvGrpSpPr>
          <p:grpSpPr bwMode="gray">
            <a:xfrm>
              <a:off x="6655594" y="822322"/>
              <a:ext cx="209550" cy="209551"/>
              <a:chOff x="4495" y="1198"/>
              <a:chExt cx="160" cy="160"/>
            </a:xfrm>
          </p:grpSpPr>
          <p:sp>
            <p:nvSpPr>
              <p:cNvPr id="58" name="Oval 47"/>
              <p:cNvSpPr>
                <a:spLocks noChangeAspect="1" noChangeArrowheads="1"/>
              </p:cNvSpPr>
              <p:nvPr>
                <p:custDataLst>
                  <p:tags r:id="rId13"/>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59" name="Arc 48"/>
              <p:cNvSpPr>
                <a:spLocks noChangeAspect="1"/>
              </p:cNvSpPr>
              <p:nvPr>
                <p:custDataLst>
                  <p:tags r:id="rId14"/>
                </p:custDataLst>
              </p:nvPr>
            </p:nvSpPr>
            <p:spPr bwMode="gray">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spTree>
    <p:extLst>
      <p:ext uri="{BB962C8B-B14F-4D97-AF65-F5344CB8AC3E}">
        <p14:creationId xmlns:p14="http://schemas.microsoft.com/office/powerpoint/2010/main" val="278244183"/>
      </p:ext>
    </p:extLst>
  </p:cSld>
  <p:clrMap bg1="lt1" tx1="dk1" bg2="lt2" tx2="dk2" accent1="accent1" accent2="accent2" accent3="accent3" accent4="accent4" accent5="accent5" accent6="accent6" hlink="hlink" folHlink="folHlink"/>
  <p:sldLayoutIdLst>
    <p:sldLayoutId id="2147483845" r:id="rId1"/>
    <p:sldLayoutId id="2147483846" r:id="rId2"/>
    <p:sldLayoutId id="2147483847" r:id="rId3"/>
    <p:sldLayoutId id="2147483849" r:id="rId4"/>
  </p:sldLayoutIdLst>
  <p:hf sldNum="0" hdr="0" ftr="0" dt="0"/>
  <p:txStyles>
    <p:titleStyle>
      <a:lvl1pPr algn="l" defTabSz="913429" rtl="0" eaLnBrk="1" fontAlgn="base" hangingPunct="1">
        <a:spcBef>
          <a:spcPct val="0"/>
        </a:spcBef>
        <a:spcAft>
          <a:spcPct val="0"/>
        </a:spcAft>
        <a:tabLst>
          <a:tab pos="275324" algn="l"/>
        </a:tabLst>
        <a:defRPr sz="2400" b="0" baseline="0">
          <a:solidFill>
            <a:schemeClr val="bg1"/>
          </a:solidFill>
          <a:latin typeface="+mj-lt"/>
          <a:ea typeface="+mj-ea"/>
          <a:cs typeface="+mj-cs"/>
        </a:defRPr>
      </a:lvl1pPr>
      <a:lvl2pPr algn="l" defTabSz="913429" rtl="0" eaLnBrk="1" fontAlgn="base" hangingPunct="1">
        <a:spcBef>
          <a:spcPct val="0"/>
        </a:spcBef>
        <a:spcAft>
          <a:spcPct val="0"/>
        </a:spcAft>
        <a:defRPr sz="1900" b="1">
          <a:solidFill>
            <a:schemeClr val="tx2"/>
          </a:solidFill>
          <a:latin typeface="Arial" charset="0"/>
        </a:defRPr>
      </a:lvl2pPr>
      <a:lvl3pPr algn="l" defTabSz="913429" rtl="0" eaLnBrk="1" fontAlgn="base" hangingPunct="1">
        <a:spcBef>
          <a:spcPct val="0"/>
        </a:spcBef>
        <a:spcAft>
          <a:spcPct val="0"/>
        </a:spcAft>
        <a:defRPr sz="1900" b="1">
          <a:solidFill>
            <a:schemeClr val="tx2"/>
          </a:solidFill>
          <a:latin typeface="Arial" charset="0"/>
        </a:defRPr>
      </a:lvl3pPr>
      <a:lvl4pPr algn="l" defTabSz="913429" rtl="0" eaLnBrk="1" fontAlgn="base" hangingPunct="1">
        <a:spcBef>
          <a:spcPct val="0"/>
        </a:spcBef>
        <a:spcAft>
          <a:spcPct val="0"/>
        </a:spcAft>
        <a:defRPr sz="1900" b="1">
          <a:solidFill>
            <a:schemeClr val="tx2"/>
          </a:solidFill>
          <a:latin typeface="Arial" charset="0"/>
        </a:defRPr>
      </a:lvl4pPr>
      <a:lvl5pPr algn="l" defTabSz="913429" rtl="0" eaLnBrk="1" fontAlgn="base" hangingPunct="1">
        <a:spcBef>
          <a:spcPct val="0"/>
        </a:spcBef>
        <a:spcAft>
          <a:spcPct val="0"/>
        </a:spcAft>
        <a:defRPr sz="1900" b="1">
          <a:solidFill>
            <a:schemeClr val="tx2"/>
          </a:solidFill>
          <a:latin typeface="Arial" charset="0"/>
        </a:defRPr>
      </a:lvl5pPr>
      <a:lvl6pPr marL="466431" algn="l" defTabSz="913429" rtl="0" eaLnBrk="1" fontAlgn="base" hangingPunct="1">
        <a:spcBef>
          <a:spcPct val="0"/>
        </a:spcBef>
        <a:spcAft>
          <a:spcPct val="0"/>
        </a:spcAft>
        <a:defRPr sz="1900" b="1">
          <a:solidFill>
            <a:schemeClr val="tx2"/>
          </a:solidFill>
          <a:latin typeface="Arial" charset="0"/>
        </a:defRPr>
      </a:lvl6pPr>
      <a:lvl7pPr marL="932863" algn="l" defTabSz="913429" rtl="0" eaLnBrk="1" fontAlgn="base" hangingPunct="1">
        <a:spcBef>
          <a:spcPct val="0"/>
        </a:spcBef>
        <a:spcAft>
          <a:spcPct val="0"/>
        </a:spcAft>
        <a:defRPr sz="1900" b="1">
          <a:solidFill>
            <a:schemeClr val="tx2"/>
          </a:solidFill>
          <a:latin typeface="Arial" charset="0"/>
        </a:defRPr>
      </a:lvl7pPr>
      <a:lvl8pPr marL="1399295" algn="l" defTabSz="913429" rtl="0" eaLnBrk="1" fontAlgn="base" hangingPunct="1">
        <a:spcBef>
          <a:spcPct val="0"/>
        </a:spcBef>
        <a:spcAft>
          <a:spcPct val="0"/>
        </a:spcAft>
        <a:defRPr sz="1900" b="1">
          <a:solidFill>
            <a:schemeClr val="tx2"/>
          </a:solidFill>
          <a:latin typeface="Arial" charset="0"/>
        </a:defRPr>
      </a:lvl8pPr>
      <a:lvl9pPr marL="1865728" algn="l" defTabSz="913429" rtl="0" eaLnBrk="1" fontAlgn="base" hangingPunct="1">
        <a:spcBef>
          <a:spcPct val="0"/>
        </a:spcBef>
        <a:spcAft>
          <a:spcPct val="0"/>
        </a:spcAft>
        <a:defRPr sz="1900" b="1">
          <a:solidFill>
            <a:schemeClr val="tx2"/>
          </a:solidFill>
          <a:latin typeface="Arial" charset="0"/>
        </a:defRPr>
      </a:lvl9pPr>
    </p:titleStyle>
    <p:bodyStyle>
      <a:lvl1pPr marL="0" indent="0" algn="l" defTabSz="913429"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586" indent="-195966" algn="l" defTabSz="913429" rtl="0" eaLnBrk="1" fontAlgn="base" hangingPunct="1">
        <a:spcBef>
          <a:spcPct val="0"/>
        </a:spcBef>
        <a:spcAft>
          <a:spcPct val="0"/>
        </a:spcAft>
        <a:buClr>
          <a:srgbClr val="83725B"/>
        </a:buClr>
        <a:buSzPct val="125000"/>
        <a:buFont typeface="Arial" charset="0"/>
        <a:buChar char="▪"/>
        <a:defRPr sz="1600" baseline="0">
          <a:solidFill>
            <a:schemeClr val="tx1"/>
          </a:solidFill>
          <a:latin typeface="+mn-lt"/>
        </a:defRPr>
      </a:lvl2pPr>
      <a:lvl3pPr marL="466431" indent="-267227"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768" indent="-158716"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4pPr>
      <a:lvl5pPr marL="764947" indent="-132804" algn="l" defTabSz="913429"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863" rtl="0" eaLnBrk="1" latinLnBrk="0" hangingPunct="1">
        <a:defRPr sz="1800" kern="1200">
          <a:solidFill>
            <a:schemeClr val="tx1"/>
          </a:solidFill>
          <a:latin typeface="+mn-lt"/>
          <a:ea typeface="+mn-ea"/>
          <a:cs typeface="+mn-cs"/>
        </a:defRPr>
      </a:lvl1pPr>
      <a:lvl2pPr marL="466431" algn="l" defTabSz="932863" rtl="0" eaLnBrk="1" latinLnBrk="0" hangingPunct="1">
        <a:defRPr sz="1800" kern="1200">
          <a:solidFill>
            <a:schemeClr val="tx1"/>
          </a:solidFill>
          <a:latin typeface="+mn-lt"/>
          <a:ea typeface="+mn-ea"/>
          <a:cs typeface="+mn-cs"/>
        </a:defRPr>
      </a:lvl2pPr>
      <a:lvl3pPr marL="932863" algn="l" defTabSz="932863" rtl="0" eaLnBrk="1" latinLnBrk="0" hangingPunct="1">
        <a:defRPr sz="1800" kern="1200">
          <a:solidFill>
            <a:schemeClr val="tx1"/>
          </a:solidFill>
          <a:latin typeface="+mn-lt"/>
          <a:ea typeface="+mn-ea"/>
          <a:cs typeface="+mn-cs"/>
        </a:defRPr>
      </a:lvl3pPr>
      <a:lvl4pPr marL="1399295" algn="l" defTabSz="932863" rtl="0" eaLnBrk="1" latinLnBrk="0" hangingPunct="1">
        <a:defRPr sz="1800" kern="1200">
          <a:solidFill>
            <a:schemeClr val="tx1"/>
          </a:solidFill>
          <a:latin typeface="+mn-lt"/>
          <a:ea typeface="+mn-ea"/>
          <a:cs typeface="+mn-cs"/>
        </a:defRPr>
      </a:lvl4pPr>
      <a:lvl5pPr marL="1865728" algn="l" defTabSz="932863" rtl="0" eaLnBrk="1" latinLnBrk="0" hangingPunct="1">
        <a:defRPr sz="1800" kern="1200">
          <a:solidFill>
            <a:schemeClr val="tx1"/>
          </a:solidFill>
          <a:latin typeface="+mn-lt"/>
          <a:ea typeface="+mn-ea"/>
          <a:cs typeface="+mn-cs"/>
        </a:defRPr>
      </a:lvl5pPr>
      <a:lvl6pPr marL="2332159" algn="l" defTabSz="932863" rtl="0" eaLnBrk="1" latinLnBrk="0" hangingPunct="1">
        <a:defRPr sz="1800" kern="1200">
          <a:solidFill>
            <a:schemeClr val="tx1"/>
          </a:solidFill>
          <a:latin typeface="+mn-lt"/>
          <a:ea typeface="+mn-ea"/>
          <a:cs typeface="+mn-cs"/>
        </a:defRPr>
      </a:lvl6pPr>
      <a:lvl7pPr marL="2798590" algn="l" defTabSz="932863" rtl="0" eaLnBrk="1" latinLnBrk="0" hangingPunct="1">
        <a:defRPr sz="1800" kern="1200">
          <a:solidFill>
            <a:schemeClr val="tx1"/>
          </a:solidFill>
          <a:latin typeface="+mn-lt"/>
          <a:ea typeface="+mn-ea"/>
          <a:cs typeface="+mn-cs"/>
        </a:defRPr>
      </a:lvl7pPr>
      <a:lvl8pPr marL="3265022" algn="l" defTabSz="932863" rtl="0" eaLnBrk="1" latinLnBrk="0" hangingPunct="1">
        <a:defRPr sz="1800" kern="1200">
          <a:solidFill>
            <a:schemeClr val="tx1"/>
          </a:solidFill>
          <a:latin typeface="+mn-lt"/>
          <a:ea typeface="+mn-ea"/>
          <a:cs typeface="+mn-cs"/>
        </a:defRPr>
      </a:lvl8pPr>
      <a:lvl9pPr marL="3731453" algn="l" defTabSz="932863"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8"/>
            </p:custDataLst>
            <p:extLst>
              <p:ext uri="{D42A27DB-BD31-4B8C-83A1-F6EECF244321}">
                <p14:modId xmlns:p14="http://schemas.microsoft.com/office/powerpoint/2010/main" val="169012187"/>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94654" name="think-cell Slide" r:id="rId24" imgW="270" imgH="270" progId="TCLayout.ActiveDocument.1">
                  <p:embed/>
                </p:oleObj>
              </mc:Choice>
              <mc:Fallback>
                <p:oleObj name="think-cell Slide" r:id="rId24" imgW="270" imgH="270" progId="TCLayout.ActiveDocument.1">
                  <p:embed/>
                  <p:pic>
                    <p:nvPicPr>
                      <p:cNvPr id="0" name=""/>
                      <p:cNvPicPr/>
                      <p:nvPr/>
                    </p:nvPicPr>
                    <p:blipFill>
                      <a:blip r:embed="rId25"/>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ltGray">
          <a:xfrm>
            <a:off x="0" y="0"/>
            <a:ext cx="7591426"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gray">
          <a:xfrm>
            <a:off x="7662863" y="34131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3" name="doc id"/>
          <p:cNvSpPr>
            <a:spLocks noChangeArrowheads="1"/>
          </p:cNvSpPr>
          <p:nvPr/>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
        <p:nvSpPr>
          <p:cNvPr id="1034" name="Working Draft" hidden="1"/>
          <p:cNvSpPr txBox="1">
            <a:spLocks noChangeArrowheads="1"/>
          </p:cNvSpPr>
          <p:nvPr/>
        </p:nvSpPr>
        <p:spPr bwMode="gray">
          <a:xfrm rot="5400000">
            <a:off x="7978677" y="1980947"/>
            <a:ext cx="2188100"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Last Modified 2015/03/15 10:53 PM South Africa Standard Time</a:t>
            </a:r>
            <a:endParaRPr lang="en-US" dirty="0">
              <a:solidFill>
                <a:srgbClr val="003896"/>
              </a:solidFill>
              <a:latin typeface="Arial"/>
            </a:endParaRPr>
          </a:p>
        </p:txBody>
      </p:sp>
      <p:sp>
        <p:nvSpPr>
          <p:cNvPr id="1035" name="Printed" hidden="1"/>
          <p:cNvSpPr txBox="1">
            <a:spLocks noChangeArrowheads="1"/>
          </p:cNvSpPr>
          <p:nvPr/>
        </p:nvSpPr>
        <p:spPr bwMode="gray">
          <a:xfrm rot="5400000">
            <a:off x="8066040" y="4197987"/>
            <a:ext cx="2013378" cy="94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Printed 2015/03/15 10:40 PM South Africa Standard Time</a:t>
            </a:r>
            <a:endParaRPr lang="en-US" dirty="0">
              <a:solidFill>
                <a:srgbClr val="003896"/>
              </a:solidFill>
              <a:latin typeface="Arial"/>
            </a:endParaRPr>
          </a:p>
        </p:txBody>
      </p:sp>
      <p:sp>
        <p:nvSpPr>
          <p:cNvPr id="1036" name="Rectangle 286"/>
          <p:cNvSpPr>
            <a:spLocks noGrp="1" noChangeArrowheads="1"/>
          </p:cNvSpPr>
          <p:nvPr>
            <p:ph type="body" idx="1"/>
          </p:nvPr>
        </p:nvSpPr>
        <p:spPr bwMode="gray">
          <a:xfrm>
            <a:off x="1482156" y="2685377"/>
            <a:ext cx="4389768" cy="125611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9"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gray">
          <a:xfrm>
            <a:off x="122239" y="27536"/>
            <a:ext cx="749132"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gray">
          <a:xfrm>
            <a:off x="122239"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gray">
          <a:xfrm>
            <a:off x="122239" y="6400656"/>
            <a:ext cx="8555037" cy="364445"/>
            <a:chOff x="75" y="3925"/>
            <a:chExt cx="5385" cy="225"/>
          </a:xfrm>
        </p:grpSpPr>
        <p:sp>
          <p:nvSpPr>
            <p:cNvPr id="13" name="McK 4. Footnote"/>
            <p:cNvSpPr txBox="1">
              <a:spLocks noChangeArrowheads="1"/>
            </p:cNvSpPr>
            <p:nvPr/>
          </p:nvSpPr>
          <p:spPr bwMode="gray">
            <a:xfrm>
              <a:off x="75" y="3925"/>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gray">
            <a:xfrm>
              <a:off x="75" y="4053"/>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535" indent="-609535" defTabSz="913429"/>
              <a:r>
                <a:rPr lang="en-US" sz="1000" dirty="0">
                  <a:solidFill>
                    <a:srgbClr val="003896"/>
                  </a:solidFill>
                  <a:latin typeface="Arial"/>
                </a:rPr>
                <a:t>Source: Source</a:t>
              </a:r>
            </a:p>
          </p:txBody>
        </p:sp>
      </p:grpSp>
      <p:grpSp>
        <p:nvGrpSpPr>
          <p:cNvPr id="15" name="ACET" hidden="1"/>
          <p:cNvGrpSpPr>
            <a:grpSpLocks/>
          </p:cNvGrpSpPr>
          <p:nvPr/>
        </p:nvGrpSpPr>
        <p:grpSpPr bwMode="gray">
          <a:xfrm>
            <a:off x="1482156" y="2037234"/>
            <a:ext cx="4350892" cy="518318"/>
            <a:chOff x="915" y="710"/>
            <a:chExt cx="2686" cy="320"/>
          </a:xfrm>
        </p:grpSpPr>
        <p:cxnSp>
          <p:nvCxnSpPr>
            <p:cNvPr id="16" name="AutoShape 249"/>
            <p:cNvCxnSpPr>
              <a:cxnSpLocks noChangeShapeType="1"/>
              <a:stCxn id="17" idx="4"/>
              <a:endCxn id="17" idx="6"/>
            </p:cNvCxnSpPr>
            <p:nvPr/>
          </p:nvCxnSpPr>
          <p:spPr bwMode="gray">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gray">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sp>
        <p:nvSpPr>
          <p:cNvPr id="22" name="Slide Number"/>
          <p:cNvSpPr txBox="1">
            <a:spLocks/>
          </p:cNvSpPr>
          <p:nvPr/>
        </p:nvSpPr>
        <p:spPr bwMode="gray">
          <a:xfrm>
            <a:off x="8903028" y="6609591"/>
            <a:ext cx="160294" cy="157014"/>
          </a:xfrm>
          <a:prstGeom prst="rect">
            <a:avLst/>
          </a:prstGeom>
        </p:spPr>
        <p:txBody>
          <a:bodyPr vert="horz" wrap="none" lIns="0" tIns="0" rIns="0" bIns="0" rtlCol="0" anchor="ctr">
            <a:spAutoFit/>
          </a:bodyPr>
          <a:lstStyle>
            <a:defPPr>
              <a:defRPr lang="en-US"/>
            </a:defPPr>
            <a:lvl1pPr>
              <a:defRPr sz="1000" baseline="0">
                <a:latin typeface="+mn-lt"/>
              </a:defRPr>
            </a:lvl1pPr>
          </a:lstStyle>
          <a:p>
            <a:pPr algn="r"/>
            <a:fld id="{42C328C1-A84F-4A39-A664-DBA00541A8C6}" type="slidenum">
              <a:rPr lang="en-US" b="1" smtClean="0">
                <a:solidFill>
                  <a:srgbClr val="83725B"/>
                </a:solidFill>
              </a:rPr>
              <a:pPr algn="r"/>
              <a:t>‹#›</a:t>
            </a:fld>
            <a:endParaRPr lang="en-US" b="1" dirty="0">
              <a:solidFill>
                <a:srgbClr val="83725B"/>
              </a:solidFill>
            </a:endParaRPr>
          </a:p>
        </p:txBody>
      </p:sp>
      <p:grpSp>
        <p:nvGrpSpPr>
          <p:cNvPr id="27" name="LegendBoxes" hidden="1"/>
          <p:cNvGrpSpPr>
            <a:grpSpLocks/>
          </p:cNvGrpSpPr>
          <p:nvPr/>
        </p:nvGrpSpPr>
        <p:grpSpPr bwMode="gray">
          <a:xfrm>
            <a:off x="8094594" y="1048052"/>
            <a:ext cx="774700" cy="1001714"/>
            <a:chOff x="4936" y="176"/>
            <a:chExt cx="488" cy="631"/>
          </a:xfrm>
        </p:grpSpPr>
        <p:sp>
          <p:nvSpPr>
            <p:cNvPr id="28" name="Legend1"/>
            <p:cNvSpPr>
              <a:spLocks noChangeArrowheads="1"/>
            </p:cNvSpPr>
            <p:nvPr/>
          </p:nvSpPr>
          <p:spPr bwMode="gray">
            <a:xfrm>
              <a:off x="5096"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29" name="LegendRectangle1"/>
            <p:cNvSpPr>
              <a:spLocks noChangeArrowheads="1"/>
            </p:cNvSpPr>
            <p:nvPr/>
          </p:nvSpPr>
          <p:spPr bwMode="gray">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0" name="Legend2"/>
            <p:cNvSpPr>
              <a:spLocks noChangeArrowheads="1"/>
            </p:cNvSpPr>
            <p:nvPr/>
          </p:nvSpPr>
          <p:spPr bwMode="gray">
            <a:xfrm>
              <a:off x="5096" y="34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1" name="LegendRectangle2"/>
            <p:cNvSpPr>
              <a:spLocks noChangeArrowheads="1"/>
            </p:cNvSpPr>
            <p:nvPr/>
          </p:nvSpPr>
          <p:spPr bwMode="gray">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2" name="Legend3"/>
            <p:cNvSpPr>
              <a:spLocks noChangeArrowheads="1"/>
            </p:cNvSpPr>
            <p:nvPr/>
          </p:nvSpPr>
          <p:spPr bwMode="gray">
            <a:xfrm>
              <a:off x="5096" y="517"/>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3" name="LegendRectangle3"/>
            <p:cNvSpPr>
              <a:spLocks noChangeArrowheads="1"/>
            </p:cNvSpPr>
            <p:nvPr/>
          </p:nvSpPr>
          <p:spPr bwMode="gray">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4" name="Legend4"/>
            <p:cNvSpPr>
              <a:spLocks noChangeArrowheads="1"/>
            </p:cNvSpPr>
            <p:nvPr/>
          </p:nvSpPr>
          <p:spPr bwMode="gray">
            <a:xfrm>
              <a:off x="5096" y="688"/>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5" name="LegendRectangle4"/>
            <p:cNvSpPr>
              <a:spLocks noChangeArrowheads="1"/>
            </p:cNvSpPr>
            <p:nvPr/>
          </p:nvSpPr>
          <p:spPr bwMode="gray">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36" name="LegendLines" hidden="1"/>
          <p:cNvGrpSpPr>
            <a:grpSpLocks/>
          </p:cNvGrpSpPr>
          <p:nvPr/>
        </p:nvGrpSpPr>
        <p:grpSpPr bwMode="gray">
          <a:xfrm>
            <a:off x="7786619" y="1048054"/>
            <a:ext cx="1082675" cy="735013"/>
            <a:chOff x="4750" y="176"/>
            <a:chExt cx="682" cy="463"/>
          </a:xfrm>
        </p:grpSpPr>
        <p:sp>
          <p:nvSpPr>
            <p:cNvPr id="37" name="LineLegend1"/>
            <p:cNvSpPr>
              <a:spLocks noChangeShapeType="1"/>
            </p:cNvSpPr>
            <p:nvPr/>
          </p:nvSpPr>
          <p:spPr bwMode="gray">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38" name="LineLegend2"/>
            <p:cNvSpPr>
              <a:spLocks noChangeShapeType="1"/>
            </p:cNvSpPr>
            <p:nvPr/>
          </p:nvSpPr>
          <p:spPr bwMode="gray">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39" name="LineLegend3"/>
            <p:cNvSpPr>
              <a:spLocks noChangeShapeType="1"/>
            </p:cNvSpPr>
            <p:nvPr/>
          </p:nvSpPr>
          <p:spPr bwMode="gray">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40" name="Legend1"/>
            <p:cNvSpPr>
              <a:spLocks noChangeArrowheads="1"/>
            </p:cNvSpPr>
            <p:nvPr/>
          </p:nvSpPr>
          <p:spPr bwMode="gray">
            <a:xfrm>
              <a:off x="5104"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41" name="Legend2"/>
            <p:cNvSpPr>
              <a:spLocks noChangeArrowheads="1"/>
            </p:cNvSpPr>
            <p:nvPr/>
          </p:nvSpPr>
          <p:spPr bwMode="gray">
            <a:xfrm>
              <a:off x="5104" y="344"/>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42" name="Legend3"/>
            <p:cNvSpPr>
              <a:spLocks noChangeArrowheads="1"/>
            </p:cNvSpPr>
            <p:nvPr/>
          </p:nvSpPr>
          <p:spPr bwMode="gray">
            <a:xfrm>
              <a:off x="5104" y="520"/>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grpSp>
      <p:grpSp>
        <p:nvGrpSpPr>
          <p:cNvPr id="43" name="McKSticker" hidden="1"/>
          <p:cNvGrpSpPr/>
          <p:nvPr/>
        </p:nvGrpSpPr>
        <p:grpSpPr bwMode="gray">
          <a:xfrm>
            <a:off x="7764792" y="1048052"/>
            <a:ext cx="1088630" cy="216680"/>
            <a:chOff x="7652146" y="285750"/>
            <a:chExt cx="1088629" cy="216680"/>
          </a:xfrm>
        </p:grpSpPr>
        <p:sp>
          <p:nvSpPr>
            <p:cNvPr id="44" name="StickerRectangle"/>
            <p:cNvSpPr>
              <a:spLocks noChangeArrowheads="1"/>
            </p:cNvSpPr>
            <p:nvPr/>
          </p:nvSpPr>
          <p:spPr bwMode="gray">
            <a:xfrm>
              <a:off x="7652146" y="285750"/>
              <a:ext cx="1088629" cy="21668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255">
                <a:buClr>
                  <a:srgbClr val="83725B"/>
                </a:buClr>
              </a:pPr>
              <a:r>
                <a:rPr lang="en-US" sz="1200" dirty="0">
                  <a:solidFill>
                    <a:srgbClr val="808080"/>
                  </a:solidFill>
                </a:rPr>
                <a:t>PRELIMINARY</a:t>
              </a:r>
            </a:p>
          </p:txBody>
        </p:sp>
        <p:cxnSp>
          <p:nvCxnSpPr>
            <p:cNvPr id="45" name="AutoShape 31"/>
            <p:cNvCxnSpPr>
              <a:cxnSpLocks noChangeShapeType="1"/>
              <a:stCxn id="44" idx="2"/>
              <a:endCxn id="44" idx="4"/>
            </p:cNvCxnSpPr>
            <p:nvPr/>
          </p:nvCxnSpPr>
          <p:spPr bwMode="gray">
            <a:xfrm>
              <a:off x="7652146" y="285750"/>
              <a:ext cx="0" cy="216680"/>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gray">
            <a:xfrm>
              <a:off x="7652146" y="502430"/>
              <a:ext cx="1088629"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gray">
          <a:xfrm>
            <a:off x="8027917" y="1048053"/>
            <a:ext cx="840815" cy="1306516"/>
            <a:chOff x="6655594" y="273840"/>
            <a:chExt cx="840815" cy="1306516"/>
          </a:xfrm>
        </p:grpSpPr>
        <p:grpSp>
          <p:nvGrpSpPr>
            <p:cNvPr id="48" name="MoonLegend1"/>
            <p:cNvGrpSpPr>
              <a:grpSpLocks noChangeAspect="1"/>
            </p:cNvGrpSpPr>
            <p:nvPr>
              <p:custDataLst>
                <p:tags r:id="rId9"/>
              </p:custDataLst>
            </p:nvPr>
          </p:nvGrpSpPr>
          <p:grpSpPr bwMode="gray">
            <a:xfrm>
              <a:off x="6655594" y="273840"/>
              <a:ext cx="209550" cy="209551"/>
              <a:chOff x="4533" y="183"/>
              <a:chExt cx="144" cy="144"/>
            </a:xfrm>
          </p:grpSpPr>
          <p:sp>
            <p:nvSpPr>
              <p:cNvPr id="66" name="Oval 38"/>
              <p:cNvSpPr>
                <a:spLocks noChangeAspect="1" noChangeArrowheads="1"/>
              </p:cNvSpPr>
              <p:nvPr>
                <p:custDataLst>
                  <p:tags r:id="rId22"/>
                </p:custDataLst>
              </p:nvPr>
            </p:nvSpPr>
            <p:spPr bwMode="gray">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7" name="Arc 39" hidden="1"/>
              <p:cNvSpPr>
                <a:spLocks noChangeAspect="1"/>
              </p:cNvSpPr>
              <p:nvPr>
                <p:custDataLst>
                  <p:tags r:id="rId23"/>
                </p:custDataLst>
              </p:nvPr>
            </p:nvSpPr>
            <p:spPr bwMode="gray">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49" name="MoonLegend2"/>
            <p:cNvGrpSpPr>
              <a:grpSpLocks noChangeAspect="1"/>
            </p:cNvGrpSpPr>
            <p:nvPr>
              <p:custDataLst>
                <p:tags r:id="rId10"/>
              </p:custDataLst>
            </p:nvPr>
          </p:nvGrpSpPr>
          <p:grpSpPr bwMode="gray">
            <a:xfrm>
              <a:off x="6655594" y="548081"/>
              <a:ext cx="209550" cy="209551"/>
              <a:chOff x="1694" y="2044"/>
              <a:chExt cx="160" cy="160"/>
            </a:xfrm>
          </p:grpSpPr>
          <p:sp>
            <p:nvSpPr>
              <p:cNvPr id="64" name="Oval 41"/>
              <p:cNvSpPr>
                <a:spLocks noChangeAspect="1" noChangeArrowheads="1"/>
              </p:cNvSpPr>
              <p:nvPr>
                <p:custDataLst>
                  <p:tags r:id="rId20"/>
                </p:custDataLst>
              </p:nvPr>
            </p:nvSpPr>
            <p:spPr bwMode="gray">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5" name="Arc 42"/>
              <p:cNvSpPr>
                <a:spLocks noChangeAspect="1"/>
              </p:cNvSpPr>
              <p:nvPr>
                <p:custDataLst>
                  <p:tags r:id="rId21"/>
                </p:custDataLst>
              </p:nvPr>
            </p:nvSpPr>
            <p:spPr bwMode="gray">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50" name="MoonLegend4"/>
            <p:cNvGrpSpPr>
              <a:grpSpLocks noChangeAspect="1"/>
            </p:cNvGrpSpPr>
            <p:nvPr>
              <p:custDataLst>
                <p:tags r:id="rId11"/>
              </p:custDataLst>
            </p:nvPr>
          </p:nvGrpSpPr>
          <p:grpSpPr bwMode="gray">
            <a:xfrm>
              <a:off x="6655594" y="1096563"/>
              <a:ext cx="209550" cy="209551"/>
              <a:chOff x="4495" y="1198"/>
              <a:chExt cx="160" cy="160"/>
            </a:xfrm>
          </p:grpSpPr>
          <p:sp>
            <p:nvSpPr>
              <p:cNvPr id="62" name="Oval 47"/>
              <p:cNvSpPr>
                <a:spLocks noChangeAspect="1" noChangeArrowheads="1"/>
              </p:cNvSpPr>
              <p:nvPr>
                <p:custDataLst>
                  <p:tags r:id="rId18"/>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3" name="Arc 48"/>
              <p:cNvSpPr>
                <a:spLocks noChangeAspect="1"/>
              </p:cNvSpPr>
              <p:nvPr>
                <p:custDataLst>
                  <p:tags r:id="rId19"/>
                </p:custDataLst>
              </p:nvPr>
            </p:nvSpPr>
            <p:spPr bwMode="gray">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51" name="MoonLegend5"/>
            <p:cNvGrpSpPr>
              <a:grpSpLocks noChangeAspect="1"/>
            </p:cNvGrpSpPr>
            <p:nvPr>
              <p:custDataLst>
                <p:tags r:id="rId12"/>
              </p:custDataLst>
            </p:nvPr>
          </p:nvGrpSpPr>
          <p:grpSpPr bwMode="gray">
            <a:xfrm>
              <a:off x="6655594" y="1370805"/>
              <a:ext cx="209550" cy="209551"/>
              <a:chOff x="4495" y="1440"/>
              <a:chExt cx="160" cy="160"/>
            </a:xfrm>
          </p:grpSpPr>
          <p:sp>
            <p:nvSpPr>
              <p:cNvPr id="60" name="Oval 50"/>
              <p:cNvSpPr>
                <a:spLocks noChangeAspect="1" noChangeArrowheads="1"/>
              </p:cNvSpPr>
              <p:nvPr>
                <p:custDataLst>
                  <p:tags r:id="rId16"/>
                </p:custDataLst>
              </p:nvPr>
            </p:nvSpPr>
            <p:spPr bwMode="gray">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1" name="Oval 51"/>
              <p:cNvSpPr>
                <a:spLocks noChangeAspect="1" noChangeArrowheads="1"/>
              </p:cNvSpPr>
              <p:nvPr>
                <p:custDataLst>
                  <p:tags r:id="rId17"/>
                </p:custDataLst>
              </p:nvPr>
            </p:nvSpPr>
            <p:spPr bwMode="gray">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sp>
          <p:nvSpPr>
            <p:cNvPr id="52" name="Legend1"/>
            <p:cNvSpPr>
              <a:spLocks noChangeArrowheads="1"/>
            </p:cNvSpPr>
            <p:nvPr/>
          </p:nvSpPr>
          <p:spPr bwMode="gray">
            <a:xfrm>
              <a:off x="6976269" y="28654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3" name="Legend2"/>
            <p:cNvSpPr>
              <a:spLocks noChangeArrowheads="1"/>
            </p:cNvSpPr>
            <p:nvPr/>
          </p:nvSpPr>
          <p:spPr bwMode="gray">
            <a:xfrm>
              <a:off x="6976269" y="561178"/>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4" name="Legend3"/>
            <p:cNvSpPr>
              <a:spLocks noChangeArrowheads="1"/>
            </p:cNvSpPr>
            <p:nvPr/>
          </p:nvSpPr>
          <p:spPr bwMode="gray">
            <a:xfrm>
              <a:off x="6976269" y="835817"/>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5" name="Legend4"/>
            <p:cNvSpPr>
              <a:spLocks noChangeArrowheads="1"/>
            </p:cNvSpPr>
            <p:nvPr/>
          </p:nvSpPr>
          <p:spPr bwMode="gray">
            <a:xfrm>
              <a:off x="6976269" y="110728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6" name="Legend5"/>
            <p:cNvSpPr>
              <a:spLocks noChangeArrowheads="1"/>
            </p:cNvSpPr>
            <p:nvPr/>
          </p:nvSpPr>
          <p:spPr bwMode="gray">
            <a:xfrm>
              <a:off x="6976269" y="1383505"/>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grpSp>
          <p:nvGrpSpPr>
            <p:cNvPr id="57" name="MoonLegend3"/>
            <p:cNvGrpSpPr>
              <a:grpSpLocks noChangeAspect="1"/>
            </p:cNvGrpSpPr>
            <p:nvPr>
              <p:custDataLst>
                <p:tags r:id="rId13"/>
              </p:custDataLst>
            </p:nvPr>
          </p:nvGrpSpPr>
          <p:grpSpPr bwMode="gray">
            <a:xfrm>
              <a:off x="6655594" y="822322"/>
              <a:ext cx="209550" cy="209551"/>
              <a:chOff x="4495" y="1198"/>
              <a:chExt cx="160" cy="160"/>
            </a:xfrm>
          </p:grpSpPr>
          <p:sp>
            <p:nvSpPr>
              <p:cNvPr id="58" name="Oval 47"/>
              <p:cNvSpPr>
                <a:spLocks noChangeAspect="1" noChangeArrowheads="1"/>
              </p:cNvSpPr>
              <p:nvPr>
                <p:custDataLst>
                  <p:tags r:id="rId14"/>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59" name="Arc 48"/>
              <p:cNvSpPr>
                <a:spLocks noChangeAspect="1"/>
              </p:cNvSpPr>
              <p:nvPr>
                <p:custDataLst>
                  <p:tags r:id="rId15"/>
                </p:custDataLst>
              </p:nvPr>
            </p:nvSpPr>
            <p:spPr bwMode="gray">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spTree>
    <p:extLst>
      <p:ext uri="{BB962C8B-B14F-4D97-AF65-F5344CB8AC3E}">
        <p14:creationId xmlns:p14="http://schemas.microsoft.com/office/powerpoint/2010/main" val="2292628273"/>
      </p:ext>
    </p:extLst>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Lst>
  <p:hf sldNum="0" hdr="0" ftr="0" dt="0"/>
  <p:txStyles>
    <p:titleStyle>
      <a:lvl1pPr algn="l" defTabSz="913429" rtl="0" eaLnBrk="1" fontAlgn="base" hangingPunct="1">
        <a:spcBef>
          <a:spcPct val="0"/>
        </a:spcBef>
        <a:spcAft>
          <a:spcPct val="0"/>
        </a:spcAft>
        <a:tabLst>
          <a:tab pos="275324" algn="l"/>
        </a:tabLst>
        <a:defRPr sz="2400" b="0" baseline="0">
          <a:solidFill>
            <a:schemeClr val="bg1"/>
          </a:solidFill>
          <a:latin typeface="+mj-lt"/>
          <a:ea typeface="+mj-ea"/>
          <a:cs typeface="+mj-cs"/>
        </a:defRPr>
      </a:lvl1pPr>
      <a:lvl2pPr algn="l" defTabSz="913429" rtl="0" eaLnBrk="1" fontAlgn="base" hangingPunct="1">
        <a:spcBef>
          <a:spcPct val="0"/>
        </a:spcBef>
        <a:spcAft>
          <a:spcPct val="0"/>
        </a:spcAft>
        <a:defRPr sz="1900" b="1">
          <a:solidFill>
            <a:schemeClr val="tx2"/>
          </a:solidFill>
          <a:latin typeface="Arial" charset="0"/>
        </a:defRPr>
      </a:lvl2pPr>
      <a:lvl3pPr algn="l" defTabSz="913429" rtl="0" eaLnBrk="1" fontAlgn="base" hangingPunct="1">
        <a:spcBef>
          <a:spcPct val="0"/>
        </a:spcBef>
        <a:spcAft>
          <a:spcPct val="0"/>
        </a:spcAft>
        <a:defRPr sz="1900" b="1">
          <a:solidFill>
            <a:schemeClr val="tx2"/>
          </a:solidFill>
          <a:latin typeface="Arial" charset="0"/>
        </a:defRPr>
      </a:lvl3pPr>
      <a:lvl4pPr algn="l" defTabSz="913429" rtl="0" eaLnBrk="1" fontAlgn="base" hangingPunct="1">
        <a:spcBef>
          <a:spcPct val="0"/>
        </a:spcBef>
        <a:spcAft>
          <a:spcPct val="0"/>
        </a:spcAft>
        <a:defRPr sz="1900" b="1">
          <a:solidFill>
            <a:schemeClr val="tx2"/>
          </a:solidFill>
          <a:latin typeface="Arial" charset="0"/>
        </a:defRPr>
      </a:lvl4pPr>
      <a:lvl5pPr algn="l" defTabSz="913429" rtl="0" eaLnBrk="1" fontAlgn="base" hangingPunct="1">
        <a:spcBef>
          <a:spcPct val="0"/>
        </a:spcBef>
        <a:spcAft>
          <a:spcPct val="0"/>
        </a:spcAft>
        <a:defRPr sz="1900" b="1">
          <a:solidFill>
            <a:schemeClr val="tx2"/>
          </a:solidFill>
          <a:latin typeface="Arial" charset="0"/>
        </a:defRPr>
      </a:lvl5pPr>
      <a:lvl6pPr marL="466431" algn="l" defTabSz="913429" rtl="0" eaLnBrk="1" fontAlgn="base" hangingPunct="1">
        <a:spcBef>
          <a:spcPct val="0"/>
        </a:spcBef>
        <a:spcAft>
          <a:spcPct val="0"/>
        </a:spcAft>
        <a:defRPr sz="1900" b="1">
          <a:solidFill>
            <a:schemeClr val="tx2"/>
          </a:solidFill>
          <a:latin typeface="Arial" charset="0"/>
        </a:defRPr>
      </a:lvl6pPr>
      <a:lvl7pPr marL="932863" algn="l" defTabSz="913429" rtl="0" eaLnBrk="1" fontAlgn="base" hangingPunct="1">
        <a:spcBef>
          <a:spcPct val="0"/>
        </a:spcBef>
        <a:spcAft>
          <a:spcPct val="0"/>
        </a:spcAft>
        <a:defRPr sz="1900" b="1">
          <a:solidFill>
            <a:schemeClr val="tx2"/>
          </a:solidFill>
          <a:latin typeface="Arial" charset="0"/>
        </a:defRPr>
      </a:lvl7pPr>
      <a:lvl8pPr marL="1399295" algn="l" defTabSz="913429" rtl="0" eaLnBrk="1" fontAlgn="base" hangingPunct="1">
        <a:spcBef>
          <a:spcPct val="0"/>
        </a:spcBef>
        <a:spcAft>
          <a:spcPct val="0"/>
        </a:spcAft>
        <a:defRPr sz="1900" b="1">
          <a:solidFill>
            <a:schemeClr val="tx2"/>
          </a:solidFill>
          <a:latin typeface="Arial" charset="0"/>
        </a:defRPr>
      </a:lvl8pPr>
      <a:lvl9pPr marL="1865728" algn="l" defTabSz="913429" rtl="0" eaLnBrk="1" fontAlgn="base" hangingPunct="1">
        <a:spcBef>
          <a:spcPct val="0"/>
        </a:spcBef>
        <a:spcAft>
          <a:spcPct val="0"/>
        </a:spcAft>
        <a:defRPr sz="1900" b="1">
          <a:solidFill>
            <a:schemeClr val="tx2"/>
          </a:solidFill>
          <a:latin typeface="Arial" charset="0"/>
        </a:defRPr>
      </a:lvl9pPr>
    </p:titleStyle>
    <p:bodyStyle>
      <a:lvl1pPr marL="0" indent="0" algn="l" defTabSz="913429"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586" indent="-195966" algn="l" defTabSz="913429" rtl="0" eaLnBrk="1" fontAlgn="base" hangingPunct="1">
        <a:spcBef>
          <a:spcPct val="0"/>
        </a:spcBef>
        <a:spcAft>
          <a:spcPct val="0"/>
        </a:spcAft>
        <a:buClr>
          <a:srgbClr val="83725B"/>
        </a:buClr>
        <a:buSzPct val="125000"/>
        <a:buFont typeface="Arial" charset="0"/>
        <a:buChar char="▪"/>
        <a:defRPr sz="1600" baseline="0">
          <a:solidFill>
            <a:schemeClr val="tx1"/>
          </a:solidFill>
          <a:latin typeface="+mn-lt"/>
        </a:defRPr>
      </a:lvl2pPr>
      <a:lvl3pPr marL="466431" indent="-267227"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768" indent="-158716"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4pPr>
      <a:lvl5pPr marL="764947" indent="-132804" algn="l" defTabSz="913429"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863" rtl="0" eaLnBrk="1" latinLnBrk="0" hangingPunct="1">
        <a:defRPr sz="1800" kern="1200">
          <a:solidFill>
            <a:schemeClr val="tx1"/>
          </a:solidFill>
          <a:latin typeface="+mn-lt"/>
          <a:ea typeface="+mn-ea"/>
          <a:cs typeface="+mn-cs"/>
        </a:defRPr>
      </a:lvl1pPr>
      <a:lvl2pPr marL="466431" algn="l" defTabSz="932863" rtl="0" eaLnBrk="1" latinLnBrk="0" hangingPunct="1">
        <a:defRPr sz="1800" kern="1200">
          <a:solidFill>
            <a:schemeClr val="tx1"/>
          </a:solidFill>
          <a:latin typeface="+mn-lt"/>
          <a:ea typeface="+mn-ea"/>
          <a:cs typeface="+mn-cs"/>
        </a:defRPr>
      </a:lvl2pPr>
      <a:lvl3pPr marL="932863" algn="l" defTabSz="932863" rtl="0" eaLnBrk="1" latinLnBrk="0" hangingPunct="1">
        <a:defRPr sz="1800" kern="1200">
          <a:solidFill>
            <a:schemeClr val="tx1"/>
          </a:solidFill>
          <a:latin typeface="+mn-lt"/>
          <a:ea typeface="+mn-ea"/>
          <a:cs typeface="+mn-cs"/>
        </a:defRPr>
      </a:lvl3pPr>
      <a:lvl4pPr marL="1399295" algn="l" defTabSz="932863" rtl="0" eaLnBrk="1" latinLnBrk="0" hangingPunct="1">
        <a:defRPr sz="1800" kern="1200">
          <a:solidFill>
            <a:schemeClr val="tx1"/>
          </a:solidFill>
          <a:latin typeface="+mn-lt"/>
          <a:ea typeface="+mn-ea"/>
          <a:cs typeface="+mn-cs"/>
        </a:defRPr>
      </a:lvl4pPr>
      <a:lvl5pPr marL="1865728" algn="l" defTabSz="932863" rtl="0" eaLnBrk="1" latinLnBrk="0" hangingPunct="1">
        <a:defRPr sz="1800" kern="1200">
          <a:solidFill>
            <a:schemeClr val="tx1"/>
          </a:solidFill>
          <a:latin typeface="+mn-lt"/>
          <a:ea typeface="+mn-ea"/>
          <a:cs typeface="+mn-cs"/>
        </a:defRPr>
      </a:lvl5pPr>
      <a:lvl6pPr marL="2332159" algn="l" defTabSz="932863" rtl="0" eaLnBrk="1" latinLnBrk="0" hangingPunct="1">
        <a:defRPr sz="1800" kern="1200">
          <a:solidFill>
            <a:schemeClr val="tx1"/>
          </a:solidFill>
          <a:latin typeface="+mn-lt"/>
          <a:ea typeface="+mn-ea"/>
          <a:cs typeface="+mn-cs"/>
        </a:defRPr>
      </a:lvl6pPr>
      <a:lvl7pPr marL="2798590" algn="l" defTabSz="932863" rtl="0" eaLnBrk="1" latinLnBrk="0" hangingPunct="1">
        <a:defRPr sz="1800" kern="1200">
          <a:solidFill>
            <a:schemeClr val="tx1"/>
          </a:solidFill>
          <a:latin typeface="+mn-lt"/>
          <a:ea typeface="+mn-ea"/>
          <a:cs typeface="+mn-cs"/>
        </a:defRPr>
      </a:lvl7pPr>
      <a:lvl8pPr marL="3265022" algn="l" defTabSz="932863" rtl="0" eaLnBrk="1" latinLnBrk="0" hangingPunct="1">
        <a:defRPr sz="1800" kern="1200">
          <a:solidFill>
            <a:schemeClr val="tx1"/>
          </a:solidFill>
          <a:latin typeface="+mn-lt"/>
          <a:ea typeface="+mn-ea"/>
          <a:cs typeface="+mn-cs"/>
        </a:defRPr>
      </a:lvl8pPr>
      <a:lvl9pPr marL="3731453" algn="l" defTabSz="932863"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6"/>
            </p:custDataLst>
            <p:extLst>
              <p:ext uri="{D42A27DB-BD31-4B8C-83A1-F6EECF244321}">
                <p14:modId xmlns:p14="http://schemas.microsoft.com/office/powerpoint/2010/main" val="3366883482"/>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97707" name="think-cell Slide" r:id="rId22" imgW="270" imgH="270" progId="TCLayout.ActiveDocument.1">
                  <p:embed/>
                </p:oleObj>
              </mc:Choice>
              <mc:Fallback>
                <p:oleObj name="think-cell Slide" r:id="rId22" imgW="270" imgH="270" progId="TCLayout.ActiveDocument.1">
                  <p:embed/>
                  <p:pic>
                    <p:nvPicPr>
                      <p:cNvPr id="0" name=""/>
                      <p:cNvPicPr/>
                      <p:nvPr/>
                    </p:nvPicPr>
                    <p:blipFill>
                      <a:blip r:embed="rId23"/>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4">
            <a:extLst>
              <a:ext uri="{28A0092B-C50C-407E-A947-70E740481C1C}">
                <a14:useLocalDpi xmlns:a14="http://schemas.microsoft.com/office/drawing/2010/main" val="0"/>
              </a:ext>
            </a:extLst>
          </a:blip>
          <a:srcRect/>
          <a:stretch>
            <a:fillRect/>
          </a:stretch>
        </p:blipFill>
        <p:spPr bwMode="ltGray">
          <a:xfrm>
            <a:off x="0" y="0"/>
            <a:ext cx="7591426"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gray">
          <a:xfrm>
            <a:off x="7662863" y="34131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3" name="doc id"/>
          <p:cNvSpPr>
            <a:spLocks noChangeArrowheads="1"/>
          </p:cNvSpPr>
          <p:nvPr/>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
        <p:nvSpPr>
          <p:cNvPr id="1034" name="Working Draft" hidden="1"/>
          <p:cNvSpPr txBox="1">
            <a:spLocks noChangeArrowheads="1"/>
          </p:cNvSpPr>
          <p:nvPr/>
        </p:nvSpPr>
        <p:spPr bwMode="gray">
          <a:xfrm rot="5400000">
            <a:off x="7978677" y="1980947"/>
            <a:ext cx="2188100"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Last Modified 2015/03/15 10:53 PM South Africa Standard Time</a:t>
            </a:r>
            <a:endParaRPr lang="en-US" dirty="0">
              <a:solidFill>
                <a:srgbClr val="003896"/>
              </a:solidFill>
              <a:latin typeface="Arial"/>
            </a:endParaRPr>
          </a:p>
        </p:txBody>
      </p:sp>
      <p:sp>
        <p:nvSpPr>
          <p:cNvPr id="1035" name="Printed" hidden="1"/>
          <p:cNvSpPr txBox="1">
            <a:spLocks noChangeArrowheads="1"/>
          </p:cNvSpPr>
          <p:nvPr/>
        </p:nvSpPr>
        <p:spPr bwMode="gray">
          <a:xfrm rot="5400000">
            <a:off x="8066040" y="4197987"/>
            <a:ext cx="2013378" cy="94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Printed 2015/03/15 10:40 PM South Africa Standard Time</a:t>
            </a:r>
            <a:endParaRPr lang="en-US" dirty="0">
              <a:solidFill>
                <a:srgbClr val="003896"/>
              </a:solidFill>
              <a:latin typeface="Arial"/>
            </a:endParaRPr>
          </a:p>
        </p:txBody>
      </p:sp>
      <p:sp>
        <p:nvSpPr>
          <p:cNvPr id="1036" name="Rectangle 286"/>
          <p:cNvSpPr>
            <a:spLocks noGrp="1" noChangeArrowheads="1"/>
          </p:cNvSpPr>
          <p:nvPr>
            <p:ph type="body" idx="1"/>
          </p:nvPr>
        </p:nvSpPr>
        <p:spPr bwMode="gray">
          <a:xfrm>
            <a:off x="1482156" y="2685377"/>
            <a:ext cx="4389768" cy="125611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9"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gray">
          <a:xfrm>
            <a:off x="122239" y="27536"/>
            <a:ext cx="749132"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gray">
          <a:xfrm>
            <a:off x="122239"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gray">
          <a:xfrm>
            <a:off x="122239" y="6400656"/>
            <a:ext cx="8555037" cy="364445"/>
            <a:chOff x="75" y="3925"/>
            <a:chExt cx="5385" cy="225"/>
          </a:xfrm>
        </p:grpSpPr>
        <p:sp>
          <p:nvSpPr>
            <p:cNvPr id="13" name="McK 4. Footnote"/>
            <p:cNvSpPr txBox="1">
              <a:spLocks noChangeArrowheads="1"/>
            </p:cNvSpPr>
            <p:nvPr/>
          </p:nvSpPr>
          <p:spPr bwMode="gray">
            <a:xfrm>
              <a:off x="75" y="3925"/>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gray">
            <a:xfrm>
              <a:off x="75" y="4053"/>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535" indent="-609535" defTabSz="913429"/>
              <a:r>
                <a:rPr lang="en-US" sz="1000" dirty="0">
                  <a:solidFill>
                    <a:srgbClr val="003896"/>
                  </a:solidFill>
                  <a:latin typeface="Arial"/>
                </a:rPr>
                <a:t>Source: Source</a:t>
              </a:r>
            </a:p>
          </p:txBody>
        </p:sp>
      </p:grpSp>
      <p:grpSp>
        <p:nvGrpSpPr>
          <p:cNvPr id="15" name="ACET" hidden="1"/>
          <p:cNvGrpSpPr>
            <a:grpSpLocks/>
          </p:cNvGrpSpPr>
          <p:nvPr/>
        </p:nvGrpSpPr>
        <p:grpSpPr bwMode="gray">
          <a:xfrm>
            <a:off x="1482156" y="2037234"/>
            <a:ext cx="4350892" cy="518318"/>
            <a:chOff x="915" y="710"/>
            <a:chExt cx="2686" cy="320"/>
          </a:xfrm>
        </p:grpSpPr>
        <p:cxnSp>
          <p:nvCxnSpPr>
            <p:cNvPr id="16" name="AutoShape 249"/>
            <p:cNvCxnSpPr>
              <a:cxnSpLocks noChangeShapeType="1"/>
              <a:stCxn id="17" idx="4"/>
              <a:endCxn id="17" idx="6"/>
            </p:cNvCxnSpPr>
            <p:nvPr/>
          </p:nvCxnSpPr>
          <p:spPr bwMode="gray">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gray">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sp>
        <p:nvSpPr>
          <p:cNvPr id="22" name="Slide Number"/>
          <p:cNvSpPr txBox="1">
            <a:spLocks/>
          </p:cNvSpPr>
          <p:nvPr/>
        </p:nvSpPr>
        <p:spPr bwMode="gray">
          <a:xfrm>
            <a:off x="8903028" y="6609591"/>
            <a:ext cx="160294" cy="157014"/>
          </a:xfrm>
          <a:prstGeom prst="rect">
            <a:avLst/>
          </a:prstGeom>
        </p:spPr>
        <p:txBody>
          <a:bodyPr vert="horz" wrap="none" lIns="0" tIns="0" rIns="0" bIns="0" rtlCol="0" anchor="ctr">
            <a:spAutoFit/>
          </a:bodyPr>
          <a:lstStyle>
            <a:defPPr>
              <a:defRPr lang="en-US"/>
            </a:defPPr>
            <a:lvl1pPr>
              <a:defRPr sz="1000" baseline="0">
                <a:latin typeface="+mn-lt"/>
              </a:defRPr>
            </a:lvl1pPr>
          </a:lstStyle>
          <a:p>
            <a:pPr algn="r"/>
            <a:fld id="{42C328C1-A84F-4A39-A664-DBA00541A8C6}" type="slidenum">
              <a:rPr lang="en-US" b="1" smtClean="0">
                <a:solidFill>
                  <a:srgbClr val="83725B"/>
                </a:solidFill>
              </a:rPr>
              <a:pPr algn="r"/>
              <a:t>‹#›</a:t>
            </a:fld>
            <a:endParaRPr lang="en-US" b="1" dirty="0">
              <a:solidFill>
                <a:srgbClr val="83725B"/>
              </a:solidFill>
            </a:endParaRPr>
          </a:p>
        </p:txBody>
      </p:sp>
      <p:grpSp>
        <p:nvGrpSpPr>
          <p:cNvPr id="27" name="LegendBoxes" hidden="1"/>
          <p:cNvGrpSpPr>
            <a:grpSpLocks/>
          </p:cNvGrpSpPr>
          <p:nvPr/>
        </p:nvGrpSpPr>
        <p:grpSpPr bwMode="gray">
          <a:xfrm>
            <a:off x="8094594" y="1048052"/>
            <a:ext cx="774700" cy="1001714"/>
            <a:chOff x="4936" y="176"/>
            <a:chExt cx="488" cy="631"/>
          </a:xfrm>
        </p:grpSpPr>
        <p:sp>
          <p:nvSpPr>
            <p:cNvPr id="28" name="Legend1"/>
            <p:cNvSpPr>
              <a:spLocks noChangeArrowheads="1"/>
            </p:cNvSpPr>
            <p:nvPr/>
          </p:nvSpPr>
          <p:spPr bwMode="gray">
            <a:xfrm>
              <a:off x="5096"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gray">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gray">
            <a:xfrm>
              <a:off x="5096" y="34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gray">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gray">
            <a:xfrm>
              <a:off x="5096" y="517"/>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gray">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gray">
            <a:xfrm>
              <a:off x="5096" y="688"/>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gray">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gray">
          <a:xfrm>
            <a:off x="7786619" y="1048054"/>
            <a:ext cx="1082675" cy="735013"/>
            <a:chOff x="4750" y="176"/>
            <a:chExt cx="682" cy="463"/>
          </a:xfrm>
        </p:grpSpPr>
        <p:sp>
          <p:nvSpPr>
            <p:cNvPr id="37" name="LineLegend1"/>
            <p:cNvSpPr>
              <a:spLocks noChangeShapeType="1"/>
            </p:cNvSpPr>
            <p:nvPr/>
          </p:nvSpPr>
          <p:spPr bwMode="gray">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gray">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gray">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gray">
            <a:xfrm>
              <a:off x="5104"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latin typeface="Arial"/>
                </a:rPr>
                <a:t>Legend</a:t>
              </a:r>
            </a:p>
          </p:txBody>
        </p:sp>
        <p:sp>
          <p:nvSpPr>
            <p:cNvPr id="41" name="Legend2"/>
            <p:cNvSpPr>
              <a:spLocks noChangeArrowheads="1"/>
            </p:cNvSpPr>
            <p:nvPr/>
          </p:nvSpPr>
          <p:spPr bwMode="gray">
            <a:xfrm>
              <a:off x="5104" y="344"/>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latin typeface="Arial"/>
                </a:rPr>
                <a:t>Legend</a:t>
              </a:r>
            </a:p>
          </p:txBody>
        </p:sp>
        <p:sp>
          <p:nvSpPr>
            <p:cNvPr id="42" name="Legend3"/>
            <p:cNvSpPr>
              <a:spLocks noChangeArrowheads="1"/>
            </p:cNvSpPr>
            <p:nvPr/>
          </p:nvSpPr>
          <p:spPr bwMode="gray">
            <a:xfrm>
              <a:off x="5104" y="520"/>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latin typeface="Arial"/>
                </a:rPr>
                <a:t>Legend</a:t>
              </a:r>
            </a:p>
          </p:txBody>
        </p:sp>
      </p:grpSp>
      <p:grpSp>
        <p:nvGrpSpPr>
          <p:cNvPr id="43" name="McKSticker" hidden="1"/>
          <p:cNvGrpSpPr/>
          <p:nvPr/>
        </p:nvGrpSpPr>
        <p:grpSpPr bwMode="gray">
          <a:xfrm>
            <a:off x="7764792" y="1048052"/>
            <a:ext cx="1088630" cy="216680"/>
            <a:chOff x="7652146" y="285750"/>
            <a:chExt cx="1088629" cy="216680"/>
          </a:xfrm>
        </p:grpSpPr>
        <p:sp>
          <p:nvSpPr>
            <p:cNvPr id="44" name="StickerRectangle"/>
            <p:cNvSpPr>
              <a:spLocks noChangeArrowheads="1"/>
            </p:cNvSpPr>
            <p:nvPr/>
          </p:nvSpPr>
          <p:spPr bwMode="gray">
            <a:xfrm>
              <a:off x="7652146" y="285750"/>
              <a:ext cx="1088629" cy="21668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255">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gray">
            <a:xfrm>
              <a:off x="7652146" y="285750"/>
              <a:ext cx="0" cy="216680"/>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gray">
            <a:xfrm>
              <a:off x="7652146" y="502430"/>
              <a:ext cx="1088629"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gray">
          <a:xfrm>
            <a:off x="8027917" y="1048053"/>
            <a:ext cx="840815" cy="1306516"/>
            <a:chOff x="6655594" y="273840"/>
            <a:chExt cx="840815" cy="1306516"/>
          </a:xfrm>
        </p:grpSpPr>
        <p:grpSp>
          <p:nvGrpSpPr>
            <p:cNvPr id="48" name="MoonLegend1"/>
            <p:cNvGrpSpPr>
              <a:grpSpLocks noChangeAspect="1"/>
            </p:cNvGrpSpPr>
            <p:nvPr>
              <p:custDataLst>
                <p:tags r:id="rId7"/>
              </p:custDataLst>
            </p:nvPr>
          </p:nvGrpSpPr>
          <p:grpSpPr bwMode="gray">
            <a:xfrm>
              <a:off x="6655594" y="273840"/>
              <a:ext cx="209550" cy="209551"/>
              <a:chOff x="4533" y="183"/>
              <a:chExt cx="144" cy="144"/>
            </a:xfrm>
          </p:grpSpPr>
          <p:sp>
            <p:nvSpPr>
              <p:cNvPr id="66" name="Oval 38"/>
              <p:cNvSpPr>
                <a:spLocks noChangeAspect="1" noChangeArrowheads="1"/>
              </p:cNvSpPr>
              <p:nvPr>
                <p:custDataLst>
                  <p:tags r:id="rId20"/>
                </p:custDataLst>
              </p:nvPr>
            </p:nvSpPr>
            <p:spPr bwMode="gray">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hidden="1"/>
              <p:cNvSpPr>
                <a:spLocks noChangeAspect="1"/>
              </p:cNvSpPr>
              <p:nvPr>
                <p:custDataLst>
                  <p:tags r:id="rId21"/>
                </p:custDataLst>
              </p:nvPr>
            </p:nvSpPr>
            <p:spPr bwMode="gray">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8"/>
              </p:custDataLst>
            </p:nvPr>
          </p:nvGrpSpPr>
          <p:grpSpPr bwMode="gray">
            <a:xfrm>
              <a:off x="6655594" y="548081"/>
              <a:ext cx="209550" cy="209551"/>
              <a:chOff x="1694" y="2044"/>
              <a:chExt cx="160" cy="160"/>
            </a:xfrm>
          </p:grpSpPr>
          <p:sp>
            <p:nvSpPr>
              <p:cNvPr id="64" name="Oval 41"/>
              <p:cNvSpPr>
                <a:spLocks noChangeAspect="1" noChangeArrowheads="1"/>
              </p:cNvSpPr>
              <p:nvPr>
                <p:custDataLst>
                  <p:tags r:id="rId18"/>
                </p:custDataLst>
              </p:nvPr>
            </p:nvSpPr>
            <p:spPr bwMode="gray">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19"/>
                </p:custDataLst>
              </p:nvPr>
            </p:nvSpPr>
            <p:spPr bwMode="gray">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9"/>
              </p:custDataLst>
            </p:nvPr>
          </p:nvGrpSpPr>
          <p:grpSpPr bwMode="gray">
            <a:xfrm>
              <a:off x="6655594" y="1096563"/>
              <a:ext cx="209550" cy="209551"/>
              <a:chOff x="4495" y="1198"/>
              <a:chExt cx="160" cy="160"/>
            </a:xfrm>
          </p:grpSpPr>
          <p:sp>
            <p:nvSpPr>
              <p:cNvPr id="62" name="Oval 47"/>
              <p:cNvSpPr>
                <a:spLocks noChangeAspect="1" noChangeArrowheads="1"/>
              </p:cNvSpPr>
              <p:nvPr>
                <p:custDataLst>
                  <p:tags r:id="rId16"/>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17"/>
                </p:custDataLst>
              </p:nvPr>
            </p:nvSpPr>
            <p:spPr bwMode="gray">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0"/>
              </p:custDataLst>
            </p:nvPr>
          </p:nvGrpSpPr>
          <p:grpSpPr bwMode="gray">
            <a:xfrm>
              <a:off x="6655594" y="1370805"/>
              <a:ext cx="209550" cy="209551"/>
              <a:chOff x="4495" y="1440"/>
              <a:chExt cx="160" cy="160"/>
            </a:xfrm>
          </p:grpSpPr>
          <p:sp>
            <p:nvSpPr>
              <p:cNvPr id="60" name="Oval 50"/>
              <p:cNvSpPr>
                <a:spLocks noChangeAspect="1" noChangeArrowheads="1"/>
              </p:cNvSpPr>
              <p:nvPr>
                <p:custDataLst>
                  <p:tags r:id="rId14"/>
                </p:custDataLst>
              </p:nvPr>
            </p:nvSpPr>
            <p:spPr bwMode="gray">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5"/>
                </p:custDataLst>
              </p:nvPr>
            </p:nvSpPr>
            <p:spPr bwMode="gray">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gray">
            <a:xfrm>
              <a:off x="6976269" y="28654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latin typeface="Arial"/>
                </a:rPr>
                <a:t>Legend</a:t>
              </a:r>
            </a:p>
          </p:txBody>
        </p:sp>
        <p:sp>
          <p:nvSpPr>
            <p:cNvPr id="53" name="Legend2"/>
            <p:cNvSpPr>
              <a:spLocks noChangeArrowheads="1"/>
            </p:cNvSpPr>
            <p:nvPr/>
          </p:nvSpPr>
          <p:spPr bwMode="gray">
            <a:xfrm>
              <a:off x="6976269" y="561178"/>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latin typeface="Arial"/>
                </a:rPr>
                <a:t>Legend</a:t>
              </a:r>
            </a:p>
          </p:txBody>
        </p:sp>
        <p:sp>
          <p:nvSpPr>
            <p:cNvPr id="54" name="Legend3"/>
            <p:cNvSpPr>
              <a:spLocks noChangeArrowheads="1"/>
            </p:cNvSpPr>
            <p:nvPr/>
          </p:nvSpPr>
          <p:spPr bwMode="gray">
            <a:xfrm>
              <a:off x="6976269" y="835817"/>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latin typeface="Arial"/>
                </a:rPr>
                <a:t>Legend</a:t>
              </a:r>
            </a:p>
          </p:txBody>
        </p:sp>
        <p:sp>
          <p:nvSpPr>
            <p:cNvPr id="55" name="Legend4"/>
            <p:cNvSpPr>
              <a:spLocks noChangeArrowheads="1"/>
            </p:cNvSpPr>
            <p:nvPr/>
          </p:nvSpPr>
          <p:spPr bwMode="gray">
            <a:xfrm>
              <a:off x="6976269" y="110728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latin typeface="Arial"/>
                </a:rPr>
                <a:t>Legend</a:t>
              </a:r>
            </a:p>
          </p:txBody>
        </p:sp>
        <p:sp>
          <p:nvSpPr>
            <p:cNvPr id="56" name="Legend5"/>
            <p:cNvSpPr>
              <a:spLocks noChangeArrowheads="1"/>
            </p:cNvSpPr>
            <p:nvPr/>
          </p:nvSpPr>
          <p:spPr bwMode="gray">
            <a:xfrm>
              <a:off x="6976269" y="1383505"/>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1"/>
              </p:custDataLst>
            </p:nvPr>
          </p:nvGrpSpPr>
          <p:grpSpPr bwMode="gray">
            <a:xfrm>
              <a:off x="6655594" y="822322"/>
              <a:ext cx="209550" cy="209551"/>
              <a:chOff x="4495" y="1198"/>
              <a:chExt cx="160" cy="160"/>
            </a:xfrm>
          </p:grpSpPr>
          <p:sp>
            <p:nvSpPr>
              <p:cNvPr id="58" name="Oval 47"/>
              <p:cNvSpPr>
                <a:spLocks noChangeAspect="1" noChangeArrowheads="1"/>
              </p:cNvSpPr>
              <p:nvPr>
                <p:custDataLst>
                  <p:tags r:id="rId12"/>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3"/>
                </p:custDataLst>
              </p:nvPr>
            </p:nvSpPr>
            <p:spPr bwMode="gray">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388816328"/>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Lst>
  <p:hf sldNum="0" hdr="0" ftr="0" dt="0"/>
  <p:txStyles>
    <p:titleStyle>
      <a:lvl1pPr algn="l" defTabSz="913429" rtl="0" eaLnBrk="1" fontAlgn="base" hangingPunct="1">
        <a:spcBef>
          <a:spcPct val="0"/>
        </a:spcBef>
        <a:spcAft>
          <a:spcPct val="0"/>
        </a:spcAft>
        <a:tabLst>
          <a:tab pos="275324" algn="l"/>
        </a:tabLst>
        <a:defRPr sz="2400" b="0" baseline="0">
          <a:solidFill>
            <a:schemeClr val="bg1"/>
          </a:solidFill>
          <a:latin typeface="+mj-lt"/>
          <a:ea typeface="+mj-ea"/>
          <a:cs typeface="+mj-cs"/>
        </a:defRPr>
      </a:lvl1pPr>
      <a:lvl2pPr algn="l" defTabSz="913429" rtl="0" eaLnBrk="1" fontAlgn="base" hangingPunct="1">
        <a:spcBef>
          <a:spcPct val="0"/>
        </a:spcBef>
        <a:spcAft>
          <a:spcPct val="0"/>
        </a:spcAft>
        <a:defRPr sz="1900" b="1">
          <a:solidFill>
            <a:schemeClr val="tx2"/>
          </a:solidFill>
          <a:latin typeface="Arial" charset="0"/>
        </a:defRPr>
      </a:lvl2pPr>
      <a:lvl3pPr algn="l" defTabSz="913429" rtl="0" eaLnBrk="1" fontAlgn="base" hangingPunct="1">
        <a:spcBef>
          <a:spcPct val="0"/>
        </a:spcBef>
        <a:spcAft>
          <a:spcPct val="0"/>
        </a:spcAft>
        <a:defRPr sz="1900" b="1">
          <a:solidFill>
            <a:schemeClr val="tx2"/>
          </a:solidFill>
          <a:latin typeface="Arial" charset="0"/>
        </a:defRPr>
      </a:lvl3pPr>
      <a:lvl4pPr algn="l" defTabSz="913429" rtl="0" eaLnBrk="1" fontAlgn="base" hangingPunct="1">
        <a:spcBef>
          <a:spcPct val="0"/>
        </a:spcBef>
        <a:spcAft>
          <a:spcPct val="0"/>
        </a:spcAft>
        <a:defRPr sz="1900" b="1">
          <a:solidFill>
            <a:schemeClr val="tx2"/>
          </a:solidFill>
          <a:latin typeface="Arial" charset="0"/>
        </a:defRPr>
      </a:lvl4pPr>
      <a:lvl5pPr algn="l" defTabSz="913429" rtl="0" eaLnBrk="1" fontAlgn="base" hangingPunct="1">
        <a:spcBef>
          <a:spcPct val="0"/>
        </a:spcBef>
        <a:spcAft>
          <a:spcPct val="0"/>
        </a:spcAft>
        <a:defRPr sz="1900" b="1">
          <a:solidFill>
            <a:schemeClr val="tx2"/>
          </a:solidFill>
          <a:latin typeface="Arial" charset="0"/>
        </a:defRPr>
      </a:lvl5pPr>
      <a:lvl6pPr marL="466431" algn="l" defTabSz="913429" rtl="0" eaLnBrk="1" fontAlgn="base" hangingPunct="1">
        <a:spcBef>
          <a:spcPct val="0"/>
        </a:spcBef>
        <a:spcAft>
          <a:spcPct val="0"/>
        </a:spcAft>
        <a:defRPr sz="1900" b="1">
          <a:solidFill>
            <a:schemeClr val="tx2"/>
          </a:solidFill>
          <a:latin typeface="Arial" charset="0"/>
        </a:defRPr>
      </a:lvl6pPr>
      <a:lvl7pPr marL="932863" algn="l" defTabSz="913429" rtl="0" eaLnBrk="1" fontAlgn="base" hangingPunct="1">
        <a:spcBef>
          <a:spcPct val="0"/>
        </a:spcBef>
        <a:spcAft>
          <a:spcPct val="0"/>
        </a:spcAft>
        <a:defRPr sz="1900" b="1">
          <a:solidFill>
            <a:schemeClr val="tx2"/>
          </a:solidFill>
          <a:latin typeface="Arial" charset="0"/>
        </a:defRPr>
      </a:lvl7pPr>
      <a:lvl8pPr marL="1399295" algn="l" defTabSz="913429" rtl="0" eaLnBrk="1" fontAlgn="base" hangingPunct="1">
        <a:spcBef>
          <a:spcPct val="0"/>
        </a:spcBef>
        <a:spcAft>
          <a:spcPct val="0"/>
        </a:spcAft>
        <a:defRPr sz="1900" b="1">
          <a:solidFill>
            <a:schemeClr val="tx2"/>
          </a:solidFill>
          <a:latin typeface="Arial" charset="0"/>
        </a:defRPr>
      </a:lvl8pPr>
      <a:lvl9pPr marL="1865728" algn="l" defTabSz="913429" rtl="0" eaLnBrk="1" fontAlgn="base" hangingPunct="1">
        <a:spcBef>
          <a:spcPct val="0"/>
        </a:spcBef>
        <a:spcAft>
          <a:spcPct val="0"/>
        </a:spcAft>
        <a:defRPr sz="1900" b="1">
          <a:solidFill>
            <a:schemeClr val="tx2"/>
          </a:solidFill>
          <a:latin typeface="Arial" charset="0"/>
        </a:defRPr>
      </a:lvl9pPr>
    </p:titleStyle>
    <p:bodyStyle>
      <a:lvl1pPr marL="0" indent="0" algn="l" defTabSz="913429"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586" indent="-195966" algn="l" defTabSz="913429" rtl="0" eaLnBrk="1" fontAlgn="base" hangingPunct="1">
        <a:spcBef>
          <a:spcPct val="0"/>
        </a:spcBef>
        <a:spcAft>
          <a:spcPct val="0"/>
        </a:spcAft>
        <a:buClr>
          <a:srgbClr val="83725B"/>
        </a:buClr>
        <a:buSzPct val="125000"/>
        <a:buFont typeface="Arial" charset="0"/>
        <a:buChar char="▪"/>
        <a:defRPr sz="1600" baseline="0">
          <a:solidFill>
            <a:schemeClr val="tx1"/>
          </a:solidFill>
          <a:latin typeface="+mn-lt"/>
        </a:defRPr>
      </a:lvl2pPr>
      <a:lvl3pPr marL="466431" indent="-267227"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768" indent="-158716"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4pPr>
      <a:lvl5pPr marL="764947" indent="-132804" algn="l" defTabSz="913429"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863" rtl="0" eaLnBrk="1" latinLnBrk="0" hangingPunct="1">
        <a:defRPr sz="1800" kern="1200">
          <a:solidFill>
            <a:schemeClr val="tx1"/>
          </a:solidFill>
          <a:latin typeface="+mn-lt"/>
          <a:ea typeface="+mn-ea"/>
          <a:cs typeface="+mn-cs"/>
        </a:defRPr>
      </a:lvl1pPr>
      <a:lvl2pPr marL="466431" algn="l" defTabSz="932863" rtl="0" eaLnBrk="1" latinLnBrk="0" hangingPunct="1">
        <a:defRPr sz="1800" kern="1200">
          <a:solidFill>
            <a:schemeClr val="tx1"/>
          </a:solidFill>
          <a:latin typeface="+mn-lt"/>
          <a:ea typeface="+mn-ea"/>
          <a:cs typeface="+mn-cs"/>
        </a:defRPr>
      </a:lvl2pPr>
      <a:lvl3pPr marL="932863" algn="l" defTabSz="932863" rtl="0" eaLnBrk="1" latinLnBrk="0" hangingPunct="1">
        <a:defRPr sz="1800" kern="1200">
          <a:solidFill>
            <a:schemeClr val="tx1"/>
          </a:solidFill>
          <a:latin typeface="+mn-lt"/>
          <a:ea typeface="+mn-ea"/>
          <a:cs typeface="+mn-cs"/>
        </a:defRPr>
      </a:lvl3pPr>
      <a:lvl4pPr marL="1399295" algn="l" defTabSz="932863" rtl="0" eaLnBrk="1" latinLnBrk="0" hangingPunct="1">
        <a:defRPr sz="1800" kern="1200">
          <a:solidFill>
            <a:schemeClr val="tx1"/>
          </a:solidFill>
          <a:latin typeface="+mn-lt"/>
          <a:ea typeface="+mn-ea"/>
          <a:cs typeface="+mn-cs"/>
        </a:defRPr>
      </a:lvl4pPr>
      <a:lvl5pPr marL="1865728" algn="l" defTabSz="932863" rtl="0" eaLnBrk="1" latinLnBrk="0" hangingPunct="1">
        <a:defRPr sz="1800" kern="1200">
          <a:solidFill>
            <a:schemeClr val="tx1"/>
          </a:solidFill>
          <a:latin typeface="+mn-lt"/>
          <a:ea typeface="+mn-ea"/>
          <a:cs typeface="+mn-cs"/>
        </a:defRPr>
      </a:lvl5pPr>
      <a:lvl6pPr marL="2332159" algn="l" defTabSz="932863" rtl="0" eaLnBrk="1" latinLnBrk="0" hangingPunct="1">
        <a:defRPr sz="1800" kern="1200">
          <a:solidFill>
            <a:schemeClr val="tx1"/>
          </a:solidFill>
          <a:latin typeface="+mn-lt"/>
          <a:ea typeface="+mn-ea"/>
          <a:cs typeface="+mn-cs"/>
        </a:defRPr>
      </a:lvl6pPr>
      <a:lvl7pPr marL="2798590" algn="l" defTabSz="932863" rtl="0" eaLnBrk="1" latinLnBrk="0" hangingPunct="1">
        <a:defRPr sz="1800" kern="1200">
          <a:solidFill>
            <a:schemeClr val="tx1"/>
          </a:solidFill>
          <a:latin typeface="+mn-lt"/>
          <a:ea typeface="+mn-ea"/>
          <a:cs typeface="+mn-cs"/>
        </a:defRPr>
      </a:lvl7pPr>
      <a:lvl8pPr marL="3265022" algn="l" defTabSz="932863" rtl="0" eaLnBrk="1" latinLnBrk="0" hangingPunct="1">
        <a:defRPr sz="1800" kern="1200">
          <a:solidFill>
            <a:schemeClr val="tx1"/>
          </a:solidFill>
          <a:latin typeface="+mn-lt"/>
          <a:ea typeface="+mn-ea"/>
          <a:cs typeface="+mn-cs"/>
        </a:defRPr>
      </a:lvl8pPr>
      <a:lvl9pPr marL="3731453" algn="l" defTabSz="932863"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9"/>
            </p:custDataLst>
            <p:extLst>
              <p:ext uri="{D42A27DB-BD31-4B8C-83A1-F6EECF244321}">
                <p14:modId xmlns:p14="http://schemas.microsoft.com/office/powerpoint/2010/main" val="319895949"/>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02827" name="think-cell Slide" r:id="rId25" imgW="270" imgH="270" progId="TCLayout.ActiveDocument.1">
                  <p:embed/>
                </p:oleObj>
              </mc:Choice>
              <mc:Fallback>
                <p:oleObj name="think-cell Slide" r:id="rId25" imgW="270" imgH="270" progId="TCLayout.ActiveDocument.1">
                  <p:embed/>
                  <p:pic>
                    <p:nvPicPr>
                      <p:cNvPr id="0" name=""/>
                      <p:cNvPicPr/>
                      <p:nvPr/>
                    </p:nvPicPr>
                    <p:blipFill>
                      <a:blip r:embed="rId26"/>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ltGray">
          <a:xfrm>
            <a:off x="0" y="0"/>
            <a:ext cx="7591426"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8">
            <a:extLst>
              <a:ext uri="{28A0092B-C50C-407E-A947-70E740481C1C}">
                <a14:useLocalDpi xmlns:a14="http://schemas.microsoft.com/office/drawing/2010/main" val="0"/>
              </a:ext>
            </a:extLst>
          </a:blip>
          <a:srcRect/>
          <a:stretch>
            <a:fillRect/>
          </a:stretch>
        </p:blipFill>
        <p:spPr bwMode="gray">
          <a:xfrm>
            <a:off x="7662863" y="34131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3" name="doc id"/>
          <p:cNvSpPr>
            <a:spLocks noChangeArrowheads="1"/>
          </p:cNvSpPr>
          <p:nvPr/>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
        <p:nvSpPr>
          <p:cNvPr id="1034" name="Working Draft" hidden="1"/>
          <p:cNvSpPr txBox="1">
            <a:spLocks noChangeArrowheads="1"/>
          </p:cNvSpPr>
          <p:nvPr/>
        </p:nvSpPr>
        <p:spPr bwMode="gray">
          <a:xfrm rot="5400000">
            <a:off x="7978677" y="1980947"/>
            <a:ext cx="2188100"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Last Modified 2015/03/15 10:53 PM South Africa Standard Time</a:t>
            </a:r>
            <a:endParaRPr lang="en-US" dirty="0">
              <a:solidFill>
                <a:srgbClr val="003896"/>
              </a:solidFill>
              <a:latin typeface="Arial"/>
            </a:endParaRPr>
          </a:p>
        </p:txBody>
      </p:sp>
      <p:sp>
        <p:nvSpPr>
          <p:cNvPr id="1035" name="Printed" hidden="1"/>
          <p:cNvSpPr txBox="1">
            <a:spLocks noChangeArrowheads="1"/>
          </p:cNvSpPr>
          <p:nvPr/>
        </p:nvSpPr>
        <p:spPr bwMode="gray">
          <a:xfrm rot="5400000">
            <a:off x="8066040" y="4197987"/>
            <a:ext cx="2013378" cy="94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Printed 2015/03/15 10:40 PM South Africa Standard Time</a:t>
            </a:r>
            <a:endParaRPr lang="en-US" dirty="0">
              <a:solidFill>
                <a:srgbClr val="003896"/>
              </a:solidFill>
              <a:latin typeface="Arial"/>
            </a:endParaRPr>
          </a:p>
        </p:txBody>
      </p:sp>
      <p:sp>
        <p:nvSpPr>
          <p:cNvPr id="1036" name="Rectangle 286"/>
          <p:cNvSpPr>
            <a:spLocks noGrp="1" noChangeArrowheads="1"/>
          </p:cNvSpPr>
          <p:nvPr>
            <p:ph type="body" idx="1"/>
          </p:nvPr>
        </p:nvSpPr>
        <p:spPr bwMode="gray">
          <a:xfrm>
            <a:off x="1482156" y="2685377"/>
            <a:ext cx="4389768" cy="125611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9"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gray">
          <a:xfrm>
            <a:off x="122239" y="27536"/>
            <a:ext cx="749132"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gray">
          <a:xfrm>
            <a:off x="122239"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gray">
          <a:xfrm>
            <a:off x="122239" y="6400656"/>
            <a:ext cx="8555037" cy="364445"/>
            <a:chOff x="75" y="3925"/>
            <a:chExt cx="5385" cy="225"/>
          </a:xfrm>
        </p:grpSpPr>
        <p:sp>
          <p:nvSpPr>
            <p:cNvPr id="13" name="McK 4. Footnote"/>
            <p:cNvSpPr txBox="1">
              <a:spLocks noChangeArrowheads="1"/>
            </p:cNvSpPr>
            <p:nvPr/>
          </p:nvSpPr>
          <p:spPr bwMode="gray">
            <a:xfrm>
              <a:off x="75" y="3925"/>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gray">
            <a:xfrm>
              <a:off x="75" y="4053"/>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535" indent="-609535" defTabSz="913429"/>
              <a:r>
                <a:rPr lang="en-US" sz="1000" dirty="0">
                  <a:solidFill>
                    <a:srgbClr val="003896"/>
                  </a:solidFill>
                  <a:latin typeface="Arial"/>
                </a:rPr>
                <a:t>Source: Source</a:t>
              </a:r>
            </a:p>
          </p:txBody>
        </p:sp>
      </p:grpSp>
      <p:grpSp>
        <p:nvGrpSpPr>
          <p:cNvPr id="15" name="ACET" hidden="1"/>
          <p:cNvGrpSpPr>
            <a:grpSpLocks/>
          </p:cNvGrpSpPr>
          <p:nvPr/>
        </p:nvGrpSpPr>
        <p:grpSpPr bwMode="gray">
          <a:xfrm>
            <a:off x="1482156" y="2037234"/>
            <a:ext cx="4350892" cy="518318"/>
            <a:chOff x="915" y="710"/>
            <a:chExt cx="2686" cy="320"/>
          </a:xfrm>
        </p:grpSpPr>
        <p:cxnSp>
          <p:nvCxnSpPr>
            <p:cNvPr id="16" name="AutoShape 249"/>
            <p:cNvCxnSpPr>
              <a:cxnSpLocks noChangeShapeType="1"/>
              <a:stCxn id="17" idx="4"/>
              <a:endCxn id="17" idx="6"/>
            </p:cNvCxnSpPr>
            <p:nvPr/>
          </p:nvCxnSpPr>
          <p:spPr bwMode="gray">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gray">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sp>
        <p:nvSpPr>
          <p:cNvPr id="22" name="Slide Number"/>
          <p:cNvSpPr txBox="1">
            <a:spLocks/>
          </p:cNvSpPr>
          <p:nvPr/>
        </p:nvSpPr>
        <p:spPr bwMode="gray">
          <a:xfrm>
            <a:off x="8903028" y="6609591"/>
            <a:ext cx="160294" cy="157014"/>
          </a:xfrm>
          <a:prstGeom prst="rect">
            <a:avLst/>
          </a:prstGeom>
        </p:spPr>
        <p:txBody>
          <a:bodyPr vert="horz" wrap="none" lIns="0" tIns="0" rIns="0" bIns="0" rtlCol="0" anchor="ctr">
            <a:spAutoFit/>
          </a:bodyPr>
          <a:lstStyle>
            <a:defPPr>
              <a:defRPr lang="en-US"/>
            </a:defPPr>
            <a:lvl1pPr>
              <a:defRPr sz="1000" baseline="0">
                <a:latin typeface="+mn-lt"/>
              </a:defRPr>
            </a:lvl1pPr>
          </a:lstStyle>
          <a:p>
            <a:pPr algn="r"/>
            <a:fld id="{42C328C1-A84F-4A39-A664-DBA00541A8C6}" type="slidenum">
              <a:rPr lang="en-US" b="1" smtClean="0">
                <a:solidFill>
                  <a:srgbClr val="83725B"/>
                </a:solidFill>
              </a:rPr>
              <a:pPr algn="r"/>
              <a:t>‹#›</a:t>
            </a:fld>
            <a:endParaRPr lang="en-US" b="1" dirty="0">
              <a:solidFill>
                <a:srgbClr val="83725B"/>
              </a:solidFill>
            </a:endParaRPr>
          </a:p>
        </p:txBody>
      </p:sp>
      <p:grpSp>
        <p:nvGrpSpPr>
          <p:cNvPr id="27" name="LegendBoxes" hidden="1"/>
          <p:cNvGrpSpPr>
            <a:grpSpLocks/>
          </p:cNvGrpSpPr>
          <p:nvPr/>
        </p:nvGrpSpPr>
        <p:grpSpPr bwMode="gray">
          <a:xfrm>
            <a:off x="8094594" y="1048052"/>
            <a:ext cx="774700" cy="1001714"/>
            <a:chOff x="4936" y="176"/>
            <a:chExt cx="488" cy="631"/>
          </a:xfrm>
        </p:grpSpPr>
        <p:sp>
          <p:nvSpPr>
            <p:cNvPr id="28" name="Legend1"/>
            <p:cNvSpPr>
              <a:spLocks noChangeArrowheads="1"/>
            </p:cNvSpPr>
            <p:nvPr/>
          </p:nvSpPr>
          <p:spPr bwMode="gray">
            <a:xfrm>
              <a:off x="5096"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29" name="LegendRectangle1"/>
            <p:cNvSpPr>
              <a:spLocks noChangeArrowheads="1"/>
            </p:cNvSpPr>
            <p:nvPr/>
          </p:nvSpPr>
          <p:spPr bwMode="gray">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0" name="Legend2"/>
            <p:cNvSpPr>
              <a:spLocks noChangeArrowheads="1"/>
            </p:cNvSpPr>
            <p:nvPr/>
          </p:nvSpPr>
          <p:spPr bwMode="gray">
            <a:xfrm>
              <a:off x="5096" y="34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1" name="LegendRectangle2"/>
            <p:cNvSpPr>
              <a:spLocks noChangeArrowheads="1"/>
            </p:cNvSpPr>
            <p:nvPr/>
          </p:nvSpPr>
          <p:spPr bwMode="gray">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2" name="Legend3"/>
            <p:cNvSpPr>
              <a:spLocks noChangeArrowheads="1"/>
            </p:cNvSpPr>
            <p:nvPr/>
          </p:nvSpPr>
          <p:spPr bwMode="gray">
            <a:xfrm>
              <a:off x="5096" y="517"/>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3" name="LegendRectangle3"/>
            <p:cNvSpPr>
              <a:spLocks noChangeArrowheads="1"/>
            </p:cNvSpPr>
            <p:nvPr/>
          </p:nvSpPr>
          <p:spPr bwMode="gray">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4" name="Legend4"/>
            <p:cNvSpPr>
              <a:spLocks noChangeArrowheads="1"/>
            </p:cNvSpPr>
            <p:nvPr/>
          </p:nvSpPr>
          <p:spPr bwMode="gray">
            <a:xfrm>
              <a:off x="5096" y="688"/>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5" name="LegendRectangle4"/>
            <p:cNvSpPr>
              <a:spLocks noChangeArrowheads="1"/>
            </p:cNvSpPr>
            <p:nvPr/>
          </p:nvSpPr>
          <p:spPr bwMode="gray">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36" name="LegendLines" hidden="1"/>
          <p:cNvGrpSpPr>
            <a:grpSpLocks/>
          </p:cNvGrpSpPr>
          <p:nvPr/>
        </p:nvGrpSpPr>
        <p:grpSpPr bwMode="gray">
          <a:xfrm>
            <a:off x="7786619" y="1048054"/>
            <a:ext cx="1082675" cy="735013"/>
            <a:chOff x="4750" y="176"/>
            <a:chExt cx="682" cy="463"/>
          </a:xfrm>
        </p:grpSpPr>
        <p:sp>
          <p:nvSpPr>
            <p:cNvPr id="37" name="LineLegend1"/>
            <p:cNvSpPr>
              <a:spLocks noChangeShapeType="1"/>
            </p:cNvSpPr>
            <p:nvPr/>
          </p:nvSpPr>
          <p:spPr bwMode="gray">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38" name="LineLegend2"/>
            <p:cNvSpPr>
              <a:spLocks noChangeShapeType="1"/>
            </p:cNvSpPr>
            <p:nvPr/>
          </p:nvSpPr>
          <p:spPr bwMode="gray">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39" name="LineLegend3"/>
            <p:cNvSpPr>
              <a:spLocks noChangeShapeType="1"/>
            </p:cNvSpPr>
            <p:nvPr/>
          </p:nvSpPr>
          <p:spPr bwMode="gray">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40" name="Legend1"/>
            <p:cNvSpPr>
              <a:spLocks noChangeArrowheads="1"/>
            </p:cNvSpPr>
            <p:nvPr/>
          </p:nvSpPr>
          <p:spPr bwMode="gray">
            <a:xfrm>
              <a:off x="5104"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41" name="Legend2"/>
            <p:cNvSpPr>
              <a:spLocks noChangeArrowheads="1"/>
            </p:cNvSpPr>
            <p:nvPr/>
          </p:nvSpPr>
          <p:spPr bwMode="gray">
            <a:xfrm>
              <a:off x="5104" y="344"/>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42" name="Legend3"/>
            <p:cNvSpPr>
              <a:spLocks noChangeArrowheads="1"/>
            </p:cNvSpPr>
            <p:nvPr/>
          </p:nvSpPr>
          <p:spPr bwMode="gray">
            <a:xfrm>
              <a:off x="5104" y="520"/>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grpSp>
      <p:grpSp>
        <p:nvGrpSpPr>
          <p:cNvPr id="43" name="McKSticker" hidden="1"/>
          <p:cNvGrpSpPr/>
          <p:nvPr/>
        </p:nvGrpSpPr>
        <p:grpSpPr bwMode="gray">
          <a:xfrm>
            <a:off x="7764792" y="1048052"/>
            <a:ext cx="1088630" cy="216680"/>
            <a:chOff x="7652146" y="285750"/>
            <a:chExt cx="1088629" cy="216680"/>
          </a:xfrm>
        </p:grpSpPr>
        <p:sp>
          <p:nvSpPr>
            <p:cNvPr id="44" name="StickerRectangle"/>
            <p:cNvSpPr>
              <a:spLocks noChangeArrowheads="1"/>
            </p:cNvSpPr>
            <p:nvPr/>
          </p:nvSpPr>
          <p:spPr bwMode="gray">
            <a:xfrm>
              <a:off x="7652146" y="285750"/>
              <a:ext cx="1088629" cy="21668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255">
                <a:buClr>
                  <a:srgbClr val="83725B"/>
                </a:buClr>
              </a:pPr>
              <a:r>
                <a:rPr lang="en-US" sz="1200" dirty="0">
                  <a:solidFill>
                    <a:srgbClr val="808080"/>
                  </a:solidFill>
                </a:rPr>
                <a:t>PRELIMINARY</a:t>
              </a:r>
            </a:p>
          </p:txBody>
        </p:sp>
        <p:cxnSp>
          <p:nvCxnSpPr>
            <p:cNvPr id="45" name="AutoShape 31"/>
            <p:cNvCxnSpPr>
              <a:cxnSpLocks noChangeShapeType="1"/>
              <a:stCxn id="44" idx="2"/>
              <a:endCxn id="44" idx="4"/>
            </p:cNvCxnSpPr>
            <p:nvPr/>
          </p:nvCxnSpPr>
          <p:spPr bwMode="gray">
            <a:xfrm>
              <a:off x="7652146" y="285750"/>
              <a:ext cx="0" cy="216680"/>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gray">
            <a:xfrm>
              <a:off x="7652146" y="502430"/>
              <a:ext cx="1088629"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gray">
          <a:xfrm>
            <a:off x="8027917" y="1048053"/>
            <a:ext cx="840815" cy="1306516"/>
            <a:chOff x="6655594" y="273840"/>
            <a:chExt cx="840815" cy="1306516"/>
          </a:xfrm>
        </p:grpSpPr>
        <p:grpSp>
          <p:nvGrpSpPr>
            <p:cNvPr id="48" name="MoonLegend1"/>
            <p:cNvGrpSpPr>
              <a:grpSpLocks noChangeAspect="1"/>
            </p:cNvGrpSpPr>
            <p:nvPr>
              <p:custDataLst>
                <p:tags r:id="rId10"/>
              </p:custDataLst>
            </p:nvPr>
          </p:nvGrpSpPr>
          <p:grpSpPr bwMode="gray">
            <a:xfrm>
              <a:off x="6655594" y="273840"/>
              <a:ext cx="209550" cy="209551"/>
              <a:chOff x="4533" y="183"/>
              <a:chExt cx="144" cy="144"/>
            </a:xfrm>
          </p:grpSpPr>
          <p:sp>
            <p:nvSpPr>
              <p:cNvPr id="66" name="Oval 38"/>
              <p:cNvSpPr>
                <a:spLocks noChangeAspect="1" noChangeArrowheads="1"/>
              </p:cNvSpPr>
              <p:nvPr>
                <p:custDataLst>
                  <p:tags r:id="rId23"/>
                </p:custDataLst>
              </p:nvPr>
            </p:nvSpPr>
            <p:spPr bwMode="gray">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7" name="Arc 39" hidden="1"/>
              <p:cNvSpPr>
                <a:spLocks noChangeAspect="1"/>
              </p:cNvSpPr>
              <p:nvPr>
                <p:custDataLst>
                  <p:tags r:id="rId24"/>
                </p:custDataLst>
              </p:nvPr>
            </p:nvSpPr>
            <p:spPr bwMode="gray">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49" name="MoonLegend2"/>
            <p:cNvGrpSpPr>
              <a:grpSpLocks noChangeAspect="1"/>
            </p:cNvGrpSpPr>
            <p:nvPr>
              <p:custDataLst>
                <p:tags r:id="rId11"/>
              </p:custDataLst>
            </p:nvPr>
          </p:nvGrpSpPr>
          <p:grpSpPr bwMode="gray">
            <a:xfrm>
              <a:off x="6655594" y="548081"/>
              <a:ext cx="209550" cy="209551"/>
              <a:chOff x="1694" y="2044"/>
              <a:chExt cx="160" cy="160"/>
            </a:xfrm>
          </p:grpSpPr>
          <p:sp>
            <p:nvSpPr>
              <p:cNvPr id="64" name="Oval 41"/>
              <p:cNvSpPr>
                <a:spLocks noChangeAspect="1" noChangeArrowheads="1"/>
              </p:cNvSpPr>
              <p:nvPr>
                <p:custDataLst>
                  <p:tags r:id="rId21"/>
                </p:custDataLst>
              </p:nvPr>
            </p:nvSpPr>
            <p:spPr bwMode="gray">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5" name="Arc 42"/>
              <p:cNvSpPr>
                <a:spLocks noChangeAspect="1"/>
              </p:cNvSpPr>
              <p:nvPr>
                <p:custDataLst>
                  <p:tags r:id="rId22"/>
                </p:custDataLst>
              </p:nvPr>
            </p:nvSpPr>
            <p:spPr bwMode="gray">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50" name="MoonLegend4"/>
            <p:cNvGrpSpPr>
              <a:grpSpLocks noChangeAspect="1"/>
            </p:cNvGrpSpPr>
            <p:nvPr>
              <p:custDataLst>
                <p:tags r:id="rId12"/>
              </p:custDataLst>
            </p:nvPr>
          </p:nvGrpSpPr>
          <p:grpSpPr bwMode="gray">
            <a:xfrm>
              <a:off x="6655594" y="1096563"/>
              <a:ext cx="209550" cy="209551"/>
              <a:chOff x="4495" y="1198"/>
              <a:chExt cx="160" cy="160"/>
            </a:xfrm>
          </p:grpSpPr>
          <p:sp>
            <p:nvSpPr>
              <p:cNvPr id="62" name="Oval 47"/>
              <p:cNvSpPr>
                <a:spLocks noChangeAspect="1" noChangeArrowheads="1"/>
              </p:cNvSpPr>
              <p:nvPr>
                <p:custDataLst>
                  <p:tags r:id="rId19"/>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3" name="Arc 48"/>
              <p:cNvSpPr>
                <a:spLocks noChangeAspect="1"/>
              </p:cNvSpPr>
              <p:nvPr>
                <p:custDataLst>
                  <p:tags r:id="rId20"/>
                </p:custDataLst>
              </p:nvPr>
            </p:nvSpPr>
            <p:spPr bwMode="gray">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51" name="MoonLegend5"/>
            <p:cNvGrpSpPr>
              <a:grpSpLocks noChangeAspect="1"/>
            </p:cNvGrpSpPr>
            <p:nvPr>
              <p:custDataLst>
                <p:tags r:id="rId13"/>
              </p:custDataLst>
            </p:nvPr>
          </p:nvGrpSpPr>
          <p:grpSpPr bwMode="gray">
            <a:xfrm>
              <a:off x="6655594" y="1370805"/>
              <a:ext cx="209550" cy="209551"/>
              <a:chOff x="4495" y="1440"/>
              <a:chExt cx="160" cy="160"/>
            </a:xfrm>
          </p:grpSpPr>
          <p:sp>
            <p:nvSpPr>
              <p:cNvPr id="60" name="Oval 50"/>
              <p:cNvSpPr>
                <a:spLocks noChangeAspect="1" noChangeArrowheads="1"/>
              </p:cNvSpPr>
              <p:nvPr>
                <p:custDataLst>
                  <p:tags r:id="rId17"/>
                </p:custDataLst>
              </p:nvPr>
            </p:nvSpPr>
            <p:spPr bwMode="gray">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1" name="Oval 51"/>
              <p:cNvSpPr>
                <a:spLocks noChangeAspect="1" noChangeArrowheads="1"/>
              </p:cNvSpPr>
              <p:nvPr>
                <p:custDataLst>
                  <p:tags r:id="rId18"/>
                </p:custDataLst>
              </p:nvPr>
            </p:nvSpPr>
            <p:spPr bwMode="gray">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sp>
          <p:nvSpPr>
            <p:cNvPr id="52" name="Legend1"/>
            <p:cNvSpPr>
              <a:spLocks noChangeArrowheads="1"/>
            </p:cNvSpPr>
            <p:nvPr/>
          </p:nvSpPr>
          <p:spPr bwMode="gray">
            <a:xfrm>
              <a:off x="6976269" y="28654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3" name="Legend2"/>
            <p:cNvSpPr>
              <a:spLocks noChangeArrowheads="1"/>
            </p:cNvSpPr>
            <p:nvPr/>
          </p:nvSpPr>
          <p:spPr bwMode="gray">
            <a:xfrm>
              <a:off x="6976269" y="561178"/>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4" name="Legend3"/>
            <p:cNvSpPr>
              <a:spLocks noChangeArrowheads="1"/>
            </p:cNvSpPr>
            <p:nvPr/>
          </p:nvSpPr>
          <p:spPr bwMode="gray">
            <a:xfrm>
              <a:off x="6976269" y="835817"/>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5" name="Legend4"/>
            <p:cNvSpPr>
              <a:spLocks noChangeArrowheads="1"/>
            </p:cNvSpPr>
            <p:nvPr/>
          </p:nvSpPr>
          <p:spPr bwMode="gray">
            <a:xfrm>
              <a:off x="6976269" y="110728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6" name="Legend5"/>
            <p:cNvSpPr>
              <a:spLocks noChangeArrowheads="1"/>
            </p:cNvSpPr>
            <p:nvPr/>
          </p:nvSpPr>
          <p:spPr bwMode="gray">
            <a:xfrm>
              <a:off x="6976269" y="1383505"/>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grpSp>
          <p:nvGrpSpPr>
            <p:cNvPr id="57" name="MoonLegend3"/>
            <p:cNvGrpSpPr>
              <a:grpSpLocks noChangeAspect="1"/>
            </p:cNvGrpSpPr>
            <p:nvPr>
              <p:custDataLst>
                <p:tags r:id="rId14"/>
              </p:custDataLst>
            </p:nvPr>
          </p:nvGrpSpPr>
          <p:grpSpPr bwMode="gray">
            <a:xfrm>
              <a:off x="6655594" y="822322"/>
              <a:ext cx="209550" cy="209551"/>
              <a:chOff x="4495" y="1198"/>
              <a:chExt cx="160" cy="160"/>
            </a:xfrm>
          </p:grpSpPr>
          <p:sp>
            <p:nvSpPr>
              <p:cNvPr id="58" name="Oval 47"/>
              <p:cNvSpPr>
                <a:spLocks noChangeAspect="1" noChangeArrowheads="1"/>
              </p:cNvSpPr>
              <p:nvPr>
                <p:custDataLst>
                  <p:tags r:id="rId15"/>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59" name="Arc 48"/>
              <p:cNvSpPr>
                <a:spLocks noChangeAspect="1"/>
              </p:cNvSpPr>
              <p:nvPr>
                <p:custDataLst>
                  <p:tags r:id="rId16"/>
                </p:custDataLst>
              </p:nvPr>
            </p:nvSpPr>
            <p:spPr bwMode="gray">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spTree>
    <p:extLst>
      <p:ext uri="{BB962C8B-B14F-4D97-AF65-F5344CB8AC3E}">
        <p14:creationId xmlns:p14="http://schemas.microsoft.com/office/powerpoint/2010/main" val="3540825259"/>
      </p:ext>
    </p:extLst>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9" r:id="rId6"/>
  </p:sldLayoutIdLst>
  <p:hf sldNum="0" hdr="0" ftr="0" dt="0"/>
  <p:txStyles>
    <p:titleStyle>
      <a:lvl1pPr algn="l" defTabSz="913429" rtl="0" eaLnBrk="1" fontAlgn="base" hangingPunct="1">
        <a:spcBef>
          <a:spcPct val="0"/>
        </a:spcBef>
        <a:spcAft>
          <a:spcPct val="0"/>
        </a:spcAft>
        <a:tabLst>
          <a:tab pos="275324" algn="l"/>
        </a:tabLst>
        <a:defRPr sz="2400" b="0" baseline="0">
          <a:solidFill>
            <a:schemeClr val="bg1"/>
          </a:solidFill>
          <a:latin typeface="+mj-lt"/>
          <a:ea typeface="+mj-ea"/>
          <a:cs typeface="+mj-cs"/>
        </a:defRPr>
      </a:lvl1pPr>
      <a:lvl2pPr algn="l" defTabSz="913429" rtl="0" eaLnBrk="1" fontAlgn="base" hangingPunct="1">
        <a:spcBef>
          <a:spcPct val="0"/>
        </a:spcBef>
        <a:spcAft>
          <a:spcPct val="0"/>
        </a:spcAft>
        <a:defRPr sz="1900" b="1">
          <a:solidFill>
            <a:schemeClr val="tx2"/>
          </a:solidFill>
          <a:latin typeface="Arial" charset="0"/>
        </a:defRPr>
      </a:lvl2pPr>
      <a:lvl3pPr algn="l" defTabSz="913429" rtl="0" eaLnBrk="1" fontAlgn="base" hangingPunct="1">
        <a:spcBef>
          <a:spcPct val="0"/>
        </a:spcBef>
        <a:spcAft>
          <a:spcPct val="0"/>
        </a:spcAft>
        <a:defRPr sz="1900" b="1">
          <a:solidFill>
            <a:schemeClr val="tx2"/>
          </a:solidFill>
          <a:latin typeface="Arial" charset="0"/>
        </a:defRPr>
      </a:lvl3pPr>
      <a:lvl4pPr algn="l" defTabSz="913429" rtl="0" eaLnBrk="1" fontAlgn="base" hangingPunct="1">
        <a:spcBef>
          <a:spcPct val="0"/>
        </a:spcBef>
        <a:spcAft>
          <a:spcPct val="0"/>
        </a:spcAft>
        <a:defRPr sz="1900" b="1">
          <a:solidFill>
            <a:schemeClr val="tx2"/>
          </a:solidFill>
          <a:latin typeface="Arial" charset="0"/>
        </a:defRPr>
      </a:lvl4pPr>
      <a:lvl5pPr algn="l" defTabSz="913429" rtl="0" eaLnBrk="1" fontAlgn="base" hangingPunct="1">
        <a:spcBef>
          <a:spcPct val="0"/>
        </a:spcBef>
        <a:spcAft>
          <a:spcPct val="0"/>
        </a:spcAft>
        <a:defRPr sz="1900" b="1">
          <a:solidFill>
            <a:schemeClr val="tx2"/>
          </a:solidFill>
          <a:latin typeface="Arial" charset="0"/>
        </a:defRPr>
      </a:lvl5pPr>
      <a:lvl6pPr marL="466431" algn="l" defTabSz="913429" rtl="0" eaLnBrk="1" fontAlgn="base" hangingPunct="1">
        <a:spcBef>
          <a:spcPct val="0"/>
        </a:spcBef>
        <a:spcAft>
          <a:spcPct val="0"/>
        </a:spcAft>
        <a:defRPr sz="1900" b="1">
          <a:solidFill>
            <a:schemeClr val="tx2"/>
          </a:solidFill>
          <a:latin typeface="Arial" charset="0"/>
        </a:defRPr>
      </a:lvl6pPr>
      <a:lvl7pPr marL="932863" algn="l" defTabSz="913429" rtl="0" eaLnBrk="1" fontAlgn="base" hangingPunct="1">
        <a:spcBef>
          <a:spcPct val="0"/>
        </a:spcBef>
        <a:spcAft>
          <a:spcPct val="0"/>
        </a:spcAft>
        <a:defRPr sz="1900" b="1">
          <a:solidFill>
            <a:schemeClr val="tx2"/>
          </a:solidFill>
          <a:latin typeface="Arial" charset="0"/>
        </a:defRPr>
      </a:lvl7pPr>
      <a:lvl8pPr marL="1399295" algn="l" defTabSz="913429" rtl="0" eaLnBrk="1" fontAlgn="base" hangingPunct="1">
        <a:spcBef>
          <a:spcPct val="0"/>
        </a:spcBef>
        <a:spcAft>
          <a:spcPct val="0"/>
        </a:spcAft>
        <a:defRPr sz="1900" b="1">
          <a:solidFill>
            <a:schemeClr val="tx2"/>
          </a:solidFill>
          <a:latin typeface="Arial" charset="0"/>
        </a:defRPr>
      </a:lvl8pPr>
      <a:lvl9pPr marL="1865728" algn="l" defTabSz="913429" rtl="0" eaLnBrk="1" fontAlgn="base" hangingPunct="1">
        <a:spcBef>
          <a:spcPct val="0"/>
        </a:spcBef>
        <a:spcAft>
          <a:spcPct val="0"/>
        </a:spcAft>
        <a:defRPr sz="1900" b="1">
          <a:solidFill>
            <a:schemeClr val="tx2"/>
          </a:solidFill>
          <a:latin typeface="Arial" charset="0"/>
        </a:defRPr>
      </a:lvl9pPr>
    </p:titleStyle>
    <p:bodyStyle>
      <a:lvl1pPr marL="0" indent="0" algn="l" defTabSz="913429"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586" indent="-195966" algn="l" defTabSz="913429" rtl="0" eaLnBrk="1" fontAlgn="base" hangingPunct="1">
        <a:spcBef>
          <a:spcPct val="0"/>
        </a:spcBef>
        <a:spcAft>
          <a:spcPct val="0"/>
        </a:spcAft>
        <a:buClr>
          <a:srgbClr val="83725B"/>
        </a:buClr>
        <a:buSzPct val="125000"/>
        <a:buFont typeface="Arial" charset="0"/>
        <a:buChar char="▪"/>
        <a:defRPr sz="1600" baseline="0">
          <a:solidFill>
            <a:schemeClr val="tx1"/>
          </a:solidFill>
          <a:latin typeface="+mn-lt"/>
        </a:defRPr>
      </a:lvl2pPr>
      <a:lvl3pPr marL="466431" indent="-267227"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768" indent="-158716"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4pPr>
      <a:lvl5pPr marL="764947" indent="-132804" algn="l" defTabSz="913429"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863" rtl="0" eaLnBrk="1" latinLnBrk="0" hangingPunct="1">
        <a:defRPr sz="1800" kern="1200">
          <a:solidFill>
            <a:schemeClr val="tx1"/>
          </a:solidFill>
          <a:latin typeface="+mn-lt"/>
          <a:ea typeface="+mn-ea"/>
          <a:cs typeface="+mn-cs"/>
        </a:defRPr>
      </a:lvl1pPr>
      <a:lvl2pPr marL="466431" algn="l" defTabSz="932863" rtl="0" eaLnBrk="1" latinLnBrk="0" hangingPunct="1">
        <a:defRPr sz="1800" kern="1200">
          <a:solidFill>
            <a:schemeClr val="tx1"/>
          </a:solidFill>
          <a:latin typeface="+mn-lt"/>
          <a:ea typeface="+mn-ea"/>
          <a:cs typeface="+mn-cs"/>
        </a:defRPr>
      </a:lvl2pPr>
      <a:lvl3pPr marL="932863" algn="l" defTabSz="932863" rtl="0" eaLnBrk="1" latinLnBrk="0" hangingPunct="1">
        <a:defRPr sz="1800" kern="1200">
          <a:solidFill>
            <a:schemeClr val="tx1"/>
          </a:solidFill>
          <a:latin typeface="+mn-lt"/>
          <a:ea typeface="+mn-ea"/>
          <a:cs typeface="+mn-cs"/>
        </a:defRPr>
      </a:lvl3pPr>
      <a:lvl4pPr marL="1399295" algn="l" defTabSz="932863" rtl="0" eaLnBrk="1" latinLnBrk="0" hangingPunct="1">
        <a:defRPr sz="1800" kern="1200">
          <a:solidFill>
            <a:schemeClr val="tx1"/>
          </a:solidFill>
          <a:latin typeface="+mn-lt"/>
          <a:ea typeface="+mn-ea"/>
          <a:cs typeface="+mn-cs"/>
        </a:defRPr>
      </a:lvl4pPr>
      <a:lvl5pPr marL="1865728" algn="l" defTabSz="932863" rtl="0" eaLnBrk="1" latinLnBrk="0" hangingPunct="1">
        <a:defRPr sz="1800" kern="1200">
          <a:solidFill>
            <a:schemeClr val="tx1"/>
          </a:solidFill>
          <a:latin typeface="+mn-lt"/>
          <a:ea typeface="+mn-ea"/>
          <a:cs typeface="+mn-cs"/>
        </a:defRPr>
      </a:lvl5pPr>
      <a:lvl6pPr marL="2332159" algn="l" defTabSz="932863" rtl="0" eaLnBrk="1" latinLnBrk="0" hangingPunct="1">
        <a:defRPr sz="1800" kern="1200">
          <a:solidFill>
            <a:schemeClr val="tx1"/>
          </a:solidFill>
          <a:latin typeface="+mn-lt"/>
          <a:ea typeface="+mn-ea"/>
          <a:cs typeface="+mn-cs"/>
        </a:defRPr>
      </a:lvl6pPr>
      <a:lvl7pPr marL="2798590" algn="l" defTabSz="932863" rtl="0" eaLnBrk="1" latinLnBrk="0" hangingPunct="1">
        <a:defRPr sz="1800" kern="1200">
          <a:solidFill>
            <a:schemeClr val="tx1"/>
          </a:solidFill>
          <a:latin typeface="+mn-lt"/>
          <a:ea typeface="+mn-ea"/>
          <a:cs typeface="+mn-cs"/>
        </a:defRPr>
      </a:lvl7pPr>
      <a:lvl8pPr marL="3265022" algn="l" defTabSz="932863" rtl="0" eaLnBrk="1" latinLnBrk="0" hangingPunct="1">
        <a:defRPr sz="1800" kern="1200">
          <a:solidFill>
            <a:schemeClr val="tx1"/>
          </a:solidFill>
          <a:latin typeface="+mn-lt"/>
          <a:ea typeface="+mn-ea"/>
          <a:cs typeface="+mn-cs"/>
        </a:defRPr>
      </a:lvl8pPr>
      <a:lvl9pPr marL="3731453" algn="l" defTabSz="932863"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pPr>
              <a:defRPr/>
            </a:pPr>
            <a:r>
              <a:rPr lang="en-US"/>
              <a:t>25 March 2015</a:t>
            </a:r>
            <a:endParaRPr lang="en-ZA"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charset="0"/>
                <a:cs typeface="Arial" charset="0"/>
              </a:defRPr>
            </a:lvl1pPr>
          </a:lstStyle>
          <a:p>
            <a:pPr>
              <a:defRPr/>
            </a:pPr>
            <a:fld id="{FA12E754-2C59-4AC8-BB84-60931994BD09}" type="slidenum">
              <a:rPr lang="en-ZA"/>
              <a:pPr>
                <a:defRPr/>
              </a:pPr>
              <a:t>‹#›</a:t>
            </a:fld>
            <a:endParaRPr lang="en-ZA" dirty="0"/>
          </a:p>
        </p:txBody>
      </p:sp>
    </p:spTree>
    <p:extLst>
      <p:ext uri="{BB962C8B-B14F-4D97-AF65-F5344CB8AC3E}">
        <p14:creationId xmlns:p14="http://schemas.microsoft.com/office/powerpoint/2010/main" val="2672870285"/>
      </p:ext>
    </p:extLst>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 id="2147483882" r:id="rId12"/>
  </p:sldLayoutIdLst>
  <p:transition spd="slow">
    <p:fade/>
  </p:transition>
  <p:hf sldNum="0"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a:defRPr/>
            </a:pPr>
            <a:r>
              <a:rPr lang="en-US"/>
              <a:t>25 March 2015</a:t>
            </a:r>
            <a:endParaRPr lang="en-ZA"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pPr>
              <a:defRPr/>
            </a:pPr>
            <a:fld id="{E105A2E7-60EA-4CA7-AC77-61894B82E94C}" type="slidenum">
              <a:rPr lang="en-ZA"/>
              <a:pPr>
                <a:defRPr/>
              </a:pPr>
              <a:t>‹#›</a:t>
            </a:fld>
            <a:endParaRPr lang="en-ZA" dirty="0"/>
          </a:p>
        </p:txBody>
      </p:sp>
    </p:spTree>
    <p:extLst>
      <p:ext uri="{BB962C8B-B14F-4D97-AF65-F5344CB8AC3E}">
        <p14:creationId xmlns:p14="http://schemas.microsoft.com/office/powerpoint/2010/main" val="3752771317"/>
      </p:ext>
    </p:extLst>
  </p:cSld>
  <p:clrMap bg1="lt1" tx1="dk1" bg2="lt2" tx2="dk2" accent1="accent1" accent2="accent2" accent3="accent3" accent4="accent4" accent5="accent5" accent6="accent6" hlink="hlink" folHlink="folHlink"/>
  <p:sldLayoutIdLst>
    <p:sldLayoutId id="2147483884" r:id="rId1"/>
    <p:sldLayoutId id="2147483885" r:id="rId2"/>
    <p:sldLayoutId id="2147483886" r:id="rId3"/>
    <p:sldLayoutId id="2147483887" r:id="rId4"/>
    <p:sldLayoutId id="2147483888" r:id="rId5"/>
    <p:sldLayoutId id="2147483889" r:id="rId6"/>
    <p:sldLayoutId id="2147483890" r:id="rId7"/>
    <p:sldLayoutId id="2147483891" r:id="rId8"/>
    <p:sldLayoutId id="2147483892" r:id="rId9"/>
    <p:sldLayoutId id="2147483893" r:id="rId10"/>
    <p:sldLayoutId id="2147483894" r:id="rId11"/>
    <p:sldLayoutId id="2147483895" r:id="rId12"/>
  </p:sldLayoutIdLst>
  <p:transition spd="slow">
    <p:fade/>
  </p:transition>
  <p:hf sldNum="0"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7"/>
            </p:custDataLst>
            <p:extLst>
              <p:ext uri="{D42A27DB-BD31-4B8C-83A1-F6EECF244321}">
                <p14:modId xmlns:p14="http://schemas.microsoft.com/office/powerpoint/2010/main" val="3566252380"/>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06901" name="think-cell Slide" r:id="rId23" imgW="270" imgH="270" progId="TCLayout.ActiveDocument.1">
                  <p:embed/>
                </p:oleObj>
              </mc:Choice>
              <mc:Fallback>
                <p:oleObj name="think-cell Slide" r:id="rId23" imgW="270" imgH="270" progId="TCLayout.ActiveDocument.1">
                  <p:embed/>
                  <p:pic>
                    <p:nvPicPr>
                      <p:cNvPr id="0" name=""/>
                      <p:cNvPicPr/>
                      <p:nvPr/>
                    </p:nvPicPr>
                    <p:blipFill>
                      <a:blip r:embed="rId24"/>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ltGray">
          <a:xfrm>
            <a:off x="0" y="0"/>
            <a:ext cx="7591426"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gray">
          <a:xfrm>
            <a:off x="7662863" y="34131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3" name="doc id"/>
          <p:cNvSpPr>
            <a:spLocks noChangeArrowheads="1"/>
          </p:cNvSpPr>
          <p:nvPr/>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dirty="0">
              <a:solidFill>
                <a:srgbClr val="000000"/>
              </a:solidFill>
              <a:latin typeface="Arial"/>
            </a:endParaRPr>
          </a:p>
        </p:txBody>
      </p:sp>
      <p:sp>
        <p:nvSpPr>
          <p:cNvPr id="1034" name="Working Draft" hidden="1"/>
          <p:cNvSpPr txBox="1">
            <a:spLocks noChangeArrowheads="1"/>
          </p:cNvSpPr>
          <p:nvPr/>
        </p:nvSpPr>
        <p:spPr bwMode="gray">
          <a:xfrm rot="5400000">
            <a:off x="7978677" y="1980947"/>
            <a:ext cx="2188100"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Last Modified 2015/03/15 10:53 PM South Africa Standard Time</a:t>
            </a:r>
            <a:endParaRPr lang="en-US" dirty="0">
              <a:solidFill>
                <a:srgbClr val="003896"/>
              </a:solidFill>
              <a:latin typeface="Arial"/>
            </a:endParaRPr>
          </a:p>
        </p:txBody>
      </p:sp>
      <p:sp>
        <p:nvSpPr>
          <p:cNvPr id="1035" name="Printed" hidden="1"/>
          <p:cNvSpPr txBox="1">
            <a:spLocks noChangeArrowheads="1"/>
          </p:cNvSpPr>
          <p:nvPr/>
        </p:nvSpPr>
        <p:spPr bwMode="gray">
          <a:xfrm rot="5400000">
            <a:off x="8066040" y="4197987"/>
            <a:ext cx="2013378" cy="94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dirty="0">
                <a:solidFill>
                  <a:srgbClr val="003896"/>
                </a:solidFill>
                <a:latin typeface="Arial"/>
              </a:rPr>
              <a:t>Printed 2015/03/15 10:40 PM South Africa Standard Time</a:t>
            </a:r>
            <a:endParaRPr lang="en-US" dirty="0">
              <a:solidFill>
                <a:srgbClr val="003896"/>
              </a:solidFill>
              <a:latin typeface="Arial"/>
            </a:endParaRPr>
          </a:p>
        </p:txBody>
      </p:sp>
      <p:sp>
        <p:nvSpPr>
          <p:cNvPr id="1036" name="Rectangle 286"/>
          <p:cNvSpPr>
            <a:spLocks noGrp="1" noChangeArrowheads="1"/>
          </p:cNvSpPr>
          <p:nvPr>
            <p:ph type="body" idx="1"/>
          </p:nvPr>
        </p:nvSpPr>
        <p:spPr bwMode="gray">
          <a:xfrm>
            <a:off x="1482156" y="2685377"/>
            <a:ext cx="4389768" cy="125611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9"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gray">
          <a:xfrm>
            <a:off x="122239" y="27536"/>
            <a:ext cx="749132"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gray">
          <a:xfrm>
            <a:off x="122239"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gray">
          <a:xfrm>
            <a:off x="122239" y="6400656"/>
            <a:ext cx="8555037" cy="364445"/>
            <a:chOff x="75" y="3925"/>
            <a:chExt cx="5385" cy="225"/>
          </a:xfrm>
        </p:grpSpPr>
        <p:sp>
          <p:nvSpPr>
            <p:cNvPr id="13" name="McK 4. Footnote"/>
            <p:cNvSpPr txBox="1">
              <a:spLocks noChangeArrowheads="1"/>
            </p:cNvSpPr>
            <p:nvPr/>
          </p:nvSpPr>
          <p:spPr bwMode="gray">
            <a:xfrm>
              <a:off x="75" y="3925"/>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gray">
            <a:xfrm>
              <a:off x="75" y="4053"/>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535" indent="-609535" defTabSz="913429"/>
              <a:r>
                <a:rPr lang="en-US" sz="1000" dirty="0">
                  <a:solidFill>
                    <a:srgbClr val="003896"/>
                  </a:solidFill>
                  <a:latin typeface="Arial"/>
                </a:rPr>
                <a:t>Source: Source</a:t>
              </a:r>
            </a:p>
          </p:txBody>
        </p:sp>
      </p:grpSp>
      <p:grpSp>
        <p:nvGrpSpPr>
          <p:cNvPr id="15" name="ACET" hidden="1"/>
          <p:cNvGrpSpPr>
            <a:grpSpLocks/>
          </p:cNvGrpSpPr>
          <p:nvPr/>
        </p:nvGrpSpPr>
        <p:grpSpPr bwMode="gray">
          <a:xfrm>
            <a:off x="1482156" y="2037234"/>
            <a:ext cx="4350892" cy="518318"/>
            <a:chOff x="915" y="710"/>
            <a:chExt cx="2686" cy="320"/>
          </a:xfrm>
        </p:grpSpPr>
        <p:cxnSp>
          <p:nvCxnSpPr>
            <p:cNvPr id="16" name="AutoShape 249"/>
            <p:cNvCxnSpPr>
              <a:cxnSpLocks noChangeShapeType="1"/>
              <a:stCxn id="17" idx="4"/>
              <a:endCxn id="17" idx="6"/>
            </p:cNvCxnSpPr>
            <p:nvPr/>
          </p:nvCxnSpPr>
          <p:spPr bwMode="gray">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gray">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sp>
        <p:nvSpPr>
          <p:cNvPr id="22" name="Slide Number"/>
          <p:cNvSpPr txBox="1">
            <a:spLocks/>
          </p:cNvSpPr>
          <p:nvPr/>
        </p:nvSpPr>
        <p:spPr bwMode="gray">
          <a:xfrm>
            <a:off x="8903028" y="6609591"/>
            <a:ext cx="160294" cy="157014"/>
          </a:xfrm>
          <a:prstGeom prst="rect">
            <a:avLst/>
          </a:prstGeom>
        </p:spPr>
        <p:txBody>
          <a:bodyPr vert="horz" wrap="none" lIns="0" tIns="0" rIns="0" bIns="0" rtlCol="0" anchor="ctr">
            <a:spAutoFit/>
          </a:bodyPr>
          <a:lstStyle>
            <a:defPPr>
              <a:defRPr lang="en-US"/>
            </a:defPPr>
            <a:lvl1pPr>
              <a:defRPr sz="1000" baseline="0">
                <a:latin typeface="+mn-lt"/>
              </a:defRPr>
            </a:lvl1pPr>
          </a:lstStyle>
          <a:p>
            <a:pPr algn="r"/>
            <a:fld id="{42C328C1-A84F-4A39-A664-DBA00541A8C6}" type="slidenum">
              <a:rPr lang="en-US" b="1" smtClean="0">
                <a:solidFill>
                  <a:srgbClr val="83725B"/>
                </a:solidFill>
              </a:rPr>
              <a:pPr algn="r"/>
              <a:t>‹#›</a:t>
            </a:fld>
            <a:endParaRPr lang="en-US" b="1" dirty="0">
              <a:solidFill>
                <a:srgbClr val="83725B"/>
              </a:solidFill>
            </a:endParaRPr>
          </a:p>
        </p:txBody>
      </p:sp>
      <p:grpSp>
        <p:nvGrpSpPr>
          <p:cNvPr id="27" name="LegendBoxes" hidden="1"/>
          <p:cNvGrpSpPr>
            <a:grpSpLocks/>
          </p:cNvGrpSpPr>
          <p:nvPr/>
        </p:nvGrpSpPr>
        <p:grpSpPr bwMode="gray">
          <a:xfrm>
            <a:off x="8094594" y="1048052"/>
            <a:ext cx="774700" cy="1001714"/>
            <a:chOff x="4936" y="176"/>
            <a:chExt cx="488" cy="631"/>
          </a:xfrm>
        </p:grpSpPr>
        <p:sp>
          <p:nvSpPr>
            <p:cNvPr id="28" name="Legend1"/>
            <p:cNvSpPr>
              <a:spLocks noChangeArrowheads="1"/>
            </p:cNvSpPr>
            <p:nvPr/>
          </p:nvSpPr>
          <p:spPr bwMode="gray">
            <a:xfrm>
              <a:off x="5096"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29" name="LegendRectangle1"/>
            <p:cNvSpPr>
              <a:spLocks noChangeArrowheads="1"/>
            </p:cNvSpPr>
            <p:nvPr/>
          </p:nvSpPr>
          <p:spPr bwMode="gray">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0" name="Legend2"/>
            <p:cNvSpPr>
              <a:spLocks noChangeArrowheads="1"/>
            </p:cNvSpPr>
            <p:nvPr/>
          </p:nvSpPr>
          <p:spPr bwMode="gray">
            <a:xfrm>
              <a:off x="5096" y="34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1" name="LegendRectangle2"/>
            <p:cNvSpPr>
              <a:spLocks noChangeArrowheads="1"/>
            </p:cNvSpPr>
            <p:nvPr/>
          </p:nvSpPr>
          <p:spPr bwMode="gray">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2" name="Legend3"/>
            <p:cNvSpPr>
              <a:spLocks noChangeArrowheads="1"/>
            </p:cNvSpPr>
            <p:nvPr/>
          </p:nvSpPr>
          <p:spPr bwMode="gray">
            <a:xfrm>
              <a:off x="5096" y="517"/>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3" name="LegendRectangle3"/>
            <p:cNvSpPr>
              <a:spLocks noChangeArrowheads="1"/>
            </p:cNvSpPr>
            <p:nvPr/>
          </p:nvSpPr>
          <p:spPr bwMode="gray">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34" name="Legend4"/>
            <p:cNvSpPr>
              <a:spLocks noChangeArrowheads="1"/>
            </p:cNvSpPr>
            <p:nvPr/>
          </p:nvSpPr>
          <p:spPr bwMode="gray">
            <a:xfrm>
              <a:off x="5096" y="688"/>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35" name="LegendRectangle4"/>
            <p:cNvSpPr>
              <a:spLocks noChangeArrowheads="1"/>
            </p:cNvSpPr>
            <p:nvPr/>
          </p:nvSpPr>
          <p:spPr bwMode="gray">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36" name="LegendLines" hidden="1"/>
          <p:cNvGrpSpPr>
            <a:grpSpLocks/>
          </p:cNvGrpSpPr>
          <p:nvPr/>
        </p:nvGrpSpPr>
        <p:grpSpPr bwMode="gray">
          <a:xfrm>
            <a:off x="7786619" y="1048054"/>
            <a:ext cx="1082675" cy="735013"/>
            <a:chOff x="4750" y="176"/>
            <a:chExt cx="682" cy="463"/>
          </a:xfrm>
        </p:grpSpPr>
        <p:sp>
          <p:nvSpPr>
            <p:cNvPr id="37" name="LineLegend1"/>
            <p:cNvSpPr>
              <a:spLocks noChangeShapeType="1"/>
            </p:cNvSpPr>
            <p:nvPr/>
          </p:nvSpPr>
          <p:spPr bwMode="gray">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38" name="LineLegend2"/>
            <p:cNvSpPr>
              <a:spLocks noChangeShapeType="1"/>
            </p:cNvSpPr>
            <p:nvPr/>
          </p:nvSpPr>
          <p:spPr bwMode="gray">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39" name="LineLegend3"/>
            <p:cNvSpPr>
              <a:spLocks noChangeShapeType="1"/>
            </p:cNvSpPr>
            <p:nvPr/>
          </p:nvSpPr>
          <p:spPr bwMode="gray">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endParaRPr>
            </a:p>
          </p:txBody>
        </p:sp>
        <p:sp>
          <p:nvSpPr>
            <p:cNvPr id="40" name="Legend1"/>
            <p:cNvSpPr>
              <a:spLocks noChangeArrowheads="1"/>
            </p:cNvSpPr>
            <p:nvPr/>
          </p:nvSpPr>
          <p:spPr bwMode="gray">
            <a:xfrm>
              <a:off x="5104"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41" name="Legend2"/>
            <p:cNvSpPr>
              <a:spLocks noChangeArrowheads="1"/>
            </p:cNvSpPr>
            <p:nvPr/>
          </p:nvSpPr>
          <p:spPr bwMode="gray">
            <a:xfrm>
              <a:off x="5104" y="344"/>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42" name="Legend3"/>
            <p:cNvSpPr>
              <a:spLocks noChangeArrowheads="1"/>
            </p:cNvSpPr>
            <p:nvPr/>
          </p:nvSpPr>
          <p:spPr bwMode="gray">
            <a:xfrm>
              <a:off x="5104" y="520"/>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grpSp>
      <p:grpSp>
        <p:nvGrpSpPr>
          <p:cNvPr id="43" name="McKSticker" hidden="1"/>
          <p:cNvGrpSpPr/>
          <p:nvPr/>
        </p:nvGrpSpPr>
        <p:grpSpPr bwMode="gray">
          <a:xfrm>
            <a:off x="7764792" y="1048052"/>
            <a:ext cx="1088630" cy="216680"/>
            <a:chOff x="7652146" y="285750"/>
            <a:chExt cx="1088629" cy="216680"/>
          </a:xfrm>
        </p:grpSpPr>
        <p:sp>
          <p:nvSpPr>
            <p:cNvPr id="44" name="StickerRectangle"/>
            <p:cNvSpPr>
              <a:spLocks noChangeArrowheads="1"/>
            </p:cNvSpPr>
            <p:nvPr/>
          </p:nvSpPr>
          <p:spPr bwMode="gray">
            <a:xfrm>
              <a:off x="7652146" y="285750"/>
              <a:ext cx="1088629" cy="21668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255">
                <a:buClr>
                  <a:srgbClr val="83725B"/>
                </a:buClr>
              </a:pPr>
              <a:r>
                <a:rPr lang="en-US" sz="1200" dirty="0">
                  <a:solidFill>
                    <a:srgbClr val="808080"/>
                  </a:solidFill>
                </a:rPr>
                <a:t>PRELIMINARY</a:t>
              </a:r>
            </a:p>
          </p:txBody>
        </p:sp>
        <p:cxnSp>
          <p:nvCxnSpPr>
            <p:cNvPr id="45" name="AutoShape 31"/>
            <p:cNvCxnSpPr>
              <a:cxnSpLocks noChangeShapeType="1"/>
              <a:stCxn id="44" idx="2"/>
              <a:endCxn id="44" idx="4"/>
            </p:cNvCxnSpPr>
            <p:nvPr/>
          </p:nvCxnSpPr>
          <p:spPr bwMode="gray">
            <a:xfrm>
              <a:off x="7652146" y="285750"/>
              <a:ext cx="0" cy="216680"/>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gray">
            <a:xfrm>
              <a:off x="7652146" y="502430"/>
              <a:ext cx="1088629"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gray">
          <a:xfrm>
            <a:off x="8027917" y="1048053"/>
            <a:ext cx="840815" cy="1306516"/>
            <a:chOff x="6655594" y="273840"/>
            <a:chExt cx="840815" cy="1306516"/>
          </a:xfrm>
        </p:grpSpPr>
        <p:grpSp>
          <p:nvGrpSpPr>
            <p:cNvPr id="48" name="MoonLegend1"/>
            <p:cNvGrpSpPr>
              <a:grpSpLocks noChangeAspect="1"/>
            </p:cNvGrpSpPr>
            <p:nvPr>
              <p:custDataLst>
                <p:tags r:id="rId8"/>
              </p:custDataLst>
            </p:nvPr>
          </p:nvGrpSpPr>
          <p:grpSpPr bwMode="gray">
            <a:xfrm>
              <a:off x="6655594" y="273840"/>
              <a:ext cx="209550" cy="209551"/>
              <a:chOff x="4533" y="183"/>
              <a:chExt cx="144" cy="144"/>
            </a:xfrm>
          </p:grpSpPr>
          <p:sp>
            <p:nvSpPr>
              <p:cNvPr id="66" name="Oval 38"/>
              <p:cNvSpPr>
                <a:spLocks noChangeAspect="1" noChangeArrowheads="1"/>
              </p:cNvSpPr>
              <p:nvPr>
                <p:custDataLst>
                  <p:tags r:id="rId21"/>
                </p:custDataLst>
              </p:nvPr>
            </p:nvSpPr>
            <p:spPr bwMode="gray">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7" name="Arc 39" hidden="1"/>
              <p:cNvSpPr>
                <a:spLocks noChangeAspect="1"/>
              </p:cNvSpPr>
              <p:nvPr>
                <p:custDataLst>
                  <p:tags r:id="rId22"/>
                </p:custDataLst>
              </p:nvPr>
            </p:nvSpPr>
            <p:spPr bwMode="gray">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49" name="MoonLegend2"/>
            <p:cNvGrpSpPr>
              <a:grpSpLocks noChangeAspect="1"/>
            </p:cNvGrpSpPr>
            <p:nvPr>
              <p:custDataLst>
                <p:tags r:id="rId9"/>
              </p:custDataLst>
            </p:nvPr>
          </p:nvGrpSpPr>
          <p:grpSpPr bwMode="gray">
            <a:xfrm>
              <a:off x="6655594" y="548081"/>
              <a:ext cx="209550" cy="209551"/>
              <a:chOff x="1694" y="2044"/>
              <a:chExt cx="160" cy="160"/>
            </a:xfrm>
          </p:grpSpPr>
          <p:sp>
            <p:nvSpPr>
              <p:cNvPr id="64" name="Oval 41"/>
              <p:cNvSpPr>
                <a:spLocks noChangeAspect="1" noChangeArrowheads="1"/>
              </p:cNvSpPr>
              <p:nvPr>
                <p:custDataLst>
                  <p:tags r:id="rId19"/>
                </p:custDataLst>
              </p:nvPr>
            </p:nvSpPr>
            <p:spPr bwMode="gray">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5" name="Arc 42"/>
              <p:cNvSpPr>
                <a:spLocks noChangeAspect="1"/>
              </p:cNvSpPr>
              <p:nvPr>
                <p:custDataLst>
                  <p:tags r:id="rId20"/>
                </p:custDataLst>
              </p:nvPr>
            </p:nvSpPr>
            <p:spPr bwMode="gray">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50" name="MoonLegend4"/>
            <p:cNvGrpSpPr>
              <a:grpSpLocks noChangeAspect="1"/>
            </p:cNvGrpSpPr>
            <p:nvPr>
              <p:custDataLst>
                <p:tags r:id="rId10"/>
              </p:custDataLst>
            </p:nvPr>
          </p:nvGrpSpPr>
          <p:grpSpPr bwMode="gray">
            <a:xfrm>
              <a:off x="6655594" y="1096563"/>
              <a:ext cx="209550" cy="209551"/>
              <a:chOff x="4495" y="1198"/>
              <a:chExt cx="160" cy="160"/>
            </a:xfrm>
          </p:grpSpPr>
          <p:sp>
            <p:nvSpPr>
              <p:cNvPr id="62" name="Oval 47"/>
              <p:cNvSpPr>
                <a:spLocks noChangeAspect="1" noChangeArrowheads="1"/>
              </p:cNvSpPr>
              <p:nvPr>
                <p:custDataLst>
                  <p:tags r:id="rId17"/>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3" name="Arc 48"/>
              <p:cNvSpPr>
                <a:spLocks noChangeAspect="1"/>
              </p:cNvSpPr>
              <p:nvPr>
                <p:custDataLst>
                  <p:tags r:id="rId18"/>
                </p:custDataLst>
              </p:nvPr>
            </p:nvSpPr>
            <p:spPr bwMode="gray">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51" name="MoonLegend5"/>
            <p:cNvGrpSpPr>
              <a:grpSpLocks noChangeAspect="1"/>
            </p:cNvGrpSpPr>
            <p:nvPr>
              <p:custDataLst>
                <p:tags r:id="rId11"/>
              </p:custDataLst>
            </p:nvPr>
          </p:nvGrpSpPr>
          <p:grpSpPr bwMode="gray">
            <a:xfrm>
              <a:off x="6655594" y="1370805"/>
              <a:ext cx="209550" cy="209551"/>
              <a:chOff x="4495" y="1440"/>
              <a:chExt cx="160" cy="160"/>
            </a:xfrm>
          </p:grpSpPr>
          <p:sp>
            <p:nvSpPr>
              <p:cNvPr id="60" name="Oval 50"/>
              <p:cNvSpPr>
                <a:spLocks noChangeAspect="1" noChangeArrowheads="1"/>
              </p:cNvSpPr>
              <p:nvPr>
                <p:custDataLst>
                  <p:tags r:id="rId15"/>
                </p:custDataLst>
              </p:nvPr>
            </p:nvSpPr>
            <p:spPr bwMode="gray">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1" name="Oval 51"/>
              <p:cNvSpPr>
                <a:spLocks noChangeAspect="1" noChangeArrowheads="1"/>
              </p:cNvSpPr>
              <p:nvPr>
                <p:custDataLst>
                  <p:tags r:id="rId16"/>
                </p:custDataLst>
              </p:nvPr>
            </p:nvSpPr>
            <p:spPr bwMode="gray">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sp>
          <p:nvSpPr>
            <p:cNvPr id="52" name="Legend1"/>
            <p:cNvSpPr>
              <a:spLocks noChangeArrowheads="1"/>
            </p:cNvSpPr>
            <p:nvPr/>
          </p:nvSpPr>
          <p:spPr bwMode="gray">
            <a:xfrm>
              <a:off x="6976269" y="28654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3" name="Legend2"/>
            <p:cNvSpPr>
              <a:spLocks noChangeArrowheads="1"/>
            </p:cNvSpPr>
            <p:nvPr/>
          </p:nvSpPr>
          <p:spPr bwMode="gray">
            <a:xfrm>
              <a:off x="6976269" y="561178"/>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4" name="Legend3"/>
            <p:cNvSpPr>
              <a:spLocks noChangeArrowheads="1"/>
            </p:cNvSpPr>
            <p:nvPr/>
          </p:nvSpPr>
          <p:spPr bwMode="gray">
            <a:xfrm>
              <a:off x="6976269" y="835817"/>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5" name="Legend4"/>
            <p:cNvSpPr>
              <a:spLocks noChangeArrowheads="1"/>
            </p:cNvSpPr>
            <p:nvPr/>
          </p:nvSpPr>
          <p:spPr bwMode="gray">
            <a:xfrm>
              <a:off x="6976269" y="110728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sp>
          <p:nvSpPr>
            <p:cNvPr id="56" name="Legend5"/>
            <p:cNvSpPr>
              <a:spLocks noChangeArrowheads="1"/>
            </p:cNvSpPr>
            <p:nvPr/>
          </p:nvSpPr>
          <p:spPr bwMode="gray">
            <a:xfrm>
              <a:off x="6976269" y="1383505"/>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rgbClr val="83725B"/>
                </a:buClr>
              </a:pPr>
              <a:r>
                <a:rPr lang="en-US" sz="1200" dirty="0">
                  <a:solidFill>
                    <a:srgbClr val="003896"/>
                  </a:solidFill>
                </a:rPr>
                <a:t>Legend</a:t>
              </a:r>
            </a:p>
          </p:txBody>
        </p:sp>
        <p:grpSp>
          <p:nvGrpSpPr>
            <p:cNvPr id="57" name="MoonLegend3"/>
            <p:cNvGrpSpPr>
              <a:grpSpLocks noChangeAspect="1"/>
            </p:cNvGrpSpPr>
            <p:nvPr>
              <p:custDataLst>
                <p:tags r:id="rId12"/>
              </p:custDataLst>
            </p:nvPr>
          </p:nvGrpSpPr>
          <p:grpSpPr bwMode="gray">
            <a:xfrm>
              <a:off x="6655594" y="822322"/>
              <a:ext cx="209550" cy="209551"/>
              <a:chOff x="4495" y="1198"/>
              <a:chExt cx="160" cy="160"/>
            </a:xfrm>
          </p:grpSpPr>
          <p:sp>
            <p:nvSpPr>
              <p:cNvPr id="58" name="Oval 47"/>
              <p:cNvSpPr>
                <a:spLocks noChangeAspect="1" noChangeArrowheads="1"/>
              </p:cNvSpPr>
              <p:nvPr>
                <p:custDataLst>
                  <p:tags r:id="rId13"/>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59" name="Arc 48"/>
              <p:cNvSpPr>
                <a:spLocks noChangeAspect="1"/>
              </p:cNvSpPr>
              <p:nvPr>
                <p:custDataLst>
                  <p:tags r:id="rId14"/>
                </p:custDataLst>
              </p:nvPr>
            </p:nvSpPr>
            <p:spPr bwMode="gray">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spTree>
    <p:extLst>
      <p:ext uri="{BB962C8B-B14F-4D97-AF65-F5344CB8AC3E}">
        <p14:creationId xmlns:p14="http://schemas.microsoft.com/office/powerpoint/2010/main" val="3129067601"/>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Lst>
  <p:hf sldNum="0" hdr="0" ftr="0" dt="0"/>
  <p:txStyles>
    <p:titleStyle>
      <a:lvl1pPr algn="l" defTabSz="913429" rtl="0" eaLnBrk="1" fontAlgn="base" hangingPunct="1">
        <a:spcBef>
          <a:spcPct val="0"/>
        </a:spcBef>
        <a:spcAft>
          <a:spcPct val="0"/>
        </a:spcAft>
        <a:tabLst>
          <a:tab pos="275324" algn="l"/>
        </a:tabLst>
        <a:defRPr sz="2400" b="0" baseline="0">
          <a:solidFill>
            <a:schemeClr val="bg1"/>
          </a:solidFill>
          <a:latin typeface="+mj-lt"/>
          <a:ea typeface="+mj-ea"/>
          <a:cs typeface="+mj-cs"/>
        </a:defRPr>
      </a:lvl1pPr>
      <a:lvl2pPr algn="l" defTabSz="913429" rtl="0" eaLnBrk="1" fontAlgn="base" hangingPunct="1">
        <a:spcBef>
          <a:spcPct val="0"/>
        </a:spcBef>
        <a:spcAft>
          <a:spcPct val="0"/>
        </a:spcAft>
        <a:defRPr sz="1900" b="1">
          <a:solidFill>
            <a:schemeClr val="tx2"/>
          </a:solidFill>
          <a:latin typeface="Arial" charset="0"/>
        </a:defRPr>
      </a:lvl2pPr>
      <a:lvl3pPr algn="l" defTabSz="913429" rtl="0" eaLnBrk="1" fontAlgn="base" hangingPunct="1">
        <a:spcBef>
          <a:spcPct val="0"/>
        </a:spcBef>
        <a:spcAft>
          <a:spcPct val="0"/>
        </a:spcAft>
        <a:defRPr sz="1900" b="1">
          <a:solidFill>
            <a:schemeClr val="tx2"/>
          </a:solidFill>
          <a:latin typeface="Arial" charset="0"/>
        </a:defRPr>
      </a:lvl3pPr>
      <a:lvl4pPr algn="l" defTabSz="913429" rtl="0" eaLnBrk="1" fontAlgn="base" hangingPunct="1">
        <a:spcBef>
          <a:spcPct val="0"/>
        </a:spcBef>
        <a:spcAft>
          <a:spcPct val="0"/>
        </a:spcAft>
        <a:defRPr sz="1900" b="1">
          <a:solidFill>
            <a:schemeClr val="tx2"/>
          </a:solidFill>
          <a:latin typeface="Arial" charset="0"/>
        </a:defRPr>
      </a:lvl4pPr>
      <a:lvl5pPr algn="l" defTabSz="913429" rtl="0" eaLnBrk="1" fontAlgn="base" hangingPunct="1">
        <a:spcBef>
          <a:spcPct val="0"/>
        </a:spcBef>
        <a:spcAft>
          <a:spcPct val="0"/>
        </a:spcAft>
        <a:defRPr sz="1900" b="1">
          <a:solidFill>
            <a:schemeClr val="tx2"/>
          </a:solidFill>
          <a:latin typeface="Arial" charset="0"/>
        </a:defRPr>
      </a:lvl5pPr>
      <a:lvl6pPr marL="466431" algn="l" defTabSz="913429" rtl="0" eaLnBrk="1" fontAlgn="base" hangingPunct="1">
        <a:spcBef>
          <a:spcPct val="0"/>
        </a:spcBef>
        <a:spcAft>
          <a:spcPct val="0"/>
        </a:spcAft>
        <a:defRPr sz="1900" b="1">
          <a:solidFill>
            <a:schemeClr val="tx2"/>
          </a:solidFill>
          <a:latin typeface="Arial" charset="0"/>
        </a:defRPr>
      </a:lvl6pPr>
      <a:lvl7pPr marL="932863" algn="l" defTabSz="913429" rtl="0" eaLnBrk="1" fontAlgn="base" hangingPunct="1">
        <a:spcBef>
          <a:spcPct val="0"/>
        </a:spcBef>
        <a:spcAft>
          <a:spcPct val="0"/>
        </a:spcAft>
        <a:defRPr sz="1900" b="1">
          <a:solidFill>
            <a:schemeClr val="tx2"/>
          </a:solidFill>
          <a:latin typeface="Arial" charset="0"/>
        </a:defRPr>
      </a:lvl7pPr>
      <a:lvl8pPr marL="1399295" algn="l" defTabSz="913429" rtl="0" eaLnBrk="1" fontAlgn="base" hangingPunct="1">
        <a:spcBef>
          <a:spcPct val="0"/>
        </a:spcBef>
        <a:spcAft>
          <a:spcPct val="0"/>
        </a:spcAft>
        <a:defRPr sz="1900" b="1">
          <a:solidFill>
            <a:schemeClr val="tx2"/>
          </a:solidFill>
          <a:latin typeface="Arial" charset="0"/>
        </a:defRPr>
      </a:lvl8pPr>
      <a:lvl9pPr marL="1865728" algn="l" defTabSz="913429" rtl="0" eaLnBrk="1" fontAlgn="base" hangingPunct="1">
        <a:spcBef>
          <a:spcPct val="0"/>
        </a:spcBef>
        <a:spcAft>
          <a:spcPct val="0"/>
        </a:spcAft>
        <a:defRPr sz="1900" b="1">
          <a:solidFill>
            <a:schemeClr val="tx2"/>
          </a:solidFill>
          <a:latin typeface="Arial" charset="0"/>
        </a:defRPr>
      </a:lvl9pPr>
    </p:titleStyle>
    <p:bodyStyle>
      <a:lvl1pPr marL="0" indent="0" algn="l" defTabSz="913429"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586" indent="-195966" algn="l" defTabSz="913429" rtl="0" eaLnBrk="1" fontAlgn="base" hangingPunct="1">
        <a:spcBef>
          <a:spcPct val="0"/>
        </a:spcBef>
        <a:spcAft>
          <a:spcPct val="0"/>
        </a:spcAft>
        <a:buClr>
          <a:srgbClr val="83725B"/>
        </a:buClr>
        <a:buSzPct val="125000"/>
        <a:buFont typeface="Arial" charset="0"/>
        <a:buChar char="▪"/>
        <a:defRPr sz="1600" baseline="0">
          <a:solidFill>
            <a:schemeClr val="tx1"/>
          </a:solidFill>
          <a:latin typeface="+mn-lt"/>
        </a:defRPr>
      </a:lvl2pPr>
      <a:lvl3pPr marL="466431" indent="-267227"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768" indent="-158716"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4pPr>
      <a:lvl5pPr marL="764947" indent="-132804" algn="l" defTabSz="913429"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863" rtl="0" eaLnBrk="1" latinLnBrk="0" hangingPunct="1">
        <a:defRPr sz="1800" kern="1200">
          <a:solidFill>
            <a:schemeClr val="tx1"/>
          </a:solidFill>
          <a:latin typeface="+mn-lt"/>
          <a:ea typeface="+mn-ea"/>
          <a:cs typeface="+mn-cs"/>
        </a:defRPr>
      </a:lvl1pPr>
      <a:lvl2pPr marL="466431" algn="l" defTabSz="932863" rtl="0" eaLnBrk="1" latinLnBrk="0" hangingPunct="1">
        <a:defRPr sz="1800" kern="1200">
          <a:solidFill>
            <a:schemeClr val="tx1"/>
          </a:solidFill>
          <a:latin typeface="+mn-lt"/>
          <a:ea typeface="+mn-ea"/>
          <a:cs typeface="+mn-cs"/>
        </a:defRPr>
      </a:lvl2pPr>
      <a:lvl3pPr marL="932863" algn="l" defTabSz="932863" rtl="0" eaLnBrk="1" latinLnBrk="0" hangingPunct="1">
        <a:defRPr sz="1800" kern="1200">
          <a:solidFill>
            <a:schemeClr val="tx1"/>
          </a:solidFill>
          <a:latin typeface="+mn-lt"/>
          <a:ea typeface="+mn-ea"/>
          <a:cs typeface="+mn-cs"/>
        </a:defRPr>
      </a:lvl3pPr>
      <a:lvl4pPr marL="1399295" algn="l" defTabSz="932863" rtl="0" eaLnBrk="1" latinLnBrk="0" hangingPunct="1">
        <a:defRPr sz="1800" kern="1200">
          <a:solidFill>
            <a:schemeClr val="tx1"/>
          </a:solidFill>
          <a:latin typeface="+mn-lt"/>
          <a:ea typeface="+mn-ea"/>
          <a:cs typeface="+mn-cs"/>
        </a:defRPr>
      </a:lvl4pPr>
      <a:lvl5pPr marL="1865728" algn="l" defTabSz="932863" rtl="0" eaLnBrk="1" latinLnBrk="0" hangingPunct="1">
        <a:defRPr sz="1800" kern="1200">
          <a:solidFill>
            <a:schemeClr val="tx1"/>
          </a:solidFill>
          <a:latin typeface="+mn-lt"/>
          <a:ea typeface="+mn-ea"/>
          <a:cs typeface="+mn-cs"/>
        </a:defRPr>
      </a:lvl5pPr>
      <a:lvl6pPr marL="2332159" algn="l" defTabSz="932863" rtl="0" eaLnBrk="1" latinLnBrk="0" hangingPunct="1">
        <a:defRPr sz="1800" kern="1200">
          <a:solidFill>
            <a:schemeClr val="tx1"/>
          </a:solidFill>
          <a:latin typeface="+mn-lt"/>
          <a:ea typeface="+mn-ea"/>
          <a:cs typeface="+mn-cs"/>
        </a:defRPr>
      </a:lvl6pPr>
      <a:lvl7pPr marL="2798590" algn="l" defTabSz="932863" rtl="0" eaLnBrk="1" latinLnBrk="0" hangingPunct="1">
        <a:defRPr sz="1800" kern="1200">
          <a:solidFill>
            <a:schemeClr val="tx1"/>
          </a:solidFill>
          <a:latin typeface="+mn-lt"/>
          <a:ea typeface="+mn-ea"/>
          <a:cs typeface="+mn-cs"/>
        </a:defRPr>
      </a:lvl7pPr>
      <a:lvl8pPr marL="3265022" algn="l" defTabSz="932863" rtl="0" eaLnBrk="1" latinLnBrk="0" hangingPunct="1">
        <a:defRPr sz="1800" kern="1200">
          <a:solidFill>
            <a:schemeClr val="tx1"/>
          </a:solidFill>
          <a:latin typeface="+mn-lt"/>
          <a:ea typeface="+mn-ea"/>
          <a:cs typeface="+mn-cs"/>
        </a:defRPr>
      </a:lvl8pPr>
      <a:lvl9pPr marL="3731453" algn="l" defTabSz="932863"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7"/>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15878" name="think-cell Slide" r:id="rId23" imgW="270" imgH="270" progId="TCLayout.ActiveDocument.1">
                  <p:embed/>
                </p:oleObj>
              </mc:Choice>
              <mc:Fallback>
                <p:oleObj name="think-cell Slide" r:id="rId23" imgW="270" imgH="270" progId="TCLayout.ActiveDocument.1">
                  <p:embed/>
                  <p:pic>
                    <p:nvPicPr>
                      <p:cNvPr id="2" name="Object 1" hidden="1"/>
                      <p:cNvPicPr/>
                      <p:nvPr/>
                    </p:nvPicPr>
                    <p:blipFill>
                      <a:blip r:embed="rId24"/>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ltGray">
          <a:xfrm>
            <a:off x="0" y="0"/>
            <a:ext cx="7591426"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gray">
          <a:xfrm>
            <a:off x="7662863" y="34131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3" name="doc id"/>
          <p:cNvSpPr>
            <a:spLocks noChangeArrowheads="1"/>
          </p:cNvSpPr>
          <p:nvPr/>
        </p:nvSpPr>
        <p:spPr bwMode="gray">
          <a:xfrm>
            <a:off x="8853354" y="37256"/>
            <a:ext cx="66"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r" defTabSz="913429"/>
            <a:endParaRPr lang="en-US" sz="800" baseline="0" noProof="0" dirty="0">
              <a:solidFill>
                <a:srgbClr val="000000"/>
              </a:solidFill>
              <a:latin typeface="+mn-lt"/>
              <a:ea typeface="+mn-ea"/>
            </a:endParaRPr>
          </a:p>
        </p:txBody>
      </p:sp>
      <p:sp>
        <p:nvSpPr>
          <p:cNvPr id="1034" name="Working Draft" hidden="1"/>
          <p:cNvSpPr txBox="1">
            <a:spLocks noChangeArrowheads="1"/>
          </p:cNvSpPr>
          <p:nvPr/>
        </p:nvSpPr>
        <p:spPr bwMode="gray">
          <a:xfrm rot="5400000">
            <a:off x="7978677" y="1980947"/>
            <a:ext cx="2188100"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baseline="0" noProof="0" dirty="0">
                <a:latin typeface="+mn-lt"/>
                <a:ea typeface="+mn-ea"/>
              </a:rPr>
              <a:t>Last Modified 2015/03/15 10:53 PM South Africa Standard Time</a:t>
            </a:r>
            <a:endParaRPr lang="en-US" baseline="0" noProof="0" dirty="0">
              <a:latin typeface="+mn-lt"/>
              <a:ea typeface="+mn-ea"/>
            </a:endParaRPr>
          </a:p>
        </p:txBody>
      </p:sp>
      <p:sp>
        <p:nvSpPr>
          <p:cNvPr id="1035" name="Printed" hidden="1"/>
          <p:cNvSpPr txBox="1">
            <a:spLocks noChangeArrowheads="1"/>
          </p:cNvSpPr>
          <p:nvPr/>
        </p:nvSpPr>
        <p:spPr bwMode="gray">
          <a:xfrm rot="5400000">
            <a:off x="8066040" y="4197987"/>
            <a:ext cx="2013378" cy="94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baseline="0" noProof="0" dirty="0">
                <a:latin typeface="+mn-lt"/>
                <a:ea typeface="+mn-ea"/>
              </a:rPr>
              <a:t>Printed 2015/03/15 10:40 PM South Africa Standard Time</a:t>
            </a:r>
            <a:endParaRPr lang="en-US" baseline="0" noProof="0" dirty="0">
              <a:latin typeface="+mn-lt"/>
              <a:ea typeface="+mn-ea"/>
            </a:endParaRPr>
          </a:p>
        </p:txBody>
      </p:sp>
      <p:sp>
        <p:nvSpPr>
          <p:cNvPr id="1036" name="Rectangle 286"/>
          <p:cNvSpPr>
            <a:spLocks noGrp="1" noChangeArrowheads="1"/>
          </p:cNvSpPr>
          <p:nvPr>
            <p:ph type="body" idx="1"/>
          </p:nvPr>
        </p:nvSpPr>
        <p:spPr bwMode="gray">
          <a:xfrm>
            <a:off x="1482156" y="2685377"/>
            <a:ext cx="4389768" cy="125611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9" name="Title Placeholder 2"/>
          <p:cNvSpPr>
            <a:spLocks noGrp="1" noChangeArrowheads="1"/>
          </p:cNvSpPr>
          <p:nvPr>
            <p:ph type="title"/>
          </p:nvPr>
        </p:nvSpPr>
        <p:spPr bwMode="gray">
          <a:xfrm>
            <a:off x="122238" y="379296"/>
            <a:ext cx="7002570"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gray">
          <a:xfrm>
            <a:off x="122239" y="27536"/>
            <a:ext cx="749132"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baseline="0" noProof="0" dirty="0">
                <a:solidFill>
                  <a:schemeClr val="bg1"/>
                </a:solidFill>
                <a:latin typeface="+mn-lt"/>
                <a:ea typeface="+mj-ea"/>
              </a:rPr>
              <a:t>TRACKER</a:t>
            </a:r>
          </a:p>
        </p:txBody>
      </p:sp>
      <p:sp>
        <p:nvSpPr>
          <p:cNvPr id="11" name="McK 3. Unit of measure" hidden="1"/>
          <p:cNvSpPr txBox="1">
            <a:spLocks noChangeArrowheads="1"/>
          </p:cNvSpPr>
          <p:nvPr/>
        </p:nvSpPr>
        <p:spPr bwMode="gray">
          <a:xfrm>
            <a:off x="122239"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baseline="0" noProof="0" dirty="0">
                <a:solidFill>
                  <a:srgbClr val="808080"/>
                </a:solidFill>
                <a:latin typeface="+mn-lt"/>
              </a:rPr>
              <a:t>Unit of measure</a:t>
            </a:r>
          </a:p>
        </p:txBody>
      </p:sp>
      <p:grpSp>
        <p:nvGrpSpPr>
          <p:cNvPr id="12" name="McK Slide Elements" hidden="1"/>
          <p:cNvGrpSpPr>
            <a:grpSpLocks/>
          </p:cNvGrpSpPr>
          <p:nvPr/>
        </p:nvGrpSpPr>
        <p:grpSpPr bwMode="gray">
          <a:xfrm>
            <a:off x="122239" y="6400656"/>
            <a:ext cx="8555037" cy="364445"/>
            <a:chOff x="75" y="3925"/>
            <a:chExt cx="5385" cy="225"/>
          </a:xfrm>
        </p:grpSpPr>
        <p:sp>
          <p:nvSpPr>
            <p:cNvPr id="13" name="McK 4. Footnote"/>
            <p:cNvSpPr txBox="1">
              <a:spLocks noChangeArrowheads="1"/>
            </p:cNvSpPr>
            <p:nvPr/>
          </p:nvSpPr>
          <p:spPr bwMode="gray">
            <a:xfrm>
              <a:off x="75" y="3925"/>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baseline="0" noProof="0" dirty="0">
                  <a:latin typeface="+mn-lt"/>
                </a:rPr>
                <a:t>1 Footnote</a:t>
              </a:r>
            </a:p>
          </p:txBody>
        </p:sp>
        <p:sp>
          <p:nvSpPr>
            <p:cNvPr id="14" name="McK 5. Source"/>
            <p:cNvSpPr>
              <a:spLocks noChangeArrowheads="1"/>
            </p:cNvSpPr>
            <p:nvPr/>
          </p:nvSpPr>
          <p:spPr bwMode="gray">
            <a:xfrm>
              <a:off x="75" y="4053"/>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535" indent="-609535" defTabSz="913429">
                <a:tabLst/>
              </a:pPr>
              <a:r>
                <a:rPr lang="en-US" sz="1000" baseline="0" noProof="0" dirty="0">
                  <a:solidFill>
                    <a:schemeClr val="tx1"/>
                  </a:solidFill>
                  <a:latin typeface="+mn-lt"/>
                </a:rPr>
                <a:t>Source: Source</a:t>
              </a:r>
            </a:p>
          </p:txBody>
        </p:sp>
      </p:grpSp>
      <p:grpSp>
        <p:nvGrpSpPr>
          <p:cNvPr id="15" name="ACET" hidden="1"/>
          <p:cNvGrpSpPr>
            <a:grpSpLocks/>
          </p:cNvGrpSpPr>
          <p:nvPr/>
        </p:nvGrpSpPr>
        <p:grpSpPr bwMode="gray">
          <a:xfrm>
            <a:off x="1482156" y="2037234"/>
            <a:ext cx="4350892" cy="518318"/>
            <a:chOff x="915" y="710"/>
            <a:chExt cx="2686" cy="320"/>
          </a:xfrm>
        </p:grpSpPr>
        <p:cxnSp>
          <p:nvCxnSpPr>
            <p:cNvPr id="16" name="AutoShape 249"/>
            <p:cNvCxnSpPr>
              <a:cxnSpLocks noChangeShapeType="1"/>
              <a:stCxn id="17" idx="4"/>
              <a:endCxn id="17" idx="6"/>
            </p:cNvCxnSpPr>
            <p:nvPr/>
          </p:nvCxnSpPr>
          <p:spPr bwMode="gray">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gray">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baseline="0" noProof="0" dirty="0">
                  <a:latin typeface="+mn-lt"/>
                  <a:ea typeface="+mn-ea"/>
                </a:rPr>
                <a:t>Title</a:t>
              </a:r>
            </a:p>
            <a:p>
              <a:r>
                <a:rPr lang="en-US" baseline="0" noProof="0" dirty="0">
                  <a:solidFill>
                    <a:srgbClr val="808080"/>
                  </a:solidFill>
                  <a:latin typeface="+mn-lt"/>
                  <a:ea typeface="+mn-ea"/>
                </a:rPr>
                <a:t>Unit of measure</a:t>
              </a:r>
            </a:p>
          </p:txBody>
        </p:sp>
      </p:grpSp>
      <p:sp>
        <p:nvSpPr>
          <p:cNvPr id="22" name="Slide Number"/>
          <p:cNvSpPr txBox="1">
            <a:spLocks/>
          </p:cNvSpPr>
          <p:nvPr/>
        </p:nvSpPr>
        <p:spPr bwMode="gray">
          <a:xfrm>
            <a:off x="8903028" y="6609591"/>
            <a:ext cx="160294" cy="157014"/>
          </a:xfrm>
          <a:prstGeom prst="rect">
            <a:avLst/>
          </a:prstGeom>
        </p:spPr>
        <p:txBody>
          <a:bodyPr vert="horz" wrap="none" lIns="0" tIns="0" rIns="0" bIns="0" rtlCol="0" anchor="ctr">
            <a:spAutoFit/>
          </a:bodyPr>
          <a:lstStyle>
            <a:defPPr>
              <a:defRPr lang="en-US"/>
            </a:defPPr>
            <a:lvl1pPr>
              <a:defRPr sz="1000" baseline="0">
                <a:latin typeface="+mn-lt"/>
              </a:defRPr>
            </a:lvl1pPr>
          </a:lstStyle>
          <a:p>
            <a:pPr lvl="0" algn="r"/>
            <a:fld id="{42C328C1-A84F-4A39-A664-DBA00541A8C6}" type="slidenum">
              <a:rPr lang="en-US" b="1" smtClean="0">
                <a:solidFill>
                  <a:srgbClr val="83725B"/>
                </a:solidFill>
              </a:rPr>
              <a:pPr lvl="0" algn="r"/>
              <a:t>‹#›</a:t>
            </a:fld>
            <a:endParaRPr lang="en-US" b="1" dirty="0">
              <a:solidFill>
                <a:srgbClr val="83725B"/>
              </a:solidFill>
            </a:endParaRPr>
          </a:p>
        </p:txBody>
      </p:sp>
      <p:grpSp>
        <p:nvGrpSpPr>
          <p:cNvPr id="27" name="LegendBoxes" hidden="1"/>
          <p:cNvGrpSpPr>
            <a:grpSpLocks/>
          </p:cNvGrpSpPr>
          <p:nvPr/>
        </p:nvGrpSpPr>
        <p:grpSpPr bwMode="gray">
          <a:xfrm>
            <a:off x="8094594" y="1048052"/>
            <a:ext cx="774700" cy="1001714"/>
            <a:chOff x="4936" y="176"/>
            <a:chExt cx="488" cy="631"/>
          </a:xfrm>
        </p:grpSpPr>
        <p:sp>
          <p:nvSpPr>
            <p:cNvPr id="28" name="Legend1"/>
            <p:cNvSpPr>
              <a:spLocks noChangeArrowheads="1"/>
            </p:cNvSpPr>
            <p:nvPr/>
          </p:nvSpPr>
          <p:spPr bwMode="gray">
            <a:xfrm>
              <a:off x="5096"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sp>
          <p:nvSpPr>
            <p:cNvPr id="29" name="LegendRectangle1"/>
            <p:cNvSpPr>
              <a:spLocks noChangeArrowheads="1"/>
            </p:cNvSpPr>
            <p:nvPr/>
          </p:nvSpPr>
          <p:spPr bwMode="gray">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0" name="Legend2"/>
            <p:cNvSpPr>
              <a:spLocks noChangeArrowheads="1"/>
            </p:cNvSpPr>
            <p:nvPr/>
          </p:nvSpPr>
          <p:spPr bwMode="gray">
            <a:xfrm>
              <a:off x="5096" y="34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sp>
          <p:nvSpPr>
            <p:cNvPr id="31" name="LegendRectangle2"/>
            <p:cNvSpPr>
              <a:spLocks noChangeArrowheads="1"/>
            </p:cNvSpPr>
            <p:nvPr/>
          </p:nvSpPr>
          <p:spPr bwMode="gray">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2" name="Legend3"/>
            <p:cNvSpPr>
              <a:spLocks noChangeArrowheads="1"/>
            </p:cNvSpPr>
            <p:nvPr/>
          </p:nvSpPr>
          <p:spPr bwMode="gray">
            <a:xfrm>
              <a:off x="5096" y="517"/>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sp>
          <p:nvSpPr>
            <p:cNvPr id="33" name="LegendRectangle3"/>
            <p:cNvSpPr>
              <a:spLocks noChangeArrowheads="1"/>
            </p:cNvSpPr>
            <p:nvPr/>
          </p:nvSpPr>
          <p:spPr bwMode="gray">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4" name="Legend4"/>
            <p:cNvSpPr>
              <a:spLocks noChangeArrowheads="1"/>
            </p:cNvSpPr>
            <p:nvPr/>
          </p:nvSpPr>
          <p:spPr bwMode="gray">
            <a:xfrm>
              <a:off x="5096" y="688"/>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sp>
          <p:nvSpPr>
            <p:cNvPr id="35" name="LegendRectangle4"/>
            <p:cNvSpPr>
              <a:spLocks noChangeArrowheads="1"/>
            </p:cNvSpPr>
            <p:nvPr/>
          </p:nvSpPr>
          <p:spPr bwMode="gray">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36" name="LegendLines" hidden="1"/>
          <p:cNvGrpSpPr>
            <a:grpSpLocks/>
          </p:cNvGrpSpPr>
          <p:nvPr/>
        </p:nvGrpSpPr>
        <p:grpSpPr bwMode="gray">
          <a:xfrm>
            <a:off x="7786619" y="1048054"/>
            <a:ext cx="1082675" cy="735013"/>
            <a:chOff x="4750" y="176"/>
            <a:chExt cx="682" cy="463"/>
          </a:xfrm>
        </p:grpSpPr>
        <p:sp>
          <p:nvSpPr>
            <p:cNvPr id="37" name="LineLegend1"/>
            <p:cNvSpPr>
              <a:spLocks noChangeShapeType="1"/>
            </p:cNvSpPr>
            <p:nvPr/>
          </p:nvSpPr>
          <p:spPr bwMode="gray">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38" name="LineLegend2"/>
            <p:cNvSpPr>
              <a:spLocks noChangeShapeType="1"/>
            </p:cNvSpPr>
            <p:nvPr/>
          </p:nvSpPr>
          <p:spPr bwMode="gray">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39" name="LineLegend3"/>
            <p:cNvSpPr>
              <a:spLocks noChangeShapeType="1"/>
            </p:cNvSpPr>
            <p:nvPr/>
          </p:nvSpPr>
          <p:spPr bwMode="gray">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0" name="Legend1"/>
            <p:cNvSpPr>
              <a:spLocks noChangeArrowheads="1"/>
            </p:cNvSpPr>
            <p:nvPr/>
          </p:nvSpPr>
          <p:spPr bwMode="gray">
            <a:xfrm>
              <a:off x="5104" y="176"/>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sp>
          <p:nvSpPr>
            <p:cNvPr id="41" name="Legend2"/>
            <p:cNvSpPr>
              <a:spLocks noChangeArrowheads="1"/>
            </p:cNvSpPr>
            <p:nvPr/>
          </p:nvSpPr>
          <p:spPr bwMode="gray">
            <a:xfrm>
              <a:off x="5104" y="344"/>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sp>
          <p:nvSpPr>
            <p:cNvPr id="42" name="Legend3"/>
            <p:cNvSpPr>
              <a:spLocks noChangeArrowheads="1"/>
            </p:cNvSpPr>
            <p:nvPr/>
          </p:nvSpPr>
          <p:spPr bwMode="gray">
            <a:xfrm>
              <a:off x="5104" y="520"/>
              <a:ext cx="328" cy="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grpSp>
      <p:grpSp>
        <p:nvGrpSpPr>
          <p:cNvPr id="43" name="McKSticker" hidden="1"/>
          <p:cNvGrpSpPr/>
          <p:nvPr/>
        </p:nvGrpSpPr>
        <p:grpSpPr bwMode="gray">
          <a:xfrm>
            <a:off x="7764792" y="1048052"/>
            <a:ext cx="1088630" cy="216680"/>
            <a:chOff x="7652146" y="285750"/>
            <a:chExt cx="1088629" cy="216680"/>
          </a:xfrm>
        </p:grpSpPr>
        <p:sp>
          <p:nvSpPr>
            <p:cNvPr id="44" name="StickerRectangle"/>
            <p:cNvSpPr>
              <a:spLocks noChangeArrowheads="1"/>
            </p:cNvSpPr>
            <p:nvPr/>
          </p:nvSpPr>
          <p:spPr bwMode="gray">
            <a:xfrm>
              <a:off x="7652146" y="285750"/>
              <a:ext cx="1088629" cy="21668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255">
                <a:buClr>
                  <a:schemeClr val="tx2"/>
                </a:buClr>
              </a:pPr>
              <a:r>
                <a:rPr lang="en-US" sz="1200" dirty="0">
                  <a:solidFill>
                    <a:srgbClr val="808080"/>
                  </a:solidFill>
                </a:rPr>
                <a:t>PRELIMINARY</a:t>
              </a:r>
            </a:p>
          </p:txBody>
        </p:sp>
        <p:cxnSp>
          <p:nvCxnSpPr>
            <p:cNvPr id="45" name="AutoShape 31"/>
            <p:cNvCxnSpPr>
              <a:cxnSpLocks noChangeShapeType="1"/>
              <a:stCxn id="44" idx="2"/>
              <a:endCxn id="44" idx="4"/>
            </p:cNvCxnSpPr>
            <p:nvPr/>
          </p:nvCxnSpPr>
          <p:spPr bwMode="gray">
            <a:xfrm>
              <a:off x="7652146" y="285750"/>
              <a:ext cx="0" cy="216680"/>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gray">
            <a:xfrm>
              <a:off x="7652146" y="502430"/>
              <a:ext cx="1088629"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gray">
          <a:xfrm>
            <a:off x="8027917" y="1048053"/>
            <a:ext cx="840815" cy="1306516"/>
            <a:chOff x="6655594" y="273840"/>
            <a:chExt cx="840815" cy="1306516"/>
          </a:xfrm>
        </p:grpSpPr>
        <p:grpSp>
          <p:nvGrpSpPr>
            <p:cNvPr id="48" name="MoonLegend1"/>
            <p:cNvGrpSpPr>
              <a:grpSpLocks noChangeAspect="1"/>
            </p:cNvGrpSpPr>
            <p:nvPr>
              <p:custDataLst>
                <p:tags r:id="rId8"/>
              </p:custDataLst>
            </p:nvPr>
          </p:nvGrpSpPr>
          <p:grpSpPr bwMode="gray">
            <a:xfrm>
              <a:off x="6655594" y="273840"/>
              <a:ext cx="209550" cy="209551"/>
              <a:chOff x="4533" y="183"/>
              <a:chExt cx="144" cy="144"/>
            </a:xfrm>
          </p:grpSpPr>
          <p:sp>
            <p:nvSpPr>
              <p:cNvPr id="66" name="Oval 38"/>
              <p:cNvSpPr>
                <a:spLocks noChangeAspect="1" noChangeArrowheads="1"/>
              </p:cNvSpPr>
              <p:nvPr>
                <p:custDataLst>
                  <p:tags r:id="rId21"/>
                </p:custDataLst>
              </p:nvPr>
            </p:nvSpPr>
            <p:spPr bwMode="gray">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7" name="Arc 39" hidden="1"/>
              <p:cNvSpPr>
                <a:spLocks noChangeAspect="1"/>
              </p:cNvSpPr>
              <p:nvPr>
                <p:custDataLst>
                  <p:tags r:id="rId22"/>
                </p:custDataLst>
              </p:nvPr>
            </p:nvSpPr>
            <p:spPr bwMode="gray">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49" name="MoonLegend2"/>
            <p:cNvGrpSpPr>
              <a:grpSpLocks noChangeAspect="1"/>
            </p:cNvGrpSpPr>
            <p:nvPr>
              <p:custDataLst>
                <p:tags r:id="rId9"/>
              </p:custDataLst>
            </p:nvPr>
          </p:nvGrpSpPr>
          <p:grpSpPr bwMode="gray">
            <a:xfrm>
              <a:off x="6655594" y="548081"/>
              <a:ext cx="209550" cy="209551"/>
              <a:chOff x="1694" y="2044"/>
              <a:chExt cx="160" cy="160"/>
            </a:xfrm>
          </p:grpSpPr>
          <p:sp>
            <p:nvSpPr>
              <p:cNvPr id="64" name="Oval 41"/>
              <p:cNvSpPr>
                <a:spLocks noChangeAspect="1" noChangeArrowheads="1"/>
              </p:cNvSpPr>
              <p:nvPr>
                <p:custDataLst>
                  <p:tags r:id="rId19"/>
                </p:custDataLst>
              </p:nvPr>
            </p:nvSpPr>
            <p:spPr bwMode="gray">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5" name="Arc 42"/>
              <p:cNvSpPr>
                <a:spLocks noChangeAspect="1"/>
              </p:cNvSpPr>
              <p:nvPr>
                <p:custDataLst>
                  <p:tags r:id="rId20"/>
                </p:custDataLst>
              </p:nvPr>
            </p:nvSpPr>
            <p:spPr bwMode="gray">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50" name="MoonLegend4"/>
            <p:cNvGrpSpPr>
              <a:grpSpLocks noChangeAspect="1"/>
            </p:cNvGrpSpPr>
            <p:nvPr>
              <p:custDataLst>
                <p:tags r:id="rId10"/>
              </p:custDataLst>
            </p:nvPr>
          </p:nvGrpSpPr>
          <p:grpSpPr bwMode="gray">
            <a:xfrm>
              <a:off x="6655594" y="1096563"/>
              <a:ext cx="209550" cy="209551"/>
              <a:chOff x="4495" y="1198"/>
              <a:chExt cx="160" cy="160"/>
            </a:xfrm>
          </p:grpSpPr>
          <p:sp>
            <p:nvSpPr>
              <p:cNvPr id="62" name="Oval 47"/>
              <p:cNvSpPr>
                <a:spLocks noChangeAspect="1" noChangeArrowheads="1"/>
              </p:cNvSpPr>
              <p:nvPr>
                <p:custDataLst>
                  <p:tags r:id="rId17"/>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3" name="Arc 48"/>
              <p:cNvSpPr>
                <a:spLocks noChangeAspect="1"/>
              </p:cNvSpPr>
              <p:nvPr>
                <p:custDataLst>
                  <p:tags r:id="rId18"/>
                </p:custDataLst>
              </p:nvPr>
            </p:nvSpPr>
            <p:spPr bwMode="gray">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51" name="MoonLegend5"/>
            <p:cNvGrpSpPr>
              <a:grpSpLocks noChangeAspect="1"/>
            </p:cNvGrpSpPr>
            <p:nvPr>
              <p:custDataLst>
                <p:tags r:id="rId11"/>
              </p:custDataLst>
            </p:nvPr>
          </p:nvGrpSpPr>
          <p:grpSpPr bwMode="gray">
            <a:xfrm>
              <a:off x="6655594" y="1370805"/>
              <a:ext cx="209550" cy="209551"/>
              <a:chOff x="4495" y="1440"/>
              <a:chExt cx="160" cy="160"/>
            </a:xfrm>
          </p:grpSpPr>
          <p:sp>
            <p:nvSpPr>
              <p:cNvPr id="60" name="Oval 50"/>
              <p:cNvSpPr>
                <a:spLocks noChangeAspect="1" noChangeArrowheads="1"/>
              </p:cNvSpPr>
              <p:nvPr>
                <p:custDataLst>
                  <p:tags r:id="rId15"/>
                </p:custDataLst>
              </p:nvPr>
            </p:nvSpPr>
            <p:spPr bwMode="gray">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1" name="Oval 51"/>
              <p:cNvSpPr>
                <a:spLocks noChangeAspect="1" noChangeArrowheads="1"/>
              </p:cNvSpPr>
              <p:nvPr>
                <p:custDataLst>
                  <p:tags r:id="rId16"/>
                </p:custDataLst>
              </p:nvPr>
            </p:nvSpPr>
            <p:spPr bwMode="gray">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52" name="Legend1"/>
            <p:cNvSpPr>
              <a:spLocks noChangeArrowheads="1"/>
            </p:cNvSpPr>
            <p:nvPr/>
          </p:nvSpPr>
          <p:spPr bwMode="gray">
            <a:xfrm>
              <a:off x="6976269" y="28654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sp>
          <p:nvSpPr>
            <p:cNvPr id="53" name="Legend2"/>
            <p:cNvSpPr>
              <a:spLocks noChangeArrowheads="1"/>
            </p:cNvSpPr>
            <p:nvPr/>
          </p:nvSpPr>
          <p:spPr bwMode="gray">
            <a:xfrm>
              <a:off x="6976269" y="561178"/>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sp>
          <p:nvSpPr>
            <p:cNvPr id="54" name="Legend3"/>
            <p:cNvSpPr>
              <a:spLocks noChangeArrowheads="1"/>
            </p:cNvSpPr>
            <p:nvPr/>
          </p:nvSpPr>
          <p:spPr bwMode="gray">
            <a:xfrm>
              <a:off x="6976269" y="835817"/>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sp>
          <p:nvSpPr>
            <p:cNvPr id="55" name="Legend4"/>
            <p:cNvSpPr>
              <a:spLocks noChangeArrowheads="1"/>
            </p:cNvSpPr>
            <p:nvPr/>
          </p:nvSpPr>
          <p:spPr bwMode="gray">
            <a:xfrm>
              <a:off x="6976269" y="1107280"/>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sp>
          <p:nvSpPr>
            <p:cNvPr id="56" name="Legend5"/>
            <p:cNvSpPr>
              <a:spLocks noChangeArrowheads="1"/>
            </p:cNvSpPr>
            <p:nvPr/>
          </p:nvSpPr>
          <p:spPr bwMode="gray">
            <a:xfrm>
              <a:off x="6976269" y="1383505"/>
              <a:ext cx="520140" cy="1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255">
                <a:buClr>
                  <a:schemeClr val="tx2"/>
                </a:buClr>
              </a:pPr>
              <a:r>
                <a:rPr lang="en-US" sz="1200" dirty="0"/>
                <a:t>Legend</a:t>
              </a:r>
            </a:p>
          </p:txBody>
        </p:sp>
        <p:grpSp>
          <p:nvGrpSpPr>
            <p:cNvPr id="57" name="MoonLegend3"/>
            <p:cNvGrpSpPr>
              <a:grpSpLocks noChangeAspect="1"/>
            </p:cNvGrpSpPr>
            <p:nvPr>
              <p:custDataLst>
                <p:tags r:id="rId12"/>
              </p:custDataLst>
            </p:nvPr>
          </p:nvGrpSpPr>
          <p:grpSpPr bwMode="gray">
            <a:xfrm>
              <a:off x="6655594" y="822322"/>
              <a:ext cx="209550" cy="209551"/>
              <a:chOff x="4495" y="1198"/>
              <a:chExt cx="160" cy="160"/>
            </a:xfrm>
          </p:grpSpPr>
          <p:sp>
            <p:nvSpPr>
              <p:cNvPr id="58" name="Oval 47"/>
              <p:cNvSpPr>
                <a:spLocks noChangeAspect="1" noChangeArrowheads="1"/>
              </p:cNvSpPr>
              <p:nvPr>
                <p:custDataLst>
                  <p:tags r:id="rId13"/>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9" name="Arc 48"/>
              <p:cNvSpPr>
                <a:spLocks noChangeAspect="1"/>
              </p:cNvSpPr>
              <p:nvPr>
                <p:custDataLst>
                  <p:tags r:id="rId14"/>
                </p:custDataLst>
              </p:nvPr>
            </p:nvSpPr>
            <p:spPr bwMode="gray">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spTree>
    <p:extLst>
      <p:ext uri="{BB962C8B-B14F-4D97-AF65-F5344CB8AC3E}">
        <p14:creationId xmlns:p14="http://schemas.microsoft.com/office/powerpoint/2010/main" val="3428954087"/>
      </p:ext>
    </p:extLst>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Lst>
  <p:hf sldNum="0" hdr="0" ftr="0" dt="0"/>
  <p:txStyles>
    <p:titleStyle>
      <a:lvl1pPr algn="l" defTabSz="913429" rtl="0" eaLnBrk="1" fontAlgn="base" hangingPunct="1">
        <a:spcBef>
          <a:spcPct val="0"/>
        </a:spcBef>
        <a:spcAft>
          <a:spcPct val="0"/>
        </a:spcAft>
        <a:tabLst>
          <a:tab pos="275324" algn="l"/>
        </a:tabLst>
        <a:defRPr sz="2400" b="0" baseline="0">
          <a:solidFill>
            <a:schemeClr val="bg1"/>
          </a:solidFill>
          <a:latin typeface="+mj-lt"/>
          <a:ea typeface="+mj-ea"/>
          <a:cs typeface="+mj-cs"/>
        </a:defRPr>
      </a:lvl1pPr>
      <a:lvl2pPr algn="l" defTabSz="913429" rtl="0" eaLnBrk="1" fontAlgn="base" hangingPunct="1">
        <a:spcBef>
          <a:spcPct val="0"/>
        </a:spcBef>
        <a:spcAft>
          <a:spcPct val="0"/>
        </a:spcAft>
        <a:defRPr sz="1900" b="1">
          <a:solidFill>
            <a:schemeClr val="tx2"/>
          </a:solidFill>
          <a:latin typeface="Arial" charset="0"/>
        </a:defRPr>
      </a:lvl2pPr>
      <a:lvl3pPr algn="l" defTabSz="913429" rtl="0" eaLnBrk="1" fontAlgn="base" hangingPunct="1">
        <a:spcBef>
          <a:spcPct val="0"/>
        </a:spcBef>
        <a:spcAft>
          <a:spcPct val="0"/>
        </a:spcAft>
        <a:defRPr sz="1900" b="1">
          <a:solidFill>
            <a:schemeClr val="tx2"/>
          </a:solidFill>
          <a:latin typeface="Arial" charset="0"/>
        </a:defRPr>
      </a:lvl3pPr>
      <a:lvl4pPr algn="l" defTabSz="913429" rtl="0" eaLnBrk="1" fontAlgn="base" hangingPunct="1">
        <a:spcBef>
          <a:spcPct val="0"/>
        </a:spcBef>
        <a:spcAft>
          <a:spcPct val="0"/>
        </a:spcAft>
        <a:defRPr sz="1900" b="1">
          <a:solidFill>
            <a:schemeClr val="tx2"/>
          </a:solidFill>
          <a:latin typeface="Arial" charset="0"/>
        </a:defRPr>
      </a:lvl4pPr>
      <a:lvl5pPr algn="l" defTabSz="913429" rtl="0" eaLnBrk="1" fontAlgn="base" hangingPunct="1">
        <a:spcBef>
          <a:spcPct val="0"/>
        </a:spcBef>
        <a:spcAft>
          <a:spcPct val="0"/>
        </a:spcAft>
        <a:defRPr sz="1900" b="1">
          <a:solidFill>
            <a:schemeClr val="tx2"/>
          </a:solidFill>
          <a:latin typeface="Arial" charset="0"/>
        </a:defRPr>
      </a:lvl5pPr>
      <a:lvl6pPr marL="466431" algn="l" defTabSz="913429" rtl="0" eaLnBrk="1" fontAlgn="base" hangingPunct="1">
        <a:spcBef>
          <a:spcPct val="0"/>
        </a:spcBef>
        <a:spcAft>
          <a:spcPct val="0"/>
        </a:spcAft>
        <a:defRPr sz="1900" b="1">
          <a:solidFill>
            <a:schemeClr val="tx2"/>
          </a:solidFill>
          <a:latin typeface="Arial" charset="0"/>
        </a:defRPr>
      </a:lvl6pPr>
      <a:lvl7pPr marL="932863" algn="l" defTabSz="913429" rtl="0" eaLnBrk="1" fontAlgn="base" hangingPunct="1">
        <a:spcBef>
          <a:spcPct val="0"/>
        </a:spcBef>
        <a:spcAft>
          <a:spcPct val="0"/>
        </a:spcAft>
        <a:defRPr sz="1900" b="1">
          <a:solidFill>
            <a:schemeClr val="tx2"/>
          </a:solidFill>
          <a:latin typeface="Arial" charset="0"/>
        </a:defRPr>
      </a:lvl7pPr>
      <a:lvl8pPr marL="1399295" algn="l" defTabSz="913429" rtl="0" eaLnBrk="1" fontAlgn="base" hangingPunct="1">
        <a:spcBef>
          <a:spcPct val="0"/>
        </a:spcBef>
        <a:spcAft>
          <a:spcPct val="0"/>
        </a:spcAft>
        <a:defRPr sz="1900" b="1">
          <a:solidFill>
            <a:schemeClr val="tx2"/>
          </a:solidFill>
          <a:latin typeface="Arial" charset="0"/>
        </a:defRPr>
      </a:lvl8pPr>
      <a:lvl9pPr marL="1865728" algn="l" defTabSz="913429" rtl="0" eaLnBrk="1" fontAlgn="base" hangingPunct="1">
        <a:spcBef>
          <a:spcPct val="0"/>
        </a:spcBef>
        <a:spcAft>
          <a:spcPct val="0"/>
        </a:spcAft>
        <a:defRPr sz="1900" b="1">
          <a:solidFill>
            <a:schemeClr val="tx2"/>
          </a:solidFill>
          <a:latin typeface="Arial" charset="0"/>
        </a:defRPr>
      </a:lvl9pPr>
    </p:titleStyle>
    <p:bodyStyle>
      <a:lvl1pPr marL="0" indent="0" algn="l" defTabSz="913429"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586" indent="-195966" algn="l" defTabSz="913429" rtl="0" eaLnBrk="1" fontAlgn="base" hangingPunct="1">
        <a:spcBef>
          <a:spcPct val="0"/>
        </a:spcBef>
        <a:spcAft>
          <a:spcPct val="0"/>
        </a:spcAft>
        <a:buClr>
          <a:srgbClr val="83725B"/>
        </a:buClr>
        <a:buSzPct val="125000"/>
        <a:buFont typeface="Arial" charset="0"/>
        <a:buChar char="▪"/>
        <a:defRPr sz="1600" baseline="0">
          <a:solidFill>
            <a:schemeClr val="tx1"/>
          </a:solidFill>
          <a:latin typeface="+mn-lt"/>
        </a:defRPr>
      </a:lvl2pPr>
      <a:lvl3pPr marL="466431" indent="-267227"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768" indent="-158716"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4pPr>
      <a:lvl5pPr marL="764947" indent="-132804" algn="l" defTabSz="913429"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863" rtl="0" eaLnBrk="1" latinLnBrk="0" hangingPunct="1">
        <a:defRPr sz="1800" kern="1200">
          <a:solidFill>
            <a:schemeClr val="tx1"/>
          </a:solidFill>
          <a:latin typeface="+mn-lt"/>
          <a:ea typeface="+mn-ea"/>
          <a:cs typeface="+mn-cs"/>
        </a:defRPr>
      </a:lvl1pPr>
      <a:lvl2pPr marL="466431" algn="l" defTabSz="932863" rtl="0" eaLnBrk="1" latinLnBrk="0" hangingPunct="1">
        <a:defRPr sz="1800" kern="1200">
          <a:solidFill>
            <a:schemeClr val="tx1"/>
          </a:solidFill>
          <a:latin typeface="+mn-lt"/>
          <a:ea typeface="+mn-ea"/>
          <a:cs typeface="+mn-cs"/>
        </a:defRPr>
      </a:lvl2pPr>
      <a:lvl3pPr marL="932863" algn="l" defTabSz="932863" rtl="0" eaLnBrk="1" latinLnBrk="0" hangingPunct="1">
        <a:defRPr sz="1800" kern="1200">
          <a:solidFill>
            <a:schemeClr val="tx1"/>
          </a:solidFill>
          <a:latin typeface="+mn-lt"/>
          <a:ea typeface="+mn-ea"/>
          <a:cs typeface="+mn-cs"/>
        </a:defRPr>
      </a:lvl3pPr>
      <a:lvl4pPr marL="1399295" algn="l" defTabSz="932863" rtl="0" eaLnBrk="1" latinLnBrk="0" hangingPunct="1">
        <a:defRPr sz="1800" kern="1200">
          <a:solidFill>
            <a:schemeClr val="tx1"/>
          </a:solidFill>
          <a:latin typeface="+mn-lt"/>
          <a:ea typeface="+mn-ea"/>
          <a:cs typeface="+mn-cs"/>
        </a:defRPr>
      </a:lvl4pPr>
      <a:lvl5pPr marL="1865728" algn="l" defTabSz="932863" rtl="0" eaLnBrk="1" latinLnBrk="0" hangingPunct="1">
        <a:defRPr sz="1800" kern="1200">
          <a:solidFill>
            <a:schemeClr val="tx1"/>
          </a:solidFill>
          <a:latin typeface="+mn-lt"/>
          <a:ea typeface="+mn-ea"/>
          <a:cs typeface="+mn-cs"/>
        </a:defRPr>
      </a:lvl5pPr>
      <a:lvl6pPr marL="2332159" algn="l" defTabSz="932863" rtl="0" eaLnBrk="1" latinLnBrk="0" hangingPunct="1">
        <a:defRPr sz="1800" kern="1200">
          <a:solidFill>
            <a:schemeClr val="tx1"/>
          </a:solidFill>
          <a:latin typeface="+mn-lt"/>
          <a:ea typeface="+mn-ea"/>
          <a:cs typeface="+mn-cs"/>
        </a:defRPr>
      </a:lvl6pPr>
      <a:lvl7pPr marL="2798590" algn="l" defTabSz="932863" rtl="0" eaLnBrk="1" latinLnBrk="0" hangingPunct="1">
        <a:defRPr sz="1800" kern="1200">
          <a:solidFill>
            <a:schemeClr val="tx1"/>
          </a:solidFill>
          <a:latin typeface="+mn-lt"/>
          <a:ea typeface="+mn-ea"/>
          <a:cs typeface="+mn-cs"/>
        </a:defRPr>
      </a:lvl7pPr>
      <a:lvl8pPr marL="3265022" algn="l" defTabSz="932863" rtl="0" eaLnBrk="1" latinLnBrk="0" hangingPunct="1">
        <a:defRPr sz="1800" kern="1200">
          <a:solidFill>
            <a:schemeClr val="tx1"/>
          </a:solidFill>
          <a:latin typeface="+mn-lt"/>
          <a:ea typeface="+mn-ea"/>
          <a:cs typeface="+mn-cs"/>
        </a:defRPr>
      </a:lvl8pPr>
      <a:lvl9pPr marL="3731453" algn="l" defTabSz="932863"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pPr>
              <a:defRPr/>
            </a:pPr>
            <a:fld id="{BD6338FB-9B0C-4702-82A2-354AB62AD874}" type="datetime1">
              <a:rPr lang="en-ZA"/>
              <a:pPr>
                <a:defRPr/>
              </a:pPr>
              <a:t>2022/06/03</a:t>
            </a:fld>
            <a:endParaRPr lang="en-ZA" dirty="0"/>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pitchFamily="34" charset="0"/>
                <a:cs typeface="Arial" pitchFamily="34" charset="0"/>
              </a:defRPr>
            </a:lvl1pPr>
          </a:lstStyle>
          <a:p>
            <a:pPr>
              <a:defRPr/>
            </a:pPr>
            <a:endParaRPr lang="en-GB"/>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r">
              <a:defRPr sz="1000">
                <a:solidFill>
                  <a:srgbClr val="83725B"/>
                </a:solidFill>
                <a:latin typeface="Arial" charset="0"/>
                <a:cs typeface="Arial" charset="0"/>
              </a:defRPr>
            </a:lvl1pPr>
          </a:lstStyle>
          <a:p>
            <a:pPr>
              <a:defRPr/>
            </a:pPr>
            <a:fld id="{2B713480-55E9-47EE-91EA-29E0AF4FA7E0}" type="slidenum">
              <a:rPr lang="en-ZA"/>
              <a:pPr>
                <a:defRPr/>
              </a:pPr>
              <a:t>‹#›</a:t>
            </a:fld>
            <a:endParaRPr lang="en-ZA" dirty="0"/>
          </a:p>
        </p:txBody>
      </p:sp>
    </p:spTree>
    <p:extLst>
      <p:ext uri="{BB962C8B-B14F-4D97-AF65-F5344CB8AC3E}">
        <p14:creationId xmlns:p14="http://schemas.microsoft.com/office/powerpoint/2010/main" val="2526896086"/>
      </p:ext>
    </p:extLst>
  </p:cSld>
  <p:clrMap bg1="lt1" tx1="dk1" bg2="lt2" tx2="dk2" accent1="accent1" accent2="accent2" accent3="accent3" accent4="accent4" accent5="accent5" accent6="accent6" hlink="hlink" folHlink="folHlink"/>
  <p:sldLayoutIdLst>
    <p:sldLayoutId id="2147483907" r:id="rId1"/>
    <p:sldLayoutId id="2147483908" r:id="rId2"/>
    <p:sldLayoutId id="2147483909" r:id="rId3"/>
    <p:sldLayoutId id="2147483910" r:id="rId4"/>
    <p:sldLayoutId id="2147483911" r:id="rId5"/>
    <p:sldLayoutId id="2147483912" r:id="rId6"/>
    <p:sldLayoutId id="2147483913" r:id="rId7"/>
    <p:sldLayoutId id="2147483914" r:id="rId8"/>
    <p:sldLayoutId id="2147483915" r:id="rId9"/>
    <p:sldLayoutId id="2147483916" r:id="rId10"/>
    <p:sldLayoutId id="2147483917" r:id="rId11"/>
    <p:sldLayoutId id="2147483918" r:id="rId12"/>
    <p:sldLayoutId id="2147483919" r:id="rId13"/>
    <p:sldLayoutId id="2147483920" r:id="rId14"/>
    <p:sldLayoutId id="2147483921" r:id="rId15"/>
  </p:sldLayoutIdLst>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sz="2800">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6"/>
            </p:custDataLst>
            <p:extLst>
              <p:ext uri="{D42A27DB-BD31-4B8C-83A1-F6EECF244321}">
                <p14:modId xmlns:p14="http://schemas.microsoft.com/office/powerpoint/2010/main" val="2784504631"/>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39595" name="think-cell Slide" r:id="rId25" imgW="270" imgH="270" progId="TCLayout.ActiveDocument.1">
                  <p:embed/>
                </p:oleObj>
              </mc:Choice>
              <mc:Fallback>
                <p:oleObj name="think-cell Slide" r:id="rId25" imgW="270" imgH="270" progId="TCLayout.ActiveDocument.1">
                  <p:embed/>
                  <p:pic>
                    <p:nvPicPr>
                      <p:cNvPr id="0" name=""/>
                      <p:cNvPicPr/>
                      <p:nvPr/>
                    </p:nvPicPr>
                    <p:blipFill>
                      <a:blip r:embed="rId26"/>
                      <a:stretch>
                        <a:fillRect/>
                      </a:stretch>
                    </p:blipFill>
                    <p:spPr>
                      <a:xfrm>
                        <a:off x="0" y="0"/>
                        <a:ext cx="161984" cy="161974"/>
                      </a:xfrm>
                      <a:prstGeom prst="rect">
                        <a:avLst/>
                      </a:prstGeom>
                    </p:spPr>
                  </p:pic>
                </p:oleObj>
              </mc:Fallback>
            </mc:AlternateContent>
          </a:graphicData>
        </a:graphic>
      </p:graphicFrame>
      <p:grpSp>
        <p:nvGrpSpPr>
          <p:cNvPr id="74" name="Group 73"/>
          <p:cNvGrpSpPr/>
          <p:nvPr userDrawn="1"/>
        </p:nvGrpSpPr>
        <p:grpSpPr>
          <a:xfrm>
            <a:off x="0" y="0"/>
            <a:ext cx="9144000" cy="974725"/>
            <a:chOff x="0" y="0"/>
            <a:chExt cx="9144000" cy="1001483"/>
          </a:xfrm>
        </p:grpSpPr>
        <p:pic>
          <p:nvPicPr>
            <p:cNvPr id="75" name="Picture 104"/>
            <p:cNvPicPr>
              <a:picLocks noChangeAspect="1" noChangeArrowheads="1"/>
            </p:cNvPicPr>
            <p:nvPr/>
          </p:nvPicPr>
          <p:blipFill rotWithShape="1">
            <a:blip r:embed="rId27">
              <a:extLst>
                <a:ext uri="{28A0092B-C50C-407E-A947-70E740481C1C}">
                  <a14:useLocalDpi xmlns:a14="http://schemas.microsoft.com/office/drawing/2010/main" val="0"/>
                </a:ext>
              </a:extLst>
            </a:blip>
            <a:srcRect r="4068"/>
            <a:stretch/>
          </p:blipFill>
          <p:spPr bwMode="ltGray">
            <a:xfrm>
              <a:off x="0" y="0"/>
              <a:ext cx="9144000"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6" name="Rectangle 75"/>
            <p:cNvSpPr/>
            <p:nvPr/>
          </p:nvSpPr>
          <p:spPr>
            <a:xfrm>
              <a:off x="0" y="922471"/>
              <a:ext cx="9144000" cy="79012"/>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3896"/>
                </a:solidFill>
              </a:endParaRPr>
            </a:p>
          </p:txBody>
        </p:sp>
      </p:grpSp>
      <p:sp>
        <p:nvSpPr>
          <p:cNvPr id="1036" name="Rectangle 286"/>
          <p:cNvSpPr>
            <a:spLocks noGrp="1" noChangeArrowheads="1"/>
          </p:cNvSpPr>
          <p:nvPr>
            <p:ph type="body" idx="1"/>
          </p:nvPr>
        </p:nvSpPr>
        <p:spPr bwMode="auto">
          <a:xfrm>
            <a:off x="2377116" y="2581480"/>
            <a:ext cx="4389768" cy="123110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McK 3. Unit of measure" hidden="1"/>
          <p:cNvSpPr txBox="1">
            <a:spLocks noChangeArrowheads="1"/>
          </p:cNvSpPr>
          <p:nvPr/>
        </p:nvSpPr>
        <p:spPr bwMode="auto">
          <a:xfrm>
            <a:off x="174252" y="986832"/>
            <a:ext cx="8795497" cy="254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5" name="ACET" hidden="1"/>
          <p:cNvGrpSpPr>
            <a:grpSpLocks/>
          </p:cNvGrpSpPr>
          <p:nvPr/>
        </p:nvGrpSpPr>
        <p:grpSpPr bwMode="auto">
          <a:xfrm>
            <a:off x="2377116" y="1990667"/>
            <a:ext cx="4389768" cy="510220"/>
            <a:chOff x="915" y="715"/>
            <a:chExt cx="2686" cy="315"/>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5"/>
              <a:ext cx="2686" cy="315"/>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sp>
        <p:nvSpPr>
          <p:cNvPr id="19" name="Title Placeholder 2"/>
          <p:cNvSpPr>
            <a:spLocks noGrp="1" noChangeArrowheads="1"/>
          </p:cNvSpPr>
          <p:nvPr>
            <p:ph type="title"/>
          </p:nvPr>
        </p:nvSpPr>
        <p:spPr bwMode="auto">
          <a:xfrm>
            <a:off x="174252" y="475541"/>
            <a:ext cx="87954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lvl="0"/>
            <a:r>
              <a:rPr lang="en-US" noProof="0"/>
              <a:t>Click to edit Master title style</a:t>
            </a:r>
            <a:endParaRPr lang="en-US" noProof="0" dirty="0"/>
          </a:p>
        </p:txBody>
      </p:sp>
      <p:grpSp>
        <p:nvGrpSpPr>
          <p:cNvPr id="25" name="LegendBoxes" hidden="1"/>
          <p:cNvGrpSpPr>
            <a:grpSpLocks/>
          </p:cNvGrpSpPr>
          <p:nvPr/>
        </p:nvGrpSpPr>
        <p:grpSpPr bwMode="auto">
          <a:xfrm>
            <a:off x="8153638" y="1037381"/>
            <a:ext cx="763588" cy="996951"/>
            <a:chOff x="4936" y="176"/>
            <a:chExt cx="481" cy="628"/>
          </a:xfrm>
        </p:grpSpPr>
        <p:sp>
          <p:nvSpPr>
            <p:cNvPr id="26"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27"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28"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29"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30"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31"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32"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33"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grpSp>
        <p:nvGrpSpPr>
          <p:cNvPr id="34" name="LegendLines" hidden="1"/>
          <p:cNvGrpSpPr>
            <a:grpSpLocks/>
          </p:cNvGrpSpPr>
          <p:nvPr/>
        </p:nvGrpSpPr>
        <p:grpSpPr bwMode="auto">
          <a:xfrm>
            <a:off x="7845674" y="1037382"/>
            <a:ext cx="1071563" cy="730250"/>
            <a:chOff x="4750" y="176"/>
            <a:chExt cx="675" cy="460"/>
          </a:xfrm>
        </p:grpSpPr>
        <p:sp>
          <p:nvSpPr>
            <p:cNvPr id="35"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dirty="0">
                <a:solidFill>
                  <a:srgbClr val="003896"/>
                </a:solidFill>
                <a:latin typeface="Arial"/>
              </a:endParaRPr>
            </a:p>
          </p:txBody>
        </p:sp>
        <p:sp>
          <p:nvSpPr>
            <p:cNvPr id="36"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dirty="0">
                <a:solidFill>
                  <a:srgbClr val="003896"/>
                </a:solidFill>
                <a:latin typeface="Arial"/>
              </a:endParaRPr>
            </a:p>
          </p:txBody>
        </p:sp>
        <p:sp>
          <p:nvSpPr>
            <p:cNvPr id="37"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dirty="0">
                <a:solidFill>
                  <a:srgbClr val="003896"/>
                </a:solidFill>
                <a:latin typeface="Arial"/>
              </a:endParaRPr>
            </a:p>
          </p:txBody>
        </p:sp>
        <p:sp>
          <p:nvSpPr>
            <p:cNvPr id="38"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39"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40"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grpSp>
      <p:grpSp>
        <p:nvGrpSpPr>
          <p:cNvPr id="41" name="McKSticker" hidden="1"/>
          <p:cNvGrpSpPr/>
          <p:nvPr/>
        </p:nvGrpSpPr>
        <p:grpSpPr bwMode="auto">
          <a:xfrm>
            <a:off x="7850342" y="1037381"/>
            <a:ext cx="1066895" cy="212366"/>
            <a:chOff x="7673880" y="285750"/>
            <a:chExt cx="1066895" cy="212366"/>
          </a:xfrm>
        </p:grpSpPr>
        <p:sp>
          <p:nvSpPr>
            <p:cNvPr id="42" name="StickerRectangle"/>
            <p:cNvSpPr>
              <a:spLocks noChangeArrowheads="1"/>
            </p:cNvSpPr>
            <p:nvPr/>
          </p:nvSpPr>
          <p:spPr bwMode="auto">
            <a:xfrm>
              <a:off x="7673880" y="285750"/>
              <a:ext cx="1066895"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2894">
                <a:buClr>
                  <a:srgbClr val="83725B"/>
                </a:buClr>
              </a:pPr>
              <a:r>
                <a:rPr lang="en-US" sz="1200" dirty="0">
                  <a:solidFill>
                    <a:srgbClr val="808080"/>
                  </a:solidFill>
                  <a:latin typeface="Arial"/>
                </a:rPr>
                <a:t>PRELIMINARY</a:t>
              </a:r>
            </a:p>
          </p:txBody>
        </p:sp>
        <p:cxnSp>
          <p:nvCxnSpPr>
            <p:cNvPr id="43" name="AutoShape 31"/>
            <p:cNvCxnSpPr>
              <a:cxnSpLocks noChangeShapeType="1"/>
              <a:stCxn id="42" idx="2"/>
              <a:endCxn id="42" idx="4"/>
            </p:cNvCxnSpPr>
            <p:nvPr/>
          </p:nvCxnSpPr>
          <p:spPr bwMode="auto">
            <a:xfrm>
              <a:off x="7673880"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4" name="AutoShape 32"/>
            <p:cNvCxnSpPr>
              <a:cxnSpLocks noChangeShapeType="1"/>
              <a:stCxn id="42" idx="4"/>
              <a:endCxn id="42" idx="6"/>
            </p:cNvCxnSpPr>
            <p:nvPr/>
          </p:nvCxnSpPr>
          <p:spPr bwMode="auto">
            <a:xfrm>
              <a:off x="7673880" y="498116"/>
              <a:ext cx="1066895"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67" name="McK Moon" hidden="1"/>
          <p:cNvGrpSpPr>
            <a:grpSpLocks noChangeAspect="1"/>
          </p:cNvGrpSpPr>
          <p:nvPr>
            <p:custDataLst>
              <p:tags r:id="rId7"/>
            </p:custDataLst>
          </p:nvPr>
        </p:nvGrpSpPr>
        <p:grpSpPr bwMode="auto">
          <a:xfrm>
            <a:off x="8086793" y="2508240"/>
            <a:ext cx="254000" cy="254000"/>
            <a:chOff x="1600" y="1600"/>
            <a:chExt cx="160" cy="160"/>
          </a:xfrm>
        </p:grpSpPr>
        <p:sp>
          <p:nvSpPr>
            <p:cNvPr id="68" name="Oval 90"/>
            <p:cNvSpPr>
              <a:spLocks noChangeAspect="1" noChangeArrowheads="1"/>
            </p:cNvSpPr>
            <p:nvPr>
              <p:custDataLst>
                <p:tags r:id="rId23"/>
              </p:custDataLst>
            </p:nvPr>
          </p:nvSpPr>
          <p:spPr bwMode="auto">
            <a:xfrm>
              <a:off x="1600" y="160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9" name="Arc 91"/>
            <p:cNvSpPr>
              <a:spLocks noChangeAspect="1"/>
            </p:cNvSpPr>
            <p:nvPr>
              <p:custDataLst>
                <p:tags r:id="rId24"/>
              </p:custDataLst>
            </p:nvPr>
          </p:nvSpPr>
          <p:spPr bwMode="auto">
            <a:xfrm>
              <a:off x="1600" y="1600"/>
              <a:ext cx="160" cy="160"/>
            </a:xfrm>
            <a:prstGeom prst="arc">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66" name="McK Slide Elements" hidden="1"/>
          <p:cNvGrpSpPr>
            <a:grpSpLocks/>
          </p:cNvGrpSpPr>
          <p:nvPr/>
        </p:nvGrpSpPr>
        <p:grpSpPr bwMode="auto">
          <a:xfrm>
            <a:off x="174252" y="6280311"/>
            <a:ext cx="8795496" cy="368503"/>
            <a:chOff x="121488" y="6352634"/>
            <a:chExt cx="8794114" cy="368503"/>
          </a:xfrm>
        </p:grpSpPr>
        <p:sp>
          <p:nvSpPr>
            <p:cNvPr id="70" name="McK 4. Footnote"/>
            <p:cNvSpPr txBox="1">
              <a:spLocks noChangeArrowheads="1"/>
            </p:cNvSpPr>
            <p:nvPr/>
          </p:nvSpPr>
          <p:spPr bwMode="auto">
            <a:xfrm>
              <a:off x="121488" y="6352634"/>
              <a:ext cx="8794114"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71" name="McK 5. Source"/>
            <p:cNvSpPr>
              <a:spLocks noChangeArrowheads="1"/>
            </p:cNvSpPr>
            <p:nvPr/>
          </p:nvSpPr>
          <p:spPr bwMode="auto">
            <a:xfrm>
              <a:off x="121488" y="6567249"/>
              <a:ext cx="8794112"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marL="611095" indent="-611095" defTabSz="911020">
                <a:tabLst>
                  <a:tab pos="615844" algn="l"/>
                </a:tabLst>
              </a:pPr>
              <a:r>
                <a:rPr lang="en-US" sz="1000" dirty="0">
                  <a:solidFill>
                    <a:srgbClr val="003896"/>
                  </a:solidFill>
                  <a:latin typeface="Arial"/>
                </a:rPr>
                <a:t>SOURCE: Source</a:t>
              </a:r>
            </a:p>
          </p:txBody>
        </p:sp>
      </p:grpSp>
      <p:sp>
        <p:nvSpPr>
          <p:cNvPr id="72" name="Slide Number"/>
          <p:cNvSpPr txBox="1">
            <a:spLocks/>
          </p:cNvSpPr>
          <p:nvPr/>
        </p:nvSpPr>
        <p:spPr bwMode="auto">
          <a:xfrm>
            <a:off x="8812654" y="6647941"/>
            <a:ext cx="157094" cy="153888"/>
          </a:xfrm>
          <a:prstGeom prst="rect">
            <a:avLst/>
          </a:prstGeom>
        </p:spPr>
        <p:txBody>
          <a:bodyPr vert="horz" wrap="none" lIns="0" tIns="0" rIns="0" bIns="0" rtlCol="0" anchor="b" anchorCtr="0">
            <a:spAutoFit/>
          </a:bodyPr>
          <a:lstStyle>
            <a:defPPr>
              <a:defRPr lang="en-US"/>
            </a:defPPr>
            <a:lvl1pPr>
              <a:defRPr sz="1000" baseline="0">
                <a:latin typeface="+mn-lt"/>
              </a:defRPr>
            </a:lvl1pPr>
          </a:lstStyle>
          <a:p>
            <a:pPr algn="r"/>
            <a:fld id="{42C328C1-A84F-4A39-A664-DBA00541A8C6}" type="slidenum">
              <a:rPr lang="en-US" smtClean="0">
                <a:solidFill>
                  <a:srgbClr val="83725B"/>
                </a:solidFill>
              </a:rPr>
              <a:pPr algn="r"/>
              <a:t>‹#›</a:t>
            </a:fld>
            <a:endParaRPr lang="en-US" dirty="0">
              <a:solidFill>
                <a:srgbClr val="83725B"/>
              </a:solidFill>
            </a:endParaRPr>
          </a:p>
        </p:txBody>
      </p:sp>
      <p:sp>
        <p:nvSpPr>
          <p:cNvPr id="73" name="Footer Placeholder 2"/>
          <p:cNvSpPr txBox="1">
            <a:spLocks/>
          </p:cNvSpPr>
          <p:nvPr/>
        </p:nvSpPr>
        <p:spPr bwMode="auto">
          <a:xfrm>
            <a:off x="4102320" y="6647941"/>
            <a:ext cx="939360" cy="153888"/>
          </a:xfrm>
          <a:prstGeom prst="rect">
            <a:avLst/>
          </a:prstGeom>
        </p:spPr>
        <p:txBody>
          <a:bodyPr vert="horz" wrap="square" lIns="0" tIns="0" rIns="0" bIns="0" rtlCol="0" anchor="ctr">
            <a:spAutoFit/>
          </a:bodyPr>
          <a:lstStyle>
            <a:defPPr>
              <a:defRPr lang="en-US"/>
            </a:defPPr>
            <a:lvl1pPr algn="ctr" rtl="0" fontAlgn="base">
              <a:spcBef>
                <a:spcPct val="0"/>
              </a:spcBef>
              <a:spcAft>
                <a:spcPct val="0"/>
              </a:spcAft>
              <a:defRPr sz="1000" kern="1200">
                <a:solidFill>
                  <a:schemeClr val="tx2"/>
                </a:solidFill>
                <a:latin typeface="Arial" charset="0"/>
                <a:ea typeface="+mn-ea"/>
                <a:cs typeface="+mn-cs"/>
              </a:defRPr>
            </a:lvl1pPr>
            <a:lvl2pPr marL="455943" algn="l" rtl="0" fontAlgn="base">
              <a:spcBef>
                <a:spcPct val="0"/>
              </a:spcBef>
              <a:spcAft>
                <a:spcPct val="0"/>
              </a:spcAft>
              <a:defRPr sz="1600" kern="1200">
                <a:solidFill>
                  <a:schemeClr val="tx1"/>
                </a:solidFill>
                <a:latin typeface="Arial" charset="0"/>
                <a:ea typeface="+mn-ea"/>
                <a:cs typeface="+mn-cs"/>
              </a:defRPr>
            </a:lvl2pPr>
            <a:lvl3pPr marL="911894" algn="l" rtl="0" fontAlgn="base">
              <a:spcBef>
                <a:spcPct val="0"/>
              </a:spcBef>
              <a:spcAft>
                <a:spcPct val="0"/>
              </a:spcAft>
              <a:defRPr sz="1600" kern="1200">
                <a:solidFill>
                  <a:schemeClr val="tx1"/>
                </a:solidFill>
                <a:latin typeface="Arial" charset="0"/>
                <a:ea typeface="+mn-ea"/>
                <a:cs typeface="+mn-cs"/>
              </a:defRPr>
            </a:lvl3pPr>
            <a:lvl4pPr marL="1367837" algn="l" rtl="0" fontAlgn="base">
              <a:spcBef>
                <a:spcPct val="0"/>
              </a:spcBef>
              <a:spcAft>
                <a:spcPct val="0"/>
              </a:spcAft>
              <a:defRPr sz="1600" kern="1200">
                <a:solidFill>
                  <a:schemeClr val="tx1"/>
                </a:solidFill>
                <a:latin typeface="Arial" charset="0"/>
                <a:ea typeface="+mn-ea"/>
                <a:cs typeface="+mn-cs"/>
              </a:defRPr>
            </a:lvl4pPr>
            <a:lvl5pPr marL="1823785" algn="l" rtl="0" fontAlgn="base">
              <a:spcBef>
                <a:spcPct val="0"/>
              </a:spcBef>
              <a:spcAft>
                <a:spcPct val="0"/>
              </a:spcAft>
              <a:defRPr sz="1600" kern="1200">
                <a:solidFill>
                  <a:schemeClr val="tx1"/>
                </a:solidFill>
                <a:latin typeface="Arial" charset="0"/>
                <a:ea typeface="+mn-ea"/>
                <a:cs typeface="+mn-cs"/>
              </a:defRPr>
            </a:lvl5pPr>
            <a:lvl6pPr marL="2279731" algn="l" defTabSz="911894" rtl="0" eaLnBrk="1" latinLnBrk="0" hangingPunct="1">
              <a:defRPr sz="1600" kern="1200">
                <a:solidFill>
                  <a:schemeClr val="tx1"/>
                </a:solidFill>
                <a:latin typeface="Arial" charset="0"/>
                <a:ea typeface="+mn-ea"/>
                <a:cs typeface="+mn-cs"/>
              </a:defRPr>
            </a:lvl6pPr>
            <a:lvl7pPr marL="2735676" algn="l" defTabSz="911894" rtl="0" eaLnBrk="1" latinLnBrk="0" hangingPunct="1">
              <a:defRPr sz="1600" kern="1200">
                <a:solidFill>
                  <a:schemeClr val="tx1"/>
                </a:solidFill>
                <a:latin typeface="Arial" charset="0"/>
                <a:ea typeface="+mn-ea"/>
                <a:cs typeface="+mn-cs"/>
              </a:defRPr>
            </a:lvl7pPr>
            <a:lvl8pPr marL="3191623" algn="l" defTabSz="911894" rtl="0" eaLnBrk="1" latinLnBrk="0" hangingPunct="1">
              <a:defRPr sz="1600" kern="1200">
                <a:solidFill>
                  <a:schemeClr val="tx1"/>
                </a:solidFill>
                <a:latin typeface="Arial" charset="0"/>
                <a:ea typeface="+mn-ea"/>
                <a:cs typeface="+mn-cs"/>
              </a:defRPr>
            </a:lvl8pPr>
            <a:lvl9pPr marL="3647568" algn="l" defTabSz="911894" rtl="0" eaLnBrk="1" latinLnBrk="0" hangingPunct="1">
              <a:defRPr sz="1600" kern="1200">
                <a:solidFill>
                  <a:schemeClr val="tx1"/>
                </a:solidFill>
                <a:latin typeface="Arial" charset="0"/>
                <a:ea typeface="+mn-ea"/>
                <a:cs typeface="+mn-cs"/>
              </a:defRPr>
            </a:lvl9pPr>
          </a:lstStyle>
          <a:p>
            <a:r>
              <a:rPr lang="en-US" dirty="0">
                <a:solidFill>
                  <a:srgbClr val="83725B"/>
                </a:solidFill>
                <a:latin typeface="Arial"/>
              </a:rPr>
              <a:t>CONFIDENTIAL</a:t>
            </a:r>
          </a:p>
        </p:txBody>
      </p:sp>
      <p:grpSp>
        <p:nvGrpSpPr>
          <p:cNvPr id="3" name="LegendMoons" hidden="1"/>
          <p:cNvGrpSpPr/>
          <p:nvPr userDrawn="1"/>
        </p:nvGrpSpPr>
        <p:grpSpPr>
          <a:xfrm>
            <a:off x="8086793" y="1037381"/>
            <a:ext cx="830430" cy="1306516"/>
            <a:chOff x="8086793" y="1037381"/>
            <a:chExt cx="830430" cy="1306516"/>
          </a:xfrm>
        </p:grpSpPr>
        <p:grpSp>
          <p:nvGrpSpPr>
            <p:cNvPr id="47" name="MoonLegend2"/>
            <p:cNvGrpSpPr>
              <a:grpSpLocks noChangeAspect="1"/>
            </p:cNvGrpSpPr>
            <p:nvPr>
              <p:custDataLst>
                <p:tags r:id="rId8"/>
              </p:custDataLst>
            </p:nvPr>
          </p:nvGrpSpPr>
          <p:grpSpPr bwMode="auto">
            <a:xfrm>
              <a:off x="8086793" y="1311622"/>
              <a:ext cx="209550" cy="209551"/>
              <a:chOff x="1694" y="2044"/>
              <a:chExt cx="160" cy="160"/>
            </a:xfrm>
          </p:grpSpPr>
          <p:sp>
            <p:nvSpPr>
              <p:cNvPr id="62" name="Oval 41"/>
              <p:cNvSpPr>
                <a:spLocks noChangeAspect="1" noChangeArrowheads="1"/>
              </p:cNvSpPr>
              <p:nvPr>
                <p:custDataLst>
                  <p:tags r:id="rId21"/>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63" name="Arc 42"/>
              <p:cNvSpPr>
                <a:spLocks noChangeAspect="1"/>
              </p:cNvSpPr>
              <p:nvPr>
                <p:custDataLst>
                  <p:tags r:id="rId22"/>
                </p:custDataLst>
              </p:nvPr>
            </p:nvSpPr>
            <p:spPr bwMode="auto">
              <a:xfrm>
                <a:off x="1694" y="2044"/>
                <a:ext cx="160" cy="160"/>
              </a:xfrm>
              <a:prstGeom prst="arc">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grpSp>
          <p:nvGrpSpPr>
            <p:cNvPr id="48" name="MoonLegend4"/>
            <p:cNvGrpSpPr>
              <a:grpSpLocks noChangeAspect="1"/>
            </p:cNvGrpSpPr>
            <p:nvPr>
              <p:custDataLst>
                <p:tags r:id="rId9"/>
              </p:custDataLst>
            </p:nvPr>
          </p:nvGrpSpPr>
          <p:grpSpPr bwMode="auto">
            <a:xfrm>
              <a:off x="8086793" y="1860104"/>
              <a:ext cx="209550" cy="209551"/>
              <a:chOff x="4495" y="1198"/>
              <a:chExt cx="160" cy="160"/>
            </a:xfrm>
          </p:grpSpPr>
          <p:sp>
            <p:nvSpPr>
              <p:cNvPr id="60" name="Oval 47"/>
              <p:cNvSpPr>
                <a:spLocks noChangeAspect="1" noChangeArrowheads="1"/>
              </p:cNvSpPr>
              <p:nvPr>
                <p:custDataLst>
                  <p:tags r:id="rId19"/>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61" name="Arc 48"/>
              <p:cNvSpPr>
                <a:spLocks noChangeAspect="1"/>
              </p:cNvSpPr>
              <p:nvPr>
                <p:custDataLst>
                  <p:tags r:id="rId20"/>
                </p:custDataLst>
              </p:nvPr>
            </p:nvSpPr>
            <p:spPr bwMode="auto">
              <a:xfrm>
                <a:off x="4495" y="1198"/>
                <a:ext cx="160" cy="160"/>
              </a:xfrm>
              <a:prstGeom prst="arc">
                <a:avLst>
                  <a:gd name="adj1" fmla="val 16200000"/>
                  <a:gd name="adj2" fmla="val 108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sp>
          <p:nvSpPr>
            <p:cNvPr id="50" name="Legend1"/>
            <p:cNvSpPr>
              <a:spLocks noChangeArrowheads="1"/>
            </p:cNvSpPr>
            <p:nvPr/>
          </p:nvSpPr>
          <p:spPr bwMode="auto">
            <a:xfrm>
              <a:off x="8407468" y="1050081"/>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51" name="Legend2"/>
            <p:cNvSpPr>
              <a:spLocks noChangeArrowheads="1"/>
            </p:cNvSpPr>
            <p:nvPr/>
          </p:nvSpPr>
          <p:spPr bwMode="auto">
            <a:xfrm>
              <a:off x="8407468" y="1324719"/>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52" name="Legend3"/>
            <p:cNvSpPr>
              <a:spLocks noChangeArrowheads="1"/>
            </p:cNvSpPr>
            <p:nvPr/>
          </p:nvSpPr>
          <p:spPr bwMode="auto">
            <a:xfrm>
              <a:off x="8407468" y="159935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53" name="Legend4"/>
            <p:cNvSpPr>
              <a:spLocks noChangeArrowheads="1"/>
            </p:cNvSpPr>
            <p:nvPr/>
          </p:nvSpPr>
          <p:spPr bwMode="auto">
            <a:xfrm>
              <a:off x="8407468" y="1870821"/>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54" name="Legend5"/>
            <p:cNvSpPr>
              <a:spLocks noChangeArrowheads="1"/>
            </p:cNvSpPr>
            <p:nvPr/>
          </p:nvSpPr>
          <p:spPr bwMode="auto">
            <a:xfrm>
              <a:off x="8407468" y="2147046"/>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grpSp>
          <p:nvGrpSpPr>
            <p:cNvPr id="55" name="MoonLegend3"/>
            <p:cNvGrpSpPr>
              <a:grpSpLocks noChangeAspect="1"/>
            </p:cNvGrpSpPr>
            <p:nvPr>
              <p:custDataLst>
                <p:tags r:id="rId10"/>
              </p:custDataLst>
            </p:nvPr>
          </p:nvGrpSpPr>
          <p:grpSpPr bwMode="auto">
            <a:xfrm>
              <a:off x="8086793" y="1585863"/>
              <a:ext cx="209550" cy="209551"/>
              <a:chOff x="4495" y="1198"/>
              <a:chExt cx="160" cy="160"/>
            </a:xfrm>
          </p:grpSpPr>
          <p:sp>
            <p:nvSpPr>
              <p:cNvPr id="56" name="Oval 47"/>
              <p:cNvSpPr>
                <a:spLocks noChangeAspect="1" noChangeArrowheads="1"/>
              </p:cNvSpPr>
              <p:nvPr>
                <p:custDataLst>
                  <p:tags r:id="rId17"/>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57" name="Arc 48"/>
              <p:cNvSpPr>
                <a:spLocks noChangeAspect="1"/>
              </p:cNvSpPr>
              <p:nvPr>
                <p:custDataLst>
                  <p:tags r:id="rId18"/>
                </p:custDataLst>
              </p:nvPr>
            </p:nvSpPr>
            <p:spPr bwMode="auto">
              <a:xfrm>
                <a:off x="4495" y="1198"/>
                <a:ext cx="160" cy="160"/>
              </a:xfrm>
              <a:prstGeom prst="arc">
                <a:avLst>
                  <a:gd name="adj1" fmla="val 16200000"/>
                  <a:gd name="adj2" fmla="val 54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grpSp>
          <p:nvGrpSpPr>
            <p:cNvPr id="77" name="MoonLegend5"/>
            <p:cNvGrpSpPr>
              <a:grpSpLocks noChangeAspect="1"/>
            </p:cNvGrpSpPr>
            <p:nvPr userDrawn="1">
              <p:custDataLst>
                <p:tags r:id="rId11"/>
              </p:custDataLst>
            </p:nvPr>
          </p:nvGrpSpPr>
          <p:grpSpPr bwMode="auto">
            <a:xfrm>
              <a:off x="8086793" y="2134346"/>
              <a:ext cx="209550" cy="209551"/>
              <a:chOff x="4495" y="1198"/>
              <a:chExt cx="160" cy="160"/>
            </a:xfrm>
          </p:grpSpPr>
          <p:sp>
            <p:nvSpPr>
              <p:cNvPr id="78" name="Oval 47"/>
              <p:cNvSpPr>
                <a:spLocks noChangeAspect="1" noChangeArrowheads="1"/>
              </p:cNvSpPr>
              <p:nvPr>
                <p:custDataLst>
                  <p:tags r:id="rId15"/>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79" name="Arc 48"/>
              <p:cNvSpPr>
                <a:spLocks noChangeAspect="1"/>
              </p:cNvSpPr>
              <p:nvPr>
                <p:custDataLst>
                  <p:tags r:id="rId16"/>
                </p:custDataLst>
              </p:nvPr>
            </p:nvSpPr>
            <p:spPr bwMode="auto">
              <a:xfrm>
                <a:off x="4495" y="1198"/>
                <a:ext cx="160" cy="160"/>
              </a:xfrm>
              <a:prstGeom prst="arc">
                <a:avLst>
                  <a:gd name="adj1" fmla="val 16200000"/>
                  <a:gd name="adj2" fmla="val 162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grpSp>
          <p:nvGrpSpPr>
            <p:cNvPr id="80" name="MoonLegend1"/>
            <p:cNvGrpSpPr>
              <a:grpSpLocks noChangeAspect="1"/>
            </p:cNvGrpSpPr>
            <p:nvPr userDrawn="1">
              <p:custDataLst>
                <p:tags r:id="rId12"/>
              </p:custDataLst>
            </p:nvPr>
          </p:nvGrpSpPr>
          <p:grpSpPr bwMode="auto">
            <a:xfrm>
              <a:off x="8086793" y="1037381"/>
              <a:ext cx="209550" cy="209551"/>
              <a:chOff x="4495" y="1198"/>
              <a:chExt cx="160" cy="160"/>
            </a:xfrm>
          </p:grpSpPr>
          <p:sp>
            <p:nvSpPr>
              <p:cNvPr id="81" name="Oval 47"/>
              <p:cNvSpPr>
                <a:spLocks noChangeAspect="1" noChangeArrowheads="1"/>
              </p:cNvSpPr>
              <p:nvPr>
                <p:custDataLst>
                  <p:tags r:id="rId13"/>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82" name="Arc 48" hidden="1"/>
              <p:cNvSpPr>
                <a:spLocks noChangeAspect="1"/>
              </p:cNvSpPr>
              <p:nvPr>
                <p:custDataLst>
                  <p:tags r:id="rId14"/>
                </p:custDataLst>
              </p:nvPr>
            </p:nvSpPr>
            <p:spPr bwMode="auto">
              <a:xfrm>
                <a:off x="4495" y="1198"/>
                <a:ext cx="160" cy="160"/>
              </a:xfrm>
              <a:prstGeom prst="arc">
                <a:avLst>
                  <a:gd name="adj1" fmla="val 16200000"/>
                  <a:gd name="adj2" fmla="val 54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grpSp>
    </p:spTree>
    <p:extLst>
      <p:ext uri="{BB962C8B-B14F-4D97-AF65-F5344CB8AC3E}">
        <p14:creationId xmlns:p14="http://schemas.microsoft.com/office/powerpoint/2010/main" val="2112901235"/>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736" r:id="rId3"/>
  </p:sldLayoutIdLst>
  <p:hf sldNum="0" hdr="0" ftr="0" dt="0"/>
  <p:txStyles>
    <p:titleStyle>
      <a:lvl1pPr algn="l" defTabSz="892894" rtl="0" eaLnBrk="1" fontAlgn="base" hangingPunct="1">
        <a:spcBef>
          <a:spcPct val="0"/>
        </a:spcBef>
        <a:spcAft>
          <a:spcPct val="0"/>
        </a:spcAft>
        <a:tabLst>
          <a:tab pos="269133" algn="l"/>
        </a:tabLst>
        <a:defRPr sz="2400" b="0" baseline="0">
          <a:solidFill>
            <a:schemeClr val="bg1"/>
          </a:solidFill>
          <a:latin typeface="+mj-lt"/>
          <a:ea typeface="Arial Unicode MS" pitchFamily="34" charset="-128"/>
          <a:cs typeface="Arial Unicode MS" pitchFamily="34" charset="-128"/>
        </a:defRPr>
      </a:lvl1pPr>
      <a:lvl2pPr algn="l" defTabSz="892894" rtl="0" eaLnBrk="1" fontAlgn="base" hangingPunct="1">
        <a:spcBef>
          <a:spcPct val="0"/>
        </a:spcBef>
        <a:spcAft>
          <a:spcPct val="0"/>
        </a:spcAft>
        <a:defRPr sz="1900" b="1">
          <a:solidFill>
            <a:schemeClr val="tx2"/>
          </a:solidFill>
          <a:latin typeface="Arial" charset="0"/>
        </a:defRPr>
      </a:lvl2pPr>
      <a:lvl3pPr algn="l" defTabSz="892894" rtl="0" eaLnBrk="1" fontAlgn="base" hangingPunct="1">
        <a:spcBef>
          <a:spcPct val="0"/>
        </a:spcBef>
        <a:spcAft>
          <a:spcPct val="0"/>
        </a:spcAft>
        <a:defRPr sz="1900" b="1">
          <a:solidFill>
            <a:schemeClr val="tx2"/>
          </a:solidFill>
          <a:latin typeface="Arial" charset="0"/>
        </a:defRPr>
      </a:lvl3pPr>
      <a:lvl4pPr algn="l" defTabSz="892894" rtl="0" eaLnBrk="1" fontAlgn="base" hangingPunct="1">
        <a:spcBef>
          <a:spcPct val="0"/>
        </a:spcBef>
        <a:spcAft>
          <a:spcPct val="0"/>
        </a:spcAft>
        <a:defRPr sz="1900" b="1">
          <a:solidFill>
            <a:schemeClr val="tx2"/>
          </a:solidFill>
          <a:latin typeface="Arial" charset="0"/>
        </a:defRPr>
      </a:lvl4pPr>
      <a:lvl5pPr algn="l" defTabSz="892894" rtl="0" eaLnBrk="1" fontAlgn="base" hangingPunct="1">
        <a:spcBef>
          <a:spcPct val="0"/>
        </a:spcBef>
        <a:spcAft>
          <a:spcPct val="0"/>
        </a:spcAft>
        <a:defRPr sz="1900" b="1">
          <a:solidFill>
            <a:schemeClr val="tx2"/>
          </a:solidFill>
          <a:latin typeface="Arial" charset="0"/>
        </a:defRPr>
      </a:lvl5pPr>
      <a:lvl6pPr marL="455943" algn="l" defTabSz="892894" rtl="0" eaLnBrk="1" fontAlgn="base" hangingPunct="1">
        <a:spcBef>
          <a:spcPct val="0"/>
        </a:spcBef>
        <a:spcAft>
          <a:spcPct val="0"/>
        </a:spcAft>
        <a:defRPr sz="1900" b="1">
          <a:solidFill>
            <a:schemeClr val="tx2"/>
          </a:solidFill>
          <a:latin typeface="Arial" charset="0"/>
        </a:defRPr>
      </a:lvl6pPr>
      <a:lvl7pPr marL="911894" algn="l" defTabSz="892894" rtl="0" eaLnBrk="1" fontAlgn="base" hangingPunct="1">
        <a:spcBef>
          <a:spcPct val="0"/>
        </a:spcBef>
        <a:spcAft>
          <a:spcPct val="0"/>
        </a:spcAft>
        <a:defRPr sz="1900" b="1">
          <a:solidFill>
            <a:schemeClr val="tx2"/>
          </a:solidFill>
          <a:latin typeface="Arial" charset="0"/>
        </a:defRPr>
      </a:lvl7pPr>
      <a:lvl8pPr marL="1367837" algn="l" defTabSz="892894" rtl="0" eaLnBrk="1" fontAlgn="base" hangingPunct="1">
        <a:spcBef>
          <a:spcPct val="0"/>
        </a:spcBef>
        <a:spcAft>
          <a:spcPct val="0"/>
        </a:spcAft>
        <a:defRPr sz="1900" b="1">
          <a:solidFill>
            <a:schemeClr val="tx2"/>
          </a:solidFill>
          <a:latin typeface="Arial" charset="0"/>
        </a:defRPr>
      </a:lvl8pPr>
      <a:lvl9pPr marL="1823785" algn="l" defTabSz="892894" rtl="0" eaLnBrk="1" fontAlgn="base" hangingPunct="1">
        <a:spcBef>
          <a:spcPct val="0"/>
        </a:spcBef>
        <a:spcAft>
          <a:spcPct val="0"/>
        </a:spcAft>
        <a:defRPr sz="1900" b="1">
          <a:solidFill>
            <a:schemeClr val="tx2"/>
          </a:solidFill>
          <a:latin typeface="Arial" charset="0"/>
        </a:defRPr>
      </a:lvl9pPr>
    </p:titleStyle>
    <p:bodyStyle>
      <a:lvl1pPr marL="0" indent="0" algn="l" defTabSz="892894" rtl="0" eaLnBrk="1" fontAlgn="base" hangingPunct="1">
        <a:spcBef>
          <a:spcPct val="0"/>
        </a:spcBef>
        <a:spcAft>
          <a:spcPct val="0"/>
        </a:spcAft>
        <a:buClr>
          <a:schemeClr val="tx2"/>
        </a:buClr>
        <a:defRPr sz="1600" baseline="0">
          <a:solidFill>
            <a:schemeClr val="tx1"/>
          </a:solidFill>
          <a:latin typeface="+mn-lt"/>
          <a:ea typeface="Arial Unicode MS" pitchFamily="34" charset="-128"/>
          <a:cs typeface="Arial Unicode MS" pitchFamily="34" charset="-128"/>
        </a:defRPr>
      </a:lvl1pPr>
      <a:lvl2pPr marL="193143" indent="-191559" algn="l" defTabSz="892894" rtl="0" eaLnBrk="1" fontAlgn="base" hangingPunct="1">
        <a:spcBef>
          <a:spcPct val="0"/>
        </a:spcBef>
        <a:spcAft>
          <a:spcPct val="0"/>
        </a:spcAft>
        <a:buClr>
          <a:schemeClr val="tx2"/>
        </a:buClr>
        <a:buSzPct val="125000"/>
        <a:buFont typeface="Arial" pitchFamily="34" charset="0"/>
        <a:buChar char="•"/>
        <a:defRPr sz="1600" baseline="0">
          <a:solidFill>
            <a:schemeClr val="tx1"/>
          </a:solidFill>
          <a:latin typeface="+mn-lt"/>
          <a:ea typeface="Arial Unicode MS" pitchFamily="34" charset="-128"/>
          <a:cs typeface="Arial Unicode MS" pitchFamily="34" charset="-128"/>
        </a:defRPr>
      </a:lvl2pPr>
      <a:lvl3pPr marL="455943" indent="-261224" algn="l" defTabSz="892894" rtl="0" eaLnBrk="1" fontAlgn="base" hangingPunct="1">
        <a:spcBef>
          <a:spcPct val="0"/>
        </a:spcBef>
        <a:spcAft>
          <a:spcPct val="0"/>
        </a:spcAft>
        <a:buClr>
          <a:schemeClr val="tx2"/>
        </a:buClr>
        <a:buSzPct val="120000"/>
        <a:buFont typeface="Arial" charset="0"/>
        <a:buChar char="–"/>
        <a:defRPr sz="1600" baseline="0">
          <a:solidFill>
            <a:schemeClr val="tx1"/>
          </a:solidFill>
          <a:latin typeface="+mn-lt"/>
          <a:ea typeface="Arial Unicode MS" pitchFamily="34" charset="-128"/>
          <a:cs typeface="Arial Unicode MS" pitchFamily="34" charset="-128"/>
        </a:defRPr>
      </a:lvl3pPr>
      <a:lvl4pPr marL="612682" indent="-155153" algn="l" defTabSz="892894" rtl="0" eaLnBrk="1" fontAlgn="base" hangingPunct="1">
        <a:spcBef>
          <a:spcPct val="0"/>
        </a:spcBef>
        <a:spcAft>
          <a:spcPct val="0"/>
        </a:spcAft>
        <a:buClr>
          <a:schemeClr val="tx2"/>
        </a:buClr>
        <a:buSzPct val="100000"/>
        <a:buFont typeface="Arial" pitchFamily="34" charset="0"/>
        <a:buChar char="•"/>
        <a:defRPr sz="1600" baseline="0">
          <a:solidFill>
            <a:schemeClr val="tx1"/>
          </a:solidFill>
          <a:latin typeface="+mn-lt"/>
          <a:ea typeface="Arial Unicode MS" pitchFamily="34" charset="-128"/>
          <a:cs typeface="Arial Unicode MS" pitchFamily="34" charset="-128"/>
        </a:defRPr>
      </a:lvl4pPr>
      <a:lvl5pPr marL="747750" indent="-129818" algn="l" defTabSz="892894"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ea typeface="Arial Unicode MS" pitchFamily="34" charset="-128"/>
          <a:cs typeface="Arial Unicode MS" pitchFamily="34" charset="-128"/>
        </a:defRPr>
      </a:lvl5pPr>
      <a:lvl6pPr marL="747750" indent="-129818" algn="l" defTabSz="892894"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47750" indent="-129818" algn="l" defTabSz="892894"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47750" indent="-129818" algn="l" defTabSz="892894"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47750" indent="-129818" algn="l" defTabSz="892894"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11894" rtl="0" eaLnBrk="1" latinLnBrk="0" hangingPunct="1">
        <a:defRPr sz="1800" kern="1200">
          <a:solidFill>
            <a:schemeClr val="tx1"/>
          </a:solidFill>
          <a:latin typeface="+mn-lt"/>
          <a:ea typeface="+mn-ea"/>
          <a:cs typeface="+mn-cs"/>
        </a:defRPr>
      </a:lvl1pPr>
      <a:lvl2pPr marL="455943" algn="l" defTabSz="911894" rtl="0" eaLnBrk="1" latinLnBrk="0" hangingPunct="1">
        <a:defRPr sz="1800" kern="1200">
          <a:solidFill>
            <a:schemeClr val="tx1"/>
          </a:solidFill>
          <a:latin typeface="+mn-lt"/>
          <a:ea typeface="+mn-ea"/>
          <a:cs typeface="+mn-cs"/>
        </a:defRPr>
      </a:lvl2pPr>
      <a:lvl3pPr marL="911894" algn="l" defTabSz="911894" rtl="0" eaLnBrk="1" latinLnBrk="0" hangingPunct="1">
        <a:defRPr sz="1800" kern="1200">
          <a:solidFill>
            <a:schemeClr val="tx1"/>
          </a:solidFill>
          <a:latin typeface="+mn-lt"/>
          <a:ea typeface="+mn-ea"/>
          <a:cs typeface="+mn-cs"/>
        </a:defRPr>
      </a:lvl3pPr>
      <a:lvl4pPr marL="1367837" algn="l" defTabSz="911894" rtl="0" eaLnBrk="1" latinLnBrk="0" hangingPunct="1">
        <a:defRPr sz="1800" kern="1200">
          <a:solidFill>
            <a:schemeClr val="tx1"/>
          </a:solidFill>
          <a:latin typeface="+mn-lt"/>
          <a:ea typeface="+mn-ea"/>
          <a:cs typeface="+mn-cs"/>
        </a:defRPr>
      </a:lvl4pPr>
      <a:lvl5pPr marL="1823785" algn="l" defTabSz="911894" rtl="0" eaLnBrk="1" latinLnBrk="0" hangingPunct="1">
        <a:defRPr sz="1800" kern="1200">
          <a:solidFill>
            <a:schemeClr val="tx1"/>
          </a:solidFill>
          <a:latin typeface="+mn-lt"/>
          <a:ea typeface="+mn-ea"/>
          <a:cs typeface="+mn-cs"/>
        </a:defRPr>
      </a:lvl5pPr>
      <a:lvl6pPr marL="2279731" algn="l" defTabSz="911894" rtl="0" eaLnBrk="1" latinLnBrk="0" hangingPunct="1">
        <a:defRPr sz="1800" kern="1200">
          <a:solidFill>
            <a:schemeClr val="tx1"/>
          </a:solidFill>
          <a:latin typeface="+mn-lt"/>
          <a:ea typeface="+mn-ea"/>
          <a:cs typeface="+mn-cs"/>
        </a:defRPr>
      </a:lvl6pPr>
      <a:lvl7pPr marL="2735676" algn="l" defTabSz="911894" rtl="0" eaLnBrk="1" latinLnBrk="0" hangingPunct="1">
        <a:defRPr sz="1800" kern="1200">
          <a:solidFill>
            <a:schemeClr val="tx1"/>
          </a:solidFill>
          <a:latin typeface="+mn-lt"/>
          <a:ea typeface="+mn-ea"/>
          <a:cs typeface="+mn-cs"/>
        </a:defRPr>
      </a:lvl7pPr>
      <a:lvl8pPr marL="3191623" algn="l" defTabSz="911894" rtl="0" eaLnBrk="1" latinLnBrk="0" hangingPunct="1">
        <a:defRPr sz="1800" kern="1200">
          <a:solidFill>
            <a:schemeClr val="tx1"/>
          </a:solidFill>
          <a:latin typeface="+mn-lt"/>
          <a:ea typeface="+mn-ea"/>
          <a:cs typeface="+mn-cs"/>
        </a:defRPr>
      </a:lvl8pPr>
      <a:lvl9pPr marL="3647568" algn="l" defTabSz="911894"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6"/>
            </p:custDataLst>
            <p:extLst>
              <p:ext uri="{D42A27DB-BD31-4B8C-83A1-F6EECF244321}">
                <p14:modId xmlns:p14="http://schemas.microsoft.com/office/powerpoint/2010/main" val="2359967392"/>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50845" name="think-cell Slide" r:id="rId25" imgW="270" imgH="270" progId="TCLayout.ActiveDocument.1">
                  <p:embed/>
                </p:oleObj>
              </mc:Choice>
              <mc:Fallback>
                <p:oleObj name="think-cell Slide" r:id="rId25" imgW="270" imgH="270" progId="TCLayout.ActiveDocument.1">
                  <p:embed/>
                  <p:pic>
                    <p:nvPicPr>
                      <p:cNvPr id="0" name=""/>
                      <p:cNvPicPr/>
                      <p:nvPr/>
                    </p:nvPicPr>
                    <p:blipFill>
                      <a:blip r:embed="rId26"/>
                      <a:stretch>
                        <a:fillRect/>
                      </a:stretch>
                    </p:blipFill>
                    <p:spPr>
                      <a:xfrm>
                        <a:off x="0" y="0"/>
                        <a:ext cx="161984" cy="161974"/>
                      </a:xfrm>
                      <a:prstGeom prst="rect">
                        <a:avLst/>
                      </a:prstGeom>
                    </p:spPr>
                  </p:pic>
                </p:oleObj>
              </mc:Fallback>
            </mc:AlternateContent>
          </a:graphicData>
        </a:graphic>
      </p:graphicFrame>
      <p:grpSp>
        <p:nvGrpSpPr>
          <p:cNvPr id="74" name="Group 73"/>
          <p:cNvGrpSpPr/>
          <p:nvPr userDrawn="1"/>
        </p:nvGrpSpPr>
        <p:grpSpPr>
          <a:xfrm>
            <a:off x="0" y="0"/>
            <a:ext cx="9144000" cy="974725"/>
            <a:chOff x="0" y="0"/>
            <a:chExt cx="9144000" cy="1001483"/>
          </a:xfrm>
        </p:grpSpPr>
        <p:pic>
          <p:nvPicPr>
            <p:cNvPr id="75" name="Picture 104"/>
            <p:cNvPicPr>
              <a:picLocks noChangeAspect="1" noChangeArrowheads="1"/>
            </p:cNvPicPr>
            <p:nvPr/>
          </p:nvPicPr>
          <p:blipFill rotWithShape="1">
            <a:blip r:embed="rId27">
              <a:extLst>
                <a:ext uri="{28A0092B-C50C-407E-A947-70E740481C1C}">
                  <a14:useLocalDpi xmlns:a14="http://schemas.microsoft.com/office/drawing/2010/main" val="0"/>
                </a:ext>
              </a:extLst>
            </a:blip>
            <a:srcRect r="4068"/>
            <a:stretch/>
          </p:blipFill>
          <p:spPr bwMode="ltGray">
            <a:xfrm>
              <a:off x="0" y="0"/>
              <a:ext cx="9144000"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6" name="Rectangle 75"/>
            <p:cNvSpPr/>
            <p:nvPr/>
          </p:nvSpPr>
          <p:spPr>
            <a:xfrm>
              <a:off x="0" y="922471"/>
              <a:ext cx="9144000" cy="79012"/>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3896"/>
                </a:solidFill>
              </a:endParaRPr>
            </a:p>
          </p:txBody>
        </p:sp>
      </p:grpSp>
      <p:sp>
        <p:nvSpPr>
          <p:cNvPr id="1036" name="Rectangle 286"/>
          <p:cNvSpPr>
            <a:spLocks noGrp="1" noChangeArrowheads="1"/>
          </p:cNvSpPr>
          <p:nvPr>
            <p:ph type="body" idx="1"/>
          </p:nvPr>
        </p:nvSpPr>
        <p:spPr bwMode="auto">
          <a:xfrm>
            <a:off x="2377116" y="2581480"/>
            <a:ext cx="4389768" cy="123110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McK 3. Unit of measure" hidden="1"/>
          <p:cNvSpPr txBox="1">
            <a:spLocks noChangeArrowheads="1"/>
          </p:cNvSpPr>
          <p:nvPr/>
        </p:nvSpPr>
        <p:spPr bwMode="auto">
          <a:xfrm>
            <a:off x="174252" y="986832"/>
            <a:ext cx="8795497" cy="254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5" name="ACET" hidden="1"/>
          <p:cNvGrpSpPr>
            <a:grpSpLocks/>
          </p:cNvGrpSpPr>
          <p:nvPr/>
        </p:nvGrpSpPr>
        <p:grpSpPr bwMode="auto">
          <a:xfrm>
            <a:off x="2377116" y="1990667"/>
            <a:ext cx="4389768" cy="510220"/>
            <a:chOff x="915" y="715"/>
            <a:chExt cx="2686" cy="315"/>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5"/>
              <a:ext cx="2686" cy="315"/>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sp>
        <p:nvSpPr>
          <p:cNvPr id="19" name="Title Placeholder 2"/>
          <p:cNvSpPr>
            <a:spLocks noGrp="1" noChangeArrowheads="1"/>
          </p:cNvSpPr>
          <p:nvPr>
            <p:ph type="title"/>
          </p:nvPr>
        </p:nvSpPr>
        <p:spPr bwMode="auto">
          <a:xfrm>
            <a:off x="174252" y="475541"/>
            <a:ext cx="87954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lvl="0"/>
            <a:r>
              <a:rPr lang="en-US" noProof="0"/>
              <a:t>Click to edit Master title style</a:t>
            </a:r>
            <a:endParaRPr lang="en-US" noProof="0" dirty="0"/>
          </a:p>
        </p:txBody>
      </p:sp>
      <p:grpSp>
        <p:nvGrpSpPr>
          <p:cNvPr id="25" name="LegendBoxes" hidden="1"/>
          <p:cNvGrpSpPr>
            <a:grpSpLocks/>
          </p:cNvGrpSpPr>
          <p:nvPr/>
        </p:nvGrpSpPr>
        <p:grpSpPr bwMode="auto">
          <a:xfrm>
            <a:off x="8153638" y="1037381"/>
            <a:ext cx="763588" cy="996951"/>
            <a:chOff x="4936" y="176"/>
            <a:chExt cx="481" cy="628"/>
          </a:xfrm>
        </p:grpSpPr>
        <p:sp>
          <p:nvSpPr>
            <p:cNvPr id="26"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27"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28"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29"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30"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31"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32"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33"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grpSp>
        <p:nvGrpSpPr>
          <p:cNvPr id="34" name="LegendLines" hidden="1"/>
          <p:cNvGrpSpPr>
            <a:grpSpLocks/>
          </p:cNvGrpSpPr>
          <p:nvPr/>
        </p:nvGrpSpPr>
        <p:grpSpPr bwMode="auto">
          <a:xfrm>
            <a:off x="7845674" y="1037382"/>
            <a:ext cx="1071563" cy="730250"/>
            <a:chOff x="4750" y="176"/>
            <a:chExt cx="675" cy="460"/>
          </a:xfrm>
        </p:grpSpPr>
        <p:sp>
          <p:nvSpPr>
            <p:cNvPr id="35"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dirty="0">
                <a:solidFill>
                  <a:srgbClr val="003896"/>
                </a:solidFill>
                <a:latin typeface="Arial"/>
              </a:endParaRPr>
            </a:p>
          </p:txBody>
        </p:sp>
        <p:sp>
          <p:nvSpPr>
            <p:cNvPr id="36"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dirty="0">
                <a:solidFill>
                  <a:srgbClr val="003896"/>
                </a:solidFill>
                <a:latin typeface="Arial"/>
              </a:endParaRPr>
            </a:p>
          </p:txBody>
        </p:sp>
        <p:sp>
          <p:nvSpPr>
            <p:cNvPr id="37"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dirty="0">
                <a:solidFill>
                  <a:srgbClr val="003896"/>
                </a:solidFill>
                <a:latin typeface="Arial"/>
              </a:endParaRPr>
            </a:p>
          </p:txBody>
        </p:sp>
        <p:sp>
          <p:nvSpPr>
            <p:cNvPr id="38"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39"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40"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grpSp>
      <p:grpSp>
        <p:nvGrpSpPr>
          <p:cNvPr id="41" name="McKSticker" hidden="1"/>
          <p:cNvGrpSpPr/>
          <p:nvPr/>
        </p:nvGrpSpPr>
        <p:grpSpPr bwMode="auto">
          <a:xfrm>
            <a:off x="7850342" y="1037381"/>
            <a:ext cx="1066895" cy="212366"/>
            <a:chOff x="7673880" y="285750"/>
            <a:chExt cx="1066895" cy="212366"/>
          </a:xfrm>
        </p:grpSpPr>
        <p:sp>
          <p:nvSpPr>
            <p:cNvPr id="42" name="StickerRectangle"/>
            <p:cNvSpPr>
              <a:spLocks noChangeArrowheads="1"/>
            </p:cNvSpPr>
            <p:nvPr/>
          </p:nvSpPr>
          <p:spPr bwMode="auto">
            <a:xfrm>
              <a:off x="7673880" y="285750"/>
              <a:ext cx="1066895"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2894">
                <a:buClr>
                  <a:srgbClr val="83725B"/>
                </a:buClr>
              </a:pPr>
              <a:r>
                <a:rPr lang="en-US" sz="1200" dirty="0">
                  <a:solidFill>
                    <a:srgbClr val="808080"/>
                  </a:solidFill>
                  <a:latin typeface="Arial"/>
                </a:rPr>
                <a:t>PRELIMINARY</a:t>
              </a:r>
            </a:p>
          </p:txBody>
        </p:sp>
        <p:cxnSp>
          <p:nvCxnSpPr>
            <p:cNvPr id="43" name="AutoShape 31"/>
            <p:cNvCxnSpPr>
              <a:cxnSpLocks noChangeShapeType="1"/>
              <a:stCxn id="42" idx="2"/>
              <a:endCxn id="42" idx="4"/>
            </p:cNvCxnSpPr>
            <p:nvPr/>
          </p:nvCxnSpPr>
          <p:spPr bwMode="auto">
            <a:xfrm>
              <a:off x="7673880"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4" name="AutoShape 32"/>
            <p:cNvCxnSpPr>
              <a:cxnSpLocks noChangeShapeType="1"/>
              <a:stCxn id="42" idx="4"/>
              <a:endCxn id="42" idx="6"/>
            </p:cNvCxnSpPr>
            <p:nvPr/>
          </p:nvCxnSpPr>
          <p:spPr bwMode="auto">
            <a:xfrm>
              <a:off x="7673880" y="498116"/>
              <a:ext cx="1066895"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67" name="McK Moon" hidden="1"/>
          <p:cNvGrpSpPr>
            <a:grpSpLocks noChangeAspect="1"/>
          </p:cNvGrpSpPr>
          <p:nvPr>
            <p:custDataLst>
              <p:tags r:id="rId7"/>
            </p:custDataLst>
          </p:nvPr>
        </p:nvGrpSpPr>
        <p:grpSpPr bwMode="auto">
          <a:xfrm>
            <a:off x="8086793" y="2508240"/>
            <a:ext cx="254000" cy="254000"/>
            <a:chOff x="1600" y="1600"/>
            <a:chExt cx="160" cy="160"/>
          </a:xfrm>
        </p:grpSpPr>
        <p:sp>
          <p:nvSpPr>
            <p:cNvPr id="68" name="Oval 90"/>
            <p:cNvSpPr>
              <a:spLocks noChangeAspect="1" noChangeArrowheads="1"/>
            </p:cNvSpPr>
            <p:nvPr>
              <p:custDataLst>
                <p:tags r:id="rId23"/>
              </p:custDataLst>
            </p:nvPr>
          </p:nvSpPr>
          <p:spPr bwMode="auto">
            <a:xfrm>
              <a:off x="1600" y="160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9" name="Arc 91"/>
            <p:cNvSpPr>
              <a:spLocks noChangeAspect="1"/>
            </p:cNvSpPr>
            <p:nvPr>
              <p:custDataLst>
                <p:tags r:id="rId24"/>
              </p:custDataLst>
            </p:nvPr>
          </p:nvSpPr>
          <p:spPr bwMode="auto">
            <a:xfrm>
              <a:off x="1600" y="1600"/>
              <a:ext cx="160" cy="160"/>
            </a:xfrm>
            <a:prstGeom prst="arc">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66" name="McK Slide Elements" hidden="1"/>
          <p:cNvGrpSpPr>
            <a:grpSpLocks/>
          </p:cNvGrpSpPr>
          <p:nvPr/>
        </p:nvGrpSpPr>
        <p:grpSpPr bwMode="auto">
          <a:xfrm>
            <a:off x="174252" y="6280311"/>
            <a:ext cx="8795496" cy="368503"/>
            <a:chOff x="121488" y="6352634"/>
            <a:chExt cx="8794114" cy="368503"/>
          </a:xfrm>
        </p:grpSpPr>
        <p:sp>
          <p:nvSpPr>
            <p:cNvPr id="70" name="McK 4. Footnote"/>
            <p:cNvSpPr txBox="1">
              <a:spLocks noChangeArrowheads="1"/>
            </p:cNvSpPr>
            <p:nvPr/>
          </p:nvSpPr>
          <p:spPr bwMode="auto">
            <a:xfrm>
              <a:off x="121488" y="6352634"/>
              <a:ext cx="8794114"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71" name="McK 5. Source"/>
            <p:cNvSpPr>
              <a:spLocks noChangeArrowheads="1"/>
            </p:cNvSpPr>
            <p:nvPr/>
          </p:nvSpPr>
          <p:spPr bwMode="auto">
            <a:xfrm>
              <a:off x="121488" y="6567249"/>
              <a:ext cx="8794112"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marL="611095" indent="-611095" defTabSz="911020">
                <a:tabLst>
                  <a:tab pos="615844" algn="l"/>
                </a:tabLst>
              </a:pPr>
              <a:r>
                <a:rPr lang="en-US" sz="1000" dirty="0">
                  <a:solidFill>
                    <a:srgbClr val="003896"/>
                  </a:solidFill>
                  <a:latin typeface="Arial"/>
                </a:rPr>
                <a:t>SOURCE: Source</a:t>
              </a:r>
            </a:p>
          </p:txBody>
        </p:sp>
      </p:grpSp>
      <p:sp>
        <p:nvSpPr>
          <p:cNvPr id="72" name="Slide Number"/>
          <p:cNvSpPr txBox="1">
            <a:spLocks/>
          </p:cNvSpPr>
          <p:nvPr/>
        </p:nvSpPr>
        <p:spPr bwMode="auto">
          <a:xfrm>
            <a:off x="8812654" y="6647941"/>
            <a:ext cx="157094" cy="153888"/>
          </a:xfrm>
          <a:prstGeom prst="rect">
            <a:avLst/>
          </a:prstGeom>
        </p:spPr>
        <p:txBody>
          <a:bodyPr vert="horz" wrap="none" lIns="0" tIns="0" rIns="0" bIns="0" rtlCol="0" anchor="b" anchorCtr="0">
            <a:spAutoFit/>
          </a:bodyPr>
          <a:lstStyle>
            <a:defPPr>
              <a:defRPr lang="en-US"/>
            </a:defPPr>
            <a:lvl1pPr>
              <a:defRPr sz="1000" baseline="0">
                <a:latin typeface="+mn-lt"/>
              </a:defRPr>
            </a:lvl1pPr>
          </a:lstStyle>
          <a:p>
            <a:pPr algn="r"/>
            <a:fld id="{42C328C1-A84F-4A39-A664-DBA00541A8C6}" type="slidenum">
              <a:rPr lang="en-US" smtClean="0">
                <a:solidFill>
                  <a:srgbClr val="83725B"/>
                </a:solidFill>
              </a:rPr>
              <a:pPr algn="r"/>
              <a:t>‹#›</a:t>
            </a:fld>
            <a:endParaRPr lang="en-US" dirty="0">
              <a:solidFill>
                <a:srgbClr val="83725B"/>
              </a:solidFill>
            </a:endParaRPr>
          </a:p>
        </p:txBody>
      </p:sp>
      <p:sp>
        <p:nvSpPr>
          <p:cNvPr id="73" name="Footer Placeholder 2"/>
          <p:cNvSpPr txBox="1">
            <a:spLocks/>
          </p:cNvSpPr>
          <p:nvPr/>
        </p:nvSpPr>
        <p:spPr bwMode="auto">
          <a:xfrm>
            <a:off x="4102320" y="6647941"/>
            <a:ext cx="939360" cy="153888"/>
          </a:xfrm>
          <a:prstGeom prst="rect">
            <a:avLst/>
          </a:prstGeom>
        </p:spPr>
        <p:txBody>
          <a:bodyPr vert="horz" wrap="square" lIns="0" tIns="0" rIns="0" bIns="0" rtlCol="0" anchor="ctr">
            <a:spAutoFit/>
          </a:bodyPr>
          <a:lstStyle>
            <a:defPPr>
              <a:defRPr lang="en-US"/>
            </a:defPPr>
            <a:lvl1pPr algn="ctr" rtl="0" fontAlgn="base">
              <a:spcBef>
                <a:spcPct val="0"/>
              </a:spcBef>
              <a:spcAft>
                <a:spcPct val="0"/>
              </a:spcAft>
              <a:defRPr sz="1000" kern="1200">
                <a:solidFill>
                  <a:schemeClr val="tx2"/>
                </a:solidFill>
                <a:latin typeface="Arial" charset="0"/>
                <a:ea typeface="+mn-ea"/>
                <a:cs typeface="+mn-cs"/>
              </a:defRPr>
            </a:lvl1pPr>
            <a:lvl2pPr marL="455943" algn="l" rtl="0" fontAlgn="base">
              <a:spcBef>
                <a:spcPct val="0"/>
              </a:spcBef>
              <a:spcAft>
                <a:spcPct val="0"/>
              </a:spcAft>
              <a:defRPr sz="1600" kern="1200">
                <a:solidFill>
                  <a:schemeClr val="tx1"/>
                </a:solidFill>
                <a:latin typeface="Arial" charset="0"/>
                <a:ea typeface="+mn-ea"/>
                <a:cs typeface="+mn-cs"/>
              </a:defRPr>
            </a:lvl2pPr>
            <a:lvl3pPr marL="911894" algn="l" rtl="0" fontAlgn="base">
              <a:spcBef>
                <a:spcPct val="0"/>
              </a:spcBef>
              <a:spcAft>
                <a:spcPct val="0"/>
              </a:spcAft>
              <a:defRPr sz="1600" kern="1200">
                <a:solidFill>
                  <a:schemeClr val="tx1"/>
                </a:solidFill>
                <a:latin typeface="Arial" charset="0"/>
                <a:ea typeface="+mn-ea"/>
                <a:cs typeface="+mn-cs"/>
              </a:defRPr>
            </a:lvl3pPr>
            <a:lvl4pPr marL="1367837" algn="l" rtl="0" fontAlgn="base">
              <a:spcBef>
                <a:spcPct val="0"/>
              </a:spcBef>
              <a:spcAft>
                <a:spcPct val="0"/>
              </a:spcAft>
              <a:defRPr sz="1600" kern="1200">
                <a:solidFill>
                  <a:schemeClr val="tx1"/>
                </a:solidFill>
                <a:latin typeface="Arial" charset="0"/>
                <a:ea typeface="+mn-ea"/>
                <a:cs typeface="+mn-cs"/>
              </a:defRPr>
            </a:lvl4pPr>
            <a:lvl5pPr marL="1823785" algn="l" rtl="0" fontAlgn="base">
              <a:spcBef>
                <a:spcPct val="0"/>
              </a:spcBef>
              <a:spcAft>
                <a:spcPct val="0"/>
              </a:spcAft>
              <a:defRPr sz="1600" kern="1200">
                <a:solidFill>
                  <a:schemeClr val="tx1"/>
                </a:solidFill>
                <a:latin typeface="Arial" charset="0"/>
                <a:ea typeface="+mn-ea"/>
                <a:cs typeface="+mn-cs"/>
              </a:defRPr>
            </a:lvl5pPr>
            <a:lvl6pPr marL="2279731" algn="l" defTabSz="911894" rtl="0" eaLnBrk="1" latinLnBrk="0" hangingPunct="1">
              <a:defRPr sz="1600" kern="1200">
                <a:solidFill>
                  <a:schemeClr val="tx1"/>
                </a:solidFill>
                <a:latin typeface="Arial" charset="0"/>
                <a:ea typeface="+mn-ea"/>
                <a:cs typeface="+mn-cs"/>
              </a:defRPr>
            </a:lvl6pPr>
            <a:lvl7pPr marL="2735676" algn="l" defTabSz="911894" rtl="0" eaLnBrk="1" latinLnBrk="0" hangingPunct="1">
              <a:defRPr sz="1600" kern="1200">
                <a:solidFill>
                  <a:schemeClr val="tx1"/>
                </a:solidFill>
                <a:latin typeface="Arial" charset="0"/>
                <a:ea typeface="+mn-ea"/>
                <a:cs typeface="+mn-cs"/>
              </a:defRPr>
            </a:lvl7pPr>
            <a:lvl8pPr marL="3191623" algn="l" defTabSz="911894" rtl="0" eaLnBrk="1" latinLnBrk="0" hangingPunct="1">
              <a:defRPr sz="1600" kern="1200">
                <a:solidFill>
                  <a:schemeClr val="tx1"/>
                </a:solidFill>
                <a:latin typeface="Arial" charset="0"/>
                <a:ea typeface="+mn-ea"/>
                <a:cs typeface="+mn-cs"/>
              </a:defRPr>
            </a:lvl8pPr>
            <a:lvl9pPr marL="3647568" algn="l" defTabSz="911894" rtl="0" eaLnBrk="1" latinLnBrk="0" hangingPunct="1">
              <a:defRPr sz="1600" kern="1200">
                <a:solidFill>
                  <a:schemeClr val="tx1"/>
                </a:solidFill>
                <a:latin typeface="Arial" charset="0"/>
                <a:ea typeface="+mn-ea"/>
                <a:cs typeface="+mn-cs"/>
              </a:defRPr>
            </a:lvl9pPr>
          </a:lstStyle>
          <a:p>
            <a:r>
              <a:rPr lang="en-US" dirty="0">
                <a:solidFill>
                  <a:srgbClr val="83725B"/>
                </a:solidFill>
                <a:latin typeface="Arial"/>
              </a:rPr>
              <a:t>CONFIDENTIAL</a:t>
            </a:r>
          </a:p>
        </p:txBody>
      </p:sp>
      <p:grpSp>
        <p:nvGrpSpPr>
          <p:cNvPr id="3" name="LegendMoons" hidden="1"/>
          <p:cNvGrpSpPr/>
          <p:nvPr userDrawn="1"/>
        </p:nvGrpSpPr>
        <p:grpSpPr>
          <a:xfrm>
            <a:off x="8086793" y="1037381"/>
            <a:ext cx="830430" cy="1306516"/>
            <a:chOff x="8086793" y="1037381"/>
            <a:chExt cx="830430" cy="1306516"/>
          </a:xfrm>
        </p:grpSpPr>
        <p:grpSp>
          <p:nvGrpSpPr>
            <p:cNvPr id="47" name="MoonLegend2"/>
            <p:cNvGrpSpPr>
              <a:grpSpLocks noChangeAspect="1"/>
            </p:cNvGrpSpPr>
            <p:nvPr>
              <p:custDataLst>
                <p:tags r:id="rId8"/>
              </p:custDataLst>
            </p:nvPr>
          </p:nvGrpSpPr>
          <p:grpSpPr bwMode="auto">
            <a:xfrm>
              <a:off x="8086793" y="1311622"/>
              <a:ext cx="209550" cy="209551"/>
              <a:chOff x="1694" y="2044"/>
              <a:chExt cx="160" cy="160"/>
            </a:xfrm>
          </p:grpSpPr>
          <p:sp>
            <p:nvSpPr>
              <p:cNvPr id="62" name="Oval 41"/>
              <p:cNvSpPr>
                <a:spLocks noChangeAspect="1" noChangeArrowheads="1"/>
              </p:cNvSpPr>
              <p:nvPr>
                <p:custDataLst>
                  <p:tags r:id="rId21"/>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63" name="Arc 42"/>
              <p:cNvSpPr>
                <a:spLocks noChangeAspect="1"/>
              </p:cNvSpPr>
              <p:nvPr>
                <p:custDataLst>
                  <p:tags r:id="rId22"/>
                </p:custDataLst>
              </p:nvPr>
            </p:nvSpPr>
            <p:spPr bwMode="auto">
              <a:xfrm>
                <a:off x="1694" y="2044"/>
                <a:ext cx="160" cy="160"/>
              </a:xfrm>
              <a:prstGeom prst="arc">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grpSp>
          <p:nvGrpSpPr>
            <p:cNvPr id="48" name="MoonLegend4"/>
            <p:cNvGrpSpPr>
              <a:grpSpLocks noChangeAspect="1"/>
            </p:cNvGrpSpPr>
            <p:nvPr>
              <p:custDataLst>
                <p:tags r:id="rId9"/>
              </p:custDataLst>
            </p:nvPr>
          </p:nvGrpSpPr>
          <p:grpSpPr bwMode="auto">
            <a:xfrm>
              <a:off x="8086793" y="1860104"/>
              <a:ext cx="209550" cy="209551"/>
              <a:chOff x="4495" y="1198"/>
              <a:chExt cx="160" cy="160"/>
            </a:xfrm>
          </p:grpSpPr>
          <p:sp>
            <p:nvSpPr>
              <p:cNvPr id="60" name="Oval 47"/>
              <p:cNvSpPr>
                <a:spLocks noChangeAspect="1" noChangeArrowheads="1"/>
              </p:cNvSpPr>
              <p:nvPr>
                <p:custDataLst>
                  <p:tags r:id="rId19"/>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61" name="Arc 48"/>
              <p:cNvSpPr>
                <a:spLocks noChangeAspect="1"/>
              </p:cNvSpPr>
              <p:nvPr>
                <p:custDataLst>
                  <p:tags r:id="rId20"/>
                </p:custDataLst>
              </p:nvPr>
            </p:nvSpPr>
            <p:spPr bwMode="auto">
              <a:xfrm>
                <a:off x="4495" y="1198"/>
                <a:ext cx="160" cy="160"/>
              </a:xfrm>
              <a:prstGeom prst="arc">
                <a:avLst>
                  <a:gd name="adj1" fmla="val 16200000"/>
                  <a:gd name="adj2" fmla="val 108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sp>
          <p:nvSpPr>
            <p:cNvPr id="50" name="Legend1"/>
            <p:cNvSpPr>
              <a:spLocks noChangeArrowheads="1"/>
            </p:cNvSpPr>
            <p:nvPr/>
          </p:nvSpPr>
          <p:spPr bwMode="auto">
            <a:xfrm>
              <a:off x="8407468" y="1050081"/>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51" name="Legend2"/>
            <p:cNvSpPr>
              <a:spLocks noChangeArrowheads="1"/>
            </p:cNvSpPr>
            <p:nvPr/>
          </p:nvSpPr>
          <p:spPr bwMode="auto">
            <a:xfrm>
              <a:off x="8407468" y="1324719"/>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52" name="Legend3"/>
            <p:cNvSpPr>
              <a:spLocks noChangeArrowheads="1"/>
            </p:cNvSpPr>
            <p:nvPr/>
          </p:nvSpPr>
          <p:spPr bwMode="auto">
            <a:xfrm>
              <a:off x="8407468" y="159935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53" name="Legend4"/>
            <p:cNvSpPr>
              <a:spLocks noChangeArrowheads="1"/>
            </p:cNvSpPr>
            <p:nvPr/>
          </p:nvSpPr>
          <p:spPr bwMode="auto">
            <a:xfrm>
              <a:off x="8407468" y="1870821"/>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54" name="Legend5"/>
            <p:cNvSpPr>
              <a:spLocks noChangeArrowheads="1"/>
            </p:cNvSpPr>
            <p:nvPr/>
          </p:nvSpPr>
          <p:spPr bwMode="auto">
            <a:xfrm>
              <a:off x="8407468" y="2147046"/>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grpSp>
          <p:nvGrpSpPr>
            <p:cNvPr id="55" name="MoonLegend3"/>
            <p:cNvGrpSpPr>
              <a:grpSpLocks noChangeAspect="1"/>
            </p:cNvGrpSpPr>
            <p:nvPr>
              <p:custDataLst>
                <p:tags r:id="rId10"/>
              </p:custDataLst>
            </p:nvPr>
          </p:nvGrpSpPr>
          <p:grpSpPr bwMode="auto">
            <a:xfrm>
              <a:off x="8086793" y="1585863"/>
              <a:ext cx="209550" cy="209551"/>
              <a:chOff x="4495" y="1198"/>
              <a:chExt cx="160" cy="160"/>
            </a:xfrm>
          </p:grpSpPr>
          <p:sp>
            <p:nvSpPr>
              <p:cNvPr id="56" name="Oval 47"/>
              <p:cNvSpPr>
                <a:spLocks noChangeAspect="1" noChangeArrowheads="1"/>
              </p:cNvSpPr>
              <p:nvPr>
                <p:custDataLst>
                  <p:tags r:id="rId17"/>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57" name="Arc 48"/>
              <p:cNvSpPr>
                <a:spLocks noChangeAspect="1"/>
              </p:cNvSpPr>
              <p:nvPr>
                <p:custDataLst>
                  <p:tags r:id="rId18"/>
                </p:custDataLst>
              </p:nvPr>
            </p:nvSpPr>
            <p:spPr bwMode="auto">
              <a:xfrm>
                <a:off x="4495" y="1198"/>
                <a:ext cx="160" cy="160"/>
              </a:xfrm>
              <a:prstGeom prst="arc">
                <a:avLst>
                  <a:gd name="adj1" fmla="val 16200000"/>
                  <a:gd name="adj2" fmla="val 54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grpSp>
          <p:nvGrpSpPr>
            <p:cNvPr id="77" name="MoonLegend5"/>
            <p:cNvGrpSpPr>
              <a:grpSpLocks noChangeAspect="1"/>
            </p:cNvGrpSpPr>
            <p:nvPr userDrawn="1">
              <p:custDataLst>
                <p:tags r:id="rId11"/>
              </p:custDataLst>
            </p:nvPr>
          </p:nvGrpSpPr>
          <p:grpSpPr bwMode="auto">
            <a:xfrm>
              <a:off x="8086793" y="2134346"/>
              <a:ext cx="209550" cy="209551"/>
              <a:chOff x="4495" y="1198"/>
              <a:chExt cx="160" cy="160"/>
            </a:xfrm>
          </p:grpSpPr>
          <p:sp>
            <p:nvSpPr>
              <p:cNvPr id="78" name="Oval 47"/>
              <p:cNvSpPr>
                <a:spLocks noChangeAspect="1" noChangeArrowheads="1"/>
              </p:cNvSpPr>
              <p:nvPr>
                <p:custDataLst>
                  <p:tags r:id="rId15"/>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79" name="Arc 48"/>
              <p:cNvSpPr>
                <a:spLocks noChangeAspect="1"/>
              </p:cNvSpPr>
              <p:nvPr>
                <p:custDataLst>
                  <p:tags r:id="rId16"/>
                </p:custDataLst>
              </p:nvPr>
            </p:nvSpPr>
            <p:spPr bwMode="auto">
              <a:xfrm>
                <a:off x="4495" y="1198"/>
                <a:ext cx="160" cy="160"/>
              </a:xfrm>
              <a:prstGeom prst="arc">
                <a:avLst>
                  <a:gd name="adj1" fmla="val 16200000"/>
                  <a:gd name="adj2" fmla="val 162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grpSp>
          <p:nvGrpSpPr>
            <p:cNvPr id="80" name="MoonLegend1"/>
            <p:cNvGrpSpPr>
              <a:grpSpLocks noChangeAspect="1"/>
            </p:cNvGrpSpPr>
            <p:nvPr userDrawn="1">
              <p:custDataLst>
                <p:tags r:id="rId12"/>
              </p:custDataLst>
            </p:nvPr>
          </p:nvGrpSpPr>
          <p:grpSpPr bwMode="auto">
            <a:xfrm>
              <a:off x="8086793" y="1037381"/>
              <a:ext cx="209550" cy="209551"/>
              <a:chOff x="4495" y="1198"/>
              <a:chExt cx="160" cy="160"/>
            </a:xfrm>
          </p:grpSpPr>
          <p:sp>
            <p:nvSpPr>
              <p:cNvPr id="81" name="Oval 47"/>
              <p:cNvSpPr>
                <a:spLocks noChangeAspect="1" noChangeArrowheads="1"/>
              </p:cNvSpPr>
              <p:nvPr>
                <p:custDataLst>
                  <p:tags r:id="rId13"/>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82" name="Arc 48" hidden="1"/>
              <p:cNvSpPr>
                <a:spLocks noChangeAspect="1"/>
              </p:cNvSpPr>
              <p:nvPr>
                <p:custDataLst>
                  <p:tags r:id="rId14"/>
                </p:custDataLst>
              </p:nvPr>
            </p:nvSpPr>
            <p:spPr bwMode="auto">
              <a:xfrm>
                <a:off x="4495" y="1198"/>
                <a:ext cx="160" cy="160"/>
              </a:xfrm>
              <a:prstGeom prst="arc">
                <a:avLst>
                  <a:gd name="adj1" fmla="val 16200000"/>
                  <a:gd name="adj2" fmla="val 54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grpSp>
    </p:spTree>
    <p:extLst>
      <p:ext uri="{BB962C8B-B14F-4D97-AF65-F5344CB8AC3E}">
        <p14:creationId xmlns:p14="http://schemas.microsoft.com/office/powerpoint/2010/main" val="3506813486"/>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Lst>
  <p:hf sldNum="0" hdr="0" ftr="0" dt="0"/>
  <p:txStyles>
    <p:titleStyle>
      <a:lvl1pPr algn="l" defTabSz="892894" rtl="0" eaLnBrk="1" fontAlgn="base" hangingPunct="1">
        <a:spcBef>
          <a:spcPct val="0"/>
        </a:spcBef>
        <a:spcAft>
          <a:spcPct val="0"/>
        </a:spcAft>
        <a:tabLst>
          <a:tab pos="269133" algn="l"/>
        </a:tabLst>
        <a:defRPr sz="2400" b="0" baseline="0">
          <a:solidFill>
            <a:schemeClr val="bg1"/>
          </a:solidFill>
          <a:latin typeface="+mj-lt"/>
          <a:ea typeface="Arial Unicode MS" pitchFamily="34" charset="-128"/>
          <a:cs typeface="Arial Unicode MS" pitchFamily="34" charset="-128"/>
        </a:defRPr>
      </a:lvl1pPr>
      <a:lvl2pPr algn="l" defTabSz="892894" rtl="0" eaLnBrk="1" fontAlgn="base" hangingPunct="1">
        <a:spcBef>
          <a:spcPct val="0"/>
        </a:spcBef>
        <a:spcAft>
          <a:spcPct val="0"/>
        </a:spcAft>
        <a:defRPr sz="1900" b="1">
          <a:solidFill>
            <a:schemeClr val="tx2"/>
          </a:solidFill>
          <a:latin typeface="Arial" charset="0"/>
        </a:defRPr>
      </a:lvl2pPr>
      <a:lvl3pPr algn="l" defTabSz="892894" rtl="0" eaLnBrk="1" fontAlgn="base" hangingPunct="1">
        <a:spcBef>
          <a:spcPct val="0"/>
        </a:spcBef>
        <a:spcAft>
          <a:spcPct val="0"/>
        </a:spcAft>
        <a:defRPr sz="1900" b="1">
          <a:solidFill>
            <a:schemeClr val="tx2"/>
          </a:solidFill>
          <a:latin typeface="Arial" charset="0"/>
        </a:defRPr>
      </a:lvl3pPr>
      <a:lvl4pPr algn="l" defTabSz="892894" rtl="0" eaLnBrk="1" fontAlgn="base" hangingPunct="1">
        <a:spcBef>
          <a:spcPct val="0"/>
        </a:spcBef>
        <a:spcAft>
          <a:spcPct val="0"/>
        </a:spcAft>
        <a:defRPr sz="1900" b="1">
          <a:solidFill>
            <a:schemeClr val="tx2"/>
          </a:solidFill>
          <a:latin typeface="Arial" charset="0"/>
        </a:defRPr>
      </a:lvl4pPr>
      <a:lvl5pPr algn="l" defTabSz="892894" rtl="0" eaLnBrk="1" fontAlgn="base" hangingPunct="1">
        <a:spcBef>
          <a:spcPct val="0"/>
        </a:spcBef>
        <a:spcAft>
          <a:spcPct val="0"/>
        </a:spcAft>
        <a:defRPr sz="1900" b="1">
          <a:solidFill>
            <a:schemeClr val="tx2"/>
          </a:solidFill>
          <a:latin typeface="Arial" charset="0"/>
        </a:defRPr>
      </a:lvl5pPr>
      <a:lvl6pPr marL="455943" algn="l" defTabSz="892894" rtl="0" eaLnBrk="1" fontAlgn="base" hangingPunct="1">
        <a:spcBef>
          <a:spcPct val="0"/>
        </a:spcBef>
        <a:spcAft>
          <a:spcPct val="0"/>
        </a:spcAft>
        <a:defRPr sz="1900" b="1">
          <a:solidFill>
            <a:schemeClr val="tx2"/>
          </a:solidFill>
          <a:latin typeface="Arial" charset="0"/>
        </a:defRPr>
      </a:lvl6pPr>
      <a:lvl7pPr marL="911894" algn="l" defTabSz="892894" rtl="0" eaLnBrk="1" fontAlgn="base" hangingPunct="1">
        <a:spcBef>
          <a:spcPct val="0"/>
        </a:spcBef>
        <a:spcAft>
          <a:spcPct val="0"/>
        </a:spcAft>
        <a:defRPr sz="1900" b="1">
          <a:solidFill>
            <a:schemeClr val="tx2"/>
          </a:solidFill>
          <a:latin typeface="Arial" charset="0"/>
        </a:defRPr>
      </a:lvl7pPr>
      <a:lvl8pPr marL="1367837" algn="l" defTabSz="892894" rtl="0" eaLnBrk="1" fontAlgn="base" hangingPunct="1">
        <a:spcBef>
          <a:spcPct val="0"/>
        </a:spcBef>
        <a:spcAft>
          <a:spcPct val="0"/>
        </a:spcAft>
        <a:defRPr sz="1900" b="1">
          <a:solidFill>
            <a:schemeClr val="tx2"/>
          </a:solidFill>
          <a:latin typeface="Arial" charset="0"/>
        </a:defRPr>
      </a:lvl8pPr>
      <a:lvl9pPr marL="1823785" algn="l" defTabSz="892894" rtl="0" eaLnBrk="1" fontAlgn="base" hangingPunct="1">
        <a:spcBef>
          <a:spcPct val="0"/>
        </a:spcBef>
        <a:spcAft>
          <a:spcPct val="0"/>
        </a:spcAft>
        <a:defRPr sz="1900" b="1">
          <a:solidFill>
            <a:schemeClr val="tx2"/>
          </a:solidFill>
          <a:latin typeface="Arial" charset="0"/>
        </a:defRPr>
      </a:lvl9pPr>
    </p:titleStyle>
    <p:bodyStyle>
      <a:lvl1pPr marL="0" indent="0" algn="l" defTabSz="892894" rtl="0" eaLnBrk="1" fontAlgn="base" hangingPunct="1">
        <a:spcBef>
          <a:spcPct val="0"/>
        </a:spcBef>
        <a:spcAft>
          <a:spcPct val="0"/>
        </a:spcAft>
        <a:buClr>
          <a:schemeClr val="tx2"/>
        </a:buClr>
        <a:defRPr sz="1600" baseline="0">
          <a:solidFill>
            <a:schemeClr val="tx1"/>
          </a:solidFill>
          <a:latin typeface="+mn-lt"/>
          <a:ea typeface="Arial Unicode MS" pitchFamily="34" charset="-128"/>
          <a:cs typeface="Arial Unicode MS" pitchFamily="34" charset="-128"/>
        </a:defRPr>
      </a:lvl1pPr>
      <a:lvl2pPr marL="193143" indent="-191559" algn="l" defTabSz="892894" rtl="0" eaLnBrk="1" fontAlgn="base" hangingPunct="1">
        <a:spcBef>
          <a:spcPct val="0"/>
        </a:spcBef>
        <a:spcAft>
          <a:spcPct val="0"/>
        </a:spcAft>
        <a:buClr>
          <a:schemeClr val="tx2"/>
        </a:buClr>
        <a:buSzPct val="125000"/>
        <a:buFont typeface="Arial" pitchFamily="34" charset="0"/>
        <a:buChar char="•"/>
        <a:defRPr sz="1600" baseline="0">
          <a:solidFill>
            <a:schemeClr val="tx1"/>
          </a:solidFill>
          <a:latin typeface="+mn-lt"/>
          <a:ea typeface="Arial Unicode MS" pitchFamily="34" charset="-128"/>
          <a:cs typeface="Arial Unicode MS" pitchFamily="34" charset="-128"/>
        </a:defRPr>
      </a:lvl2pPr>
      <a:lvl3pPr marL="455943" indent="-261224" algn="l" defTabSz="892894" rtl="0" eaLnBrk="1" fontAlgn="base" hangingPunct="1">
        <a:spcBef>
          <a:spcPct val="0"/>
        </a:spcBef>
        <a:spcAft>
          <a:spcPct val="0"/>
        </a:spcAft>
        <a:buClr>
          <a:schemeClr val="tx2"/>
        </a:buClr>
        <a:buSzPct val="120000"/>
        <a:buFont typeface="Arial" charset="0"/>
        <a:buChar char="–"/>
        <a:defRPr sz="1600" baseline="0">
          <a:solidFill>
            <a:schemeClr val="tx1"/>
          </a:solidFill>
          <a:latin typeface="+mn-lt"/>
          <a:ea typeface="Arial Unicode MS" pitchFamily="34" charset="-128"/>
          <a:cs typeface="Arial Unicode MS" pitchFamily="34" charset="-128"/>
        </a:defRPr>
      </a:lvl3pPr>
      <a:lvl4pPr marL="612682" indent="-155153" algn="l" defTabSz="892894" rtl="0" eaLnBrk="1" fontAlgn="base" hangingPunct="1">
        <a:spcBef>
          <a:spcPct val="0"/>
        </a:spcBef>
        <a:spcAft>
          <a:spcPct val="0"/>
        </a:spcAft>
        <a:buClr>
          <a:schemeClr val="tx2"/>
        </a:buClr>
        <a:buSzPct val="100000"/>
        <a:buFont typeface="Arial" pitchFamily="34" charset="0"/>
        <a:buChar char="•"/>
        <a:defRPr sz="1600" baseline="0">
          <a:solidFill>
            <a:schemeClr val="tx1"/>
          </a:solidFill>
          <a:latin typeface="+mn-lt"/>
          <a:ea typeface="Arial Unicode MS" pitchFamily="34" charset="-128"/>
          <a:cs typeface="Arial Unicode MS" pitchFamily="34" charset="-128"/>
        </a:defRPr>
      </a:lvl4pPr>
      <a:lvl5pPr marL="747750" indent="-129818" algn="l" defTabSz="892894"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ea typeface="Arial Unicode MS" pitchFamily="34" charset="-128"/>
          <a:cs typeface="Arial Unicode MS" pitchFamily="34" charset="-128"/>
        </a:defRPr>
      </a:lvl5pPr>
      <a:lvl6pPr marL="747750" indent="-129818" algn="l" defTabSz="892894"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47750" indent="-129818" algn="l" defTabSz="892894"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47750" indent="-129818" algn="l" defTabSz="892894"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47750" indent="-129818" algn="l" defTabSz="892894"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11894" rtl="0" eaLnBrk="1" latinLnBrk="0" hangingPunct="1">
        <a:defRPr sz="1800" kern="1200">
          <a:solidFill>
            <a:schemeClr val="tx1"/>
          </a:solidFill>
          <a:latin typeface="+mn-lt"/>
          <a:ea typeface="+mn-ea"/>
          <a:cs typeface="+mn-cs"/>
        </a:defRPr>
      </a:lvl1pPr>
      <a:lvl2pPr marL="455943" algn="l" defTabSz="911894" rtl="0" eaLnBrk="1" latinLnBrk="0" hangingPunct="1">
        <a:defRPr sz="1800" kern="1200">
          <a:solidFill>
            <a:schemeClr val="tx1"/>
          </a:solidFill>
          <a:latin typeface="+mn-lt"/>
          <a:ea typeface="+mn-ea"/>
          <a:cs typeface="+mn-cs"/>
        </a:defRPr>
      </a:lvl2pPr>
      <a:lvl3pPr marL="911894" algn="l" defTabSz="911894" rtl="0" eaLnBrk="1" latinLnBrk="0" hangingPunct="1">
        <a:defRPr sz="1800" kern="1200">
          <a:solidFill>
            <a:schemeClr val="tx1"/>
          </a:solidFill>
          <a:latin typeface="+mn-lt"/>
          <a:ea typeface="+mn-ea"/>
          <a:cs typeface="+mn-cs"/>
        </a:defRPr>
      </a:lvl3pPr>
      <a:lvl4pPr marL="1367837" algn="l" defTabSz="911894" rtl="0" eaLnBrk="1" latinLnBrk="0" hangingPunct="1">
        <a:defRPr sz="1800" kern="1200">
          <a:solidFill>
            <a:schemeClr val="tx1"/>
          </a:solidFill>
          <a:latin typeface="+mn-lt"/>
          <a:ea typeface="+mn-ea"/>
          <a:cs typeface="+mn-cs"/>
        </a:defRPr>
      </a:lvl4pPr>
      <a:lvl5pPr marL="1823785" algn="l" defTabSz="911894" rtl="0" eaLnBrk="1" latinLnBrk="0" hangingPunct="1">
        <a:defRPr sz="1800" kern="1200">
          <a:solidFill>
            <a:schemeClr val="tx1"/>
          </a:solidFill>
          <a:latin typeface="+mn-lt"/>
          <a:ea typeface="+mn-ea"/>
          <a:cs typeface="+mn-cs"/>
        </a:defRPr>
      </a:lvl5pPr>
      <a:lvl6pPr marL="2279731" algn="l" defTabSz="911894" rtl="0" eaLnBrk="1" latinLnBrk="0" hangingPunct="1">
        <a:defRPr sz="1800" kern="1200">
          <a:solidFill>
            <a:schemeClr val="tx1"/>
          </a:solidFill>
          <a:latin typeface="+mn-lt"/>
          <a:ea typeface="+mn-ea"/>
          <a:cs typeface="+mn-cs"/>
        </a:defRPr>
      </a:lvl6pPr>
      <a:lvl7pPr marL="2735676" algn="l" defTabSz="911894" rtl="0" eaLnBrk="1" latinLnBrk="0" hangingPunct="1">
        <a:defRPr sz="1800" kern="1200">
          <a:solidFill>
            <a:schemeClr val="tx1"/>
          </a:solidFill>
          <a:latin typeface="+mn-lt"/>
          <a:ea typeface="+mn-ea"/>
          <a:cs typeface="+mn-cs"/>
        </a:defRPr>
      </a:lvl7pPr>
      <a:lvl8pPr marL="3191623" algn="l" defTabSz="911894" rtl="0" eaLnBrk="1" latinLnBrk="0" hangingPunct="1">
        <a:defRPr sz="1800" kern="1200">
          <a:solidFill>
            <a:schemeClr val="tx1"/>
          </a:solidFill>
          <a:latin typeface="+mn-lt"/>
          <a:ea typeface="+mn-ea"/>
          <a:cs typeface="+mn-cs"/>
        </a:defRPr>
      </a:lvl8pPr>
      <a:lvl9pPr marL="3647568" algn="l" defTabSz="911894"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6"/>
            </p:custDataLst>
            <p:extLst>
              <p:ext uri="{D42A27DB-BD31-4B8C-83A1-F6EECF244321}">
                <p14:modId xmlns:p14="http://schemas.microsoft.com/office/powerpoint/2010/main" val="1317556946"/>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52893" name="think-cell Slide" r:id="rId25" imgW="270" imgH="270" progId="TCLayout.ActiveDocument.1">
                  <p:embed/>
                </p:oleObj>
              </mc:Choice>
              <mc:Fallback>
                <p:oleObj name="think-cell Slide" r:id="rId25" imgW="270" imgH="270" progId="TCLayout.ActiveDocument.1">
                  <p:embed/>
                  <p:pic>
                    <p:nvPicPr>
                      <p:cNvPr id="0" name=""/>
                      <p:cNvPicPr/>
                      <p:nvPr/>
                    </p:nvPicPr>
                    <p:blipFill>
                      <a:blip r:embed="rId26"/>
                      <a:stretch>
                        <a:fillRect/>
                      </a:stretch>
                    </p:blipFill>
                    <p:spPr>
                      <a:xfrm>
                        <a:off x="0" y="0"/>
                        <a:ext cx="161984" cy="161974"/>
                      </a:xfrm>
                      <a:prstGeom prst="rect">
                        <a:avLst/>
                      </a:prstGeom>
                    </p:spPr>
                  </p:pic>
                </p:oleObj>
              </mc:Fallback>
            </mc:AlternateContent>
          </a:graphicData>
        </a:graphic>
      </p:graphicFrame>
      <p:grpSp>
        <p:nvGrpSpPr>
          <p:cNvPr id="74" name="Group 73"/>
          <p:cNvGrpSpPr/>
          <p:nvPr userDrawn="1"/>
        </p:nvGrpSpPr>
        <p:grpSpPr>
          <a:xfrm>
            <a:off x="0" y="0"/>
            <a:ext cx="9144000" cy="974725"/>
            <a:chOff x="0" y="0"/>
            <a:chExt cx="9144000" cy="1001483"/>
          </a:xfrm>
        </p:grpSpPr>
        <p:pic>
          <p:nvPicPr>
            <p:cNvPr id="75" name="Picture 104"/>
            <p:cNvPicPr>
              <a:picLocks noChangeAspect="1" noChangeArrowheads="1"/>
            </p:cNvPicPr>
            <p:nvPr/>
          </p:nvPicPr>
          <p:blipFill rotWithShape="1">
            <a:blip r:embed="rId27">
              <a:extLst>
                <a:ext uri="{28A0092B-C50C-407E-A947-70E740481C1C}">
                  <a14:useLocalDpi xmlns:a14="http://schemas.microsoft.com/office/drawing/2010/main" val="0"/>
                </a:ext>
              </a:extLst>
            </a:blip>
            <a:srcRect r="4068"/>
            <a:stretch/>
          </p:blipFill>
          <p:spPr bwMode="ltGray">
            <a:xfrm>
              <a:off x="0" y="0"/>
              <a:ext cx="9144000"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6" name="Rectangle 75"/>
            <p:cNvSpPr/>
            <p:nvPr/>
          </p:nvSpPr>
          <p:spPr>
            <a:xfrm>
              <a:off x="0" y="922471"/>
              <a:ext cx="9144000" cy="79012"/>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3896"/>
                </a:solidFill>
              </a:endParaRPr>
            </a:p>
          </p:txBody>
        </p:sp>
      </p:grpSp>
      <p:sp>
        <p:nvSpPr>
          <p:cNvPr id="1036" name="Rectangle 286"/>
          <p:cNvSpPr>
            <a:spLocks noGrp="1" noChangeArrowheads="1"/>
          </p:cNvSpPr>
          <p:nvPr>
            <p:ph type="body" idx="1"/>
          </p:nvPr>
        </p:nvSpPr>
        <p:spPr bwMode="auto">
          <a:xfrm>
            <a:off x="2377116" y="2581480"/>
            <a:ext cx="4389768" cy="123110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McK 3. Unit of measure" hidden="1"/>
          <p:cNvSpPr txBox="1">
            <a:spLocks noChangeArrowheads="1"/>
          </p:cNvSpPr>
          <p:nvPr/>
        </p:nvSpPr>
        <p:spPr bwMode="auto">
          <a:xfrm>
            <a:off x="174252" y="986832"/>
            <a:ext cx="8795497" cy="254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5" name="ACET" hidden="1"/>
          <p:cNvGrpSpPr>
            <a:grpSpLocks/>
          </p:cNvGrpSpPr>
          <p:nvPr/>
        </p:nvGrpSpPr>
        <p:grpSpPr bwMode="auto">
          <a:xfrm>
            <a:off x="2377116" y="1990667"/>
            <a:ext cx="4389768" cy="510220"/>
            <a:chOff x="915" y="715"/>
            <a:chExt cx="2686" cy="315"/>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5"/>
              <a:ext cx="2686" cy="315"/>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sp>
        <p:nvSpPr>
          <p:cNvPr id="19" name="Title Placeholder 2"/>
          <p:cNvSpPr>
            <a:spLocks noGrp="1" noChangeArrowheads="1"/>
          </p:cNvSpPr>
          <p:nvPr>
            <p:ph type="title"/>
          </p:nvPr>
        </p:nvSpPr>
        <p:spPr bwMode="auto">
          <a:xfrm>
            <a:off x="174252" y="475541"/>
            <a:ext cx="87954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lvl="0"/>
            <a:r>
              <a:rPr lang="en-US" noProof="0"/>
              <a:t>Click to edit Master title style</a:t>
            </a:r>
            <a:endParaRPr lang="en-US" noProof="0" dirty="0"/>
          </a:p>
        </p:txBody>
      </p:sp>
      <p:grpSp>
        <p:nvGrpSpPr>
          <p:cNvPr id="25" name="LegendBoxes" hidden="1"/>
          <p:cNvGrpSpPr>
            <a:grpSpLocks/>
          </p:cNvGrpSpPr>
          <p:nvPr/>
        </p:nvGrpSpPr>
        <p:grpSpPr bwMode="auto">
          <a:xfrm>
            <a:off x="8153638" y="1037381"/>
            <a:ext cx="763588" cy="996951"/>
            <a:chOff x="4936" y="176"/>
            <a:chExt cx="481" cy="628"/>
          </a:xfrm>
        </p:grpSpPr>
        <p:sp>
          <p:nvSpPr>
            <p:cNvPr id="26"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27"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28"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29"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30"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31"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32"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33"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grpSp>
        <p:nvGrpSpPr>
          <p:cNvPr id="34" name="LegendLines" hidden="1"/>
          <p:cNvGrpSpPr>
            <a:grpSpLocks/>
          </p:cNvGrpSpPr>
          <p:nvPr/>
        </p:nvGrpSpPr>
        <p:grpSpPr bwMode="auto">
          <a:xfrm>
            <a:off x="7845674" y="1037382"/>
            <a:ext cx="1071563" cy="730250"/>
            <a:chOff x="4750" y="176"/>
            <a:chExt cx="675" cy="460"/>
          </a:xfrm>
        </p:grpSpPr>
        <p:sp>
          <p:nvSpPr>
            <p:cNvPr id="35"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dirty="0">
                <a:solidFill>
                  <a:srgbClr val="003896"/>
                </a:solidFill>
                <a:latin typeface="Arial"/>
              </a:endParaRPr>
            </a:p>
          </p:txBody>
        </p:sp>
        <p:sp>
          <p:nvSpPr>
            <p:cNvPr id="36"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dirty="0">
                <a:solidFill>
                  <a:srgbClr val="003896"/>
                </a:solidFill>
                <a:latin typeface="Arial"/>
              </a:endParaRPr>
            </a:p>
          </p:txBody>
        </p:sp>
        <p:sp>
          <p:nvSpPr>
            <p:cNvPr id="37"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dirty="0">
                <a:solidFill>
                  <a:srgbClr val="003896"/>
                </a:solidFill>
                <a:latin typeface="Arial"/>
              </a:endParaRPr>
            </a:p>
          </p:txBody>
        </p:sp>
        <p:sp>
          <p:nvSpPr>
            <p:cNvPr id="38"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39"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40"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grpSp>
      <p:grpSp>
        <p:nvGrpSpPr>
          <p:cNvPr id="41" name="McKSticker" hidden="1"/>
          <p:cNvGrpSpPr/>
          <p:nvPr/>
        </p:nvGrpSpPr>
        <p:grpSpPr bwMode="auto">
          <a:xfrm>
            <a:off x="7850342" y="1037381"/>
            <a:ext cx="1066895" cy="212366"/>
            <a:chOff x="7673880" y="285750"/>
            <a:chExt cx="1066895" cy="212366"/>
          </a:xfrm>
        </p:grpSpPr>
        <p:sp>
          <p:nvSpPr>
            <p:cNvPr id="42" name="StickerRectangle"/>
            <p:cNvSpPr>
              <a:spLocks noChangeArrowheads="1"/>
            </p:cNvSpPr>
            <p:nvPr/>
          </p:nvSpPr>
          <p:spPr bwMode="auto">
            <a:xfrm>
              <a:off x="7673880" y="285750"/>
              <a:ext cx="1066895"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2894">
                <a:buClr>
                  <a:srgbClr val="83725B"/>
                </a:buClr>
              </a:pPr>
              <a:r>
                <a:rPr lang="en-US" sz="1200" dirty="0">
                  <a:solidFill>
                    <a:srgbClr val="808080"/>
                  </a:solidFill>
                  <a:latin typeface="Arial"/>
                </a:rPr>
                <a:t>PRELIMINARY</a:t>
              </a:r>
            </a:p>
          </p:txBody>
        </p:sp>
        <p:cxnSp>
          <p:nvCxnSpPr>
            <p:cNvPr id="43" name="AutoShape 31"/>
            <p:cNvCxnSpPr>
              <a:cxnSpLocks noChangeShapeType="1"/>
              <a:stCxn id="42" idx="2"/>
              <a:endCxn id="42" idx="4"/>
            </p:cNvCxnSpPr>
            <p:nvPr/>
          </p:nvCxnSpPr>
          <p:spPr bwMode="auto">
            <a:xfrm>
              <a:off x="7673880"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4" name="AutoShape 32"/>
            <p:cNvCxnSpPr>
              <a:cxnSpLocks noChangeShapeType="1"/>
              <a:stCxn id="42" idx="4"/>
              <a:endCxn id="42" idx="6"/>
            </p:cNvCxnSpPr>
            <p:nvPr/>
          </p:nvCxnSpPr>
          <p:spPr bwMode="auto">
            <a:xfrm>
              <a:off x="7673880" y="498116"/>
              <a:ext cx="1066895"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67" name="McK Moon" hidden="1"/>
          <p:cNvGrpSpPr>
            <a:grpSpLocks noChangeAspect="1"/>
          </p:cNvGrpSpPr>
          <p:nvPr>
            <p:custDataLst>
              <p:tags r:id="rId7"/>
            </p:custDataLst>
          </p:nvPr>
        </p:nvGrpSpPr>
        <p:grpSpPr bwMode="auto">
          <a:xfrm>
            <a:off x="8086793" y="2508240"/>
            <a:ext cx="254000" cy="254000"/>
            <a:chOff x="1600" y="1600"/>
            <a:chExt cx="160" cy="160"/>
          </a:xfrm>
        </p:grpSpPr>
        <p:sp>
          <p:nvSpPr>
            <p:cNvPr id="68" name="Oval 90"/>
            <p:cNvSpPr>
              <a:spLocks noChangeAspect="1" noChangeArrowheads="1"/>
            </p:cNvSpPr>
            <p:nvPr>
              <p:custDataLst>
                <p:tags r:id="rId23"/>
              </p:custDataLst>
            </p:nvPr>
          </p:nvSpPr>
          <p:spPr bwMode="auto">
            <a:xfrm>
              <a:off x="1600" y="160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9" name="Arc 91"/>
            <p:cNvSpPr>
              <a:spLocks noChangeAspect="1"/>
            </p:cNvSpPr>
            <p:nvPr>
              <p:custDataLst>
                <p:tags r:id="rId24"/>
              </p:custDataLst>
            </p:nvPr>
          </p:nvSpPr>
          <p:spPr bwMode="auto">
            <a:xfrm>
              <a:off x="1600" y="1600"/>
              <a:ext cx="160" cy="160"/>
            </a:xfrm>
            <a:prstGeom prst="arc">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66" name="McK Slide Elements" hidden="1"/>
          <p:cNvGrpSpPr>
            <a:grpSpLocks/>
          </p:cNvGrpSpPr>
          <p:nvPr/>
        </p:nvGrpSpPr>
        <p:grpSpPr bwMode="auto">
          <a:xfrm>
            <a:off x="174252" y="6280311"/>
            <a:ext cx="8795496" cy="368503"/>
            <a:chOff x="121488" y="6352634"/>
            <a:chExt cx="8794114" cy="368503"/>
          </a:xfrm>
        </p:grpSpPr>
        <p:sp>
          <p:nvSpPr>
            <p:cNvPr id="70" name="McK 4. Footnote"/>
            <p:cNvSpPr txBox="1">
              <a:spLocks noChangeArrowheads="1"/>
            </p:cNvSpPr>
            <p:nvPr/>
          </p:nvSpPr>
          <p:spPr bwMode="auto">
            <a:xfrm>
              <a:off x="121488" y="6352634"/>
              <a:ext cx="8794114"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71" name="McK 5. Source"/>
            <p:cNvSpPr>
              <a:spLocks noChangeArrowheads="1"/>
            </p:cNvSpPr>
            <p:nvPr/>
          </p:nvSpPr>
          <p:spPr bwMode="auto">
            <a:xfrm>
              <a:off x="121488" y="6567249"/>
              <a:ext cx="8794112"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marL="611095" indent="-611095" defTabSz="911020">
                <a:tabLst>
                  <a:tab pos="615844" algn="l"/>
                </a:tabLst>
              </a:pPr>
              <a:r>
                <a:rPr lang="en-US" sz="1000" dirty="0">
                  <a:solidFill>
                    <a:srgbClr val="003896"/>
                  </a:solidFill>
                  <a:latin typeface="Arial"/>
                </a:rPr>
                <a:t>SOURCE: Source</a:t>
              </a:r>
            </a:p>
          </p:txBody>
        </p:sp>
      </p:grpSp>
      <p:sp>
        <p:nvSpPr>
          <p:cNvPr id="72" name="Slide Number"/>
          <p:cNvSpPr txBox="1">
            <a:spLocks/>
          </p:cNvSpPr>
          <p:nvPr/>
        </p:nvSpPr>
        <p:spPr bwMode="auto">
          <a:xfrm>
            <a:off x="8812654" y="6647941"/>
            <a:ext cx="157094" cy="153888"/>
          </a:xfrm>
          <a:prstGeom prst="rect">
            <a:avLst/>
          </a:prstGeom>
        </p:spPr>
        <p:txBody>
          <a:bodyPr vert="horz" wrap="none" lIns="0" tIns="0" rIns="0" bIns="0" rtlCol="0" anchor="b" anchorCtr="0">
            <a:spAutoFit/>
          </a:bodyPr>
          <a:lstStyle>
            <a:defPPr>
              <a:defRPr lang="en-US"/>
            </a:defPPr>
            <a:lvl1pPr>
              <a:defRPr sz="1000" baseline="0">
                <a:latin typeface="+mn-lt"/>
              </a:defRPr>
            </a:lvl1pPr>
          </a:lstStyle>
          <a:p>
            <a:pPr algn="r"/>
            <a:fld id="{42C328C1-A84F-4A39-A664-DBA00541A8C6}" type="slidenum">
              <a:rPr lang="en-US" smtClean="0">
                <a:solidFill>
                  <a:srgbClr val="83725B"/>
                </a:solidFill>
              </a:rPr>
              <a:pPr algn="r"/>
              <a:t>‹#›</a:t>
            </a:fld>
            <a:endParaRPr lang="en-US" dirty="0">
              <a:solidFill>
                <a:srgbClr val="83725B"/>
              </a:solidFill>
            </a:endParaRPr>
          </a:p>
        </p:txBody>
      </p:sp>
      <p:sp>
        <p:nvSpPr>
          <p:cNvPr id="73" name="Footer Placeholder 2"/>
          <p:cNvSpPr txBox="1">
            <a:spLocks/>
          </p:cNvSpPr>
          <p:nvPr/>
        </p:nvSpPr>
        <p:spPr bwMode="auto">
          <a:xfrm>
            <a:off x="4102320" y="6647941"/>
            <a:ext cx="939360" cy="153888"/>
          </a:xfrm>
          <a:prstGeom prst="rect">
            <a:avLst/>
          </a:prstGeom>
        </p:spPr>
        <p:txBody>
          <a:bodyPr vert="horz" wrap="square" lIns="0" tIns="0" rIns="0" bIns="0" rtlCol="0" anchor="ctr">
            <a:spAutoFit/>
          </a:bodyPr>
          <a:lstStyle>
            <a:defPPr>
              <a:defRPr lang="en-US"/>
            </a:defPPr>
            <a:lvl1pPr algn="ctr" rtl="0" fontAlgn="base">
              <a:spcBef>
                <a:spcPct val="0"/>
              </a:spcBef>
              <a:spcAft>
                <a:spcPct val="0"/>
              </a:spcAft>
              <a:defRPr sz="1000" kern="1200">
                <a:solidFill>
                  <a:schemeClr val="tx2"/>
                </a:solidFill>
                <a:latin typeface="Arial" charset="0"/>
                <a:ea typeface="+mn-ea"/>
                <a:cs typeface="+mn-cs"/>
              </a:defRPr>
            </a:lvl1pPr>
            <a:lvl2pPr marL="455943" algn="l" rtl="0" fontAlgn="base">
              <a:spcBef>
                <a:spcPct val="0"/>
              </a:spcBef>
              <a:spcAft>
                <a:spcPct val="0"/>
              </a:spcAft>
              <a:defRPr sz="1600" kern="1200">
                <a:solidFill>
                  <a:schemeClr val="tx1"/>
                </a:solidFill>
                <a:latin typeface="Arial" charset="0"/>
                <a:ea typeface="+mn-ea"/>
                <a:cs typeface="+mn-cs"/>
              </a:defRPr>
            </a:lvl2pPr>
            <a:lvl3pPr marL="911894" algn="l" rtl="0" fontAlgn="base">
              <a:spcBef>
                <a:spcPct val="0"/>
              </a:spcBef>
              <a:spcAft>
                <a:spcPct val="0"/>
              </a:spcAft>
              <a:defRPr sz="1600" kern="1200">
                <a:solidFill>
                  <a:schemeClr val="tx1"/>
                </a:solidFill>
                <a:latin typeface="Arial" charset="0"/>
                <a:ea typeface="+mn-ea"/>
                <a:cs typeface="+mn-cs"/>
              </a:defRPr>
            </a:lvl3pPr>
            <a:lvl4pPr marL="1367837" algn="l" rtl="0" fontAlgn="base">
              <a:spcBef>
                <a:spcPct val="0"/>
              </a:spcBef>
              <a:spcAft>
                <a:spcPct val="0"/>
              </a:spcAft>
              <a:defRPr sz="1600" kern="1200">
                <a:solidFill>
                  <a:schemeClr val="tx1"/>
                </a:solidFill>
                <a:latin typeface="Arial" charset="0"/>
                <a:ea typeface="+mn-ea"/>
                <a:cs typeface="+mn-cs"/>
              </a:defRPr>
            </a:lvl4pPr>
            <a:lvl5pPr marL="1823785" algn="l" rtl="0" fontAlgn="base">
              <a:spcBef>
                <a:spcPct val="0"/>
              </a:spcBef>
              <a:spcAft>
                <a:spcPct val="0"/>
              </a:spcAft>
              <a:defRPr sz="1600" kern="1200">
                <a:solidFill>
                  <a:schemeClr val="tx1"/>
                </a:solidFill>
                <a:latin typeface="Arial" charset="0"/>
                <a:ea typeface="+mn-ea"/>
                <a:cs typeface="+mn-cs"/>
              </a:defRPr>
            </a:lvl5pPr>
            <a:lvl6pPr marL="2279731" algn="l" defTabSz="911894" rtl="0" eaLnBrk="1" latinLnBrk="0" hangingPunct="1">
              <a:defRPr sz="1600" kern="1200">
                <a:solidFill>
                  <a:schemeClr val="tx1"/>
                </a:solidFill>
                <a:latin typeface="Arial" charset="0"/>
                <a:ea typeface="+mn-ea"/>
                <a:cs typeface="+mn-cs"/>
              </a:defRPr>
            </a:lvl6pPr>
            <a:lvl7pPr marL="2735676" algn="l" defTabSz="911894" rtl="0" eaLnBrk="1" latinLnBrk="0" hangingPunct="1">
              <a:defRPr sz="1600" kern="1200">
                <a:solidFill>
                  <a:schemeClr val="tx1"/>
                </a:solidFill>
                <a:latin typeface="Arial" charset="0"/>
                <a:ea typeface="+mn-ea"/>
                <a:cs typeface="+mn-cs"/>
              </a:defRPr>
            </a:lvl7pPr>
            <a:lvl8pPr marL="3191623" algn="l" defTabSz="911894" rtl="0" eaLnBrk="1" latinLnBrk="0" hangingPunct="1">
              <a:defRPr sz="1600" kern="1200">
                <a:solidFill>
                  <a:schemeClr val="tx1"/>
                </a:solidFill>
                <a:latin typeface="Arial" charset="0"/>
                <a:ea typeface="+mn-ea"/>
                <a:cs typeface="+mn-cs"/>
              </a:defRPr>
            </a:lvl8pPr>
            <a:lvl9pPr marL="3647568" algn="l" defTabSz="911894" rtl="0" eaLnBrk="1" latinLnBrk="0" hangingPunct="1">
              <a:defRPr sz="1600" kern="1200">
                <a:solidFill>
                  <a:schemeClr val="tx1"/>
                </a:solidFill>
                <a:latin typeface="Arial" charset="0"/>
                <a:ea typeface="+mn-ea"/>
                <a:cs typeface="+mn-cs"/>
              </a:defRPr>
            </a:lvl9pPr>
          </a:lstStyle>
          <a:p>
            <a:r>
              <a:rPr lang="en-US" dirty="0">
                <a:solidFill>
                  <a:srgbClr val="83725B"/>
                </a:solidFill>
                <a:latin typeface="Arial"/>
              </a:rPr>
              <a:t>CONFIDENTIAL</a:t>
            </a:r>
          </a:p>
        </p:txBody>
      </p:sp>
      <p:grpSp>
        <p:nvGrpSpPr>
          <p:cNvPr id="3" name="LegendMoons" hidden="1"/>
          <p:cNvGrpSpPr/>
          <p:nvPr userDrawn="1"/>
        </p:nvGrpSpPr>
        <p:grpSpPr>
          <a:xfrm>
            <a:off x="8086793" y="1037381"/>
            <a:ext cx="830430" cy="1306516"/>
            <a:chOff x="8086793" y="1037381"/>
            <a:chExt cx="830430" cy="1306516"/>
          </a:xfrm>
        </p:grpSpPr>
        <p:grpSp>
          <p:nvGrpSpPr>
            <p:cNvPr id="47" name="MoonLegend2"/>
            <p:cNvGrpSpPr>
              <a:grpSpLocks noChangeAspect="1"/>
            </p:cNvGrpSpPr>
            <p:nvPr>
              <p:custDataLst>
                <p:tags r:id="rId8"/>
              </p:custDataLst>
            </p:nvPr>
          </p:nvGrpSpPr>
          <p:grpSpPr bwMode="auto">
            <a:xfrm>
              <a:off x="8086793" y="1311622"/>
              <a:ext cx="209550" cy="209551"/>
              <a:chOff x="1694" y="2044"/>
              <a:chExt cx="160" cy="160"/>
            </a:xfrm>
          </p:grpSpPr>
          <p:sp>
            <p:nvSpPr>
              <p:cNvPr id="62" name="Oval 41"/>
              <p:cNvSpPr>
                <a:spLocks noChangeAspect="1" noChangeArrowheads="1"/>
              </p:cNvSpPr>
              <p:nvPr>
                <p:custDataLst>
                  <p:tags r:id="rId21"/>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63" name="Arc 42"/>
              <p:cNvSpPr>
                <a:spLocks noChangeAspect="1"/>
              </p:cNvSpPr>
              <p:nvPr>
                <p:custDataLst>
                  <p:tags r:id="rId22"/>
                </p:custDataLst>
              </p:nvPr>
            </p:nvSpPr>
            <p:spPr bwMode="auto">
              <a:xfrm>
                <a:off x="1694" y="2044"/>
                <a:ext cx="160" cy="160"/>
              </a:xfrm>
              <a:prstGeom prst="arc">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grpSp>
          <p:nvGrpSpPr>
            <p:cNvPr id="48" name="MoonLegend4"/>
            <p:cNvGrpSpPr>
              <a:grpSpLocks noChangeAspect="1"/>
            </p:cNvGrpSpPr>
            <p:nvPr>
              <p:custDataLst>
                <p:tags r:id="rId9"/>
              </p:custDataLst>
            </p:nvPr>
          </p:nvGrpSpPr>
          <p:grpSpPr bwMode="auto">
            <a:xfrm>
              <a:off x="8086793" y="1860104"/>
              <a:ext cx="209550" cy="209551"/>
              <a:chOff x="4495" y="1198"/>
              <a:chExt cx="160" cy="160"/>
            </a:xfrm>
          </p:grpSpPr>
          <p:sp>
            <p:nvSpPr>
              <p:cNvPr id="60" name="Oval 47"/>
              <p:cNvSpPr>
                <a:spLocks noChangeAspect="1" noChangeArrowheads="1"/>
              </p:cNvSpPr>
              <p:nvPr>
                <p:custDataLst>
                  <p:tags r:id="rId19"/>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61" name="Arc 48"/>
              <p:cNvSpPr>
                <a:spLocks noChangeAspect="1"/>
              </p:cNvSpPr>
              <p:nvPr>
                <p:custDataLst>
                  <p:tags r:id="rId20"/>
                </p:custDataLst>
              </p:nvPr>
            </p:nvSpPr>
            <p:spPr bwMode="auto">
              <a:xfrm>
                <a:off x="4495" y="1198"/>
                <a:ext cx="160" cy="160"/>
              </a:xfrm>
              <a:prstGeom prst="arc">
                <a:avLst>
                  <a:gd name="adj1" fmla="val 16200000"/>
                  <a:gd name="adj2" fmla="val 108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sp>
          <p:nvSpPr>
            <p:cNvPr id="50" name="Legend1"/>
            <p:cNvSpPr>
              <a:spLocks noChangeArrowheads="1"/>
            </p:cNvSpPr>
            <p:nvPr/>
          </p:nvSpPr>
          <p:spPr bwMode="auto">
            <a:xfrm>
              <a:off x="8407468" y="1050081"/>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51" name="Legend2"/>
            <p:cNvSpPr>
              <a:spLocks noChangeArrowheads="1"/>
            </p:cNvSpPr>
            <p:nvPr/>
          </p:nvSpPr>
          <p:spPr bwMode="auto">
            <a:xfrm>
              <a:off x="8407468" y="1324719"/>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52" name="Legend3"/>
            <p:cNvSpPr>
              <a:spLocks noChangeArrowheads="1"/>
            </p:cNvSpPr>
            <p:nvPr/>
          </p:nvSpPr>
          <p:spPr bwMode="auto">
            <a:xfrm>
              <a:off x="8407468" y="159935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53" name="Legend4"/>
            <p:cNvSpPr>
              <a:spLocks noChangeArrowheads="1"/>
            </p:cNvSpPr>
            <p:nvPr/>
          </p:nvSpPr>
          <p:spPr bwMode="auto">
            <a:xfrm>
              <a:off x="8407468" y="1870821"/>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54" name="Legend5"/>
            <p:cNvSpPr>
              <a:spLocks noChangeArrowheads="1"/>
            </p:cNvSpPr>
            <p:nvPr/>
          </p:nvSpPr>
          <p:spPr bwMode="auto">
            <a:xfrm>
              <a:off x="8407468" y="2147046"/>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grpSp>
          <p:nvGrpSpPr>
            <p:cNvPr id="55" name="MoonLegend3"/>
            <p:cNvGrpSpPr>
              <a:grpSpLocks noChangeAspect="1"/>
            </p:cNvGrpSpPr>
            <p:nvPr>
              <p:custDataLst>
                <p:tags r:id="rId10"/>
              </p:custDataLst>
            </p:nvPr>
          </p:nvGrpSpPr>
          <p:grpSpPr bwMode="auto">
            <a:xfrm>
              <a:off x="8086793" y="1585863"/>
              <a:ext cx="209550" cy="209551"/>
              <a:chOff x="4495" y="1198"/>
              <a:chExt cx="160" cy="160"/>
            </a:xfrm>
          </p:grpSpPr>
          <p:sp>
            <p:nvSpPr>
              <p:cNvPr id="56" name="Oval 47"/>
              <p:cNvSpPr>
                <a:spLocks noChangeAspect="1" noChangeArrowheads="1"/>
              </p:cNvSpPr>
              <p:nvPr>
                <p:custDataLst>
                  <p:tags r:id="rId17"/>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57" name="Arc 48"/>
              <p:cNvSpPr>
                <a:spLocks noChangeAspect="1"/>
              </p:cNvSpPr>
              <p:nvPr>
                <p:custDataLst>
                  <p:tags r:id="rId18"/>
                </p:custDataLst>
              </p:nvPr>
            </p:nvSpPr>
            <p:spPr bwMode="auto">
              <a:xfrm>
                <a:off x="4495" y="1198"/>
                <a:ext cx="160" cy="160"/>
              </a:xfrm>
              <a:prstGeom prst="arc">
                <a:avLst>
                  <a:gd name="adj1" fmla="val 16200000"/>
                  <a:gd name="adj2" fmla="val 54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grpSp>
          <p:nvGrpSpPr>
            <p:cNvPr id="77" name="MoonLegend5"/>
            <p:cNvGrpSpPr>
              <a:grpSpLocks noChangeAspect="1"/>
            </p:cNvGrpSpPr>
            <p:nvPr userDrawn="1">
              <p:custDataLst>
                <p:tags r:id="rId11"/>
              </p:custDataLst>
            </p:nvPr>
          </p:nvGrpSpPr>
          <p:grpSpPr bwMode="auto">
            <a:xfrm>
              <a:off x="8086793" y="2134346"/>
              <a:ext cx="209550" cy="209551"/>
              <a:chOff x="4495" y="1198"/>
              <a:chExt cx="160" cy="160"/>
            </a:xfrm>
          </p:grpSpPr>
          <p:sp>
            <p:nvSpPr>
              <p:cNvPr id="78" name="Oval 47"/>
              <p:cNvSpPr>
                <a:spLocks noChangeAspect="1" noChangeArrowheads="1"/>
              </p:cNvSpPr>
              <p:nvPr>
                <p:custDataLst>
                  <p:tags r:id="rId15"/>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79" name="Arc 48"/>
              <p:cNvSpPr>
                <a:spLocks noChangeAspect="1"/>
              </p:cNvSpPr>
              <p:nvPr>
                <p:custDataLst>
                  <p:tags r:id="rId16"/>
                </p:custDataLst>
              </p:nvPr>
            </p:nvSpPr>
            <p:spPr bwMode="auto">
              <a:xfrm>
                <a:off x="4495" y="1198"/>
                <a:ext cx="160" cy="160"/>
              </a:xfrm>
              <a:prstGeom prst="arc">
                <a:avLst>
                  <a:gd name="adj1" fmla="val 16200000"/>
                  <a:gd name="adj2" fmla="val 162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grpSp>
          <p:nvGrpSpPr>
            <p:cNvPr id="80" name="MoonLegend1"/>
            <p:cNvGrpSpPr>
              <a:grpSpLocks noChangeAspect="1"/>
            </p:cNvGrpSpPr>
            <p:nvPr userDrawn="1">
              <p:custDataLst>
                <p:tags r:id="rId12"/>
              </p:custDataLst>
            </p:nvPr>
          </p:nvGrpSpPr>
          <p:grpSpPr bwMode="auto">
            <a:xfrm>
              <a:off x="8086793" y="1037381"/>
              <a:ext cx="209550" cy="209551"/>
              <a:chOff x="4495" y="1198"/>
              <a:chExt cx="160" cy="160"/>
            </a:xfrm>
          </p:grpSpPr>
          <p:sp>
            <p:nvSpPr>
              <p:cNvPr id="81" name="Oval 47"/>
              <p:cNvSpPr>
                <a:spLocks noChangeAspect="1" noChangeArrowheads="1"/>
              </p:cNvSpPr>
              <p:nvPr>
                <p:custDataLst>
                  <p:tags r:id="rId13"/>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82" name="Arc 48" hidden="1"/>
              <p:cNvSpPr>
                <a:spLocks noChangeAspect="1"/>
              </p:cNvSpPr>
              <p:nvPr>
                <p:custDataLst>
                  <p:tags r:id="rId14"/>
                </p:custDataLst>
              </p:nvPr>
            </p:nvSpPr>
            <p:spPr bwMode="auto">
              <a:xfrm>
                <a:off x="4495" y="1198"/>
                <a:ext cx="160" cy="160"/>
              </a:xfrm>
              <a:prstGeom prst="arc">
                <a:avLst>
                  <a:gd name="adj1" fmla="val 16200000"/>
                  <a:gd name="adj2" fmla="val 54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grpSp>
    </p:spTree>
    <p:extLst>
      <p:ext uri="{BB962C8B-B14F-4D97-AF65-F5344CB8AC3E}">
        <p14:creationId xmlns:p14="http://schemas.microsoft.com/office/powerpoint/2010/main" val="413264211"/>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Lst>
  <p:hf sldNum="0" hdr="0" ftr="0" dt="0"/>
  <p:txStyles>
    <p:titleStyle>
      <a:lvl1pPr algn="l" defTabSz="892894" rtl="0" eaLnBrk="1" fontAlgn="base" hangingPunct="1">
        <a:spcBef>
          <a:spcPct val="0"/>
        </a:spcBef>
        <a:spcAft>
          <a:spcPct val="0"/>
        </a:spcAft>
        <a:tabLst>
          <a:tab pos="269133" algn="l"/>
        </a:tabLst>
        <a:defRPr sz="2400" b="0" baseline="0">
          <a:solidFill>
            <a:schemeClr val="bg1"/>
          </a:solidFill>
          <a:latin typeface="+mj-lt"/>
          <a:ea typeface="Arial Unicode MS" pitchFamily="34" charset="-128"/>
          <a:cs typeface="Arial Unicode MS" pitchFamily="34" charset="-128"/>
        </a:defRPr>
      </a:lvl1pPr>
      <a:lvl2pPr algn="l" defTabSz="892894" rtl="0" eaLnBrk="1" fontAlgn="base" hangingPunct="1">
        <a:spcBef>
          <a:spcPct val="0"/>
        </a:spcBef>
        <a:spcAft>
          <a:spcPct val="0"/>
        </a:spcAft>
        <a:defRPr sz="1900" b="1">
          <a:solidFill>
            <a:schemeClr val="tx2"/>
          </a:solidFill>
          <a:latin typeface="Arial" charset="0"/>
        </a:defRPr>
      </a:lvl2pPr>
      <a:lvl3pPr algn="l" defTabSz="892894" rtl="0" eaLnBrk="1" fontAlgn="base" hangingPunct="1">
        <a:spcBef>
          <a:spcPct val="0"/>
        </a:spcBef>
        <a:spcAft>
          <a:spcPct val="0"/>
        </a:spcAft>
        <a:defRPr sz="1900" b="1">
          <a:solidFill>
            <a:schemeClr val="tx2"/>
          </a:solidFill>
          <a:latin typeface="Arial" charset="0"/>
        </a:defRPr>
      </a:lvl3pPr>
      <a:lvl4pPr algn="l" defTabSz="892894" rtl="0" eaLnBrk="1" fontAlgn="base" hangingPunct="1">
        <a:spcBef>
          <a:spcPct val="0"/>
        </a:spcBef>
        <a:spcAft>
          <a:spcPct val="0"/>
        </a:spcAft>
        <a:defRPr sz="1900" b="1">
          <a:solidFill>
            <a:schemeClr val="tx2"/>
          </a:solidFill>
          <a:latin typeface="Arial" charset="0"/>
        </a:defRPr>
      </a:lvl4pPr>
      <a:lvl5pPr algn="l" defTabSz="892894" rtl="0" eaLnBrk="1" fontAlgn="base" hangingPunct="1">
        <a:spcBef>
          <a:spcPct val="0"/>
        </a:spcBef>
        <a:spcAft>
          <a:spcPct val="0"/>
        </a:spcAft>
        <a:defRPr sz="1900" b="1">
          <a:solidFill>
            <a:schemeClr val="tx2"/>
          </a:solidFill>
          <a:latin typeface="Arial" charset="0"/>
        </a:defRPr>
      </a:lvl5pPr>
      <a:lvl6pPr marL="455943" algn="l" defTabSz="892894" rtl="0" eaLnBrk="1" fontAlgn="base" hangingPunct="1">
        <a:spcBef>
          <a:spcPct val="0"/>
        </a:spcBef>
        <a:spcAft>
          <a:spcPct val="0"/>
        </a:spcAft>
        <a:defRPr sz="1900" b="1">
          <a:solidFill>
            <a:schemeClr val="tx2"/>
          </a:solidFill>
          <a:latin typeface="Arial" charset="0"/>
        </a:defRPr>
      </a:lvl6pPr>
      <a:lvl7pPr marL="911894" algn="l" defTabSz="892894" rtl="0" eaLnBrk="1" fontAlgn="base" hangingPunct="1">
        <a:spcBef>
          <a:spcPct val="0"/>
        </a:spcBef>
        <a:spcAft>
          <a:spcPct val="0"/>
        </a:spcAft>
        <a:defRPr sz="1900" b="1">
          <a:solidFill>
            <a:schemeClr val="tx2"/>
          </a:solidFill>
          <a:latin typeface="Arial" charset="0"/>
        </a:defRPr>
      </a:lvl7pPr>
      <a:lvl8pPr marL="1367837" algn="l" defTabSz="892894" rtl="0" eaLnBrk="1" fontAlgn="base" hangingPunct="1">
        <a:spcBef>
          <a:spcPct val="0"/>
        </a:spcBef>
        <a:spcAft>
          <a:spcPct val="0"/>
        </a:spcAft>
        <a:defRPr sz="1900" b="1">
          <a:solidFill>
            <a:schemeClr val="tx2"/>
          </a:solidFill>
          <a:latin typeface="Arial" charset="0"/>
        </a:defRPr>
      </a:lvl8pPr>
      <a:lvl9pPr marL="1823785" algn="l" defTabSz="892894" rtl="0" eaLnBrk="1" fontAlgn="base" hangingPunct="1">
        <a:spcBef>
          <a:spcPct val="0"/>
        </a:spcBef>
        <a:spcAft>
          <a:spcPct val="0"/>
        </a:spcAft>
        <a:defRPr sz="1900" b="1">
          <a:solidFill>
            <a:schemeClr val="tx2"/>
          </a:solidFill>
          <a:latin typeface="Arial" charset="0"/>
        </a:defRPr>
      </a:lvl9pPr>
    </p:titleStyle>
    <p:bodyStyle>
      <a:lvl1pPr marL="0" indent="0" algn="l" defTabSz="892894" rtl="0" eaLnBrk="1" fontAlgn="base" hangingPunct="1">
        <a:spcBef>
          <a:spcPct val="0"/>
        </a:spcBef>
        <a:spcAft>
          <a:spcPct val="0"/>
        </a:spcAft>
        <a:buClr>
          <a:schemeClr val="tx2"/>
        </a:buClr>
        <a:defRPr sz="1600" baseline="0">
          <a:solidFill>
            <a:schemeClr val="tx1"/>
          </a:solidFill>
          <a:latin typeface="+mn-lt"/>
          <a:ea typeface="Arial Unicode MS" pitchFamily="34" charset="-128"/>
          <a:cs typeface="Arial Unicode MS" pitchFamily="34" charset="-128"/>
        </a:defRPr>
      </a:lvl1pPr>
      <a:lvl2pPr marL="193143" indent="-191559" algn="l" defTabSz="892894" rtl="0" eaLnBrk="1" fontAlgn="base" hangingPunct="1">
        <a:spcBef>
          <a:spcPct val="0"/>
        </a:spcBef>
        <a:spcAft>
          <a:spcPct val="0"/>
        </a:spcAft>
        <a:buClr>
          <a:schemeClr val="tx2"/>
        </a:buClr>
        <a:buSzPct val="125000"/>
        <a:buFont typeface="Arial" pitchFamily="34" charset="0"/>
        <a:buChar char="•"/>
        <a:defRPr sz="1600" baseline="0">
          <a:solidFill>
            <a:schemeClr val="tx1"/>
          </a:solidFill>
          <a:latin typeface="+mn-lt"/>
          <a:ea typeface="Arial Unicode MS" pitchFamily="34" charset="-128"/>
          <a:cs typeface="Arial Unicode MS" pitchFamily="34" charset="-128"/>
        </a:defRPr>
      </a:lvl2pPr>
      <a:lvl3pPr marL="455943" indent="-261224" algn="l" defTabSz="892894" rtl="0" eaLnBrk="1" fontAlgn="base" hangingPunct="1">
        <a:spcBef>
          <a:spcPct val="0"/>
        </a:spcBef>
        <a:spcAft>
          <a:spcPct val="0"/>
        </a:spcAft>
        <a:buClr>
          <a:schemeClr val="tx2"/>
        </a:buClr>
        <a:buSzPct val="120000"/>
        <a:buFont typeface="Arial" charset="0"/>
        <a:buChar char="–"/>
        <a:defRPr sz="1600" baseline="0">
          <a:solidFill>
            <a:schemeClr val="tx1"/>
          </a:solidFill>
          <a:latin typeface="+mn-lt"/>
          <a:ea typeface="Arial Unicode MS" pitchFamily="34" charset="-128"/>
          <a:cs typeface="Arial Unicode MS" pitchFamily="34" charset="-128"/>
        </a:defRPr>
      </a:lvl3pPr>
      <a:lvl4pPr marL="612682" indent="-155153" algn="l" defTabSz="892894" rtl="0" eaLnBrk="1" fontAlgn="base" hangingPunct="1">
        <a:spcBef>
          <a:spcPct val="0"/>
        </a:spcBef>
        <a:spcAft>
          <a:spcPct val="0"/>
        </a:spcAft>
        <a:buClr>
          <a:schemeClr val="tx2"/>
        </a:buClr>
        <a:buSzPct val="100000"/>
        <a:buFont typeface="Arial" pitchFamily="34" charset="0"/>
        <a:buChar char="•"/>
        <a:defRPr sz="1600" baseline="0">
          <a:solidFill>
            <a:schemeClr val="tx1"/>
          </a:solidFill>
          <a:latin typeface="+mn-lt"/>
          <a:ea typeface="Arial Unicode MS" pitchFamily="34" charset="-128"/>
          <a:cs typeface="Arial Unicode MS" pitchFamily="34" charset="-128"/>
        </a:defRPr>
      </a:lvl4pPr>
      <a:lvl5pPr marL="747750" indent="-129818" algn="l" defTabSz="892894"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ea typeface="Arial Unicode MS" pitchFamily="34" charset="-128"/>
          <a:cs typeface="Arial Unicode MS" pitchFamily="34" charset="-128"/>
        </a:defRPr>
      </a:lvl5pPr>
      <a:lvl6pPr marL="747750" indent="-129818" algn="l" defTabSz="892894"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47750" indent="-129818" algn="l" defTabSz="892894"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47750" indent="-129818" algn="l" defTabSz="892894"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47750" indent="-129818" algn="l" defTabSz="892894"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11894" rtl="0" eaLnBrk="1" latinLnBrk="0" hangingPunct="1">
        <a:defRPr sz="1800" kern="1200">
          <a:solidFill>
            <a:schemeClr val="tx1"/>
          </a:solidFill>
          <a:latin typeface="+mn-lt"/>
          <a:ea typeface="+mn-ea"/>
          <a:cs typeface="+mn-cs"/>
        </a:defRPr>
      </a:lvl1pPr>
      <a:lvl2pPr marL="455943" algn="l" defTabSz="911894" rtl="0" eaLnBrk="1" latinLnBrk="0" hangingPunct="1">
        <a:defRPr sz="1800" kern="1200">
          <a:solidFill>
            <a:schemeClr val="tx1"/>
          </a:solidFill>
          <a:latin typeface="+mn-lt"/>
          <a:ea typeface="+mn-ea"/>
          <a:cs typeface="+mn-cs"/>
        </a:defRPr>
      </a:lvl2pPr>
      <a:lvl3pPr marL="911894" algn="l" defTabSz="911894" rtl="0" eaLnBrk="1" latinLnBrk="0" hangingPunct="1">
        <a:defRPr sz="1800" kern="1200">
          <a:solidFill>
            <a:schemeClr val="tx1"/>
          </a:solidFill>
          <a:latin typeface="+mn-lt"/>
          <a:ea typeface="+mn-ea"/>
          <a:cs typeface="+mn-cs"/>
        </a:defRPr>
      </a:lvl3pPr>
      <a:lvl4pPr marL="1367837" algn="l" defTabSz="911894" rtl="0" eaLnBrk="1" latinLnBrk="0" hangingPunct="1">
        <a:defRPr sz="1800" kern="1200">
          <a:solidFill>
            <a:schemeClr val="tx1"/>
          </a:solidFill>
          <a:latin typeface="+mn-lt"/>
          <a:ea typeface="+mn-ea"/>
          <a:cs typeface="+mn-cs"/>
        </a:defRPr>
      </a:lvl4pPr>
      <a:lvl5pPr marL="1823785" algn="l" defTabSz="911894" rtl="0" eaLnBrk="1" latinLnBrk="0" hangingPunct="1">
        <a:defRPr sz="1800" kern="1200">
          <a:solidFill>
            <a:schemeClr val="tx1"/>
          </a:solidFill>
          <a:latin typeface="+mn-lt"/>
          <a:ea typeface="+mn-ea"/>
          <a:cs typeface="+mn-cs"/>
        </a:defRPr>
      </a:lvl5pPr>
      <a:lvl6pPr marL="2279731" algn="l" defTabSz="911894" rtl="0" eaLnBrk="1" latinLnBrk="0" hangingPunct="1">
        <a:defRPr sz="1800" kern="1200">
          <a:solidFill>
            <a:schemeClr val="tx1"/>
          </a:solidFill>
          <a:latin typeface="+mn-lt"/>
          <a:ea typeface="+mn-ea"/>
          <a:cs typeface="+mn-cs"/>
        </a:defRPr>
      </a:lvl6pPr>
      <a:lvl7pPr marL="2735676" algn="l" defTabSz="911894" rtl="0" eaLnBrk="1" latinLnBrk="0" hangingPunct="1">
        <a:defRPr sz="1800" kern="1200">
          <a:solidFill>
            <a:schemeClr val="tx1"/>
          </a:solidFill>
          <a:latin typeface="+mn-lt"/>
          <a:ea typeface="+mn-ea"/>
          <a:cs typeface="+mn-cs"/>
        </a:defRPr>
      </a:lvl7pPr>
      <a:lvl8pPr marL="3191623" algn="l" defTabSz="911894" rtl="0" eaLnBrk="1" latinLnBrk="0" hangingPunct="1">
        <a:defRPr sz="1800" kern="1200">
          <a:solidFill>
            <a:schemeClr val="tx1"/>
          </a:solidFill>
          <a:latin typeface="+mn-lt"/>
          <a:ea typeface="+mn-ea"/>
          <a:cs typeface="+mn-cs"/>
        </a:defRPr>
      </a:lvl8pPr>
      <a:lvl9pPr marL="3647568" algn="l" defTabSz="911894"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6"/>
            </p:custDataLst>
            <p:extLst>
              <p:ext uri="{D42A27DB-BD31-4B8C-83A1-F6EECF244321}">
                <p14:modId xmlns:p14="http://schemas.microsoft.com/office/powerpoint/2010/main" val="634451207"/>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54941" name="think-cell Slide" r:id="rId25" imgW="270" imgH="270" progId="TCLayout.ActiveDocument.1">
                  <p:embed/>
                </p:oleObj>
              </mc:Choice>
              <mc:Fallback>
                <p:oleObj name="think-cell Slide" r:id="rId25" imgW="270" imgH="270" progId="TCLayout.ActiveDocument.1">
                  <p:embed/>
                  <p:pic>
                    <p:nvPicPr>
                      <p:cNvPr id="0" name=""/>
                      <p:cNvPicPr/>
                      <p:nvPr/>
                    </p:nvPicPr>
                    <p:blipFill>
                      <a:blip r:embed="rId26"/>
                      <a:stretch>
                        <a:fillRect/>
                      </a:stretch>
                    </p:blipFill>
                    <p:spPr>
                      <a:xfrm>
                        <a:off x="0" y="0"/>
                        <a:ext cx="161984" cy="161974"/>
                      </a:xfrm>
                      <a:prstGeom prst="rect">
                        <a:avLst/>
                      </a:prstGeom>
                    </p:spPr>
                  </p:pic>
                </p:oleObj>
              </mc:Fallback>
            </mc:AlternateContent>
          </a:graphicData>
        </a:graphic>
      </p:graphicFrame>
      <p:grpSp>
        <p:nvGrpSpPr>
          <p:cNvPr id="74" name="Group 73"/>
          <p:cNvGrpSpPr/>
          <p:nvPr userDrawn="1"/>
        </p:nvGrpSpPr>
        <p:grpSpPr>
          <a:xfrm>
            <a:off x="0" y="0"/>
            <a:ext cx="9144000" cy="974725"/>
            <a:chOff x="0" y="0"/>
            <a:chExt cx="9144000" cy="1001483"/>
          </a:xfrm>
        </p:grpSpPr>
        <p:pic>
          <p:nvPicPr>
            <p:cNvPr id="75" name="Picture 104"/>
            <p:cNvPicPr>
              <a:picLocks noChangeAspect="1" noChangeArrowheads="1"/>
            </p:cNvPicPr>
            <p:nvPr/>
          </p:nvPicPr>
          <p:blipFill rotWithShape="1">
            <a:blip r:embed="rId27">
              <a:extLst>
                <a:ext uri="{28A0092B-C50C-407E-A947-70E740481C1C}">
                  <a14:useLocalDpi xmlns:a14="http://schemas.microsoft.com/office/drawing/2010/main" val="0"/>
                </a:ext>
              </a:extLst>
            </a:blip>
            <a:srcRect r="4068"/>
            <a:stretch/>
          </p:blipFill>
          <p:spPr bwMode="ltGray">
            <a:xfrm>
              <a:off x="0" y="0"/>
              <a:ext cx="9144000"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6" name="Rectangle 75"/>
            <p:cNvSpPr/>
            <p:nvPr/>
          </p:nvSpPr>
          <p:spPr>
            <a:xfrm>
              <a:off x="0" y="922471"/>
              <a:ext cx="9144000" cy="79012"/>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3896"/>
                </a:solidFill>
              </a:endParaRPr>
            </a:p>
          </p:txBody>
        </p:sp>
      </p:grpSp>
      <p:sp>
        <p:nvSpPr>
          <p:cNvPr id="1036" name="Rectangle 286"/>
          <p:cNvSpPr>
            <a:spLocks noGrp="1" noChangeArrowheads="1"/>
          </p:cNvSpPr>
          <p:nvPr>
            <p:ph type="body" idx="1"/>
          </p:nvPr>
        </p:nvSpPr>
        <p:spPr bwMode="auto">
          <a:xfrm>
            <a:off x="2377116" y="2581480"/>
            <a:ext cx="4389768" cy="123110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McK 3. Unit of measure" hidden="1"/>
          <p:cNvSpPr txBox="1">
            <a:spLocks noChangeArrowheads="1"/>
          </p:cNvSpPr>
          <p:nvPr/>
        </p:nvSpPr>
        <p:spPr bwMode="auto">
          <a:xfrm>
            <a:off x="174252" y="986832"/>
            <a:ext cx="8795497" cy="254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5" name="ACET" hidden="1"/>
          <p:cNvGrpSpPr>
            <a:grpSpLocks/>
          </p:cNvGrpSpPr>
          <p:nvPr/>
        </p:nvGrpSpPr>
        <p:grpSpPr bwMode="auto">
          <a:xfrm>
            <a:off x="2377116" y="1990667"/>
            <a:ext cx="4389768" cy="510220"/>
            <a:chOff x="915" y="715"/>
            <a:chExt cx="2686" cy="315"/>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5"/>
              <a:ext cx="2686" cy="315"/>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sp>
        <p:nvSpPr>
          <p:cNvPr id="19" name="Title Placeholder 2"/>
          <p:cNvSpPr>
            <a:spLocks noGrp="1" noChangeArrowheads="1"/>
          </p:cNvSpPr>
          <p:nvPr>
            <p:ph type="title"/>
          </p:nvPr>
        </p:nvSpPr>
        <p:spPr bwMode="auto">
          <a:xfrm>
            <a:off x="174252" y="475541"/>
            <a:ext cx="87954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lvl="0"/>
            <a:r>
              <a:rPr lang="en-US" noProof="0"/>
              <a:t>Click to edit Master title style</a:t>
            </a:r>
            <a:endParaRPr lang="en-US" noProof="0" dirty="0"/>
          </a:p>
        </p:txBody>
      </p:sp>
      <p:grpSp>
        <p:nvGrpSpPr>
          <p:cNvPr id="25" name="LegendBoxes" hidden="1"/>
          <p:cNvGrpSpPr>
            <a:grpSpLocks/>
          </p:cNvGrpSpPr>
          <p:nvPr/>
        </p:nvGrpSpPr>
        <p:grpSpPr bwMode="auto">
          <a:xfrm>
            <a:off x="8153638" y="1037381"/>
            <a:ext cx="763588" cy="996951"/>
            <a:chOff x="4936" y="176"/>
            <a:chExt cx="481" cy="628"/>
          </a:xfrm>
        </p:grpSpPr>
        <p:sp>
          <p:nvSpPr>
            <p:cNvPr id="26"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27"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28"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29"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30"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31"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32"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33"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grpSp>
        <p:nvGrpSpPr>
          <p:cNvPr id="34" name="LegendLines" hidden="1"/>
          <p:cNvGrpSpPr>
            <a:grpSpLocks/>
          </p:cNvGrpSpPr>
          <p:nvPr/>
        </p:nvGrpSpPr>
        <p:grpSpPr bwMode="auto">
          <a:xfrm>
            <a:off x="7845674" y="1037382"/>
            <a:ext cx="1071563" cy="730250"/>
            <a:chOff x="4750" y="176"/>
            <a:chExt cx="675" cy="460"/>
          </a:xfrm>
        </p:grpSpPr>
        <p:sp>
          <p:nvSpPr>
            <p:cNvPr id="35"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dirty="0">
                <a:solidFill>
                  <a:srgbClr val="003896"/>
                </a:solidFill>
                <a:latin typeface="Arial"/>
              </a:endParaRPr>
            </a:p>
          </p:txBody>
        </p:sp>
        <p:sp>
          <p:nvSpPr>
            <p:cNvPr id="36"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dirty="0">
                <a:solidFill>
                  <a:srgbClr val="003896"/>
                </a:solidFill>
                <a:latin typeface="Arial"/>
              </a:endParaRPr>
            </a:p>
          </p:txBody>
        </p:sp>
        <p:sp>
          <p:nvSpPr>
            <p:cNvPr id="37"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dirty="0">
                <a:solidFill>
                  <a:srgbClr val="003896"/>
                </a:solidFill>
                <a:latin typeface="Arial"/>
              </a:endParaRPr>
            </a:p>
          </p:txBody>
        </p:sp>
        <p:sp>
          <p:nvSpPr>
            <p:cNvPr id="38"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39"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40"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grpSp>
      <p:grpSp>
        <p:nvGrpSpPr>
          <p:cNvPr id="41" name="McKSticker" hidden="1"/>
          <p:cNvGrpSpPr/>
          <p:nvPr/>
        </p:nvGrpSpPr>
        <p:grpSpPr bwMode="auto">
          <a:xfrm>
            <a:off x="7850342" y="1037381"/>
            <a:ext cx="1066895" cy="212366"/>
            <a:chOff x="7673880" y="285750"/>
            <a:chExt cx="1066895" cy="212366"/>
          </a:xfrm>
        </p:grpSpPr>
        <p:sp>
          <p:nvSpPr>
            <p:cNvPr id="42" name="StickerRectangle"/>
            <p:cNvSpPr>
              <a:spLocks noChangeArrowheads="1"/>
            </p:cNvSpPr>
            <p:nvPr/>
          </p:nvSpPr>
          <p:spPr bwMode="auto">
            <a:xfrm>
              <a:off x="7673880" y="285750"/>
              <a:ext cx="1066895"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2894">
                <a:buClr>
                  <a:srgbClr val="83725B"/>
                </a:buClr>
              </a:pPr>
              <a:r>
                <a:rPr lang="en-US" sz="1200" dirty="0">
                  <a:solidFill>
                    <a:srgbClr val="808080"/>
                  </a:solidFill>
                  <a:latin typeface="Arial"/>
                </a:rPr>
                <a:t>PRELIMINARY</a:t>
              </a:r>
            </a:p>
          </p:txBody>
        </p:sp>
        <p:cxnSp>
          <p:nvCxnSpPr>
            <p:cNvPr id="43" name="AutoShape 31"/>
            <p:cNvCxnSpPr>
              <a:cxnSpLocks noChangeShapeType="1"/>
              <a:stCxn id="42" idx="2"/>
              <a:endCxn id="42" idx="4"/>
            </p:cNvCxnSpPr>
            <p:nvPr/>
          </p:nvCxnSpPr>
          <p:spPr bwMode="auto">
            <a:xfrm>
              <a:off x="7673880"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4" name="AutoShape 32"/>
            <p:cNvCxnSpPr>
              <a:cxnSpLocks noChangeShapeType="1"/>
              <a:stCxn id="42" idx="4"/>
              <a:endCxn id="42" idx="6"/>
            </p:cNvCxnSpPr>
            <p:nvPr/>
          </p:nvCxnSpPr>
          <p:spPr bwMode="auto">
            <a:xfrm>
              <a:off x="7673880" y="498116"/>
              <a:ext cx="1066895"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67" name="McK Moon" hidden="1"/>
          <p:cNvGrpSpPr>
            <a:grpSpLocks noChangeAspect="1"/>
          </p:cNvGrpSpPr>
          <p:nvPr>
            <p:custDataLst>
              <p:tags r:id="rId7"/>
            </p:custDataLst>
          </p:nvPr>
        </p:nvGrpSpPr>
        <p:grpSpPr bwMode="auto">
          <a:xfrm>
            <a:off x="8086793" y="2508240"/>
            <a:ext cx="254000" cy="254000"/>
            <a:chOff x="1600" y="1600"/>
            <a:chExt cx="160" cy="160"/>
          </a:xfrm>
        </p:grpSpPr>
        <p:sp>
          <p:nvSpPr>
            <p:cNvPr id="68" name="Oval 90"/>
            <p:cNvSpPr>
              <a:spLocks noChangeAspect="1" noChangeArrowheads="1"/>
            </p:cNvSpPr>
            <p:nvPr>
              <p:custDataLst>
                <p:tags r:id="rId23"/>
              </p:custDataLst>
            </p:nvPr>
          </p:nvSpPr>
          <p:spPr bwMode="auto">
            <a:xfrm>
              <a:off x="1600" y="160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sp>
          <p:nvSpPr>
            <p:cNvPr id="69" name="Arc 91"/>
            <p:cNvSpPr>
              <a:spLocks noChangeAspect="1"/>
            </p:cNvSpPr>
            <p:nvPr>
              <p:custDataLst>
                <p:tags r:id="rId24"/>
              </p:custDataLst>
            </p:nvPr>
          </p:nvSpPr>
          <p:spPr bwMode="auto">
            <a:xfrm>
              <a:off x="1600" y="1600"/>
              <a:ext cx="160" cy="160"/>
            </a:xfrm>
            <a:prstGeom prst="arc">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endParaRPr>
            </a:p>
          </p:txBody>
        </p:sp>
      </p:grpSp>
      <p:grpSp>
        <p:nvGrpSpPr>
          <p:cNvPr id="66" name="McK Slide Elements" hidden="1"/>
          <p:cNvGrpSpPr>
            <a:grpSpLocks/>
          </p:cNvGrpSpPr>
          <p:nvPr/>
        </p:nvGrpSpPr>
        <p:grpSpPr bwMode="auto">
          <a:xfrm>
            <a:off x="174252" y="6280311"/>
            <a:ext cx="8795496" cy="368503"/>
            <a:chOff x="121488" y="6352634"/>
            <a:chExt cx="8794114" cy="368503"/>
          </a:xfrm>
        </p:grpSpPr>
        <p:sp>
          <p:nvSpPr>
            <p:cNvPr id="70" name="McK 4. Footnote"/>
            <p:cNvSpPr txBox="1">
              <a:spLocks noChangeArrowheads="1"/>
            </p:cNvSpPr>
            <p:nvPr/>
          </p:nvSpPr>
          <p:spPr bwMode="auto">
            <a:xfrm>
              <a:off x="121488" y="6352634"/>
              <a:ext cx="8794114"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71" name="McK 5. Source"/>
            <p:cNvSpPr>
              <a:spLocks noChangeArrowheads="1"/>
            </p:cNvSpPr>
            <p:nvPr/>
          </p:nvSpPr>
          <p:spPr bwMode="auto">
            <a:xfrm>
              <a:off x="121488" y="6567249"/>
              <a:ext cx="8794112"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marL="611095" indent="-611095" defTabSz="911020">
                <a:tabLst>
                  <a:tab pos="615844" algn="l"/>
                </a:tabLst>
              </a:pPr>
              <a:r>
                <a:rPr lang="en-US" sz="1000" dirty="0">
                  <a:solidFill>
                    <a:srgbClr val="003896"/>
                  </a:solidFill>
                  <a:latin typeface="Arial"/>
                </a:rPr>
                <a:t>SOURCE: Source</a:t>
              </a:r>
            </a:p>
          </p:txBody>
        </p:sp>
      </p:grpSp>
      <p:sp>
        <p:nvSpPr>
          <p:cNvPr id="72" name="Slide Number"/>
          <p:cNvSpPr txBox="1">
            <a:spLocks/>
          </p:cNvSpPr>
          <p:nvPr/>
        </p:nvSpPr>
        <p:spPr bwMode="auto">
          <a:xfrm>
            <a:off x="8812654" y="6647941"/>
            <a:ext cx="157094" cy="153888"/>
          </a:xfrm>
          <a:prstGeom prst="rect">
            <a:avLst/>
          </a:prstGeom>
        </p:spPr>
        <p:txBody>
          <a:bodyPr vert="horz" wrap="none" lIns="0" tIns="0" rIns="0" bIns="0" rtlCol="0" anchor="b" anchorCtr="0">
            <a:spAutoFit/>
          </a:bodyPr>
          <a:lstStyle>
            <a:defPPr>
              <a:defRPr lang="en-US"/>
            </a:defPPr>
            <a:lvl1pPr>
              <a:defRPr sz="1000" baseline="0">
                <a:latin typeface="+mn-lt"/>
              </a:defRPr>
            </a:lvl1pPr>
          </a:lstStyle>
          <a:p>
            <a:pPr algn="r"/>
            <a:fld id="{42C328C1-A84F-4A39-A664-DBA00541A8C6}" type="slidenum">
              <a:rPr lang="en-US" smtClean="0">
                <a:solidFill>
                  <a:srgbClr val="83725B"/>
                </a:solidFill>
              </a:rPr>
              <a:pPr algn="r"/>
              <a:t>‹#›</a:t>
            </a:fld>
            <a:endParaRPr lang="en-US" dirty="0">
              <a:solidFill>
                <a:srgbClr val="83725B"/>
              </a:solidFill>
            </a:endParaRPr>
          </a:p>
        </p:txBody>
      </p:sp>
      <p:sp>
        <p:nvSpPr>
          <p:cNvPr id="73" name="Footer Placeholder 2"/>
          <p:cNvSpPr txBox="1">
            <a:spLocks/>
          </p:cNvSpPr>
          <p:nvPr/>
        </p:nvSpPr>
        <p:spPr bwMode="auto">
          <a:xfrm>
            <a:off x="4102320" y="6647941"/>
            <a:ext cx="939360" cy="153888"/>
          </a:xfrm>
          <a:prstGeom prst="rect">
            <a:avLst/>
          </a:prstGeom>
        </p:spPr>
        <p:txBody>
          <a:bodyPr vert="horz" wrap="square" lIns="0" tIns="0" rIns="0" bIns="0" rtlCol="0" anchor="ctr">
            <a:spAutoFit/>
          </a:bodyPr>
          <a:lstStyle>
            <a:defPPr>
              <a:defRPr lang="en-US"/>
            </a:defPPr>
            <a:lvl1pPr algn="ctr" rtl="0" fontAlgn="base">
              <a:spcBef>
                <a:spcPct val="0"/>
              </a:spcBef>
              <a:spcAft>
                <a:spcPct val="0"/>
              </a:spcAft>
              <a:defRPr sz="1000" kern="1200">
                <a:solidFill>
                  <a:schemeClr val="tx2"/>
                </a:solidFill>
                <a:latin typeface="Arial" charset="0"/>
                <a:ea typeface="+mn-ea"/>
                <a:cs typeface="+mn-cs"/>
              </a:defRPr>
            </a:lvl1pPr>
            <a:lvl2pPr marL="455943" algn="l" rtl="0" fontAlgn="base">
              <a:spcBef>
                <a:spcPct val="0"/>
              </a:spcBef>
              <a:spcAft>
                <a:spcPct val="0"/>
              </a:spcAft>
              <a:defRPr sz="1600" kern="1200">
                <a:solidFill>
                  <a:schemeClr val="tx1"/>
                </a:solidFill>
                <a:latin typeface="Arial" charset="0"/>
                <a:ea typeface="+mn-ea"/>
                <a:cs typeface="+mn-cs"/>
              </a:defRPr>
            </a:lvl2pPr>
            <a:lvl3pPr marL="911894" algn="l" rtl="0" fontAlgn="base">
              <a:spcBef>
                <a:spcPct val="0"/>
              </a:spcBef>
              <a:spcAft>
                <a:spcPct val="0"/>
              </a:spcAft>
              <a:defRPr sz="1600" kern="1200">
                <a:solidFill>
                  <a:schemeClr val="tx1"/>
                </a:solidFill>
                <a:latin typeface="Arial" charset="0"/>
                <a:ea typeface="+mn-ea"/>
                <a:cs typeface="+mn-cs"/>
              </a:defRPr>
            </a:lvl3pPr>
            <a:lvl4pPr marL="1367837" algn="l" rtl="0" fontAlgn="base">
              <a:spcBef>
                <a:spcPct val="0"/>
              </a:spcBef>
              <a:spcAft>
                <a:spcPct val="0"/>
              </a:spcAft>
              <a:defRPr sz="1600" kern="1200">
                <a:solidFill>
                  <a:schemeClr val="tx1"/>
                </a:solidFill>
                <a:latin typeface="Arial" charset="0"/>
                <a:ea typeface="+mn-ea"/>
                <a:cs typeface="+mn-cs"/>
              </a:defRPr>
            </a:lvl4pPr>
            <a:lvl5pPr marL="1823785" algn="l" rtl="0" fontAlgn="base">
              <a:spcBef>
                <a:spcPct val="0"/>
              </a:spcBef>
              <a:spcAft>
                <a:spcPct val="0"/>
              </a:spcAft>
              <a:defRPr sz="1600" kern="1200">
                <a:solidFill>
                  <a:schemeClr val="tx1"/>
                </a:solidFill>
                <a:latin typeface="Arial" charset="0"/>
                <a:ea typeface="+mn-ea"/>
                <a:cs typeface="+mn-cs"/>
              </a:defRPr>
            </a:lvl5pPr>
            <a:lvl6pPr marL="2279731" algn="l" defTabSz="911894" rtl="0" eaLnBrk="1" latinLnBrk="0" hangingPunct="1">
              <a:defRPr sz="1600" kern="1200">
                <a:solidFill>
                  <a:schemeClr val="tx1"/>
                </a:solidFill>
                <a:latin typeface="Arial" charset="0"/>
                <a:ea typeface="+mn-ea"/>
                <a:cs typeface="+mn-cs"/>
              </a:defRPr>
            </a:lvl6pPr>
            <a:lvl7pPr marL="2735676" algn="l" defTabSz="911894" rtl="0" eaLnBrk="1" latinLnBrk="0" hangingPunct="1">
              <a:defRPr sz="1600" kern="1200">
                <a:solidFill>
                  <a:schemeClr val="tx1"/>
                </a:solidFill>
                <a:latin typeface="Arial" charset="0"/>
                <a:ea typeface="+mn-ea"/>
                <a:cs typeface="+mn-cs"/>
              </a:defRPr>
            </a:lvl7pPr>
            <a:lvl8pPr marL="3191623" algn="l" defTabSz="911894" rtl="0" eaLnBrk="1" latinLnBrk="0" hangingPunct="1">
              <a:defRPr sz="1600" kern="1200">
                <a:solidFill>
                  <a:schemeClr val="tx1"/>
                </a:solidFill>
                <a:latin typeface="Arial" charset="0"/>
                <a:ea typeface="+mn-ea"/>
                <a:cs typeface="+mn-cs"/>
              </a:defRPr>
            </a:lvl8pPr>
            <a:lvl9pPr marL="3647568" algn="l" defTabSz="911894" rtl="0" eaLnBrk="1" latinLnBrk="0" hangingPunct="1">
              <a:defRPr sz="1600" kern="1200">
                <a:solidFill>
                  <a:schemeClr val="tx1"/>
                </a:solidFill>
                <a:latin typeface="Arial" charset="0"/>
                <a:ea typeface="+mn-ea"/>
                <a:cs typeface="+mn-cs"/>
              </a:defRPr>
            </a:lvl9pPr>
          </a:lstStyle>
          <a:p>
            <a:r>
              <a:rPr lang="en-US" dirty="0">
                <a:solidFill>
                  <a:srgbClr val="83725B"/>
                </a:solidFill>
                <a:latin typeface="Arial"/>
              </a:rPr>
              <a:t>CONFIDENTIAL</a:t>
            </a:r>
          </a:p>
        </p:txBody>
      </p:sp>
      <p:grpSp>
        <p:nvGrpSpPr>
          <p:cNvPr id="3" name="LegendMoons" hidden="1"/>
          <p:cNvGrpSpPr/>
          <p:nvPr userDrawn="1"/>
        </p:nvGrpSpPr>
        <p:grpSpPr>
          <a:xfrm>
            <a:off x="8086793" y="1037381"/>
            <a:ext cx="830430" cy="1306516"/>
            <a:chOff x="8086793" y="1037381"/>
            <a:chExt cx="830430" cy="1306516"/>
          </a:xfrm>
        </p:grpSpPr>
        <p:grpSp>
          <p:nvGrpSpPr>
            <p:cNvPr id="47" name="MoonLegend2"/>
            <p:cNvGrpSpPr>
              <a:grpSpLocks noChangeAspect="1"/>
            </p:cNvGrpSpPr>
            <p:nvPr>
              <p:custDataLst>
                <p:tags r:id="rId8"/>
              </p:custDataLst>
            </p:nvPr>
          </p:nvGrpSpPr>
          <p:grpSpPr bwMode="auto">
            <a:xfrm>
              <a:off x="8086793" y="1311622"/>
              <a:ext cx="209550" cy="209551"/>
              <a:chOff x="1694" y="2044"/>
              <a:chExt cx="160" cy="160"/>
            </a:xfrm>
          </p:grpSpPr>
          <p:sp>
            <p:nvSpPr>
              <p:cNvPr id="62" name="Oval 41"/>
              <p:cNvSpPr>
                <a:spLocks noChangeAspect="1" noChangeArrowheads="1"/>
              </p:cNvSpPr>
              <p:nvPr>
                <p:custDataLst>
                  <p:tags r:id="rId21"/>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63" name="Arc 42"/>
              <p:cNvSpPr>
                <a:spLocks noChangeAspect="1"/>
              </p:cNvSpPr>
              <p:nvPr>
                <p:custDataLst>
                  <p:tags r:id="rId22"/>
                </p:custDataLst>
              </p:nvPr>
            </p:nvSpPr>
            <p:spPr bwMode="auto">
              <a:xfrm>
                <a:off x="1694" y="2044"/>
                <a:ext cx="160" cy="160"/>
              </a:xfrm>
              <a:prstGeom prst="arc">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grpSp>
          <p:nvGrpSpPr>
            <p:cNvPr id="48" name="MoonLegend4"/>
            <p:cNvGrpSpPr>
              <a:grpSpLocks noChangeAspect="1"/>
            </p:cNvGrpSpPr>
            <p:nvPr>
              <p:custDataLst>
                <p:tags r:id="rId9"/>
              </p:custDataLst>
            </p:nvPr>
          </p:nvGrpSpPr>
          <p:grpSpPr bwMode="auto">
            <a:xfrm>
              <a:off x="8086793" y="1860104"/>
              <a:ext cx="209550" cy="209551"/>
              <a:chOff x="4495" y="1198"/>
              <a:chExt cx="160" cy="160"/>
            </a:xfrm>
          </p:grpSpPr>
          <p:sp>
            <p:nvSpPr>
              <p:cNvPr id="60" name="Oval 47"/>
              <p:cNvSpPr>
                <a:spLocks noChangeAspect="1" noChangeArrowheads="1"/>
              </p:cNvSpPr>
              <p:nvPr>
                <p:custDataLst>
                  <p:tags r:id="rId19"/>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61" name="Arc 48"/>
              <p:cNvSpPr>
                <a:spLocks noChangeAspect="1"/>
              </p:cNvSpPr>
              <p:nvPr>
                <p:custDataLst>
                  <p:tags r:id="rId20"/>
                </p:custDataLst>
              </p:nvPr>
            </p:nvSpPr>
            <p:spPr bwMode="auto">
              <a:xfrm>
                <a:off x="4495" y="1198"/>
                <a:ext cx="160" cy="160"/>
              </a:xfrm>
              <a:prstGeom prst="arc">
                <a:avLst>
                  <a:gd name="adj1" fmla="val 16200000"/>
                  <a:gd name="adj2" fmla="val 108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sp>
          <p:nvSpPr>
            <p:cNvPr id="50" name="Legend1"/>
            <p:cNvSpPr>
              <a:spLocks noChangeArrowheads="1"/>
            </p:cNvSpPr>
            <p:nvPr/>
          </p:nvSpPr>
          <p:spPr bwMode="auto">
            <a:xfrm>
              <a:off x="8407468" y="1050081"/>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51" name="Legend2"/>
            <p:cNvSpPr>
              <a:spLocks noChangeArrowheads="1"/>
            </p:cNvSpPr>
            <p:nvPr/>
          </p:nvSpPr>
          <p:spPr bwMode="auto">
            <a:xfrm>
              <a:off x="8407468" y="1324719"/>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52" name="Legend3"/>
            <p:cNvSpPr>
              <a:spLocks noChangeArrowheads="1"/>
            </p:cNvSpPr>
            <p:nvPr/>
          </p:nvSpPr>
          <p:spPr bwMode="auto">
            <a:xfrm>
              <a:off x="8407468" y="159935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53" name="Legend4"/>
            <p:cNvSpPr>
              <a:spLocks noChangeArrowheads="1"/>
            </p:cNvSpPr>
            <p:nvPr/>
          </p:nvSpPr>
          <p:spPr bwMode="auto">
            <a:xfrm>
              <a:off x="8407468" y="1870821"/>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sp>
          <p:nvSpPr>
            <p:cNvPr id="54" name="Legend5"/>
            <p:cNvSpPr>
              <a:spLocks noChangeArrowheads="1"/>
            </p:cNvSpPr>
            <p:nvPr/>
          </p:nvSpPr>
          <p:spPr bwMode="auto">
            <a:xfrm>
              <a:off x="8407468" y="2147046"/>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2894">
                <a:buClr>
                  <a:srgbClr val="83725B"/>
                </a:buClr>
              </a:pPr>
              <a:r>
                <a:rPr lang="en-US" sz="1200" dirty="0">
                  <a:solidFill>
                    <a:srgbClr val="003896"/>
                  </a:solidFill>
                  <a:latin typeface="Arial"/>
                </a:rPr>
                <a:t>Legend</a:t>
              </a:r>
            </a:p>
          </p:txBody>
        </p:sp>
        <p:grpSp>
          <p:nvGrpSpPr>
            <p:cNvPr id="55" name="MoonLegend3"/>
            <p:cNvGrpSpPr>
              <a:grpSpLocks noChangeAspect="1"/>
            </p:cNvGrpSpPr>
            <p:nvPr>
              <p:custDataLst>
                <p:tags r:id="rId10"/>
              </p:custDataLst>
            </p:nvPr>
          </p:nvGrpSpPr>
          <p:grpSpPr bwMode="auto">
            <a:xfrm>
              <a:off x="8086793" y="1585863"/>
              <a:ext cx="209550" cy="209551"/>
              <a:chOff x="4495" y="1198"/>
              <a:chExt cx="160" cy="160"/>
            </a:xfrm>
          </p:grpSpPr>
          <p:sp>
            <p:nvSpPr>
              <p:cNvPr id="56" name="Oval 47"/>
              <p:cNvSpPr>
                <a:spLocks noChangeAspect="1" noChangeArrowheads="1"/>
              </p:cNvSpPr>
              <p:nvPr>
                <p:custDataLst>
                  <p:tags r:id="rId17"/>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57" name="Arc 48"/>
              <p:cNvSpPr>
                <a:spLocks noChangeAspect="1"/>
              </p:cNvSpPr>
              <p:nvPr>
                <p:custDataLst>
                  <p:tags r:id="rId18"/>
                </p:custDataLst>
              </p:nvPr>
            </p:nvSpPr>
            <p:spPr bwMode="auto">
              <a:xfrm>
                <a:off x="4495" y="1198"/>
                <a:ext cx="160" cy="160"/>
              </a:xfrm>
              <a:prstGeom prst="arc">
                <a:avLst>
                  <a:gd name="adj1" fmla="val 16200000"/>
                  <a:gd name="adj2" fmla="val 54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grpSp>
          <p:nvGrpSpPr>
            <p:cNvPr id="77" name="MoonLegend5"/>
            <p:cNvGrpSpPr>
              <a:grpSpLocks noChangeAspect="1"/>
            </p:cNvGrpSpPr>
            <p:nvPr userDrawn="1">
              <p:custDataLst>
                <p:tags r:id="rId11"/>
              </p:custDataLst>
            </p:nvPr>
          </p:nvGrpSpPr>
          <p:grpSpPr bwMode="auto">
            <a:xfrm>
              <a:off x="8086793" y="2134346"/>
              <a:ext cx="209550" cy="209551"/>
              <a:chOff x="4495" y="1198"/>
              <a:chExt cx="160" cy="160"/>
            </a:xfrm>
          </p:grpSpPr>
          <p:sp>
            <p:nvSpPr>
              <p:cNvPr id="78" name="Oval 47"/>
              <p:cNvSpPr>
                <a:spLocks noChangeAspect="1" noChangeArrowheads="1"/>
              </p:cNvSpPr>
              <p:nvPr>
                <p:custDataLst>
                  <p:tags r:id="rId15"/>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79" name="Arc 48"/>
              <p:cNvSpPr>
                <a:spLocks noChangeAspect="1"/>
              </p:cNvSpPr>
              <p:nvPr>
                <p:custDataLst>
                  <p:tags r:id="rId16"/>
                </p:custDataLst>
              </p:nvPr>
            </p:nvSpPr>
            <p:spPr bwMode="auto">
              <a:xfrm>
                <a:off x="4495" y="1198"/>
                <a:ext cx="160" cy="160"/>
              </a:xfrm>
              <a:prstGeom prst="arc">
                <a:avLst>
                  <a:gd name="adj1" fmla="val 16200000"/>
                  <a:gd name="adj2" fmla="val 162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grpSp>
          <p:nvGrpSpPr>
            <p:cNvPr id="80" name="MoonLegend1"/>
            <p:cNvGrpSpPr>
              <a:grpSpLocks noChangeAspect="1"/>
            </p:cNvGrpSpPr>
            <p:nvPr userDrawn="1">
              <p:custDataLst>
                <p:tags r:id="rId12"/>
              </p:custDataLst>
            </p:nvPr>
          </p:nvGrpSpPr>
          <p:grpSpPr bwMode="auto">
            <a:xfrm>
              <a:off x="8086793" y="1037381"/>
              <a:ext cx="209550" cy="209551"/>
              <a:chOff x="4495" y="1198"/>
              <a:chExt cx="160" cy="160"/>
            </a:xfrm>
          </p:grpSpPr>
          <p:sp>
            <p:nvSpPr>
              <p:cNvPr id="81" name="Oval 47"/>
              <p:cNvSpPr>
                <a:spLocks noChangeAspect="1" noChangeArrowheads="1"/>
              </p:cNvSpPr>
              <p:nvPr>
                <p:custDataLst>
                  <p:tags r:id="rId13"/>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sp>
            <p:nvSpPr>
              <p:cNvPr id="82" name="Arc 48" hidden="1"/>
              <p:cNvSpPr>
                <a:spLocks noChangeAspect="1"/>
              </p:cNvSpPr>
              <p:nvPr>
                <p:custDataLst>
                  <p:tags r:id="rId14"/>
                </p:custDataLst>
              </p:nvPr>
            </p:nvSpPr>
            <p:spPr bwMode="auto">
              <a:xfrm>
                <a:off x="4495" y="1198"/>
                <a:ext cx="160" cy="160"/>
              </a:xfrm>
              <a:prstGeom prst="arc">
                <a:avLst>
                  <a:gd name="adj1" fmla="val 16200000"/>
                  <a:gd name="adj2" fmla="val 54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endParaRPr>
              </a:p>
            </p:txBody>
          </p:sp>
        </p:grpSp>
      </p:grpSp>
    </p:spTree>
    <p:extLst>
      <p:ext uri="{BB962C8B-B14F-4D97-AF65-F5344CB8AC3E}">
        <p14:creationId xmlns:p14="http://schemas.microsoft.com/office/powerpoint/2010/main" val="817380666"/>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Lst>
  <p:hf sldNum="0" hdr="0" ftr="0" dt="0"/>
  <p:txStyles>
    <p:titleStyle>
      <a:lvl1pPr algn="l" defTabSz="892894" rtl="0" eaLnBrk="1" fontAlgn="base" hangingPunct="1">
        <a:spcBef>
          <a:spcPct val="0"/>
        </a:spcBef>
        <a:spcAft>
          <a:spcPct val="0"/>
        </a:spcAft>
        <a:tabLst>
          <a:tab pos="269133" algn="l"/>
        </a:tabLst>
        <a:defRPr sz="2400" b="0" baseline="0">
          <a:solidFill>
            <a:schemeClr val="bg1"/>
          </a:solidFill>
          <a:latin typeface="+mj-lt"/>
          <a:ea typeface="Arial Unicode MS" pitchFamily="34" charset="-128"/>
          <a:cs typeface="Arial Unicode MS" pitchFamily="34" charset="-128"/>
        </a:defRPr>
      </a:lvl1pPr>
      <a:lvl2pPr algn="l" defTabSz="892894" rtl="0" eaLnBrk="1" fontAlgn="base" hangingPunct="1">
        <a:spcBef>
          <a:spcPct val="0"/>
        </a:spcBef>
        <a:spcAft>
          <a:spcPct val="0"/>
        </a:spcAft>
        <a:defRPr sz="1900" b="1">
          <a:solidFill>
            <a:schemeClr val="tx2"/>
          </a:solidFill>
          <a:latin typeface="Arial" charset="0"/>
        </a:defRPr>
      </a:lvl2pPr>
      <a:lvl3pPr algn="l" defTabSz="892894" rtl="0" eaLnBrk="1" fontAlgn="base" hangingPunct="1">
        <a:spcBef>
          <a:spcPct val="0"/>
        </a:spcBef>
        <a:spcAft>
          <a:spcPct val="0"/>
        </a:spcAft>
        <a:defRPr sz="1900" b="1">
          <a:solidFill>
            <a:schemeClr val="tx2"/>
          </a:solidFill>
          <a:latin typeface="Arial" charset="0"/>
        </a:defRPr>
      </a:lvl3pPr>
      <a:lvl4pPr algn="l" defTabSz="892894" rtl="0" eaLnBrk="1" fontAlgn="base" hangingPunct="1">
        <a:spcBef>
          <a:spcPct val="0"/>
        </a:spcBef>
        <a:spcAft>
          <a:spcPct val="0"/>
        </a:spcAft>
        <a:defRPr sz="1900" b="1">
          <a:solidFill>
            <a:schemeClr val="tx2"/>
          </a:solidFill>
          <a:latin typeface="Arial" charset="0"/>
        </a:defRPr>
      </a:lvl4pPr>
      <a:lvl5pPr algn="l" defTabSz="892894" rtl="0" eaLnBrk="1" fontAlgn="base" hangingPunct="1">
        <a:spcBef>
          <a:spcPct val="0"/>
        </a:spcBef>
        <a:spcAft>
          <a:spcPct val="0"/>
        </a:spcAft>
        <a:defRPr sz="1900" b="1">
          <a:solidFill>
            <a:schemeClr val="tx2"/>
          </a:solidFill>
          <a:latin typeface="Arial" charset="0"/>
        </a:defRPr>
      </a:lvl5pPr>
      <a:lvl6pPr marL="455943" algn="l" defTabSz="892894" rtl="0" eaLnBrk="1" fontAlgn="base" hangingPunct="1">
        <a:spcBef>
          <a:spcPct val="0"/>
        </a:spcBef>
        <a:spcAft>
          <a:spcPct val="0"/>
        </a:spcAft>
        <a:defRPr sz="1900" b="1">
          <a:solidFill>
            <a:schemeClr val="tx2"/>
          </a:solidFill>
          <a:latin typeface="Arial" charset="0"/>
        </a:defRPr>
      </a:lvl6pPr>
      <a:lvl7pPr marL="911894" algn="l" defTabSz="892894" rtl="0" eaLnBrk="1" fontAlgn="base" hangingPunct="1">
        <a:spcBef>
          <a:spcPct val="0"/>
        </a:spcBef>
        <a:spcAft>
          <a:spcPct val="0"/>
        </a:spcAft>
        <a:defRPr sz="1900" b="1">
          <a:solidFill>
            <a:schemeClr val="tx2"/>
          </a:solidFill>
          <a:latin typeface="Arial" charset="0"/>
        </a:defRPr>
      </a:lvl7pPr>
      <a:lvl8pPr marL="1367837" algn="l" defTabSz="892894" rtl="0" eaLnBrk="1" fontAlgn="base" hangingPunct="1">
        <a:spcBef>
          <a:spcPct val="0"/>
        </a:spcBef>
        <a:spcAft>
          <a:spcPct val="0"/>
        </a:spcAft>
        <a:defRPr sz="1900" b="1">
          <a:solidFill>
            <a:schemeClr val="tx2"/>
          </a:solidFill>
          <a:latin typeface="Arial" charset="0"/>
        </a:defRPr>
      </a:lvl8pPr>
      <a:lvl9pPr marL="1823785" algn="l" defTabSz="892894" rtl="0" eaLnBrk="1" fontAlgn="base" hangingPunct="1">
        <a:spcBef>
          <a:spcPct val="0"/>
        </a:spcBef>
        <a:spcAft>
          <a:spcPct val="0"/>
        </a:spcAft>
        <a:defRPr sz="1900" b="1">
          <a:solidFill>
            <a:schemeClr val="tx2"/>
          </a:solidFill>
          <a:latin typeface="Arial" charset="0"/>
        </a:defRPr>
      </a:lvl9pPr>
    </p:titleStyle>
    <p:bodyStyle>
      <a:lvl1pPr marL="0" indent="0" algn="l" defTabSz="892894" rtl="0" eaLnBrk="1" fontAlgn="base" hangingPunct="1">
        <a:spcBef>
          <a:spcPct val="0"/>
        </a:spcBef>
        <a:spcAft>
          <a:spcPct val="0"/>
        </a:spcAft>
        <a:buClr>
          <a:schemeClr val="tx2"/>
        </a:buClr>
        <a:defRPr sz="1600" baseline="0">
          <a:solidFill>
            <a:schemeClr val="tx1"/>
          </a:solidFill>
          <a:latin typeface="+mn-lt"/>
          <a:ea typeface="Arial Unicode MS" pitchFamily="34" charset="-128"/>
          <a:cs typeface="Arial Unicode MS" pitchFamily="34" charset="-128"/>
        </a:defRPr>
      </a:lvl1pPr>
      <a:lvl2pPr marL="193143" indent="-191559" algn="l" defTabSz="892894" rtl="0" eaLnBrk="1" fontAlgn="base" hangingPunct="1">
        <a:spcBef>
          <a:spcPct val="0"/>
        </a:spcBef>
        <a:spcAft>
          <a:spcPct val="0"/>
        </a:spcAft>
        <a:buClr>
          <a:schemeClr val="tx2"/>
        </a:buClr>
        <a:buSzPct val="125000"/>
        <a:buFont typeface="Arial" pitchFamily="34" charset="0"/>
        <a:buChar char="•"/>
        <a:defRPr sz="1600" baseline="0">
          <a:solidFill>
            <a:schemeClr val="tx1"/>
          </a:solidFill>
          <a:latin typeface="+mn-lt"/>
          <a:ea typeface="Arial Unicode MS" pitchFamily="34" charset="-128"/>
          <a:cs typeface="Arial Unicode MS" pitchFamily="34" charset="-128"/>
        </a:defRPr>
      </a:lvl2pPr>
      <a:lvl3pPr marL="455943" indent="-261224" algn="l" defTabSz="892894" rtl="0" eaLnBrk="1" fontAlgn="base" hangingPunct="1">
        <a:spcBef>
          <a:spcPct val="0"/>
        </a:spcBef>
        <a:spcAft>
          <a:spcPct val="0"/>
        </a:spcAft>
        <a:buClr>
          <a:schemeClr val="tx2"/>
        </a:buClr>
        <a:buSzPct val="120000"/>
        <a:buFont typeface="Arial" charset="0"/>
        <a:buChar char="–"/>
        <a:defRPr sz="1600" baseline="0">
          <a:solidFill>
            <a:schemeClr val="tx1"/>
          </a:solidFill>
          <a:latin typeface="+mn-lt"/>
          <a:ea typeface="Arial Unicode MS" pitchFamily="34" charset="-128"/>
          <a:cs typeface="Arial Unicode MS" pitchFamily="34" charset="-128"/>
        </a:defRPr>
      </a:lvl3pPr>
      <a:lvl4pPr marL="612682" indent="-155153" algn="l" defTabSz="892894" rtl="0" eaLnBrk="1" fontAlgn="base" hangingPunct="1">
        <a:spcBef>
          <a:spcPct val="0"/>
        </a:spcBef>
        <a:spcAft>
          <a:spcPct val="0"/>
        </a:spcAft>
        <a:buClr>
          <a:schemeClr val="tx2"/>
        </a:buClr>
        <a:buSzPct val="100000"/>
        <a:buFont typeface="Arial" pitchFamily="34" charset="0"/>
        <a:buChar char="•"/>
        <a:defRPr sz="1600" baseline="0">
          <a:solidFill>
            <a:schemeClr val="tx1"/>
          </a:solidFill>
          <a:latin typeface="+mn-lt"/>
          <a:ea typeface="Arial Unicode MS" pitchFamily="34" charset="-128"/>
          <a:cs typeface="Arial Unicode MS" pitchFamily="34" charset="-128"/>
        </a:defRPr>
      </a:lvl4pPr>
      <a:lvl5pPr marL="747750" indent="-129818" algn="l" defTabSz="892894"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ea typeface="Arial Unicode MS" pitchFamily="34" charset="-128"/>
          <a:cs typeface="Arial Unicode MS" pitchFamily="34" charset="-128"/>
        </a:defRPr>
      </a:lvl5pPr>
      <a:lvl6pPr marL="747750" indent="-129818" algn="l" defTabSz="892894"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47750" indent="-129818" algn="l" defTabSz="892894"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47750" indent="-129818" algn="l" defTabSz="892894"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47750" indent="-129818" algn="l" defTabSz="892894"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11894" rtl="0" eaLnBrk="1" latinLnBrk="0" hangingPunct="1">
        <a:defRPr sz="1800" kern="1200">
          <a:solidFill>
            <a:schemeClr val="tx1"/>
          </a:solidFill>
          <a:latin typeface="+mn-lt"/>
          <a:ea typeface="+mn-ea"/>
          <a:cs typeface="+mn-cs"/>
        </a:defRPr>
      </a:lvl1pPr>
      <a:lvl2pPr marL="455943" algn="l" defTabSz="911894" rtl="0" eaLnBrk="1" latinLnBrk="0" hangingPunct="1">
        <a:defRPr sz="1800" kern="1200">
          <a:solidFill>
            <a:schemeClr val="tx1"/>
          </a:solidFill>
          <a:latin typeface="+mn-lt"/>
          <a:ea typeface="+mn-ea"/>
          <a:cs typeface="+mn-cs"/>
        </a:defRPr>
      </a:lvl2pPr>
      <a:lvl3pPr marL="911894" algn="l" defTabSz="911894" rtl="0" eaLnBrk="1" latinLnBrk="0" hangingPunct="1">
        <a:defRPr sz="1800" kern="1200">
          <a:solidFill>
            <a:schemeClr val="tx1"/>
          </a:solidFill>
          <a:latin typeface="+mn-lt"/>
          <a:ea typeface="+mn-ea"/>
          <a:cs typeface="+mn-cs"/>
        </a:defRPr>
      </a:lvl3pPr>
      <a:lvl4pPr marL="1367837" algn="l" defTabSz="911894" rtl="0" eaLnBrk="1" latinLnBrk="0" hangingPunct="1">
        <a:defRPr sz="1800" kern="1200">
          <a:solidFill>
            <a:schemeClr val="tx1"/>
          </a:solidFill>
          <a:latin typeface="+mn-lt"/>
          <a:ea typeface="+mn-ea"/>
          <a:cs typeface="+mn-cs"/>
        </a:defRPr>
      </a:lvl4pPr>
      <a:lvl5pPr marL="1823785" algn="l" defTabSz="911894" rtl="0" eaLnBrk="1" latinLnBrk="0" hangingPunct="1">
        <a:defRPr sz="1800" kern="1200">
          <a:solidFill>
            <a:schemeClr val="tx1"/>
          </a:solidFill>
          <a:latin typeface="+mn-lt"/>
          <a:ea typeface="+mn-ea"/>
          <a:cs typeface="+mn-cs"/>
        </a:defRPr>
      </a:lvl5pPr>
      <a:lvl6pPr marL="2279731" algn="l" defTabSz="911894" rtl="0" eaLnBrk="1" latinLnBrk="0" hangingPunct="1">
        <a:defRPr sz="1800" kern="1200">
          <a:solidFill>
            <a:schemeClr val="tx1"/>
          </a:solidFill>
          <a:latin typeface="+mn-lt"/>
          <a:ea typeface="+mn-ea"/>
          <a:cs typeface="+mn-cs"/>
        </a:defRPr>
      </a:lvl6pPr>
      <a:lvl7pPr marL="2735676" algn="l" defTabSz="911894" rtl="0" eaLnBrk="1" latinLnBrk="0" hangingPunct="1">
        <a:defRPr sz="1800" kern="1200">
          <a:solidFill>
            <a:schemeClr val="tx1"/>
          </a:solidFill>
          <a:latin typeface="+mn-lt"/>
          <a:ea typeface="+mn-ea"/>
          <a:cs typeface="+mn-cs"/>
        </a:defRPr>
      </a:lvl7pPr>
      <a:lvl8pPr marL="3191623" algn="l" defTabSz="911894" rtl="0" eaLnBrk="1" latinLnBrk="0" hangingPunct="1">
        <a:defRPr sz="1800" kern="1200">
          <a:solidFill>
            <a:schemeClr val="tx1"/>
          </a:solidFill>
          <a:latin typeface="+mn-lt"/>
          <a:ea typeface="+mn-ea"/>
          <a:cs typeface="+mn-cs"/>
        </a:defRPr>
      </a:lvl8pPr>
      <a:lvl9pPr marL="3647568" algn="l" defTabSz="911894"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3314" name="Picture 43" descr="logo small"/>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5" name="Picture 17" descr="topsolid"/>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97" tIns="45655" rIns="91297" bIns="45655" numCol="1" anchor="ctr" anchorCtr="0" compatLnSpc="1">
            <a:prstTxWarp prst="textNoShape">
              <a:avLst/>
            </a:prstTxWarp>
          </a:bodyPr>
          <a:lstStyle/>
          <a:p>
            <a:pPr lvl="0"/>
            <a:r>
              <a:rPr lang="en-ZA" altLang="en-US"/>
              <a:t>Click to edit Master title style</a:t>
            </a:r>
          </a:p>
        </p:txBody>
      </p:sp>
      <p:sp>
        <p:nvSpPr>
          <p:cNvPr id="13317"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97" tIns="45655" rIns="91297" bIns="45655"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297" tIns="45655" rIns="91297" bIns="45655" numCol="1" anchor="b" anchorCtr="0" compatLnSpc="1">
            <a:prstTxWarp prst="textNoShape">
              <a:avLst/>
            </a:prstTxWarp>
          </a:bodyPr>
          <a:lstStyle>
            <a:lvl1pPr>
              <a:defRPr sz="1000">
                <a:solidFill>
                  <a:srgbClr val="83725B"/>
                </a:solidFill>
                <a:latin typeface="Arial" charset="0"/>
                <a:cs typeface="Arial" charset="0"/>
              </a:defRPr>
            </a:lvl1pPr>
          </a:lstStyle>
          <a:p>
            <a:pPr>
              <a:defRPr/>
            </a:pPr>
            <a:r>
              <a:rPr lang="en-US"/>
              <a:t>25 March 2015</a:t>
            </a:r>
            <a:endParaRPr lang="en-ZA" dirty="0"/>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w="9525" algn="ctr">
            <a:noFill/>
            <a:miter lim="800000"/>
            <a:headEnd/>
            <a:tailEnd/>
          </a:ln>
          <a:effectLst/>
        </p:spPr>
        <p:txBody>
          <a:bodyPr vert="horz" wrap="square" lIns="91297" tIns="45655" rIns="91297" bIns="45655" numCol="1" anchor="b" anchorCtr="0" compatLnSpc="1">
            <a:prstTxWarp prst="textNoShape">
              <a:avLst/>
            </a:prstTxWarp>
          </a:bodyPr>
          <a:lstStyle>
            <a:lvl1pPr algn="ctr">
              <a:defRPr sz="1000">
                <a:solidFill>
                  <a:srgbClr val="83725B"/>
                </a:solidFill>
                <a:latin typeface="Arial" charset="0"/>
                <a:cs typeface="Arial" charset="0"/>
              </a:defRPr>
            </a:lvl1pPr>
          </a:lstStyle>
          <a:p>
            <a:pPr>
              <a:defRPr/>
            </a:pPr>
            <a:endParaRPr lang="en-ZA" dirty="0"/>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w="9525" algn="ctr">
            <a:noFill/>
            <a:miter lim="800000"/>
            <a:headEnd/>
            <a:tailEnd/>
          </a:ln>
          <a:effectLst/>
        </p:spPr>
        <p:txBody>
          <a:bodyPr vert="horz" wrap="square" lIns="91297" tIns="45655" rIns="91297" bIns="45655" numCol="1" anchor="b" anchorCtr="0" compatLnSpc="1">
            <a:prstTxWarp prst="textNoShape">
              <a:avLst/>
            </a:prstTxWarp>
          </a:bodyPr>
          <a:lstStyle>
            <a:lvl1pPr algn="r">
              <a:defRPr sz="1000">
                <a:solidFill>
                  <a:srgbClr val="83725B"/>
                </a:solidFill>
                <a:latin typeface="Arial" charset="0"/>
                <a:cs typeface="Arial" charset="0"/>
              </a:defRPr>
            </a:lvl1pPr>
          </a:lstStyle>
          <a:p>
            <a:pPr>
              <a:defRPr/>
            </a:pPr>
            <a:fld id="{126BBB09-CBF1-4451-ADE1-32CFA0B0775F}" type="slidenum">
              <a:rPr lang="en-ZA"/>
              <a:pPr>
                <a:defRPr/>
              </a:pPr>
              <a:t>‹#›</a:t>
            </a:fld>
            <a:endParaRPr lang="en-ZA" dirty="0"/>
          </a:p>
        </p:txBody>
      </p:sp>
    </p:spTree>
    <p:extLst>
      <p:ext uri="{BB962C8B-B14F-4D97-AF65-F5344CB8AC3E}">
        <p14:creationId xmlns:p14="http://schemas.microsoft.com/office/powerpoint/2010/main" val="61206267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Lst>
  <p:transition spd="slow">
    <p:fade/>
  </p:transition>
  <p:hf sldNum="0"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6485" algn="l" rtl="0" fontAlgn="base">
        <a:lnSpc>
          <a:spcPct val="85000"/>
        </a:lnSpc>
        <a:spcBef>
          <a:spcPct val="0"/>
        </a:spcBef>
        <a:spcAft>
          <a:spcPct val="0"/>
        </a:spcAft>
        <a:defRPr sz="2400">
          <a:solidFill>
            <a:schemeClr val="bg1"/>
          </a:solidFill>
          <a:latin typeface="Arial" charset="0"/>
          <a:cs typeface="Arial" charset="0"/>
        </a:defRPr>
      </a:lvl6pPr>
      <a:lvl7pPr marL="912970" algn="l" rtl="0" fontAlgn="base">
        <a:lnSpc>
          <a:spcPct val="85000"/>
        </a:lnSpc>
        <a:spcBef>
          <a:spcPct val="0"/>
        </a:spcBef>
        <a:spcAft>
          <a:spcPct val="0"/>
        </a:spcAft>
        <a:defRPr sz="2400">
          <a:solidFill>
            <a:schemeClr val="bg1"/>
          </a:solidFill>
          <a:latin typeface="Arial" charset="0"/>
          <a:cs typeface="Arial" charset="0"/>
        </a:defRPr>
      </a:lvl7pPr>
      <a:lvl8pPr marL="1369456" algn="l" rtl="0" fontAlgn="base">
        <a:lnSpc>
          <a:spcPct val="85000"/>
        </a:lnSpc>
        <a:spcBef>
          <a:spcPct val="0"/>
        </a:spcBef>
        <a:spcAft>
          <a:spcPct val="0"/>
        </a:spcAft>
        <a:defRPr sz="2400">
          <a:solidFill>
            <a:schemeClr val="bg1"/>
          </a:solidFill>
          <a:latin typeface="Arial" charset="0"/>
          <a:cs typeface="Arial" charset="0"/>
        </a:defRPr>
      </a:lvl8pPr>
      <a:lvl9pPr marL="1825944"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3525" indent="-263525"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4375" indent="-268288"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3150" indent="-176213"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1925" indent="-176213"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89113" indent="-176213"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47565" indent="-179106"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4050" indent="-179106"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0536" indent="-179106"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17024" indent="-179106"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2970" rtl="0" eaLnBrk="1" latinLnBrk="0" hangingPunct="1">
        <a:defRPr sz="1800" kern="1200">
          <a:solidFill>
            <a:schemeClr val="tx1"/>
          </a:solidFill>
          <a:latin typeface="+mn-lt"/>
          <a:ea typeface="+mn-ea"/>
          <a:cs typeface="+mn-cs"/>
        </a:defRPr>
      </a:lvl1pPr>
      <a:lvl2pPr marL="456485" algn="l" defTabSz="912970" rtl="0" eaLnBrk="1" latinLnBrk="0" hangingPunct="1">
        <a:defRPr sz="1800" kern="1200">
          <a:solidFill>
            <a:schemeClr val="tx1"/>
          </a:solidFill>
          <a:latin typeface="+mn-lt"/>
          <a:ea typeface="+mn-ea"/>
          <a:cs typeface="+mn-cs"/>
        </a:defRPr>
      </a:lvl2pPr>
      <a:lvl3pPr marL="912970" algn="l" defTabSz="912970" rtl="0" eaLnBrk="1" latinLnBrk="0" hangingPunct="1">
        <a:defRPr sz="1800" kern="1200">
          <a:solidFill>
            <a:schemeClr val="tx1"/>
          </a:solidFill>
          <a:latin typeface="+mn-lt"/>
          <a:ea typeface="+mn-ea"/>
          <a:cs typeface="+mn-cs"/>
        </a:defRPr>
      </a:lvl3pPr>
      <a:lvl4pPr marL="1369456" algn="l" defTabSz="912970" rtl="0" eaLnBrk="1" latinLnBrk="0" hangingPunct="1">
        <a:defRPr sz="1800" kern="1200">
          <a:solidFill>
            <a:schemeClr val="tx1"/>
          </a:solidFill>
          <a:latin typeface="+mn-lt"/>
          <a:ea typeface="+mn-ea"/>
          <a:cs typeface="+mn-cs"/>
        </a:defRPr>
      </a:lvl4pPr>
      <a:lvl5pPr marL="1825944" algn="l" defTabSz="912970" rtl="0" eaLnBrk="1" latinLnBrk="0" hangingPunct="1">
        <a:defRPr sz="1800" kern="1200">
          <a:solidFill>
            <a:schemeClr val="tx1"/>
          </a:solidFill>
          <a:latin typeface="+mn-lt"/>
          <a:ea typeface="+mn-ea"/>
          <a:cs typeface="+mn-cs"/>
        </a:defRPr>
      </a:lvl5pPr>
      <a:lvl6pPr marL="2282435" algn="l" defTabSz="912970" rtl="0" eaLnBrk="1" latinLnBrk="0" hangingPunct="1">
        <a:defRPr sz="1800" kern="1200">
          <a:solidFill>
            <a:schemeClr val="tx1"/>
          </a:solidFill>
          <a:latin typeface="+mn-lt"/>
          <a:ea typeface="+mn-ea"/>
          <a:cs typeface="+mn-cs"/>
        </a:defRPr>
      </a:lvl6pPr>
      <a:lvl7pPr marL="2738923" algn="l" defTabSz="912970" rtl="0" eaLnBrk="1" latinLnBrk="0" hangingPunct="1">
        <a:defRPr sz="1800" kern="1200">
          <a:solidFill>
            <a:schemeClr val="tx1"/>
          </a:solidFill>
          <a:latin typeface="+mn-lt"/>
          <a:ea typeface="+mn-ea"/>
          <a:cs typeface="+mn-cs"/>
        </a:defRPr>
      </a:lvl7pPr>
      <a:lvl8pPr marL="3195411" algn="l" defTabSz="912970" rtl="0" eaLnBrk="1" latinLnBrk="0" hangingPunct="1">
        <a:defRPr sz="1800" kern="1200">
          <a:solidFill>
            <a:schemeClr val="tx1"/>
          </a:solidFill>
          <a:latin typeface="+mn-lt"/>
          <a:ea typeface="+mn-ea"/>
          <a:cs typeface="+mn-cs"/>
        </a:defRPr>
      </a:lvl8pPr>
      <a:lvl9pPr marL="3651899" algn="l" defTabSz="91297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2290" name="Picture 43" descr="logo small"/>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Picture 17" descr="topsolid"/>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97" tIns="45655" rIns="91297" bIns="45655" numCol="1" anchor="ctr" anchorCtr="0" compatLnSpc="1">
            <a:prstTxWarp prst="textNoShape">
              <a:avLst/>
            </a:prstTxWarp>
          </a:bodyPr>
          <a:lstStyle/>
          <a:p>
            <a:pPr lvl="0"/>
            <a:r>
              <a:rPr lang="en-ZA" altLang="en-US"/>
              <a:t>Click to edit Master title style</a:t>
            </a:r>
          </a:p>
        </p:txBody>
      </p:sp>
      <p:sp>
        <p:nvSpPr>
          <p:cNvPr id="12293"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97" tIns="45655" rIns="91297" bIns="45655"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297" tIns="45655" rIns="91297" bIns="45655" numCol="1" anchor="b" anchorCtr="0" compatLnSpc="1">
            <a:prstTxWarp prst="textNoShape">
              <a:avLst/>
            </a:prstTxWarp>
          </a:bodyPr>
          <a:lstStyle>
            <a:lvl1pPr>
              <a:defRPr sz="1000">
                <a:solidFill>
                  <a:srgbClr val="83725B"/>
                </a:solidFill>
                <a:latin typeface="Arial" charset="0"/>
                <a:cs typeface="Arial" charset="0"/>
              </a:defRPr>
            </a:lvl1pPr>
          </a:lstStyle>
          <a:p>
            <a:pPr>
              <a:defRPr/>
            </a:pPr>
            <a:r>
              <a:rPr lang="en-US"/>
              <a:t>25 March 2015</a:t>
            </a:r>
            <a:endParaRPr lang="en-ZA" dirty="0"/>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w="9525" algn="ctr">
            <a:noFill/>
            <a:miter lim="800000"/>
            <a:headEnd/>
            <a:tailEnd/>
          </a:ln>
          <a:effectLst/>
        </p:spPr>
        <p:txBody>
          <a:bodyPr vert="horz" wrap="square" lIns="91297" tIns="45655" rIns="91297" bIns="45655" numCol="1" anchor="b" anchorCtr="0" compatLnSpc="1">
            <a:prstTxWarp prst="textNoShape">
              <a:avLst/>
            </a:prstTxWarp>
          </a:bodyPr>
          <a:lstStyle>
            <a:lvl1pPr algn="ctr">
              <a:defRPr sz="1000">
                <a:solidFill>
                  <a:srgbClr val="83725B"/>
                </a:solidFill>
                <a:latin typeface="Arial" charset="0"/>
                <a:cs typeface="Arial" charset="0"/>
              </a:defRPr>
            </a:lvl1pPr>
          </a:lstStyle>
          <a:p>
            <a:pPr>
              <a:defRPr/>
            </a:pPr>
            <a:endParaRPr lang="en-ZA" dirty="0"/>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w="9525" algn="ctr">
            <a:noFill/>
            <a:miter lim="800000"/>
            <a:headEnd/>
            <a:tailEnd/>
          </a:ln>
          <a:effectLst/>
        </p:spPr>
        <p:txBody>
          <a:bodyPr vert="horz" wrap="square" lIns="91297" tIns="45655" rIns="91297" bIns="45655" numCol="1" anchor="b" anchorCtr="0" compatLnSpc="1">
            <a:prstTxWarp prst="textNoShape">
              <a:avLst/>
            </a:prstTxWarp>
          </a:bodyPr>
          <a:lstStyle>
            <a:lvl1pPr algn="r">
              <a:defRPr sz="1000">
                <a:solidFill>
                  <a:srgbClr val="83725B"/>
                </a:solidFill>
                <a:latin typeface="Arial" charset="0"/>
                <a:cs typeface="Arial" charset="0"/>
              </a:defRPr>
            </a:lvl1pPr>
          </a:lstStyle>
          <a:p>
            <a:pPr>
              <a:defRPr/>
            </a:pPr>
            <a:fld id="{6732056A-A6EA-4CFD-9987-F3D92132145E}" type="slidenum">
              <a:rPr lang="en-ZA"/>
              <a:pPr>
                <a:defRPr/>
              </a:pPr>
              <a:t>‹#›</a:t>
            </a:fld>
            <a:endParaRPr lang="en-ZA" dirty="0"/>
          </a:p>
        </p:txBody>
      </p:sp>
    </p:spTree>
    <p:extLst>
      <p:ext uri="{BB962C8B-B14F-4D97-AF65-F5344CB8AC3E}">
        <p14:creationId xmlns:p14="http://schemas.microsoft.com/office/powerpoint/2010/main" val="181327018"/>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Lst>
  <p:transition spd="slow">
    <p:fade/>
  </p:transition>
  <p:hf sldNum="0"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6485" algn="l" rtl="0" fontAlgn="base">
        <a:lnSpc>
          <a:spcPct val="85000"/>
        </a:lnSpc>
        <a:spcBef>
          <a:spcPct val="0"/>
        </a:spcBef>
        <a:spcAft>
          <a:spcPct val="0"/>
        </a:spcAft>
        <a:defRPr sz="2400">
          <a:solidFill>
            <a:schemeClr val="bg1"/>
          </a:solidFill>
          <a:latin typeface="Arial" charset="0"/>
          <a:cs typeface="Arial" charset="0"/>
        </a:defRPr>
      </a:lvl6pPr>
      <a:lvl7pPr marL="912970" algn="l" rtl="0" fontAlgn="base">
        <a:lnSpc>
          <a:spcPct val="85000"/>
        </a:lnSpc>
        <a:spcBef>
          <a:spcPct val="0"/>
        </a:spcBef>
        <a:spcAft>
          <a:spcPct val="0"/>
        </a:spcAft>
        <a:defRPr sz="2400">
          <a:solidFill>
            <a:schemeClr val="bg1"/>
          </a:solidFill>
          <a:latin typeface="Arial" charset="0"/>
          <a:cs typeface="Arial" charset="0"/>
        </a:defRPr>
      </a:lvl7pPr>
      <a:lvl8pPr marL="1369456" algn="l" rtl="0" fontAlgn="base">
        <a:lnSpc>
          <a:spcPct val="85000"/>
        </a:lnSpc>
        <a:spcBef>
          <a:spcPct val="0"/>
        </a:spcBef>
        <a:spcAft>
          <a:spcPct val="0"/>
        </a:spcAft>
        <a:defRPr sz="2400">
          <a:solidFill>
            <a:schemeClr val="bg1"/>
          </a:solidFill>
          <a:latin typeface="Arial" charset="0"/>
          <a:cs typeface="Arial" charset="0"/>
        </a:defRPr>
      </a:lvl8pPr>
      <a:lvl9pPr marL="1825944"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3525" indent="-263525"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4375" indent="-268288"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3150" indent="-176213"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1925" indent="-176213"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89113" indent="-176213"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47565" indent="-179106"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4050" indent="-179106"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0536" indent="-179106"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17024" indent="-179106"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2970" rtl="0" eaLnBrk="1" latinLnBrk="0" hangingPunct="1">
        <a:defRPr sz="1800" kern="1200">
          <a:solidFill>
            <a:schemeClr val="tx1"/>
          </a:solidFill>
          <a:latin typeface="+mn-lt"/>
          <a:ea typeface="+mn-ea"/>
          <a:cs typeface="+mn-cs"/>
        </a:defRPr>
      </a:lvl1pPr>
      <a:lvl2pPr marL="456485" algn="l" defTabSz="912970" rtl="0" eaLnBrk="1" latinLnBrk="0" hangingPunct="1">
        <a:defRPr sz="1800" kern="1200">
          <a:solidFill>
            <a:schemeClr val="tx1"/>
          </a:solidFill>
          <a:latin typeface="+mn-lt"/>
          <a:ea typeface="+mn-ea"/>
          <a:cs typeface="+mn-cs"/>
        </a:defRPr>
      </a:lvl2pPr>
      <a:lvl3pPr marL="912970" algn="l" defTabSz="912970" rtl="0" eaLnBrk="1" latinLnBrk="0" hangingPunct="1">
        <a:defRPr sz="1800" kern="1200">
          <a:solidFill>
            <a:schemeClr val="tx1"/>
          </a:solidFill>
          <a:latin typeface="+mn-lt"/>
          <a:ea typeface="+mn-ea"/>
          <a:cs typeface="+mn-cs"/>
        </a:defRPr>
      </a:lvl3pPr>
      <a:lvl4pPr marL="1369456" algn="l" defTabSz="912970" rtl="0" eaLnBrk="1" latinLnBrk="0" hangingPunct="1">
        <a:defRPr sz="1800" kern="1200">
          <a:solidFill>
            <a:schemeClr val="tx1"/>
          </a:solidFill>
          <a:latin typeface="+mn-lt"/>
          <a:ea typeface="+mn-ea"/>
          <a:cs typeface="+mn-cs"/>
        </a:defRPr>
      </a:lvl4pPr>
      <a:lvl5pPr marL="1825944" algn="l" defTabSz="912970" rtl="0" eaLnBrk="1" latinLnBrk="0" hangingPunct="1">
        <a:defRPr sz="1800" kern="1200">
          <a:solidFill>
            <a:schemeClr val="tx1"/>
          </a:solidFill>
          <a:latin typeface="+mn-lt"/>
          <a:ea typeface="+mn-ea"/>
          <a:cs typeface="+mn-cs"/>
        </a:defRPr>
      </a:lvl5pPr>
      <a:lvl6pPr marL="2282435" algn="l" defTabSz="912970" rtl="0" eaLnBrk="1" latinLnBrk="0" hangingPunct="1">
        <a:defRPr sz="1800" kern="1200">
          <a:solidFill>
            <a:schemeClr val="tx1"/>
          </a:solidFill>
          <a:latin typeface="+mn-lt"/>
          <a:ea typeface="+mn-ea"/>
          <a:cs typeface="+mn-cs"/>
        </a:defRPr>
      </a:lvl6pPr>
      <a:lvl7pPr marL="2738923" algn="l" defTabSz="912970" rtl="0" eaLnBrk="1" latinLnBrk="0" hangingPunct="1">
        <a:defRPr sz="1800" kern="1200">
          <a:solidFill>
            <a:schemeClr val="tx1"/>
          </a:solidFill>
          <a:latin typeface="+mn-lt"/>
          <a:ea typeface="+mn-ea"/>
          <a:cs typeface="+mn-cs"/>
        </a:defRPr>
      </a:lvl7pPr>
      <a:lvl8pPr marL="3195411" algn="l" defTabSz="912970" rtl="0" eaLnBrk="1" latinLnBrk="0" hangingPunct="1">
        <a:defRPr sz="1800" kern="1200">
          <a:solidFill>
            <a:schemeClr val="tx1"/>
          </a:solidFill>
          <a:latin typeface="+mn-lt"/>
          <a:ea typeface="+mn-ea"/>
          <a:cs typeface="+mn-cs"/>
        </a:defRPr>
      </a:lvl8pPr>
      <a:lvl9pPr marL="3651899" algn="l" defTabSz="91297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43" descr="logo small"/>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7" descr="topsolid"/>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5125"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a:defRPr/>
            </a:pPr>
            <a:r>
              <a:rPr lang="en-US"/>
              <a:t>25 March 2015</a:t>
            </a:r>
            <a:endParaRPr lang="en-ZA"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pPr>
              <a:defRPr/>
            </a:pPr>
            <a:fld id="{53970CC8-C95A-42D9-99D6-4E707BF0F57F}" type="slidenum">
              <a:rPr lang="en-ZA"/>
              <a:pPr>
                <a:defRPr/>
              </a:pPr>
              <a:t>‹#›</a:t>
            </a:fld>
            <a:endParaRPr lang="en-ZA" dirty="0"/>
          </a:p>
        </p:txBody>
      </p:sp>
      <p:pic>
        <p:nvPicPr>
          <p:cNvPr id="5128" name="Picture 8"/>
          <p:cNvPicPr>
            <a:picLocks noChangeAspect="1"/>
          </p:cNvPicPr>
          <p:nvPr userDrawn="1"/>
        </p:nvPicPr>
        <p:blipFill>
          <a:blip r:embed="rId16" cstate="print">
            <a:extLst>
              <a:ext uri="{28A0092B-C50C-407E-A947-70E740481C1C}">
                <a14:useLocalDpi xmlns:a14="http://schemas.microsoft.com/office/drawing/2010/main" val="0"/>
              </a:ext>
            </a:extLst>
          </a:blip>
          <a:srcRect l="10712" t="14398" b="17091"/>
          <a:stretch>
            <a:fillRect/>
          </a:stretch>
        </p:blipFill>
        <p:spPr bwMode="auto">
          <a:xfrm>
            <a:off x="8318500" y="6118225"/>
            <a:ext cx="574675"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0922000"/>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Lst>
  <p:transition spd="slow">
    <p:fade/>
  </p:transition>
  <p:hf sldNum="0"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6.xml"/></Relationships>
</file>

<file path=ppt/slides/_rels/slide34.xml.rels><?xml version="1.0" encoding="UTF-8" standalone="yes"?>
<Relationships xmlns="http://schemas.openxmlformats.org/package/2006/relationships"><Relationship Id="rId2" Type="http://schemas.openxmlformats.org/officeDocument/2006/relationships/hyperlink" Target="mailto:SishiM@eskom.co.za" TargetMode="External"/><Relationship Id="rId1" Type="http://schemas.openxmlformats.org/officeDocument/2006/relationships/slideLayout" Target="../slideLayouts/slideLayout19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hyperlink" Target="mailto:SishiM@eskom.co.za"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ctrTitle"/>
          </p:nvPr>
        </p:nvSpPr>
        <p:spPr>
          <a:xfrm>
            <a:off x="2952749" y="1282890"/>
            <a:ext cx="6012589" cy="3847207"/>
          </a:xfrm>
        </p:spPr>
        <p:txBody>
          <a:bodyPr/>
          <a:lstStyle/>
          <a:p>
            <a:pPr algn="ctr"/>
            <a:br>
              <a:rPr lang="en-US" b="1" dirty="0"/>
            </a:br>
            <a:r>
              <a:rPr lang="en-GB" altLang="en-US" sz="2000" b="1" cap="all" dirty="0"/>
              <a:t>CLARIFICATION MEETING</a:t>
            </a:r>
            <a:br>
              <a:rPr lang="en-GB" altLang="en-US" sz="2000" b="1" cap="all" dirty="0"/>
            </a:br>
            <a:r>
              <a:rPr lang="en-GB" altLang="en-US" sz="2000" b="1" cap="all" dirty="0"/>
              <a:t> </a:t>
            </a:r>
            <a:br>
              <a:rPr lang="en-GB" altLang="en-US" sz="2000" b="1" cap="all" dirty="0"/>
            </a:br>
            <a:r>
              <a:rPr lang="en-US" sz="2000" b="1" dirty="0">
                <a:ea typeface="Times New Roman"/>
              </a:rPr>
              <a:t>ENQUIRY NUMBER: </a:t>
            </a:r>
            <a:r>
              <a:rPr lang="en-US" sz="2000" b="1" cap="all" dirty="0"/>
              <a:t>MPKUS10264PS</a:t>
            </a:r>
            <a:br>
              <a:rPr lang="en-ZA" sz="1800" dirty="0">
                <a:effectLst/>
                <a:latin typeface="Calibri" panose="020F0502020204030204" pitchFamily="34" charset="0"/>
                <a:ea typeface="Calibri" panose="020F0502020204030204" pitchFamily="34" charset="0"/>
                <a:cs typeface="Times New Roman" panose="02020603050405020304" pitchFamily="18" charset="0"/>
              </a:rPr>
            </a:br>
            <a:br>
              <a:rPr lang="en-GB" altLang="en-US" sz="2000" dirty="0">
                <a:solidFill>
                  <a:srgbClr val="002577"/>
                </a:solidFill>
              </a:rPr>
            </a:br>
            <a:r>
              <a:rPr lang="en-US" sz="2000" b="1" cap="all" dirty="0"/>
              <a:t>Provision of External Independent Environmental Auditors for Kusile 60 Year Ash Dam Facility (ADF)</a:t>
            </a:r>
            <a:br>
              <a:rPr lang="en-ZA" sz="1800" dirty="0">
                <a:effectLst/>
                <a:latin typeface="Calibri" panose="020F0502020204030204" pitchFamily="34" charset="0"/>
                <a:ea typeface="Calibri" panose="020F0502020204030204" pitchFamily="34" charset="0"/>
                <a:cs typeface="Times New Roman" panose="02020603050405020304" pitchFamily="18" charset="0"/>
              </a:rPr>
            </a:br>
            <a:br>
              <a:rPr lang="en-US" sz="2000" b="1" dirty="0">
                <a:effectLst/>
                <a:latin typeface="Arial" panose="020B0604020202020204" pitchFamily="34" charset="0"/>
                <a:ea typeface="Calibri" panose="020F0502020204030204" pitchFamily="34" charset="0"/>
                <a:cs typeface="Times New Roman" panose="02020603050405020304" pitchFamily="18" charset="0"/>
              </a:rPr>
            </a:br>
            <a:br>
              <a:rPr lang="en-ZA" sz="1800" dirty="0">
                <a:effectLst/>
                <a:latin typeface="Calibri" panose="020F0502020204030204" pitchFamily="34" charset="0"/>
                <a:ea typeface="Calibri" panose="020F0502020204030204" pitchFamily="34" charset="0"/>
                <a:cs typeface="Times New Roman" panose="02020603050405020304" pitchFamily="18" charset="0"/>
              </a:rPr>
            </a:br>
            <a:r>
              <a:rPr lang="en-GB" sz="2000" b="1" cap="all" dirty="0"/>
              <a:t>03 June</a:t>
            </a:r>
            <a:r>
              <a:rPr lang="en-GB" altLang="en-US" sz="2000" b="1" cap="all" dirty="0"/>
              <a:t> 2022</a:t>
            </a:r>
            <a:br>
              <a:rPr lang="en-US" sz="2000" dirty="0"/>
            </a:br>
            <a:endParaRPr lang="en-US" sz="2000" dirty="0"/>
          </a:p>
        </p:txBody>
      </p:sp>
    </p:spTree>
    <p:extLst>
      <p:ext uri="{BB962C8B-B14F-4D97-AF65-F5344CB8AC3E}">
        <p14:creationId xmlns:p14="http://schemas.microsoft.com/office/powerpoint/2010/main" val="11189529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54512" y="3094257"/>
            <a:ext cx="4389768" cy="1477328"/>
          </a:xfrm>
        </p:spPr>
        <p:txBody>
          <a:bodyPr/>
          <a:lstStyle/>
          <a:p>
            <a:pPr algn="ctr"/>
            <a:r>
              <a:rPr lang="en-US" sz="4800" b="1" dirty="0"/>
              <a:t>Contract Management</a:t>
            </a:r>
            <a:endParaRPr lang="en-ZA" sz="4000" dirty="0"/>
          </a:p>
        </p:txBody>
      </p:sp>
    </p:spTree>
    <p:extLst>
      <p:ext uri="{BB962C8B-B14F-4D97-AF65-F5344CB8AC3E}">
        <p14:creationId xmlns:p14="http://schemas.microsoft.com/office/powerpoint/2010/main" val="3258779695"/>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Contract Management</a:t>
            </a:r>
            <a:endParaRPr lang="en-ZA" dirty="0"/>
          </a:p>
        </p:txBody>
      </p:sp>
      <p:sp>
        <p:nvSpPr>
          <p:cNvPr id="4" name="Content Placeholder 3"/>
          <p:cNvSpPr>
            <a:spLocks noGrp="1"/>
          </p:cNvSpPr>
          <p:nvPr>
            <p:ph idx="1"/>
          </p:nvPr>
        </p:nvSpPr>
        <p:spPr>
          <a:xfrm>
            <a:off x="913606" y="1220451"/>
            <a:ext cx="7316788" cy="4607095"/>
          </a:xfrm>
          <a:prstGeom prst="rect">
            <a:avLst/>
          </a:prstGeom>
        </p:spPr>
        <p:txBody>
          <a:bodyPr wrap="square">
            <a:spAutoFit/>
          </a:bodyPr>
          <a:lstStyle/>
          <a:p>
            <a:r>
              <a:rPr lang="en-ZA" sz="2000" b="1" dirty="0"/>
              <a:t>Main Option</a:t>
            </a:r>
            <a:r>
              <a:rPr lang="en-ZA" sz="2000" dirty="0"/>
              <a:t> </a:t>
            </a:r>
            <a:r>
              <a:rPr lang="en-ZA" sz="2000" b="1" dirty="0"/>
              <a:t> G</a:t>
            </a:r>
            <a:r>
              <a:rPr lang="en-ZA" sz="2000" dirty="0"/>
              <a:t>: Term Contract</a:t>
            </a:r>
          </a:p>
          <a:p>
            <a:r>
              <a:rPr lang="en-ZA" sz="2000" dirty="0"/>
              <a:t> </a:t>
            </a:r>
          </a:p>
          <a:p>
            <a:r>
              <a:rPr lang="en-ZA" sz="2000" b="1" dirty="0"/>
              <a:t>Secondary Options </a:t>
            </a:r>
            <a:endParaRPr lang="en-ZA" sz="2000" dirty="0"/>
          </a:p>
          <a:p>
            <a:r>
              <a:rPr lang="en-ZA" sz="2000" dirty="0"/>
              <a:t> </a:t>
            </a:r>
          </a:p>
          <a:p>
            <a:pPr algn="just">
              <a:spcAft>
                <a:spcPts val="1000"/>
              </a:spcAft>
            </a:pPr>
            <a:r>
              <a:rPr lang="en-ZA" sz="2000" dirty="0">
                <a:latin typeface="Arial" panose="020B0604020202020204" pitchFamily="34" charset="0"/>
                <a:cs typeface="Times New Roman" panose="02020603050405020304" pitchFamily="18" charset="0"/>
              </a:rPr>
              <a:t>W1  	: Dispute resolution procedure </a:t>
            </a:r>
          </a:p>
          <a:p>
            <a:pPr algn="just">
              <a:spcAft>
                <a:spcPts val="1000"/>
              </a:spcAft>
            </a:pPr>
            <a:r>
              <a:rPr lang="en-ZA" sz="2000" dirty="0">
                <a:latin typeface="Arial" panose="020B0604020202020204" pitchFamily="34" charset="0"/>
                <a:cs typeface="Times New Roman" panose="02020603050405020304" pitchFamily="18" charset="0"/>
              </a:rPr>
              <a:t>X1	: Price adjustment for inflation;</a:t>
            </a:r>
          </a:p>
          <a:p>
            <a:pPr algn="just">
              <a:spcAft>
                <a:spcPts val="1000"/>
              </a:spcAft>
            </a:pPr>
            <a:r>
              <a:rPr lang="en-ZA" sz="2000" dirty="0">
                <a:latin typeface="Arial" panose="020B0604020202020204" pitchFamily="34" charset="0"/>
                <a:cs typeface="Times New Roman" panose="02020603050405020304" pitchFamily="18" charset="0"/>
              </a:rPr>
              <a:t>X2	: Changes in the law;</a:t>
            </a:r>
          </a:p>
          <a:p>
            <a:pPr algn="just">
              <a:spcAft>
                <a:spcPts val="1000"/>
              </a:spcAft>
            </a:pPr>
            <a:r>
              <a:rPr lang="en-ZA" sz="2000" dirty="0">
                <a:latin typeface="Arial" panose="020B0604020202020204" pitchFamily="34" charset="0"/>
                <a:cs typeface="Times New Roman" panose="02020603050405020304" pitchFamily="18" charset="0"/>
              </a:rPr>
              <a:t>X9	: Transfer of rights;</a:t>
            </a:r>
          </a:p>
          <a:p>
            <a:pPr algn="just">
              <a:spcAft>
                <a:spcPts val="1000"/>
              </a:spcAft>
            </a:pPr>
            <a:r>
              <a:rPr lang="en-ZA" sz="2000" dirty="0">
                <a:latin typeface="Arial" panose="020B0604020202020204" pitchFamily="34" charset="0"/>
                <a:cs typeface="Times New Roman" panose="02020603050405020304" pitchFamily="18" charset="0"/>
              </a:rPr>
              <a:t>X10	: Employer’s Agent;</a:t>
            </a:r>
          </a:p>
          <a:p>
            <a:pPr algn="just">
              <a:spcAft>
                <a:spcPts val="1000"/>
              </a:spcAft>
            </a:pPr>
            <a:r>
              <a:rPr lang="en-ZA" sz="2000" dirty="0">
                <a:latin typeface="Arial" panose="020B0604020202020204" pitchFamily="34" charset="0"/>
                <a:cs typeface="Times New Roman" panose="02020603050405020304" pitchFamily="18" charset="0"/>
              </a:rPr>
              <a:t>X11	: Termination by the Employer;</a:t>
            </a:r>
          </a:p>
          <a:p>
            <a:pPr algn="just">
              <a:spcAft>
                <a:spcPts val="1000"/>
              </a:spcAft>
            </a:pPr>
            <a:r>
              <a:rPr lang="en-ZA" sz="2000" dirty="0">
                <a:latin typeface="Arial" panose="020B0604020202020204" pitchFamily="34" charset="0"/>
                <a:cs typeface="Times New Roman" panose="02020603050405020304" pitchFamily="18" charset="0"/>
              </a:rPr>
              <a:t>X18	: Limitation of liability; and</a:t>
            </a:r>
          </a:p>
          <a:p>
            <a:pPr algn="just">
              <a:spcAft>
                <a:spcPts val="1000"/>
              </a:spcAft>
            </a:pPr>
            <a:r>
              <a:rPr lang="en-ZA" sz="2000" dirty="0">
                <a:latin typeface="Arial" panose="020B0604020202020204" pitchFamily="34" charset="0"/>
                <a:cs typeface="Times New Roman" panose="02020603050405020304" pitchFamily="18" charset="0"/>
              </a:rPr>
              <a:t>Z	: Additional conditions of contract</a:t>
            </a:r>
          </a:p>
        </p:txBody>
      </p:sp>
    </p:spTree>
    <p:extLst>
      <p:ext uri="{BB962C8B-B14F-4D97-AF65-F5344CB8AC3E}">
        <p14:creationId xmlns:p14="http://schemas.microsoft.com/office/powerpoint/2010/main" val="1872107145"/>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22356" y="3429000"/>
            <a:ext cx="5939577" cy="1477328"/>
          </a:xfrm>
        </p:spPr>
        <p:txBody>
          <a:bodyPr/>
          <a:lstStyle/>
          <a:p>
            <a:pPr algn="ctr"/>
            <a:r>
              <a:rPr lang="en-US" sz="4800" b="1" dirty="0"/>
              <a:t>Services Scope</a:t>
            </a:r>
            <a:endParaRPr lang="en-ZA" sz="4000" dirty="0"/>
          </a:p>
        </p:txBody>
      </p:sp>
    </p:spTree>
    <p:extLst>
      <p:ext uri="{BB962C8B-B14F-4D97-AF65-F5344CB8AC3E}">
        <p14:creationId xmlns:p14="http://schemas.microsoft.com/office/powerpoint/2010/main" val="868197159"/>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52270"/>
            <a:ext cx="7002570" cy="430887"/>
          </a:xfrm>
        </p:spPr>
        <p:txBody>
          <a:bodyPr/>
          <a:lstStyle/>
          <a:p>
            <a:r>
              <a:rPr lang="en-US" sz="2800" b="1" dirty="0"/>
              <a:t>Project Background </a:t>
            </a:r>
            <a:endParaRPr lang="en-ZA" sz="2800" b="1" dirty="0"/>
          </a:p>
        </p:txBody>
      </p:sp>
      <p:sp>
        <p:nvSpPr>
          <p:cNvPr id="4" name="Content Placeholder 3"/>
          <p:cNvSpPr>
            <a:spLocks noGrp="1"/>
          </p:cNvSpPr>
          <p:nvPr>
            <p:ph idx="1"/>
          </p:nvPr>
        </p:nvSpPr>
        <p:spPr>
          <a:xfrm>
            <a:off x="122238" y="1174460"/>
            <a:ext cx="7527925" cy="8248412"/>
          </a:xfrm>
          <a:prstGeom prst="rect">
            <a:avLst/>
          </a:prstGeom>
        </p:spPr>
        <p:txBody>
          <a:bodyPr wrap="square">
            <a:spAutoFit/>
          </a:bodyPr>
          <a:lstStyle/>
          <a:p>
            <a:pPr marL="285750" indent="-285750">
              <a:buFont typeface="Arial" panose="020B0604020202020204" pitchFamily="34" charset="0"/>
              <a:buChar char="•"/>
            </a:pPr>
            <a:r>
              <a:rPr lang="en-US" sz="1800" dirty="0"/>
              <a:t>Kusile Power Station (KPS) is located in Mpumalanga Province, approximately 30 km from Bronkhorstspruit and 45km from Witbank </a:t>
            </a:r>
          </a:p>
          <a:p>
            <a:pPr marL="285750" indent="-285750">
              <a:buFont typeface="Arial" panose="020B0604020202020204" pitchFamily="34" charset="0"/>
              <a:buChar char="•"/>
            </a:pPr>
            <a:r>
              <a:rPr lang="en-US" sz="1800" dirty="0"/>
              <a:t>The project entails the construction of a </a:t>
            </a:r>
            <a:r>
              <a:rPr lang="en-ZA" sz="1800" dirty="0"/>
              <a:t>60 year Ash Disposal Facility</a:t>
            </a:r>
            <a:r>
              <a:rPr lang="en-US" sz="1800" dirty="0"/>
              <a:t> which is an additional dump to existing Co disposal facility </a:t>
            </a:r>
          </a:p>
          <a:p>
            <a:pPr marL="285750" indent="-285750">
              <a:buFont typeface="Arial" panose="020B0604020202020204" pitchFamily="34" charset="0"/>
              <a:buChar char="•"/>
            </a:pPr>
            <a:r>
              <a:rPr lang="en-US" sz="1800" dirty="0"/>
              <a:t>The proposed Kusile ADF construction include amongst others the following:</a:t>
            </a:r>
          </a:p>
          <a:p>
            <a:r>
              <a:rPr lang="en-US" sz="1800" dirty="0"/>
              <a:t>  </a:t>
            </a:r>
          </a:p>
          <a:p>
            <a:pPr marL="285750" indent="-285750">
              <a:buFontTx/>
              <a:buChar char="-"/>
            </a:pPr>
            <a:r>
              <a:rPr lang="en-US" sz="1800" dirty="0"/>
              <a:t> A dry ash disposal facility</a:t>
            </a:r>
          </a:p>
          <a:p>
            <a:pPr marL="285750" indent="-285750">
              <a:buFontTx/>
              <a:buChar char="-"/>
            </a:pPr>
            <a:r>
              <a:rPr lang="en-US" sz="1800" dirty="0"/>
              <a:t>A conveyor belt system for the transportation of ash from the power station to the ash disposal site/facility; </a:t>
            </a:r>
          </a:p>
          <a:p>
            <a:pPr marL="285750" indent="-285750">
              <a:buFontTx/>
              <a:buChar char="-"/>
            </a:pPr>
            <a:r>
              <a:rPr lang="en-US" sz="1800" dirty="0"/>
              <a:t> A single waste stream comprised of combined bottom ash and fly-ash;  </a:t>
            </a:r>
          </a:p>
          <a:p>
            <a:pPr marL="285750" indent="-285750">
              <a:buFontTx/>
              <a:buChar char="-"/>
            </a:pPr>
            <a:r>
              <a:rPr lang="en-US" sz="1800" dirty="0"/>
              <a:t> Services including electricity and water supply in the form of overhead power line and pipelines respectively;  </a:t>
            </a:r>
          </a:p>
          <a:p>
            <a:pPr marL="285750" indent="-285750">
              <a:buFontTx/>
              <a:buChar char="-"/>
            </a:pPr>
            <a:r>
              <a:rPr lang="en-US" sz="1800" dirty="0"/>
              <a:t>The construction of new storm water management and infrastructure, and drainage system;  </a:t>
            </a:r>
          </a:p>
          <a:p>
            <a:pPr marL="285750" indent="-285750">
              <a:buFontTx/>
              <a:buChar char="-"/>
            </a:pPr>
            <a:r>
              <a:rPr lang="en-US" sz="1800" dirty="0"/>
              <a:t> Linear infrastructure such as roads to and from the site, culverts and channels. </a:t>
            </a:r>
          </a:p>
          <a:p>
            <a:pPr marL="285750" indent="-285750">
              <a:buFontTx/>
              <a:buChar char="-"/>
            </a:pPr>
            <a:r>
              <a:rPr lang="en-US" sz="1800" dirty="0"/>
              <a:t>Stream Diversion </a:t>
            </a:r>
          </a:p>
          <a:p>
            <a:pPr marL="285750" indent="-285750">
              <a:buFontTx/>
              <a:buChar char="-"/>
            </a:pPr>
            <a:r>
              <a:rPr lang="en-US" sz="1800" dirty="0"/>
              <a:t> Wetland rehabilitation (Wetland Offset Plan/ Strategy)</a:t>
            </a:r>
          </a:p>
          <a:p>
            <a:pPr marL="285750" indent="-285750">
              <a:buFont typeface="Arial" panose="020B0604020202020204" pitchFamily="34" charset="0"/>
              <a:buChar char="•"/>
            </a:pPr>
            <a:r>
              <a:rPr lang="en-US" sz="1800" dirty="0"/>
              <a:t>The planned construction commencement date is September 2022</a:t>
            </a:r>
          </a:p>
          <a:p>
            <a:endParaRPr lang="en-ZA"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GB" dirty="0"/>
          </a:p>
        </p:txBody>
      </p:sp>
    </p:spTree>
    <p:extLst>
      <p:ext uri="{BB962C8B-B14F-4D97-AF65-F5344CB8AC3E}">
        <p14:creationId xmlns:p14="http://schemas.microsoft.com/office/powerpoint/2010/main" val="2223816613"/>
      </p:ext>
    </p:extLst>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52270"/>
            <a:ext cx="7002570" cy="430887"/>
          </a:xfrm>
        </p:spPr>
        <p:txBody>
          <a:bodyPr/>
          <a:lstStyle/>
          <a:p>
            <a:r>
              <a:rPr lang="en-US" sz="2800" b="1" dirty="0"/>
              <a:t>Project Background </a:t>
            </a:r>
            <a:r>
              <a:rPr lang="en-US" sz="2800" b="1" dirty="0" err="1"/>
              <a:t>Cont</a:t>
            </a:r>
            <a:r>
              <a:rPr lang="en-US" sz="2800" b="1" dirty="0"/>
              <a:t>…</a:t>
            </a:r>
            <a:endParaRPr lang="en-ZA" sz="2800" b="1" dirty="0"/>
          </a:p>
        </p:txBody>
      </p:sp>
      <p:sp>
        <p:nvSpPr>
          <p:cNvPr id="4" name="Content Placeholder 3"/>
          <p:cNvSpPr>
            <a:spLocks noGrp="1"/>
          </p:cNvSpPr>
          <p:nvPr>
            <p:ph idx="1"/>
          </p:nvPr>
        </p:nvSpPr>
        <p:spPr>
          <a:xfrm>
            <a:off x="122238" y="1174460"/>
            <a:ext cx="7527925" cy="6647974"/>
          </a:xfrm>
          <a:prstGeom prst="rect">
            <a:avLst/>
          </a:prstGeom>
        </p:spPr>
        <p:txBody>
          <a:bodyPr wrap="square">
            <a:spAutoFit/>
          </a:bodyPr>
          <a:lstStyle/>
          <a:p>
            <a:pPr marL="285750" indent="-285750">
              <a:buFont typeface="Arial" panose="020B0604020202020204" pitchFamily="34" charset="0"/>
              <a:buChar char="•"/>
            </a:pPr>
            <a:r>
              <a:rPr lang="en-US" sz="1800" dirty="0"/>
              <a:t>The project is located in a highly sensitive environment including, wetlands, graves, high water table, etc.</a:t>
            </a:r>
          </a:p>
          <a:p>
            <a:endParaRPr lang="en-US" sz="1800" dirty="0"/>
          </a:p>
          <a:p>
            <a:pPr marL="285750" indent="-285750">
              <a:buFont typeface="Arial" panose="020B0604020202020204" pitchFamily="34" charset="0"/>
              <a:buChar char="•"/>
            </a:pPr>
            <a:r>
              <a:rPr lang="en-US" sz="1800" dirty="0"/>
              <a:t>The project obtained the following </a:t>
            </a:r>
            <a:r>
              <a:rPr lang="en-US" sz="1800" dirty="0" err="1"/>
              <a:t>Authorisations</a:t>
            </a:r>
            <a:r>
              <a:rPr lang="en-US" sz="1800" dirty="0"/>
              <a:t>/ permits</a:t>
            </a:r>
          </a:p>
          <a:p>
            <a:endParaRPr lang="en-US" sz="1800" dirty="0"/>
          </a:p>
          <a:p>
            <a:pPr marL="483336" lvl="1" indent="-285750">
              <a:buFontTx/>
              <a:buChar char="-"/>
            </a:pPr>
            <a:r>
              <a:rPr lang="en-US" sz="1800" dirty="0"/>
              <a:t>An Integrated Environmental </a:t>
            </a:r>
            <a:r>
              <a:rPr lang="en-US" sz="1800" dirty="0" err="1"/>
              <a:t>Authorisation</a:t>
            </a:r>
            <a:r>
              <a:rPr lang="en-US" sz="1800" dirty="0"/>
              <a:t> (IEA) for the construction of the 60 year ADF</a:t>
            </a:r>
          </a:p>
          <a:p>
            <a:pPr marL="483336" lvl="1" indent="-285750">
              <a:buFontTx/>
              <a:buChar char="-"/>
            </a:pPr>
            <a:r>
              <a:rPr lang="en-US" sz="1800" dirty="0"/>
              <a:t>Water Use License for the construction of the 60 year ADF</a:t>
            </a:r>
          </a:p>
          <a:p>
            <a:pPr marL="483336" lvl="1" indent="-285750">
              <a:buFontTx/>
              <a:buChar char="-"/>
            </a:pPr>
            <a:r>
              <a:rPr lang="en-US" sz="1800" dirty="0"/>
              <a:t>Basic </a:t>
            </a:r>
            <a:r>
              <a:rPr lang="en-US" sz="1800" dirty="0" err="1"/>
              <a:t>Authorisation</a:t>
            </a:r>
            <a:r>
              <a:rPr lang="en-US" sz="1800" dirty="0"/>
              <a:t> (BA) for the implementation of wetland offset strategy</a:t>
            </a:r>
          </a:p>
          <a:p>
            <a:endParaRPr lang="en-US" sz="1800" dirty="0"/>
          </a:p>
          <a:p>
            <a:pPr marL="285750" indent="-285750">
              <a:buFont typeface="Arial" panose="020B0604020202020204" pitchFamily="34" charset="0"/>
              <a:buChar char="•"/>
            </a:pPr>
            <a:r>
              <a:rPr lang="en-US" sz="1800" dirty="0"/>
              <a:t>These </a:t>
            </a:r>
            <a:r>
              <a:rPr lang="en-US" sz="1800" dirty="0" err="1"/>
              <a:t>authorisations</a:t>
            </a:r>
            <a:r>
              <a:rPr lang="en-US" sz="1800" dirty="0"/>
              <a:t> and license are supported by various documents such as Environmental Management </a:t>
            </a:r>
            <a:r>
              <a:rPr lang="en-US" sz="1800" dirty="0" err="1"/>
              <a:t>Programmes</a:t>
            </a:r>
            <a:r>
              <a:rPr lang="en-US" sz="1800" dirty="0"/>
              <a:t> or Plans, specialist studies, </a:t>
            </a:r>
            <a:r>
              <a:rPr lang="en-US" sz="1800" dirty="0" err="1"/>
              <a:t>etc</a:t>
            </a:r>
            <a:endParaRPr lang="en-US" sz="1800" dirty="0"/>
          </a:p>
          <a:p>
            <a:pPr marL="285750" indent="-285750">
              <a:buFont typeface="Arial" panose="020B0604020202020204" pitchFamily="34" charset="0"/>
              <a:buChar char="•"/>
            </a:pPr>
            <a:r>
              <a:rPr lang="en-US" sz="1800" dirty="0"/>
              <a:t>These permits/licenses require audits as per conditions contained in them</a:t>
            </a: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GB" dirty="0"/>
          </a:p>
        </p:txBody>
      </p:sp>
    </p:spTree>
    <p:extLst>
      <p:ext uri="{BB962C8B-B14F-4D97-AF65-F5344CB8AC3E}">
        <p14:creationId xmlns:p14="http://schemas.microsoft.com/office/powerpoint/2010/main" val="3964584649"/>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122238" y="352270"/>
            <a:ext cx="7002570" cy="430887"/>
          </a:xfrm>
        </p:spPr>
        <p:txBody>
          <a:bodyPr/>
          <a:lstStyle/>
          <a:p>
            <a:r>
              <a:rPr lang="en-GB" sz="2800" b="1" dirty="0">
                <a:solidFill>
                  <a:srgbClr val="FFFFFF"/>
                </a:solidFill>
              </a:rPr>
              <a:t>   </a:t>
            </a:r>
            <a:r>
              <a:rPr lang="en-US" sz="2800" b="1" dirty="0">
                <a:solidFill>
                  <a:srgbClr val="FFFFFF"/>
                </a:solidFill>
              </a:rPr>
              <a:t>S</a:t>
            </a:r>
            <a:r>
              <a:rPr lang="en-US" sz="2800" b="1" dirty="0"/>
              <a:t>cope of Services 1/ 3</a:t>
            </a:r>
            <a:endParaRPr lang="en-ZA" sz="2800" b="1" cap="all" dirty="0"/>
          </a:p>
        </p:txBody>
      </p:sp>
      <p:sp>
        <p:nvSpPr>
          <p:cNvPr id="3" name="Rectangle 2"/>
          <p:cNvSpPr/>
          <p:nvPr/>
        </p:nvSpPr>
        <p:spPr>
          <a:xfrm>
            <a:off x="570015" y="1351507"/>
            <a:ext cx="7920841" cy="1138773"/>
          </a:xfrm>
          <a:prstGeom prst="rect">
            <a:avLst/>
          </a:prstGeom>
        </p:spPr>
        <p:txBody>
          <a:bodyPr wrap="square">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3896"/>
                </a:solidFill>
                <a:effectLst/>
                <a:uLnTx/>
                <a:uFillTx/>
                <a:latin typeface="Arial" charset="0"/>
                <a:ea typeface="ＭＳ Ｐゴシック"/>
                <a:cs typeface="+mn-cs"/>
              </a:rPr>
              <a:t> </a:t>
            </a:r>
          </a:p>
          <a:p>
            <a:pPr marL="0" marR="0" lvl="0" indent="0" algn="l" defTabSz="914400" rtl="0" eaLnBrk="1" fontAlgn="base" latinLnBrk="0" hangingPunct="1">
              <a:lnSpc>
                <a:spcPct val="15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3896"/>
              </a:solidFill>
              <a:effectLst/>
              <a:uLnTx/>
              <a:uFillTx/>
              <a:latin typeface="Arial" charset="0"/>
              <a:ea typeface="ＭＳ Ｐゴシック"/>
              <a:cs typeface="+mn-cs"/>
            </a:endParaRPr>
          </a:p>
          <a:p>
            <a:pPr marL="0" marR="0" lvl="0" indent="0" algn="l" defTabSz="914400" rtl="0" eaLnBrk="1" fontAlgn="base" latinLnBrk="0" hangingPunct="1">
              <a:lnSpc>
                <a:spcPct val="150000"/>
              </a:lnSpc>
              <a:spcBef>
                <a:spcPct val="0"/>
              </a:spcBef>
              <a:spcAft>
                <a:spcPct val="0"/>
              </a:spcAft>
              <a:buClrTx/>
              <a:buSzTx/>
              <a:buFontTx/>
              <a:buNone/>
              <a:tabLst/>
              <a:defRPr/>
            </a:pPr>
            <a:endParaRPr kumimoji="0" lang="en-ZA" sz="1600" b="0" i="0" u="none" strike="noStrike" kern="1200" cap="none" spc="0" normalizeH="0" baseline="0" noProof="0" dirty="0">
              <a:ln>
                <a:noFill/>
              </a:ln>
              <a:solidFill>
                <a:srgbClr val="003896"/>
              </a:solidFill>
              <a:effectLst/>
              <a:uLnTx/>
              <a:uFillTx/>
              <a:latin typeface="Arial" charset="0"/>
              <a:ea typeface="ＭＳ Ｐゴシック"/>
              <a:cs typeface="+mn-cs"/>
            </a:endParaRPr>
          </a:p>
        </p:txBody>
      </p:sp>
      <p:sp>
        <p:nvSpPr>
          <p:cNvPr id="7" name="Rectangle 6"/>
          <p:cNvSpPr/>
          <p:nvPr/>
        </p:nvSpPr>
        <p:spPr>
          <a:xfrm>
            <a:off x="218115" y="1090569"/>
            <a:ext cx="8272742" cy="3770776"/>
          </a:xfrm>
          <a:prstGeom prst="rect">
            <a:avLst/>
          </a:prstGeom>
        </p:spPr>
        <p:txBody>
          <a:bodyPr wrap="square">
            <a:spAutoFit/>
          </a:bodyPr>
          <a:lstStyle/>
          <a:p>
            <a:pPr marL="285750" marR="0" lvl="0" indent="-285750" algn="just"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mn-cs"/>
              </a:rPr>
              <a:t>The proposed Kusile Power Station 60 year Ash Disposal Facility Project requires services of two (02) external environment Auditors to audit the project Integrated Environmental Authorization, Water Use License, verify compliance on Wetland Offset Basic </a:t>
            </a:r>
            <a:r>
              <a:rPr kumimoji="0" lang="en-US" sz="1800" b="0" i="0" u="none" strike="noStrike" kern="1200" cap="none" spc="0" normalizeH="0" baseline="0" noProof="0" dirty="0" err="1">
                <a:ln>
                  <a:noFill/>
                </a:ln>
                <a:solidFill>
                  <a:srgbClr val="003896"/>
                </a:solidFill>
                <a:effectLst/>
                <a:uLnTx/>
                <a:uFillTx/>
                <a:latin typeface="Arial" panose="020B0604020202020204" pitchFamily="34" charset="0"/>
                <a:ea typeface="Times New Roman" panose="02020603050405020304" pitchFamily="18" charset="0"/>
                <a:cs typeface="+mn-cs"/>
              </a:rPr>
              <a:t>Authorisation</a:t>
            </a:r>
            <a:r>
              <a:rPr kumimoji="0" lang="en-US" sz="1800" b="0" i="0" u="none" strike="noStrike" kern="120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mn-cs"/>
              </a:rPr>
              <a:t> and also consider any other relevant environmental regulations. </a:t>
            </a:r>
          </a:p>
          <a:p>
            <a:pPr marL="0" marR="0" lvl="0" indent="0" algn="just"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mn-cs"/>
            </a:endParaRPr>
          </a:p>
          <a:p>
            <a:pPr marL="285750" marR="0" lvl="0" indent="-285750" algn="just"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mn-cs"/>
              </a:rPr>
              <a:t>One of the resources should be a </a:t>
            </a:r>
            <a:r>
              <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Calibri" panose="020F0502020204030204" pitchFamily="34" charset="0"/>
                <a:cs typeface="+mn-cs"/>
              </a:rPr>
              <a:t> professional, qualified and registered wetland specialist</a:t>
            </a:r>
            <a:r>
              <a:rPr kumimoji="0" lang="en-US" sz="1800" b="0" i="0" u="none" strike="noStrike" kern="120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mn-cs"/>
              </a:rPr>
              <a:t> who will</a:t>
            </a:r>
            <a:r>
              <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Calibri" panose="020F0502020204030204" pitchFamily="34" charset="0"/>
                <a:cs typeface="+mn-cs"/>
              </a:rPr>
              <a:t> monitor the project compliance to the wetland management and conditions in the licence pertaining to all impacts on wetlands and provide specialist advice for corrective actions and compile audit reports</a:t>
            </a:r>
          </a:p>
          <a:p>
            <a:pPr marL="285750" marR="0" lvl="0" indent="-285750" algn="just"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ZA" sz="2000" b="0" i="0" u="none" strike="noStrike" kern="1200" cap="none" spc="0" normalizeH="0" baseline="0" noProof="0" dirty="0">
              <a:ln>
                <a:noFill/>
              </a:ln>
              <a:solidFill>
                <a:srgbClr val="003896"/>
              </a:solidFill>
              <a:effectLst/>
              <a:uLnTx/>
              <a:uFillTx/>
              <a:latin typeface="Arial" charset="0"/>
              <a:ea typeface="ＭＳ Ｐゴシック"/>
              <a:cs typeface="+mn-cs"/>
            </a:endParaRPr>
          </a:p>
          <a:p>
            <a:pPr marL="0" marR="0" lvl="0" indent="0" algn="l" defTabSz="914400" rtl="0" eaLnBrk="1" fontAlgn="base" latinLnBrk="0" hangingPunct="1">
              <a:lnSpc>
                <a:spcPct val="150000"/>
              </a:lnSpc>
              <a:spcBef>
                <a:spcPct val="0"/>
              </a:spcBef>
              <a:spcAft>
                <a:spcPct val="0"/>
              </a:spcAft>
              <a:buClrTx/>
              <a:buSzTx/>
              <a:buFontTx/>
              <a:buNone/>
              <a:tabLst/>
              <a:defRPr/>
            </a:pPr>
            <a:endParaRPr kumimoji="0" lang="en-ZA" sz="1600" b="0" i="0" u="none" strike="noStrike" kern="1200" cap="none" spc="0" normalizeH="0" baseline="0" noProof="0" dirty="0">
              <a:ln>
                <a:noFill/>
              </a:ln>
              <a:solidFill>
                <a:srgbClr val="003896"/>
              </a:solidFill>
              <a:effectLst/>
              <a:uLnTx/>
              <a:uFillTx/>
              <a:latin typeface="Arial" charset="0"/>
              <a:ea typeface="ＭＳ Ｐゴシック"/>
              <a:cs typeface="+mn-cs"/>
            </a:endParaRPr>
          </a:p>
        </p:txBody>
      </p:sp>
    </p:spTree>
    <p:extLst>
      <p:ext uri="{BB962C8B-B14F-4D97-AF65-F5344CB8AC3E}">
        <p14:creationId xmlns:p14="http://schemas.microsoft.com/office/powerpoint/2010/main" val="1140398897"/>
      </p:ext>
    </p:extLst>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122238" y="352270"/>
            <a:ext cx="7002570" cy="430887"/>
          </a:xfrm>
        </p:spPr>
        <p:txBody>
          <a:bodyPr/>
          <a:lstStyle/>
          <a:p>
            <a:r>
              <a:rPr lang="en-GB" sz="2800" b="1" dirty="0">
                <a:solidFill>
                  <a:srgbClr val="FFFFFF"/>
                </a:solidFill>
              </a:rPr>
              <a:t> </a:t>
            </a:r>
            <a:r>
              <a:rPr lang="en-US" sz="2800" b="1" dirty="0">
                <a:solidFill>
                  <a:srgbClr val="FFFFFF"/>
                </a:solidFill>
              </a:rPr>
              <a:t>S</a:t>
            </a:r>
            <a:r>
              <a:rPr lang="en-US" sz="2800" b="1" dirty="0"/>
              <a:t>cope of Services 2/3</a:t>
            </a:r>
            <a:endParaRPr lang="en-ZA" sz="2800" b="1" cap="all" dirty="0"/>
          </a:p>
        </p:txBody>
      </p:sp>
      <p:sp>
        <p:nvSpPr>
          <p:cNvPr id="3" name="Rectangle 2"/>
          <p:cNvSpPr/>
          <p:nvPr/>
        </p:nvSpPr>
        <p:spPr>
          <a:xfrm>
            <a:off x="570015" y="1351507"/>
            <a:ext cx="7920841" cy="1138773"/>
          </a:xfrm>
          <a:prstGeom prst="rect">
            <a:avLst/>
          </a:prstGeom>
        </p:spPr>
        <p:txBody>
          <a:bodyPr wrap="square">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3896"/>
                </a:solidFill>
                <a:effectLst/>
                <a:uLnTx/>
                <a:uFillTx/>
                <a:latin typeface="Arial" charset="0"/>
                <a:ea typeface="ＭＳ Ｐゴシック"/>
                <a:cs typeface="+mn-cs"/>
              </a:rPr>
              <a:t> </a:t>
            </a:r>
          </a:p>
          <a:p>
            <a:pPr marL="0" marR="0" lvl="0" indent="0" algn="l" defTabSz="914400" rtl="0" eaLnBrk="1" fontAlgn="base" latinLnBrk="0" hangingPunct="1">
              <a:lnSpc>
                <a:spcPct val="15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3896"/>
              </a:solidFill>
              <a:effectLst/>
              <a:uLnTx/>
              <a:uFillTx/>
              <a:latin typeface="Arial" charset="0"/>
              <a:ea typeface="ＭＳ Ｐゴシック"/>
              <a:cs typeface="+mn-cs"/>
            </a:endParaRPr>
          </a:p>
          <a:p>
            <a:pPr marL="0" marR="0" lvl="0" indent="0" algn="l" defTabSz="914400" rtl="0" eaLnBrk="1" fontAlgn="base" latinLnBrk="0" hangingPunct="1">
              <a:lnSpc>
                <a:spcPct val="150000"/>
              </a:lnSpc>
              <a:spcBef>
                <a:spcPct val="0"/>
              </a:spcBef>
              <a:spcAft>
                <a:spcPct val="0"/>
              </a:spcAft>
              <a:buClrTx/>
              <a:buSzTx/>
              <a:buFontTx/>
              <a:buNone/>
              <a:tabLst/>
              <a:defRPr/>
            </a:pPr>
            <a:endParaRPr kumimoji="0" lang="en-ZA" sz="1600" b="0" i="0" u="none" strike="noStrike" kern="1200" cap="none" spc="0" normalizeH="0" baseline="0" noProof="0" dirty="0">
              <a:ln>
                <a:noFill/>
              </a:ln>
              <a:solidFill>
                <a:srgbClr val="003896"/>
              </a:solidFill>
              <a:effectLst/>
              <a:uLnTx/>
              <a:uFillTx/>
              <a:latin typeface="Arial" charset="0"/>
              <a:ea typeface="ＭＳ Ｐゴシック"/>
              <a:cs typeface="+mn-cs"/>
            </a:endParaRPr>
          </a:p>
        </p:txBody>
      </p:sp>
      <p:sp>
        <p:nvSpPr>
          <p:cNvPr id="7" name="Rectangle 6"/>
          <p:cNvSpPr/>
          <p:nvPr/>
        </p:nvSpPr>
        <p:spPr>
          <a:xfrm>
            <a:off x="570015" y="1351507"/>
            <a:ext cx="7920841" cy="1384995"/>
          </a:xfrm>
          <a:prstGeom prst="rect">
            <a:avLst/>
          </a:prstGeom>
        </p:spPr>
        <p:txBody>
          <a:bodyPr wrap="square">
            <a:spAutoFit/>
          </a:bodyPr>
          <a:lstStyle/>
          <a:p>
            <a:pPr marL="0" marR="0" lvl="0" indent="0" algn="l" defTabSz="914400" rtl="0" eaLnBrk="1" fontAlgn="base" latinLnBrk="0" hangingPunct="1">
              <a:lnSpc>
                <a:spcPct val="15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003896"/>
              </a:solidFill>
              <a:effectLst/>
              <a:uLnTx/>
              <a:uFillTx/>
              <a:latin typeface="Arial" charset="0"/>
              <a:ea typeface="ＭＳ Ｐゴシック"/>
              <a:cs typeface="+mn-cs"/>
            </a:endParaRPr>
          </a:p>
          <a:p>
            <a:pPr marL="0" marR="0" lvl="0" indent="0" algn="l" defTabSz="914400" rtl="0" eaLnBrk="1" fontAlgn="base" latinLnBrk="0" hangingPunct="1">
              <a:lnSpc>
                <a:spcPct val="150000"/>
              </a:lnSpc>
              <a:spcBef>
                <a:spcPct val="0"/>
              </a:spcBef>
              <a:spcAft>
                <a:spcPct val="0"/>
              </a:spcAft>
              <a:buClrTx/>
              <a:buSzTx/>
              <a:buFontTx/>
              <a:buNone/>
              <a:tabLst/>
              <a:defRPr/>
            </a:pPr>
            <a:endParaRPr kumimoji="0" lang="en-ZA" sz="2000" b="0" i="0" u="none" strike="noStrike" kern="1200" cap="none" spc="0" normalizeH="0" baseline="0" noProof="0" dirty="0">
              <a:ln>
                <a:noFill/>
              </a:ln>
              <a:solidFill>
                <a:srgbClr val="003896"/>
              </a:solidFill>
              <a:effectLst/>
              <a:uLnTx/>
              <a:uFillTx/>
              <a:latin typeface="Arial" charset="0"/>
              <a:ea typeface="ＭＳ Ｐゴシック"/>
              <a:cs typeface="+mn-cs"/>
            </a:endParaRPr>
          </a:p>
          <a:p>
            <a:pPr marL="0" marR="0" lvl="0" indent="0" algn="l" defTabSz="914400" rtl="0" eaLnBrk="1" fontAlgn="base" latinLnBrk="0" hangingPunct="1">
              <a:lnSpc>
                <a:spcPct val="150000"/>
              </a:lnSpc>
              <a:spcBef>
                <a:spcPct val="0"/>
              </a:spcBef>
              <a:spcAft>
                <a:spcPct val="0"/>
              </a:spcAft>
              <a:buClrTx/>
              <a:buSzTx/>
              <a:buFontTx/>
              <a:buNone/>
              <a:tabLst/>
              <a:defRPr/>
            </a:pPr>
            <a:endParaRPr kumimoji="0" lang="en-ZA" sz="1600" b="0" i="0" u="none" strike="noStrike" kern="1200" cap="none" spc="0" normalizeH="0" baseline="0" noProof="0" dirty="0">
              <a:ln>
                <a:noFill/>
              </a:ln>
              <a:solidFill>
                <a:srgbClr val="003896"/>
              </a:solidFill>
              <a:effectLst/>
              <a:uLnTx/>
              <a:uFillTx/>
              <a:latin typeface="Arial" charset="0"/>
              <a:ea typeface="ＭＳ Ｐゴシック"/>
              <a:cs typeface="+mn-cs"/>
            </a:endParaRPr>
          </a:p>
        </p:txBody>
      </p:sp>
      <p:sp>
        <p:nvSpPr>
          <p:cNvPr id="6" name="Rectangle 5"/>
          <p:cNvSpPr/>
          <p:nvPr/>
        </p:nvSpPr>
        <p:spPr>
          <a:xfrm>
            <a:off x="122239" y="1191238"/>
            <a:ext cx="8368618" cy="5401479"/>
          </a:xfrm>
          <a:prstGeom prst="rect">
            <a:avLst/>
          </a:prstGeom>
        </p:spPr>
        <p:txBody>
          <a:bodyPr wrap="square">
            <a:spAutoFit/>
          </a:bodyPr>
          <a:lstStyle/>
          <a:p>
            <a:pPr marL="0" marR="0" lvl="0" indent="0" algn="just" defTabSz="914400" rtl="0" eaLnBrk="1" fontAlgn="base" latinLnBrk="0" hangingPunct="1">
              <a:lnSpc>
                <a:spcPct val="100000"/>
              </a:lnSpc>
              <a:spcBef>
                <a:spcPct val="0"/>
              </a:spcBef>
              <a:spcAft>
                <a:spcPts val="600"/>
              </a:spcAft>
              <a:buClrTx/>
              <a:buSzTx/>
              <a:buFontTx/>
              <a:buNone/>
              <a:tabLst>
                <a:tab pos="252095" algn="l"/>
                <a:tab pos="504190" algn="l"/>
                <a:tab pos="756285" algn="l"/>
                <a:tab pos="1007745" algn="l"/>
                <a:tab pos="1259840" algn="l"/>
                <a:tab pos="1511935" algn="l"/>
                <a:tab pos="1764030" algn="l"/>
                <a:tab pos="2016125" algn="l"/>
                <a:tab pos="2268220" algn="l"/>
                <a:tab pos="2771775" algn="l"/>
              </a:tabLst>
              <a:defRPr/>
            </a:pPr>
            <a:r>
              <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Calibri" panose="020F0502020204030204" pitchFamily="34" charset="0"/>
                <a:cs typeface="+mn-cs"/>
              </a:rPr>
              <a:t>The following Environmental authorisations form part of the audit scope</a:t>
            </a:r>
            <a:endPar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mn-cs"/>
            </a:endParaRPr>
          </a:p>
          <a:p>
            <a:pPr marL="342900" marR="0" lvl="0" indent="-342900" algn="just" defTabSz="914400" rtl="0" eaLnBrk="1" fontAlgn="base" latinLnBrk="0" hangingPunct="1">
              <a:lnSpc>
                <a:spcPct val="100000"/>
              </a:lnSpc>
              <a:spcBef>
                <a:spcPct val="0"/>
              </a:spcBef>
              <a:spcAft>
                <a:spcPct val="0"/>
              </a:spcAft>
              <a:buClrTx/>
              <a:buSzTx/>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Lst>
              <a:defRPr/>
            </a:pPr>
            <a:r>
              <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Calibri" panose="020F0502020204030204" pitchFamily="34" charset="0"/>
                <a:cs typeface="+mn-cs"/>
              </a:rPr>
              <a:t>60 Year ADF Integrated Environmental Authorisation (IEA), </a:t>
            </a:r>
            <a:endPar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mn-cs"/>
            </a:endParaRPr>
          </a:p>
          <a:p>
            <a:pPr marL="342900" marR="0" lvl="0" indent="-342900" algn="just"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252095" algn="l"/>
                <a:tab pos="504190" algn="l"/>
                <a:tab pos="756285" algn="l"/>
                <a:tab pos="1007745" algn="l"/>
                <a:tab pos="1259840" algn="l"/>
                <a:tab pos="1511935" algn="l"/>
                <a:tab pos="1764030" algn="l"/>
                <a:tab pos="2016125" algn="l"/>
                <a:tab pos="2268220" algn="l"/>
                <a:tab pos="2771775" algn="l"/>
              </a:tabLst>
              <a:defRPr/>
            </a:pPr>
            <a:r>
              <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Calibri" panose="020F0502020204030204" pitchFamily="34" charset="0"/>
                <a:cs typeface="+mn-cs"/>
              </a:rPr>
              <a:t>This entails three (03) Part 1 Amendments </a:t>
            </a:r>
            <a:endPar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mn-cs"/>
            </a:endParaRPr>
          </a:p>
          <a:p>
            <a:pPr marL="342900" marR="0" lvl="0" indent="-342900" algn="just"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252095" algn="l"/>
                <a:tab pos="504190" algn="l"/>
                <a:tab pos="756285" algn="l"/>
                <a:tab pos="1007745" algn="l"/>
                <a:tab pos="1259840" algn="l"/>
                <a:tab pos="1511935" algn="l"/>
                <a:tab pos="1764030" algn="l"/>
                <a:tab pos="2016125" algn="l"/>
                <a:tab pos="2268220" algn="l"/>
                <a:tab pos="2771775" algn="l"/>
              </a:tabLst>
              <a:defRPr/>
            </a:pPr>
            <a:r>
              <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Calibri" panose="020F0502020204030204" pitchFamily="34" charset="0"/>
                <a:cs typeface="+mn-cs"/>
              </a:rPr>
              <a:t>Environmental Monitoring Programmes (</a:t>
            </a:r>
            <a:r>
              <a:rPr kumimoji="0" lang="en-ZA" sz="1800" b="0" i="0" u="none" strike="noStrike" kern="1200" cap="none" spc="0" normalizeH="0" baseline="0" noProof="0" dirty="0" err="1">
                <a:ln>
                  <a:noFill/>
                </a:ln>
                <a:solidFill>
                  <a:srgbClr val="003896"/>
                </a:solidFill>
                <a:effectLst/>
                <a:uLnTx/>
                <a:uFillTx/>
                <a:latin typeface="Arial" panose="020B0604020202020204" pitchFamily="34" charset="0"/>
                <a:ea typeface="Calibri" panose="020F0502020204030204" pitchFamily="34" charset="0"/>
                <a:cs typeface="+mn-cs"/>
              </a:rPr>
              <a:t>EMPr</a:t>
            </a:r>
            <a:r>
              <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Calibri" panose="020F0502020204030204" pitchFamily="34" charset="0"/>
                <a:cs typeface="+mn-cs"/>
              </a:rPr>
              <a:t>), and any other relevant document that may be required during the audits</a:t>
            </a:r>
            <a:endPar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mn-cs"/>
            </a:endParaRPr>
          </a:p>
          <a:p>
            <a:pPr marL="342900" marR="0" lvl="0" indent="-342900" algn="just" defTabSz="914400" rtl="0" eaLnBrk="1" fontAlgn="base" latinLnBrk="0" hangingPunct="1">
              <a:lnSpc>
                <a:spcPct val="100000"/>
              </a:lnSpc>
              <a:spcBef>
                <a:spcPct val="0"/>
              </a:spcBef>
              <a:spcAft>
                <a:spcPct val="0"/>
              </a:spcAft>
              <a:buClrTx/>
              <a:buSzTx/>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Lst>
              <a:defRPr/>
            </a:pPr>
            <a:r>
              <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Calibri" panose="020F0502020204030204" pitchFamily="34" charset="0"/>
                <a:cs typeface="+mn-cs"/>
              </a:rPr>
              <a:t>60 Year ADF Basic Authorisations (BA), </a:t>
            </a:r>
            <a:endPar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mn-cs"/>
            </a:endParaRPr>
          </a:p>
          <a:p>
            <a:pPr marL="342900" marR="0" lvl="0" indent="-342900" algn="just" defTabSz="914400" rtl="0" eaLnBrk="1" fontAlgn="base" latinLnBrk="0" hangingPunct="1">
              <a:lnSpc>
                <a:spcPct val="100000"/>
              </a:lnSpc>
              <a:spcBef>
                <a:spcPct val="0"/>
              </a:spcBef>
              <a:spcAft>
                <a:spcPct val="0"/>
              </a:spcAft>
              <a:buClrTx/>
              <a:buSzTx/>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Lst>
              <a:defRPr/>
            </a:pPr>
            <a:r>
              <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Calibri" panose="020F0502020204030204" pitchFamily="34" charset="0"/>
                <a:cs typeface="+mn-cs"/>
              </a:rPr>
              <a:t>Water Use License </a:t>
            </a:r>
            <a:endPar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mn-cs"/>
            </a:endParaRPr>
          </a:p>
          <a:p>
            <a:pPr marL="342900" marR="0" lvl="0" indent="-342900" algn="just"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252095" algn="l"/>
                <a:tab pos="504190" algn="l"/>
                <a:tab pos="756285" algn="l"/>
                <a:tab pos="1007745" algn="l"/>
                <a:tab pos="1259840" algn="l"/>
                <a:tab pos="1511935" algn="l"/>
                <a:tab pos="1764030" algn="l"/>
                <a:tab pos="2016125" algn="l"/>
                <a:tab pos="2268220" algn="l"/>
                <a:tab pos="2771775" algn="l"/>
              </a:tabLst>
              <a:defRPr/>
            </a:pPr>
            <a:r>
              <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Calibri" panose="020F0502020204030204" pitchFamily="34" charset="0"/>
                <a:cs typeface="+mn-cs"/>
              </a:rPr>
              <a:t>Including related documents that may be required by the auditors</a:t>
            </a:r>
            <a:endPar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mn-cs"/>
            </a:endParaRPr>
          </a:p>
          <a:p>
            <a:pPr marL="342900" marR="0" lvl="0" indent="-342900" algn="just" defTabSz="914400" rtl="0" eaLnBrk="1" fontAlgn="base" latinLnBrk="0" hangingPunct="1">
              <a:lnSpc>
                <a:spcPct val="100000"/>
              </a:lnSpc>
              <a:spcBef>
                <a:spcPct val="0"/>
              </a:spcBef>
              <a:spcAft>
                <a:spcPts val="600"/>
              </a:spcAft>
              <a:buClrTx/>
              <a:buSzTx/>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Lst>
              <a:defRPr/>
            </a:pPr>
            <a:r>
              <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Calibri" panose="020F0502020204030204" pitchFamily="34" charset="0"/>
                <a:cs typeface="+mn-cs"/>
              </a:rPr>
              <a:t>Any other relevant documents including specialist studies that form part of the application, authorisations/permits/licenses</a:t>
            </a:r>
          </a:p>
          <a:p>
            <a:pPr marL="342900" marR="0" lvl="0" indent="-342900" algn="just" defTabSz="914400" rtl="0" eaLnBrk="1" fontAlgn="base" latinLnBrk="0" hangingPunct="1">
              <a:lnSpc>
                <a:spcPct val="100000"/>
              </a:lnSpc>
              <a:spcBef>
                <a:spcPct val="0"/>
              </a:spcBef>
              <a:spcAft>
                <a:spcPts val="600"/>
              </a:spcAft>
              <a:buClrTx/>
              <a:buSzTx/>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Lst>
              <a:defRPr/>
            </a:pPr>
            <a:r>
              <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mn-cs"/>
              </a:rPr>
              <a:t>Any future permits/ authorisations/ licenses that may be obtained while this contract is still in place, e.g. permits related to heritage structures, Biodiversity, etc.</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3896"/>
              </a:solidFill>
              <a:effectLst/>
              <a:uLnTx/>
              <a:uFillTx/>
              <a:latin typeface="Arial" charset="0"/>
              <a:ea typeface="ＭＳ Ｐゴシック"/>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3896"/>
              </a:solidFill>
              <a:effectLst/>
              <a:uLnTx/>
              <a:uFillTx/>
              <a:latin typeface="Arial" charset="0"/>
              <a:ea typeface="ＭＳ Ｐゴシック"/>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3896"/>
              </a:solidFill>
              <a:effectLst/>
              <a:uLnTx/>
              <a:uFillTx/>
              <a:latin typeface="Arial" charset="0"/>
              <a:ea typeface="ＭＳ Ｐゴシック"/>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3896"/>
              </a:solidFill>
              <a:effectLst/>
              <a:uLnTx/>
              <a:uFillTx/>
              <a:latin typeface="Arial" charset="0"/>
              <a:ea typeface="ＭＳ Ｐゴシック"/>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3896"/>
              </a:solidFill>
              <a:effectLst/>
              <a:uLnTx/>
              <a:uFillTx/>
              <a:latin typeface="Arial" charset="0"/>
              <a:ea typeface="ＭＳ Ｐゴシック"/>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ZA" sz="1600" b="0" i="0" u="none" strike="noStrike" kern="1200" cap="none" spc="0" normalizeH="0" baseline="0" noProof="0" dirty="0">
              <a:ln>
                <a:noFill/>
              </a:ln>
              <a:solidFill>
                <a:srgbClr val="003896"/>
              </a:solidFill>
              <a:effectLst/>
              <a:uLnTx/>
              <a:uFillTx/>
              <a:latin typeface="Arial" charset="0"/>
              <a:ea typeface="ＭＳ Ｐゴシック"/>
              <a:cs typeface="+mn-cs"/>
            </a:endParaRPr>
          </a:p>
        </p:txBody>
      </p:sp>
    </p:spTree>
    <p:extLst>
      <p:ext uri="{BB962C8B-B14F-4D97-AF65-F5344CB8AC3E}">
        <p14:creationId xmlns:p14="http://schemas.microsoft.com/office/powerpoint/2010/main" val="1116651081"/>
      </p:ext>
    </p:extLst>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52270"/>
            <a:ext cx="7002570" cy="430887"/>
          </a:xfrm>
        </p:spPr>
        <p:txBody>
          <a:bodyPr/>
          <a:lstStyle/>
          <a:p>
            <a:r>
              <a:rPr lang="en-US" sz="2800" b="1" dirty="0">
                <a:solidFill>
                  <a:srgbClr val="FFFFFF"/>
                </a:solidFill>
              </a:rPr>
              <a:t>S</a:t>
            </a:r>
            <a:r>
              <a:rPr lang="en-US" sz="2800" b="1" dirty="0"/>
              <a:t>cope of Services 3/3</a:t>
            </a:r>
            <a:endParaRPr lang="en-ZA" sz="2800" dirty="0"/>
          </a:p>
        </p:txBody>
      </p:sp>
      <p:sp>
        <p:nvSpPr>
          <p:cNvPr id="3" name="Rectangle 2"/>
          <p:cNvSpPr/>
          <p:nvPr/>
        </p:nvSpPr>
        <p:spPr>
          <a:xfrm>
            <a:off x="1" y="964734"/>
            <a:ext cx="8538358" cy="6229631"/>
          </a:xfrm>
          <a:prstGeom prst="rect">
            <a:avLst/>
          </a:prstGeom>
        </p:spPr>
        <p:txBody>
          <a:bodyPr wrap="square">
            <a:spAutoFit/>
          </a:bodyPr>
          <a:lstStyle/>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Calibri" panose="020F0502020204030204" pitchFamily="34" charset="0"/>
                <a:cs typeface="+mn-cs"/>
              </a:rPr>
              <a:t>To audit project Integrated Environmental Authorisation and Environmental Management Programmes or Programme (</a:t>
            </a:r>
            <a:r>
              <a:rPr kumimoji="0" lang="en-ZA" sz="1800" b="0" i="0" u="none" strike="noStrike" kern="1200" cap="none" spc="0" normalizeH="0" baseline="0" noProof="0" dirty="0" err="1">
                <a:ln>
                  <a:noFill/>
                </a:ln>
                <a:solidFill>
                  <a:srgbClr val="003896"/>
                </a:solidFill>
                <a:effectLst/>
                <a:uLnTx/>
                <a:uFillTx/>
                <a:latin typeface="Arial" panose="020B0604020202020204" pitchFamily="34" charset="0"/>
                <a:ea typeface="Calibri" panose="020F0502020204030204" pitchFamily="34" charset="0"/>
                <a:cs typeface="+mn-cs"/>
              </a:rPr>
              <a:t>EMPr</a:t>
            </a:r>
            <a:r>
              <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Calibri" panose="020F0502020204030204" pitchFamily="34" charset="0"/>
                <a:cs typeface="+mn-cs"/>
              </a:rPr>
              <a:t>) on a six monthly basis</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Calibri" panose="020F0502020204030204" pitchFamily="34" charset="0"/>
                <a:cs typeface="+mn-cs"/>
              </a:rPr>
              <a:t>To verify project compliance to the Wetland Offset Plan Basic Authorisation conditions (during the six monthly audits)</a:t>
            </a:r>
          </a:p>
          <a:p>
            <a:pPr marL="285750" marR="0" lvl="0" indent="-285750" algn="l" defTabSz="914400" rtl="0" eaLnBrk="1" fontAlgn="base" latinLnBrk="0" hangingPunct="1">
              <a:lnSpc>
                <a:spcPct val="100000"/>
              </a:lnSpc>
              <a:spcBef>
                <a:spcPct val="0"/>
              </a:spcBef>
              <a:spcAft>
                <a:spcPct val="0"/>
              </a:spcAft>
              <a:buClrTx/>
              <a:buSzTx/>
              <a:buFontTx/>
              <a:buChar char="-"/>
              <a:tabLst/>
              <a:defRPr/>
            </a:pPr>
            <a:r>
              <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Calibri" panose="020F0502020204030204" pitchFamily="34" charset="0"/>
                <a:cs typeface="+mn-cs"/>
              </a:rPr>
              <a:t>To undertake annual compliance audit in line with the conditions of the Water Use Licenses (WULs) </a:t>
            </a:r>
          </a:p>
          <a:p>
            <a:pPr marL="285750" marR="0" lvl="0" indent="-285750" algn="l" defTabSz="914400" rtl="0" eaLnBrk="1" fontAlgn="base" latinLnBrk="0" hangingPunct="1">
              <a:lnSpc>
                <a:spcPct val="115000"/>
              </a:lnSpc>
              <a:spcBef>
                <a:spcPct val="0"/>
              </a:spcBef>
              <a:spcAft>
                <a:spcPts val="600"/>
              </a:spcAft>
              <a:buClrTx/>
              <a:buSzTx/>
              <a:buFont typeface="Arial" panose="020B0604020202020204" pitchFamily="34" charset="0"/>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defRPr/>
            </a:pPr>
            <a:r>
              <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Calibri" panose="020F0502020204030204" pitchFamily="34" charset="0"/>
                <a:cs typeface="+mn-cs"/>
              </a:rPr>
              <a:t>To undertake a five yearly audit (once in five year) -  by a professional, qualified and registered wetland specialist to monitor the compliance to the wetland management and conditions in the licence pertaining to all impacts on wetlands and provide specialist advice for corrective actions and compile audit reports which must be submitted to the Provincial Head every five years (Forecast date is  September 2026)</a:t>
            </a:r>
            <a:endPar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mn-cs"/>
            </a:endParaRPr>
          </a:p>
          <a:p>
            <a:pPr marL="342900" marR="0" lvl="0" indent="-342900" algn="l" defTabSz="914400" rtl="0" eaLnBrk="1" fontAlgn="base" latinLnBrk="0" hangingPunct="1">
              <a:lnSpc>
                <a:spcPct val="115000"/>
              </a:lnSpc>
              <a:spcBef>
                <a:spcPts val="600"/>
              </a:spcBef>
              <a:spcAft>
                <a:spcPts val="600"/>
              </a:spcAft>
              <a:buClrTx/>
              <a:buSzTx/>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defRPr/>
            </a:pPr>
            <a:r>
              <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Calibri" panose="020F0502020204030204" pitchFamily="34" charset="0"/>
                <a:cs typeface="+mn-cs"/>
              </a:rPr>
              <a:t>Undertake </a:t>
            </a:r>
            <a:r>
              <a:rPr kumimoji="0" lang="en-ZA" sz="1800" b="0" i="0" u="none" strike="noStrike" kern="1200" cap="none" spc="0" normalizeH="0" baseline="0" noProof="0" dirty="0" err="1">
                <a:ln>
                  <a:noFill/>
                </a:ln>
                <a:solidFill>
                  <a:srgbClr val="003896"/>
                </a:solidFill>
                <a:effectLst/>
                <a:uLnTx/>
                <a:uFillTx/>
                <a:latin typeface="Arial" panose="020B0604020202020204" pitchFamily="34" charset="0"/>
                <a:ea typeface="Calibri" panose="020F0502020204030204" pitchFamily="34" charset="0"/>
                <a:cs typeface="+mn-cs"/>
              </a:rPr>
              <a:t>adhoc</a:t>
            </a:r>
            <a:r>
              <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Calibri" panose="020F0502020204030204" pitchFamily="34" charset="0"/>
                <a:cs typeface="+mn-cs"/>
              </a:rPr>
              <a:t> audits as and when required. The service provider should estimate three </a:t>
            </a:r>
            <a:r>
              <a:rPr kumimoji="0" lang="en-ZA" sz="1800" b="0" i="0" u="none" strike="noStrike" kern="1200" cap="none" spc="0" normalizeH="0" baseline="0" noProof="0" dirty="0" err="1">
                <a:ln>
                  <a:noFill/>
                </a:ln>
                <a:solidFill>
                  <a:srgbClr val="003896"/>
                </a:solidFill>
                <a:effectLst/>
                <a:uLnTx/>
                <a:uFillTx/>
                <a:latin typeface="Arial" panose="020B0604020202020204" pitchFamily="34" charset="0"/>
                <a:ea typeface="Calibri" panose="020F0502020204030204" pitchFamily="34" charset="0"/>
                <a:cs typeface="+mn-cs"/>
              </a:rPr>
              <a:t>adhoc</a:t>
            </a:r>
            <a:r>
              <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Calibri" panose="020F0502020204030204" pitchFamily="34" charset="0"/>
                <a:cs typeface="+mn-cs"/>
              </a:rPr>
              <a:t> audits for the duration of the contract.  </a:t>
            </a:r>
          </a:p>
          <a:p>
            <a:pPr marL="342900" marR="0" lvl="0" indent="-342900" algn="l" defTabSz="914400" rtl="0" eaLnBrk="1" fontAlgn="base" latinLnBrk="0" hangingPunct="1">
              <a:lnSpc>
                <a:spcPct val="115000"/>
              </a:lnSpc>
              <a:spcBef>
                <a:spcPts val="600"/>
              </a:spcBef>
              <a:spcAft>
                <a:spcPts val="600"/>
              </a:spcAft>
              <a:buClrTx/>
              <a:buSzTx/>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defRPr/>
            </a:pPr>
            <a:r>
              <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Calibri" panose="020F0502020204030204" pitchFamily="34" charset="0"/>
                <a:cs typeface="+mn-cs"/>
              </a:rPr>
              <a:t>Relevant other relevant legislation, local, National and/international should be considered while undertaking the audits</a:t>
            </a:r>
          </a:p>
          <a:p>
            <a:pPr marL="342900" marR="0" lvl="0" indent="-342900" algn="l" defTabSz="914400" rtl="0" eaLnBrk="1" fontAlgn="base" latinLnBrk="0" hangingPunct="1">
              <a:lnSpc>
                <a:spcPct val="115000"/>
              </a:lnSpc>
              <a:spcBef>
                <a:spcPts val="600"/>
              </a:spcBef>
              <a:spcAft>
                <a:spcPts val="600"/>
              </a:spcAft>
              <a:buClrTx/>
              <a:buSzTx/>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defRPr/>
            </a:pPr>
            <a:r>
              <a:rPr kumimoji="0" lang="en-ZA" sz="1800" b="0" i="0" u="none" strike="noStrike" kern="120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mn-cs"/>
              </a:rPr>
              <a:t>These audits and audit reports should be done as per requirements of the permits/ license</a:t>
            </a:r>
          </a:p>
        </p:txBody>
      </p:sp>
    </p:spTree>
    <p:extLst>
      <p:ext uri="{BB962C8B-B14F-4D97-AF65-F5344CB8AC3E}">
        <p14:creationId xmlns:p14="http://schemas.microsoft.com/office/powerpoint/2010/main" val="15069885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2EE9F-F728-41ED-8145-7B2B459C9275}"/>
              </a:ext>
            </a:extLst>
          </p:cNvPr>
          <p:cNvSpPr>
            <a:spLocks noGrp="1"/>
          </p:cNvSpPr>
          <p:nvPr>
            <p:ph type="title"/>
          </p:nvPr>
        </p:nvSpPr>
        <p:spPr>
          <a:xfrm>
            <a:off x="0" y="379296"/>
            <a:ext cx="7002570" cy="376834"/>
          </a:xfrm>
        </p:spPr>
        <p:txBody>
          <a:bodyPr/>
          <a:lstStyle/>
          <a:p>
            <a:r>
              <a:rPr lang="en-US" dirty="0"/>
              <a:t>Summary of audits and audit dates</a:t>
            </a:r>
            <a:endParaRPr lang="en-ZA" dirty="0"/>
          </a:p>
        </p:txBody>
      </p:sp>
      <p:graphicFrame>
        <p:nvGraphicFramePr>
          <p:cNvPr id="3" name="Table 2">
            <a:extLst>
              <a:ext uri="{FF2B5EF4-FFF2-40B4-BE49-F238E27FC236}">
                <a16:creationId xmlns:a16="http://schemas.microsoft.com/office/drawing/2014/main" id="{BE5D53D1-2636-44B0-9518-CB079CAEF772}"/>
              </a:ext>
            </a:extLst>
          </p:cNvPr>
          <p:cNvGraphicFramePr>
            <a:graphicFrameLocks noGrp="1"/>
          </p:cNvGraphicFramePr>
          <p:nvPr>
            <p:extLst>
              <p:ext uri="{D42A27DB-BD31-4B8C-83A1-F6EECF244321}">
                <p14:modId xmlns:p14="http://schemas.microsoft.com/office/powerpoint/2010/main" val="564554348"/>
              </p:ext>
            </p:extLst>
          </p:nvPr>
        </p:nvGraphicFramePr>
        <p:xfrm>
          <a:off x="219307" y="1031852"/>
          <a:ext cx="8689801" cy="5353416"/>
        </p:xfrm>
        <a:graphic>
          <a:graphicData uri="http://schemas.openxmlformats.org/drawingml/2006/table">
            <a:tbl>
              <a:tblPr firstRow="1" firstCol="1" bandRow="1"/>
              <a:tblGrid>
                <a:gridCol w="4802410">
                  <a:extLst>
                    <a:ext uri="{9D8B030D-6E8A-4147-A177-3AD203B41FA5}">
                      <a16:colId xmlns:a16="http://schemas.microsoft.com/office/drawing/2014/main" val="898456941"/>
                    </a:ext>
                  </a:extLst>
                </a:gridCol>
                <a:gridCol w="3887391">
                  <a:extLst>
                    <a:ext uri="{9D8B030D-6E8A-4147-A177-3AD203B41FA5}">
                      <a16:colId xmlns:a16="http://schemas.microsoft.com/office/drawing/2014/main" val="1795087374"/>
                    </a:ext>
                  </a:extLst>
                </a:gridCol>
              </a:tblGrid>
              <a:tr h="486519">
                <a:tc>
                  <a:txBody>
                    <a:bodyPr/>
                    <a:lstStyle/>
                    <a:p>
                      <a:pPr marL="457200" algn="just">
                        <a:spcAft>
                          <a:spcPts val="600"/>
                        </a:spcAft>
                        <a:tabLst>
                          <a:tab pos="252095" algn="l"/>
                          <a:tab pos="504190" algn="l"/>
                          <a:tab pos="756285" algn="l"/>
                          <a:tab pos="1007745" algn="l"/>
                          <a:tab pos="1259840" algn="l"/>
                          <a:tab pos="1511935" algn="l"/>
                          <a:tab pos="1764030" algn="l"/>
                          <a:tab pos="2016125" algn="l"/>
                          <a:tab pos="2268220" algn="l"/>
                          <a:tab pos="2771775" algn="l"/>
                        </a:tabLst>
                      </a:pPr>
                      <a:r>
                        <a:rPr lang="en-GB" sz="1400" b="1" dirty="0">
                          <a:effectLst/>
                          <a:latin typeface="Arial" panose="020B0604020202020204" pitchFamily="34" charset="0"/>
                          <a:ea typeface="Times New Roman" panose="02020603050405020304" pitchFamily="18" charset="0"/>
                        </a:rPr>
                        <a:t>Audits EAs/WUL and associated documents</a:t>
                      </a:r>
                      <a:endParaRPr lang="en-ZA" sz="14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80695" algn="just">
                        <a:spcAft>
                          <a:spcPts val="600"/>
                        </a:spcAft>
                        <a:tabLst>
                          <a:tab pos="252095" algn="l"/>
                          <a:tab pos="504190" algn="l"/>
                          <a:tab pos="756285" algn="l"/>
                          <a:tab pos="1007745" algn="l"/>
                          <a:tab pos="1259840" algn="l"/>
                          <a:tab pos="1511935" algn="l"/>
                          <a:tab pos="1764030" algn="l"/>
                          <a:tab pos="2016125" algn="l"/>
                          <a:tab pos="2268220" algn="l"/>
                          <a:tab pos="2771775" algn="l"/>
                        </a:tabLst>
                      </a:pPr>
                      <a:r>
                        <a:rPr lang="en-GB" sz="1400" b="1" dirty="0">
                          <a:effectLst/>
                          <a:latin typeface="Arial" panose="020B0604020202020204" pitchFamily="34" charset="0"/>
                          <a:ea typeface="Times New Roman" panose="02020603050405020304" pitchFamily="18" charset="0"/>
                        </a:rPr>
                        <a:t>Audit dates </a:t>
                      </a:r>
                    </a:p>
                    <a:p>
                      <a:pPr marL="480695" algn="just">
                        <a:spcAft>
                          <a:spcPts val="600"/>
                        </a:spcAft>
                        <a:tabLst>
                          <a:tab pos="252095" algn="l"/>
                          <a:tab pos="504190" algn="l"/>
                          <a:tab pos="756285" algn="l"/>
                          <a:tab pos="1007745" algn="l"/>
                          <a:tab pos="1259840" algn="l"/>
                          <a:tab pos="1511935" algn="l"/>
                          <a:tab pos="1764030" algn="l"/>
                          <a:tab pos="2016125" algn="l"/>
                          <a:tab pos="2268220" algn="l"/>
                          <a:tab pos="2771775" algn="l"/>
                        </a:tabLst>
                      </a:pPr>
                      <a:endParaRPr lang="en-ZA" sz="14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800434"/>
                  </a:ext>
                </a:extLst>
              </a:tr>
              <a:tr h="353832">
                <a:tc>
                  <a:txBody>
                    <a:bodyPr/>
                    <a:lstStyle/>
                    <a:p>
                      <a:pPr marL="457200" algn="just">
                        <a:tabLst>
                          <a:tab pos="252095" algn="l"/>
                          <a:tab pos="504190" algn="l"/>
                          <a:tab pos="756285" algn="l"/>
                          <a:tab pos="1007745" algn="l"/>
                          <a:tab pos="1259840" algn="l"/>
                          <a:tab pos="1511935" algn="l"/>
                          <a:tab pos="1764030" algn="l"/>
                          <a:tab pos="2016125" algn="l"/>
                          <a:tab pos="2268220" algn="l"/>
                          <a:tab pos="2771775" algn="l"/>
                        </a:tabLst>
                      </a:pPr>
                      <a:r>
                        <a:rPr lang="en-GB" sz="1200" dirty="0">
                          <a:effectLst/>
                          <a:latin typeface="Arial" panose="020B0604020202020204" pitchFamily="34" charset="0"/>
                          <a:ea typeface="Times New Roman" panose="02020603050405020304" pitchFamily="18" charset="0"/>
                        </a:rPr>
                        <a:t>Annual WUL </a:t>
                      </a:r>
                    </a:p>
                    <a:p>
                      <a:pPr marL="457200" algn="just">
                        <a:tabLst>
                          <a:tab pos="252095" algn="l"/>
                          <a:tab pos="504190" algn="l"/>
                          <a:tab pos="756285" algn="l"/>
                          <a:tab pos="1007745" algn="l"/>
                          <a:tab pos="1259840" algn="l"/>
                          <a:tab pos="1511935" algn="l"/>
                          <a:tab pos="1764030" algn="l"/>
                          <a:tab pos="2016125" algn="l"/>
                          <a:tab pos="2268220" algn="l"/>
                          <a:tab pos="2771775" algn="l"/>
                        </a:tabLst>
                      </a:pPr>
                      <a:endParaRPr lang="en-ZA" sz="12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spcAft>
                          <a:spcPts val="600"/>
                        </a:spcAft>
                        <a:tabLst>
                          <a:tab pos="252095" algn="l"/>
                          <a:tab pos="504190" algn="l"/>
                          <a:tab pos="756285" algn="l"/>
                          <a:tab pos="1007745" algn="l"/>
                          <a:tab pos="1259840" algn="l"/>
                          <a:tab pos="1511935" algn="l"/>
                          <a:tab pos="1764030" algn="l"/>
                          <a:tab pos="2016125" algn="l"/>
                          <a:tab pos="2268220" algn="l"/>
                          <a:tab pos="2771775" algn="l"/>
                        </a:tabLst>
                      </a:pPr>
                      <a:r>
                        <a:rPr lang="en-GB" sz="1200" dirty="0">
                          <a:effectLst/>
                          <a:latin typeface="Arial" panose="020B0604020202020204" pitchFamily="34" charset="0"/>
                          <a:ea typeface="Times New Roman" panose="02020603050405020304" pitchFamily="18" charset="0"/>
                        </a:rPr>
                        <a:t>Sept 2022</a:t>
                      </a:r>
                      <a:endParaRPr lang="en-ZA" sz="12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3417649"/>
                  </a:ext>
                </a:extLst>
              </a:tr>
              <a:tr h="353832">
                <a:tc>
                  <a:txBody>
                    <a:bodyPr/>
                    <a:lstStyle/>
                    <a:p>
                      <a:pPr marL="457200" algn="just">
                        <a:tabLst>
                          <a:tab pos="252095" algn="l"/>
                          <a:tab pos="504190" algn="l"/>
                          <a:tab pos="756285" algn="l"/>
                          <a:tab pos="1007745" algn="l"/>
                          <a:tab pos="1259840" algn="l"/>
                          <a:tab pos="1511935" algn="l"/>
                          <a:tab pos="1764030" algn="l"/>
                          <a:tab pos="2016125" algn="l"/>
                          <a:tab pos="2268220" algn="l"/>
                          <a:tab pos="2771775" algn="l"/>
                        </a:tabLst>
                      </a:pPr>
                      <a:r>
                        <a:rPr lang="en-GB" sz="1200" dirty="0">
                          <a:effectLst/>
                          <a:latin typeface="Arial" panose="020B0604020202020204" pitchFamily="34" charset="0"/>
                          <a:ea typeface="Times New Roman" panose="02020603050405020304" pitchFamily="18" charset="0"/>
                        </a:rPr>
                        <a:t>Bi annual EAs </a:t>
                      </a:r>
                    </a:p>
                    <a:p>
                      <a:pPr marL="457200" algn="just">
                        <a:tabLst>
                          <a:tab pos="252095" algn="l"/>
                          <a:tab pos="504190" algn="l"/>
                          <a:tab pos="756285" algn="l"/>
                          <a:tab pos="1007745" algn="l"/>
                          <a:tab pos="1259840" algn="l"/>
                          <a:tab pos="1511935" algn="l"/>
                          <a:tab pos="1764030" algn="l"/>
                          <a:tab pos="2016125" algn="l"/>
                          <a:tab pos="2268220" algn="l"/>
                          <a:tab pos="2771775" algn="l"/>
                        </a:tabLst>
                      </a:pPr>
                      <a:endParaRPr lang="en-ZA" sz="12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spcAft>
                          <a:spcPts val="600"/>
                        </a:spcAft>
                        <a:tabLst>
                          <a:tab pos="252095" algn="l"/>
                          <a:tab pos="504190" algn="l"/>
                          <a:tab pos="756285" algn="l"/>
                          <a:tab pos="1007745" algn="l"/>
                          <a:tab pos="1259840" algn="l"/>
                          <a:tab pos="1511935" algn="l"/>
                          <a:tab pos="1764030" algn="l"/>
                          <a:tab pos="2016125" algn="l"/>
                          <a:tab pos="2268220" algn="l"/>
                          <a:tab pos="2771775" algn="l"/>
                        </a:tabLst>
                      </a:pPr>
                      <a:r>
                        <a:rPr lang="en-GB" sz="1200">
                          <a:effectLst/>
                          <a:latin typeface="Arial" panose="020B0604020202020204" pitchFamily="34" charset="0"/>
                          <a:ea typeface="Times New Roman" panose="02020603050405020304" pitchFamily="18" charset="0"/>
                        </a:rPr>
                        <a:t>Jan 2023</a:t>
                      </a:r>
                      <a:endParaRPr lang="en-ZA" sz="120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99897145"/>
                  </a:ext>
                </a:extLst>
              </a:tr>
              <a:tr h="353832">
                <a:tc>
                  <a:txBody>
                    <a:bodyPr/>
                    <a:lstStyle/>
                    <a:p>
                      <a:pPr marL="457200" algn="just">
                        <a:tabLst>
                          <a:tab pos="252095" algn="l"/>
                          <a:tab pos="504190" algn="l"/>
                          <a:tab pos="756285" algn="l"/>
                          <a:tab pos="1007745" algn="l"/>
                          <a:tab pos="1259840" algn="l"/>
                          <a:tab pos="1511935" algn="l"/>
                          <a:tab pos="1764030" algn="l"/>
                          <a:tab pos="2016125" algn="l"/>
                          <a:tab pos="2268220" algn="l"/>
                          <a:tab pos="2771775" algn="l"/>
                        </a:tabLst>
                      </a:pPr>
                      <a:r>
                        <a:rPr lang="en-GB" sz="1200" dirty="0">
                          <a:effectLst/>
                          <a:latin typeface="Arial" panose="020B0604020202020204" pitchFamily="34" charset="0"/>
                          <a:ea typeface="Times New Roman" panose="02020603050405020304" pitchFamily="18" charset="0"/>
                        </a:rPr>
                        <a:t>Bi annual EAs </a:t>
                      </a:r>
                    </a:p>
                    <a:p>
                      <a:pPr marL="457200" algn="just">
                        <a:tabLst>
                          <a:tab pos="252095" algn="l"/>
                          <a:tab pos="504190" algn="l"/>
                          <a:tab pos="756285" algn="l"/>
                          <a:tab pos="1007745" algn="l"/>
                          <a:tab pos="1259840" algn="l"/>
                          <a:tab pos="1511935" algn="l"/>
                          <a:tab pos="1764030" algn="l"/>
                          <a:tab pos="2016125" algn="l"/>
                          <a:tab pos="2268220" algn="l"/>
                          <a:tab pos="2771775" algn="l"/>
                        </a:tabLst>
                      </a:pPr>
                      <a:endParaRPr lang="en-ZA" sz="12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spcAft>
                          <a:spcPts val="600"/>
                        </a:spcAft>
                        <a:tabLst>
                          <a:tab pos="252095" algn="l"/>
                          <a:tab pos="504190" algn="l"/>
                          <a:tab pos="756285" algn="l"/>
                          <a:tab pos="1007745" algn="l"/>
                          <a:tab pos="1259840" algn="l"/>
                          <a:tab pos="1511935" algn="l"/>
                          <a:tab pos="1764030" algn="l"/>
                          <a:tab pos="2016125" algn="l"/>
                          <a:tab pos="2268220" algn="l"/>
                          <a:tab pos="2771775" algn="l"/>
                        </a:tabLst>
                      </a:pPr>
                      <a:r>
                        <a:rPr lang="en-GB" sz="1200">
                          <a:effectLst/>
                          <a:latin typeface="Arial" panose="020B0604020202020204" pitchFamily="34" charset="0"/>
                          <a:ea typeface="Times New Roman" panose="02020603050405020304" pitchFamily="18" charset="0"/>
                        </a:rPr>
                        <a:t>Jul 2023</a:t>
                      </a:r>
                      <a:endParaRPr lang="en-ZA" sz="120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3199180"/>
                  </a:ext>
                </a:extLst>
              </a:tr>
              <a:tr h="427547">
                <a:tc>
                  <a:txBody>
                    <a:bodyPr/>
                    <a:lstStyle/>
                    <a:p>
                      <a:pPr marL="457200" algn="just">
                        <a:tabLst>
                          <a:tab pos="252095" algn="l"/>
                          <a:tab pos="504190" algn="l"/>
                          <a:tab pos="756285" algn="l"/>
                          <a:tab pos="1007745" algn="l"/>
                          <a:tab pos="1259840" algn="l"/>
                          <a:tab pos="1511935" algn="l"/>
                          <a:tab pos="1764030" algn="l"/>
                          <a:tab pos="2016125" algn="l"/>
                          <a:tab pos="2268220" algn="l"/>
                          <a:tab pos="2771775" algn="l"/>
                        </a:tabLst>
                      </a:pPr>
                      <a:r>
                        <a:rPr lang="en-GB" sz="1200" dirty="0">
                          <a:effectLst/>
                          <a:latin typeface="Arial" panose="020B0604020202020204" pitchFamily="34" charset="0"/>
                          <a:ea typeface="Times New Roman" panose="02020603050405020304" pitchFamily="18" charset="0"/>
                        </a:rPr>
                        <a:t>Annual WUL</a:t>
                      </a:r>
                      <a:endParaRPr lang="en-ZA" sz="12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spcAft>
                          <a:spcPts val="600"/>
                        </a:spcAft>
                        <a:tabLst>
                          <a:tab pos="252095" algn="l"/>
                          <a:tab pos="504190" algn="l"/>
                          <a:tab pos="756285" algn="l"/>
                          <a:tab pos="1007745" algn="l"/>
                          <a:tab pos="1259840" algn="l"/>
                          <a:tab pos="1511935" algn="l"/>
                          <a:tab pos="1764030" algn="l"/>
                          <a:tab pos="2016125" algn="l"/>
                          <a:tab pos="2268220" algn="l"/>
                          <a:tab pos="2771775" algn="l"/>
                        </a:tabLst>
                      </a:pPr>
                      <a:r>
                        <a:rPr lang="en-GB" sz="1200" dirty="0">
                          <a:effectLst/>
                          <a:latin typeface="Arial" panose="020B0604020202020204" pitchFamily="34" charset="0"/>
                          <a:ea typeface="Times New Roman" panose="02020603050405020304" pitchFamily="18" charset="0"/>
                        </a:rPr>
                        <a:t>Sept 2023</a:t>
                      </a:r>
                    </a:p>
                    <a:p>
                      <a:pPr marL="457200" algn="just">
                        <a:spcAft>
                          <a:spcPts val="600"/>
                        </a:spcAft>
                        <a:tabLst>
                          <a:tab pos="252095" algn="l"/>
                          <a:tab pos="504190" algn="l"/>
                          <a:tab pos="756285" algn="l"/>
                          <a:tab pos="1007745" algn="l"/>
                          <a:tab pos="1259840" algn="l"/>
                          <a:tab pos="1511935" algn="l"/>
                          <a:tab pos="1764030" algn="l"/>
                          <a:tab pos="2016125" algn="l"/>
                          <a:tab pos="2268220" algn="l"/>
                          <a:tab pos="2771775" algn="l"/>
                        </a:tabLst>
                      </a:pPr>
                      <a:endParaRPr lang="en-ZA" sz="12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0129883"/>
                  </a:ext>
                </a:extLst>
              </a:tr>
              <a:tr h="353832">
                <a:tc>
                  <a:txBody>
                    <a:bodyPr/>
                    <a:lstStyle/>
                    <a:p>
                      <a:pPr marL="457200" algn="just">
                        <a:tabLst>
                          <a:tab pos="252095" algn="l"/>
                          <a:tab pos="504190" algn="l"/>
                          <a:tab pos="756285" algn="l"/>
                          <a:tab pos="1007745" algn="l"/>
                          <a:tab pos="1259840" algn="l"/>
                          <a:tab pos="1511935" algn="l"/>
                          <a:tab pos="1764030" algn="l"/>
                          <a:tab pos="2016125" algn="l"/>
                          <a:tab pos="2268220" algn="l"/>
                          <a:tab pos="2771775" algn="l"/>
                        </a:tabLst>
                      </a:pPr>
                      <a:r>
                        <a:rPr lang="en-GB" sz="1200" dirty="0">
                          <a:effectLst/>
                          <a:latin typeface="Arial" panose="020B0604020202020204" pitchFamily="34" charset="0"/>
                          <a:ea typeface="Times New Roman" panose="02020603050405020304" pitchFamily="18" charset="0"/>
                        </a:rPr>
                        <a:t>Bi annual </a:t>
                      </a:r>
                      <a:r>
                        <a:rPr lang="en-GB" sz="1200" dirty="0" err="1">
                          <a:effectLst/>
                          <a:latin typeface="Arial" panose="020B0604020202020204" pitchFamily="34" charset="0"/>
                          <a:ea typeface="Times New Roman" panose="02020603050405020304" pitchFamily="18" charset="0"/>
                        </a:rPr>
                        <a:t>Eas</a:t>
                      </a:r>
                      <a:endParaRPr lang="en-GB" sz="1200" dirty="0">
                        <a:effectLst/>
                        <a:latin typeface="Arial" panose="020B0604020202020204" pitchFamily="34" charset="0"/>
                        <a:ea typeface="Times New Roman" panose="02020603050405020304" pitchFamily="18" charset="0"/>
                      </a:endParaRPr>
                    </a:p>
                    <a:p>
                      <a:pPr marL="457200" algn="just">
                        <a:tabLst>
                          <a:tab pos="252095" algn="l"/>
                          <a:tab pos="504190" algn="l"/>
                          <a:tab pos="756285" algn="l"/>
                          <a:tab pos="1007745" algn="l"/>
                          <a:tab pos="1259840" algn="l"/>
                          <a:tab pos="1511935" algn="l"/>
                          <a:tab pos="1764030" algn="l"/>
                          <a:tab pos="2016125" algn="l"/>
                          <a:tab pos="2268220" algn="l"/>
                          <a:tab pos="2771775" algn="l"/>
                        </a:tabLst>
                      </a:pPr>
                      <a:endParaRPr lang="en-ZA" sz="12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spcAft>
                          <a:spcPts val="600"/>
                        </a:spcAft>
                        <a:tabLst>
                          <a:tab pos="252095" algn="l"/>
                          <a:tab pos="504190" algn="l"/>
                          <a:tab pos="756285" algn="l"/>
                          <a:tab pos="1007745" algn="l"/>
                          <a:tab pos="1259840" algn="l"/>
                          <a:tab pos="1511935" algn="l"/>
                          <a:tab pos="1764030" algn="l"/>
                          <a:tab pos="2016125" algn="l"/>
                          <a:tab pos="2268220" algn="l"/>
                          <a:tab pos="2771775" algn="l"/>
                        </a:tabLst>
                      </a:pPr>
                      <a:r>
                        <a:rPr lang="en-GB" sz="1200" dirty="0">
                          <a:effectLst/>
                          <a:latin typeface="Arial" panose="020B0604020202020204" pitchFamily="34" charset="0"/>
                          <a:ea typeface="Times New Roman" panose="02020603050405020304" pitchFamily="18" charset="0"/>
                        </a:rPr>
                        <a:t>Jan 2024</a:t>
                      </a:r>
                      <a:endParaRPr lang="en-ZA" sz="12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0191566"/>
                  </a:ext>
                </a:extLst>
              </a:tr>
              <a:tr h="353832">
                <a:tc>
                  <a:txBody>
                    <a:bodyPr/>
                    <a:lstStyle/>
                    <a:p>
                      <a:pPr marL="457200" algn="just">
                        <a:tabLst>
                          <a:tab pos="252095" algn="l"/>
                          <a:tab pos="504190" algn="l"/>
                          <a:tab pos="756285" algn="l"/>
                          <a:tab pos="1007745" algn="l"/>
                          <a:tab pos="1259840" algn="l"/>
                          <a:tab pos="1511935" algn="l"/>
                          <a:tab pos="1764030" algn="l"/>
                          <a:tab pos="2016125" algn="l"/>
                          <a:tab pos="2268220" algn="l"/>
                          <a:tab pos="2771775" algn="l"/>
                        </a:tabLst>
                      </a:pPr>
                      <a:r>
                        <a:rPr lang="en-GB" sz="1200" dirty="0">
                          <a:effectLst/>
                          <a:latin typeface="Arial" panose="020B0604020202020204" pitchFamily="34" charset="0"/>
                          <a:ea typeface="Times New Roman" panose="02020603050405020304" pitchFamily="18" charset="0"/>
                        </a:rPr>
                        <a:t>Bi annual </a:t>
                      </a:r>
                      <a:r>
                        <a:rPr lang="en-GB" sz="1200" dirty="0" err="1">
                          <a:effectLst/>
                          <a:latin typeface="Arial" panose="020B0604020202020204" pitchFamily="34" charset="0"/>
                          <a:ea typeface="Times New Roman" panose="02020603050405020304" pitchFamily="18" charset="0"/>
                        </a:rPr>
                        <a:t>Eas</a:t>
                      </a:r>
                      <a:endParaRPr lang="en-GB" sz="1200" dirty="0">
                        <a:effectLst/>
                        <a:latin typeface="Arial" panose="020B0604020202020204" pitchFamily="34" charset="0"/>
                        <a:ea typeface="Times New Roman" panose="02020603050405020304" pitchFamily="18" charset="0"/>
                      </a:endParaRPr>
                    </a:p>
                    <a:p>
                      <a:pPr marL="457200" algn="just">
                        <a:tabLst>
                          <a:tab pos="252095" algn="l"/>
                          <a:tab pos="504190" algn="l"/>
                          <a:tab pos="756285" algn="l"/>
                          <a:tab pos="1007745" algn="l"/>
                          <a:tab pos="1259840" algn="l"/>
                          <a:tab pos="1511935" algn="l"/>
                          <a:tab pos="1764030" algn="l"/>
                          <a:tab pos="2016125" algn="l"/>
                          <a:tab pos="2268220" algn="l"/>
                          <a:tab pos="2771775" algn="l"/>
                        </a:tabLst>
                      </a:pPr>
                      <a:endParaRPr lang="en-ZA" sz="12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spcAft>
                          <a:spcPts val="600"/>
                        </a:spcAft>
                        <a:tabLst>
                          <a:tab pos="252095" algn="l"/>
                          <a:tab pos="504190" algn="l"/>
                          <a:tab pos="756285" algn="l"/>
                          <a:tab pos="1007745" algn="l"/>
                          <a:tab pos="1259840" algn="l"/>
                          <a:tab pos="1511935" algn="l"/>
                          <a:tab pos="1764030" algn="l"/>
                          <a:tab pos="2016125" algn="l"/>
                          <a:tab pos="2268220" algn="l"/>
                          <a:tab pos="2771775" algn="l"/>
                        </a:tabLst>
                      </a:pPr>
                      <a:r>
                        <a:rPr lang="en-GB" sz="1200" dirty="0">
                          <a:effectLst/>
                          <a:latin typeface="Arial" panose="020B0604020202020204" pitchFamily="34" charset="0"/>
                          <a:ea typeface="Times New Roman" panose="02020603050405020304" pitchFamily="18" charset="0"/>
                        </a:rPr>
                        <a:t>Jul 2024</a:t>
                      </a:r>
                      <a:endParaRPr lang="en-ZA" sz="12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54820510"/>
                  </a:ext>
                </a:extLst>
              </a:tr>
              <a:tr h="353832">
                <a:tc>
                  <a:txBody>
                    <a:bodyPr/>
                    <a:lstStyle/>
                    <a:p>
                      <a:pPr marL="457200" algn="just">
                        <a:tabLst>
                          <a:tab pos="252095" algn="l"/>
                          <a:tab pos="504190" algn="l"/>
                          <a:tab pos="756285" algn="l"/>
                          <a:tab pos="1007745" algn="l"/>
                          <a:tab pos="1259840" algn="l"/>
                          <a:tab pos="1511935" algn="l"/>
                          <a:tab pos="1764030" algn="l"/>
                          <a:tab pos="2016125" algn="l"/>
                          <a:tab pos="2268220" algn="l"/>
                          <a:tab pos="2771775" algn="l"/>
                        </a:tabLst>
                      </a:pPr>
                      <a:r>
                        <a:rPr lang="en-GB" sz="1200" dirty="0">
                          <a:effectLst/>
                          <a:latin typeface="Arial" panose="020B0604020202020204" pitchFamily="34" charset="0"/>
                          <a:ea typeface="Times New Roman" panose="02020603050405020304" pitchFamily="18" charset="0"/>
                        </a:rPr>
                        <a:t>Annual WUL</a:t>
                      </a:r>
                    </a:p>
                    <a:p>
                      <a:pPr marL="457200" algn="just">
                        <a:tabLst>
                          <a:tab pos="252095" algn="l"/>
                          <a:tab pos="504190" algn="l"/>
                          <a:tab pos="756285" algn="l"/>
                          <a:tab pos="1007745" algn="l"/>
                          <a:tab pos="1259840" algn="l"/>
                          <a:tab pos="1511935" algn="l"/>
                          <a:tab pos="1764030" algn="l"/>
                          <a:tab pos="2016125" algn="l"/>
                          <a:tab pos="2268220" algn="l"/>
                          <a:tab pos="2771775" algn="l"/>
                        </a:tabLst>
                      </a:pPr>
                      <a:endParaRPr lang="en-ZA" sz="12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spcAft>
                          <a:spcPts val="600"/>
                        </a:spcAft>
                        <a:tabLst>
                          <a:tab pos="252095" algn="l"/>
                          <a:tab pos="504190" algn="l"/>
                          <a:tab pos="756285" algn="l"/>
                          <a:tab pos="1007745" algn="l"/>
                          <a:tab pos="1259840" algn="l"/>
                          <a:tab pos="1511935" algn="l"/>
                          <a:tab pos="1764030" algn="l"/>
                          <a:tab pos="2016125" algn="l"/>
                          <a:tab pos="2268220" algn="l"/>
                          <a:tab pos="2771775" algn="l"/>
                        </a:tabLst>
                      </a:pPr>
                      <a:r>
                        <a:rPr lang="en-GB" sz="1200" dirty="0">
                          <a:effectLst/>
                          <a:latin typeface="Arial" panose="020B0604020202020204" pitchFamily="34" charset="0"/>
                          <a:ea typeface="Times New Roman" panose="02020603050405020304" pitchFamily="18" charset="0"/>
                        </a:rPr>
                        <a:t>Sept 2024</a:t>
                      </a:r>
                      <a:endParaRPr lang="en-ZA" sz="12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5138741"/>
                  </a:ext>
                </a:extLst>
              </a:tr>
              <a:tr h="353832">
                <a:tc>
                  <a:txBody>
                    <a:bodyPr/>
                    <a:lstStyle/>
                    <a:p>
                      <a:pPr marL="457200" algn="just">
                        <a:tabLst>
                          <a:tab pos="252095" algn="l"/>
                          <a:tab pos="504190" algn="l"/>
                          <a:tab pos="756285" algn="l"/>
                          <a:tab pos="1007745" algn="l"/>
                          <a:tab pos="1259840" algn="l"/>
                          <a:tab pos="1511935" algn="l"/>
                          <a:tab pos="1764030" algn="l"/>
                          <a:tab pos="2016125" algn="l"/>
                          <a:tab pos="2268220" algn="l"/>
                          <a:tab pos="2771775" algn="l"/>
                        </a:tabLst>
                      </a:pPr>
                      <a:r>
                        <a:rPr lang="en-GB" sz="1200" dirty="0">
                          <a:effectLst/>
                          <a:latin typeface="Arial" panose="020B0604020202020204" pitchFamily="34" charset="0"/>
                          <a:ea typeface="Times New Roman" panose="02020603050405020304" pitchFamily="18" charset="0"/>
                        </a:rPr>
                        <a:t>Bi annual EAs </a:t>
                      </a:r>
                    </a:p>
                    <a:p>
                      <a:pPr marL="457200" algn="just">
                        <a:tabLst>
                          <a:tab pos="252095" algn="l"/>
                          <a:tab pos="504190" algn="l"/>
                          <a:tab pos="756285" algn="l"/>
                          <a:tab pos="1007745" algn="l"/>
                          <a:tab pos="1259840" algn="l"/>
                          <a:tab pos="1511935" algn="l"/>
                          <a:tab pos="1764030" algn="l"/>
                          <a:tab pos="2016125" algn="l"/>
                          <a:tab pos="2268220" algn="l"/>
                          <a:tab pos="2771775" algn="l"/>
                        </a:tabLst>
                      </a:pPr>
                      <a:endParaRPr lang="en-ZA" sz="12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spcAft>
                          <a:spcPts val="600"/>
                        </a:spcAft>
                        <a:tabLst>
                          <a:tab pos="252095" algn="l"/>
                          <a:tab pos="504190" algn="l"/>
                          <a:tab pos="756285" algn="l"/>
                          <a:tab pos="1007745" algn="l"/>
                          <a:tab pos="1259840" algn="l"/>
                          <a:tab pos="1511935" algn="l"/>
                          <a:tab pos="1764030" algn="l"/>
                          <a:tab pos="2016125" algn="l"/>
                          <a:tab pos="2268220" algn="l"/>
                          <a:tab pos="2771775" algn="l"/>
                        </a:tabLst>
                      </a:pPr>
                      <a:r>
                        <a:rPr lang="en-GB" sz="1200" dirty="0">
                          <a:effectLst/>
                          <a:latin typeface="Arial" panose="020B0604020202020204" pitchFamily="34" charset="0"/>
                          <a:ea typeface="Times New Roman" panose="02020603050405020304" pitchFamily="18" charset="0"/>
                        </a:rPr>
                        <a:t>Jan 2025</a:t>
                      </a:r>
                      <a:endParaRPr lang="en-ZA" sz="12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8344213"/>
                  </a:ext>
                </a:extLst>
              </a:tr>
              <a:tr h="353832">
                <a:tc>
                  <a:txBody>
                    <a:bodyPr/>
                    <a:lstStyle/>
                    <a:p>
                      <a:pPr marL="457200" algn="just">
                        <a:tabLst>
                          <a:tab pos="252095" algn="l"/>
                          <a:tab pos="504190" algn="l"/>
                          <a:tab pos="756285" algn="l"/>
                          <a:tab pos="1007745" algn="l"/>
                          <a:tab pos="1259840" algn="l"/>
                          <a:tab pos="1511935" algn="l"/>
                          <a:tab pos="1764030" algn="l"/>
                          <a:tab pos="2016125" algn="l"/>
                          <a:tab pos="2268220" algn="l"/>
                          <a:tab pos="2771775" algn="l"/>
                        </a:tabLst>
                      </a:pPr>
                      <a:r>
                        <a:rPr lang="en-GB" sz="1200" dirty="0">
                          <a:effectLst/>
                          <a:latin typeface="Arial" panose="020B0604020202020204" pitchFamily="34" charset="0"/>
                          <a:ea typeface="Times New Roman" panose="02020603050405020304" pitchFamily="18" charset="0"/>
                        </a:rPr>
                        <a:t>Bi annual EAs </a:t>
                      </a:r>
                    </a:p>
                    <a:p>
                      <a:pPr marL="457200" algn="just">
                        <a:tabLst>
                          <a:tab pos="252095" algn="l"/>
                          <a:tab pos="504190" algn="l"/>
                          <a:tab pos="756285" algn="l"/>
                          <a:tab pos="1007745" algn="l"/>
                          <a:tab pos="1259840" algn="l"/>
                          <a:tab pos="1511935" algn="l"/>
                          <a:tab pos="1764030" algn="l"/>
                          <a:tab pos="2016125" algn="l"/>
                          <a:tab pos="2268220" algn="l"/>
                          <a:tab pos="2771775" algn="l"/>
                        </a:tabLst>
                      </a:pPr>
                      <a:endParaRPr lang="en-ZA" sz="12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spcAft>
                          <a:spcPts val="600"/>
                        </a:spcAft>
                        <a:tabLst>
                          <a:tab pos="252095" algn="l"/>
                          <a:tab pos="504190" algn="l"/>
                          <a:tab pos="756285" algn="l"/>
                          <a:tab pos="1007745" algn="l"/>
                          <a:tab pos="1259840" algn="l"/>
                          <a:tab pos="1511935" algn="l"/>
                          <a:tab pos="1764030" algn="l"/>
                          <a:tab pos="2016125" algn="l"/>
                          <a:tab pos="2268220" algn="l"/>
                          <a:tab pos="2771775" algn="l"/>
                        </a:tabLst>
                      </a:pPr>
                      <a:r>
                        <a:rPr lang="en-GB" sz="1200" dirty="0">
                          <a:effectLst/>
                          <a:latin typeface="Arial" panose="020B0604020202020204" pitchFamily="34" charset="0"/>
                          <a:ea typeface="Times New Roman" panose="02020603050405020304" pitchFamily="18" charset="0"/>
                        </a:rPr>
                        <a:t>Jul 2025</a:t>
                      </a:r>
                      <a:endParaRPr lang="en-ZA" sz="12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7506422"/>
                  </a:ext>
                </a:extLst>
              </a:tr>
              <a:tr h="353832">
                <a:tc>
                  <a:txBody>
                    <a:bodyPr/>
                    <a:lstStyle/>
                    <a:p>
                      <a:pPr marL="457200" algn="just">
                        <a:tabLst>
                          <a:tab pos="252095" algn="l"/>
                          <a:tab pos="504190" algn="l"/>
                          <a:tab pos="756285" algn="l"/>
                          <a:tab pos="1007745" algn="l"/>
                          <a:tab pos="1259840" algn="l"/>
                          <a:tab pos="1511935" algn="l"/>
                          <a:tab pos="1764030" algn="l"/>
                          <a:tab pos="2016125" algn="l"/>
                          <a:tab pos="2268220" algn="l"/>
                          <a:tab pos="2771775" algn="l"/>
                        </a:tabLst>
                      </a:pPr>
                      <a:r>
                        <a:rPr lang="en-GB" sz="1200" dirty="0">
                          <a:effectLst/>
                          <a:latin typeface="Arial" panose="020B0604020202020204" pitchFamily="34" charset="0"/>
                          <a:ea typeface="Times New Roman" panose="02020603050405020304" pitchFamily="18" charset="0"/>
                        </a:rPr>
                        <a:t>Annual WUL </a:t>
                      </a:r>
                    </a:p>
                    <a:p>
                      <a:pPr marL="457200" algn="just">
                        <a:tabLst>
                          <a:tab pos="252095" algn="l"/>
                          <a:tab pos="504190" algn="l"/>
                          <a:tab pos="756285" algn="l"/>
                          <a:tab pos="1007745" algn="l"/>
                          <a:tab pos="1259840" algn="l"/>
                          <a:tab pos="1511935" algn="l"/>
                          <a:tab pos="1764030" algn="l"/>
                          <a:tab pos="2016125" algn="l"/>
                          <a:tab pos="2268220" algn="l"/>
                          <a:tab pos="2771775" algn="l"/>
                        </a:tabLst>
                      </a:pPr>
                      <a:endParaRPr lang="en-ZA" sz="12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spcAft>
                          <a:spcPts val="600"/>
                        </a:spcAft>
                        <a:tabLst>
                          <a:tab pos="252095" algn="l"/>
                          <a:tab pos="504190" algn="l"/>
                          <a:tab pos="756285" algn="l"/>
                          <a:tab pos="1007745" algn="l"/>
                          <a:tab pos="1259840" algn="l"/>
                          <a:tab pos="1511935" algn="l"/>
                          <a:tab pos="1764030" algn="l"/>
                          <a:tab pos="2016125" algn="l"/>
                          <a:tab pos="2268220" algn="l"/>
                          <a:tab pos="2771775" algn="l"/>
                        </a:tabLst>
                      </a:pPr>
                      <a:r>
                        <a:rPr lang="en-GB" sz="1200" dirty="0">
                          <a:effectLst/>
                          <a:latin typeface="Arial" panose="020B0604020202020204" pitchFamily="34" charset="0"/>
                          <a:ea typeface="Times New Roman" panose="02020603050405020304" pitchFamily="18" charset="0"/>
                        </a:rPr>
                        <a:t>Sept 2025</a:t>
                      </a:r>
                      <a:endParaRPr lang="en-ZA" sz="12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1574832"/>
                  </a:ext>
                </a:extLst>
              </a:tr>
              <a:tr h="353832">
                <a:tc>
                  <a:txBody>
                    <a:bodyPr/>
                    <a:lstStyle/>
                    <a:p>
                      <a:pPr marL="457200" algn="just">
                        <a:tabLst>
                          <a:tab pos="252095" algn="l"/>
                          <a:tab pos="504190" algn="l"/>
                          <a:tab pos="756285" algn="l"/>
                          <a:tab pos="1007745" algn="l"/>
                          <a:tab pos="1259840" algn="l"/>
                          <a:tab pos="1511935" algn="l"/>
                          <a:tab pos="1764030" algn="l"/>
                          <a:tab pos="2016125" algn="l"/>
                          <a:tab pos="2268220" algn="l"/>
                          <a:tab pos="2771775" algn="l"/>
                        </a:tabLst>
                      </a:pPr>
                      <a:r>
                        <a:rPr lang="en-GB" sz="1200" dirty="0">
                          <a:effectLst/>
                          <a:latin typeface="Arial" panose="020B0604020202020204" pitchFamily="34" charset="0"/>
                          <a:ea typeface="Times New Roman" panose="02020603050405020304" pitchFamily="18" charset="0"/>
                        </a:rPr>
                        <a:t>Bi annual EAs </a:t>
                      </a:r>
                    </a:p>
                    <a:p>
                      <a:pPr marL="457200" algn="just">
                        <a:tabLst>
                          <a:tab pos="252095" algn="l"/>
                          <a:tab pos="504190" algn="l"/>
                          <a:tab pos="756285" algn="l"/>
                          <a:tab pos="1007745" algn="l"/>
                          <a:tab pos="1259840" algn="l"/>
                          <a:tab pos="1511935" algn="l"/>
                          <a:tab pos="1764030" algn="l"/>
                          <a:tab pos="2016125" algn="l"/>
                          <a:tab pos="2268220" algn="l"/>
                          <a:tab pos="2771775" algn="l"/>
                        </a:tabLst>
                      </a:pPr>
                      <a:endParaRPr lang="en-ZA" sz="12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spcAft>
                          <a:spcPts val="600"/>
                        </a:spcAft>
                        <a:tabLst>
                          <a:tab pos="252095" algn="l"/>
                          <a:tab pos="504190" algn="l"/>
                          <a:tab pos="756285" algn="l"/>
                          <a:tab pos="1007745" algn="l"/>
                          <a:tab pos="1259840" algn="l"/>
                          <a:tab pos="1511935" algn="l"/>
                          <a:tab pos="1764030" algn="l"/>
                          <a:tab pos="2016125" algn="l"/>
                          <a:tab pos="2268220" algn="l"/>
                          <a:tab pos="2771775" algn="l"/>
                        </a:tabLst>
                      </a:pPr>
                      <a:r>
                        <a:rPr lang="en-GB" sz="1200" dirty="0">
                          <a:effectLst/>
                          <a:latin typeface="Arial" panose="020B0604020202020204" pitchFamily="34" charset="0"/>
                          <a:ea typeface="Times New Roman" panose="02020603050405020304" pitchFamily="18" charset="0"/>
                        </a:rPr>
                        <a:t>Jan 2026</a:t>
                      </a:r>
                      <a:endParaRPr lang="en-ZA" sz="12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04492776"/>
                  </a:ext>
                </a:extLst>
              </a:tr>
              <a:tr h="353832">
                <a:tc>
                  <a:txBody>
                    <a:bodyPr/>
                    <a:lstStyle/>
                    <a:p>
                      <a:pPr marL="457200" algn="just">
                        <a:tabLst>
                          <a:tab pos="252095" algn="l"/>
                          <a:tab pos="504190" algn="l"/>
                          <a:tab pos="756285" algn="l"/>
                          <a:tab pos="1007745" algn="l"/>
                          <a:tab pos="1259840" algn="l"/>
                          <a:tab pos="1511935" algn="l"/>
                          <a:tab pos="1764030" algn="l"/>
                          <a:tab pos="2016125" algn="l"/>
                          <a:tab pos="2268220" algn="l"/>
                          <a:tab pos="2771775" algn="l"/>
                        </a:tabLst>
                      </a:pPr>
                      <a:r>
                        <a:rPr lang="en-GB" sz="1200" dirty="0">
                          <a:effectLst/>
                          <a:latin typeface="Arial" panose="020B0604020202020204" pitchFamily="34" charset="0"/>
                          <a:ea typeface="Times New Roman" panose="02020603050405020304" pitchFamily="18" charset="0"/>
                        </a:rPr>
                        <a:t>Bi annual EAs</a:t>
                      </a:r>
                      <a:r>
                        <a:rPr lang="en-GB" sz="1200" dirty="0">
                          <a:effectLst/>
                          <a:highlight>
                            <a:srgbClr val="FFFF00"/>
                          </a:highlight>
                          <a:latin typeface="Arial" panose="020B0604020202020204" pitchFamily="34" charset="0"/>
                          <a:ea typeface="Times New Roman" panose="02020603050405020304" pitchFamily="18" charset="0"/>
                        </a:rPr>
                        <a:t> </a:t>
                      </a:r>
                    </a:p>
                    <a:p>
                      <a:pPr marL="457200" algn="just">
                        <a:tabLst>
                          <a:tab pos="252095" algn="l"/>
                          <a:tab pos="504190" algn="l"/>
                          <a:tab pos="756285" algn="l"/>
                          <a:tab pos="1007745" algn="l"/>
                          <a:tab pos="1259840" algn="l"/>
                          <a:tab pos="1511935" algn="l"/>
                          <a:tab pos="1764030" algn="l"/>
                          <a:tab pos="2016125" algn="l"/>
                          <a:tab pos="2268220" algn="l"/>
                          <a:tab pos="2771775" algn="l"/>
                        </a:tabLst>
                      </a:pPr>
                      <a:endParaRPr lang="en-ZA" sz="12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spcAft>
                          <a:spcPts val="600"/>
                        </a:spcAft>
                        <a:tabLst>
                          <a:tab pos="252095" algn="l"/>
                          <a:tab pos="504190" algn="l"/>
                          <a:tab pos="756285" algn="l"/>
                          <a:tab pos="1007745" algn="l"/>
                          <a:tab pos="1259840" algn="l"/>
                          <a:tab pos="1511935" algn="l"/>
                          <a:tab pos="1764030" algn="l"/>
                          <a:tab pos="2016125" algn="l"/>
                          <a:tab pos="2268220" algn="l"/>
                          <a:tab pos="2771775" algn="l"/>
                        </a:tabLst>
                      </a:pPr>
                      <a:r>
                        <a:rPr lang="en-GB" sz="1200" dirty="0">
                          <a:effectLst/>
                          <a:latin typeface="Arial" panose="020B0604020202020204" pitchFamily="34" charset="0"/>
                          <a:ea typeface="Times New Roman" panose="02020603050405020304" pitchFamily="18" charset="0"/>
                        </a:rPr>
                        <a:t>Jul 2026</a:t>
                      </a:r>
                      <a:endParaRPr lang="en-ZA" sz="12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12710751"/>
                  </a:ext>
                </a:extLst>
              </a:tr>
              <a:tr h="385176">
                <a:tc>
                  <a:txBody>
                    <a:bodyPr/>
                    <a:lstStyle/>
                    <a:p>
                      <a:pPr marL="457200" algn="just" defTabSz="932863" rtl="0" eaLnBrk="1" latinLnBrk="0" hangingPunct="1">
                        <a:tabLst>
                          <a:tab pos="252095" algn="l"/>
                          <a:tab pos="504190" algn="l"/>
                          <a:tab pos="756285" algn="l"/>
                          <a:tab pos="1007745" algn="l"/>
                          <a:tab pos="1259840" algn="l"/>
                          <a:tab pos="1511935" algn="l"/>
                          <a:tab pos="1764030" algn="l"/>
                          <a:tab pos="2016125" algn="l"/>
                          <a:tab pos="2268220" algn="l"/>
                          <a:tab pos="2771775" algn="l"/>
                        </a:tabLst>
                      </a:pPr>
                      <a:r>
                        <a:rPr lang="en-GB" sz="1200" kern="1200" dirty="0">
                          <a:solidFill>
                            <a:schemeClr val="tx1"/>
                          </a:solidFill>
                          <a:effectLst/>
                          <a:latin typeface="Arial" panose="020B0604020202020204" pitchFamily="34" charset="0"/>
                          <a:ea typeface="Times New Roman" panose="02020603050405020304" pitchFamily="18" charset="0"/>
                          <a:cs typeface="+mn-cs"/>
                        </a:rPr>
                        <a:t>Annual WUL (including 5 yearly audit requirement)</a:t>
                      </a:r>
                      <a:endParaRPr lang="en-ZA" sz="1200" kern="1200" dirty="0">
                        <a:solidFill>
                          <a:schemeClr val="tx1"/>
                        </a:solidFill>
                        <a:effectLst/>
                        <a:latin typeface="Arial" panose="020B0604020202020204" pitchFamily="34" charset="0"/>
                        <a:ea typeface="Times New Roman" panose="02020603050405020304" pitchFamily="18" charset="0"/>
                        <a:cs typeface="+mn-cs"/>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spcAft>
                          <a:spcPts val="600"/>
                        </a:spcAft>
                        <a:tabLst>
                          <a:tab pos="252095" algn="l"/>
                          <a:tab pos="504190" algn="l"/>
                          <a:tab pos="756285" algn="l"/>
                          <a:tab pos="1007745" algn="l"/>
                          <a:tab pos="1259840" algn="l"/>
                          <a:tab pos="1511935" algn="l"/>
                          <a:tab pos="1764030" algn="l"/>
                          <a:tab pos="2016125" algn="l"/>
                          <a:tab pos="2268220" algn="l"/>
                          <a:tab pos="2771775" algn="l"/>
                        </a:tabLst>
                      </a:pPr>
                      <a:r>
                        <a:rPr lang="en-GB" sz="1200" dirty="0">
                          <a:effectLst/>
                          <a:latin typeface="Arial" panose="020B0604020202020204" pitchFamily="34" charset="0"/>
                          <a:ea typeface="Times New Roman" panose="02020603050405020304" pitchFamily="18" charset="0"/>
                        </a:rPr>
                        <a:t>Sept 2026</a:t>
                      </a:r>
                      <a:endParaRPr lang="en-ZA" sz="1200" dirty="0">
                        <a:effectLst/>
                        <a:latin typeface="Arial" panose="020B0604020202020204" pitchFamily="34" charset="0"/>
                        <a:ea typeface="Times New Roman" panose="02020603050405020304" pitchFamily="18" charset="0"/>
                      </a:endParaRPr>
                    </a:p>
                  </a:txBody>
                  <a:tcPr marL="30218" marR="302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9280525"/>
                  </a:ext>
                </a:extLst>
              </a:tr>
            </a:tbl>
          </a:graphicData>
        </a:graphic>
      </p:graphicFrame>
    </p:spTree>
    <p:extLst>
      <p:ext uri="{BB962C8B-B14F-4D97-AF65-F5344CB8AC3E}">
        <p14:creationId xmlns:p14="http://schemas.microsoft.com/office/powerpoint/2010/main" val="29135174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B2613-0B4F-4757-8530-CED7225CEB07}"/>
              </a:ext>
            </a:extLst>
          </p:cNvPr>
          <p:cNvSpPr>
            <a:spLocks noGrp="1"/>
          </p:cNvSpPr>
          <p:nvPr>
            <p:ph type="title"/>
          </p:nvPr>
        </p:nvSpPr>
        <p:spPr/>
        <p:txBody>
          <a:bodyPr/>
          <a:lstStyle/>
          <a:p>
            <a:r>
              <a:rPr lang="en-US" dirty="0"/>
              <a:t>Additional information</a:t>
            </a:r>
            <a:endParaRPr lang="en-ZA" dirty="0"/>
          </a:p>
        </p:txBody>
      </p:sp>
      <p:sp>
        <p:nvSpPr>
          <p:cNvPr id="4" name="TextBox 3">
            <a:extLst>
              <a:ext uri="{FF2B5EF4-FFF2-40B4-BE49-F238E27FC236}">
                <a16:creationId xmlns:a16="http://schemas.microsoft.com/office/drawing/2014/main" id="{A7C1286A-4DC0-4A59-BD16-1E34E0B58857}"/>
              </a:ext>
            </a:extLst>
          </p:cNvPr>
          <p:cNvSpPr txBox="1"/>
          <p:nvPr/>
        </p:nvSpPr>
        <p:spPr>
          <a:xfrm>
            <a:off x="122237" y="1413063"/>
            <a:ext cx="8367421" cy="280076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3896"/>
                </a:solidFill>
                <a:effectLst/>
                <a:uLnTx/>
                <a:uFillTx/>
                <a:latin typeface="Arial" charset="0"/>
                <a:ea typeface="ＭＳ Ｐゴシック"/>
                <a:cs typeface="+mn-cs"/>
              </a:rPr>
              <a:t>The Consultant is responsible for;</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3896"/>
                </a:solidFill>
                <a:effectLst/>
                <a:uLnTx/>
                <a:uFillTx/>
                <a:latin typeface="Arial" charset="0"/>
                <a:ea typeface="ＭＳ Ｐゴシック"/>
                <a:cs typeface="+mn-cs"/>
              </a:rPr>
              <a:t>Providing total of two (02) suitable qualified Environmental Auditors to fulfil the requirements of the permits, licenses and other legal requirements in the project </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3896"/>
                </a:solidFill>
                <a:effectLst/>
                <a:uLnTx/>
                <a:uFillTx/>
                <a:latin typeface="Arial" charset="0"/>
                <a:ea typeface="ＭＳ Ｐゴシック"/>
                <a:cs typeface="+mn-cs"/>
              </a:rPr>
              <a:t>Ensuring availability of auditors during absenteeism of the appointed auditors</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3896"/>
                </a:solidFill>
                <a:effectLst/>
                <a:uLnTx/>
                <a:uFillTx/>
                <a:latin typeface="Arial" charset="0"/>
                <a:ea typeface="ＭＳ Ｐゴシック"/>
                <a:cs typeface="+mn-cs"/>
              </a:rPr>
              <a:t>Providing adequate resources including provision of equipment for required works such as vehicles, laptop, PPE, etc.</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3896"/>
                </a:solidFill>
                <a:effectLst/>
                <a:uLnTx/>
                <a:uFillTx/>
                <a:latin typeface="Arial" charset="0"/>
                <a:ea typeface="ＭＳ Ｐゴシック"/>
                <a:cs typeface="+mn-cs"/>
              </a:rPr>
              <a:t>Managing cost and scheduled timeframe of work.</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3896"/>
                </a:solidFill>
                <a:effectLst/>
                <a:uLnTx/>
                <a:uFillTx/>
                <a:latin typeface="Arial" charset="0"/>
                <a:ea typeface="ＭＳ Ｐゴシック"/>
                <a:cs typeface="+mn-cs"/>
              </a:rPr>
              <a:t>Ensuring that the scope is carried out in full.</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3896"/>
                </a:solidFill>
                <a:effectLst/>
                <a:uLnTx/>
                <a:uFillTx/>
                <a:latin typeface="Arial" charset="0"/>
                <a:ea typeface="ＭＳ Ｐゴシック"/>
                <a:cs typeface="+mn-cs"/>
              </a:rPr>
              <a:t>Ensuring that prior to any field work, all parties working on site have </a:t>
            </a:r>
            <a:r>
              <a:rPr kumimoji="0" lang="en-US" sz="1600" b="0" i="0" u="none" strike="noStrike" kern="1200" cap="none" spc="0" normalizeH="0" baseline="0" noProof="0" dirty="0" err="1">
                <a:ln>
                  <a:noFill/>
                </a:ln>
                <a:solidFill>
                  <a:srgbClr val="003896"/>
                </a:solidFill>
                <a:effectLst/>
                <a:uLnTx/>
                <a:uFillTx/>
                <a:latin typeface="Arial" charset="0"/>
                <a:ea typeface="ＭＳ Ｐゴシック"/>
                <a:cs typeface="+mn-cs"/>
              </a:rPr>
              <a:t>familiarised</a:t>
            </a:r>
            <a:r>
              <a:rPr kumimoji="0" lang="en-US" sz="1600" b="0" i="0" u="none" strike="noStrike" kern="1200" cap="none" spc="0" normalizeH="0" baseline="0" noProof="0" dirty="0">
                <a:ln>
                  <a:noFill/>
                </a:ln>
                <a:solidFill>
                  <a:srgbClr val="003896"/>
                </a:solidFill>
                <a:effectLst/>
                <a:uLnTx/>
                <a:uFillTx/>
                <a:latin typeface="Arial" charset="0"/>
                <a:ea typeface="ＭＳ Ｐゴシック"/>
                <a:cs typeface="+mn-cs"/>
              </a:rPr>
              <a:t> themselves with the Employers safety requirements and the Occupational Health and Safety (OHS) Regulations Act (85 of 1993)</a:t>
            </a:r>
          </a:p>
        </p:txBody>
      </p:sp>
    </p:spTree>
    <p:extLst>
      <p:ext uri="{BB962C8B-B14F-4D97-AF65-F5344CB8AC3E}">
        <p14:creationId xmlns:p14="http://schemas.microsoft.com/office/powerpoint/2010/main" val="1532593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79413"/>
            <a:ext cx="7002463" cy="376237"/>
          </a:xfrm>
        </p:spPr>
        <p:txBody>
          <a:bodyPr/>
          <a:lstStyle/>
          <a:p>
            <a:r>
              <a:rPr lang="en-US" sz="2800" dirty="0"/>
              <a:t>   Agenda</a:t>
            </a:r>
            <a:endParaRPr lang="en-ZA" sz="2800" dirty="0"/>
          </a:p>
        </p:txBody>
      </p:sp>
      <p:sp>
        <p:nvSpPr>
          <p:cNvPr id="7" name="Rectangle 6"/>
          <p:cNvSpPr/>
          <p:nvPr/>
        </p:nvSpPr>
        <p:spPr>
          <a:xfrm>
            <a:off x="436563" y="2028617"/>
            <a:ext cx="7971167" cy="2554545"/>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3896"/>
              </a:solidFill>
              <a:effectLst/>
              <a:uLnTx/>
              <a:uFillTx/>
              <a:latin typeface="Arial" charset="0"/>
              <a:ea typeface="+mn-ea"/>
              <a:cs typeface="Arial"/>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3896"/>
              </a:solidFill>
              <a:effectLst/>
              <a:uLnTx/>
              <a:uFillTx/>
              <a:latin typeface="Arial" charset="0"/>
              <a:ea typeface="+mn-ea"/>
              <a:cs typeface="Arial"/>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3896"/>
              </a:solidFill>
              <a:effectLst/>
              <a:uLnTx/>
              <a:uFillTx/>
              <a:latin typeface="Arial" charset="0"/>
              <a:ea typeface="+mn-ea"/>
              <a:cs typeface="Arial"/>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3896"/>
              </a:solidFill>
              <a:effectLst/>
              <a:uLnTx/>
              <a:uFillTx/>
              <a:latin typeface="Arial" charset="0"/>
              <a:ea typeface="+mn-ea"/>
              <a:cs typeface="Arial"/>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3896"/>
              </a:solidFill>
              <a:effectLst/>
              <a:uLnTx/>
              <a:uFillTx/>
              <a:latin typeface="Arial" charset="0"/>
              <a:ea typeface="+mn-ea"/>
              <a:cs typeface="Arial"/>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3896"/>
              </a:solidFill>
              <a:effectLst/>
              <a:uLnTx/>
              <a:uFillTx/>
              <a:latin typeface="Arial" charset="0"/>
              <a:ea typeface="+mn-ea"/>
              <a:cs typeface="Arial"/>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3896"/>
              </a:solidFill>
              <a:effectLst/>
              <a:uLnTx/>
              <a:uFillTx/>
              <a:latin typeface="Arial" charset="0"/>
              <a:ea typeface="+mn-ea"/>
              <a:cs typeface="Arial"/>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3896"/>
              </a:solidFill>
              <a:effectLst/>
              <a:uLnTx/>
              <a:uFillTx/>
              <a:latin typeface="Arial" charset="0"/>
              <a:ea typeface="+mn-ea"/>
              <a:cs typeface="Arial"/>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3896"/>
              </a:solidFill>
              <a:effectLst/>
              <a:uLnTx/>
              <a:uFillTx/>
              <a:latin typeface="Arial" charset="0"/>
              <a:ea typeface="+mn-ea"/>
              <a:cs typeface="Arial"/>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ZA" sz="1600" b="0" i="0" u="none" strike="noStrike" kern="1200" cap="none" spc="0" normalizeH="0" baseline="0" noProof="0" dirty="0">
              <a:ln>
                <a:noFill/>
              </a:ln>
              <a:solidFill>
                <a:srgbClr val="003896"/>
              </a:solidFill>
              <a:effectLst/>
              <a:uLnTx/>
              <a:uFillTx/>
              <a:latin typeface="Arial" charset="0"/>
              <a:ea typeface="+mn-ea"/>
              <a:cs typeface="Arial"/>
            </a:endParaRPr>
          </a:p>
        </p:txBody>
      </p:sp>
      <p:graphicFrame>
        <p:nvGraphicFramePr>
          <p:cNvPr id="4" name="Table 3"/>
          <p:cNvGraphicFramePr>
            <a:graphicFrameLocks noGrp="1"/>
          </p:cNvGraphicFramePr>
          <p:nvPr>
            <p:extLst>
              <p:ext uri="{D42A27DB-BD31-4B8C-83A1-F6EECF244321}">
                <p14:modId xmlns:p14="http://schemas.microsoft.com/office/powerpoint/2010/main" val="3017217175"/>
              </p:ext>
            </p:extLst>
          </p:nvPr>
        </p:nvGraphicFramePr>
        <p:xfrm>
          <a:off x="436563" y="1351275"/>
          <a:ext cx="7813357" cy="5004485"/>
        </p:xfrm>
        <a:graphic>
          <a:graphicData uri="http://schemas.openxmlformats.org/drawingml/2006/table">
            <a:tbl>
              <a:tblPr firstRow="1" bandRow="1"/>
              <a:tblGrid>
                <a:gridCol w="4297362">
                  <a:extLst>
                    <a:ext uri="{9D8B030D-6E8A-4147-A177-3AD203B41FA5}">
                      <a16:colId xmlns:a16="http://schemas.microsoft.com/office/drawing/2014/main" val="1120459684"/>
                    </a:ext>
                  </a:extLst>
                </a:gridCol>
                <a:gridCol w="3515995">
                  <a:extLst>
                    <a:ext uri="{9D8B030D-6E8A-4147-A177-3AD203B41FA5}">
                      <a16:colId xmlns:a16="http://schemas.microsoft.com/office/drawing/2014/main" val="4053375564"/>
                    </a:ext>
                  </a:extLst>
                </a:gridCol>
              </a:tblGrid>
              <a:tr h="425175">
                <a:tc>
                  <a:txBody>
                    <a:bodyPr/>
                    <a:lstStyle/>
                    <a:p>
                      <a:pPr>
                        <a:lnSpc>
                          <a:spcPct val="107000"/>
                        </a:lnSpc>
                        <a:spcAft>
                          <a:spcPts val="0"/>
                        </a:spcAft>
                      </a:pPr>
                      <a:r>
                        <a:rPr lang="en-ZA" sz="2000" b="1" kern="1200" baseline="0" dirty="0">
                          <a:solidFill>
                            <a:schemeClr val="tx1"/>
                          </a:solidFill>
                          <a:latin typeface="+mn-lt"/>
                          <a:ea typeface="+mn-ea"/>
                          <a:cs typeface="+mn-cs"/>
                        </a:rPr>
                        <a:t>Subject</a:t>
                      </a:r>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1B8AD"/>
                    </a:solidFill>
                  </a:tcPr>
                </a:tc>
                <a:tc>
                  <a:txBody>
                    <a:bodyPr/>
                    <a:lstStyle/>
                    <a:p>
                      <a:pPr marL="0" algn="l" defTabSz="914206" rtl="0" eaLnBrk="1" latinLnBrk="0" hangingPunct="1">
                        <a:lnSpc>
                          <a:spcPct val="107000"/>
                        </a:lnSpc>
                        <a:spcAft>
                          <a:spcPts val="0"/>
                        </a:spcAft>
                      </a:pPr>
                      <a:r>
                        <a:rPr lang="en-ZA" sz="2000" b="1" kern="1200" baseline="0" dirty="0">
                          <a:solidFill>
                            <a:schemeClr val="tx1"/>
                          </a:solidFill>
                          <a:latin typeface="+mn-lt"/>
                          <a:ea typeface="+mn-ea"/>
                          <a:cs typeface="+mn-cs"/>
                        </a:rPr>
                        <a:t>Responsibility</a:t>
                      </a:r>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1B8AD"/>
                    </a:solidFill>
                  </a:tcPr>
                </a:tc>
                <a:extLst>
                  <a:ext uri="{0D108BD9-81ED-4DB2-BD59-A6C34878D82A}">
                    <a16:rowId xmlns:a16="http://schemas.microsoft.com/office/drawing/2014/main" val="4259297207"/>
                  </a:ext>
                </a:extLst>
              </a:tr>
              <a:tr h="256536">
                <a:tc>
                  <a:txBody>
                    <a:bodyPr/>
                    <a:lstStyle/>
                    <a:p>
                      <a:endParaRPr lang="en-ZA" dirty="0"/>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6E3"/>
                    </a:solidFill>
                  </a:tcPr>
                </a:tc>
                <a:tc>
                  <a:txBody>
                    <a:bodyPr/>
                    <a:lstStyle/>
                    <a:p>
                      <a:endParaRPr lang="en-ZA" dirty="0"/>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6E3"/>
                    </a:solidFill>
                  </a:tcPr>
                </a:tc>
                <a:extLst>
                  <a:ext uri="{0D108BD9-81ED-4DB2-BD59-A6C34878D82A}">
                    <a16:rowId xmlns:a16="http://schemas.microsoft.com/office/drawing/2014/main" val="2930198620"/>
                  </a:ext>
                </a:extLst>
              </a:tr>
              <a:tr h="450387">
                <a:tc>
                  <a:txBody>
                    <a:bodyPr/>
                    <a:lstStyle/>
                    <a:p>
                      <a:pPr marL="0" indent="0" algn="l" defTabSz="913429" rtl="0" eaLnBrk="1" fontAlgn="base" latinLnBrk="0" hangingPunct="1">
                        <a:lnSpc>
                          <a:spcPct val="107000"/>
                        </a:lnSpc>
                        <a:spcBef>
                          <a:spcPct val="0"/>
                        </a:spcBef>
                        <a:spcAft>
                          <a:spcPct val="0"/>
                        </a:spcAft>
                        <a:buClr>
                          <a:schemeClr val="tx2"/>
                        </a:buClr>
                      </a:pPr>
                      <a:r>
                        <a:rPr lang="en-ZA" sz="2000" b="1" kern="1200" baseline="0" dirty="0">
                          <a:solidFill>
                            <a:schemeClr val="tx1"/>
                          </a:solidFill>
                          <a:latin typeface="+mn-lt"/>
                          <a:ea typeface="+mn-ea"/>
                          <a:cs typeface="+mn-cs"/>
                        </a:rPr>
                        <a:t>Opening and welcome</a:t>
                      </a:r>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4F3F1"/>
                    </a:solidFill>
                  </a:tcPr>
                </a:tc>
                <a:tc>
                  <a:txBody>
                    <a:bodyPr/>
                    <a:lstStyle/>
                    <a:p>
                      <a:pPr marL="0" indent="0" algn="l" defTabSz="913429" rtl="0" eaLnBrk="1" fontAlgn="base" hangingPunct="1">
                        <a:lnSpc>
                          <a:spcPct val="107000"/>
                        </a:lnSpc>
                        <a:spcBef>
                          <a:spcPct val="0"/>
                        </a:spcBef>
                        <a:spcAft>
                          <a:spcPct val="0"/>
                        </a:spcAft>
                        <a:buClr>
                          <a:schemeClr val="tx2"/>
                        </a:buClr>
                      </a:pPr>
                      <a:r>
                        <a:rPr lang="en-US" sz="2000" b="1" baseline="0" dirty="0">
                          <a:solidFill>
                            <a:schemeClr val="tx1"/>
                          </a:solidFill>
                          <a:latin typeface="+mn-lt"/>
                          <a:ea typeface="+mn-ea"/>
                          <a:cs typeface="+mn-cs"/>
                        </a:rPr>
                        <a:t>Mluleki Sishi</a:t>
                      </a:r>
                      <a:endParaRPr lang="en-ZA" sz="2000" b="1" baseline="0" dirty="0">
                        <a:solidFill>
                          <a:schemeClr val="tx1"/>
                        </a:solidFill>
                        <a:latin typeface="+mn-lt"/>
                        <a:ea typeface="+mn-ea"/>
                        <a:cs typeface="+mn-cs"/>
                      </a:endParaRPr>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4F3F1"/>
                    </a:solidFill>
                  </a:tcPr>
                </a:tc>
                <a:extLst>
                  <a:ext uri="{0D108BD9-81ED-4DB2-BD59-A6C34878D82A}">
                    <a16:rowId xmlns:a16="http://schemas.microsoft.com/office/drawing/2014/main" val="3879206676"/>
                  </a:ext>
                </a:extLst>
              </a:tr>
              <a:tr h="425175">
                <a:tc>
                  <a:txBody>
                    <a:bodyPr/>
                    <a:lstStyle/>
                    <a:p>
                      <a:pPr marL="0" indent="0" algn="l" defTabSz="913429" rtl="0" eaLnBrk="1" fontAlgn="base" hangingPunct="1">
                        <a:lnSpc>
                          <a:spcPct val="107000"/>
                        </a:lnSpc>
                        <a:spcBef>
                          <a:spcPct val="0"/>
                        </a:spcBef>
                        <a:spcAft>
                          <a:spcPct val="0"/>
                        </a:spcAft>
                        <a:buClr>
                          <a:schemeClr val="tx2"/>
                        </a:buClr>
                      </a:pPr>
                      <a:r>
                        <a:rPr lang="en-US" sz="2000" b="1" baseline="0" dirty="0">
                          <a:solidFill>
                            <a:schemeClr val="tx1"/>
                          </a:solidFill>
                          <a:latin typeface="+mn-lt"/>
                          <a:ea typeface="+mn-ea"/>
                          <a:cs typeface="+mn-cs"/>
                        </a:rPr>
                        <a:t>Safety Evacuation Procedure</a:t>
                      </a:r>
                      <a:endParaRPr lang="en-ZA" sz="2000" b="1" baseline="0" dirty="0">
                        <a:solidFill>
                          <a:schemeClr val="tx1"/>
                        </a:solidFill>
                        <a:latin typeface="+mn-lt"/>
                        <a:ea typeface="+mn-ea"/>
                        <a:cs typeface="+mn-cs"/>
                      </a:endParaRPr>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6E3"/>
                    </a:solidFill>
                  </a:tcPr>
                </a:tc>
                <a:tc>
                  <a:txBody>
                    <a:bodyPr/>
                    <a:lstStyle/>
                    <a:p>
                      <a:pPr marL="0" indent="0" algn="l" defTabSz="913429" rtl="0" eaLnBrk="1" fontAlgn="base" latinLnBrk="0" hangingPunct="1">
                        <a:lnSpc>
                          <a:spcPct val="107000"/>
                        </a:lnSpc>
                        <a:spcBef>
                          <a:spcPct val="0"/>
                        </a:spcBef>
                        <a:spcAft>
                          <a:spcPct val="0"/>
                        </a:spcAft>
                        <a:buClr>
                          <a:schemeClr val="tx2"/>
                        </a:buClr>
                      </a:pPr>
                      <a:r>
                        <a:rPr lang="en-US" sz="2000" b="1" baseline="0" dirty="0" err="1">
                          <a:solidFill>
                            <a:schemeClr val="tx1"/>
                          </a:solidFill>
                          <a:latin typeface="+mn-lt"/>
                          <a:ea typeface="+mn-ea"/>
                          <a:cs typeface="+mn-cs"/>
                        </a:rPr>
                        <a:t>Mushayi</a:t>
                      </a:r>
                      <a:r>
                        <a:rPr lang="en-US" sz="2000" b="1" baseline="0" dirty="0">
                          <a:solidFill>
                            <a:schemeClr val="tx1"/>
                          </a:solidFill>
                          <a:latin typeface="+mn-lt"/>
                          <a:ea typeface="+mn-ea"/>
                          <a:cs typeface="+mn-cs"/>
                        </a:rPr>
                        <a:t> </a:t>
                      </a:r>
                      <a:r>
                        <a:rPr lang="en-US" sz="2000" b="1" baseline="0" dirty="0" err="1">
                          <a:solidFill>
                            <a:schemeClr val="tx1"/>
                          </a:solidFill>
                          <a:latin typeface="+mn-lt"/>
                          <a:ea typeface="+mn-ea"/>
                          <a:cs typeface="+mn-cs"/>
                        </a:rPr>
                        <a:t>Mudzielwana</a:t>
                      </a:r>
                      <a:endParaRPr lang="en-ZA" sz="2000" b="1" baseline="0" dirty="0">
                        <a:solidFill>
                          <a:schemeClr val="tx1"/>
                        </a:solidFill>
                        <a:latin typeface="+mn-lt"/>
                        <a:ea typeface="+mn-ea"/>
                        <a:cs typeface="+mn-cs"/>
                      </a:endParaRPr>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6E3"/>
                    </a:solidFill>
                  </a:tcPr>
                </a:tc>
                <a:extLst>
                  <a:ext uri="{0D108BD9-81ED-4DB2-BD59-A6C34878D82A}">
                    <a16:rowId xmlns:a16="http://schemas.microsoft.com/office/drawing/2014/main" val="3881294045"/>
                  </a:ext>
                </a:extLst>
              </a:tr>
              <a:tr h="425175">
                <a:tc>
                  <a:txBody>
                    <a:bodyPr/>
                    <a:lstStyle/>
                    <a:p>
                      <a:pPr marL="0" indent="0" algn="l" defTabSz="913429" rtl="0" eaLnBrk="1" fontAlgn="base" hangingPunct="1">
                        <a:lnSpc>
                          <a:spcPct val="107000"/>
                        </a:lnSpc>
                        <a:spcBef>
                          <a:spcPct val="0"/>
                        </a:spcBef>
                        <a:spcAft>
                          <a:spcPct val="0"/>
                        </a:spcAft>
                        <a:buClr>
                          <a:schemeClr val="tx2"/>
                        </a:buClr>
                      </a:pPr>
                      <a:r>
                        <a:rPr lang="en-ZA" sz="2000" b="1" baseline="0" dirty="0">
                          <a:solidFill>
                            <a:schemeClr val="tx1"/>
                          </a:solidFill>
                          <a:latin typeface="+mn-lt"/>
                          <a:ea typeface="+mn-ea"/>
                          <a:cs typeface="+mn-cs"/>
                        </a:rPr>
                        <a:t>Commercial </a:t>
                      </a:r>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4F3F1"/>
                    </a:solidFill>
                  </a:tcPr>
                </a:tc>
                <a:tc>
                  <a:txBody>
                    <a:bodyPr/>
                    <a:lstStyle/>
                    <a:p>
                      <a:pPr marL="0" indent="0" algn="l" defTabSz="913429" rtl="0" eaLnBrk="1" fontAlgn="base" hangingPunct="1">
                        <a:lnSpc>
                          <a:spcPct val="107000"/>
                        </a:lnSpc>
                        <a:spcBef>
                          <a:spcPct val="0"/>
                        </a:spcBef>
                        <a:spcAft>
                          <a:spcPct val="0"/>
                        </a:spcAft>
                        <a:buClr>
                          <a:schemeClr val="tx2"/>
                        </a:buClr>
                      </a:pPr>
                      <a:r>
                        <a:rPr lang="en-US" sz="2000" b="1" baseline="0" dirty="0">
                          <a:solidFill>
                            <a:schemeClr val="tx1"/>
                          </a:solidFill>
                          <a:latin typeface="+mn-lt"/>
                          <a:ea typeface="+mn-ea"/>
                          <a:cs typeface="+mn-cs"/>
                        </a:rPr>
                        <a:t>Mluleki Sishi</a:t>
                      </a:r>
                      <a:endParaRPr lang="en-ZA" sz="2000" b="1" baseline="0" dirty="0">
                        <a:solidFill>
                          <a:schemeClr val="tx1"/>
                        </a:solidFill>
                        <a:latin typeface="+mn-lt"/>
                        <a:ea typeface="+mn-ea"/>
                        <a:cs typeface="+mn-cs"/>
                      </a:endParaRPr>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4F3F1"/>
                    </a:solidFill>
                  </a:tcPr>
                </a:tc>
                <a:extLst>
                  <a:ext uri="{0D108BD9-81ED-4DB2-BD59-A6C34878D82A}">
                    <a16:rowId xmlns:a16="http://schemas.microsoft.com/office/drawing/2014/main" val="4175846663"/>
                  </a:ext>
                </a:extLst>
              </a:tr>
              <a:tr h="425175">
                <a:tc>
                  <a:txBody>
                    <a:bodyPr/>
                    <a:lstStyle/>
                    <a:p>
                      <a:pPr marL="0" indent="0" algn="l" defTabSz="913429" rtl="0" eaLnBrk="1" fontAlgn="base" hangingPunct="1">
                        <a:lnSpc>
                          <a:spcPct val="107000"/>
                        </a:lnSpc>
                        <a:spcBef>
                          <a:spcPct val="0"/>
                        </a:spcBef>
                        <a:spcAft>
                          <a:spcPct val="0"/>
                        </a:spcAft>
                        <a:buClr>
                          <a:schemeClr val="tx2"/>
                        </a:buClr>
                      </a:pPr>
                      <a:r>
                        <a:rPr lang="en-ZA" sz="2000" b="1" baseline="0" dirty="0">
                          <a:solidFill>
                            <a:schemeClr val="tx1"/>
                          </a:solidFill>
                          <a:latin typeface="+mn-lt"/>
                          <a:ea typeface="+mn-ea"/>
                          <a:cs typeface="+mn-cs"/>
                        </a:rPr>
                        <a:t>Contract Management</a:t>
                      </a:r>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6E6"/>
                    </a:solidFill>
                  </a:tcPr>
                </a:tc>
                <a:tc>
                  <a:txBody>
                    <a:bodyPr/>
                    <a:lstStyle/>
                    <a:p>
                      <a:pPr marL="0" indent="0" algn="l" defTabSz="913429" rtl="0" eaLnBrk="1" fontAlgn="base" hangingPunct="1">
                        <a:lnSpc>
                          <a:spcPct val="107000"/>
                        </a:lnSpc>
                        <a:spcBef>
                          <a:spcPct val="0"/>
                        </a:spcBef>
                        <a:spcAft>
                          <a:spcPct val="0"/>
                        </a:spcAft>
                        <a:buClr>
                          <a:schemeClr val="tx2"/>
                        </a:buClr>
                      </a:pPr>
                      <a:r>
                        <a:rPr lang="en-US" sz="2000" b="1" baseline="0" dirty="0">
                          <a:solidFill>
                            <a:schemeClr val="tx1"/>
                          </a:solidFill>
                          <a:latin typeface="+mn-lt"/>
                          <a:ea typeface="+mn-ea"/>
                          <a:cs typeface="+mn-cs"/>
                        </a:rPr>
                        <a:t>Mluleki Sishi</a:t>
                      </a:r>
                      <a:endParaRPr lang="en-ZA" sz="2000" b="1" baseline="0" dirty="0">
                        <a:solidFill>
                          <a:schemeClr val="tx1"/>
                        </a:solidFill>
                        <a:latin typeface="+mn-lt"/>
                        <a:ea typeface="+mn-ea"/>
                        <a:cs typeface="+mn-cs"/>
                      </a:endParaRPr>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6E6"/>
                    </a:solidFill>
                  </a:tcPr>
                </a:tc>
                <a:extLst>
                  <a:ext uri="{0D108BD9-81ED-4DB2-BD59-A6C34878D82A}">
                    <a16:rowId xmlns:a16="http://schemas.microsoft.com/office/drawing/2014/main" val="763341513"/>
                  </a:ext>
                </a:extLst>
              </a:tr>
              <a:tr h="425175">
                <a:tc>
                  <a:txBody>
                    <a:bodyPr/>
                    <a:lstStyle/>
                    <a:p>
                      <a:pPr marL="0" indent="0" algn="l" defTabSz="913429" rtl="0" eaLnBrk="1" fontAlgn="base" hangingPunct="1">
                        <a:lnSpc>
                          <a:spcPct val="107000"/>
                        </a:lnSpc>
                        <a:spcBef>
                          <a:spcPct val="0"/>
                        </a:spcBef>
                        <a:spcAft>
                          <a:spcPct val="0"/>
                        </a:spcAft>
                        <a:buClr>
                          <a:schemeClr val="tx2"/>
                        </a:buClr>
                      </a:pPr>
                      <a:r>
                        <a:rPr lang="en-ZA" sz="2000" b="1" baseline="0" dirty="0">
                          <a:solidFill>
                            <a:schemeClr val="tx1"/>
                          </a:solidFill>
                          <a:latin typeface="+mn-lt"/>
                          <a:ea typeface="+mn-ea"/>
                          <a:cs typeface="+mn-cs"/>
                        </a:rPr>
                        <a:t>Services Scope</a:t>
                      </a:r>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4F3F1"/>
                    </a:solidFill>
                  </a:tcPr>
                </a:tc>
                <a:tc>
                  <a:txBody>
                    <a:bodyPr/>
                    <a:lstStyle/>
                    <a:p>
                      <a:pPr marL="0" marR="0" lvl="0" indent="0" algn="l" defTabSz="913429" rtl="0" eaLnBrk="1" fontAlgn="base" latinLnBrk="0" hangingPunct="1">
                        <a:lnSpc>
                          <a:spcPct val="107000"/>
                        </a:lnSpc>
                        <a:spcBef>
                          <a:spcPct val="0"/>
                        </a:spcBef>
                        <a:spcAft>
                          <a:spcPct val="0"/>
                        </a:spcAft>
                        <a:buClr>
                          <a:schemeClr val="tx2"/>
                        </a:buClr>
                        <a:buSzTx/>
                        <a:buFontTx/>
                        <a:buNone/>
                        <a:tabLst/>
                        <a:defRPr/>
                      </a:pPr>
                      <a:r>
                        <a:rPr lang="en-ZA" sz="2000" b="1" baseline="0" dirty="0" err="1">
                          <a:solidFill>
                            <a:schemeClr val="tx1"/>
                          </a:solidFill>
                          <a:latin typeface="+mn-lt"/>
                          <a:ea typeface="+mn-ea"/>
                          <a:cs typeface="+mn-cs"/>
                        </a:rPr>
                        <a:t>Mushayi</a:t>
                      </a:r>
                      <a:r>
                        <a:rPr lang="en-ZA" sz="2000" b="1" baseline="0" dirty="0">
                          <a:solidFill>
                            <a:schemeClr val="tx1"/>
                          </a:solidFill>
                          <a:latin typeface="+mn-lt"/>
                          <a:ea typeface="+mn-ea"/>
                          <a:cs typeface="+mn-cs"/>
                        </a:rPr>
                        <a:t> </a:t>
                      </a:r>
                      <a:r>
                        <a:rPr lang="en-ZA" sz="2000" b="1" baseline="0" dirty="0" err="1">
                          <a:solidFill>
                            <a:schemeClr val="tx1"/>
                          </a:solidFill>
                          <a:latin typeface="+mn-lt"/>
                          <a:ea typeface="+mn-ea"/>
                          <a:cs typeface="+mn-cs"/>
                        </a:rPr>
                        <a:t>Mudzielwana</a:t>
                      </a:r>
                      <a:endParaRPr lang="en-ZA" sz="2000" b="1" baseline="0" dirty="0">
                        <a:solidFill>
                          <a:schemeClr val="tx1"/>
                        </a:solidFill>
                        <a:latin typeface="+mn-lt"/>
                        <a:ea typeface="+mn-ea"/>
                        <a:cs typeface="+mn-cs"/>
                      </a:endParaRPr>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4F3F1"/>
                    </a:solidFill>
                  </a:tcPr>
                </a:tc>
                <a:extLst>
                  <a:ext uri="{0D108BD9-81ED-4DB2-BD59-A6C34878D82A}">
                    <a16:rowId xmlns:a16="http://schemas.microsoft.com/office/drawing/2014/main" val="4163891009"/>
                  </a:ext>
                </a:extLst>
              </a:tr>
              <a:tr h="425175">
                <a:tc>
                  <a:txBody>
                    <a:bodyPr/>
                    <a:lstStyle/>
                    <a:p>
                      <a:pPr marL="0" indent="0" algn="l" defTabSz="913429" rtl="0" eaLnBrk="1" fontAlgn="base" hangingPunct="1">
                        <a:lnSpc>
                          <a:spcPct val="107000"/>
                        </a:lnSpc>
                        <a:spcBef>
                          <a:spcPct val="0"/>
                        </a:spcBef>
                        <a:spcAft>
                          <a:spcPct val="0"/>
                        </a:spcAft>
                        <a:buClr>
                          <a:schemeClr val="tx2"/>
                        </a:buClr>
                      </a:pPr>
                      <a:r>
                        <a:rPr lang="en-ZA" sz="2000" b="1" baseline="0" dirty="0">
                          <a:solidFill>
                            <a:schemeClr val="tx1"/>
                          </a:solidFill>
                          <a:latin typeface="+mn-lt"/>
                          <a:ea typeface="+mn-ea"/>
                          <a:cs typeface="+mn-cs"/>
                        </a:rPr>
                        <a:t>Pricing Schedule</a:t>
                      </a:r>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4F3F1"/>
                    </a:solidFill>
                  </a:tcPr>
                </a:tc>
                <a:tc>
                  <a:txBody>
                    <a:bodyPr/>
                    <a:lstStyle/>
                    <a:p>
                      <a:pPr marL="0" indent="0" algn="l" defTabSz="913429" rtl="0" eaLnBrk="1" fontAlgn="base" hangingPunct="1">
                        <a:lnSpc>
                          <a:spcPct val="107000"/>
                        </a:lnSpc>
                        <a:spcBef>
                          <a:spcPct val="0"/>
                        </a:spcBef>
                        <a:spcAft>
                          <a:spcPct val="0"/>
                        </a:spcAft>
                        <a:buClr>
                          <a:schemeClr val="tx2"/>
                        </a:buClr>
                      </a:pPr>
                      <a:r>
                        <a:rPr lang="en-US" sz="2000" b="1" baseline="0" dirty="0">
                          <a:solidFill>
                            <a:schemeClr val="tx1"/>
                          </a:solidFill>
                          <a:latin typeface="+mn-lt"/>
                          <a:ea typeface="+mn-ea"/>
                          <a:cs typeface="+mn-cs"/>
                        </a:rPr>
                        <a:t>Joel Tjale</a:t>
                      </a:r>
                      <a:endParaRPr lang="en-ZA" sz="2000" b="1" baseline="0" dirty="0">
                        <a:solidFill>
                          <a:schemeClr val="tx1"/>
                        </a:solidFill>
                        <a:latin typeface="+mn-lt"/>
                        <a:ea typeface="+mn-ea"/>
                        <a:cs typeface="+mn-cs"/>
                      </a:endParaRPr>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4F3F1"/>
                    </a:solidFill>
                  </a:tcPr>
                </a:tc>
                <a:extLst>
                  <a:ext uri="{0D108BD9-81ED-4DB2-BD59-A6C34878D82A}">
                    <a16:rowId xmlns:a16="http://schemas.microsoft.com/office/drawing/2014/main" val="3273874632"/>
                  </a:ext>
                </a:extLst>
              </a:tr>
              <a:tr h="425175">
                <a:tc>
                  <a:txBody>
                    <a:bodyPr/>
                    <a:lstStyle/>
                    <a:p>
                      <a:pPr marL="0" indent="0" algn="l" defTabSz="913429" rtl="0" eaLnBrk="1" fontAlgn="base" hangingPunct="1">
                        <a:lnSpc>
                          <a:spcPct val="107000"/>
                        </a:lnSpc>
                        <a:spcBef>
                          <a:spcPct val="0"/>
                        </a:spcBef>
                        <a:spcAft>
                          <a:spcPct val="0"/>
                        </a:spcAft>
                        <a:buClr>
                          <a:schemeClr val="tx2"/>
                        </a:buClr>
                      </a:pPr>
                      <a:r>
                        <a:rPr lang="en-US" sz="2000" b="1" baseline="0" dirty="0">
                          <a:solidFill>
                            <a:schemeClr val="tx1"/>
                          </a:solidFill>
                          <a:latin typeface="+mn-lt"/>
                          <a:ea typeface="+mn-ea"/>
                          <a:cs typeface="+mn-cs"/>
                        </a:rPr>
                        <a:t>SHE</a:t>
                      </a:r>
                      <a:endParaRPr lang="en-ZA" sz="2000" b="1" baseline="0" dirty="0">
                        <a:solidFill>
                          <a:schemeClr val="tx1"/>
                        </a:solidFill>
                        <a:latin typeface="+mn-lt"/>
                        <a:ea typeface="+mn-ea"/>
                        <a:cs typeface="+mn-cs"/>
                      </a:endParaRPr>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6E3"/>
                    </a:solidFill>
                  </a:tcPr>
                </a:tc>
                <a:tc>
                  <a:txBody>
                    <a:bodyPr/>
                    <a:lstStyle/>
                    <a:p>
                      <a:pPr marL="0" indent="0" algn="l" defTabSz="913429" rtl="0" eaLnBrk="1" fontAlgn="base" hangingPunct="1">
                        <a:lnSpc>
                          <a:spcPct val="107000"/>
                        </a:lnSpc>
                        <a:spcBef>
                          <a:spcPct val="0"/>
                        </a:spcBef>
                        <a:spcAft>
                          <a:spcPct val="0"/>
                        </a:spcAft>
                        <a:buClr>
                          <a:schemeClr val="tx2"/>
                        </a:buClr>
                      </a:pPr>
                      <a:r>
                        <a:rPr lang="en-US" sz="2000" b="1" baseline="0" dirty="0">
                          <a:solidFill>
                            <a:schemeClr val="tx1"/>
                          </a:solidFill>
                          <a:latin typeface="+mn-lt"/>
                          <a:ea typeface="+mn-ea"/>
                          <a:cs typeface="+mn-cs"/>
                        </a:rPr>
                        <a:t>Siyanda </a:t>
                      </a:r>
                      <a:r>
                        <a:rPr lang="en-US" sz="2000" b="1" baseline="0" dirty="0" err="1">
                          <a:solidFill>
                            <a:schemeClr val="tx1"/>
                          </a:solidFill>
                          <a:latin typeface="+mn-lt"/>
                          <a:ea typeface="+mn-ea"/>
                          <a:cs typeface="+mn-cs"/>
                        </a:rPr>
                        <a:t>Nyawuza</a:t>
                      </a:r>
                      <a:endParaRPr lang="en-ZA" sz="2000" b="1" baseline="0" dirty="0">
                        <a:solidFill>
                          <a:schemeClr val="tx1"/>
                        </a:solidFill>
                        <a:latin typeface="+mn-lt"/>
                        <a:ea typeface="+mn-ea"/>
                        <a:cs typeface="+mn-cs"/>
                      </a:endParaRPr>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6E3"/>
                    </a:solidFill>
                  </a:tcPr>
                </a:tc>
                <a:extLst>
                  <a:ext uri="{0D108BD9-81ED-4DB2-BD59-A6C34878D82A}">
                    <a16:rowId xmlns:a16="http://schemas.microsoft.com/office/drawing/2014/main" val="1381875886"/>
                  </a:ext>
                </a:extLst>
              </a:tr>
              <a:tr h="425175">
                <a:tc>
                  <a:txBody>
                    <a:bodyPr/>
                    <a:lstStyle/>
                    <a:p>
                      <a:pPr marL="0" indent="0" algn="l" defTabSz="913429" rtl="0" eaLnBrk="1" fontAlgn="base" hangingPunct="1">
                        <a:lnSpc>
                          <a:spcPct val="107000"/>
                        </a:lnSpc>
                        <a:spcBef>
                          <a:spcPct val="0"/>
                        </a:spcBef>
                        <a:spcAft>
                          <a:spcPct val="0"/>
                        </a:spcAft>
                        <a:buClr>
                          <a:schemeClr val="tx2"/>
                        </a:buClr>
                      </a:pPr>
                      <a:r>
                        <a:rPr lang="en-ZA" sz="2000" b="1" baseline="0" dirty="0">
                          <a:solidFill>
                            <a:schemeClr val="tx1"/>
                          </a:solidFill>
                          <a:latin typeface="+mn-lt"/>
                          <a:ea typeface="+mn-ea"/>
                          <a:cs typeface="+mn-cs"/>
                        </a:rPr>
                        <a:t>Quality</a:t>
                      </a:r>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6E3"/>
                    </a:solidFill>
                  </a:tcPr>
                </a:tc>
                <a:tc>
                  <a:txBody>
                    <a:bodyPr/>
                    <a:lstStyle/>
                    <a:p>
                      <a:pPr marL="0" indent="0" algn="l" defTabSz="913429" rtl="0" eaLnBrk="1" fontAlgn="base" hangingPunct="1">
                        <a:lnSpc>
                          <a:spcPct val="107000"/>
                        </a:lnSpc>
                        <a:spcBef>
                          <a:spcPct val="0"/>
                        </a:spcBef>
                        <a:spcAft>
                          <a:spcPct val="0"/>
                        </a:spcAft>
                        <a:buClr>
                          <a:schemeClr val="tx2"/>
                        </a:buClr>
                      </a:pPr>
                      <a:r>
                        <a:rPr lang="en-ZA" sz="2000" b="1" baseline="0" dirty="0">
                          <a:solidFill>
                            <a:schemeClr val="tx1"/>
                          </a:solidFill>
                          <a:latin typeface="+mn-lt"/>
                          <a:ea typeface="+mn-ea"/>
                          <a:cs typeface="+mn-cs"/>
                        </a:rPr>
                        <a:t>Morena </a:t>
                      </a:r>
                      <a:r>
                        <a:rPr lang="en-ZA" sz="2000" b="1" baseline="0" dirty="0" err="1">
                          <a:solidFill>
                            <a:schemeClr val="tx1"/>
                          </a:solidFill>
                          <a:latin typeface="+mn-lt"/>
                          <a:ea typeface="+mn-ea"/>
                          <a:cs typeface="+mn-cs"/>
                        </a:rPr>
                        <a:t>Pitso</a:t>
                      </a:r>
                      <a:endParaRPr lang="en-ZA" sz="2000" b="1" baseline="0" dirty="0">
                        <a:solidFill>
                          <a:schemeClr val="tx1"/>
                        </a:solidFill>
                        <a:latin typeface="+mn-lt"/>
                        <a:ea typeface="+mn-ea"/>
                        <a:cs typeface="+mn-cs"/>
                      </a:endParaRPr>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6E3"/>
                    </a:solidFill>
                  </a:tcPr>
                </a:tc>
                <a:extLst>
                  <a:ext uri="{0D108BD9-81ED-4DB2-BD59-A6C34878D82A}">
                    <a16:rowId xmlns:a16="http://schemas.microsoft.com/office/drawing/2014/main" val="3456191005"/>
                  </a:ext>
                </a:extLst>
              </a:tr>
              <a:tr h="425175">
                <a:tc>
                  <a:txBody>
                    <a:bodyPr/>
                    <a:lstStyle/>
                    <a:p>
                      <a:pPr marL="0" indent="0" algn="l" defTabSz="913429" rtl="0" eaLnBrk="1" fontAlgn="base" hangingPunct="1">
                        <a:lnSpc>
                          <a:spcPct val="107000"/>
                        </a:lnSpc>
                        <a:spcBef>
                          <a:spcPct val="0"/>
                        </a:spcBef>
                        <a:spcAft>
                          <a:spcPct val="0"/>
                        </a:spcAft>
                        <a:buClr>
                          <a:schemeClr val="tx2"/>
                        </a:buClr>
                      </a:pPr>
                      <a:r>
                        <a:rPr lang="en-ZA" sz="2000" b="1" baseline="0" dirty="0">
                          <a:solidFill>
                            <a:schemeClr val="tx1"/>
                          </a:solidFill>
                          <a:latin typeface="+mn-lt"/>
                          <a:ea typeface="+mn-ea"/>
                          <a:cs typeface="+mn-cs"/>
                        </a:rPr>
                        <a:t>Finance</a:t>
                      </a:r>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4F3F1"/>
                    </a:solidFill>
                  </a:tcPr>
                </a:tc>
                <a:tc>
                  <a:txBody>
                    <a:bodyPr/>
                    <a:lstStyle/>
                    <a:p>
                      <a:pPr marL="0" indent="0" algn="l" defTabSz="913429" rtl="0" eaLnBrk="1" fontAlgn="base" hangingPunct="1">
                        <a:lnSpc>
                          <a:spcPct val="107000"/>
                        </a:lnSpc>
                        <a:spcBef>
                          <a:spcPct val="0"/>
                        </a:spcBef>
                        <a:spcAft>
                          <a:spcPct val="0"/>
                        </a:spcAft>
                        <a:buClr>
                          <a:schemeClr val="tx2"/>
                        </a:buClr>
                      </a:pPr>
                      <a:r>
                        <a:rPr lang="en-ZA" sz="2000" b="1" baseline="0" dirty="0">
                          <a:solidFill>
                            <a:schemeClr val="tx1"/>
                          </a:solidFill>
                          <a:latin typeface="+mn-lt"/>
                          <a:ea typeface="+mn-ea"/>
                          <a:cs typeface="+mn-cs"/>
                        </a:rPr>
                        <a:t>Happy </a:t>
                      </a:r>
                      <a:r>
                        <a:rPr lang="en-ZA" sz="2000" b="1" baseline="0" dirty="0" err="1">
                          <a:solidFill>
                            <a:schemeClr val="tx1"/>
                          </a:solidFill>
                          <a:latin typeface="+mn-lt"/>
                          <a:ea typeface="+mn-ea"/>
                          <a:cs typeface="+mn-cs"/>
                        </a:rPr>
                        <a:t>Ramaifo</a:t>
                      </a:r>
                      <a:endParaRPr lang="en-ZA" sz="2000" b="1" baseline="0" dirty="0">
                        <a:solidFill>
                          <a:schemeClr val="tx1"/>
                        </a:solidFill>
                        <a:latin typeface="+mn-lt"/>
                        <a:ea typeface="+mn-ea"/>
                        <a:cs typeface="+mn-cs"/>
                      </a:endParaRPr>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4F3F1"/>
                    </a:solidFill>
                  </a:tcPr>
                </a:tc>
                <a:extLst>
                  <a:ext uri="{0D108BD9-81ED-4DB2-BD59-A6C34878D82A}">
                    <a16:rowId xmlns:a16="http://schemas.microsoft.com/office/drawing/2014/main" val="1732417578"/>
                  </a:ext>
                </a:extLst>
              </a:tr>
              <a:tr h="425175">
                <a:tc>
                  <a:txBody>
                    <a:bodyPr/>
                    <a:lstStyle/>
                    <a:p>
                      <a:pPr marL="0" indent="0" algn="l" defTabSz="913429" rtl="0" eaLnBrk="1" fontAlgn="base" latinLnBrk="0" hangingPunct="1">
                        <a:lnSpc>
                          <a:spcPct val="107000"/>
                        </a:lnSpc>
                        <a:spcBef>
                          <a:spcPct val="0"/>
                        </a:spcBef>
                        <a:spcAft>
                          <a:spcPct val="0"/>
                        </a:spcAft>
                        <a:buClr>
                          <a:schemeClr val="tx2"/>
                        </a:buClr>
                      </a:pPr>
                      <a:r>
                        <a:rPr lang="en-ZA" sz="2000" b="1" kern="1200" baseline="0" dirty="0">
                          <a:solidFill>
                            <a:schemeClr val="tx1"/>
                          </a:solidFill>
                          <a:latin typeface="+mn-lt"/>
                          <a:ea typeface="+mn-ea"/>
                          <a:cs typeface="+mn-cs"/>
                        </a:rPr>
                        <a:t>General Closure</a:t>
                      </a:r>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6E3"/>
                    </a:solidFill>
                  </a:tcPr>
                </a:tc>
                <a:tc>
                  <a:txBody>
                    <a:bodyPr/>
                    <a:lstStyle/>
                    <a:p>
                      <a:pPr>
                        <a:lnSpc>
                          <a:spcPct val="107000"/>
                        </a:lnSpc>
                      </a:pPr>
                      <a:endParaRPr lang="en-ZA" sz="1600" dirty="0">
                        <a:effectLst/>
                        <a:latin typeface="+mn-lt"/>
                        <a:cs typeface="Times New Roman" panose="02020603050405020304" pitchFamily="18" charset="0"/>
                      </a:endParaRPr>
                    </a:p>
                  </a:txBody>
                  <a:tcPr marL="28028" marR="28028" marT="14014" marB="14014">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6E3"/>
                    </a:solidFill>
                  </a:tcPr>
                </a:tc>
                <a:extLst>
                  <a:ext uri="{0D108BD9-81ED-4DB2-BD59-A6C34878D82A}">
                    <a16:rowId xmlns:a16="http://schemas.microsoft.com/office/drawing/2014/main" val="2210330444"/>
                  </a:ext>
                </a:extLst>
              </a:tr>
            </a:tbl>
          </a:graphicData>
        </a:graphic>
      </p:graphicFrame>
    </p:spTree>
    <p:extLst>
      <p:ext uri="{BB962C8B-B14F-4D97-AF65-F5344CB8AC3E}">
        <p14:creationId xmlns:p14="http://schemas.microsoft.com/office/powerpoint/2010/main" val="1928863589"/>
      </p:ext>
    </p:extLst>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52270"/>
            <a:ext cx="7002570" cy="430887"/>
          </a:xfrm>
        </p:spPr>
        <p:txBody>
          <a:bodyPr/>
          <a:lstStyle/>
          <a:p>
            <a:r>
              <a:rPr lang="en-US" sz="2800" b="1" dirty="0"/>
              <a:t>Qualitative Technical Evaluation Criteria</a:t>
            </a:r>
            <a:endParaRPr lang="en-ZA" sz="2800" dirty="0"/>
          </a:p>
        </p:txBody>
      </p:sp>
      <p:sp>
        <p:nvSpPr>
          <p:cNvPr id="4" name="Rectangle 3"/>
          <p:cNvSpPr/>
          <p:nvPr/>
        </p:nvSpPr>
        <p:spPr>
          <a:xfrm>
            <a:off x="296883" y="1294410"/>
            <a:ext cx="8241475" cy="4708981"/>
          </a:xfrm>
          <a:prstGeom prst="rect">
            <a:avLst/>
          </a:prstGeom>
        </p:spPr>
        <p:txBody>
          <a:bodyPr wrap="square">
            <a:spAutoFit/>
          </a:bodyPr>
          <a:lstStyle/>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i="1" dirty="0"/>
          </a:p>
          <a:p>
            <a:pPr marL="342900" indent="-342900">
              <a:buFont typeface="Arial" panose="020B0604020202020204" pitchFamily="34" charset="0"/>
              <a:buChar char="•"/>
            </a:pPr>
            <a:endParaRPr lang="en-US" sz="2000" i="1" dirty="0"/>
          </a:p>
          <a:p>
            <a:pPr marL="342900" indent="-342900">
              <a:buFont typeface="Arial" panose="020B0604020202020204" pitchFamily="34" charset="0"/>
              <a:buChar char="•"/>
            </a:pPr>
            <a:endParaRPr lang="en-US" sz="2000" i="1" dirty="0"/>
          </a:p>
          <a:p>
            <a:pPr marL="342900" indent="-342900">
              <a:buFont typeface="Arial" panose="020B0604020202020204" pitchFamily="34" charset="0"/>
              <a:buChar char="•"/>
            </a:pPr>
            <a:endParaRPr lang="en-US" sz="2000" i="1" dirty="0"/>
          </a:p>
          <a:p>
            <a:pPr marL="342900" indent="-342900">
              <a:buFont typeface="Arial" panose="020B0604020202020204" pitchFamily="34" charset="0"/>
              <a:buChar char="•"/>
            </a:pPr>
            <a:endParaRPr lang="en-US" sz="2000" i="1" dirty="0"/>
          </a:p>
          <a:p>
            <a:pPr marL="342900" indent="-342900">
              <a:buFont typeface="Arial" panose="020B0604020202020204" pitchFamily="34" charset="0"/>
              <a:buChar char="•"/>
            </a:pPr>
            <a:endParaRPr lang="en-US" sz="2000" i="1" dirty="0"/>
          </a:p>
          <a:p>
            <a:pPr marL="342900" indent="-342900">
              <a:buFont typeface="Arial" panose="020B0604020202020204" pitchFamily="34" charset="0"/>
              <a:buChar char="•"/>
            </a:pPr>
            <a:endParaRPr lang="en-US" sz="2000" i="1" dirty="0"/>
          </a:p>
          <a:p>
            <a:pPr marL="342900" indent="-342900">
              <a:buFont typeface="Arial" panose="020B0604020202020204" pitchFamily="34" charset="0"/>
              <a:buChar char="•"/>
            </a:pPr>
            <a:endParaRPr lang="en-US" sz="2000" i="1" dirty="0"/>
          </a:p>
          <a:p>
            <a:pPr marL="342900" indent="-342900">
              <a:buFont typeface="Arial" panose="020B0604020202020204" pitchFamily="34" charset="0"/>
              <a:buChar char="•"/>
            </a:pPr>
            <a:endParaRPr lang="en-US" sz="2000" i="1" dirty="0"/>
          </a:p>
          <a:p>
            <a:pPr marL="342900" indent="-342900">
              <a:buFont typeface="Arial" panose="020B0604020202020204" pitchFamily="34" charset="0"/>
              <a:buChar char="•"/>
            </a:pPr>
            <a:endParaRPr lang="en-US" sz="2000" i="1" dirty="0"/>
          </a:p>
          <a:p>
            <a:pPr marL="342900" indent="-342900">
              <a:buFont typeface="Arial" panose="020B0604020202020204" pitchFamily="34" charset="0"/>
              <a:buChar char="•"/>
            </a:pPr>
            <a:endParaRPr lang="en-US" sz="2000" i="1" dirty="0"/>
          </a:p>
          <a:p>
            <a:pPr marL="342900" indent="-342900">
              <a:buFont typeface="Arial" panose="020B0604020202020204" pitchFamily="34" charset="0"/>
              <a:buChar char="•"/>
            </a:pPr>
            <a:endParaRPr lang="en-US" sz="2000" i="1" dirty="0"/>
          </a:p>
          <a:p>
            <a:pPr marL="342900" indent="-342900">
              <a:buFont typeface="Arial" panose="020B0604020202020204" pitchFamily="34" charset="0"/>
              <a:buChar char="•"/>
            </a:pPr>
            <a:endParaRPr lang="en-US" sz="2000" i="1" dirty="0"/>
          </a:p>
          <a:p>
            <a:pPr marL="342900" indent="-342900">
              <a:buFont typeface="Arial" panose="020B0604020202020204" pitchFamily="34" charset="0"/>
              <a:buChar char="•"/>
            </a:pPr>
            <a:endParaRPr lang="en-ZA" sz="2000" i="1" dirty="0"/>
          </a:p>
        </p:txBody>
      </p:sp>
      <p:sp>
        <p:nvSpPr>
          <p:cNvPr id="5" name="Rectangle 4"/>
          <p:cNvSpPr/>
          <p:nvPr/>
        </p:nvSpPr>
        <p:spPr>
          <a:xfrm>
            <a:off x="296883" y="1294410"/>
            <a:ext cx="8241475" cy="646331"/>
          </a:xfrm>
          <a:prstGeom prst="rect">
            <a:avLst/>
          </a:prstGeom>
        </p:spPr>
        <p:txBody>
          <a:bodyPr wrap="square">
            <a:spAutoFit/>
          </a:bodyPr>
          <a:lstStyle/>
          <a:p>
            <a:pPr lvl="1"/>
            <a:r>
              <a:rPr lang="en-US" sz="2000" dirty="0">
                <a:solidFill>
                  <a:srgbClr val="FF0000"/>
                </a:solidFill>
              </a:rPr>
              <a:t> </a:t>
            </a:r>
            <a:endParaRPr lang="en-ZA" sz="2000" dirty="0">
              <a:solidFill>
                <a:srgbClr val="FF0000"/>
              </a:solidFill>
            </a:endParaRPr>
          </a:p>
          <a:p>
            <a:endParaRPr lang="en-US" dirty="0"/>
          </a:p>
        </p:txBody>
      </p:sp>
      <p:sp>
        <p:nvSpPr>
          <p:cNvPr id="6" name="Rectangle 5"/>
          <p:cNvSpPr/>
          <p:nvPr/>
        </p:nvSpPr>
        <p:spPr>
          <a:xfrm>
            <a:off x="296883" y="1294410"/>
            <a:ext cx="8241475" cy="1077218"/>
          </a:xfrm>
          <a:prstGeom prst="rect">
            <a:avLst/>
          </a:prstGeom>
        </p:spPr>
        <p:txBody>
          <a:bodyPr wrap="square">
            <a:spAutoFit/>
          </a:bodyPr>
          <a:lstStyle/>
          <a:p>
            <a:endParaRPr lang="en-US" dirty="0"/>
          </a:p>
          <a:p>
            <a:endParaRPr lang="en-US" dirty="0"/>
          </a:p>
          <a:p>
            <a:endParaRPr lang="en-US" dirty="0"/>
          </a:p>
          <a:p>
            <a:endParaRPr lang="en-US" dirty="0"/>
          </a:p>
        </p:txBody>
      </p:sp>
      <p:sp>
        <p:nvSpPr>
          <p:cNvPr id="8" name="Rectangle 7"/>
          <p:cNvSpPr/>
          <p:nvPr/>
        </p:nvSpPr>
        <p:spPr>
          <a:xfrm>
            <a:off x="449283" y="3397530"/>
            <a:ext cx="8241475" cy="1077218"/>
          </a:xfrm>
          <a:prstGeom prst="rect">
            <a:avLst/>
          </a:prstGeom>
        </p:spPr>
        <p:txBody>
          <a:bodyPr wrap="square">
            <a:spAutoFit/>
          </a:bodyPr>
          <a:lstStyle/>
          <a:p>
            <a:endParaRPr lang="en-US" dirty="0"/>
          </a:p>
          <a:p>
            <a:endParaRPr lang="en-US" dirty="0"/>
          </a:p>
          <a:p>
            <a:endParaRPr lang="en-US" dirty="0"/>
          </a:p>
          <a:p>
            <a:endParaRPr lang="en-US" dirty="0"/>
          </a:p>
        </p:txBody>
      </p:sp>
      <p:graphicFrame>
        <p:nvGraphicFramePr>
          <p:cNvPr id="10" name="Table 10">
            <a:extLst>
              <a:ext uri="{FF2B5EF4-FFF2-40B4-BE49-F238E27FC236}">
                <a16:creationId xmlns:a16="http://schemas.microsoft.com/office/drawing/2014/main" id="{4F2E0103-2C94-4F09-ADDB-52EE004D6DA3}"/>
              </a:ext>
            </a:extLst>
          </p:cNvPr>
          <p:cNvGraphicFramePr>
            <a:graphicFrameLocks noGrp="1"/>
          </p:cNvGraphicFramePr>
          <p:nvPr>
            <p:extLst>
              <p:ext uri="{D42A27DB-BD31-4B8C-83A1-F6EECF244321}">
                <p14:modId xmlns:p14="http://schemas.microsoft.com/office/powerpoint/2010/main" val="3893587316"/>
              </p:ext>
            </p:extLst>
          </p:nvPr>
        </p:nvGraphicFramePr>
        <p:xfrm>
          <a:off x="296883" y="1294410"/>
          <a:ext cx="8241475" cy="5392195"/>
        </p:xfrm>
        <a:graphic>
          <a:graphicData uri="http://schemas.openxmlformats.org/drawingml/2006/table">
            <a:tbl>
              <a:tblPr firstRow="1" bandRow="1">
                <a:tableStyleId>{5C22544A-7EE6-4342-B048-85BDC9FD1C3A}</a:tableStyleId>
              </a:tblPr>
              <a:tblGrid>
                <a:gridCol w="556100">
                  <a:extLst>
                    <a:ext uri="{9D8B030D-6E8A-4147-A177-3AD203B41FA5}">
                      <a16:colId xmlns:a16="http://schemas.microsoft.com/office/drawing/2014/main" val="2494086590"/>
                    </a:ext>
                  </a:extLst>
                </a:gridCol>
                <a:gridCol w="6417829">
                  <a:extLst>
                    <a:ext uri="{9D8B030D-6E8A-4147-A177-3AD203B41FA5}">
                      <a16:colId xmlns:a16="http://schemas.microsoft.com/office/drawing/2014/main" val="329088481"/>
                    </a:ext>
                  </a:extLst>
                </a:gridCol>
                <a:gridCol w="1267546">
                  <a:extLst>
                    <a:ext uri="{9D8B030D-6E8A-4147-A177-3AD203B41FA5}">
                      <a16:colId xmlns:a16="http://schemas.microsoft.com/office/drawing/2014/main" val="643794193"/>
                    </a:ext>
                  </a:extLst>
                </a:gridCol>
              </a:tblGrid>
              <a:tr h="380082">
                <a:tc>
                  <a:txBody>
                    <a:bodyPr/>
                    <a:lstStyle/>
                    <a:p>
                      <a:pPr>
                        <a:lnSpc>
                          <a:spcPct val="107000"/>
                        </a:lnSpc>
                        <a:spcAft>
                          <a:spcPts val="1000"/>
                        </a:spcAft>
                      </a:pPr>
                      <a:r>
                        <a:rPr lang="en-ZA" sz="1100" b="1" kern="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No.</a:t>
                      </a:r>
                    </a:p>
                  </a:txBody>
                  <a:tcPr marL="68580" marR="68580" marT="0" marB="0"/>
                </a:tc>
                <a:tc>
                  <a:txBody>
                    <a:bodyPr/>
                    <a:lstStyle/>
                    <a:p>
                      <a:pPr>
                        <a:lnSpc>
                          <a:spcPct val="107000"/>
                        </a:lnSpc>
                        <a:spcAft>
                          <a:spcPts val="1000"/>
                        </a:spcAft>
                      </a:pPr>
                      <a:r>
                        <a:rPr lang="en-ZA" sz="11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Resource Plan</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1000"/>
                        </a:spcAft>
                      </a:pPr>
                      <a:r>
                        <a:rPr lang="en-ZA" sz="11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Criteria Weight</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39555514"/>
                  </a:ext>
                </a:extLst>
              </a:tr>
              <a:tr h="1119421">
                <a:tc>
                  <a:txBody>
                    <a:bodyPr/>
                    <a:lstStyle/>
                    <a:p>
                      <a:pPr>
                        <a:lnSpc>
                          <a:spcPct val="115000"/>
                        </a:lnSpc>
                        <a:spcAft>
                          <a:spcPts val="1000"/>
                        </a:spcAft>
                      </a:pPr>
                      <a:r>
                        <a:rPr lang="en-ZA" sz="1100">
                          <a:effectLst/>
                          <a:latin typeface="Arial" panose="020B0604020202020204" pitchFamily="34" charset="0"/>
                          <a:ea typeface="Calibri" panose="020F0502020204030204" pitchFamily="34" charset="0"/>
                          <a:cs typeface="Times New Roman" panose="02020603050405020304" pitchFamily="18" charset="0"/>
                        </a:rPr>
                        <a:t>1</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0000"/>
                        </a:lnSpc>
                        <a:spcAft>
                          <a:spcPts val="1000"/>
                        </a:spcAft>
                      </a:pPr>
                      <a:r>
                        <a:rPr lang="en-ZA" sz="1100" b="1" dirty="0">
                          <a:effectLst/>
                          <a:latin typeface="Arial" panose="020B0604020202020204" pitchFamily="34" charset="0"/>
                          <a:ea typeface="Calibri" panose="020F0502020204030204" pitchFamily="34" charset="0"/>
                          <a:cs typeface="Times New Roman" panose="02020603050405020304" pitchFamily="18" charset="0"/>
                        </a:rPr>
                        <a:t>Resource Plan</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1000"/>
                        </a:spcAft>
                      </a:pPr>
                      <a:r>
                        <a:rPr lang="en-ZA" sz="1100" b="1" dirty="0">
                          <a:effectLst/>
                          <a:latin typeface="Arial" panose="020B0604020202020204" pitchFamily="34" charset="0"/>
                          <a:ea typeface="Calibri" panose="020F0502020204030204" pitchFamily="34" charset="0"/>
                          <a:cs typeface="Times New Roman" panose="02020603050405020304" pitchFamily="18" charset="0"/>
                        </a:rPr>
                        <a:t> </a:t>
                      </a:r>
                      <a:r>
                        <a:rPr lang="en-ZA" sz="1100" dirty="0">
                          <a:effectLst/>
                          <a:latin typeface="Arial" panose="020B0604020202020204" pitchFamily="34" charset="0"/>
                          <a:ea typeface="Calibri" panose="020F0502020204030204" pitchFamily="34" charset="0"/>
                          <a:cs typeface="Times New Roman" panose="02020603050405020304" pitchFamily="18" charset="0"/>
                        </a:rPr>
                        <a:t>Minimum qualification.</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0000"/>
                        </a:lnSpc>
                        <a:spcAft>
                          <a:spcPts val="1000"/>
                        </a:spcAft>
                      </a:pPr>
                      <a:r>
                        <a:rPr lang="en-ZA" sz="1100" dirty="0">
                          <a:effectLst/>
                          <a:latin typeface="Arial" panose="020B0604020202020204" pitchFamily="34" charset="0"/>
                          <a:ea typeface="Calibri" panose="020F0502020204030204" pitchFamily="34" charset="0"/>
                          <a:cs typeface="Times New Roman" panose="02020603050405020304" pitchFamily="18" charset="0"/>
                        </a:rPr>
                        <a:t> - 4 (four) years Environmental related qualification (Sciences/management).  Certified copies of qualifications must be attached.</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n-ZA" sz="1100" dirty="0">
                          <a:effectLst/>
                          <a:latin typeface="Arial" panose="020B0604020202020204" pitchFamily="34" charset="0"/>
                          <a:ea typeface="Calibri" panose="020F0502020204030204" pitchFamily="34" charset="0"/>
                          <a:cs typeface="Times New Roman" panose="02020603050405020304" pitchFamily="18" charset="0"/>
                        </a:rPr>
                        <a:t>20%</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72177603"/>
                  </a:ext>
                </a:extLst>
              </a:tr>
              <a:tr h="854809">
                <a:tc>
                  <a:txBody>
                    <a:bodyPr/>
                    <a:lstStyle/>
                    <a:p>
                      <a:pPr>
                        <a:lnSpc>
                          <a:spcPct val="115000"/>
                        </a:lnSpc>
                        <a:spcAft>
                          <a:spcPts val="1000"/>
                        </a:spcAft>
                      </a:pPr>
                      <a:r>
                        <a:rPr lang="en-ZA" sz="1100" dirty="0">
                          <a:effectLst/>
                          <a:latin typeface="Arial" panose="020B0604020202020204" pitchFamily="34" charset="0"/>
                          <a:ea typeface="Calibri" panose="020F0502020204030204" pitchFamily="34" charset="0"/>
                          <a:cs typeface="Times New Roman" panose="02020603050405020304" pitchFamily="18" charset="0"/>
                        </a:rPr>
                        <a:t>2</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ZA" sz="1100" dirty="0">
                          <a:effectLst/>
                          <a:latin typeface="Arial" panose="020B0604020202020204" pitchFamily="34" charset="0"/>
                          <a:ea typeface="Calibri" panose="020F0502020204030204" pitchFamily="34" charset="0"/>
                          <a:cs typeface="Times New Roman" panose="02020603050405020304" pitchFamily="18" charset="0"/>
                        </a:rPr>
                        <a:t>The auditor must have minimum 3 (three) years Environmental audit experience in construction related projects, especially within water bodies environment.</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ZA" sz="1100" dirty="0">
                          <a:effectLst/>
                          <a:latin typeface="Arial" panose="020B0604020202020204" pitchFamily="34" charset="0"/>
                          <a:ea typeface="Calibri" panose="020F0502020204030204" pitchFamily="34" charset="0"/>
                          <a:cs typeface="Times New Roman" panose="02020603050405020304" pitchFamily="18" charset="0"/>
                        </a:rPr>
                        <a:t>Detailed CV and list of references showing construction related audits must be attached.</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n-ZA" sz="1100" dirty="0">
                          <a:effectLst/>
                          <a:latin typeface="Arial" panose="020B0604020202020204" pitchFamily="34" charset="0"/>
                          <a:ea typeface="Calibri" panose="020F0502020204030204" pitchFamily="34" charset="0"/>
                          <a:cs typeface="Times New Roman" panose="02020603050405020304" pitchFamily="18" charset="0"/>
                        </a:rPr>
                        <a:t>25%</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59651310"/>
                  </a:ext>
                </a:extLst>
              </a:tr>
              <a:tr h="903737">
                <a:tc>
                  <a:txBody>
                    <a:bodyPr/>
                    <a:lstStyle/>
                    <a:p>
                      <a:pPr>
                        <a:lnSpc>
                          <a:spcPct val="115000"/>
                        </a:lnSpc>
                        <a:spcAft>
                          <a:spcPts val="1000"/>
                        </a:spcAft>
                      </a:pPr>
                      <a:r>
                        <a:rPr lang="en-ZA" sz="1100">
                          <a:effectLst/>
                          <a:latin typeface="Arial" panose="020B0604020202020204" pitchFamily="34" charset="0"/>
                          <a:ea typeface="Calibri" panose="020F0502020204030204" pitchFamily="34" charset="0"/>
                          <a:cs typeface="Times New Roman" panose="02020603050405020304" pitchFamily="18" charset="0"/>
                        </a:rPr>
                        <a:t>3</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ZA" sz="1100" dirty="0">
                          <a:effectLst/>
                          <a:latin typeface="Arial" panose="020B0604020202020204" pitchFamily="34" charset="0"/>
                          <a:ea typeface="Calibri" panose="020F0502020204030204" pitchFamily="34" charset="0"/>
                          <a:cs typeface="Times New Roman" panose="02020603050405020304" pitchFamily="18" charset="0"/>
                        </a:rPr>
                        <a:t>A professional, qualified and registered wetland specialist.</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ZA" sz="1100" dirty="0">
                          <a:effectLst/>
                          <a:latin typeface="Arial" panose="020B0604020202020204" pitchFamily="34" charset="0"/>
                          <a:ea typeface="Calibri" panose="020F0502020204030204" pitchFamily="34" charset="0"/>
                          <a:cs typeface="Times New Roman" panose="02020603050405020304" pitchFamily="18" charset="0"/>
                        </a:rPr>
                        <a:t>Certified copies of qualifications, registration Certificates, a detailed CV and list of references showing minimum of three related wetlands/rivers/pan, etc audits undertaken must be attached.</a:t>
                      </a:r>
                    </a:p>
                  </a:txBody>
                  <a:tcPr marL="68580" marR="68580" marT="0" marB="0"/>
                </a:tc>
                <a:tc>
                  <a:txBody>
                    <a:bodyPr/>
                    <a:lstStyle/>
                    <a:p>
                      <a:pPr algn="ctr">
                        <a:lnSpc>
                          <a:spcPct val="107000"/>
                        </a:lnSpc>
                        <a:spcAft>
                          <a:spcPts val="800"/>
                        </a:spcAft>
                      </a:pPr>
                      <a:r>
                        <a:rPr lang="en-ZA" sz="1100" dirty="0">
                          <a:effectLst/>
                          <a:latin typeface="Arial" panose="020B0604020202020204" pitchFamily="34" charset="0"/>
                          <a:ea typeface="Calibri" panose="020F0502020204030204" pitchFamily="34" charset="0"/>
                          <a:cs typeface="Times New Roman" panose="02020603050405020304" pitchFamily="18" charset="0"/>
                        </a:rPr>
                        <a:t>25%</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66748771"/>
                  </a:ext>
                </a:extLst>
              </a:tr>
              <a:tr h="710247">
                <a:tc>
                  <a:txBody>
                    <a:bodyPr/>
                    <a:lstStyle/>
                    <a:p>
                      <a:pPr>
                        <a:lnSpc>
                          <a:spcPct val="115000"/>
                        </a:lnSpc>
                        <a:spcAft>
                          <a:spcPts val="1000"/>
                        </a:spcAft>
                      </a:pPr>
                      <a:r>
                        <a:rPr lang="en-ZA" sz="1100">
                          <a:effectLst/>
                          <a:latin typeface="Arial" panose="020B0604020202020204" pitchFamily="34" charset="0"/>
                          <a:ea typeface="Calibri" panose="020F0502020204030204" pitchFamily="34" charset="0"/>
                          <a:cs typeface="Times New Roman" panose="02020603050405020304" pitchFamily="18" charset="0"/>
                        </a:rPr>
                        <a:t>4</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ZA" sz="1100" dirty="0">
                          <a:effectLst/>
                          <a:latin typeface="Arial" panose="020B0604020202020204" pitchFamily="34" charset="0"/>
                          <a:ea typeface="Calibri" panose="020F0502020204030204" pitchFamily="34" charset="0"/>
                          <a:cs typeface="Times New Roman" panose="02020603050405020304" pitchFamily="18" charset="0"/>
                        </a:rPr>
                        <a:t>The auditor must have a lead audit training in line with Environmental Management System 14001.</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ZA" sz="1100" dirty="0">
                          <a:effectLst/>
                          <a:latin typeface="Arial" panose="020B0604020202020204" pitchFamily="34" charset="0"/>
                          <a:ea typeface="Calibri" panose="020F0502020204030204" pitchFamily="34" charset="0"/>
                          <a:cs typeface="Times New Roman" panose="02020603050405020304" pitchFamily="18" charset="0"/>
                        </a:rPr>
                        <a:t>Lead audit certificate must be attached.</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ZA" sz="1100" dirty="0">
                          <a:effectLst/>
                          <a:latin typeface="Arial" panose="020B0604020202020204" pitchFamily="34" charset="0"/>
                          <a:ea typeface="Calibri" panose="020F0502020204030204" pitchFamily="34" charset="0"/>
                          <a:cs typeface="Times New Roman" panose="02020603050405020304" pitchFamily="18" charset="0"/>
                        </a:rPr>
                        <a:t>10%</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94994243"/>
                  </a:ext>
                </a:extLst>
              </a:tr>
              <a:tr h="710247">
                <a:tc>
                  <a:txBody>
                    <a:bodyPr/>
                    <a:lstStyle/>
                    <a:p>
                      <a:pPr>
                        <a:lnSpc>
                          <a:spcPct val="115000"/>
                        </a:lnSpc>
                        <a:spcAft>
                          <a:spcPts val="1000"/>
                        </a:spcAft>
                      </a:pPr>
                      <a:r>
                        <a:rPr lang="en-ZA" sz="1100">
                          <a:effectLst/>
                          <a:latin typeface="Arial" panose="020B0604020202020204" pitchFamily="34" charset="0"/>
                          <a:ea typeface="Calibri" panose="020F0502020204030204" pitchFamily="34" charset="0"/>
                          <a:cs typeface="Times New Roman" panose="02020603050405020304" pitchFamily="18" charset="0"/>
                        </a:rPr>
                        <a:t>5</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ZA" sz="1100" dirty="0">
                          <a:effectLst/>
                          <a:latin typeface="Arial" panose="020B0604020202020204" pitchFamily="34" charset="0"/>
                          <a:ea typeface="Calibri" panose="020F0502020204030204" pitchFamily="34" charset="0"/>
                          <a:cs typeface="Times New Roman" panose="02020603050405020304" pitchFamily="18" charset="0"/>
                        </a:rPr>
                        <a:t>Minimum 5 (five)years Company`s experience in Environmental audits within related construction environment including water bodies.</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p>
                      <a:pPr marL="103505" indent="-103505">
                        <a:lnSpc>
                          <a:spcPct val="115000"/>
                        </a:lnSpc>
                        <a:spcAft>
                          <a:spcPts val="1000"/>
                        </a:spcAft>
                      </a:pPr>
                      <a:r>
                        <a:rPr lang="en-ZA" sz="1100" dirty="0">
                          <a:effectLst/>
                          <a:latin typeface="Arial" panose="020B0604020202020204" pitchFamily="34" charset="0"/>
                          <a:ea typeface="Calibri" panose="020F0502020204030204" pitchFamily="34" charset="0"/>
                          <a:cs typeface="Times New Roman" panose="02020603050405020304" pitchFamily="18" charset="0"/>
                        </a:rPr>
                        <a:t>- Company profile with list of reference and contact details must be attached.</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ZA" sz="1100" dirty="0">
                          <a:effectLst/>
                          <a:latin typeface="Arial" panose="020B0604020202020204" pitchFamily="34" charset="0"/>
                          <a:ea typeface="Calibri" panose="020F0502020204030204" pitchFamily="34" charset="0"/>
                          <a:cs typeface="Times New Roman" panose="02020603050405020304" pitchFamily="18" charset="0"/>
                        </a:rPr>
                        <a:t>20%</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59993027"/>
                  </a:ext>
                </a:extLst>
              </a:tr>
              <a:tr h="356826">
                <a:tc gridSpan="2">
                  <a:txBody>
                    <a:bodyPr/>
                    <a:lstStyle/>
                    <a:p>
                      <a:pPr algn="r">
                        <a:lnSpc>
                          <a:spcPct val="115000"/>
                        </a:lnSpc>
                        <a:spcAft>
                          <a:spcPts val="1000"/>
                        </a:spcAft>
                      </a:pPr>
                      <a:r>
                        <a:rPr lang="en-US" sz="1100" b="1" kern="1200" dirty="0">
                          <a:solidFill>
                            <a:schemeClr val="dk1"/>
                          </a:solidFill>
                          <a:effectLst/>
                          <a:latin typeface="Arial" panose="020B0604020202020204" pitchFamily="34" charset="0"/>
                          <a:ea typeface="Calibri" panose="020F0502020204030204" pitchFamily="34" charset="0"/>
                          <a:cs typeface="Times New Roman" panose="02020603050405020304" pitchFamily="18" charset="0"/>
                        </a:rPr>
                        <a:t>Total</a:t>
                      </a:r>
                      <a:endParaRPr lang="en-ZA" sz="1100" b="1" kern="1200" dirty="0">
                        <a:solidFill>
                          <a:schemeClr val="dk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marL="103505" indent="-103505">
                        <a:lnSpc>
                          <a:spcPct val="115000"/>
                        </a:lnSpc>
                        <a:spcAft>
                          <a:spcPts val="1000"/>
                        </a:spcAft>
                      </a:pP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100" b="1" kern="1200" dirty="0">
                          <a:solidFill>
                            <a:schemeClr val="dk1"/>
                          </a:solidFill>
                          <a:effectLst/>
                          <a:latin typeface="Arial" panose="020B0604020202020204" pitchFamily="34" charset="0"/>
                          <a:ea typeface="+mn-ea"/>
                          <a:cs typeface="Times New Roman" panose="02020603050405020304" pitchFamily="18" charset="0"/>
                        </a:rPr>
                        <a:t>100%</a:t>
                      </a:r>
                      <a:endParaRPr lang="en-ZA" sz="1100" b="1" kern="1200" dirty="0">
                        <a:solidFill>
                          <a:schemeClr val="dk1"/>
                        </a:solidFill>
                        <a:effectLst/>
                        <a:latin typeface="Arial" panose="020B0604020202020204" pitchFamily="34"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822389861"/>
                  </a:ext>
                </a:extLst>
              </a:tr>
              <a:tr h="356826">
                <a:tc gridSpan="2">
                  <a:txBody>
                    <a:bodyPr/>
                    <a:lstStyle/>
                    <a:p>
                      <a:pPr algn="r">
                        <a:lnSpc>
                          <a:spcPct val="115000"/>
                        </a:lnSpc>
                        <a:spcAft>
                          <a:spcPts val="1000"/>
                        </a:spcAft>
                      </a:pPr>
                      <a:r>
                        <a:rPr lang="en-ZA" sz="1100" b="1" kern="1200" dirty="0">
                          <a:solidFill>
                            <a:schemeClr val="dk1"/>
                          </a:solidFill>
                          <a:effectLst/>
                          <a:latin typeface="Arial" panose="020B0604020202020204" pitchFamily="34" charset="0"/>
                          <a:ea typeface="+mn-ea"/>
                          <a:cs typeface="Times New Roman" panose="02020603050405020304" pitchFamily="18" charset="0"/>
                        </a:rPr>
                        <a:t>Overall minimum threshold</a:t>
                      </a:r>
                      <a:endParaRPr lang="en-ZA" sz="1100" b="1" kern="1200" dirty="0">
                        <a:solidFill>
                          <a:schemeClr val="dk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ZA"/>
                    </a:p>
                  </a:txBody>
                  <a:tcPr/>
                </a:tc>
                <a:tc>
                  <a:txBody>
                    <a:bodyPr/>
                    <a:lstStyle/>
                    <a:p>
                      <a:pPr algn="ctr">
                        <a:lnSpc>
                          <a:spcPct val="107000"/>
                        </a:lnSpc>
                        <a:spcAft>
                          <a:spcPts val="800"/>
                        </a:spcAft>
                      </a:pPr>
                      <a:r>
                        <a:rPr lang="en-US" sz="1100" b="1" kern="1200" dirty="0">
                          <a:solidFill>
                            <a:schemeClr val="dk1"/>
                          </a:solidFill>
                          <a:effectLst/>
                          <a:latin typeface="Arial" panose="020B0604020202020204" pitchFamily="34" charset="0"/>
                          <a:ea typeface="+mn-ea"/>
                          <a:cs typeface="Times New Roman" panose="02020603050405020304" pitchFamily="18" charset="0"/>
                        </a:rPr>
                        <a:t>70%</a:t>
                      </a:r>
                      <a:endParaRPr lang="en-ZA" sz="1100" b="1" kern="1200" dirty="0">
                        <a:solidFill>
                          <a:schemeClr val="dk1"/>
                        </a:solidFill>
                        <a:effectLst/>
                        <a:latin typeface="Arial" panose="020B0604020202020204" pitchFamily="34"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4201053717"/>
                  </a:ext>
                </a:extLst>
              </a:tr>
            </a:tbl>
          </a:graphicData>
        </a:graphic>
      </p:graphicFrame>
    </p:spTree>
    <p:extLst>
      <p:ext uri="{BB962C8B-B14F-4D97-AF65-F5344CB8AC3E}">
        <p14:creationId xmlns:p14="http://schemas.microsoft.com/office/powerpoint/2010/main" val="10867284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22356" y="3429000"/>
            <a:ext cx="5939577" cy="738664"/>
          </a:xfrm>
        </p:spPr>
        <p:txBody>
          <a:bodyPr/>
          <a:lstStyle/>
          <a:p>
            <a:pPr algn="ctr"/>
            <a:r>
              <a:rPr lang="en-US" sz="4800" b="1" dirty="0"/>
              <a:t>Pricing Schedule</a:t>
            </a:r>
            <a:endParaRPr lang="en-ZA" sz="4000" dirty="0"/>
          </a:p>
        </p:txBody>
      </p:sp>
    </p:spTree>
    <p:extLst>
      <p:ext uri="{BB962C8B-B14F-4D97-AF65-F5344CB8AC3E}">
        <p14:creationId xmlns:p14="http://schemas.microsoft.com/office/powerpoint/2010/main" val="1851048167"/>
      </p:ext>
    </p:extLst>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7">
            <a:extLst>
              <a:ext uri="{FF2B5EF4-FFF2-40B4-BE49-F238E27FC236}">
                <a16:creationId xmlns:a16="http://schemas.microsoft.com/office/drawing/2014/main" id="{A8F11688-1A62-4B7D-89AD-ED8074CD4B81}"/>
              </a:ext>
            </a:extLst>
          </p:cNvPr>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sz="28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fld id="{C6D3785C-D998-465E-A53C-1222D6B23A18}" type="datetime1">
              <a:rPr kumimoji="0" lang="en-ZA" altLang="en-US" sz="1000" b="0" i="0" u="none" strike="noStrike" kern="1200" cap="none" spc="0" normalizeH="0" baseline="0" noProof="0" smtClean="0">
                <a:ln>
                  <a:noFill/>
                </a:ln>
                <a:solidFill>
                  <a:srgbClr val="83725B"/>
                </a:solidFill>
                <a:effectLst/>
                <a:uLnTx/>
                <a:uFillTx/>
                <a:latin typeface="Arial" panose="020B0604020202020204" pitchFamily="34" charset="0"/>
                <a:ea typeface="+mn-ea"/>
                <a:cs typeface="Arial" panose="020B0604020202020204" pitchFamily="34" charset="0"/>
              </a:rPr>
              <a:pPr marL="0" marR="0" lvl="0" indent="0" algn="l" defTabSz="914400" rtl="0" eaLnBrk="1" fontAlgn="base" latinLnBrk="0" hangingPunct="1">
                <a:lnSpc>
                  <a:spcPct val="100000"/>
                </a:lnSpc>
                <a:spcBef>
                  <a:spcPct val="0"/>
                </a:spcBef>
                <a:spcAft>
                  <a:spcPct val="0"/>
                </a:spcAft>
                <a:buClrTx/>
                <a:buSzTx/>
                <a:buFontTx/>
                <a:buNone/>
                <a:tabLst/>
                <a:defRPr/>
              </a:pPr>
              <a:t>2022/06/03</a:t>
            </a:fld>
            <a:endParaRPr kumimoji="0" lang="en-ZA" altLang="en-US" sz="1000" b="0" i="0" u="none" strike="noStrike" kern="1200" cap="none" spc="0" normalizeH="0" baseline="0" noProof="0">
              <a:ln>
                <a:noFill/>
              </a:ln>
              <a:solidFill>
                <a:srgbClr val="83725B"/>
              </a:solidFill>
              <a:effectLst/>
              <a:uLnTx/>
              <a:uFillTx/>
              <a:latin typeface="Arial" panose="020B0604020202020204" pitchFamily="34" charset="0"/>
              <a:ea typeface="+mn-ea"/>
              <a:cs typeface="Arial" panose="020B0604020202020204" pitchFamily="34" charset="0"/>
            </a:endParaRPr>
          </a:p>
        </p:txBody>
      </p:sp>
      <p:sp>
        <p:nvSpPr>
          <p:cNvPr id="20483" name="Rectangle 39">
            <a:extLst>
              <a:ext uri="{FF2B5EF4-FFF2-40B4-BE49-F238E27FC236}">
                <a16:creationId xmlns:a16="http://schemas.microsoft.com/office/drawing/2014/main" id="{CD10BB9C-6D2B-4631-87B2-10EC3DCE5505}"/>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sz="28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A16658A1-2F53-47AD-8607-921BCBFBE9F4}" type="slidenum">
              <a:rPr kumimoji="0" lang="en-ZA" altLang="en-US" sz="1000" b="0" i="0" u="none" strike="noStrike" kern="1200" cap="none" spc="0" normalizeH="0" baseline="0" noProof="0">
                <a:ln>
                  <a:noFill/>
                </a:ln>
                <a:solidFill>
                  <a:srgbClr val="83725B"/>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en-ZA" altLang="en-US" sz="1000" b="0" i="0" u="none" strike="noStrike" kern="1200" cap="none" spc="0" normalizeH="0" baseline="0" noProof="0">
              <a:ln>
                <a:noFill/>
              </a:ln>
              <a:solidFill>
                <a:srgbClr val="83725B"/>
              </a:solidFill>
              <a:effectLst/>
              <a:uLnTx/>
              <a:uFillTx/>
              <a:latin typeface="Arial" panose="020B0604020202020204" pitchFamily="34" charset="0"/>
              <a:ea typeface="+mn-ea"/>
              <a:cs typeface="Arial" panose="020B0604020202020204" pitchFamily="34" charset="0"/>
            </a:endParaRPr>
          </a:p>
        </p:txBody>
      </p:sp>
      <p:sp>
        <p:nvSpPr>
          <p:cNvPr id="20484" name="Rectangle 2">
            <a:extLst>
              <a:ext uri="{FF2B5EF4-FFF2-40B4-BE49-F238E27FC236}">
                <a16:creationId xmlns:a16="http://schemas.microsoft.com/office/drawing/2014/main" id="{4D0ECC98-C34D-4456-A423-5785D5579579}"/>
              </a:ext>
            </a:extLst>
          </p:cNvPr>
          <p:cNvSpPr>
            <a:spLocks noGrp="1" noChangeArrowheads="1"/>
          </p:cNvSpPr>
          <p:nvPr>
            <p:ph type="title"/>
          </p:nvPr>
        </p:nvSpPr>
        <p:spPr/>
        <p:txBody>
          <a:bodyPr/>
          <a:lstStyle/>
          <a:p>
            <a:r>
              <a:rPr lang="en-GB" altLang="en-US" b="1"/>
              <a:t>PRICE SCHEDULE - </a:t>
            </a:r>
            <a:r>
              <a:rPr lang="en-GB" altLang="en-US" b="1" i="1"/>
              <a:t>Requirements</a:t>
            </a:r>
          </a:p>
        </p:txBody>
      </p:sp>
      <p:sp>
        <p:nvSpPr>
          <p:cNvPr id="20485" name="Rectangle 3">
            <a:extLst>
              <a:ext uri="{FF2B5EF4-FFF2-40B4-BE49-F238E27FC236}">
                <a16:creationId xmlns:a16="http://schemas.microsoft.com/office/drawing/2014/main" id="{6172EE9F-A554-4C2F-9BCC-E4886F05F980}"/>
              </a:ext>
            </a:extLst>
          </p:cNvPr>
          <p:cNvSpPr>
            <a:spLocks noGrp="1" noChangeArrowheads="1"/>
          </p:cNvSpPr>
          <p:nvPr>
            <p:ph type="body" idx="1"/>
          </p:nvPr>
        </p:nvSpPr>
        <p:spPr>
          <a:xfrm>
            <a:off x="457200" y="906463"/>
            <a:ext cx="8378825" cy="5546725"/>
          </a:xfrm>
        </p:spPr>
        <p:txBody>
          <a:bodyPr/>
          <a:lstStyle/>
          <a:p>
            <a:pPr>
              <a:buFontTx/>
              <a:buNone/>
            </a:pPr>
            <a:endParaRPr lang="en-US" altLang="en-US" dirty="0"/>
          </a:p>
          <a:p>
            <a:pPr>
              <a:buFont typeface="Wingdings" panose="05000000000000000000" pitchFamily="2" charset="2"/>
              <a:buChar char="q"/>
            </a:pPr>
            <a:r>
              <a:rPr lang="en-US" altLang="en-US" dirty="0"/>
              <a:t>Use the price schedule provided for pricing. If there is any information that a supplier realize that it was missed and forms part of the works, please clarify with the Buyer on how it can be submitted</a:t>
            </a:r>
          </a:p>
          <a:p>
            <a:pPr>
              <a:buFont typeface="Wingdings" panose="05000000000000000000" pitchFamily="2" charset="2"/>
              <a:buChar char="q"/>
            </a:pPr>
            <a:r>
              <a:rPr lang="en-US" altLang="en-US" dirty="0"/>
              <a:t>All calculation to be thoroughly checked before submission and a completed priced Activity Schedule to be submitted in both excel and PDF copy.</a:t>
            </a:r>
          </a:p>
          <a:p>
            <a:pPr>
              <a:buFont typeface="Wingdings" panose="05000000000000000000" pitchFamily="2" charset="2"/>
              <a:buChar char="q"/>
            </a:pPr>
            <a:r>
              <a:rPr lang="en-US" altLang="en-US" dirty="0"/>
              <a:t>The soft copy information to be in linked formulas so that it can be detected where the final price is coming from and to minimize arithmetic errors.</a:t>
            </a:r>
          </a:p>
          <a:p>
            <a:pPr>
              <a:buFont typeface="Wingdings" panose="05000000000000000000" pitchFamily="2" charset="2"/>
              <a:buChar char="q"/>
            </a:pPr>
            <a:r>
              <a:rPr lang="en-US" altLang="en-US" dirty="0"/>
              <a:t>Shorter Schedule of Cost Component rates to be submitted and to be priced in detail, if the space provided on the Data by Contractors is not sufficient submit on a separate sheet. Percentages also to be clear.</a:t>
            </a:r>
          </a:p>
          <a:p>
            <a:pPr>
              <a:buFont typeface="Wingdings" panose="05000000000000000000" pitchFamily="2" charset="2"/>
              <a:buChar char="q"/>
            </a:pPr>
            <a:r>
              <a:rPr lang="en-US" altLang="en-US" dirty="0"/>
              <a:t>All columns and rows that need to be priced must be completed.</a:t>
            </a:r>
          </a:p>
          <a:p>
            <a:endParaRPr lang="en-GB" altLang="en-US" dirty="0"/>
          </a:p>
        </p:txBody>
      </p:sp>
    </p:spTree>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AD40C247-D822-4DDD-9219-D173051D24E8}"/>
              </a:ext>
            </a:extLst>
          </p:cNvPr>
          <p:cNvSpPr>
            <a:spLocks noGrp="1" noChangeArrowheads="1"/>
          </p:cNvSpPr>
          <p:nvPr>
            <p:ph type="title"/>
          </p:nvPr>
        </p:nvSpPr>
        <p:spPr/>
        <p:txBody>
          <a:bodyPr/>
          <a:lstStyle/>
          <a:p>
            <a:r>
              <a:rPr lang="en-GB" altLang="en-US" b="1"/>
              <a:t>PRICE SCHEDULE – </a:t>
            </a:r>
            <a:r>
              <a:rPr lang="en-GB" altLang="en-US" b="1" i="1"/>
              <a:t>Requirements Cont</a:t>
            </a:r>
            <a:endParaRPr lang="en-ZA" altLang="en-US"/>
          </a:p>
        </p:txBody>
      </p:sp>
      <p:sp>
        <p:nvSpPr>
          <p:cNvPr id="21507" name="Content Placeholder 2">
            <a:extLst>
              <a:ext uri="{FF2B5EF4-FFF2-40B4-BE49-F238E27FC236}">
                <a16:creationId xmlns:a16="http://schemas.microsoft.com/office/drawing/2014/main" id="{09BE817C-6FB7-4E57-9670-E6BCF3D393B3}"/>
              </a:ext>
            </a:extLst>
          </p:cNvPr>
          <p:cNvSpPr>
            <a:spLocks noGrp="1" noChangeArrowheads="1"/>
          </p:cNvSpPr>
          <p:nvPr>
            <p:ph idx="1"/>
          </p:nvPr>
        </p:nvSpPr>
        <p:spPr/>
        <p:txBody>
          <a:bodyPr/>
          <a:lstStyle/>
          <a:p>
            <a:pPr>
              <a:buFont typeface="Wingdings" panose="05000000000000000000" pitchFamily="2" charset="2"/>
              <a:buChar char="q"/>
            </a:pPr>
            <a:r>
              <a:rPr lang="en-US" altLang="en-US" dirty="0"/>
              <a:t>CPA formulae to be submitted on the price schedule provided. </a:t>
            </a:r>
          </a:p>
          <a:p>
            <a:pPr>
              <a:buFont typeface="Wingdings" panose="05000000000000000000" pitchFamily="2" charset="2"/>
              <a:buChar char="q"/>
            </a:pPr>
            <a:r>
              <a:rPr lang="en-US" altLang="en-US" dirty="0"/>
              <a:t>A minimum of 15% to be fixed on CPA.</a:t>
            </a:r>
          </a:p>
          <a:p>
            <a:pPr>
              <a:buFont typeface="Wingdings" panose="05000000000000000000" pitchFamily="2" charset="2"/>
              <a:buChar char="q"/>
            </a:pPr>
            <a:r>
              <a:rPr lang="en-US" altLang="en-US" dirty="0"/>
              <a:t>FRI: Focus Rate of invoicing to be submitted.</a:t>
            </a:r>
          </a:p>
          <a:p>
            <a:pPr>
              <a:buFont typeface="Wingdings" panose="05000000000000000000" pitchFamily="2" charset="2"/>
              <a:buChar char="q"/>
            </a:pPr>
            <a:endParaRPr lang="en-US" altLang="en-US" dirty="0"/>
          </a:p>
          <a:p>
            <a:pPr>
              <a:buFont typeface="Wingdings" panose="05000000000000000000" pitchFamily="2" charset="2"/>
              <a:buChar char="q"/>
            </a:pPr>
            <a:r>
              <a:rPr lang="en-US" altLang="en-US" dirty="0"/>
              <a:t>Any Questions ?</a:t>
            </a:r>
          </a:p>
          <a:p>
            <a:endParaRPr lang="en-ZA" altLang="en-US" dirty="0"/>
          </a:p>
        </p:txBody>
      </p:sp>
      <p:sp>
        <p:nvSpPr>
          <p:cNvPr id="21508" name="Date Placeholder 3">
            <a:extLst>
              <a:ext uri="{FF2B5EF4-FFF2-40B4-BE49-F238E27FC236}">
                <a16:creationId xmlns:a16="http://schemas.microsoft.com/office/drawing/2014/main" id="{461EC213-E927-4AB7-B69A-339F283281B7}"/>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sz="28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fld id="{75B1F9F6-842B-402F-8CF4-E6E2AC8BF5DD}" type="datetime1">
              <a:rPr kumimoji="0" lang="en-ZA" altLang="en-US" sz="1000" b="0" i="0" u="none" strike="noStrike" kern="1200" cap="none" spc="0" normalizeH="0" baseline="0" noProof="0" smtClean="0">
                <a:ln>
                  <a:noFill/>
                </a:ln>
                <a:solidFill>
                  <a:srgbClr val="83725B"/>
                </a:solidFill>
                <a:effectLst/>
                <a:uLnTx/>
                <a:uFillTx/>
                <a:latin typeface="Arial" panose="020B0604020202020204" pitchFamily="34" charset="0"/>
                <a:ea typeface="+mn-ea"/>
                <a:cs typeface="Arial" panose="020B0604020202020204" pitchFamily="34" charset="0"/>
              </a:rPr>
              <a:pPr marL="0" marR="0" lvl="0" indent="0" algn="l" defTabSz="914400" rtl="0" eaLnBrk="1" fontAlgn="base" latinLnBrk="0" hangingPunct="1">
                <a:lnSpc>
                  <a:spcPct val="100000"/>
                </a:lnSpc>
                <a:spcBef>
                  <a:spcPct val="0"/>
                </a:spcBef>
                <a:spcAft>
                  <a:spcPct val="0"/>
                </a:spcAft>
                <a:buClrTx/>
                <a:buSzTx/>
                <a:buFontTx/>
                <a:buNone/>
                <a:tabLst/>
                <a:defRPr/>
              </a:pPr>
              <a:t>2022/06/03</a:t>
            </a:fld>
            <a:endParaRPr kumimoji="0" lang="en-ZA" altLang="en-US" sz="1000" b="0" i="0" u="none" strike="noStrike" kern="1200" cap="none" spc="0" normalizeH="0" baseline="0" noProof="0">
              <a:ln>
                <a:noFill/>
              </a:ln>
              <a:solidFill>
                <a:srgbClr val="83725B"/>
              </a:solidFill>
              <a:effectLst/>
              <a:uLnTx/>
              <a:uFillTx/>
              <a:latin typeface="Arial" panose="020B0604020202020204" pitchFamily="34" charset="0"/>
              <a:ea typeface="+mn-ea"/>
              <a:cs typeface="Arial" panose="020B0604020202020204" pitchFamily="34" charset="0"/>
            </a:endParaRPr>
          </a:p>
        </p:txBody>
      </p:sp>
      <p:sp>
        <p:nvSpPr>
          <p:cNvPr id="21509" name="Slide Number Placeholder 4">
            <a:extLst>
              <a:ext uri="{FF2B5EF4-FFF2-40B4-BE49-F238E27FC236}">
                <a16:creationId xmlns:a16="http://schemas.microsoft.com/office/drawing/2014/main" id="{40DC74F1-5B40-4E82-96F4-4BE9492B607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sz="28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0490F74-F542-4792-8151-683C0DEE89C7}" type="slidenum">
              <a:rPr kumimoji="0" lang="en-ZA" altLang="en-US" sz="1000" b="0" i="0" u="none" strike="noStrike" kern="1200" cap="none" spc="0" normalizeH="0" baseline="0" noProof="0">
                <a:ln>
                  <a:noFill/>
                </a:ln>
                <a:solidFill>
                  <a:srgbClr val="83725B"/>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ZA" altLang="en-US" sz="1000" b="0" i="0" u="none" strike="noStrike" kern="1200" cap="none" spc="0" normalizeH="0" baseline="0" noProof="0">
              <a:ln>
                <a:noFill/>
              </a:ln>
              <a:solidFill>
                <a:srgbClr val="83725B"/>
              </a:solidFill>
              <a:effectLst/>
              <a:uLnTx/>
              <a:uFillTx/>
              <a:latin typeface="Arial" panose="020B0604020202020204" pitchFamily="34" charset="0"/>
              <a:ea typeface="+mn-ea"/>
              <a:cs typeface="Arial" panose="020B0604020202020204" pitchFamily="34" charset="0"/>
            </a:endParaRPr>
          </a:p>
        </p:txBody>
      </p:sp>
    </p:spTree>
  </p:cSld>
  <p:clrMapOvr>
    <a:masterClrMapping/>
  </p:clrMapOvr>
  <p:transition spd="slow">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PRICING DATA</a:t>
            </a:r>
            <a:endParaRPr lang="en-ZA" dirty="0"/>
          </a:p>
        </p:txBody>
      </p:sp>
      <p:sp>
        <p:nvSpPr>
          <p:cNvPr id="3" name="Content Placeholder 2"/>
          <p:cNvSpPr>
            <a:spLocks noGrp="1"/>
          </p:cNvSpPr>
          <p:nvPr>
            <p:ph idx="1"/>
          </p:nvPr>
        </p:nvSpPr>
        <p:spPr>
          <a:xfrm>
            <a:off x="609600" y="1960881"/>
            <a:ext cx="7152640" cy="1292662"/>
          </a:xfrm>
        </p:spPr>
        <p:txBody>
          <a:bodyPr/>
          <a:lstStyle/>
          <a:p>
            <a:endParaRPr lang="en-ZA" dirty="0"/>
          </a:p>
          <a:p>
            <a:r>
              <a:rPr lang="en-ZA" dirty="0"/>
              <a:t> </a:t>
            </a:r>
          </a:p>
          <a:p>
            <a:r>
              <a:rPr lang="en-ZA" dirty="0"/>
              <a:t>.</a:t>
            </a:r>
            <a:r>
              <a:rPr lang="en-US" sz="3600" b="1" dirty="0">
                <a:solidFill>
                  <a:srgbClr val="003896"/>
                </a:solidFill>
              </a:rPr>
              <a:t>	</a:t>
            </a:r>
          </a:p>
          <a:p>
            <a:endParaRPr lang="en-ZA" dirty="0"/>
          </a:p>
        </p:txBody>
      </p:sp>
      <p:graphicFrame>
        <p:nvGraphicFramePr>
          <p:cNvPr id="4" name="Table 3">
            <a:extLst>
              <a:ext uri="{FF2B5EF4-FFF2-40B4-BE49-F238E27FC236}">
                <a16:creationId xmlns:a16="http://schemas.microsoft.com/office/drawing/2014/main" id="{F4F1393D-A06A-4647-A46C-C15F8B95ADB2}"/>
              </a:ext>
            </a:extLst>
          </p:cNvPr>
          <p:cNvGraphicFramePr>
            <a:graphicFrameLocks noGrp="1"/>
          </p:cNvGraphicFramePr>
          <p:nvPr>
            <p:extLst>
              <p:ext uri="{D42A27DB-BD31-4B8C-83A1-F6EECF244321}">
                <p14:modId xmlns:p14="http://schemas.microsoft.com/office/powerpoint/2010/main" val="2340514044"/>
              </p:ext>
            </p:extLst>
          </p:nvPr>
        </p:nvGraphicFramePr>
        <p:xfrm>
          <a:off x="122238" y="992304"/>
          <a:ext cx="8191251" cy="5486400"/>
        </p:xfrm>
        <a:graphic>
          <a:graphicData uri="http://schemas.openxmlformats.org/drawingml/2006/table">
            <a:tbl>
              <a:tblPr/>
              <a:tblGrid>
                <a:gridCol w="4255485">
                  <a:extLst>
                    <a:ext uri="{9D8B030D-6E8A-4147-A177-3AD203B41FA5}">
                      <a16:colId xmlns:a16="http://schemas.microsoft.com/office/drawing/2014/main" val="2301416316"/>
                    </a:ext>
                  </a:extLst>
                </a:gridCol>
                <a:gridCol w="1083076">
                  <a:extLst>
                    <a:ext uri="{9D8B030D-6E8A-4147-A177-3AD203B41FA5}">
                      <a16:colId xmlns:a16="http://schemas.microsoft.com/office/drawing/2014/main" val="918333438"/>
                    </a:ext>
                  </a:extLst>
                </a:gridCol>
                <a:gridCol w="692458">
                  <a:extLst>
                    <a:ext uri="{9D8B030D-6E8A-4147-A177-3AD203B41FA5}">
                      <a16:colId xmlns:a16="http://schemas.microsoft.com/office/drawing/2014/main" val="2748429847"/>
                    </a:ext>
                  </a:extLst>
                </a:gridCol>
                <a:gridCol w="985421">
                  <a:extLst>
                    <a:ext uri="{9D8B030D-6E8A-4147-A177-3AD203B41FA5}">
                      <a16:colId xmlns:a16="http://schemas.microsoft.com/office/drawing/2014/main" val="1268884576"/>
                    </a:ext>
                  </a:extLst>
                </a:gridCol>
                <a:gridCol w="1174811">
                  <a:extLst>
                    <a:ext uri="{9D8B030D-6E8A-4147-A177-3AD203B41FA5}">
                      <a16:colId xmlns:a16="http://schemas.microsoft.com/office/drawing/2014/main" val="267998069"/>
                    </a:ext>
                  </a:extLst>
                </a:gridCol>
              </a:tblGrid>
              <a:tr h="298310">
                <a:tc>
                  <a:txBody>
                    <a:bodyPr/>
                    <a:lstStyle/>
                    <a:p>
                      <a:pPr algn="l" fontAlgn="b"/>
                      <a:r>
                        <a:rPr lang="en-ZA" sz="2000" b="1" kern="1200" baseline="0" dirty="0">
                          <a:solidFill>
                            <a:srgbClr val="003896"/>
                          </a:solidFill>
                          <a:latin typeface="Arial" charset="0"/>
                          <a:ea typeface="+mn-ea"/>
                          <a:cs typeface="+mn-cs"/>
                        </a:rPr>
                        <a:t>DESCRIPTION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ZA" sz="2000" b="1" kern="1200" baseline="0">
                          <a:solidFill>
                            <a:srgbClr val="003896"/>
                          </a:solidFill>
                          <a:latin typeface="Arial" charset="0"/>
                          <a:ea typeface="+mn-ea"/>
                          <a:cs typeface="+mn-cs"/>
                        </a:rPr>
                        <a:t>FREQUENCY</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ZA" sz="2000" b="1" kern="1200" baseline="0">
                          <a:solidFill>
                            <a:srgbClr val="003896"/>
                          </a:solidFill>
                          <a:latin typeface="Arial" charset="0"/>
                          <a:ea typeface="+mn-ea"/>
                          <a:cs typeface="+mn-cs"/>
                        </a:rPr>
                        <a:t>QTY</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ZA" sz="2000" b="1" kern="1200" baseline="0">
                          <a:solidFill>
                            <a:srgbClr val="003896"/>
                          </a:solidFill>
                          <a:latin typeface="Arial" charset="0"/>
                          <a:ea typeface="+mn-ea"/>
                          <a:cs typeface="+mn-cs"/>
                        </a:rPr>
                        <a:t>RATE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ZA" sz="2000" b="1" kern="1200" baseline="0" dirty="0">
                          <a:solidFill>
                            <a:srgbClr val="003896"/>
                          </a:solidFill>
                          <a:latin typeface="Arial" charset="0"/>
                          <a:ea typeface="+mn-ea"/>
                          <a:cs typeface="+mn-cs"/>
                        </a:rPr>
                        <a:t> TOTAL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4001119"/>
                  </a:ext>
                </a:extLst>
              </a:tr>
              <a:tr h="287262">
                <a:tc>
                  <a:txBody>
                    <a:bodyPr/>
                    <a:lstStyle/>
                    <a:p>
                      <a:pPr algn="l" fontAlgn="b"/>
                      <a:endParaRPr lang="en-ZA" sz="2000" b="1" kern="1200" baseline="0" dirty="0">
                        <a:solidFill>
                          <a:srgbClr val="003896"/>
                        </a:solidFill>
                        <a:latin typeface="Arial" charset="0"/>
                        <a:ea typeface="+mn-ea"/>
                        <a:cs typeface="+mn-cs"/>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1"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A" sz="600" b="1"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1"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1"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8165008"/>
                  </a:ext>
                </a:extLst>
              </a:tr>
              <a:tr h="287262">
                <a:tc>
                  <a:txBody>
                    <a:bodyPr/>
                    <a:lstStyle/>
                    <a:p>
                      <a:pPr marL="0" marR="0" lvl="0" indent="0" algn="l" defTabSz="932863" rtl="0" eaLnBrk="1" fontAlgn="b" latinLnBrk="0" hangingPunct="1">
                        <a:lnSpc>
                          <a:spcPct val="100000"/>
                        </a:lnSpc>
                        <a:spcBef>
                          <a:spcPts val="0"/>
                        </a:spcBef>
                        <a:spcAft>
                          <a:spcPts val="0"/>
                        </a:spcAft>
                        <a:buClrTx/>
                        <a:buSzTx/>
                        <a:buFontTx/>
                        <a:buNone/>
                        <a:tabLst/>
                        <a:defRPr/>
                      </a:pPr>
                      <a:r>
                        <a:rPr lang="en-ZA" sz="2000" b="1" kern="1200" baseline="0" dirty="0">
                          <a:solidFill>
                            <a:srgbClr val="003896"/>
                          </a:solidFill>
                          <a:latin typeface="Arial" charset="0"/>
                          <a:ea typeface="+mn-ea"/>
                          <a:cs typeface="+mn-cs"/>
                        </a:rPr>
                        <a:t>A.            SIX MONTHLY AUDITS</a:t>
                      </a:r>
                      <a:endParaRPr lang="en-US" sz="2000" kern="1200" baseline="0" dirty="0">
                        <a:solidFill>
                          <a:srgbClr val="003896"/>
                        </a:solidFill>
                        <a:latin typeface="Arial" charset="0"/>
                        <a:ea typeface="+mn-ea"/>
                        <a:cs typeface="+mn-cs"/>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n-ZA" sz="2000" kern="1200" baseline="0" dirty="0">
                        <a:solidFill>
                          <a:srgbClr val="003896"/>
                        </a:solidFill>
                        <a:latin typeface="Arial" charset="0"/>
                        <a:ea typeface="+mn-ea"/>
                        <a:cs typeface="+mn-cs"/>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endParaRPr lang="en-ZA" sz="2000" kern="1200" baseline="0" dirty="0">
                        <a:solidFill>
                          <a:srgbClr val="003896"/>
                        </a:solidFill>
                        <a:latin typeface="Arial" charset="0"/>
                        <a:ea typeface="+mn-ea"/>
                        <a:cs typeface="+mn-cs"/>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ZA" sz="600" b="0" i="0" u="none" strike="noStrike" dirty="0">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dirty="0">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8150796"/>
                  </a:ext>
                </a:extLst>
              </a:tr>
              <a:tr h="287262">
                <a:tc>
                  <a:txBody>
                    <a:bodyPr/>
                    <a:lstStyle/>
                    <a:p>
                      <a:pPr algn="l" fontAlgn="b"/>
                      <a:r>
                        <a:rPr lang="en-US" sz="2000" kern="1200" baseline="0" dirty="0">
                          <a:solidFill>
                            <a:srgbClr val="003896"/>
                          </a:solidFill>
                          <a:latin typeface="Arial" charset="0"/>
                          <a:ea typeface="+mn-ea"/>
                          <a:cs typeface="+mn-cs"/>
                        </a:rPr>
                        <a:t>Six monthly environment audits  - Jan 2023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ZA" sz="2000" kern="1200" baseline="0" dirty="0">
                          <a:solidFill>
                            <a:srgbClr val="003896"/>
                          </a:solidFill>
                          <a:latin typeface="Arial" charset="0"/>
                          <a:ea typeface="+mn-ea"/>
                          <a:cs typeface="+mn-cs"/>
                        </a:rPr>
                        <a:t>Per Audit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ZA" sz="2000" kern="1200" baseline="0" dirty="0">
                          <a:solidFill>
                            <a:srgbClr val="003896"/>
                          </a:solidFill>
                          <a:latin typeface="Arial" charset="0"/>
                          <a:ea typeface="+mn-ea"/>
                          <a:cs typeface="+mn-cs"/>
                        </a:rPr>
                        <a:t>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dirty="0">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dirty="0">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3172217"/>
                  </a:ext>
                </a:extLst>
              </a:tr>
              <a:tr h="287262">
                <a:tc>
                  <a:txBody>
                    <a:bodyPr/>
                    <a:lstStyle/>
                    <a:p>
                      <a:pPr algn="l" fontAlgn="b"/>
                      <a:r>
                        <a:rPr lang="en-US" sz="2000" kern="1200" baseline="0">
                          <a:solidFill>
                            <a:srgbClr val="003896"/>
                          </a:solidFill>
                          <a:latin typeface="Arial" charset="0"/>
                          <a:ea typeface="+mn-ea"/>
                          <a:cs typeface="+mn-cs"/>
                        </a:rPr>
                        <a:t>Six monthly environment audits  -  July 2023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ZA" sz="2000" kern="1200" baseline="0" dirty="0">
                          <a:solidFill>
                            <a:srgbClr val="003896"/>
                          </a:solidFill>
                          <a:latin typeface="Arial" charset="0"/>
                          <a:ea typeface="+mn-ea"/>
                          <a:cs typeface="+mn-cs"/>
                        </a:rPr>
                        <a:t>Per Audit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ZA" sz="2000" kern="1200" baseline="0" dirty="0">
                          <a:solidFill>
                            <a:srgbClr val="003896"/>
                          </a:solidFill>
                          <a:latin typeface="Arial" charset="0"/>
                          <a:ea typeface="+mn-ea"/>
                          <a:cs typeface="+mn-cs"/>
                        </a:rPr>
                        <a:t>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dirty="0">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0480670"/>
                  </a:ext>
                </a:extLst>
              </a:tr>
              <a:tr h="287262">
                <a:tc>
                  <a:txBody>
                    <a:bodyPr/>
                    <a:lstStyle/>
                    <a:p>
                      <a:pPr algn="l" fontAlgn="b"/>
                      <a:r>
                        <a:rPr lang="en-US" sz="2000" kern="1200" baseline="0">
                          <a:solidFill>
                            <a:srgbClr val="003896"/>
                          </a:solidFill>
                          <a:latin typeface="Arial" charset="0"/>
                          <a:ea typeface="+mn-ea"/>
                          <a:cs typeface="+mn-cs"/>
                        </a:rPr>
                        <a:t>Six monthly environment audits  -  Jan 2024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ZA" sz="2000" kern="1200" baseline="0">
                          <a:solidFill>
                            <a:srgbClr val="003896"/>
                          </a:solidFill>
                          <a:latin typeface="Arial" charset="0"/>
                          <a:ea typeface="+mn-ea"/>
                          <a:cs typeface="+mn-cs"/>
                        </a:rPr>
                        <a:t>Per Audit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ZA" sz="2000" kern="1200" baseline="0" dirty="0">
                          <a:solidFill>
                            <a:srgbClr val="003896"/>
                          </a:solidFill>
                          <a:latin typeface="Arial" charset="0"/>
                          <a:ea typeface="+mn-ea"/>
                          <a:cs typeface="+mn-cs"/>
                        </a:rPr>
                        <a:t>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468889"/>
                  </a:ext>
                </a:extLst>
              </a:tr>
              <a:tr h="287262">
                <a:tc>
                  <a:txBody>
                    <a:bodyPr/>
                    <a:lstStyle/>
                    <a:p>
                      <a:pPr algn="l" fontAlgn="b"/>
                      <a:r>
                        <a:rPr lang="en-US" sz="2000" kern="1200" baseline="0">
                          <a:solidFill>
                            <a:srgbClr val="003896"/>
                          </a:solidFill>
                          <a:latin typeface="Arial" charset="0"/>
                          <a:ea typeface="+mn-ea"/>
                          <a:cs typeface="+mn-cs"/>
                        </a:rPr>
                        <a:t>Six monthly environment audits  - July 2024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ZA" sz="2000" kern="1200" baseline="0">
                          <a:solidFill>
                            <a:srgbClr val="003896"/>
                          </a:solidFill>
                          <a:latin typeface="Arial" charset="0"/>
                          <a:ea typeface="+mn-ea"/>
                          <a:cs typeface="+mn-cs"/>
                        </a:rPr>
                        <a:t>Per Audit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ZA" sz="2000" kern="1200" baseline="0" dirty="0">
                          <a:solidFill>
                            <a:srgbClr val="003896"/>
                          </a:solidFill>
                          <a:latin typeface="Arial" charset="0"/>
                          <a:ea typeface="+mn-ea"/>
                          <a:cs typeface="+mn-cs"/>
                        </a:rPr>
                        <a:t>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6837338"/>
                  </a:ext>
                </a:extLst>
              </a:tr>
              <a:tr h="287262">
                <a:tc>
                  <a:txBody>
                    <a:bodyPr/>
                    <a:lstStyle/>
                    <a:p>
                      <a:pPr algn="l" fontAlgn="b"/>
                      <a:r>
                        <a:rPr lang="en-US" sz="2000" kern="1200" baseline="0">
                          <a:solidFill>
                            <a:srgbClr val="003896"/>
                          </a:solidFill>
                          <a:latin typeface="Arial" charset="0"/>
                          <a:ea typeface="+mn-ea"/>
                          <a:cs typeface="+mn-cs"/>
                        </a:rPr>
                        <a:t>Six monthly environment audits  -  Jan 2025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ZA" sz="2000" kern="1200" baseline="0">
                          <a:solidFill>
                            <a:srgbClr val="003896"/>
                          </a:solidFill>
                          <a:latin typeface="Arial" charset="0"/>
                          <a:ea typeface="+mn-ea"/>
                          <a:cs typeface="+mn-cs"/>
                        </a:rPr>
                        <a:t>Per Audit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ZA" sz="2000" kern="1200" baseline="0" dirty="0">
                          <a:solidFill>
                            <a:srgbClr val="003896"/>
                          </a:solidFill>
                          <a:latin typeface="Arial" charset="0"/>
                          <a:ea typeface="+mn-ea"/>
                          <a:cs typeface="+mn-cs"/>
                        </a:rPr>
                        <a:t>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8509827"/>
                  </a:ext>
                </a:extLst>
              </a:tr>
              <a:tr h="287262">
                <a:tc>
                  <a:txBody>
                    <a:bodyPr/>
                    <a:lstStyle/>
                    <a:p>
                      <a:pPr algn="l" fontAlgn="b"/>
                      <a:r>
                        <a:rPr lang="en-US" sz="2000" kern="1200" baseline="0">
                          <a:solidFill>
                            <a:srgbClr val="003896"/>
                          </a:solidFill>
                          <a:latin typeface="Arial" charset="0"/>
                          <a:ea typeface="+mn-ea"/>
                          <a:cs typeface="+mn-cs"/>
                        </a:rPr>
                        <a:t>Six monthly environment audits  - July 2025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ZA" sz="2000" kern="1200" baseline="0">
                          <a:solidFill>
                            <a:srgbClr val="003896"/>
                          </a:solidFill>
                          <a:latin typeface="Arial" charset="0"/>
                          <a:ea typeface="+mn-ea"/>
                          <a:cs typeface="+mn-cs"/>
                        </a:rPr>
                        <a:t>Per Audit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ZA" sz="2000" kern="1200" baseline="0" dirty="0">
                          <a:solidFill>
                            <a:srgbClr val="003896"/>
                          </a:solidFill>
                          <a:latin typeface="Arial" charset="0"/>
                          <a:ea typeface="+mn-ea"/>
                          <a:cs typeface="+mn-cs"/>
                        </a:rPr>
                        <a:t>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6912618"/>
                  </a:ext>
                </a:extLst>
              </a:tr>
              <a:tr h="287262">
                <a:tc>
                  <a:txBody>
                    <a:bodyPr/>
                    <a:lstStyle/>
                    <a:p>
                      <a:pPr algn="l" fontAlgn="b"/>
                      <a:r>
                        <a:rPr lang="en-US" sz="2000" kern="1200" baseline="0">
                          <a:solidFill>
                            <a:srgbClr val="003896"/>
                          </a:solidFill>
                          <a:latin typeface="Arial" charset="0"/>
                          <a:ea typeface="+mn-ea"/>
                          <a:cs typeface="+mn-cs"/>
                        </a:rPr>
                        <a:t>Six monthly environment audits  -   Jan 2026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ZA" sz="2000" kern="1200" baseline="0" dirty="0">
                          <a:solidFill>
                            <a:srgbClr val="003896"/>
                          </a:solidFill>
                          <a:latin typeface="Arial" charset="0"/>
                          <a:ea typeface="+mn-ea"/>
                          <a:cs typeface="+mn-cs"/>
                        </a:rPr>
                        <a:t>Per Audit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ZA" sz="2000" kern="1200" baseline="0" dirty="0">
                          <a:solidFill>
                            <a:srgbClr val="003896"/>
                          </a:solidFill>
                          <a:latin typeface="Arial" charset="0"/>
                          <a:ea typeface="+mn-ea"/>
                          <a:cs typeface="+mn-cs"/>
                        </a:rPr>
                        <a:t>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dirty="0">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7995239"/>
                  </a:ext>
                </a:extLst>
              </a:tr>
            </a:tbl>
          </a:graphicData>
        </a:graphic>
      </p:graphicFrame>
    </p:spTree>
    <p:extLst>
      <p:ext uri="{BB962C8B-B14F-4D97-AF65-F5344CB8AC3E}">
        <p14:creationId xmlns:p14="http://schemas.microsoft.com/office/powerpoint/2010/main" val="1423374852"/>
      </p:ext>
    </p:extLst>
  </p:cSld>
  <p:clrMapOvr>
    <a:masterClrMapping/>
  </p:clrMapOvr>
  <p:transition spd="slow">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PRICING DATA (continued)</a:t>
            </a:r>
            <a:endParaRPr lang="en-ZA" dirty="0"/>
          </a:p>
        </p:txBody>
      </p:sp>
      <p:sp>
        <p:nvSpPr>
          <p:cNvPr id="3" name="Content Placeholder 2"/>
          <p:cNvSpPr>
            <a:spLocks noGrp="1"/>
          </p:cNvSpPr>
          <p:nvPr>
            <p:ph idx="1"/>
          </p:nvPr>
        </p:nvSpPr>
        <p:spPr>
          <a:xfrm>
            <a:off x="609600" y="1960881"/>
            <a:ext cx="7152640" cy="1292662"/>
          </a:xfrm>
        </p:spPr>
        <p:txBody>
          <a:bodyPr/>
          <a:lstStyle/>
          <a:p>
            <a:endParaRPr lang="en-ZA" dirty="0"/>
          </a:p>
          <a:p>
            <a:r>
              <a:rPr lang="en-ZA" dirty="0"/>
              <a:t> </a:t>
            </a:r>
          </a:p>
          <a:p>
            <a:r>
              <a:rPr lang="en-ZA" dirty="0"/>
              <a:t>.</a:t>
            </a:r>
            <a:r>
              <a:rPr lang="en-US" sz="3600" b="1" dirty="0">
                <a:solidFill>
                  <a:srgbClr val="003896"/>
                </a:solidFill>
              </a:rPr>
              <a:t>	</a:t>
            </a:r>
          </a:p>
          <a:p>
            <a:endParaRPr lang="en-ZA" dirty="0"/>
          </a:p>
        </p:txBody>
      </p:sp>
      <p:graphicFrame>
        <p:nvGraphicFramePr>
          <p:cNvPr id="4" name="Table 3">
            <a:extLst>
              <a:ext uri="{FF2B5EF4-FFF2-40B4-BE49-F238E27FC236}">
                <a16:creationId xmlns:a16="http://schemas.microsoft.com/office/drawing/2014/main" id="{F4F1393D-A06A-4647-A46C-C15F8B95ADB2}"/>
              </a:ext>
            </a:extLst>
          </p:cNvPr>
          <p:cNvGraphicFramePr>
            <a:graphicFrameLocks noGrp="1"/>
          </p:cNvGraphicFramePr>
          <p:nvPr>
            <p:extLst>
              <p:ext uri="{D42A27DB-BD31-4B8C-83A1-F6EECF244321}">
                <p14:modId xmlns:p14="http://schemas.microsoft.com/office/powerpoint/2010/main" val="480172474"/>
              </p:ext>
            </p:extLst>
          </p:nvPr>
        </p:nvGraphicFramePr>
        <p:xfrm>
          <a:off x="343148" y="1306594"/>
          <a:ext cx="8191251" cy="4876800"/>
        </p:xfrm>
        <a:graphic>
          <a:graphicData uri="http://schemas.openxmlformats.org/drawingml/2006/table">
            <a:tbl>
              <a:tblPr/>
              <a:tblGrid>
                <a:gridCol w="4255485">
                  <a:extLst>
                    <a:ext uri="{9D8B030D-6E8A-4147-A177-3AD203B41FA5}">
                      <a16:colId xmlns:a16="http://schemas.microsoft.com/office/drawing/2014/main" val="2301416316"/>
                    </a:ext>
                  </a:extLst>
                </a:gridCol>
                <a:gridCol w="1083076">
                  <a:extLst>
                    <a:ext uri="{9D8B030D-6E8A-4147-A177-3AD203B41FA5}">
                      <a16:colId xmlns:a16="http://schemas.microsoft.com/office/drawing/2014/main" val="918333438"/>
                    </a:ext>
                  </a:extLst>
                </a:gridCol>
                <a:gridCol w="692458">
                  <a:extLst>
                    <a:ext uri="{9D8B030D-6E8A-4147-A177-3AD203B41FA5}">
                      <a16:colId xmlns:a16="http://schemas.microsoft.com/office/drawing/2014/main" val="2748429847"/>
                    </a:ext>
                  </a:extLst>
                </a:gridCol>
                <a:gridCol w="985421">
                  <a:extLst>
                    <a:ext uri="{9D8B030D-6E8A-4147-A177-3AD203B41FA5}">
                      <a16:colId xmlns:a16="http://schemas.microsoft.com/office/drawing/2014/main" val="1268884576"/>
                    </a:ext>
                  </a:extLst>
                </a:gridCol>
                <a:gridCol w="1174811">
                  <a:extLst>
                    <a:ext uri="{9D8B030D-6E8A-4147-A177-3AD203B41FA5}">
                      <a16:colId xmlns:a16="http://schemas.microsoft.com/office/drawing/2014/main" val="267998069"/>
                    </a:ext>
                  </a:extLst>
                </a:gridCol>
              </a:tblGrid>
              <a:tr h="298310">
                <a:tc>
                  <a:txBody>
                    <a:bodyPr/>
                    <a:lstStyle/>
                    <a:p>
                      <a:pPr algn="l" fontAlgn="b"/>
                      <a:r>
                        <a:rPr lang="en-ZA" sz="2000" b="1" kern="1200" baseline="0" dirty="0">
                          <a:solidFill>
                            <a:srgbClr val="003896"/>
                          </a:solidFill>
                          <a:latin typeface="Arial" charset="0"/>
                          <a:ea typeface="+mn-ea"/>
                          <a:cs typeface="+mn-cs"/>
                        </a:rPr>
                        <a:t>DESCRIPTION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ZA" sz="2000" b="1" kern="1200" baseline="0">
                          <a:solidFill>
                            <a:srgbClr val="003896"/>
                          </a:solidFill>
                          <a:latin typeface="Arial" charset="0"/>
                          <a:ea typeface="+mn-ea"/>
                          <a:cs typeface="+mn-cs"/>
                        </a:rPr>
                        <a:t>FREQUENCY</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ZA" sz="2000" b="1" kern="1200" baseline="0">
                          <a:solidFill>
                            <a:srgbClr val="003896"/>
                          </a:solidFill>
                          <a:latin typeface="Arial" charset="0"/>
                          <a:ea typeface="+mn-ea"/>
                          <a:cs typeface="+mn-cs"/>
                        </a:rPr>
                        <a:t>QTY</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ZA" sz="2000" b="1" kern="1200" baseline="0">
                          <a:solidFill>
                            <a:srgbClr val="003896"/>
                          </a:solidFill>
                          <a:latin typeface="Arial" charset="0"/>
                          <a:ea typeface="+mn-ea"/>
                          <a:cs typeface="+mn-cs"/>
                        </a:rPr>
                        <a:t>RATE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ZA" sz="2000" b="1" kern="1200" baseline="0" dirty="0">
                          <a:solidFill>
                            <a:srgbClr val="003896"/>
                          </a:solidFill>
                          <a:latin typeface="Arial" charset="0"/>
                          <a:ea typeface="+mn-ea"/>
                          <a:cs typeface="+mn-cs"/>
                        </a:rPr>
                        <a:t> TOTAL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4001119"/>
                  </a:ext>
                </a:extLst>
              </a:tr>
              <a:tr h="287262">
                <a:tc>
                  <a:txBody>
                    <a:bodyPr/>
                    <a:lstStyle/>
                    <a:p>
                      <a:pPr algn="l" fontAlgn="b"/>
                      <a:endParaRPr lang="en-ZA" sz="2000" kern="1200" baseline="0" dirty="0">
                        <a:solidFill>
                          <a:srgbClr val="003896"/>
                        </a:solidFill>
                        <a:latin typeface="Arial" charset="0"/>
                        <a:ea typeface="+mn-ea"/>
                        <a:cs typeface="+mn-cs"/>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ZA" sz="600" b="1" i="0" u="none" strike="noStrike" dirty="0">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A" sz="600" b="1"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1"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1"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8165008"/>
                  </a:ext>
                </a:extLst>
              </a:tr>
              <a:tr h="287262">
                <a:tc>
                  <a:txBody>
                    <a:bodyPr/>
                    <a:lstStyle/>
                    <a:p>
                      <a:pPr algn="l" fontAlgn="b"/>
                      <a:r>
                        <a:rPr lang="en-ZA" sz="2000" b="1" kern="1200" baseline="0" dirty="0">
                          <a:solidFill>
                            <a:srgbClr val="003896"/>
                          </a:solidFill>
                          <a:latin typeface="Arial" charset="0"/>
                          <a:ea typeface="+mn-ea"/>
                          <a:cs typeface="+mn-cs"/>
                        </a:rPr>
                        <a:t>B.            ANNUAL AUDITS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ZA" sz="2000" kern="1200" baseline="0">
                          <a:solidFill>
                            <a:srgbClr val="003896"/>
                          </a:solidFill>
                          <a:latin typeface="Arial" charset="0"/>
                          <a:ea typeface="+mn-ea"/>
                          <a:cs typeface="+mn-cs"/>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ZA" sz="2000" kern="1200" baseline="0">
                          <a:solidFill>
                            <a:srgbClr val="003896"/>
                          </a:solidFill>
                          <a:latin typeface="Arial" charset="0"/>
                          <a:ea typeface="+mn-ea"/>
                          <a:cs typeface="+mn-cs"/>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ZA" sz="600" b="0" i="0" u="none" strike="noStrike" dirty="0">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dirty="0">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8150796"/>
                  </a:ext>
                </a:extLst>
              </a:tr>
              <a:tr h="287262">
                <a:tc>
                  <a:txBody>
                    <a:bodyPr/>
                    <a:lstStyle/>
                    <a:p>
                      <a:pPr algn="l" fontAlgn="b"/>
                      <a:r>
                        <a:rPr lang="en-US" sz="2000" kern="1200" baseline="0" dirty="0">
                          <a:solidFill>
                            <a:srgbClr val="003896"/>
                          </a:solidFill>
                          <a:latin typeface="Arial" charset="0"/>
                          <a:ea typeface="+mn-ea"/>
                          <a:cs typeface="+mn-cs"/>
                        </a:rPr>
                        <a:t>Annual Water Use License - Sept 2022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ZA" sz="2000" kern="1200" baseline="0">
                          <a:solidFill>
                            <a:srgbClr val="003896"/>
                          </a:solidFill>
                          <a:latin typeface="Arial" charset="0"/>
                          <a:ea typeface="+mn-ea"/>
                          <a:cs typeface="+mn-cs"/>
                        </a:rPr>
                        <a:t>Per Audit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ZA" sz="2000" kern="1200" baseline="0">
                          <a:solidFill>
                            <a:srgbClr val="003896"/>
                          </a:solidFill>
                          <a:latin typeface="Arial" charset="0"/>
                          <a:ea typeface="+mn-ea"/>
                          <a:cs typeface="+mn-cs"/>
                        </a:rPr>
                        <a:t>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dirty="0">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3172217"/>
                  </a:ext>
                </a:extLst>
              </a:tr>
              <a:tr h="287262">
                <a:tc>
                  <a:txBody>
                    <a:bodyPr/>
                    <a:lstStyle/>
                    <a:p>
                      <a:pPr algn="l" fontAlgn="b"/>
                      <a:r>
                        <a:rPr lang="en-US" sz="2000" kern="1200" baseline="0" dirty="0">
                          <a:solidFill>
                            <a:srgbClr val="003896"/>
                          </a:solidFill>
                          <a:latin typeface="Arial" charset="0"/>
                          <a:ea typeface="+mn-ea"/>
                          <a:cs typeface="+mn-cs"/>
                        </a:rPr>
                        <a:t>Annual Water Use License - Sept 2023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ZA" sz="2000" kern="1200" baseline="0">
                          <a:solidFill>
                            <a:srgbClr val="003896"/>
                          </a:solidFill>
                          <a:latin typeface="Arial" charset="0"/>
                          <a:ea typeface="+mn-ea"/>
                          <a:cs typeface="+mn-cs"/>
                        </a:rPr>
                        <a:t>Per Audit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ZA" sz="2000" kern="1200" baseline="0">
                          <a:solidFill>
                            <a:srgbClr val="003896"/>
                          </a:solidFill>
                          <a:latin typeface="Arial" charset="0"/>
                          <a:ea typeface="+mn-ea"/>
                          <a:cs typeface="+mn-cs"/>
                        </a:rPr>
                        <a:t>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0480670"/>
                  </a:ext>
                </a:extLst>
              </a:tr>
              <a:tr h="287262">
                <a:tc>
                  <a:txBody>
                    <a:bodyPr/>
                    <a:lstStyle/>
                    <a:p>
                      <a:pPr algn="l" fontAlgn="b"/>
                      <a:r>
                        <a:rPr lang="en-US" sz="2000" kern="1200" baseline="0" dirty="0">
                          <a:solidFill>
                            <a:srgbClr val="003896"/>
                          </a:solidFill>
                          <a:latin typeface="Arial" charset="0"/>
                          <a:ea typeface="+mn-ea"/>
                          <a:cs typeface="+mn-cs"/>
                        </a:rPr>
                        <a:t>Annual Water Use License - Sept 2024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ZA" sz="2000" kern="1200" baseline="0">
                          <a:solidFill>
                            <a:srgbClr val="003896"/>
                          </a:solidFill>
                          <a:latin typeface="Arial" charset="0"/>
                          <a:ea typeface="+mn-ea"/>
                          <a:cs typeface="+mn-cs"/>
                        </a:rPr>
                        <a:t>Per Audit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ZA" sz="2000" kern="1200" baseline="0">
                          <a:solidFill>
                            <a:srgbClr val="003896"/>
                          </a:solidFill>
                          <a:latin typeface="Arial" charset="0"/>
                          <a:ea typeface="+mn-ea"/>
                          <a:cs typeface="+mn-cs"/>
                        </a:rPr>
                        <a:t>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468889"/>
                  </a:ext>
                </a:extLst>
              </a:tr>
              <a:tr h="287262">
                <a:tc>
                  <a:txBody>
                    <a:bodyPr/>
                    <a:lstStyle/>
                    <a:p>
                      <a:pPr algn="l" fontAlgn="b"/>
                      <a:r>
                        <a:rPr lang="en-US" sz="2000" kern="1200" baseline="0">
                          <a:solidFill>
                            <a:srgbClr val="003896"/>
                          </a:solidFill>
                          <a:latin typeface="Arial" charset="0"/>
                          <a:ea typeface="+mn-ea"/>
                          <a:cs typeface="+mn-cs"/>
                        </a:rPr>
                        <a:t>Annual Water Use License - Sept 2025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ZA" sz="2000" kern="1200" baseline="0" dirty="0">
                          <a:solidFill>
                            <a:srgbClr val="003896"/>
                          </a:solidFill>
                          <a:latin typeface="Arial" charset="0"/>
                          <a:ea typeface="+mn-ea"/>
                          <a:cs typeface="+mn-cs"/>
                        </a:rPr>
                        <a:t>Per Audit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ZA" sz="2000" kern="1200" baseline="0">
                          <a:solidFill>
                            <a:srgbClr val="003896"/>
                          </a:solidFill>
                          <a:latin typeface="Arial" charset="0"/>
                          <a:ea typeface="+mn-ea"/>
                          <a:cs typeface="+mn-cs"/>
                        </a:rPr>
                        <a:t>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6837338"/>
                  </a:ext>
                </a:extLst>
              </a:tr>
              <a:tr h="287262">
                <a:tc>
                  <a:txBody>
                    <a:bodyPr/>
                    <a:lstStyle/>
                    <a:p>
                      <a:pPr algn="l" fontAlgn="b"/>
                      <a:r>
                        <a:rPr lang="en-US" sz="2000" kern="1200" baseline="0">
                          <a:solidFill>
                            <a:srgbClr val="003896"/>
                          </a:solidFill>
                          <a:latin typeface="Arial" charset="0"/>
                          <a:ea typeface="+mn-ea"/>
                          <a:cs typeface="+mn-cs"/>
                        </a:rPr>
                        <a:t>Annual Water Use License - Sept 2026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ZA" sz="2000" kern="1200" baseline="0" dirty="0">
                          <a:solidFill>
                            <a:srgbClr val="003896"/>
                          </a:solidFill>
                          <a:latin typeface="Arial" charset="0"/>
                          <a:ea typeface="+mn-ea"/>
                          <a:cs typeface="+mn-cs"/>
                        </a:rPr>
                        <a:t>Per Audit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ZA" sz="2000" kern="1200" baseline="0" dirty="0">
                          <a:solidFill>
                            <a:srgbClr val="003896"/>
                          </a:solidFill>
                          <a:latin typeface="Arial" charset="0"/>
                          <a:ea typeface="+mn-ea"/>
                          <a:cs typeface="+mn-cs"/>
                        </a:rPr>
                        <a:t>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8509827"/>
                  </a:ext>
                </a:extLst>
              </a:tr>
              <a:tr h="287262">
                <a:tc>
                  <a:txBody>
                    <a:bodyPr/>
                    <a:lstStyle/>
                    <a:p>
                      <a:pPr algn="l" fontAlgn="b"/>
                      <a:endParaRPr lang="en-US" sz="2000" kern="1200" baseline="0" dirty="0">
                        <a:solidFill>
                          <a:srgbClr val="003896"/>
                        </a:solidFill>
                        <a:latin typeface="Arial" charset="0"/>
                        <a:ea typeface="+mn-ea"/>
                        <a:cs typeface="+mn-cs"/>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n-ZA" sz="2000" kern="1200" baseline="0">
                        <a:solidFill>
                          <a:srgbClr val="003896"/>
                        </a:solidFill>
                        <a:latin typeface="Arial" charset="0"/>
                        <a:ea typeface="+mn-ea"/>
                        <a:cs typeface="+mn-cs"/>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endParaRPr lang="en-ZA" sz="2000" kern="1200" baseline="0" dirty="0">
                        <a:solidFill>
                          <a:srgbClr val="003896"/>
                        </a:solidFill>
                        <a:latin typeface="Arial" charset="0"/>
                        <a:ea typeface="+mn-ea"/>
                        <a:cs typeface="+mn-cs"/>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6912618"/>
                  </a:ext>
                </a:extLst>
              </a:tr>
              <a:tr h="287262">
                <a:tc>
                  <a:txBody>
                    <a:bodyPr/>
                    <a:lstStyle/>
                    <a:p>
                      <a:pPr algn="l" fontAlgn="b"/>
                      <a:endParaRPr lang="en-US" sz="2000" kern="1200" baseline="0" dirty="0">
                        <a:solidFill>
                          <a:srgbClr val="003896"/>
                        </a:solidFill>
                        <a:latin typeface="Arial" charset="0"/>
                        <a:ea typeface="+mn-ea"/>
                        <a:cs typeface="+mn-cs"/>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n-ZA" sz="2000" kern="1200" baseline="0" dirty="0">
                        <a:solidFill>
                          <a:srgbClr val="003896"/>
                        </a:solidFill>
                        <a:latin typeface="Arial" charset="0"/>
                        <a:ea typeface="+mn-ea"/>
                        <a:cs typeface="+mn-cs"/>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endParaRPr lang="en-ZA" sz="2000" kern="1200" baseline="0" dirty="0">
                        <a:solidFill>
                          <a:srgbClr val="003896"/>
                        </a:solidFill>
                        <a:latin typeface="Arial" charset="0"/>
                        <a:ea typeface="+mn-ea"/>
                        <a:cs typeface="+mn-cs"/>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dirty="0">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7995239"/>
                  </a:ext>
                </a:extLst>
              </a:tr>
            </a:tbl>
          </a:graphicData>
        </a:graphic>
      </p:graphicFrame>
    </p:spTree>
    <p:extLst>
      <p:ext uri="{BB962C8B-B14F-4D97-AF65-F5344CB8AC3E}">
        <p14:creationId xmlns:p14="http://schemas.microsoft.com/office/powerpoint/2010/main" val="3264191393"/>
      </p:ext>
    </p:extLst>
  </p:cSld>
  <p:clrMapOvr>
    <a:masterClrMapping/>
  </p:clrMapOvr>
  <p:transition spd="slow">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PRICING DATA (continued)</a:t>
            </a:r>
            <a:endParaRPr lang="en-ZA" dirty="0"/>
          </a:p>
        </p:txBody>
      </p:sp>
      <p:sp>
        <p:nvSpPr>
          <p:cNvPr id="3" name="Content Placeholder 2"/>
          <p:cNvSpPr>
            <a:spLocks noGrp="1"/>
          </p:cNvSpPr>
          <p:nvPr>
            <p:ph idx="1"/>
          </p:nvPr>
        </p:nvSpPr>
        <p:spPr>
          <a:xfrm>
            <a:off x="609600" y="1960881"/>
            <a:ext cx="7152640" cy="1292662"/>
          </a:xfrm>
        </p:spPr>
        <p:txBody>
          <a:bodyPr/>
          <a:lstStyle/>
          <a:p>
            <a:endParaRPr lang="en-ZA" dirty="0"/>
          </a:p>
          <a:p>
            <a:r>
              <a:rPr lang="en-ZA" dirty="0"/>
              <a:t> </a:t>
            </a:r>
          </a:p>
          <a:p>
            <a:r>
              <a:rPr lang="en-ZA" dirty="0"/>
              <a:t>.</a:t>
            </a:r>
            <a:r>
              <a:rPr lang="en-US" sz="3600" b="1" dirty="0">
                <a:solidFill>
                  <a:srgbClr val="003896"/>
                </a:solidFill>
              </a:rPr>
              <a:t>	</a:t>
            </a:r>
          </a:p>
          <a:p>
            <a:endParaRPr lang="en-ZA" dirty="0"/>
          </a:p>
        </p:txBody>
      </p:sp>
      <p:graphicFrame>
        <p:nvGraphicFramePr>
          <p:cNvPr id="4" name="Table 3">
            <a:extLst>
              <a:ext uri="{FF2B5EF4-FFF2-40B4-BE49-F238E27FC236}">
                <a16:creationId xmlns:a16="http://schemas.microsoft.com/office/drawing/2014/main" id="{F4F1393D-A06A-4647-A46C-C15F8B95ADB2}"/>
              </a:ext>
            </a:extLst>
          </p:cNvPr>
          <p:cNvGraphicFramePr>
            <a:graphicFrameLocks noGrp="1"/>
          </p:cNvGraphicFramePr>
          <p:nvPr>
            <p:extLst>
              <p:ext uri="{D42A27DB-BD31-4B8C-83A1-F6EECF244321}">
                <p14:modId xmlns:p14="http://schemas.microsoft.com/office/powerpoint/2010/main" val="1203407330"/>
              </p:ext>
            </p:extLst>
          </p:nvPr>
        </p:nvGraphicFramePr>
        <p:xfrm>
          <a:off x="343148" y="1306594"/>
          <a:ext cx="8191251" cy="3048000"/>
        </p:xfrm>
        <a:graphic>
          <a:graphicData uri="http://schemas.openxmlformats.org/drawingml/2006/table">
            <a:tbl>
              <a:tblPr/>
              <a:tblGrid>
                <a:gridCol w="4255485">
                  <a:extLst>
                    <a:ext uri="{9D8B030D-6E8A-4147-A177-3AD203B41FA5}">
                      <a16:colId xmlns:a16="http://schemas.microsoft.com/office/drawing/2014/main" val="2301416316"/>
                    </a:ext>
                  </a:extLst>
                </a:gridCol>
                <a:gridCol w="1083076">
                  <a:extLst>
                    <a:ext uri="{9D8B030D-6E8A-4147-A177-3AD203B41FA5}">
                      <a16:colId xmlns:a16="http://schemas.microsoft.com/office/drawing/2014/main" val="918333438"/>
                    </a:ext>
                  </a:extLst>
                </a:gridCol>
                <a:gridCol w="692458">
                  <a:extLst>
                    <a:ext uri="{9D8B030D-6E8A-4147-A177-3AD203B41FA5}">
                      <a16:colId xmlns:a16="http://schemas.microsoft.com/office/drawing/2014/main" val="2748429847"/>
                    </a:ext>
                  </a:extLst>
                </a:gridCol>
                <a:gridCol w="985421">
                  <a:extLst>
                    <a:ext uri="{9D8B030D-6E8A-4147-A177-3AD203B41FA5}">
                      <a16:colId xmlns:a16="http://schemas.microsoft.com/office/drawing/2014/main" val="1268884576"/>
                    </a:ext>
                  </a:extLst>
                </a:gridCol>
                <a:gridCol w="1174811">
                  <a:extLst>
                    <a:ext uri="{9D8B030D-6E8A-4147-A177-3AD203B41FA5}">
                      <a16:colId xmlns:a16="http://schemas.microsoft.com/office/drawing/2014/main" val="267998069"/>
                    </a:ext>
                  </a:extLst>
                </a:gridCol>
              </a:tblGrid>
              <a:tr h="298310">
                <a:tc>
                  <a:txBody>
                    <a:bodyPr/>
                    <a:lstStyle/>
                    <a:p>
                      <a:pPr algn="l" fontAlgn="b"/>
                      <a:r>
                        <a:rPr lang="en-ZA" sz="2000" b="1" kern="1200" baseline="0" dirty="0">
                          <a:solidFill>
                            <a:srgbClr val="003896"/>
                          </a:solidFill>
                          <a:latin typeface="Arial" charset="0"/>
                          <a:ea typeface="+mn-ea"/>
                          <a:cs typeface="+mn-cs"/>
                        </a:rPr>
                        <a:t>DESCRIPTION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ZA" sz="2000" b="1" kern="1200" baseline="0">
                          <a:solidFill>
                            <a:srgbClr val="003896"/>
                          </a:solidFill>
                          <a:latin typeface="Arial" charset="0"/>
                          <a:ea typeface="+mn-ea"/>
                          <a:cs typeface="+mn-cs"/>
                        </a:rPr>
                        <a:t>FREQUENCY</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ZA" sz="2000" b="1" kern="1200" baseline="0">
                          <a:solidFill>
                            <a:srgbClr val="003896"/>
                          </a:solidFill>
                          <a:latin typeface="Arial" charset="0"/>
                          <a:ea typeface="+mn-ea"/>
                          <a:cs typeface="+mn-cs"/>
                        </a:rPr>
                        <a:t>QTY</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ZA" sz="2000" b="1" kern="1200" baseline="0">
                          <a:solidFill>
                            <a:srgbClr val="003896"/>
                          </a:solidFill>
                          <a:latin typeface="Arial" charset="0"/>
                          <a:ea typeface="+mn-ea"/>
                          <a:cs typeface="+mn-cs"/>
                        </a:rPr>
                        <a:t>RATE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ZA" sz="2000" b="1" kern="1200" baseline="0" dirty="0">
                          <a:solidFill>
                            <a:srgbClr val="003896"/>
                          </a:solidFill>
                          <a:latin typeface="Arial" charset="0"/>
                          <a:ea typeface="+mn-ea"/>
                          <a:cs typeface="+mn-cs"/>
                        </a:rPr>
                        <a:t> TOTAL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4001119"/>
                  </a:ext>
                </a:extLst>
              </a:tr>
              <a:tr h="287262">
                <a:tc>
                  <a:txBody>
                    <a:bodyPr/>
                    <a:lstStyle/>
                    <a:p>
                      <a:pPr algn="l" fontAlgn="b"/>
                      <a:endParaRPr lang="en-ZA" sz="2000" kern="1200" baseline="0" dirty="0">
                        <a:solidFill>
                          <a:srgbClr val="003896"/>
                        </a:solidFill>
                        <a:latin typeface="Arial" charset="0"/>
                        <a:ea typeface="+mn-ea"/>
                        <a:cs typeface="+mn-cs"/>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ZA" sz="600" b="1" i="0" u="none" strike="noStrike" dirty="0">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A" sz="600" b="1"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1"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1"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8165008"/>
                  </a:ext>
                </a:extLst>
              </a:tr>
              <a:tr h="287262">
                <a:tc>
                  <a:txBody>
                    <a:bodyPr/>
                    <a:lstStyle/>
                    <a:p>
                      <a:pPr algn="l" fontAlgn="b"/>
                      <a:r>
                        <a:rPr lang="en-ZA" sz="2000" b="1" kern="1200" baseline="0" dirty="0">
                          <a:solidFill>
                            <a:srgbClr val="003896"/>
                          </a:solidFill>
                          <a:latin typeface="Arial" charset="0"/>
                          <a:ea typeface="+mn-ea"/>
                          <a:cs typeface="+mn-cs"/>
                        </a:rPr>
                        <a:t>C.            ADHOC AUDITS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ZA" sz="2000" kern="1200" baseline="0">
                          <a:solidFill>
                            <a:srgbClr val="003896"/>
                          </a:solidFill>
                          <a:latin typeface="Arial" charset="0"/>
                          <a:ea typeface="+mn-ea"/>
                          <a:cs typeface="+mn-cs"/>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endParaRPr lang="en-ZA" sz="900" b="1" i="0" u="none" strike="noStrike" dirty="0">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ZA" sz="600" b="0" i="0" u="none" strike="noStrike" dirty="0">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dirty="0">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8150796"/>
                  </a:ext>
                </a:extLst>
              </a:tr>
              <a:tr h="287262">
                <a:tc>
                  <a:txBody>
                    <a:bodyPr/>
                    <a:lstStyle/>
                    <a:p>
                      <a:pPr algn="l" fontAlgn="b"/>
                      <a:r>
                        <a:rPr lang="en-ZA" sz="2000" kern="1200" baseline="0" dirty="0">
                          <a:solidFill>
                            <a:srgbClr val="003896"/>
                          </a:solidFill>
                          <a:latin typeface="Arial" charset="0"/>
                          <a:ea typeface="+mn-ea"/>
                          <a:cs typeface="+mn-cs"/>
                        </a:rPr>
                        <a:t>Six monthly environment audits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ZA" sz="2000" kern="1200" baseline="0" dirty="0">
                          <a:solidFill>
                            <a:srgbClr val="003896"/>
                          </a:solidFill>
                          <a:latin typeface="Arial" charset="0"/>
                          <a:ea typeface="+mn-ea"/>
                          <a:cs typeface="+mn-cs"/>
                        </a:rPr>
                        <a:t>Per Audit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2000" kern="1200" baseline="0" dirty="0">
                          <a:solidFill>
                            <a:srgbClr val="003896"/>
                          </a:solidFill>
                          <a:latin typeface="Arial" charset="0"/>
                          <a:ea typeface="+mn-ea"/>
                          <a:cs typeface="+mn-cs"/>
                        </a:rPr>
                        <a:t>1</a:t>
                      </a:r>
                      <a:endParaRPr lang="en-ZA" sz="2000" kern="1200" baseline="0" dirty="0">
                        <a:solidFill>
                          <a:srgbClr val="003896"/>
                        </a:solidFill>
                        <a:latin typeface="Arial" charset="0"/>
                        <a:ea typeface="+mn-ea"/>
                        <a:cs typeface="+mn-cs"/>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dirty="0">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3172217"/>
                  </a:ext>
                </a:extLst>
              </a:tr>
              <a:tr h="287262">
                <a:tc>
                  <a:txBody>
                    <a:bodyPr/>
                    <a:lstStyle/>
                    <a:p>
                      <a:pPr algn="l" fontAlgn="b"/>
                      <a:r>
                        <a:rPr lang="en-ZA" sz="2000" kern="1200" baseline="0" dirty="0">
                          <a:solidFill>
                            <a:srgbClr val="003896"/>
                          </a:solidFill>
                          <a:latin typeface="Arial" charset="0"/>
                          <a:ea typeface="+mn-ea"/>
                          <a:cs typeface="+mn-cs"/>
                        </a:rPr>
                        <a:t>Six monthly environment audits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ZA" sz="2000" kern="1200" baseline="0" dirty="0">
                          <a:solidFill>
                            <a:srgbClr val="003896"/>
                          </a:solidFill>
                          <a:latin typeface="Arial" charset="0"/>
                          <a:ea typeface="+mn-ea"/>
                          <a:cs typeface="+mn-cs"/>
                        </a:rPr>
                        <a:t>Per Audit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2000" kern="1200" baseline="0" dirty="0">
                          <a:solidFill>
                            <a:srgbClr val="003896"/>
                          </a:solidFill>
                          <a:latin typeface="Arial" charset="0"/>
                          <a:ea typeface="+mn-ea"/>
                          <a:cs typeface="+mn-cs"/>
                        </a:rPr>
                        <a:t>1</a:t>
                      </a:r>
                      <a:endParaRPr lang="en-ZA" sz="2000" kern="1200" baseline="0" dirty="0">
                        <a:solidFill>
                          <a:srgbClr val="003896"/>
                        </a:solidFill>
                        <a:latin typeface="Arial" charset="0"/>
                        <a:ea typeface="+mn-ea"/>
                        <a:cs typeface="+mn-cs"/>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dirty="0">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0480670"/>
                  </a:ext>
                </a:extLst>
              </a:tr>
              <a:tr h="287262">
                <a:tc>
                  <a:txBody>
                    <a:bodyPr/>
                    <a:lstStyle/>
                    <a:p>
                      <a:pPr algn="l" fontAlgn="b"/>
                      <a:endParaRPr lang="en-US" sz="2000" kern="1200" baseline="0" dirty="0">
                        <a:solidFill>
                          <a:srgbClr val="003896"/>
                        </a:solidFill>
                        <a:latin typeface="Arial" charset="0"/>
                        <a:ea typeface="+mn-ea"/>
                        <a:cs typeface="+mn-cs"/>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n-ZA" sz="2000" kern="1200" baseline="0" dirty="0">
                        <a:solidFill>
                          <a:srgbClr val="003896"/>
                        </a:solidFill>
                        <a:latin typeface="Arial" charset="0"/>
                        <a:ea typeface="+mn-ea"/>
                        <a:cs typeface="+mn-cs"/>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endParaRPr lang="en-ZA" sz="2000" kern="1200" baseline="0" dirty="0">
                        <a:solidFill>
                          <a:srgbClr val="003896"/>
                        </a:solidFill>
                        <a:latin typeface="Arial" charset="0"/>
                        <a:ea typeface="+mn-ea"/>
                        <a:cs typeface="+mn-cs"/>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A" sz="600" b="0" i="0" u="none" strike="noStrike" dirty="0">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468889"/>
                  </a:ext>
                </a:extLst>
              </a:tr>
              <a:tr h="0">
                <a:tc>
                  <a:txBody>
                    <a:bodyPr/>
                    <a:lstStyle/>
                    <a:p>
                      <a:pPr marL="0" marR="0" lvl="0" indent="0" algn="l" defTabSz="932863" rtl="0" eaLnBrk="1" fontAlgn="b" latinLnBrk="0" hangingPunct="1">
                        <a:lnSpc>
                          <a:spcPct val="100000"/>
                        </a:lnSpc>
                        <a:spcBef>
                          <a:spcPts val="0"/>
                        </a:spcBef>
                        <a:spcAft>
                          <a:spcPts val="0"/>
                        </a:spcAft>
                        <a:buClrTx/>
                        <a:buSzTx/>
                        <a:buFontTx/>
                        <a:buNone/>
                        <a:tabLst/>
                        <a:defRPr/>
                      </a:pPr>
                      <a:r>
                        <a:rPr lang="en-ZA" sz="2000" b="1" kern="1200" baseline="0" dirty="0">
                          <a:solidFill>
                            <a:srgbClr val="003896"/>
                          </a:solidFill>
                          <a:latin typeface="Arial" charset="0"/>
                          <a:ea typeface="+mn-ea"/>
                          <a:cs typeface="+mn-cs"/>
                        </a:rPr>
                        <a:t>D.            ADHOC ANNUAL AUDITS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n-ZA" sz="2000" kern="1200" baseline="0" dirty="0">
                        <a:solidFill>
                          <a:srgbClr val="003896"/>
                        </a:solidFill>
                        <a:latin typeface="Arial" charset="0"/>
                        <a:ea typeface="+mn-ea"/>
                        <a:cs typeface="+mn-cs"/>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endParaRPr lang="en-ZA" sz="2000" kern="1200" baseline="0" dirty="0">
                        <a:solidFill>
                          <a:srgbClr val="003896"/>
                        </a:solidFill>
                        <a:latin typeface="Arial" charset="0"/>
                        <a:ea typeface="+mn-ea"/>
                        <a:cs typeface="+mn-cs"/>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ZA" sz="600" b="0" i="0" u="none" strike="noStrike" dirty="0">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ZA" sz="600" b="0" i="0" u="none" strike="noStrike" dirty="0">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2360222"/>
                  </a:ext>
                </a:extLst>
              </a:tr>
              <a:tr h="287262">
                <a:tc>
                  <a:txBody>
                    <a:bodyPr/>
                    <a:lstStyle/>
                    <a:p>
                      <a:pPr algn="l" fontAlgn="b"/>
                      <a:r>
                        <a:rPr lang="en-ZA" sz="2000" kern="1200" baseline="0">
                          <a:solidFill>
                            <a:srgbClr val="003896"/>
                          </a:solidFill>
                          <a:latin typeface="Arial" charset="0"/>
                          <a:ea typeface="+mn-ea"/>
                          <a:cs typeface="+mn-cs"/>
                        </a:rPr>
                        <a:t>Annual Water Use License -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ZA" sz="2000" kern="1200" baseline="0" dirty="0">
                          <a:solidFill>
                            <a:srgbClr val="003896"/>
                          </a:solidFill>
                          <a:latin typeface="Arial" charset="0"/>
                          <a:ea typeface="+mn-ea"/>
                          <a:cs typeface="+mn-cs"/>
                        </a:rPr>
                        <a:t>Per Audit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ZA" sz="2000" kern="1200" baseline="0" dirty="0">
                          <a:solidFill>
                            <a:srgbClr val="003896"/>
                          </a:solidFill>
                          <a:latin typeface="Arial" charset="0"/>
                          <a:ea typeface="+mn-ea"/>
                          <a:cs typeface="+mn-cs"/>
                        </a:rPr>
                        <a:t>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ZA" sz="600" b="0" i="0" u="none" strike="noStrike">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ZA" sz="600" b="0" i="0" u="none" strike="noStrike" dirty="0">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22392541"/>
                  </a:ext>
                </a:extLst>
              </a:tr>
              <a:tr h="287262">
                <a:tc>
                  <a:txBody>
                    <a:bodyPr/>
                    <a:lstStyle/>
                    <a:p>
                      <a:pPr algn="l" fontAlgn="b"/>
                      <a:r>
                        <a:rPr lang="en-ZA" sz="2000" kern="1200" baseline="0" dirty="0">
                          <a:solidFill>
                            <a:srgbClr val="003896"/>
                          </a:solidFill>
                          <a:latin typeface="Arial" charset="0"/>
                          <a:ea typeface="+mn-ea"/>
                          <a:cs typeface="+mn-cs"/>
                        </a:rPr>
                        <a:t>Annual Water Use License -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ZA" sz="2000" kern="1200" baseline="0" dirty="0">
                          <a:solidFill>
                            <a:srgbClr val="003896"/>
                          </a:solidFill>
                          <a:latin typeface="Arial" charset="0"/>
                          <a:ea typeface="+mn-ea"/>
                          <a:cs typeface="+mn-cs"/>
                        </a:rPr>
                        <a:t>Per Audit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ZA" sz="2000" kern="1200" baseline="0" dirty="0">
                          <a:solidFill>
                            <a:srgbClr val="003896"/>
                          </a:solidFill>
                          <a:latin typeface="Arial" charset="0"/>
                          <a:ea typeface="+mn-ea"/>
                          <a:cs typeface="+mn-cs"/>
                        </a:rPr>
                        <a:t>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ZA" sz="600" b="0" i="0" u="none" strike="noStrike">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ZA" sz="600" b="0" i="0" u="none" strike="noStrike" dirty="0">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07696966"/>
                  </a:ext>
                </a:extLst>
              </a:tr>
            </a:tbl>
          </a:graphicData>
        </a:graphic>
      </p:graphicFrame>
    </p:spTree>
    <p:extLst>
      <p:ext uri="{BB962C8B-B14F-4D97-AF65-F5344CB8AC3E}">
        <p14:creationId xmlns:p14="http://schemas.microsoft.com/office/powerpoint/2010/main" val="3633537949"/>
      </p:ext>
    </p:extLst>
  </p:cSld>
  <p:clrMapOvr>
    <a:masterClrMapping/>
  </p:clrMapOvr>
  <p:transition spd="slow">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22356" y="3429000"/>
            <a:ext cx="5939577" cy="738664"/>
          </a:xfrm>
        </p:spPr>
        <p:txBody>
          <a:bodyPr/>
          <a:lstStyle/>
          <a:p>
            <a:pPr algn="ctr"/>
            <a:r>
              <a:rPr lang="en-US" sz="4800" b="1" dirty="0"/>
              <a:t>SHE Requirements</a:t>
            </a:r>
            <a:endParaRPr lang="en-ZA" sz="4000" dirty="0"/>
          </a:p>
        </p:txBody>
      </p:sp>
    </p:spTree>
    <p:extLst>
      <p:ext uri="{BB962C8B-B14F-4D97-AF65-F5344CB8AC3E}">
        <p14:creationId xmlns:p14="http://schemas.microsoft.com/office/powerpoint/2010/main" val="4274144589"/>
      </p:ext>
    </p:extLst>
  </p:cSld>
  <p:clrMapOvr>
    <a:masterClrMapping/>
  </p:clrMapOvr>
  <p:transition spd="slow">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167604"/>
            <a:ext cx="7002570" cy="800219"/>
          </a:xfrm>
        </p:spPr>
        <p:txBody>
          <a:bodyPr/>
          <a:lstStyle/>
          <a:p>
            <a:br>
              <a:rPr lang="en-ZA" dirty="0"/>
            </a:br>
            <a:r>
              <a:rPr lang="en-ZA" dirty="0"/>
              <a:t>     </a:t>
            </a:r>
            <a:r>
              <a:rPr lang="en-ZA" sz="2800" b="1" dirty="0"/>
              <a:t>SHE Requirements</a:t>
            </a:r>
          </a:p>
        </p:txBody>
      </p:sp>
      <p:sp>
        <p:nvSpPr>
          <p:cNvPr id="3" name="Content Placeholder 2"/>
          <p:cNvSpPr>
            <a:spLocks noGrp="1"/>
          </p:cNvSpPr>
          <p:nvPr>
            <p:ph idx="1"/>
          </p:nvPr>
        </p:nvSpPr>
        <p:spPr>
          <a:xfrm>
            <a:off x="457200" y="1173705"/>
            <a:ext cx="8101137" cy="2505301"/>
          </a:xfrm>
        </p:spPr>
        <p:txBody>
          <a:bodyPr/>
          <a:lstStyle/>
          <a:p>
            <a:pPr marL="342000">
              <a:lnSpc>
                <a:spcPct val="150000"/>
              </a:lnSpc>
            </a:pPr>
            <a:r>
              <a:rPr lang="en-ZA" sz="2000" b="1" dirty="0"/>
              <a:t>The Supplier submits the following:</a:t>
            </a:r>
          </a:p>
          <a:p>
            <a:pPr marL="342000">
              <a:lnSpc>
                <a:spcPct val="150000"/>
              </a:lnSpc>
            </a:pPr>
            <a:endParaRPr lang="en-ZA" sz="2000" b="1" dirty="0"/>
          </a:p>
          <a:p>
            <a:pPr marL="285750" lvl="0" indent="-285750">
              <a:buFont typeface="Arial" panose="020B0604020202020204" pitchFamily="34" charset="0"/>
              <a:buChar char="•"/>
            </a:pPr>
            <a:r>
              <a:rPr lang="en-ZA" sz="2000" dirty="0"/>
              <a:t>SHE Risk Assessment;</a:t>
            </a:r>
            <a:endParaRPr lang="en-ZA" dirty="0"/>
          </a:p>
          <a:p>
            <a:pPr marL="285750" indent="-285750">
              <a:lnSpc>
                <a:spcPct val="107000"/>
              </a:lnSpc>
              <a:buFont typeface="Arial" panose="020B0604020202020204" pitchFamily="34" charset="0"/>
              <a:buChar char="•"/>
            </a:pPr>
            <a:r>
              <a:rPr lang="en-ZA" sz="2000" dirty="0"/>
              <a:t>Valid letter of good standing;</a:t>
            </a:r>
          </a:p>
          <a:p>
            <a:pPr marL="285750" indent="-285750">
              <a:lnSpc>
                <a:spcPct val="107000"/>
              </a:lnSpc>
              <a:buFont typeface="Arial" panose="020B0604020202020204" pitchFamily="34" charset="0"/>
              <a:buChar char="•"/>
            </a:pPr>
            <a:r>
              <a:rPr lang="en-ZA" sz="2000" dirty="0"/>
              <a:t>SHE policy; and</a:t>
            </a:r>
          </a:p>
          <a:p>
            <a:pPr marL="285750" indent="-285750">
              <a:buFont typeface="Arial" panose="020B0604020202020204" pitchFamily="34" charset="0"/>
              <a:buChar char="•"/>
            </a:pPr>
            <a:r>
              <a:rPr lang="en-ZA" sz="2000" dirty="0"/>
              <a:t>Acknowledgement of Eskom’s rules and requirements (Annexure B) form.</a:t>
            </a:r>
            <a:endParaRPr lang="en-US" sz="2000" dirty="0"/>
          </a:p>
        </p:txBody>
      </p:sp>
      <p:sp>
        <p:nvSpPr>
          <p:cNvPr id="5" name="Slide Number Placeholder 4"/>
          <p:cNvSpPr>
            <a:spLocks noGrp="1"/>
          </p:cNvSpPr>
          <p:nvPr>
            <p:ph type="sldNum" sz="quarter" idx="12"/>
          </p:nvPr>
        </p:nvSpPr>
        <p:spPr/>
        <p:txBody>
          <a:bodyPr/>
          <a:lstStyle/>
          <a:p>
            <a:pPr>
              <a:defRPr/>
            </a:pPr>
            <a:fld id="{79791EFC-0451-41EA-95D7-3D8BAE93FB3C}" type="slidenum">
              <a:rPr lang="en-ZA" smtClean="0"/>
              <a:pPr>
                <a:defRPr/>
              </a:pPr>
              <a:t>27</a:t>
            </a:fld>
            <a:endParaRPr lang="en-ZA" dirty="0"/>
          </a:p>
        </p:txBody>
      </p:sp>
      <p:sp>
        <p:nvSpPr>
          <p:cNvPr id="6" name="Date Placeholder 1"/>
          <p:cNvSpPr>
            <a:spLocks noGrp="1"/>
          </p:cNvSpPr>
          <p:nvPr>
            <p:ph type="dt" sz="half" idx="10"/>
          </p:nvPr>
        </p:nvSpPr>
        <p:spPr>
          <a:xfrm>
            <a:off x="457200" y="6453188"/>
            <a:ext cx="1738313" cy="268287"/>
          </a:xfrm>
        </p:spPr>
        <p:txBody>
          <a:bodyPr/>
          <a:lstStyle/>
          <a:p>
            <a:pPr>
              <a:defRPr/>
            </a:pPr>
            <a:endParaRPr lang="en-ZA" dirty="0"/>
          </a:p>
        </p:txBody>
      </p:sp>
    </p:spTree>
    <p:extLst>
      <p:ext uri="{BB962C8B-B14F-4D97-AF65-F5344CB8AC3E}">
        <p14:creationId xmlns:p14="http://schemas.microsoft.com/office/powerpoint/2010/main" val="4167749024"/>
      </p:ext>
    </p:extLst>
  </p:cSld>
  <p:clrMapOvr>
    <a:masterClrMapping/>
  </p:clrMapOvr>
  <p:transition spd="slow">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22356" y="2949605"/>
            <a:ext cx="5939577" cy="1477328"/>
          </a:xfrm>
        </p:spPr>
        <p:txBody>
          <a:bodyPr/>
          <a:lstStyle/>
          <a:p>
            <a:pPr algn="ctr"/>
            <a:r>
              <a:rPr lang="en-US" sz="4800" b="1" dirty="0"/>
              <a:t>Quality Requirements</a:t>
            </a:r>
            <a:endParaRPr lang="en-ZA" sz="4000" dirty="0"/>
          </a:p>
        </p:txBody>
      </p:sp>
    </p:spTree>
    <p:extLst>
      <p:ext uri="{BB962C8B-B14F-4D97-AF65-F5344CB8AC3E}">
        <p14:creationId xmlns:p14="http://schemas.microsoft.com/office/powerpoint/2010/main" val="234418663"/>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54512" y="3431608"/>
            <a:ext cx="4389768" cy="553998"/>
          </a:xfrm>
        </p:spPr>
        <p:txBody>
          <a:bodyPr/>
          <a:lstStyle/>
          <a:p>
            <a:r>
              <a:rPr lang="en-US" sz="2000" b="1" dirty="0"/>
              <a:t>EVACUATION PROCEDURE</a:t>
            </a:r>
          </a:p>
          <a:p>
            <a:endParaRPr lang="en-ZA" dirty="0"/>
          </a:p>
        </p:txBody>
      </p:sp>
    </p:spTree>
    <p:extLst>
      <p:ext uri="{BB962C8B-B14F-4D97-AF65-F5344CB8AC3E}">
        <p14:creationId xmlns:p14="http://schemas.microsoft.com/office/powerpoint/2010/main" val="2250663360"/>
      </p:ext>
    </p:extLst>
  </p:cSld>
  <p:clrMapOvr>
    <a:masterClrMapping/>
  </p:clrMapOvr>
  <p:transition spd="slow">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122238" y="352270"/>
            <a:ext cx="7002570" cy="430887"/>
          </a:xfrm>
        </p:spPr>
        <p:txBody>
          <a:bodyPr/>
          <a:lstStyle/>
          <a:p>
            <a:r>
              <a:rPr lang="en-GB" sz="2800" b="1" dirty="0">
                <a:solidFill>
                  <a:srgbClr val="FFFFFF"/>
                </a:solidFill>
              </a:rPr>
              <a:t>   </a:t>
            </a:r>
            <a:r>
              <a:rPr lang="en-US" sz="2800" b="1" kern="1200" dirty="0"/>
              <a:t>Quality  Requirements</a:t>
            </a:r>
            <a:endParaRPr lang="en-ZA" sz="2800" cap="all" dirty="0"/>
          </a:p>
        </p:txBody>
      </p:sp>
      <p:sp>
        <p:nvSpPr>
          <p:cNvPr id="6" name="Rectangle 5"/>
          <p:cNvSpPr/>
          <p:nvPr/>
        </p:nvSpPr>
        <p:spPr>
          <a:xfrm>
            <a:off x="300252" y="996288"/>
            <a:ext cx="8346598" cy="5327036"/>
          </a:xfrm>
          <a:prstGeom prst="rect">
            <a:avLst/>
          </a:prstGeom>
        </p:spPr>
        <p:txBody>
          <a:bodyPr wrap="square">
            <a:spAutoFit/>
          </a:bodyPr>
          <a:lstStyle/>
          <a:p>
            <a:pPr algn="just">
              <a:lnSpc>
                <a:spcPct val="115000"/>
              </a:lnSpc>
              <a:spcAft>
                <a:spcPts val="1000"/>
              </a:spcAft>
            </a:pPr>
            <a:r>
              <a:rPr lang="en-ZA" sz="1800" b="1" dirty="0"/>
              <a:t>The Supplier submits the following:</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en-ZA" sz="300" dirty="0">
              <a:latin typeface="Calibri" panose="020F0502020204030204" pitchFamily="34" charset="0"/>
              <a:ea typeface="Calibri" panose="020F0502020204030204" pitchFamily="34" charset="0"/>
              <a:cs typeface="Times New Roman" panose="02020603050405020304" pitchFamily="18" charset="0"/>
            </a:endParaRPr>
          </a:p>
          <a:p>
            <a:pPr marL="285750" lvl="0" indent="-285750" defTabSz="913429">
              <a:lnSpc>
                <a:spcPct val="115000"/>
              </a:lnSpc>
              <a:buClr>
                <a:schemeClr val="tx2"/>
              </a:buClr>
              <a:buFont typeface="Arial" panose="020B0604020202020204" pitchFamily="34" charset="0"/>
              <a:buChar char="•"/>
            </a:pPr>
            <a:r>
              <a:rPr lang="en-ZA" sz="2000" dirty="0">
                <a:latin typeface="+mn-lt"/>
              </a:rPr>
              <a:t>The supplier shall complete and sign Form A (Enquiry/Contract/Quality Requirements for QM 58 and ISO 9001);</a:t>
            </a:r>
          </a:p>
          <a:p>
            <a:pPr marL="285750" indent="-285750" defTabSz="913429">
              <a:lnSpc>
                <a:spcPct val="115000"/>
              </a:lnSpc>
              <a:buClr>
                <a:schemeClr val="tx2"/>
              </a:buClr>
              <a:buFont typeface="Arial" panose="020B0604020202020204" pitchFamily="34" charset="0"/>
              <a:buChar char="•"/>
            </a:pPr>
            <a:r>
              <a:rPr lang="en-ZA" sz="2000" dirty="0">
                <a:latin typeface="+mn-lt"/>
              </a:rPr>
              <a:t>The supplier shall submit a quality method statement based on ISO 9001 and specific to the scope of work, or a document that have defined the QMS and its scope. The method statement should address all the supplier’s business management processes to ensure that all of Eskom’s requirements are fully met on a consistent basis;</a:t>
            </a:r>
          </a:p>
          <a:p>
            <a:pPr marL="285750" indent="-285750" defTabSz="913429">
              <a:lnSpc>
                <a:spcPct val="115000"/>
              </a:lnSpc>
              <a:buClr>
                <a:schemeClr val="tx2"/>
              </a:buClr>
              <a:buFont typeface="Arial" panose="020B0604020202020204" pitchFamily="34" charset="0"/>
              <a:buChar char="•"/>
            </a:pPr>
            <a:r>
              <a:rPr lang="en-ZA" sz="2000" dirty="0">
                <a:latin typeface="+mn-lt"/>
              </a:rPr>
              <a:t>The supplier shall submit a signed quality policy;</a:t>
            </a:r>
          </a:p>
          <a:p>
            <a:pPr marL="285750" indent="-285750" defTabSz="913429">
              <a:lnSpc>
                <a:spcPct val="115000"/>
              </a:lnSpc>
              <a:buClr>
                <a:schemeClr val="tx2"/>
              </a:buClr>
              <a:buFont typeface="Arial" panose="020B0604020202020204" pitchFamily="34" charset="0"/>
              <a:buChar char="•"/>
            </a:pPr>
            <a:r>
              <a:rPr lang="en-ZA" sz="2000" dirty="0">
                <a:latin typeface="+mn-lt"/>
              </a:rPr>
              <a:t>The supplier shall submit a copy of quality objectives;</a:t>
            </a:r>
          </a:p>
          <a:p>
            <a:pPr marL="285750" indent="-285750" defTabSz="913429">
              <a:lnSpc>
                <a:spcPct val="115000"/>
              </a:lnSpc>
              <a:buClr>
                <a:schemeClr val="tx2"/>
              </a:buClr>
              <a:buFont typeface="Arial" panose="020B0604020202020204" pitchFamily="34" charset="0"/>
              <a:buChar char="•"/>
            </a:pPr>
            <a:r>
              <a:rPr lang="en-ZA" sz="2000" dirty="0">
                <a:latin typeface="+mn-lt"/>
              </a:rPr>
              <a:t>The supplier shall submit documented information for Control of Externally Provided Processes, Products and Services; and</a:t>
            </a:r>
          </a:p>
          <a:p>
            <a:pPr marL="285750" indent="-285750" defTabSz="913429">
              <a:lnSpc>
                <a:spcPct val="115000"/>
              </a:lnSpc>
              <a:buClr>
                <a:schemeClr val="tx2"/>
              </a:buClr>
              <a:buFont typeface="Arial" panose="020B0604020202020204" pitchFamily="34" charset="0"/>
              <a:buChar char="•"/>
            </a:pPr>
            <a:r>
              <a:rPr lang="en-ZA" sz="2000" dirty="0">
                <a:latin typeface="+mn-lt"/>
              </a:rPr>
              <a:t>The supplier shall submit a copy of the documented information for roles, responsibilities and authorities.</a:t>
            </a:r>
            <a:r>
              <a:rPr lang="en-GB" sz="2000" dirty="0">
                <a:latin typeface="+mn-lt"/>
              </a:rPr>
              <a:t>	</a:t>
            </a:r>
            <a:endParaRPr lang="en-ZA" sz="2000" dirty="0">
              <a:latin typeface="+mn-lt"/>
            </a:endParaRPr>
          </a:p>
        </p:txBody>
      </p:sp>
    </p:spTree>
    <p:extLst>
      <p:ext uri="{BB962C8B-B14F-4D97-AF65-F5344CB8AC3E}">
        <p14:creationId xmlns:p14="http://schemas.microsoft.com/office/powerpoint/2010/main" val="3126538625"/>
      </p:ext>
    </p:extLst>
  </p:cSld>
  <p:clrMapOvr>
    <a:masterClrMapping/>
  </p:clrMapOvr>
  <p:transition spd="slow">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22356" y="2949605"/>
            <a:ext cx="5939577" cy="1477328"/>
          </a:xfrm>
        </p:spPr>
        <p:txBody>
          <a:bodyPr/>
          <a:lstStyle/>
          <a:p>
            <a:pPr algn="ctr"/>
            <a:r>
              <a:rPr lang="en-US" sz="4800" b="1" dirty="0"/>
              <a:t>Finance Requirements</a:t>
            </a:r>
            <a:endParaRPr lang="en-ZA" sz="4000" dirty="0"/>
          </a:p>
        </p:txBody>
      </p:sp>
    </p:spTree>
    <p:extLst>
      <p:ext uri="{BB962C8B-B14F-4D97-AF65-F5344CB8AC3E}">
        <p14:creationId xmlns:p14="http://schemas.microsoft.com/office/powerpoint/2010/main" val="3557602229"/>
      </p:ext>
    </p:extLst>
  </p:cSld>
  <p:clrMapOvr>
    <a:masterClrMapping/>
  </p:clrMapOvr>
  <p:transition spd="slow">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122238" y="352270"/>
            <a:ext cx="7002570" cy="430887"/>
          </a:xfrm>
        </p:spPr>
        <p:txBody>
          <a:bodyPr/>
          <a:lstStyle/>
          <a:p>
            <a:r>
              <a:rPr lang="en-GB" sz="2800" b="1" dirty="0">
                <a:solidFill>
                  <a:srgbClr val="FFFFFF"/>
                </a:solidFill>
              </a:rPr>
              <a:t> Finance</a:t>
            </a:r>
            <a:r>
              <a:rPr lang="en-US" sz="2800" b="1" kern="1200" dirty="0"/>
              <a:t>  Requirements</a:t>
            </a:r>
            <a:endParaRPr lang="en-ZA" sz="2800" cap="all" dirty="0"/>
          </a:p>
        </p:txBody>
      </p:sp>
      <p:sp>
        <p:nvSpPr>
          <p:cNvPr id="6" name="Rectangle 5"/>
          <p:cNvSpPr/>
          <p:nvPr/>
        </p:nvSpPr>
        <p:spPr>
          <a:xfrm>
            <a:off x="341194" y="1296535"/>
            <a:ext cx="8584442" cy="8788303"/>
          </a:xfrm>
          <a:prstGeom prst="rect">
            <a:avLst/>
          </a:prstGeom>
        </p:spPr>
        <p:txBody>
          <a:bodyPr wrap="square">
            <a:spAutoFit/>
          </a:bodyPr>
          <a:lstStyle/>
          <a:p>
            <a:pPr marL="0" marR="0" lvl="0" indent="0" algn="just" defTabSz="914400" rtl="0" eaLnBrk="1" fontAlgn="base" latinLnBrk="0" hangingPunct="1">
              <a:lnSpc>
                <a:spcPct val="150000"/>
              </a:lnSpc>
              <a:spcBef>
                <a:spcPct val="0"/>
              </a:spcBef>
              <a:spcAft>
                <a:spcPts val="0"/>
              </a:spcAft>
              <a:buClrTx/>
              <a:buSzTx/>
              <a:buFontTx/>
              <a:buNone/>
              <a:tabLst>
                <a:tab pos="226695" algn="l"/>
              </a:tabLst>
              <a:defRPr/>
            </a:pPr>
            <a:r>
              <a:rPr kumimoji="0" lang="en-US" sz="1600" b="0" i="0" u="none" strike="noStrike" kern="1200" cap="none" spc="0" normalizeH="0" baseline="0" noProof="0" dirty="0">
                <a:ln>
                  <a:noFill/>
                </a:ln>
                <a:solidFill>
                  <a:srgbClr val="003896"/>
                </a:solidFill>
                <a:effectLst/>
                <a:uLnTx/>
                <a:uFillTx/>
                <a:latin typeface="Arial"/>
                <a:ea typeface="Times New Roman"/>
                <a:cs typeface="Times New Roman"/>
              </a:rPr>
              <a:t>                </a:t>
            </a:r>
          </a:p>
          <a:p>
            <a:pPr marL="0" marR="0" lvl="0" indent="0" algn="just" defTabSz="914400" rtl="0" eaLnBrk="1" fontAlgn="base" latinLnBrk="0" hangingPunct="1">
              <a:lnSpc>
                <a:spcPct val="150000"/>
              </a:lnSpc>
              <a:spcBef>
                <a:spcPct val="0"/>
              </a:spcBef>
              <a:spcAft>
                <a:spcPts val="0"/>
              </a:spcAft>
              <a:buClrTx/>
              <a:buSzTx/>
              <a:buFontTx/>
              <a:buNone/>
              <a:tabLst>
                <a:tab pos="226695" algn="l"/>
              </a:tabLst>
              <a:defRPr/>
            </a:pPr>
            <a:endParaRPr kumimoji="0" lang="en-US" sz="1600" b="0" i="0" u="none" strike="noStrike" kern="1200" cap="none" spc="0" normalizeH="0" baseline="0" noProof="0" dirty="0">
              <a:ln>
                <a:noFill/>
              </a:ln>
              <a:solidFill>
                <a:srgbClr val="003896"/>
              </a:solidFill>
              <a:effectLst/>
              <a:uLnTx/>
              <a:uFillTx/>
              <a:latin typeface="Arial"/>
              <a:ea typeface="Times New Roman"/>
              <a:cs typeface="Times New Roman"/>
            </a:endParaRPr>
          </a:p>
          <a:p>
            <a:pPr>
              <a:lnSpc>
                <a:spcPct val="115000"/>
              </a:lnSpc>
              <a:spcAft>
                <a:spcPts val="1000"/>
              </a:spcAft>
            </a:pPr>
            <a:r>
              <a:rPr lang="en-ZA" sz="2000" dirty="0">
                <a:effectLst/>
                <a:latin typeface="Arial" panose="020B0604020202020204" pitchFamily="34" charset="0"/>
                <a:ea typeface="Calibri" panose="020F0502020204030204" pitchFamily="34" charset="0"/>
                <a:cs typeface="Times New Roman" panose="02020603050405020304" pitchFamily="18" charset="0"/>
              </a:rPr>
              <a:t>The latest (not older than 18 months from the last financial year end) and approved annual financial statements comprising of the following;</a:t>
            </a:r>
          </a:p>
          <a:p>
            <a:pPr marL="342900" lvl="0" indent="-342900">
              <a:lnSpc>
                <a:spcPct val="115000"/>
              </a:lnSpc>
              <a:spcAft>
                <a:spcPts val="1000"/>
              </a:spcAft>
              <a:buFont typeface="Symbol" panose="05050102010706020507" pitchFamily="18" charset="2"/>
              <a:buChar char=""/>
            </a:pPr>
            <a:r>
              <a:rPr lang="en-ZA" sz="2000" dirty="0">
                <a:effectLst/>
                <a:latin typeface="Arial" panose="020B0604020202020204" pitchFamily="34" charset="0"/>
                <a:ea typeface="Calibri" panose="020F0502020204030204" pitchFamily="34" charset="0"/>
                <a:cs typeface="Times New Roman" panose="02020603050405020304" pitchFamily="18" charset="0"/>
              </a:rPr>
              <a:t>Background to the company;</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ZA" sz="2000" dirty="0">
                <a:effectLst/>
                <a:latin typeface="Arial" panose="020B0604020202020204" pitchFamily="34" charset="0"/>
                <a:ea typeface="Calibri" panose="020F0502020204030204" pitchFamily="34" charset="0"/>
                <a:cs typeface="Times New Roman" panose="02020603050405020304" pitchFamily="18" charset="0"/>
              </a:rPr>
              <a:t>A signed director’s/chairman’s/president’s report;</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ZA" sz="2000" dirty="0">
                <a:effectLst/>
                <a:latin typeface="Arial" panose="020B0604020202020204" pitchFamily="34" charset="0"/>
                <a:ea typeface="Calibri" panose="020F0502020204030204" pitchFamily="34" charset="0"/>
                <a:cs typeface="Times New Roman" panose="02020603050405020304" pitchFamily="18" charset="0"/>
              </a:rPr>
              <a:t>A signed auditor’s or independent reviewer’s or compiler’s or accounting officer’s report;</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ZA" sz="2000" dirty="0">
                <a:effectLst/>
                <a:latin typeface="Arial" panose="020B0604020202020204" pitchFamily="34" charset="0"/>
                <a:ea typeface="Calibri" panose="020F0502020204030204" pitchFamily="34" charset="0"/>
                <a:cs typeface="Times New Roman" panose="02020603050405020304" pitchFamily="18" charset="0"/>
              </a:rPr>
              <a:t>Statement of financial position;</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ZA" sz="2000" dirty="0">
                <a:effectLst/>
                <a:latin typeface="Arial" panose="020B0604020202020204" pitchFamily="34" charset="0"/>
                <a:ea typeface="Calibri" panose="020F0502020204030204" pitchFamily="34" charset="0"/>
                <a:cs typeface="Times New Roman" panose="02020603050405020304" pitchFamily="18" charset="0"/>
              </a:rPr>
              <a:t>Statement of comprehensive income;</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ZA" sz="2000" dirty="0">
                <a:effectLst/>
                <a:latin typeface="Arial" panose="020B0604020202020204" pitchFamily="34" charset="0"/>
                <a:ea typeface="Calibri" panose="020F0502020204030204" pitchFamily="34" charset="0"/>
                <a:cs typeface="Times New Roman" panose="02020603050405020304" pitchFamily="18" charset="0"/>
              </a:rPr>
              <a:t>Statement of changes in equity;</a:t>
            </a:r>
            <a:r>
              <a:rPr lang="en-US" sz="2000" dirty="0">
                <a:effectLst/>
                <a:latin typeface="Arial" panose="020B0604020202020204" pitchFamily="34" charset="0"/>
                <a:ea typeface="Calibri" panose="020F0502020204030204" pitchFamily="34" charset="0"/>
                <a:cs typeface="Times New Roman" panose="02020603050405020304" pitchFamily="18" charset="0"/>
              </a:rPr>
              <a:t>.</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ZA" sz="18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ZA" sz="18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ZA" sz="18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ZA" sz="18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ZA" sz="18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ZA" sz="18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ZA" sz="18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ZA" sz="18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90408379"/>
      </p:ext>
    </p:extLst>
  </p:cSld>
  <p:clrMapOvr>
    <a:masterClrMapping/>
  </p:clrMapOvr>
  <p:transition spd="slow">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122238" y="352270"/>
            <a:ext cx="7002570" cy="430887"/>
          </a:xfrm>
        </p:spPr>
        <p:txBody>
          <a:bodyPr/>
          <a:lstStyle/>
          <a:p>
            <a:r>
              <a:rPr lang="en-GB" sz="2800" b="1" dirty="0">
                <a:solidFill>
                  <a:srgbClr val="FFFFFF"/>
                </a:solidFill>
              </a:rPr>
              <a:t> Finance</a:t>
            </a:r>
            <a:r>
              <a:rPr lang="en-US" sz="2800" b="1" kern="1200" dirty="0"/>
              <a:t>  Requirements (Continued)</a:t>
            </a:r>
            <a:endParaRPr lang="en-ZA" sz="2800" cap="all" dirty="0"/>
          </a:p>
        </p:txBody>
      </p:sp>
      <p:sp>
        <p:nvSpPr>
          <p:cNvPr id="6" name="Rectangle 5"/>
          <p:cNvSpPr/>
          <p:nvPr/>
        </p:nvSpPr>
        <p:spPr>
          <a:xfrm>
            <a:off x="341194" y="1296535"/>
            <a:ext cx="8584442" cy="4705134"/>
          </a:xfrm>
          <a:prstGeom prst="rect">
            <a:avLst/>
          </a:prstGeom>
        </p:spPr>
        <p:txBody>
          <a:bodyPr wrap="square">
            <a:spAutoFit/>
          </a:bodyPr>
          <a:lstStyle/>
          <a:p>
            <a:pPr marL="0" marR="0" lvl="0" indent="0" algn="just" defTabSz="914400" rtl="0" eaLnBrk="1" fontAlgn="base" latinLnBrk="0" hangingPunct="1">
              <a:lnSpc>
                <a:spcPct val="150000"/>
              </a:lnSpc>
              <a:spcBef>
                <a:spcPct val="0"/>
              </a:spcBef>
              <a:spcAft>
                <a:spcPts val="0"/>
              </a:spcAft>
              <a:buClrTx/>
              <a:buSzTx/>
              <a:buFontTx/>
              <a:buNone/>
              <a:tabLst>
                <a:tab pos="226695" algn="l"/>
              </a:tabLst>
              <a:defRPr/>
            </a:pPr>
            <a:r>
              <a:rPr kumimoji="0" lang="en-US" sz="1600" b="0" i="0" u="none" strike="noStrike" kern="1200" cap="none" spc="0" normalizeH="0" baseline="0" noProof="0" dirty="0">
                <a:ln>
                  <a:noFill/>
                </a:ln>
                <a:solidFill>
                  <a:srgbClr val="003896"/>
                </a:solidFill>
                <a:effectLst/>
                <a:uLnTx/>
                <a:uFillTx/>
                <a:latin typeface="Arial"/>
                <a:ea typeface="Times New Roman"/>
                <a:cs typeface="Times New Roman"/>
              </a:rPr>
              <a:t>                </a:t>
            </a:r>
          </a:p>
          <a:p>
            <a:pPr marL="0" marR="0" lvl="0" indent="0" algn="just" defTabSz="914400" rtl="0" eaLnBrk="1" fontAlgn="base" latinLnBrk="0" hangingPunct="1">
              <a:lnSpc>
                <a:spcPct val="150000"/>
              </a:lnSpc>
              <a:spcBef>
                <a:spcPct val="0"/>
              </a:spcBef>
              <a:spcAft>
                <a:spcPts val="0"/>
              </a:spcAft>
              <a:buClrTx/>
              <a:buSzTx/>
              <a:buFontTx/>
              <a:buNone/>
              <a:tabLst>
                <a:tab pos="226695" algn="l"/>
              </a:tabLst>
              <a:defRPr/>
            </a:pPr>
            <a:endParaRPr kumimoji="0" lang="en-US" sz="1600" b="0" i="0" u="none" strike="noStrike" kern="1200" cap="none" spc="0" normalizeH="0" baseline="0" noProof="0" dirty="0">
              <a:ln>
                <a:noFill/>
              </a:ln>
              <a:solidFill>
                <a:srgbClr val="003896"/>
              </a:solidFill>
              <a:effectLst/>
              <a:uLnTx/>
              <a:uFillTx/>
              <a:latin typeface="Arial"/>
              <a:ea typeface="Times New Roman"/>
              <a:cs typeface="Times New Roman"/>
            </a:endParaRPr>
          </a:p>
          <a:p>
            <a:pPr>
              <a:lnSpc>
                <a:spcPct val="115000"/>
              </a:lnSpc>
              <a:spcAft>
                <a:spcPts val="1000"/>
              </a:spcAft>
            </a:pPr>
            <a:endParaRPr lang="en-ZA" sz="18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ZA" sz="18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ZA" sz="18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ZA" sz="18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ZA" sz="18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ZA" sz="18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ZA" sz="18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ZA" sz="18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57EF8640-1ADE-4CD3-A404-5CF2B5A921E9}"/>
              </a:ext>
            </a:extLst>
          </p:cNvPr>
          <p:cNvSpPr txBox="1"/>
          <p:nvPr/>
        </p:nvSpPr>
        <p:spPr>
          <a:xfrm>
            <a:off x="476250" y="1610041"/>
            <a:ext cx="8191500" cy="2924583"/>
          </a:xfrm>
          <a:prstGeom prst="rect">
            <a:avLst/>
          </a:prstGeom>
          <a:noFill/>
        </p:spPr>
        <p:txBody>
          <a:bodyPr wrap="square">
            <a:spAutoFit/>
          </a:bodyPr>
          <a:lstStyle/>
          <a:p>
            <a:pPr marL="342900" lvl="0" indent="-342900">
              <a:lnSpc>
                <a:spcPct val="115000"/>
              </a:lnSpc>
              <a:spcAft>
                <a:spcPts val="1000"/>
              </a:spcAft>
              <a:buFont typeface="Symbol" panose="05050102010706020507" pitchFamily="18" charset="2"/>
              <a:buChar char=""/>
            </a:pPr>
            <a:r>
              <a:rPr lang="en-ZA" sz="2000" dirty="0">
                <a:effectLst/>
                <a:latin typeface="Arial" panose="020B0604020202020204" pitchFamily="34" charset="0"/>
                <a:ea typeface="Calibri" panose="020F0502020204030204" pitchFamily="34" charset="0"/>
                <a:cs typeface="Times New Roman" panose="02020603050405020304" pitchFamily="18" charset="0"/>
              </a:rPr>
              <a:t>Statement of cash flows;</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ZA" sz="2000" dirty="0">
                <a:effectLst/>
                <a:latin typeface="Arial" panose="020B0604020202020204" pitchFamily="34" charset="0"/>
                <a:ea typeface="Calibri" panose="020F0502020204030204" pitchFamily="34" charset="0"/>
                <a:cs typeface="Times New Roman" panose="02020603050405020304" pitchFamily="18" charset="0"/>
              </a:rPr>
              <a:t>Notes to the financial statements;</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US" sz="2000" dirty="0">
                <a:effectLst/>
                <a:latin typeface="Arial" panose="020B0604020202020204" pitchFamily="34" charset="0"/>
                <a:ea typeface="Calibri" panose="020F0502020204030204" pitchFamily="34" charset="0"/>
                <a:cs typeface="Times New Roman" panose="02020603050405020304" pitchFamily="18" charset="0"/>
              </a:rPr>
              <a:t>ITA 34C Income tax assessment, only used if supplier is not audited; and</a:t>
            </a:r>
          </a:p>
          <a:p>
            <a:pPr marL="342900" lvl="0" indent="-342900">
              <a:lnSpc>
                <a:spcPct val="115000"/>
              </a:lnSpc>
              <a:spcAft>
                <a:spcPts val="1000"/>
              </a:spcAft>
              <a:buFont typeface="Symbol" panose="05050102010706020507" pitchFamily="18" charset="2"/>
              <a:buChar char=""/>
            </a:pPr>
            <a:r>
              <a:rPr lang="en-US" sz="2000" dirty="0">
                <a:effectLst/>
                <a:latin typeface="Arial" panose="020B0604020202020204" pitchFamily="34" charset="0"/>
                <a:ea typeface="Calibri" panose="020F0502020204030204" pitchFamily="34" charset="0"/>
              </a:rPr>
              <a:t>Public Interest Score (PIS) – used to determine whether the financial statements are required to be audited / independently reviewed or neither</a:t>
            </a:r>
            <a:endParaRPr lang="en-ZA" sz="2000" dirty="0"/>
          </a:p>
        </p:txBody>
      </p:sp>
    </p:spTree>
    <p:extLst>
      <p:ext uri="{BB962C8B-B14F-4D97-AF65-F5344CB8AC3E}">
        <p14:creationId xmlns:p14="http://schemas.microsoft.com/office/powerpoint/2010/main" val="280443665"/>
      </p:ext>
    </p:extLst>
  </p:cSld>
  <p:clrMapOvr>
    <a:masterClrMapping/>
  </p:clrMapOvr>
  <p:transition spd="slow">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122238" y="352270"/>
            <a:ext cx="7002570" cy="430887"/>
          </a:xfrm>
        </p:spPr>
        <p:txBody>
          <a:bodyPr/>
          <a:lstStyle/>
          <a:p>
            <a:r>
              <a:rPr lang="en-GB" sz="2800" b="1" dirty="0">
                <a:solidFill>
                  <a:srgbClr val="FFFFFF"/>
                </a:solidFill>
              </a:rPr>
              <a:t>   </a:t>
            </a:r>
            <a:r>
              <a:rPr lang="en-US" sz="2800" b="1" kern="1200" dirty="0"/>
              <a:t>General &amp; Closing</a:t>
            </a:r>
            <a:endParaRPr lang="en-ZA" sz="2800" cap="all" dirty="0"/>
          </a:p>
        </p:txBody>
      </p:sp>
      <p:sp>
        <p:nvSpPr>
          <p:cNvPr id="4" name="Content Placeholder 2">
            <a:extLst>
              <a:ext uri="{FF2B5EF4-FFF2-40B4-BE49-F238E27FC236}">
                <a16:creationId xmlns:a16="http://schemas.microsoft.com/office/drawing/2014/main" id="{5F5D4693-97A0-4304-ABA4-80275E825AD1}"/>
              </a:ext>
            </a:extLst>
          </p:cNvPr>
          <p:cNvSpPr txBox="1">
            <a:spLocks/>
          </p:cNvSpPr>
          <p:nvPr/>
        </p:nvSpPr>
        <p:spPr bwMode="gray">
          <a:xfrm>
            <a:off x="651049" y="3272642"/>
            <a:ext cx="7552706" cy="61555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913429"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586" indent="-195966" algn="l" defTabSz="913429" rtl="0" eaLnBrk="1" fontAlgn="base" hangingPunct="1">
              <a:spcBef>
                <a:spcPct val="0"/>
              </a:spcBef>
              <a:spcAft>
                <a:spcPct val="0"/>
              </a:spcAft>
              <a:buClr>
                <a:srgbClr val="83725B"/>
              </a:buClr>
              <a:buSzPct val="125000"/>
              <a:buFont typeface="Arial" charset="0"/>
              <a:buChar char="▪"/>
              <a:defRPr sz="1600" baseline="0">
                <a:solidFill>
                  <a:schemeClr val="tx1"/>
                </a:solidFill>
                <a:latin typeface="+mn-lt"/>
              </a:defRPr>
            </a:lvl2pPr>
            <a:lvl3pPr marL="466431" indent="-267227"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768" indent="-158716" algn="l" defTabSz="913429"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4pPr>
            <a:lvl5pPr marL="764947" indent="-132804" algn="l" defTabSz="913429"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4947" indent="-132804" algn="l" defTabSz="913429"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a:lstStyle>
          <a:p>
            <a:pPr algn="ctr"/>
            <a:r>
              <a:rPr lang="en-US" sz="2000" kern="0" dirty="0"/>
              <a:t>Any clarifications to be submitted in writing to the Procurement Practitioner via </a:t>
            </a:r>
            <a:r>
              <a:rPr lang="en-US" sz="2000" kern="0" dirty="0">
                <a:hlinkClick r:id="rId2"/>
              </a:rPr>
              <a:t>SishiM@eskom.co.za</a:t>
            </a:r>
            <a:r>
              <a:rPr lang="en-US" sz="2000" kern="0" dirty="0"/>
              <a:t>                   </a:t>
            </a:r>
            <a:endParaRPr lang="en-ZA" sz="2000" kern="0" dirty="0"/>
          </a:p>
        </p:txBody>
      </p:sp>
    </p:spTree>
    <p:extLst>
      <p:ext uri="{BB962C8B-B14F-4D97-AF65-F5344CB8AC3E}">
        <p14:creationId xmlns:p14="http://schemas.microsoft.com/office/powerpoint/2010/main" val="2728639395"/>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54512" y="3431608"/>
            <a:ext cx="4389768" cy="738664"/>
          </a:xfrm>
        </p:spPr>
        <p:txBody>
          <a:bodyPr/>
          <a:lstStyle/>
          <a:p>
            <a:pPr algn="ctr"/>
            <a:r>
              <a:rPr lang="en-US" sz="4800" b="1" dirty="0"/>
              <a:t>Commercial</a:t>
            </a:r>
            <a:endParaRPr lang="en-ZA" sz="4000" dirty="0"/>
          </a:p>
        </p:txBody>
      </p:sp>
    </p:spTree>
    <p:extLst>
      <p:ext uri="{BB962C8B-B14F-4D97-AF65-F5344CB8AC3E}">
        <p14:creationId xmlns:p14="http://schemas.microsoft.com/office/powerpoint/2010/main" val="1467375216"/>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83047"/>
            <a:ext cx="7002570" cy="369332"/>
          </a:xfrm>
        </p:spPr>
        <p:txBody>
          <a:bodyPr/>
          <a:lstStyle/>
          <a:p>
            <a:r>
              <a:rPr lang="en-US" b="1" kern="1200" dirty="0"/>
              <a:t>Tender Closing date</a:t>
            </a:r>
            <a:endParaRPr lang="en-ZA" dirty="0"/>
          </a:p>
        </p:txBody>
      </p:sp>
      <p:sp>
        <p:nvSpPr>
          <p:cNvPr id="3" name="Content Placeholder 2"/>
          <p:cNvSpPr>
            <a:spLocks noGrp="1"/>
          </p:cNvSpPr>
          <p:nvPr>
            <p:ph idx="1"/>
          </p:nvPr>
        </p:nvSpPr>
        <p:spPr>
          <a:xfrm>
            <a:off x="518160" y="1290320"/>
            <a:ext cx="7782560" cy="3477875"/>
          </a:xfrm>
        </p:spPr>
        <p:txBody>
          <a:bodyPr/>
          <a:lstStyle/>
          <a:p>
            <a:pPr marL="342900" lvl="0" indent="-342900" defTabSz="914400">
              <a:lnSpc>
                <a:spcPct val="150000"/>
              </a:lnSpc>
              <a:buClrTx/>
              <a:buFont typeface="Arial" panose="020B0604020202020204" pitchFamily="34" charset="0"/>
              <a:buChar char="•"/>
            </a:pPr>
            <a:r>
              <a:rPr lang="en-GB" sz="2000" kern="1200" dirty="0">
                <a:solidFill>
                  <a:srgbClr val="003896"/>
                </a:solidFill>
                <a:latin typeface="Arial" charset="0"/>
              </a:rPr>
              <a:t>The deadline for tender submission is : </a:t>
            </a:r>
            <a:r>
              <a:rPr lang="en-GB" sz="2000" b="1" kern="1200" dirty="0">
                <a:solidFill>
                  <a:srgbClr val="003896"/>
                </a:solidFill>
                <a:latin typeface="Arial" charset="0"/>
              </a:rPr>
              <a:t>20 June 2022 at 10:00</a:t>
            </a:r>
          </a:p>
          <a:p>
            <a:pPr marL="342900" lvl="0" indent="-342900" defTabSz="914400">
              <a:lnSpc>
                <a:spcPct val="150000"/>
              </a:lnSpc>
              <a:buClrTx/>
              <a:buFont typeface="Arial" panose="020B0604020202020204" pitchFamily="34" charset="0"/>
              <a:buChar char="•"/>
            </a:pPr>
            <a:r>
              <a:rPr lang="en-GB" sz="2000" kern="1200" dirty="0">
                <a:solidFill>
                  <a:srgbClr val="003896"/>
                </a:solidFill>
                <a:latin typeface="Arial" charset="0"/>
              </a:rPr>
              <a:t>The place for delivery of the tender is: </a:t>
            </a:r>
            <a:r>
              <a:rPr lang="en-GB" sz="2000" b="1" kern="1200" dirty="0">
                <a:solidFill>
                  <a:srgbClr val="FF0000"/>
                </a:solidFill>
                <a:latin typeface="Arial" charset="0"/>
              </a:rPr>
              <a:t>Eskom</a:t>
            </a:r>
            <a:r>
              <a:rPr lang="en-GB" sz="2000" b="1" kern="1200" dirty="0">
                <a:solidFill>
                  <a:srgbClr val="003896"/>
                </a:solidFill>
                <a:latin typeface="Arial" charset="0"/>
              </a:rPr>
              <a:t> </a:t>
            </a:r>
            <a:r>
              <a:rPr lang="en-GB" sz="2000" b="1" kern="1200" dirty="0">
                <a:solidFill>
                  <a:srgbClr val="FF0000"/>
                </a:solidFill>
                <a:latin typeface="Arial" charset="0"/>
              </a:rPr>
              <a:t>Tender  Office, No 10 Smuts Avenue , Witbank, Mpumalanga</a:t>
            </a:r>
          </a:p>
          <a:p>
            <a:pPr marL="342900" lvl="0" indent="-342900" defTabSz="914400">
              <a:lnSpc>
                <a:spcPct val="150000"/>
              </a:lnSpc>
              <a:buClrTx/>
              <a:buFont typeface="Arial" panose="020B0604020202020204" pitchFamily="34" charset="0"/>
              <a:buChar char="•"/>
            </a:pPr>
            <a:r>
              <a:rPr lang="en-GB" sz="2000" kern="1200" dirty="0">
                <a:solidFill>
                  <a:srgbClr val="003896"/>
                </a:solidFill>
                <a:latin typeface="Arial" charset="0"/>
              </a:rPr>
              <a:t>The tender shall be submitted as an Original Hard Copy PLUS one (1) hard copy.</a:t>
            </a:r>
          </a:p>
          <a:p>
            <a:pPr marL="342900" lvl="0" indent="-342900" defTabSz="914400">
              <a:lnSpc>
                <a:spcPct val="150000"/>
              </a:lnSpc>
              <a:buClrTx/>
              <a:buFont typeface="Arial" panose="020B0604020202020204" pitchFamily="34" charset="0"/>
              <a:buChar char="•"/>
            </a:pPr>
            <a:r>
              <a:rPr lang="en-GB" sz="2000" kern="1200" dirty="0">
                <a:solidFill>
                  <a:srgbClr val="003896"/>
                </a:solidFill>
                <a:latin typeface="Arial" charset="0"/>
              </a:rPr>
              <a:t>The tender must be split into separate files for </a:t>
            </a:r>
            <a:r>
              <a:rPr lang="en-GB" sz="2000" b="1" kern="1200" dirty="0">
                <a:solidFill>
                  <a:srgbClr val="003896"/>
                </a:solidFill>
                <a:latin typeface="Arial" charset="0"/>
              </a:rPr>
              <a:t>Technical/SHEQ</a:t>
            </a:r>
            <a:r>
              <a:rPr lang="en-GB" sz="2000" kern="1200" dirty="0">
                <a:solidFill>
                  <a:srgbClr val="003896"/>
                </a:solidFill>
                <a:latin typeface="Arial" charset="0"/>
              </a:rPr>
              <a:t> and </a:t>
            </a:r>
            <a:r>
              <a:rPr lang="en-GB" sz="2000" b="1" kern="1200" dirty="0">
                <a:solidFill>
                  <a:srgbClr val="003896"/>
                </a:solidFill>
                <a:latin typeface="Arial" charset="0"/>
              </a:rPr>
              <a:t>Commercial/Financial.</a:t>
            </a:r>
          </a:p>
          <a:p>
            <a:endParaRPr lang="en-ZA" dirty="0"/>
          </a:p>
        </p:txBody>
      </p:sp>
    </p:spTree>
    <p:extLst>
      <p:ext uri="{BB962C8B-B14F-4D97-AF65-F5344CB8AC3E}">
        <p14:creationId xmlns:p14="http://schemas.microsoft.com/office/powerpoint/2010/main" val="1733599127"/>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83047"/>
            <a:ext cx="7002570" cy="369332"/>
          </a:xfrm>
        </p:spPr>
        <p:txBody>
          <a:bodyPr/>
          <a:lstStyle/>
          <a:p>
            <a:r>
              <a:rPr lang="en-US" b="1" kern="1200" dirty="0"/>
              <a:t>Eskom’s Undertakings</a:t>
            </a:r>
            <a:endParaRPr lang="en-ZA" dirty="0"/>
          </a:p>
        </p:txBody>
      </p:sp>
      <p:sp>
        <p:nvSpPr>
          <p:cNvPr id="3" name="Content Placeholder 2"/>
          <p:cNvSpPr>
            <a:spLocks noGrp="1"/>
          </p:cNvSpPr>
          <p:nvPr>
            <p:ph idx="1"/>
          </p:nvPr>
        </p:nvSpPr>
        <p:spPr>
          <a:xfrm>
            <a:off x="406400" y="1310640"/>
            <a:ext cx="8006080" cy="3477875"/>
          </a:xfrm>
        </p:spPr>
        <p:txBody>
          <a:bodyPr/>
          <a:lstStyle/>
          <a:p>
            <a:pPr marL="342900" lvl="0" indent="-342900" defTabSz="914400">
              <a:lnSpc>
                <a:spcPct val="150000"/>
              </a:lnSpc>
              <a:buClrTx/>
              <a:buFont typeface="Arial" panose="020B0604020202020204" pitchFamily="34" charset="0"/>
              <a:buChar char="•"/>
            </a:pPr>
            <a:r>
              <a:rPr lang="en-ZA" sz="2000" kern="1200" dirty="0">
                <a:solidFill>
                  <a:srgbClr val="003896"/>
                </a:solidFill>
                <a:latin typeface="Arial" charset="0"/>
              </a:rPr>
              <a:t>Respond to a request for clarification received earlier than the </a:t>
            </a:r>
            <a:r>
              <a:rPr lang="en-ZA" sz="2000" i="1" kern="1200" dirty="0">
                <a:solidFill>
                  <a:srgbClr val="003896"/>
                </a:solidFill>
                <a:latin typeface="Arial" charset="0"/>
              </a:rPr>
              <a:t>closing time for clarification of queries (5 working days before deadline)</a:t>
            </a:r>
          </a:p>
          <a:p>
            <a:pPr marL="342900" lvl="0" indent="-342900" defTabSz="914400">
              <a:lnSpc>
                <a:spcPct val="150000"/>
              </a:lnSpc>
              <a:buClrTx/>
              <a:buFont typeface="Arial" panose="020B0604020202020204" pitchFamily="34" charset="0"/>
              <a:buChar char="•"/>
            </a:pPr>
            <a:r>
              <a:rPr lang="en-US" sz="2000" kern="1200" dirty="0">
                <a:solidFill>
                  <a:srgbClr val="003896"/>
                </a:solidFill>
                <a:latin typeface="Arial" charset="0"/>
              </a:rPr>
              <a:t>If necessary, issue Addenda that may amend, amplify, or add to the </a:t>
            </a:r>
            <a:r>
              <a:rPr lang="en-US" sz="2000" i="1" kern="1200" dirty="0">
                <a:solidFill>
                  <a:srgbClr val="003896"/>
                </a:solidFill>
                <a:latin typeface="Arial" charset="0"/>
              </a:rPr>
              <a:t>Enquiry documents</a:t>
            </a:r>
          </a:p>
          <a:p>
            <a:pPr marL="342900" lvl="0" indent="-342900" defTabSz="914400">
              <a:lnSpc>
                <a:spcPct val="150000"/>
              </a:lnSpc>
              <a:buClrTx/>
              <a:buFont typeface="Arial" panose="020B0604020202020204" pitchFamily="34" charset="0"/>
              <a:buChar char="•"/>
            </a:pPr>
            <a:r>
              <a:rPr lang="en-GB" sz="2000" kern="1200" dirty="0">
                <a:solidFill>
                  <a:srgbClr val="003896"/>
                </a:solidFill>
                <a:latin typeface="Arial" charset="0"/>
              </a:rPr>
              <a:t>All clarifications during the tender period must be sent to  </a:t>
            </a:r>
            <a:r>
              <a:rPr lang="en-GB" sz="2000" kern="1200" dirty="0">
                <a:solidFill>
                  <a:srgbClr val="003896"/>
                </a:solidFill>
                <a:latin typeface="Arial" charset="0"/>
                <a:hlinkClick r:id="rId2"/>
              </a:rPr>
              <a:t>SishiM@eskom.co.za</a:t>
            </a:r>
            <a:r>
              <a:rPr lang="en-GB" sz="2000" kern="1200" dirty="0">
                <a:solidFill>
                  <a:srgbClr val="003896"/>
                </a:solidFill>
                <a:latin typeface="Arial" charset="0"/>
              </a:rPr>
              <a:t> - </a:t>
            </a:r>
            <a:r>
              <a:rPr lang="en-GB" sz="2000" kern="1200" dirty="0" err="1">
                <a:solidFill>
                  <a:srgbClr val="003896"/>
                </a:solidFill>
                <a:latin typeface="Arial" charset="0"/>
              </a:rPr>
              <a:t>Att</a:t>
            </a:r>
            <a:r>
              <a:rPr lang="en-GB" sz="2000" kern="1200" dirty="0">
                <a:solidFill>
                  <a:srgbClr val="003896"/>
                </a:solidFill>
                <a:latin typeface="Arial" charset="0"/>
              </a:rPr>
              <a:t>: Mluleki Sishi</a:t>
            </a:r>
          </a:p>
          <a:p>
            <a:pPr algn="ctr"/>
            <a:endParaRPr lang="en-ZA" dirty="0"/>
          </a:p>
        </p:txBody>
      </p:sp>
    </p:spTree>
    <p:extLst>
      <p:ext uri="{BB962C8B-B14F-4D97-AF65-F5344CB8AC3E}">
        <p14:creationId xmlns:p14="http://schemas.microsoft.com/office/powerpoint/2010/main" val="2462712909"/>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Commercial Evaluation</a:t>
            </a:r>
            <a:endParaRPr lang="en-ZA" dirty="0"/>
          </a:p>
        </p:txBody>
      </p:sp>
      <p:sp>
        <p:nvSpPr>
          <p:cNvPr id="3" name="Content Placeholder 2"/>
          <p:cNvSpPr>
            <a:spLocks noGrp="1"/>
          </p:cNvSpPr>
          <p:nvPr>
            <p:ph idx="1"/>
          </p:nvPr>
        </p:nvSpPr>
        <p:spPr>
          <a:xfrm>
            <a:off x="203200" y="1391920"/>
            <a:ext cx="8310880" cy="3477875"/>
          </a:xfrm>
        </p:spPr>
        <p:txBody>
          <a:bodyPr/>
          <a:lstStyle/>
          <a:p>
            <a:pPr marL="342900" lvl="0" indent="-342900" defTabSz="914400">
              <a:lnSpc>
                <a:spcPct val="150000"/>
              </a:lnSpc>
              <a:buClrTx/>
              <a:buFont typeface="Arial" panose="020B0604020202020204" pitchFamily="34" charset="0"/>
              <a:buChar char="•"/>
            </a:pPr>
            <a:r>
              <a:rPr lang="en-GB" sz="2000" kern="1200" dirty="0">
                <a:solidFill>
                  <a:srgbClr val="003896"/>
                </a:solidFill>
                <a:latin typeface="Arial" charset="0"/>
              </a:rPr>
              <a:t>The tenders will be evaluated based on the Preferential Procurement Regulations, 2017  issued in terms of section 5 of the Preferential Procurement Policy Framework Act, Act Number 5 of 2000 (PPPFA) using the 80/20 preference point system. </a:t>
            </a:r>
          </a:p>
          <a:p>
            <a:pPr marL="342900" lvl="0" indent="-342900" defTabSz="914400">
              <a:lnSpc>
                <a:spcPct val="150000"/>
              </a:lnSpc>
              <a:buClrTx/>
              <a:buFont typeface="Arial" panose="020B0604020202020204" pitchFamily="34" charset="0"/>
              <a:buChar char="•"/>
            </a:pPr>
            <a:endParaRPr lang="en-GB" sz="2000" kern="1200" dirty="0">
              <a:solidFill>
                <a:srgbClr val="003896"/>
              </a:solidFill>
              <a:latin typeface="Arial" charset="0"/>
            </a:endParaRPr>
          </a:p>
          <a:p>
            <a:pPr marL="342900" lvl="0" indent="-342900" defTabSz="914400">
              <a:lnSpc>
                <a:spcPct val="150000"/>
              </a:lnSpc>
              <a:buClrTx/>
              <a:buFont typeface="Arial" panose="020B0604020202020204" pitchFamily="34" charset="0"/>
              <a:buChar char="•"/>
            </a:pPr>
            <a:r>
              <a:rPr lang="en-US" sz="2000" kern="1200" dirty="0">
                <a:solidFill>
                  <a:srgbClr val="003896"/>
                </a:solidFill>
                <a:latin typeface="Arial" charset="0"/>
              </a:rPr>
              <a:t>Tenderers who meet the </a:t>
            </a:r>
            <a:r>
              <a:rPr lang="en-US" sz="2000" b="1" kern="1200" dirty="0">
                <a:solidFill>
                  <a:srgbClr val="003896"/>
                </a:solidFill>
                <a:latin typeface="Arial" charset="0"/>
              </a:rPr>
              <a:t>basic compliance </a:t>
            </a:r>
            <a:r>
              <a:rPr lang="en-US" sz="2000" kern="1200" dirty="0">
                <a:solidFill>
                  <a:srgbClr val="003896"/>
                </a:solidFill>
                <a:latin typeface="Arial" charset="0"/>
              </a:rPr>
              <a:t>will qualify for further evaluation.</a:t>
            </a:r>
            <a:endParaRPr lang="en-GB" sz="2000" kern="1200" dirty="0">
              <a:solidFill>
                <a:srgbClr val="FF0000"/>
              </a:solidFill>
              <a:latin typeface="Arial" charset="0"/>
            </a:endParaRPr>
          </a:p>
          <a:p>
            <a:endParaRPr lang="en-ZA" dirty="0"/>
          </a:p>
        </p:txBody>
      </p:sp>
    </p:spTree>
    <p:extLst>
      <p:ext uri="{BB962C8B-B14F-4D97-AF65-F5344CB8AC3E}">
        <p14:creationId xmlns:p14="http://schemas.microsoft.com/office/powerpoint/2010/main" val="984711402"/>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83047"/>
            <a:ext cx="7002570" cy="369332"/>
          </a:xfrm>
        </p:spPr>
        <p:txBody>
          <a:bodyPr/>
          <a:lstStyle/>
          <a:p>
            <a:r>
              <a:rPr lang="en-GB" b="1" dirty="0">
                <a:solidFill>
                  <a:srgbClr val="FFFFFF"/>
                </a:solidFill>
              </a:rPr>
              <a:t>Basic Compliance</a:t>
            </a:r>
            <a:endParaRPr lang="en-ZA" dirty="0"/>
          </a:p>
        </p:txBody>
      </p:sp>
      <p:sp>
        <p:nvSpPr>
          <p:cNvPr id="3" name="Content Placeholder 2"/>
          <p:cNvSpPr>
            <a:spLocks noGrp="1"/>
          </p:cNvSpPr>
          <p:nvPr>
            <p:ph idx="1"/>
          </p:nvPr>
        </p:nvSpPr>
        <p:spPr>
          <a:xfrm>
            <a:off x="355599" y="1361440"/>
            <a:ext cx="8474075" cy="4755661"/>
          </a:xfrm>
        </p:spPr>
        <p:txBody>
          <a:bodyPr/>
          <a:lstStyle/>
          <a:p>
            <a:pPr algn="just">
              <a:lnSpc>
                <a:spcPct val="115000"/>
              </a:lnSpc>
              <a:spcAft>
                <a:spcPts val="1000"/>
              </a:spcAft>
            </a:pPr>
            <a:r>
              <a:rPr lang="en-ZA" sz="2000" dirty="0">
                <a:effectLst/>
                <a:latin typeface="Arial" panose="020B0604020202020204" pitchFamily="34" charset="0"/>
                <a:ea typeface="Calibri" panose="020F0502020204030204" pitchFamily="34" charset="0"/>
                <a:cs typeface="Times New Roman" panose="02020603050405020304" pitchFamily="18" charset="0"/>
              </a:rPr>
              <a:t>Tenders will be evaluated for the following:</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ZA" sz="2000" dirty="0">
                <a:effectLst/>
                <a:latin typeface="Arial" panose="020B0604020202020204" pitchFamily="34" charset="0"/>
                <a:ea typeface="Calibri" panose="020F0502020204030204" pitchFamily="34" charset="0"/>
                <a:cs typeface="Times New Roman" panose="02020603050405020304" pitchFamily="18" charset="0"/>
              </a:rPr>
              <a:t> </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Symbol" panose="05050102010706020507" pitchFamily="18" charset="2"/>
              <a:buChar char=""/>
            </a:pPr>
            <a:r>
              <a:rPr lang="en-ZA" sz="2000" dirty="0">
                <a:effectLst/>
                <a:latin typeface="Arial" panose="020B0604020202020204" pitchFamily="34" charset="0"/>
                <a:ea typeface="Calibri" panose="020F0502020204030204" pitchFamily="34" charset="0"/>
                <a:cs typeface="Times New Roman" panose="02020603050405020304" pitchFamily="18" charset="0"/>
              </a:rPr>
              <a:t>Meet the eligibility criteria for a tenderer;</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Symbol" panose="05050102010706020507" pitchFamily="18" charset="2"/>
              <a:buChar char=""/>
            </a:pPr>
            <a:r>
              <a:rPr lang="en-ZA" sz="2000" dirty="0">
                <a:effectLst/>
                <a:latin typeface="Arial" panose="020B0604020202020204" pitchFamily="34" charset="0"/>
                <a:ea typeface="Calibri" panose="020F0502020204030204" pitchFamily="34" charset="0"/>
                <a:cs typeface="Times New Roman" panose="02020603050405020304" pitchFamily="18" charset="0"/>
              </a:rPr>
              <a:t>Submit one copy of the original tender to Eskom;</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Symbol" panose="05050102010706020507" pitchFamily="18" charset="2"/>
              <a:buChar char=""/>
            </a:pPr>
            <a:r>
              <a:rPr lang="en-ZA" sz="2000" dirty="0">
                <a:effectLst/>
                <a:latin typeface="Arial" panose="020B0604020202020204" pitchFamily="34" charset="0"/>
                <a:ea typeface="Calibri" panose="020F0502020204030204" pitchFamily="34" charset="0"/>
                <a:cs typeface="Times New Roman" panose="02020603050405020304" pitchFamily="18" charset="0"/>
              </a:rPr>
              <a:t>Submit a complete tender with commercial; financial and technical information;</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Symbol" panose="05050102010706020507" pitchFamily="18" charset="2"/>
              <a:buChar char=""/>
            </a:pPr>
            <a:r>
              <a:rPr lang="en-ZA" sz="2000" dirty="0">
                <a:effectLst/>
                <a:latin typeface="Arial" panose="020B0604020202020204" pitchFamily="34" charset="0"/>
                <a:ea typeface="Calibri" panose="020F0502020204030204" pitchFamily="34" charset="0"/>
                <a:cs typeface="Times New Roman" panose="02020603050405020304" pitchFamily="18" charset="0"/>
              </a:rPr>
              <a:t>Submission of the list of mandatory commercial tender </a:t>
            </a:r>
            <a:r>
              <a:rPr lang="en-ZA" sz="2000" dirty="0" err="1">
                <a:effectLst/>
                <a:latin typeface="Arial" panose="020B0604020202020204" pitchFamily="34" charset="0"/>
                <a:ea typeface="Calibri" panose="020F0502020204030204" pitchFamily="34" charset="0"/>
                <a:cs typeface="Times New Roman" panose="02020603050405020304" pitchFamily="18" charset="0"/>
              </a:rPr>
              <a:t>returnables</a:t>
            </a:r>
            <a:r>
              <a:rPr lang="en-ZA" sz="2000" dirty="0">
                <a:effectLst/>
                <a:latin typeface="Arial" panose="020B0604020202020204" pitchFamily="34" charset="0"/>
                <a:ea typeface="Calibri" panose="020F0502020204030204" pitchFamily="34" charset="0"/>
                <a:cs typeface="Times New Roman" panose="02020603050405020304" pitchFamily="18" charset="0"/>
              </a:rPr>
              <a:t> as stated hereunder and as at stipulated deadlines; </a:t>
            </a:r>
          </a:p>
          <a:p>
            <a:pPr lvl="0" algn="just">
              <a:lnSpc>
                <a:spcPct val="115000"/>
              </a:lnSpc>
              <a:spcAft>
                <a:spcPts val="1000"/>
              </a:spcAft>
            </a:pPr>
            <a:r>
              <a:rPr lang="en-ZA" sz="1800" dirty="0">
                <a:latin typeface="Arial" panose="020B0604020202020204" pitchFamily="34" charset="0"/>
                <a:ea typeface="Calibri" panose="020F0502020204030204" pitchFamily="34" charset="0"/>
                <a:cs typeface="Times New Roman" panose="02020603050405020304" pitchFamily="18" charset="0"/>
              </a:rPr>
              <a:t>              </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lvl="1">
              <a:lnSpc>
                <a:spcPct val="150000"/>
              </a:lnSpc>
            </a:pPr>
            <a:endParaRPr lang="en-US" sz="2000" dirty="0"/>
          </a:p>
          <a:p>
            <a:endParaRPr lang="en-ZA" dirty="0"/>
          </a:p>
        </p:txBody>
      </p:sp>
    </p:spTree>
    <p:extLst>
      <p:ext uri="{BB962C8B-B14F-4D97-AF65-F5344CB8AC3E}">
        <p14:creationId xmlns:p14="http://schemas.microsoft.com/office/powerpoint/2010/main" val="3483629328"/>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83047"/>
            <a:ext cx="7002570" cy="369332"/>
          </a:xfrm>
        </p:spPr>
        <p:txBody>
          <a:bodyPr/>
          <a:lstStyle/>
          <a:p>
            <a:r>
              <a:rPr lang="en-GB" b="1" dirty="0">
                <a:solidFill>
                  <a:srgbClr val="FFFFFF"/>
                </a:solidFill>
              </a:rPr>
              <a:t>Basic Compliance (continued)</a:t>
            </a:r>
            <a:endParaRPr lang="en-ZA" dirty="0"/>
          </a:p>
        </p:txBody>
      </p:sp>
      <p:sp>
        <p:nvSpPr>
          <p:cNvPr id="3" name="Content Placeholder 2"/>
          <p:cNvSpPr>
            <a:spLocks noGrp="1"/>
          </p:cNvSpPr>
          <p:nvPr>
            <p:ph idx="1"/>
          </p:nvPr>
        </p:nvSpPr>
        <p:spPr>
          <a:xfrm>
            <a:off x="355599" y="1361440"/>
            <a:ext cx="8474075" cy="4542590"/>
          </a:xfrm>
        </p:spPr>
        <p:txBody>
          <a:bodyPr/>
          <a:lstStyle/>
          <a:p>
            <a:pPr marL="342900" lvl="0" indent="-342900">
              <a:lnSpc>
                <a:spcPct val="115000"/>
              </a:lnSpc>
              <a:spcAft>
                <a:spcPts val="1000"/>
              </a:spcAft>
              <a:buFont typeface="Wingdings" panose="05000000000000000000" pitchFamily="2" charset="2"/>
              <a:buChar char=""/>
            </a:pPr>
            <a:r>
              <a:rPr lang="en-ZA" sz="2000" dirty="0">
                <a:effectLst/>
                <a:latin typeface="Arial" panose="020B0604020202020204" pitchFamily="34" charset="0"/>
                <a:ea typeface="Calibri" panose="020F0502020204030204" pitchFamily="34" charset="0"/>
                <a:cs typeface="Times New Roman" panose="02020603050405020304" pitchFamily="18" charset="0"/>
              </a:rPr>
              <a:t>Central Supplier Database (CSD) number (MAA……); </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Times New Roman" panose="02020603050405020304" pitchFamily="18" charset="0"/>
              </a:rPr>
              <a:t>Valid B-BBEE certificate </a:t>
            </a:r>
            <a:r>
              <a:rPr lang="en-ZA" sz="2000" dirty="0">
                <a:effectLst/>
                <a:latin typeface="Arial" panose="020B0604020202020204" pitchFamily="34" charset="0"/>
                <a:ea typeface="Calibri" panose="020F0502020204030204" pitchFamily="34" charset="0"/>
                <a:cs typeface="Times New Roman" panose="02020603050405020304" pitchFamily="18" charset="0"/>
              </a:rPr>
              <a:t>(must be SANAS approved);</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Times New Roman" panose="02020603050405020304" pitchFamily="18" charset="0"/>
              </a:rPr>
              <a:t>B-BBEE Sworn Affidavit </a:t>
            </a:r>
            <a:r>
              <a:rPr lang="en-ZA" sz="2000" dirty="0">
                <a:effectLst/>
                <a:latin typeface="Arial" panose="020B0604020202020204" pitchFamily="34" charset="0"/>
                <a:ea typeface="Calibri" panose="020F0502020204030204" pitchFamily="34" charset="0"/>
                <a:cs typeface="Times New Roman" panose="02020603050405020304" pitchFamily="18" charset="0"/>
              </a:rPr>
              <a:t>only for EME/QSE companies;</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Times New Roman" panose="02020603050405020304" pitchFamily="18" charset="0"/>
              </a:rPr>
              <a:t>Acknowledgement Form;</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Times New Roman" panose="02020603050405020304" pitchFamily="18" charset="0"/>
              </a:rPr>
              <a:t>Integrity Pact Declaration form;</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Wingdings" panose="05000000000000000000" pitchFamily="2" charset="2"/>
              <a:buChar char=""/>
            </a:pPr>
            <a:r>
              <a:rPr lang="en-GB" sz="2000" dirty="0">
                <a:effectLst/>
                <a:latin typeface="Arial" panose="020B0604020202020204" pitchFamily="34" charset="0"/>
                <a:ea typeface="Calibri" panose="020F0502020204030204" pitchFamily="34" charset="0"/>
                <a:cs typeface="Times New Roman" panose="02020603050405020304" pitchFamily="18" charset="0"/>
              </a:rPr>
              <a:t>SBD 1: Invitation to Bid;</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Times New Roman" panose="02020603050405020304" pitchFamily="18" charset="0"/>
              </a:rPr>
              <a:t>SBD 6.1: </a:t>
            </a:r>
            <a:r>
              <a:rPr lang="en-GB" sz="2000" dirty="0">
                <a:effectLst/>
                <a:latin typeface="Arial" panose="020B0604020202020204" pitchFamily="34" charset="0"/>
                <a:ea typeface="Calibri" panose="020F0502020204030204" pitchFamily="34" charset="0"/>
                <a:cs typeface="Times New Roman" panose="02020603050405020304" pitchFamily="18" charset="0"/>
              </a:rPr>
              <a:t>Preference Points Claim Form in terms of PPPFA 2017 regulations;</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Times New Roman" panose="02020603050405020304" pitchFamily="18" charset="0"/>
              </a:rPr>
              <a:t>NEC – Contract Data by the Contractor; and</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Wingdings" panose="05000000000000000000" pitchFamily="2" charset="2"/>
              <a:buChar char=""/>
            </a:pPr>
            <a:r>
              <a:rPr lang="en-US" sz="2000" dirty="0">
                <a:effectLst/>
                <a:latin typeface="Arial" panose="020B0604020202020204" pitchFamily="34" charset="0"/>
                <a:ea typeface="Calibri" panose="020F0502020204030204" pitchFamily="34" charset="0"/>
                <a:cs typeface="Times New Roman" panose="02020603050405020304" pitchFamily="18" charset="0"/>
              </a:rPr>
              <a:t>Pricing Data; </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9303633"/>
      </p:ext>
    </p:extLst>
  </p:cSld>
  <p:clrMapOvr>
    <a:masterClrMapping/>
  </p:clrMapOvr>
  <p:transition spd="slow">
    <p:fade/>
  </p:transition>
</p:sld>
</file>

<file path=ppt/tags/tag1.xml><?xml version="1.0" encoding="utf-8"?>
<p:tagLst xmlns:a="http://schemas.openxmlformats.org/drawingml/2006/main" xmlns:r="http://schemas.openxmlformats.org/officeDocument/2006/relationships" xmlns:p="http://schemas.openxmlformats.org/presentationml/2006/main">
  <p:tag name="CS" val="1,2"/>
  <p:tag name="ISNEWSLIDENUMBER" val="True"/>
  <p:tag name="PREVIOUSNAME" val="C:\Users\Francesc Roca\Desktop\Board Build Review presentation 20 March 2015 v10.pptx"/>
  <p:tag name="THINKCELLPRESENTATIONDONOTDELETE" val="&lt;?xml version=&quot;1.0&quot; encoding=&quot;UTF-16&quot; standalone=&quot;yes&quot;?&gt;&#10;&lt;root reqver=&quot;21047&quot;&gt;&lt;version val=&quot;23045&quot;/&gt;&lt;CPresentation id=&quot;1&quot;&gt;&lt;m_precDefaultNumber&gt;&lt;m_bNumberIsYear val=&quot;0&quot;/&gt;&lt;m_chMinusSymbol&gt;-&lt;/m_chMinusSymbol&gt;&lt;m_chDecimalSymbol17909&gt;,&lt;/m_chDecimalSymbol17909&gt;&lt;m_nGroupingDigits17909 val=&quot;3&quot;/&gt;&lt;m_chGroupingSymbol17909&gt;.&lt;/m_chGroupingSymbol17909&gt;&lt;/m_precDefaultNumber&gt;&lt;m_precDefaultPercent&gt;&lt;m_bNumberIsYear val=&quot;0&quot;/&gt;&lt;m_chMinusSymbol&gt;-&lt;/m_chMinusSymbol&gt;&lt;m_nDecimalDigits17909 val=&quot;0&quot;/&gt;&lt;m_chDecimalSymbol17909&gt;,&lt;/m_chDecimalSymbol17909&gt;&lt;m_nGroupingDigits17909 val=&quot;3&quot;/&gt;&lt;m_chGroupingSymbol17909&gt;.&lt;/m_chGroupingSymbol17909&gt;&lt;m_strSuffix17909&gt;%&lt;/m_strSuffix17909&gt;&lt;/m_precDefaultPercent&gt;&lt;m_precDefaultDate&gt;&lt;m_bNumberIsYear val=&quot;0&quot;/&gt;&lt;m_strFormatTime&gt;%d-%1-%Y&lt;/m_strFormatTime&gt;&lt;/m_precDefaultDate&gt;&lt;m_precDefaultYear&gt;&lt;m_bNumberIsYear val=&quot;0&quot;/&gt;&lt;m_strFormatTime&gt;%Y&lt;/m_strFormatTime&gt;&lt;/m_precDefaultYear&gt;&lt;m_precDefaultQuarter&gt;&lt;m_bNumberIsYear val=&quot;0&quot;/&gt;&lt;m_strFormatTime&gt;Q%5&lt;/m_strFormatTime&gt;&lt;/m_precDefaultQuarter&gt;&lt;m_precDefaultMonth&gt;&lt;m_bNumberIsYear val=&quot;0&quot;/&gt;&lt;m_strFormatTime&gt;%#m&lt;/m_strFormatTime&gt;&lt;/m_precDefaultMonth&gt;&lt;m_precDefaultWeek&gt;&lt;m_bNumberIsYear val=&quot;0&quot;/&gt;&lt;m_strFormatTime&gt;%4&lt;/m_strFormatTime&gt;&lt;/m_precDefaultWeek&gt;&lt;m_precDefaultDay&gt;&lt;m_bNumberIsYear val=&quot;0&quot;/&gt;&lt;m_strFormatTime&gt;%d&amp;#xD;%#a&lt;/m_strFormatTime&gt;&lt;/m_precDefaultDay&gt;&lt;m_mruColor&gt;&lt;m_vecMRU length=&quot;7&quot;&gt;&lt;elem m_fUsage=&quot;4.07678315097983380000E+000&quot;&gt;&lt;m_msothmcolidx val=&quot;0&quot;/&gt;&lt;m_rgb r=&quot;ff&quot; g=&quot;0&quot; b=&quot;0&quot;/&gt;&lt;m_ppcolschidx tagver0=&quot;23004&quot; tagname0=&quot;m_ppcolschidxUNRECOGNIZED&quot; val=&quot;0&quot;/&gt;&lt;m_nBrightness val=&quot;0&quot;/&gt;&lt;/elem&gt;&lt;elem m_fUsage=&quot;3.17630403910000060000E+000&quot;&gt;&lt;m_msothmcolidx val=&quot;0&quot;/&gt;&lt;m_rgb r=&quot;0&quot; g=&quot;0&quot; b=&quot;0&quot;/&gt;&lt;m_ppcolschidx tagver0=&quot;23004&quot; tagname0=&quot;m_ppcolschidxUNRECOGNIZED&quot; val=&quot;0&quot;/&gt;&lt;m_nBrightness val=&quot;0&quot;/&gt;&lt;/elem&gt;&lt;elem m_fUsage=&quot;5.67997178922900140000E-001&quot;&gt;&lt;m_msothmcolidx val=&quot;0&quot;/&gt;&lt;m_rgb r=&quot;50&quot; g=&quot;50&quot; b=&quot;e7&quot;/&gt;&lt;m_ppcolschidx tagver0=&quot;23004&quot; tagname0=&quot;m_ppcolschidxUNRECOGNIZED&quot; val=&quot;0&quot;/&gt;&lt;m_nBrightness val=&quot;0&quot;/&gt;&lt;/elem&gt;&lt;elem m_fUsage=&quot;2.82429536481000170000E-001&quot;&gt;&lt;m_msothmcolidx val=&quot;0&quot;/&gt;&lt;m_rgb r=&quot;4&quot; g=&quot;44&quot; b=&quot;d9&quot;/&gt;&lt;m_ppcolschidx tagver0=&quot;23004&quot; tagname0=&quot;m_ppcolschidxUNRECOGNIZED&quot; val=&quot;0&quot;/&gt;&lt;m_nBrightness val=&quot;0&quot;/&gt;&lt;/elem&gt;&lt;elem m_fUsage=&quot;2.28767924549610120000E-001&quot;&gt;&lt;m_msothmcolidx val=&quot;0&quot;/&gt;&lt;m_rgb r=&quot;b&quot; g=&quot;b9&quot; b=&quot;32&quot;/&gt;&lt;m_ppcolschidx tagver0=&quot;23004&quot; tagname0=&quot;m_ppcolschidxUNRECOGNIZED&quot; val=&quot;0&quot;/&gt;&lt;m_nBrightness val=&quot;0&quot;/&gt;&lt;/elem&gt;&lt;elem m_fUsage=&quot;1.66771816996665770000E-001&quot;&gt;&lt;m_msothmcolidx val=&quot;0&quot;/&gt;&lt;m_rgb r=&quot;cd&quot; g=&quot;d9&quot; b=&quot;eb&quot;/&gt;&lt;m_ppcolschidx tagver0=&quot;23004&quot; tagname0=&quot;m_ppcolschidxUNRECOGNIZED&quot; val=&quot;0&quot;/&gt;&lt;m_nBrightness val=&quot;0&quot;/&gt;&lt;/elem&gt;&lt;elem m_fUsage=&quot;1.50094635296999210000E-001&quot;&gt;&lt;m_msothmcolidx val=&quot;0&quot;/&gt;&lt;m_rgb r=&quot;b&quot; g=&quot;72&quot; b=&quot;f0&quot;/&gt;&lt;m_ppcolschidx tagver0=&quot;23004&quot; tagname0=&quot;m_ppcolschidxUNRECOGNIZED&quot; val=&quot;0&quot;/&gt;&lt;m_nBrightness val=&quot;0&quot;/&gt;&lt;/elem&gt;&lt;/m_vecMRU&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100.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10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02.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103.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04.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0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06.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07.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08.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09.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1.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2.xml><?xml version="1.0" encoding="utf-8"?>
<p:tagLst xmlns:a="http://schemas.openxmlformats.org/drawingml/2006/main" xmlns:r="http://schemas.openxmlformats.org/officeDocument/2006/relationships" xmlns:p="http://schemas.openxmlformats.org/presentationml/2006/main">
  <p:tag name="NAME" val="Moon"/>
  <p:tag name="TYPE" val="McK Moon"/>
</p:tagLst>
</file>

<file path=ppt/tags/tag113.xml><?xml version="1.0" encoding="utf-8"?>
<p:tagLst xmlns:a="http://schemas.openxmlformats.org/drawingml/2006/main" xmlns:r="http://schemas.openxmlformats.org/officeDocument/2006/relationships" xmlns:p="http://schemas.openxmlformats.org/presentationml/2006/main">
  <p:tag name="NAME" val="Moon"/>
</p:tagLst>
</file>

<file path=ppt/tags/tag114.xml><?xml version="1.0" encoding="utf-8"?>
<p:tagLst xmlns:a="http://schemas.openxmlformats.org/drawingml/2006/main" xmlns:r="http://schemas.openxmlformats.org/officeDocument/2006/relationships" xmlns:p="http://schemas.openxmlformats.org/presentationml/2006/main">
  <p:tag name="NAME" val="Moon"/>
</p:tagLst>
</file>

<file path=ppt/tags/tag115.xml><?xml version="1.0" encoding="utf-8"?>
<p:tagLst xmlns:a="http://schemas.openxmlformats.org/drawingml/2006/main" xmlns:r="http://schemas.openxmlformats.org/officeDocument/2006/relationships" xmlns:p="http://schemas.openxmlformats.org/presentationml/2006/main">
  <p:tag name="NAME" val="Moon"/>
</p:tagLst>
</file>

<file path=ppt/tags/tag116.xml><?xml version="1.0" encoding="utf-8"?>
<p:tagLst xmlns:a="http://schemas.openxmlformats.org/drawingml/2006/main" xmlns:r="http://schemas.openxmlformats.org/officeDocument/2006/relationships" xmlns:p="http://schemas.openxmlformats.org/presentationml/2006/main">
  <p:tag name="NAME" val="Moon"/>
</p:tagLst>
</file>

<file path=ppt/tags/tag117.xml><?xml version="1.0" encoding="utf-8"?>
<p:tagLst xmlns:a="http://schemas.openxmlformats.org/drawingml/2006/main" xmlns:r="http://schemas.openxmlformats.org/officeDocument/2006/relationships" xmlns:p="http://schemas.openxmlformats.org/presentationml/2006/main">
  <p:tag name="NAME" val="Moon"/>
</p:tagLst>
</file>

<file path=ppt/tags/tag118.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119.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2.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20.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12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22.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123.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24.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2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26.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27.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28.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29.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3.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p3QE_f7M8CU.FmjAVXkTDDA"/>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pvDR.A3RXO0qOWcr4loXCPQ"/>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ppbsSnYlr00iOfk5FFF0xwQ"/>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pxmqwOHxY_EWvl3SXohFnMg"/>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puRadWUNhX02NwXsam_pScA"/>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pdB4fJfu1YkypLJC8FTaLSQ"/>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pVUVO20C06E2r7UGwyu.JNQ"/>
</p:tagLst>
</file>

<file path=ppt/tags/tag14.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pQoZe3zrh_0uiORQ1.TzBUw"/>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pMbBEnr6qEUelbmdzrBma2g"/>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pXnOJDOaqQkOuKsQbi6ELQw"/>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p1r3e6bHBtkyaT3_dQifIRw"/>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pbLiCme39cUaEwiglhmkmOw"/>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pvRekljvuVkCFs1IHNIHHrg"/>
</p:tagLst>
</file>

<file path=ppt/tags/tag146.xml><?xml version="1.0" encoding="utf-8"?>
<p:tagLst xmlns:a="http://schemas.openxmlformats.org/drawingml/2006/main" xmlns:r="http://schemas.openxmlformats.org/officeDocument/2006/relationships" xmlns:p="http://schemas.openxmlformats.org/presentationml/2006/main">
  <p:tag name="NAME" val="Moon"/>
</p:tagLst>
</file>

<file path=ppt/tags/tag147.xml><?xml version="1.0" encoding="utf-8"?>
<p:tagLst xmlns:a="http://schemas.openxmlformats.org/drawingml/2006/main" xmlns:r="http://schemas.openxmlformats.org/officeDocument/2006/relationships" xmlns:p="http://schemas.openxmlformats.org/presentationml/2006/main">
  <p:tag name="NAME" val="Moon"/>
</p:tagLst>
</file>

<file path=ppt/tags/tag148.xml><?xml version="1.0" encoding="utf-8"?>
<p:tagLst xmlns:a="http://schemas.openxmlformats.org/drawingml/2006/main" xmlns:r="http://schemas.openxmlformats.org/officeDocument/2006/relationships" xmlns:p="http://schemas.openxmlformats.org/presentationml/2006/main">
  <p:tag name="NAME" val="Moon"/>
</p:tagLst>
</file>

<file path=ppt/tags/tag149.xml><?xml version="1.0" encoding="utf-8"?>
<p:tagLst xmlns:a="http://schemas.openxmlformats.org/drawingml/2006/main" xmlns:r="http://schemas.openxmlformats.org/officeDocument/2006/relationships" xmlns:p="http://schemas.openxmlformats.org/presentationml/2006/main">
  <p:tag name="NAME" val="Moon"/>
</p:tagLst>
</file>

<file path=ppt/tags/tag15.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50.xml><?xml version="1.0" encoding="utf-8"?>
<p:tagLst xmlns:a="http://schemas.openxmlformats.org/drawingml/2006/main" xmlns:r="http://schemas.openxmlformats.org/officeDocument/2006/relationships" xmlns:p="http://schemas.openxmlformats.org/presentationml/2006/main">
  <p:tag name="NAME" val="Moon"/>
</p:tagLst>
</file>

<file path=ppt/tags/tag151.xml><?xml version="1.0" encoding="utf-8"?>
<p:tagLst xmlns:a="http://schemas.openxmlformats.org/drawingml/2006/main" xmlns:r="http://schemas.openxmlformats.org/officeDocument/2006/relationships" xmlns:p="http://schemas.openxmlformats.org/presentationml/2006/main">
  <p:tag name="NAME" val="MoonShape"/>
</p:tagLst>
</file>

<file path=ppt/tags/tag152.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53.xml><?xml version="1.0" encoding="utf-8"?>
<p:tagLst xmlns:a="http://schemas.openxmlformats.org/drawingml/2006/main" xmlns:r="http://schemas.openxmlformats.org/officeDocument/2006/relationships" xmlns:p="http://schemas.openxmlformats.org/presentationml/2006/main">
  <p:tag name="NAME" val="MoonShape"/>
</p:tagLst>
</file>

<file path=ppt/tags/tag154.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55.xml><?xml version="1.0" encoding="utf-8"?>
<p:tagLst xmlns:a="http://schemas.openxmlformats.org/drawingml/2006/main" xmlns:r="http://schemas.openxmlformats.org/officeDocument/2006/relationships" xmlns:p="http://schemas.openxmlformats.org/presentationml/2006/main">
  <p:tag name="NAME" val="MoonShape"/>
</p:tagLst>
</file>

<file path=ppt/tags/tag156.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157.xml><?xml version="1.0" encoding="utf-8"?>
<p:tagLst xmlns:a="http://schemas.openxmlformats.org/drawingml/2006/main" xmlns:r="http://schemas.openxmlformats.org/officeDocument/2006/relationships" xmlns:p="http://schemas.openxmlformats.org/presentationml/2006/main">
  <p:tag name="NAME" val="MoonShape"/>
</p:tagLst>
</file>

<file path=ppt/tags/tag158.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59.xml><?xml version="1.0" encoding="utf-8"?>
<p:tagLst xmlns:a="http://schemas.openxmlformats.org/drawingml/2006/main" xmlns:r="http://schemas.openxmlformats.org/officeDocument/2006/relationships" xmlns:p="http://schemas.openxmlformats.org/presentationml/2006/main">
  <p:tag name="NAME" val="MoonShape"/>
</p:tagLst>
</file>

<file path=ppt/tags/tag16.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160.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7.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p3QE_f7M8CU.FmjAVXkTDDA"/>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pvDR.A3RXO0qOWcr4loXCPQ"/>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ppbsSnYlr00iOfk5FFF0xwQ"/>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pxmqwOHxY_EWvl3SXohFnMg"/>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puRadWUNhX02NwXsam_pScA"/>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pdB4fJfu1YkypLJC8FTaLSQ"/>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pVUVO20C06E2r7UGwyu.JN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pQoZe3zrh_0uiORQ1.TzBUw"/>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pMbBEnr6qEUelbmdzrBma2g"/>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pXnOJDOaqQkOuKsQbi6ELQw"/>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p1r3e6bHBtkyaT3_dQifIRw"/>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pbLiCme39cUaEwiglhmkmOw"/>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pvRekljvuVkCFs1IHNIHHrg"/>
</p:tagLst>
</file>

<file path=ppt/tags/tag186.xml><?xml version="1.0" encoding="utf-8"?>
<p:tagLst xmlns:a="http://schemas.openxmlformats.org/drawingml/2006/main" xmlns:r="http://schemas.openxmlformats.org/officeDocument/2006/relationships" xmlns:p="http://schemas.openxmlformats.org/presentationml/2006/main">
  <p:tag name="NAME" val="Moon"/>
</p:tagLst>
</file>

<file path=ppt/tags/tag187.xml><?xml version="1.0" encoding="utf-8"?>
<p:tagLst xmlns:a="http://schemas.openxmlformats.org/drawingml/2006/main" xmlns:r="http://schemas.openxmlformats.org/officeDocument/2006/relationships" xmlns:p="http://schemas.openxmlformats.org/presentationml/2006/main">
  <p:tag name="NAME" val="Moon"/>
</p:tagLst>
</file>

<file path=ppt/tags/tag188.xml><?xml version="1.0" encoding="utf-8"?>
<p:tagLst xmlns:a="http://schemas.openxmlformats.org/drawingml/2006/main" xmlns:r="http://schemas.openxmlformats.org/officeDocument/2006/relationships" xmlns:p="http://schemas.openxmlformats.org/presentationml/2006/main">
  <p:tag name="NAME" val="Moon"/>
</p:tagLst>
</file>

<file path=ppt/tags/tag189.xml><?xml version="1.0" encoding="utf-8"?>
<p:tagLst xmlns:a="http://schemas.openxmlformats.org/drawingml/2006/main" xmlns:r="http://schemas.openxmlformats.org/officeDocument/2006/relationships" xmlns:p="http://schemas.openxmlformats.org/presentationml/2006/main">
  <p:tag name="NAME" val="Moon"/>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0.xml><?xml version="1.0" encoding="utf-8"?>
<p:tagLst xmlns:a="http://schemas.openxmlformats.org/drawingml/2006/main" xmlns:r="http://schemas.openxmlformats.org/officeDocument/2006/relationships" xmlns:p="http://schemas.openxmlformats.org/presentationml/2006/main">
  <p:tag name="NAME" val="Moon"/>
</p:tagLst>
</file>

<file path=ppt/tags/tag191.xml><?xml version="1.0" encoding="utf-8"?>
<p:tagLst xmlns:a="http://schemas.openxmlformats.org/drawingml/2006/main" xmlns:r="http://schemas.openxmlformats.org/officeDocument/2006/relationships" xmlns:p="http://schemas.openxmlformats.org/presentationml/2006/main">
  <p:tag name="NAME" val="MoonShape"/>
</p:tagLst>
</file>

<file path=ppt/tags/tag192.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93.xml><?xml version="1.0" encoding="utf-8"?>
<p:tagLst xmlns:a="http://schemas.openxmlformats.org/drawingml/2006/main" xmlns:r="http://schemas.openxmlformats.org/officeDocument/2006/relationships" xmlns:p="http://schemas.openxmlformats.org/presentationml/2006/main">
  <p:tag name="NAME" val="MoonShape"/>
</p:tagLst>
</file>

<file path=ppt/tags/tag194.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95.xml><?xml version="1.0" encoding="utf-8"?>
<p:tagLst xmlns:a="http://schemas.openxmlformats.org/drawingml/2006/main" xmlns:r="http://schemas.openxmlformats.org/officeDocument/2006/relationships" xmlns:p="http://schemas.openxmlformats.org/presentationml/2006/main">
  <p:tag name="NAME" val="MoonShape"/>
</p:tagLst>
</file>

<file path=ppt/tags/tag196.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197.xml><?xml version="1.0" encoding="utf-8"?>
<p:tagLst xmlns:a="http://schemas.openxmlformats.org/drawingml/2006/main" xmlns:r="http://schemas.openxmlformats.org/officeDocument/2006/relationships" xmlns:p="http://schemas.openxmlformats.org/presentationml/2006/main">
  <p:tag name="NAME" val="MoonShape"/>
</p:tagLst>
</file>

<file path=ppt/tags/tag198.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99.xml><?xml version="1.0" encoding="utf-8"?>
<p:tagLst xmlns:a="http://schemas.openxmlformats.org/drawingml/2006/main" xmlns:r="http://schemas.openxmlformats.org/officeDocument/2006/relationships" xmlns:p="http://schemas.openxmlformats.org/presentationml/2006/main">
  <p:tag name="NAME" val="MoonShap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0.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201.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02.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03.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06.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07.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DEy435Ec4ES1OOKZyK_DXA"/>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2.xml><?xml version="1.0" encoding="utf-8"?>
<p:tagLst xmlns:a="http://schemas.openxmlformats.org/drawingml/2006/main" xmlns:r="http://schemas.openxmlformats.org/officeDocument/2006/relationships" xmlns:p="http://schemas.openxmlformats.org/presentationml/2006/main">
  <p:tag name="NAME" val="Moon"/>
</p:tagLst>
</file>

<file path=ppt/tags/tag213.xml><?xml version="1.0" encoding="utf-8"?>
<p:tagLst xmlns:a="http://schemas.openxmlformats.org/drawingml/2006/main" xmlns:r="http://schemas.openxmlformats.org/officeDocument/2006/relationships" xmlns:p="http://schemas.openxmlformats.org/presentationml/2006/main">
  <p:tag name="NAME" val="Moon"/>
</p:tagLst>
</file>

<file path=ppt/tags/tag214.xml><?xml version="1.0" encoding="utf-8"?>
<p:tagLst xmlns:a="http://schemas.openxmlformats.org/drawingml/2006/main" xmlns:r="http://schemas.openxmlformats.org/officeDocument/2006/relationships" xmlns:p="http://schemas.openxmlformats.org/presentationml/2006/main">
  <p:tag name="NAME" val="Moon"/>
</p:tagLst>
</file>

<file path=ppt/tags/tag215.xml><?xml version="1.0" encoding="utf-8"?>
<p:tagLst xmlns:a="http://schemas.openxmlformats.org/drawingml/2006/main" xmlns:r="http://schemas.openxmlformats.org/officeDocument/2006/relationships" xmlns:p="http://schemas.openxmlformats.org/presentationml/2006/main">
  <p:tag name="NAME" val="Moon"/>
</p:tagLst>
</file>

<file path=ppt/tags/tag216.xml><?xml version="1.0" encoding="utf-8"?>
<p:tagLst xmlns:a="http://schemas.openxmlformats.org/drawingml/2006/main" xmlns:r="http://schemas.openxmlformats.org/officeDocument/2006/relationships" xmlns:p="http://schemas.openxmlformats.org/presentationml/2006/main">
  <p:tag name="NAME" val="Moon"/>
</p:tagLst>
</file>

<file path=ppt/tags/tag217.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218.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19.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T.n3StSskkqbAlzqb1Hlzg"/>
</p:tagLst>
</file>

<file path=ppt/tags/tag220.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221.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222.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23.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224.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225.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226.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9.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Bo39tV_iOEqdcj_iTkKzpg"/>
</p:tagLst>
</file>

<file path=ppt/tags/tag2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1.xml><?xml version="1.0" encoding="utf-8"?>
<p:tagLst xmlns:a="http://schemas.openxmlformats.org/drawingml/2006/main" xmlns:r="http://schemas.openxmlformats.org/officeDocument/2006/relationships" xmlns:p="http://schemas.openxmlformats.org/presentationml/2006/main">
  <p:tag name="NAME" val="Moon"/>
</p:tagLst>
</file>

<file path=ppt/tags/tag232.xml><?xml version="1.0" encoding="utf-8"?>
<p:tagLst xmlns:a="http://schemas.openxmlformats.org/drawingml/2006/main" xmlns:r="http://schemas.openxmlformats.org/officeDocument/2006/relationships" xmlns:p="http://schemas.openxmlformats.org/presentationml/2006/main">
  <p:tag name="NAME" val="Moon"/>
</p:tagLst>
</file>

<file path=ppt/tags/tag233.xml><?xml version="1.0" encoding="utf-8"?>
<p:tagLst xmlns:a="http://schemas.openxmlformats.org/drawingml/2006/main" xmlns:r="http://schemas.openxmlformats.org/officeDocument/2006/relationships" xmlns:p="http://schemas.openxmlformats.org/presentationml/2006/main">
  <p:tag name="NAME" val="Moon"/>
</p:tagLst>
</file>

<file path=ppt/tags/tag234.xml><?xml version="1.0" encoding="utf-8"?>
<p:tagLst xmlns:a="http://schemas.openxmlformats.org/drawingml/2006/main" xmlns:r="http://schemas.openxmlformats.org/officeDocument/2006/relationships" xmlns:p="http://schemas.openxmlformats.org/presentationml/2006/main">
  <p:tag name="NAME" val="Moon"/>
</p:tagLst>
</file>

<file path=ppt/tags/tag235.xml><?xml version="1.0" encoding="utf-8"?>
<p:tagLst xmlns:a="http://schemas.openxmlformats.org/drawingml/2006/main" xmlns:r="http://schemas.openxmlformats.org/officeDocument/2006/relationships" xmlns:p="http://schemas.openxmlformats.org/presentationml/2006/main">
  <p:tag name="NAME" val="Moon"/>
</p:tagLst>
</file>

<file path=ppt/tags/tag236.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237.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38.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239.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eT8E6nQnSU.ESEJfmC_8Sg"/>
</p:tagLst>
</file>

<file path=ppt/tags/tag240.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24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42.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243.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244.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245.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2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8.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49.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kwPYSABvh0eOLDXWC0rGSQ"/>
</p:tagLst>
</file>

<file path=ppt/tags/tag2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1.xml><?xml version="1.0" encoding="utf-8"?>
<p:tagLst xmlns:a="http://schemas.openxmlformats.org/drawingml/2006/main" xmlns:r="http://schemas.openxmlformats.org/officeDocument/2006/relationships" xmlns:p="http://schemas.openxmlformats.org/presentationml/2006/main">
  <p:tag name="NAME" val="Moon"/>
</p:tagLst>
</file>

<file path=ppt/tags/tag252.xml><?xml version="1.0" encoding="utf-8"?>
<p:tagLst xmlns:a="http://schemas.openxmlformats.org/drawingml/2006/main" xmlns:r="http://schemas.openxmlformats.org/officeDocument/2006/relationships" xmlns:p="http://schemas.openxmlformats.org/presentationml/2006/main">
  <p:tag name="NAME" val="Moon"/>
</p:tagLst>
</file>

<file path=ppt/tags/tag253.xml><?xml version="1.0" encoding="utf-8"?>
<p:tagLst xmlns:a="http://schemas.openxmlformats.org/drawingml/2006/main" xmlns:r="http://schemas.openxmlformats.org/officeDocument/2006/relationships" xmlns:p="http://schemas.openxmlformats.org/presentationml/2006/main">
  <p:tag name="NAME" val="Moon"/>
</p:tagLst>
</file>

<file path=ppt/tags/tag254.xml><?xml version="1.0" encoding="utf-8"?>
<p:tagLst xmlns:a="http://schemas.openxmlformats.org/drawingml/2006/main" xmlns:r="http://schemas.openxmlformats.org/officeDocument/2006/relationships" xmlns:p="http://schemas.openxmlformats.org/presentationml/2006/main">
  <p:tag name="NAME" val="Moon"/>
</p:tagLst>
</file>

<file path=ppt/tags/tag255.xml><?xml version="1.0" encoding="utf-8"?>
<p:tagLst xmlns:a="http://schemas.openxmlformats.org/drawingml/2006/main" xmlns:r="http://schemas.openxmlformats.org/officeDocument/2006/relationships" xmlns:p="http://schemas.openxmlformats.org/presentationml/2006/main">
  <p:tag name="NAME" val="Moon"/>
</p:tagLst>
</file>

<file path=ppt/tags/tag256.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257.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58.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259.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buke3IPf.0G9SA3zap5JWw"/>
</p:tagLst>
</file>

<file path=ppt/tags/tag260.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26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62.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263.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264.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265.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2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9.xml><?xml version="1.0" encoding="utf-8"?>
<p:tagLst xmlns:a="http://schemas.openxmlformats.org/drawingml/2006/main" xmlns:r="http://schemas.openxmlformats.org/officeDocument/2006/relationships" xmlns:p="http://schemas.openxmlformats.org/presentationml/2006/main">
  <p:tag name="NAME" val="Moon"/>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5Yh.Zy1NZ0WcgBhulWBy2w"/>
</p:tagLst>
</file>

<file path=ppt/tags/tag270.xml><?xml version="1.0" encoding="utf-8"?>
<p:tagLst xmlns:a="http://schemas.openxmlformats.org/drawingml/2006/main" xmlns:r="http://schemas.openxmlformats.org/officeDocument/2006/relationships" xmlns:p="http://schemas.openxmlformats.org/presentationml/2006/main">
  <p:tag name="NAME" val="Moon"/>
</p:tagLst>
</file>

<file path=ppt/tags/tag271.xml><?xml version="1.0" encoding="utf-8"?>
<p:tagLst xmlns:a="http://schemas.openxmlformats.org/drawingml/2006/main" xmlns:r="http://schemas.openxmlformats.org/officeDocument/2006/relationships" xmlns:p="http://schemas.openxmlformats.org/presentationml/2006/main">
  <p:tag name="NAME" val="Moon"/>
</p:tagLst>
</file>

<file path=ppt/tags/tag272.xml><?xml version="1.0" encoding="utf-8"?>
<p:tagLst xmlns:a="http://schemas.openxmlformats.org/drawingml/2006/main" xmlns:r="http://schemas.openxmlformats.org/officeDocument/2006/relationships" xmlns:p="http://schemas.openxmlformats.org/presentationml/2006/main">
  <p:tag name="NAME" val="Moon"/>
</p:tagLst>
</file>

<file path=ppt/tags/tag273.xml><?xml version="1.0" encoding="utf-8"?>
<p:tagLst xmlns:a="http://schemas.openxmlformats.org/drawingml/2006/main" xmlns:r="http://schemas.openxmlformats.org/officeDocument/2006/relationships" xmlns:p="http://schemas.openxmlformats.org/presentationml/2006/main">
  <p:tag name="NAME" val="Moon"/>
</p:tagLst>
</file>

<file path=ppt/tags/tag274.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27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76.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277.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278.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279.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3nF4iErG.0WU_Gtlf9MXkQ"/>
</p:tagLst>
</file>

<file path=ppt/tags/tag280.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281.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282.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283.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2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7.xml><?xml version="1.0" encoding="utf-8"?>
<p:tagLst xmlns:a="http://schemas.openxmlformats.org/drawingml/2006/main" xmlns:r="http://schemas.openxmlformats.org/officeDocument/2006/relationships" xmlns:p="http://schemas.openxmlformats.org/presentationml/2006/main">
  <p:tag name="NAME" val="Moon"/>
</p:tagLst>
</file>

<file path=ppt/tags/tag288.xml><?xml version="1.0" encoding="utf-8"?>
<p:tagLst xmlns:a="http://schemas.openxmlformats.org/drawingml/2006/main" xmlns:r="http://schemas.openxmlformats.org/officeDocument/2006/relationships" xmlns:p="http://schemas.openxmlformats.org/presentationml/2006/main">
  <p:tag name="NAME" val="Moon"/>
</p:tagLst>
</file>

<file path=ppt/tags/tag289.xml><?xml version="1.0" encoding="utf-8"?>
<p:tagLst xmlns:a="http://schemas.openxmlformats.org/drawingml/2006/main" xmlns:r="http://schemas.openxmlformats.org/officeDocument/2006/relationships" xmlns:p="http://schemas.openxmlformats.org/presentationml/2006/main">
  <p:tag name="NAME" val="Moon"/>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ernijXIMYkCQc3b0WphAPQ"/>
</p:tagLst>
</file>

<file path=ppt/tags/tag290.xml><?xml version="1.0" encoding="utf-8"?>
<p:tagLst xmlns:a="http://schemas.openxmlformats.org/drawingml/2006/main" xmlns:r="http://schemas.openxmlformats.org/officeDocument/2006/relationships" xmlns:p="http://schemas.openxmlformats.org/presentationml/2006/main">
  <p:tag name="NAME" val="Moon"/>
</p:tagLst>
</file>

<file path=ppt/tags/tag291.xml><?xml version="1.0" encoding="utf-8"?>
<p:tagLst xmlns:a="http://schemas.openxmlformats.org/drawingml/2006/main" xmlns:r="http://schemas.openxmlformats.org/officeDocument/2006/relationships" xmlns:p="http://schemas.openxmlformats.org/presentationml/2006/main">
  <p:tag name="NAME" val="Moon"/>
</p:tagLst>
</file>

<file path=ppt/tags/tag292.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293.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94.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295.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296.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297.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98.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299.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3.xml><?xml version="1.0" encoding="utf-8"?>
<p:tagLst xmlns:a="http://schemas.openxmlformats.org/drawingml/2006/main" xmlns:r="http://schemas.openxmlformats.org/officeDocument/2006/relationships" xmlns:p="http://schemas.openxmlformats.org/presentationml/2006/main">
  <p:tag name="NAME" val="Moon"/>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yCT_aSjfq02aFUdwZb75hw"/>
</p:tagLst>
</file>

<file path=ppt/tags/tag300.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301.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3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4.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6.xml><?xml version="1.0" encoding="utf-8"?>
<p:tagLst xmlns:a="http://schemas.openxmlformats.org/drawingml/2006/main" xmlns:r="http://schemas.openxmlformats.org/officeDocument/2006/relationships" xmlns:p="http://schemas.openxmlformats.org/presentationml/2006/main">
  <p:tag name="NAME" val="Moon"/>
</p:tagLst>
</file>

<file path=ppt/tags/tag307.xml><?xml version="1.0" encoding="utf-8"?>
<p:tagLst xmlns:a="http://schemas.openxmlformats.org/drawingml/2006/main" xmlns:r="http://schemas.openxmlformats.org/officeDocument/2006/relationships" xmlns:p="http://schemas.openxmlformats.org/presentationml/2006/main">
  <p:tag name="NAME" val="Moon"/>
</p:tagLst>
</file>

<file path=ppt/tags/tag308.xml><?xml version="1.0" encoding="utf-8"?>
<p:tagLst xmlns:a="http://schemas.openxmlformats.org/drawingml/2006/main" xmlns:r="http://schemas.openxmlformats.org/officeDocument/2006/relationships" xmlns:p="http://schemas.openxmlformats.org/presentationml/2006/main">
  <p:tag name="NAME" val="Moon"/>
</p:tagLst>
</file>

<file path=ppt/tags/tag309.xml><?xml version="1.0" encoding="utf-8"?>
<p:tagLst xmlns:a="http://schemas.openxmlformats.org/drawingml/2006/main" xmlns:r="http://schemas.openxmlformats.org/officeDocument/2006/relationships" xmlns:p="http://schemas.openxmlformats.org/presentationml/2006/main">
  <p:tag name="NAME" val="Moon"/>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RWXa8Fzb_UuUtXzmlMFHWw"/>
</p:tagLst>
</file>

<file path=ppt/tags/tag310.xml><?xml version="1.0" encoding="utf-8"?>
<p:tagLst xmlns:a="http://schemas.openxmlformats.org/drawingml/2006/main" xmlns:r="http://schemas.openxmlformats.org/officeDocument/2006/relationships" xmlns:p="http://schemas.openxmlformats.org/presentationml/2006/main">
  <p:tag name="NAME" val="Moon"/>
</p:tagLst>
</file>

<file path=ppt/tags/tag311.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312.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13.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314.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315.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316.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17.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318.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319.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juuAg0U1lEGW34dL5bNE6w"/>
</p:tagLst>
</file>

<file path=ppt/tags/tag320.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3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3.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5.xml><?xml version="1.0" encoding="utf-8"?>
<p:tagLst xmlns:a="http://schemas.openxmlformats.org/drawingml/2006/main" xmlns:r="http://schemas.openxmlformats.org/officeDocument/2006/relationships" xmlns:p="http://schemas.openxmlformats.org/presentationml/2006/main">
  <p:tag name="NAME" val="Moon"/>
</p:tagLst>
</file>

<file path=ppt/tags/tag326.xml><?xml version="1.0" encoding="utf-8"?>
<p:tagLst xmlns:a="http://schemas.openxmlformats.org/drawingml/2006/main" xmlns:r="http://schemas.openxmlformats.org/officeDocument/2006/relationships" xmlns:p="http://schemas.openxmlformats.org/presentationml/2006/main">
  <p:tag name="NAME" val="Moon"/>
</p:tagLst>
</file>

<file path=ppt/tags/tag327.xml><?xml version="1.0" encoding="utf-8"?>
<p:tagLst xmlns:a="http://schemas.openxmlformats.org/drawingml/2006/main" xmlns:r="http://schemas.openxmlformats.org/officeDocument/2006/relationships" xmlns:p="http://schemas.openxmlformats.org/presentationml/2006/main">
  <p:tag name="NAME" val="Moon"/>
</p:tagLst>
</file>

<file path=ppt/tags/tag328.xml><?xml version="1.0" encoding="utf-8"?>
<p:tagLst xmlns:a="http://schemas.openxmlformats.org/drawingml/2006/main" xmlns:r="http://schemas.openxmlformats.org/officeDocument/2006/relationships" xmlns:p="http://schemas.openxmlformats.org/presentationml/2006/main">
  <p:tag name="NAME" val="Moon"/>
</p:tagLst>
</file>

<file path=ppt/tags/tag329.xml><?xml version="1.0" encoding="utf-8"?>
<p:tagLst xmlns:a="http://schemas.openxmlformats.org/drawingml/2006/main" xmlns:r="http://schemas.openxmlformats.org/officeDocument/2006/relationships" xmlns:p="http://schemas.openxmlformats.org/presentationml/2006/main">
  <p:tag name="NAME" val="Moon"/>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TF.XuBJQQUOZcOsH8KToDg"/>
</p:tagLst>
</file>

<file path=ppt/tags/tag330.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33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32.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333.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334.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33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36.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337.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338.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339.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4Gamq412g0i_.UHERcF3Dw"/>
</p:tagLst>
</file>

<file path=ppt/tags/tag3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2.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4.xml><?xml version="1.0" encoding="utf-8"?>
<p:tagLst xmlns:a="http://schemas.openxmlformats.org/drawingml/2006/main" xmlns:r="http://schemas.openxmlformats.org/officeDocument/2006/relationships" xmlns:p="http://schemas.openxmlformats.org/presentationml/2006/main">
  <p:tag name="NAME" val="Moon"/>
</p:tagLst>
</file>

<file path=ppt/tags/tag345.xml><?xml version="1.0" encoding="utf-8"?>
<p:tagLst xmlns:a="http://schemas.openxmlformats.org/drawingml/2006/main" xmlns:r="http://schemas.openxmlformats.org/officeDocument/2006/relationships" xmlns:p="http://schemas.openxmlformats.org/presentationml/2006/main">
  <p:tag name="NAME" val="Moon"/>
</p:tagLst>
</file>

<file path=ppt/tags/tag346.xml><?xml version="1.0" encoding="utf-8"?>
<p:tagLst xmlns:a="http://schemas.openxmlformats.org/drawingml/2006/main" xmlns:r="http://schemas.openxmlformats.org/officeDocument/2006/relationships" xmlns:p="http://schemas.openxmlformats.org/presentationml/2006/main">
  <p:tag name="NAME" val="Moon"/>
</p:tagLst>
</file>

<file path=ppt/tags/tag347.xml><?xml version="1.0" encoding="utf-8"?>
<p:tagLst xmlns:a="http://schemas.openxmlformats.org/drawingml/2006/main" xmlns:r="http://schemas.openxmlformats.org/officeDocument/2006/relationships" xmlns:p="http://schemas.openxmlformats.org/presentationml/2006/main">
  <p:tag name="NAME" val="Moon"/>
</p:tagLst>
</file>

<file path=ppt/tags/tag348.xml><?xml version="1.0" encoding="utf-8"?>
<p:tagLst xmlns:a="http://schemas.openxmlformats.org/drawingml/2006/main" xmlns:r="http://schemas.openxmlformats.org/officeDocument/2006/relationships" xmlns:p="http://schemas.openxmlformats.org/presentationml/2006/main">
  <p:tag name="NAME" val="Moon"/>
</p:tagLst>
</file>

<file path=ppt/tags/tag349.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8_RYbg9GOU.WBpEx6Sgtvg"/>
</p:tagLst>
</file>

<file path=ppt/tags/tag350.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51.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352.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353.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354.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55.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356.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357.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358.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3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NAME" val="Moon"/>
</p:tagLst>
</file>

<file path=ppt/tags/tag3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1.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3.xml><?xml version="1.0" encoding="utf-8"?>
<p:tagLst xmlns:a="http://schemas.openxmlformats.org/drawingml/2006/main" xmlns:r="http://schemas.openxmlformats.org/officeDocument/2006/relationships" xmlns:p="http://schemas.openxmlformats.org/presentationml/2006/main">
  <p:tag name="NAME" val="Moon"/>
</p:tagLst>
</file>

<file path=ppt/tags/tag364.xml><?xml version="1.0" encoding="utf-8"?>
<p:tagLst xmlns:a="http://schemas.openxmlformats.org/drawingml/2006/main" xmlns:r="http://schemas.openxmlformats.org/officeDocument/2006/relationships" xmlns:p="http://schemas.openxmlformats.org/presentationml/2006/main">
  <p:tag name="NAME" val="Moon"/>
</p:tagLst>
</file>

<file path=ppt/tags/tag365.xml><?xml version="1.0" encoding="utf-8"?>
<p:tagLst xmlns:a="http://schemas.openxmlformats.org/drawingml/2006/main" xmlns:r="http://schemas.openxmlformats.org/officeDocument/2006/relationships" xmlns:p="http://schemas.openxmlformats.org/presentationml/2006/main">
  <p:tag name="NAME" val="Moon"/>
</p:tagLst>
</file>

<file path=ppt/tags/tag366.xml><?xml version="1.0" encoding="utf-8"?>
<p:tagLst xmlns:a="http://schemas.openxmlformats.org/drawingml/2006/main" xmlns:r="http://schemas.openxmlformats.org/officeDocument/2006/relationships" xmlns:p="http://schemas.openxmlformats.org/presentationml/2006/main">
  <p:tag name="NAME" val="Moon"/>
</p:tagLst>
</file>

<file path=ppt/tags/tag367.xml><?xml version="1.0" encoding="utf-8"?>
<p:tagLst xmlns:a="http://schemas.openxmlformats.org/drawingml/2006/main" xmlns:r="http://schemas.openxmlformats.org/officeDocument/2006/relationships" xmlns:p="http://schemas.openxmlformats.org/presentationml/2006/main">
  <p:tag name="NAME" val="Moon"/>
</p:tagLst>
</file>

<file path=ppt/tags/tag368.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369.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7.xml><?xml version="1.0" encoding="utf-8"?>
<p:tagLst xmlns:a="http://schemas.openxmlformats.org/drawingml/2006/main" xmlns:r="http://schemas.openxmlformats.org/officeDocument/2006/relationships" xmlns:p="http://schemas.openxmlformats.org/presentationml/2006/main">
  <p:tag name="NAME" val="Moon"/>
</p:tagLst>
</file>

<file path=ppt/tags/tag370.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371.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372.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373.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74.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375.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376.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377.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3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NAME" val="Moon"/>
</p:tagLst>
</file>

<file path=ppt/tags/tag380.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2.xml><?xml version="1.0" encoding="utf-8"?>
<p:tagLst xmlns:a="http://schemas.openxmlformats.org/drawingml/2006/main" xmlns:r="http://schemas.openxmlformats.org/officeDocument/2006/relationships" xmlns:p="http://schemas.openxmlformats.org/presentationml/2006/main">
  <p:tag name="NAME" val="Moon"/>
</p:tagLst>
</file>

<file path=ppt/tags/tag383.xml><?xml version="1.0" encoding="utf-8"?>
<p:tagLst xmlns:a="http://schemas.openxmlformats.org/drawingml/2006/main" xmlns:r="http://schemas.openxmlformats.org/officeDocument/2006/relationships" xmlns:p="http://schemas.openxmlformats.org/presentationml/2006/main">
  <p:tag name="NAME" val="Moon"/>
</p:tagLst>
</file>

<file path=ppt/tags/tag384.xml><?xml version="1.0" encoding="utf-8"?>
<p:tagLst xmlns:a="http://schemas.openxmlformats.org/drawingml/2006/main" xmlns:r="http://schemas.openxmlformats.org/officeDocument/2006/relationships" xmlns:p="http://schemas.openxmlformats.org/presentationml/2006/main">
  <p:tag name="NAME" val="Moon"/>
</p:tagLst>
</file>

<file path=ppt/tags/tag385.xml><?xml version="1.0" encoding="utf-8"?>
<p:tagLst xmlns:a="http://schemas.openxmlformats.org/drawingml/2006/main" xmlns:r="http://schemas.openxmlformats.org/officeDocument/2006/relationships" xmlns:p="http://schemas.openxmlformats.org/presentationml/2006/main">
  <p:tag name="NAME" val="Moon"/>
</p:tagLst>
</file>

<file path=ppt/tags/tag386.xml><?xml version="1.0" encoding="utf-8"?>
<p:tagLst xmlns:a="http://schemas.openxmlformats.org/drawingml/2006/main" xmlns:r="http://schemas.openxmlformats.org/officeDocument/2006/relationships" xmlns:p="http://schemas.openxmlformats.org/presentationml/2006/main">
  <p:tag name="NAME" val="Moon"/>
</p:tagLst>
</file>

<file path=ppt/tags/tag387.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388.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89.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39.xml><?xml version="1.0" encoding="utf-8"?>
<p:tagLst xmlns:a="http://schemas.openxmlformats.org/drawingml/2006/main" xmlns:r="http://schemas.openxmlformats.org/officeDocument/2006/relationships" xmlns:p="http://schemas.openxmlformats.org/presentationml/2006/main">
  <p:tag name="NAME" val="Moon"/>
</p:tagLst>
</file>

<file path=ppt/tags/tag390.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391.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392.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93.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394.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395.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396.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3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NAME" val="Moon"/>
</p:tagLst>
</file>

<file path=ppt/tags/tag40.xml><?xml version="1.0" encoding="utf-8"?>
<p:tagLst xmlns:a="http://schemas.openxmlformats.org/drawingml/2006/main" xmlns:r="http://schemas.openxmlformats.org/officeDocument/2006/relationships" xmlns:p="http://schemas.openxmlformats.org/presentationml/2006/main">
  <p:tag name="NAME" val="Moon"/>
</p:tagLst>
</file>

<file path=ppt/tags/tag400.xml><?xml version="1.0" encoding="utf-8"?>
<p:tagLst xmlns:a="http://schemas.openxmlformats.org/drawingml/2006/main" xmlns:r="http://schemas.openxmlformats.org/officeDocument/2006/relationships" xmlns:p="http://schemas.openxmlformats.org/presentationml/2006/main">
  <p:tag name="NAME" val="Moon"/>
</p:tagLst>
</file>

<file path=ppt/tags/tag401.xml><?xml version="1.0" encoding="utf-8"?>
<p:tagLst xmlns:a="http://schemas.openxmlformats.org/drawingml/2006/main" xmlns:r="http://schemas.openxmlformats.org/officeDocument/2006/relationships" xmlns:p="http://schemas.openxmlformats.org/presentationml/2006/main">
  <p:tag name="NAME" val="Moon"/>
</p:tagLst>
</file>

<file path=ppt/tags/tag402.xml><?xml version="1.0" encoding="utf-8"?>
<p:tagLst xmlns:a="http://schemas.openxmlformats.org/drawingml/2006/main" xmlns:r="http://schemas.openxmlformats.org/officeDocument/2006/relationships" xmlns:p="http://schemas.openxmlformats.org/presentationml/2006/main">
  <p:tag name="NAME" val="Moon"/>
</p:tagLst>
</file>

<file path=ppt/tags/tag403.xml><?xml version="1.0" encoding="utf-8"?>
<p:tagLst xmlns:a="http://schemas.openxmlformats.org/drawingml/2006/main" xmlns:r="http://schemas.openxmlformats.org/officeDocument/2006/relationships" xmlns:p="http://schemas.openxmlformats.org/presentationml/2006/main">
  <p:tag name="NAME" val="Moon"/>
</p:tagLst>
</file>

<file path=ppt/tags/tag404.xml><?xml version="1.0" encoding="utf-8"?>
<p:tagLst xmlns:a="http://schemas.openxmlformats.org/drawingml/2006/main" xmlns:r="http://schemas.openxmlformats.org/officeDocument/2006/relationships" xmlns:p="http://schemas.openxmlformats.org/presentationml/2006/main">
  <p:tag name="NAME" val="Moon"/>
</p:tagLst>
</file>

<file path=ppt/tags/tag405.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406.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407.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408.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409.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41.xml><?xml version="1.0" encoding="utf-8"?>
<p:tagLst xmlns:a="http://schemas.openxmlformats.org/drawingml/2006/main" xmlns:r="http://schemas.openxmlformats.org/officeDocument/2006/relationships" xmlns:p="http://schemas.openxmlformats.org/presentationml/2006/main">
  <p:tag name="NAME" val="MoonShape"/>
</p:tagLst>
</file>

<file path=ppt/tags/tag410.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411.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412.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413.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414.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4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7.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418.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4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420.xml><?xml version="1.0" encoding="utf-8"?>
<p:tagLst xmlns:a="http://schemas.openxmlformats.org/drawingml/2006/main" xmlns:r="http://schemas.openxmlformats.org/officeDocument/2006/relationships" xmlns:p="http://schemas.openxmlformats.org/presentationml/2006/main">
  <p:tag name="NAME" val="Moon"/>
</p:tagLst>
</file>

<file path=ppt/tags/tag421.xml><?xml version="1.0" encoding="utf-8"?>
<p:tagLst xmlns:a="http://schemas.openxmlformats.org/drawingml/2006/main" xmlns:r="http://schemas.openxmlformats.org/officeDocument/2006/relationships" xmlns:p="http://schemas.openxmlformats.org/presentationml/2006/main">
  <p:tag name="NAME" val="Moon"/>
</p:tagLst>
</file>

<file path=ppt/tags/tag422.xml><?xml version="1.0" encoding="utf-8"?>
<p:tagLst xmlns:a="http://schemas.openxmlformats.org/drawingml/2006/main" xmlns:r="http://schemas.openxmlformats.org/officeDocument/2006/relationships" xmlns:p="http://schemas.openxmlformats.org/presentationml/2006/main">
  <p:tag name="NAME" val="Moon"/>
</p:tagLst>
</file>

<file path=ppt/tags/tag423.xml><?xml version="1.0" encoding="utf-8"?>
<p:tagLst xmlns:a="http://schemas.openxmlformats.org/drawingml/2006/main" xmlns:r="http://schemas.openxmlformats.org/officeDocument/2006/relationships" xmlns:p="http://schemas.openxmlformats.org/presentationml/2006/main">
  <p:tag name="NAME" val="Moon"/>
</p:tagLst>
</file>

<file path=ppt/tags/tag424.xml><?xml version="1.0" encoding="utf-8"?>
<p:tagLst xmlns:a="http://schemas.openxmlformats.org/drawingml/2006/main" xmlns:r="http://schemas.openxmlformats.org/officeDocument/2006/relationships" xmlns:p="http://schemas.openxmlformats.org/presentationml/2006/main">
  <p:tag name="NAME" val="Moon"/>
</p:tagLst>
</file>

<file path=ppt/tags/tag425.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426.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427.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428.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429.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43.xml><?xml version="1.0" encoding="utf-8"?>
<p:tagLst xmlns:a="http://schemas.openxmlformats.org/drawingml/2006/main" xmlns:r="http://schemas.openxmlformats.org/officeDocument/2006/relationships" xmlns:p="http://schemas.openxmlformats.org/presentationml/2006/main">
  <p:tag name="NAME" val="MoonShape"/>
</p:tagLst>
</file>

<file path=ppt/tags/tag430.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431.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432.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433.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434.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4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8.xml><?xml version="1.0" encoding="utf-8"?>
<p:tagLst xmlns:a="http://schemas.openxmlformats.org/drawingml/2006/main" xmlns:r="http://schemas.openxmlformats.org/officeDocument/2006/relationships" xmlns:p="http://schemas.openxmlformats.org/presentationml/2006/main">
  <p:tag name="NAME" val="Moon"/>
</p:tagLst>
</file>

<file path=ppt/tags/tag439.xml><?xml version="1.0" encoding="utf-8"?>
<p:tagLst xmlns:a="http://schemas.openxmlformats.org/drawingml/2006/main" xmlns:r="http://schemas.openxmlformats.org/officeDocument/2006/relationships" xmlns:p="http://schemas.openxmlformats.org/presentationml/2006/main">
  <p:tag name="NAME" val="Moon"/>
</p:tagLst>
</file>

<file path=ppt/tags/tag44.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440.xml><?xml version="1.0" encoding="utf-8"?>
<p:tagLst xmlns:a="http://schemas.openxmlformats.org/drawingml/2006/main" xmlns:r="http://schemas.openxmlformats.org/officeDocument/2006/relationships" xmlns:p="http://schemas.openxmlformats.org/presentationml/2006/main">
  <p:tag name="NAME" val="Moon"/>
</p:tagLst>
</file>

<file path=ppt/tags/tag441.xml><?xml version="1.0" encoding="utf-8"?>
<p:tagLst xmlns:a="http://schemas.openxmlformats.org/drawingml/2006/main" xmlns:r="http://schemas.openxmlformats.org/officeDocument/2006/relationships" xmlns:p="http://schemas.openxmlformats.org/presentationml/2006/main">
  <p:tag name="NAME" val="Moon"/>
</p:tagLst>
</file>

<file path=ppt/tags/tag442.xml><?xml version="1.0" encoding="utf-8"?>
<p:tagLst xmlns:a="http://schemas.openxmlformats.org/drawingml/2006/main" xmlns:r="http://schemas.openxmlformats.org/officeDocument/2006/relationships" xmlns:p="http://schemas.openxmlformats.org/presentationml/2006/main">
  <p:tag name="NAME" val="Moon"/>
</p:tagLst>
</file>

<file path=ppt/tags/tag443.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444.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445.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446.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447.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448.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449.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45.xml><?xml version="1.0" encoding="utf-8"?>
<p:tagLst xmlns:a="http://schemas.openxmlformats.org/drawingml/2006/main" xmlns:r="http://schemas.openxmlformats.org/officeDocument/2006/relationships" xmlns:p="http://schemas.openxmlformats.org/presentationml/2006/main">
  <p:tag name="NAME" val="MoonShape"/>
</p:tagLst>
</file>

<file path=ppt/tags/tag450.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451.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452.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4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47.xml><?xml version="1.0" encoding="utf-8"?>
<p:tagLst xmlns:a="http://schemas.openxmlformats.org/drawingml/2006/main" xmlns:r="http://schemas.openxmlformats.org/officeDocument/2006/relationships" xmlns:p="http://schemas.openxmlformats.org/presentationml/2006/main">
  <p:tag name="NAME" val="MoonShape"/>
</p:tagLst>
</file>

<file path=ppt/tags/tag48.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49.xml><?xml version="1.0" encoding="utf-8"?>
<p:tagLst xmlns:a="http://schemas.openxmlformats.org/drawingml/2006/main" xmlns:r="http://schemas.openxmlformats.org/officeDocument/2006/relationships" xmlns:p="http://schemas.openxmlformats.org/presentationml/2006/main">
  <p:tag name="NAME" val="MoonShape"/>
</p:tagLst>
</file>

<file path=ppt/tags/tag5.xml><?xml version="1.0" encoding="utf-8"?>
<p:tagLst xmlns:a="http://schemas.openxmlformats.org/drawingml/2006/main" xmlns:r="http://schemas.openxmlformats.org/officeDocument/2006/relationships" xmlns:p="http://schemas.openxmlformats.org/presentationml/2006/main">
  <p:tag name="NAME" val="Moon"/>
</p:tagLst>
</file>

<file path=ppt/tags/tag50.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NAME" val="Moon"/>
  <p:tag name="TYPE" val="McK Moon"/>
</p:tagLst>
</file>

<file path=ppt/tags/tag53.xml><?xml version="1.0" encoding="utf-8"?>
<p:tagLst xmlns:a="http://schemas.openxmlformats.org/drawingml/2006/main" xmlns:r="http://schemas.openxmlformats.org/officeDocument/2006/relationships" xmlns:p="http://schemas.openxmlformats.org/presentationml/2006/main">
  <p:tag name="NAME" val="Moon"/>
</p:tagLst>
</file>

<file path=ppt/tags/tag54.xml><?xml version="1.0" encoding="utf-8"?>
<p:tagLst xmlns:a="http://schemas.openxmlformats.org/drawingml/2006/main" xmlns:r="http://schemas.openxmlformats.org/officeDocument/2006/relationships" xmlns:p="http://schemas.openxmlformats.org/presentationml/2006/main">
  <p:tag name="NAME" val="Moon"/>
</p:tagLst>
</file>

<file path=ppt/tags/tag55.xml><?xml version="1.0" encoding="utf-8"?>
<p:tagLst xmlns:a="http://schemas.openxmlformats.org/drawingml/2006/main" xmlns:r="http://schemas.openxmlformats.org/officeDocument/2006/relationships" xmlns:p="http://schemas.openxmlformats.org/presentationml/2006/main">
  <p:tag name="NAME" val="Moon"/>
</p:tagLst>
</file>

<file path=ppt/tags/tag56.xml><?xml version="1.0" encoding="utf-8"?>
<p:tagLst xmlns:a="http://schemas.openxmlformats.org/drawingml/2006/main" xmlns:r="http://schemas.openxmlformats.org/officeDocument/2006/relationships" xmlns:p="http://schemas.openxmlformats.org/presentationml/2006/main">
  <p:tag name="NAME" val="Moon"/>
</p:tagLst>
</file>

<file path=ppt/tags/tag57.xml><?xml version="1.0" encoding="utf-8"?>
<p:tagLst xmlns:a="http://schemas.openxmlformats.org/drawingml/2006/main" xmlns:r="http://schemas.openxmlformats.org/officeDocument/2006/relationships" xmlns:p="http://schemas.openxmlformats.org/presentationml/2006/main">
  <p:tag name="NAME" val="Moon"/>
</p:tagLst>
</file>

<file path=ppt/tags/tag58.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59.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6.xml><?xml version="1.0" encoding="utf-8"?>
<p:tagLst xmlns:a="http://schemas.openxmlformats.org/drawingml/2006/main" xmlns:r="http://schemas.openxmlformats.org/officeDocument/2006/relationships" xmlns:p="http://schemas.openxmlformats.org/presentationml/2006/main">
  <p:tag name="NAME" val="Moon"/>
</p:tagLst>
</file>

<file path=ppt/tags/tag60.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6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62.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63.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64.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6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66.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67.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68.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69.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7.xml><?xml version="1.0" encoding="utf-8"?>
<p:tagLst xmlns:a="http://schemas.openxmlformats.org/drawingml/2006/main" xmlns:r="http://schemas.openxmlformats.org/officeDocument/2006/relationships" xmlns:p="http://schemas.openxmlformats.org/presentationml/2006/main">
  <p:tag name="NAME" val="Moon"/>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NAME" val="Moon"/>
  <p:tag name="TYPE" val="McK Moon"/>
</p:tagLst>
</file>

<file path=ppt/tags/tag73.xml><?xml version="1.0" encoding="utf-8"?>
<p:tagLst xmlns:a="http://schemas.openxmlformats.org/drawingml/2006/main" xmlns:r="http://schemas.openxmlformats.org/officeDocument/2006/relationships" xmlns:p="http://schemas.openxmlformats.org/presentationml/2006/main">
  <p:tag name="NAME" val="Moon"/>
</p:tagLst>
</file>

<file path=ppt/tags/tag74.xml><?xml version="1.0" encoding="utf-8"?>
<p:tagLst xmlns:a="http://schemas.openxmlformats.org/drawingml/2006/main" xmlns:r="http://schemas.openxmlformats.org/officeDocument/2006/relationships" xmlns:p="http://schemas.openxmlformats.org/presentationml/2006/main">
  <p:tag name="NAME" val="Moon"/>
</p:tagLst>
</file>

<file path=ppt/tags/tag75.xml><?xml version="1.0" encoding="utf-8"?>
<p:tagLst xmlns:a="http://schemas.openxmlformats.org/drawingml/2006/main" xmlns:r="http://schemas.openxmlformats.org/officeDocument/2006/relationships" xmlns:p="http://schemas.openxmlformats.org/presentationml/2006/main">
  <p:tag name="NAME" val="Moon"/>
</p:tagLst>
</file>

<file path=ppt/tags/tag76.xml><?xml version="1.0" encoding="utf-8"?>
<p:tagLst xmlns:a="http://schemas.openxmlformats.org/drawingml/2006/main" xmlns:r="http://schemas.openxmlformats.org/officeDocument/2006/relationships" xmlns:p="http://schemas.openxmlformats.org/presentationml/2006/main">
  <p:tag name="NAME" val="Moon"/>
</p:tagLst>
</file>

<file path=ppt/tags/tag77.xml><?xml version="1.0" encoding="utf-8"?>
<p:tagLst xmlns:a="http://schemas.openxmlformats.org/drawingml/2006/main" xmlns:r="http://schemas.openxmlformats.org/officeDocument/2006/relationships" xmlns:p="http://schemas.openxmlformats.org/presentationml/2006/main">
  <p:tag name="NAME" val="Moon"/>
</p:tagLst>
</file>

<file path=ppt/tags/tag78.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79.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8.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80.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8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82.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83.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84.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8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86.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87.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88.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89.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9.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2.xml><?xml version="1.0" encoding="utf-8"?>
<p:tagLst xmlns:a="http://schemas.openxmlformats.org/drawingml/2006/main" xmlns:r="http://schemas.openxmlformats.org/officeDocument/2006/relationships" xmlns:p="http://schemas.openxmlformats.org/presentationml/2006/main">
  <p:tag name="NAME" val="Moon"/>
  <p:tag name="TYPE" val="McK Moon"/>
</p:tagLst>
</file>

<file path=ppt/tags/tag93.xml><?xml version="1.0" encoding="utf-8"?>
<p:tagLst xmlns:a="http://schemas.openxmlformats.org/drawingml/2006/main" xmlns:r="http://schemas.openxmlformats.org/officeDocument/2006/relationships" xmlns:p="http://schemas.openxmlformats.org/presentationml/2006/main">
  <p:tag name="NAME" val="Moon"/>
</p:tagLst>
</file>

<file path=ppt/tags/tag94.xml><?xml version="1.0" encoding="utf-8"?>
<p:tagLst xmlns:a="http://schemas.openxmlformats.org/drawingml/2006/main" xmlns:r="http://schemas.openxmlformats.org/officeDocument/2006/relationships" xmlns:p="http://schemas.openxmlformats.org/presentationml/2006/main">
  <p:tag name="NAME" val="Moon"/>
</p:tagLst>
</file>

<file path=ppt/tags/tag95.xml><?xml version="1.0" encoding="utf-8"?>
<p:tagLst xmlns:a="http://schemas.openxmlformats.org/drawingml/2006/main" xmlns:r="http://schemas.openxmlformats.org/officeDocument/2006/relationships" xmlns:p="http://schemas.openxmlformats.org/presentationml/2006/main">
  <p:tag name="NAME" val="Moon"/>
</p:tagLst>
</file>

<file path=ppt/tags/tag96.xml><?xml version="1.0" encoding="utf-8"?>
<p:tagLst xmlns:a="http://schemas.openxmlformats.org/drawingml/2006/main" xmlns:r="http://schemas.openxmlformats.org/officeDocument/2006/relationships" xmlns:p="http://schemas.openxmlformats.org/presentationml/2006/main">
  <p:tag name="NAME" val="Moon"/>
</p:tagLst>
</file>

<file path=ppt/tags/tag97.xml><?xml version="1.0" encoding="utf-8"?>
<p:tagLst xmlns:a="http://schemas.openxmlformats.org/drawingml/2006/main" xmlns:r="http://schemas.openxmlformats.org/officeDocument/2006/relationships" xmlns:p="http://schemas.openxmlformats.org/presentationml/2006/main">
  <p:tag name="NAME" val="Moon"/>
</p:tagLst>
</file>

<file path=ppt/tags/tag98.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99.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heme/theme1.xml><?xml version="1.0" encoding="utf-8"?>
<a:theme xmlns:a="http://schemas.openxmlformats.org/drawingml/2006/main" name="Eskom_CF_ESK087">
  <a:themeElements>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2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_Eskom template">
  <a:themeElements>
    <a:clrScheme name="">
      <a:dk1>
        <a:srgbClr val="003896"/>
      </a:dk1>
      <a:lt1>
        <a:srgbClr val="FFFFFF"/>
      </a:lt1>
      <a:dk2>
        <a:srgbClr val="83725B"/>
      </a:dk2>
      <a:lt2>
        <a:srgbClr val="A29584"/>
      </a:lt2>
      <a:accent1>
        <a:srgbClr val="C1B8AD"/>
      </a:accent1>
      <a:accent2>
        <a:srgbClr val="7F9BCA"/>
      </a:accent2>
      <a:accent3>
        <a:srgbClr val="FFFFFF"/>
      </a:accent3>
      <a:accent4>
        <a:srgbClr val="002E7F"/>
      </a:accent4>
      <a:accent5>
        <a:srgbClr val="DDD8D3"/>
      </a:accent5>
      <a:accent6>
        <a:srgbClr val="728CB7"/>
      </a:accent6>
      <a:hlink>
        <a:srgbClr val="C97A00"/>
      </a:hlink>
      <a:folHlink>
        <a:srgbClr val="003896"/>
      </a:folHlink>
    </a:clrScheme>
    <a:fontScheme name="1_Eskom 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accent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2813" rtl="0" eaLnBrk="1" fontAlgn="base" latinLnBrk="0" hangingPunct="1">
          <a:lnSpc>
            <a:spcPct val="100000"/>
          </a:lnSpc>
          <a:spcBef>
            <a:spcPct val="0"/>
          </a:spcBef>
          <a:spcAft>
            <a:spcPct val="0"/>
          </a:spcAft>
          <a:buClrTx/>
          <a:buSzTx/>
          <a:buFontTx/>
          <a:buNone/>
          <a:tabLst/>
          <a:defRPr kumimoji="0" lang="en-ZA"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accent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2813" rtl="0" eaLnBrk="1" fontAlgn="base" latinLnBrk="0" hangingPunct="1">
          <a:lnSpc>
            <a:spcPct val="100000"/>
          </a:lnSpc>
          <a:spcBef>
            <a:spcPct val="0"/>
          </a:spcBef>
          <a:spcAft>
            <a:spcPct val="0"/>
          </a:spcAft>
          <a:buClrTx/>
          <a:buSzTx/>
          <a:buFontTx/>
          <a:buNone/>
          <a:tabLst/>
          <a:defRPr kumimoji="0" lang="en-ZA"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Eskom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skom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skom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skom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skom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skom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skom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skom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skom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skom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skom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skom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Eskom template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skom template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skom template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1_Eskom template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2_Eskom template">
  <a:themeElements>
    <a:clrScheme name="">
      <a:dk1>
        <a:srgbClr val="003896"/>
      </a:dk1>
      <a:lt1>
        <a:srgbClr val="FFFFFF"/>
      </a:lt1>
      <a:dk2>
        <a:srgbClr val="83725B"/>
      </a:dk2>
      <a:lt2>
        <a:srgbClr val="A29584"/>
      </a:lt2>
      <a:accent1>
        <a:srgbClr val="C1B8AD"/>
      </a:accent1>
      <a:accent2>
        <a:srgbClr val="7F9BCA"/>
      </a:accent2>
      <a:accent3>
        <a:srgbClr val="FFFFFF"/>
      </a:accent3>
      <a:accent4>
        <a:srgbClr val="002E7F"/>
      </a:accent4>
      <a:accent5>
        <a:srgbClr val="DDD8D3"/>
      </a:accent5>
      <a:accent6>
        <a:srgbClr val="728CB7"/>
      </a:accent6>
      <a:hlink>
        <a:srgbClr val="C97A00"/>
      </a:hlink>
      <a:folHlink>
        <a:srgbClr val="003896"/>
      </a:folHlink>
    </a:clrScheme>
    <a:fontScheme name="1_Eskom 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accent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2813" rtl="0" eaLnBrk="1" fontAlgn="base" latinLnBrk="0" hangingPunct="1">
          <a:lnSpc>
            <a:spcPct val="100000"/>
          </a:lnSpc>
          <a:spcBef>
            <a:spcPct val="0"/>
          </a:spcBef>
          <a:spcAft>
            <a:spcPct val="0"/>
          </a:spcAft>
          <a:buClrTx/>
          <a:buSzTx/>
          <a:buFontTx/>
          <a:buNone/>
          <a:tabLst/>
          <a:defRPr kumimoji="0" lang="en-ZA"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accent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2813" rtl="0" eaLnBrk="1" fontAlgn="base" latinLnBrk="0" hangingPunct="1">
          <a:lnSpc>
            <a:spcPct val="100000"/>
          </a:lnSpc>
          <a:spcBef>
            <a:spcPct val="0"/>
          </a:spcBef>
          <a:spcAft>
            <a:spcPct val="0"/>
          </a:spcAft>
          <a:buClrTx/>
          <a:buSzTx/>
          <a:buFontTx/>
          <a:buNone/>
          <a:tabLst/>
          <a:defRPr kumimoji="0" lang="en-ZA"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Eskom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skom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skom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skom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skom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skom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skom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skom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skom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skom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skom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skom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Eskom template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skom template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skom template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1_Eskom template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_Eskom_CF_ESK087">
  <a:themeElements>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3_Eskom_CF_ESK087">
  <a:themeElements>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4_Eskom_CF_ESK087">
  <a:themeElements>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5_Eskom_CF_ESK087">
  <a:themeElements>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2_Eskom_CF_ESK087">
  <a:themeElements>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6_Eskom_CF_ESK087">
  <a:themeElements>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Eskom template">
  <a:themeElements>
    <a:clrScheme name="">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fontScheme name="Eskom 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ZA"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ZA"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Eskom template 1">
        <a:dk1>
          <a:srgbClr val="000000"/>
        </a:dk1>
        <a:lt1>
          <a:srgbClr val="FFFFFF"/>
        </a:lt1>
        <a:dk2>
          <a:srgbClr val="000000"/>
        </a:dk2>
        <a:lt2>
          <a:srgbClr val="808080"/>
        </a:lt2>
        <a:accent1>
          <a:srgbClr val="BBE0E3"/>
        </a:accent1>
        <a:accent2>
          <a:srgbClr val="333399"/>
        </a:accent2>
        <a:accent3>
          <a:srgbClr val="009999"/>
        </a:accent3>
        <a:accent4>
          <a:srgbClr val="99CC00"/>
        </a:accent4>
        <a:accent5>
          <a:srgbClr val="FF6600"/>
        </a:accent5>
        <a:accent6>
          <a:srgbClr val="808080"/>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skom template 2">
        <a:dk1>
          <a:srgbClr val="000000"/>
        </a:dk1>
        <a:lt1>
          <a:srgbClr val="FFFFFF"/>
        </a:lt1>
        <a:dk2>
          <a:srgbClr val="000000"/>
        </a:dk2>
        <a:lt2>
          <a:srgbClr val="969696"/>
        </a:lt2>
        <a:accent1>
          <a:srgbClr val="FBDF53"/>
        </a:accent1>
        <a:accent2>
          <a:srgbClr val="FF9966"/>
        </a:accent2>
        <a:accent3>
          <a:srgbClr val="CC3300"/>
        </a:accent3>
        <a:accent4>
          <a:srgbClr val="996600"/>
        </a:accent4>
        <a:accent5>
          <a:srgbClr val="FF6600"/>
        </a:accent5>
        <a:accent6>
          <a:srgbClr val="808080"/>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skom template 3">
        <a:dk1>
          <a:srgbClr val="000000"/>
        </a:dk1>
        <a:lt1>
          <a:srgbClr val="FFFFFF"/>
        </a:lt1>
        <a:dk2>
          <a:srgbClr val="000000"/>
        </a:dk2>
        <a:lt2>
          <a:srgbClr val="808080"/>
        </a:lt2>
        <a:accent1>
          <a:srgbClr val="99CCFF"/>
        </a:accent1>
        <a:accent2>
          <a:srgbClr val="CCCCFF"/>
        </a:accent2>
        <a:accent3>
          <a:srgbClr val="3333CC"/>
        </a:accent3>
        <a:accent4>
          <a:srgbClr val="AF67FF"/>
        </a:accent4>
        <a:accent5>
          <a:srgbClr val="FF6600"/>
        </a:accent5>
        <a:accent6>
          <a:srgbClr val="808080"/>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skom template 4">
        <a:dk1>
          <a:srgbClr val="000000"/>
        </a:dk1>
        <a:lt1>
          <a:srgbClr val="DEF6F1"/>
        </a:lt1>
        <a:dk2>
          <a:srgbClr val="000000"/>
        </a:dk2>
        <a:lt2>
          <a:srgbClr val="969696"/>
        </a:lt2>
        <a:accent1>
          <a:srgbClr val="FFFFFF"/>
        </a:accent1>
        <a:accent2>
          <a:srgbClr val="8DC6FF"/>
        </a:accent2>
        <a:accent3>
          <a:srgbClr val="0066CC"/>
        </a:accent3>
        <a:accent4>
          <a:srgbClr val="00A800"/>
        </a:accent4>
        <a:accent5>
          <a:srgbClr val="FF6600"/>
        </a:accent5>
        <a:accent6>
          <a:srgbClr val="808080"/>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skom template 5">
        <a:dk1>
          <a:srgbClr val="000000"/>
        </a:dk1>
        <a:lt1>
          <a:srgbClr val="FFFFD9"/>
        </a:lt1>
        <a:dk2>
          <a:srgbClr val="000000"/>
        </a:dk2>
        <a:lt2>
          <a:srgbClr val="777777"/>
        </a:lt2>
        <a:accent1>
          <a:srgbClr val="FFFFF7"/>
        </a:accent1>
        <a:accent2>
          <a:srgbClr val="33CCCC"/>
        </a:accent2>
        <a:accent3>
          <a:srgbClr val="FF5050"/>
        </a:accent3>
        <a:accent4>
          <a:srgbClr val="FF9900"/>
        </a:accent4>
        <a:accent5>
          <a:srgbClr val="FF6600"/>
        </a:accent5>
        <a:accent6>
          <a:srgbClr val="808080"/>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skom template 6">
        <a:dk1>
          <a:srgbClr val="005A58"/>
        </a:dk1>
        <a:lt1>
          <a:srgbClr val="FFFFFF"/>
        </a:lt1>
        <a:dk2>
          <a:srgbClr val="008080"/>
        </a:dk2>
        <a:lt2>
          <a:srgbClr val="FFFF99"/>
        </a:lt2>
        <a:accent1>
          <a:srgbClr val="006462"/>
        </a:accent1>
        <a:accent2>
          <a:srgbClr val="6D6FC7"/>
        </a:accent2>
        <a:accent3>
          <a:srgbClr val="00FFFF"/>
        </a:accent3>
        <a:accent4>
          <a:srgbClr val="00FF00"/>
        </a:accent4>
        <a:accent5>
          <a:srgbClr val="FF6600"/>
        </a:accent5>
        <a:accent6>
          <a:srgbClr val="808080"/>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skom template 7">
        <a:dk1>
          <a:srgbClr val="5C1F00"/>
        </a:dk1>
        <a:lt1>
          <a:srgbClr val="FFFFFF"/>
        </a:lt1>
        <a:dk2>
          <a:srgbClr val="800000"/>
        </a:dk2>
        <a:lt2>
          <a:srgbClr val="DFD293"/>
        </a:lt2>
        <a:accent1>
          <a:srgbClr val="CC3300"/>
        </a:accent1>
        <a:accent2>
          <a:srgbClr val="BE7960"/>
        </a:accent2>
        <a:accent3>
          <a:srgbClr val="FFFF99"/>
        </a:accent3>
        <a:accent4>
          <a:srgbClr val="D3A219"/>
        </a:accent4>
        <a:accent5>
          <a:srgbClr val="FF6600"/>
        </a:accent5>
        <a:accent6>
          <a:srgbClr val="808080"/>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skom template 8">
        <a:dk1>
          <a:srgbClr val="003366"/>
        </a:dk1>
        <a:lt1>
          <a:srgbClr val="FFFFFF"/>
        </a:lt1>
        <a:dk2>
          <a:srgbClr val="000099"/>
        </a:dk2>
        <a:lt2>
          <a:srgbClr val="CCFFFF"/>
        </a:lt2>
        <a:accent1>
          <a:srgbClr val="3366CC"/>
        </a:accent1>
        <a:accent2>
          <a:srgbClr val="00B000"/>
        </a:accent2>
        <a:accent3>
          <a:srgbClr val="66CCFF"/>
        </a:accent3>
        <a:accent4>
          <a:srgbClr val="FFE701"/>
        </a:accent4>
        <a:accent5>
          <a:srgbClr val="FF6600"/>
        </a:accent5>
        <a:accent6>
          <a:srgbClr val="80808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skom template 9">
        <a:dk1>
          <a:srgbClr val="336699"/>
        </a:dk1>
        <a:lt1>
          <a:srgbClr val="FFFFFF"/>
        </a:lt1>
        <a:dk2>
          <a:srgbClr val="000000"/>
        </a:dk2>
        <a:lt2>
          <a:srgbClr val="E3EBF1"/>
        </a:lt2>
        <a:accent1>
          <a:srgbClr val="003399"/>
        </a:accent1>
        <a:accent2>
          <a:srgbClr val="468A4B"/>
        </a:accent2>
        <a:accent3>
          <a:srgbClr val="66CCFF"/>
        </a:accent3>
        <a:accent4>
          <a:srgbClr val="F0E500"/>
        </a:accent4>
        <a:accent5>
          <a:srgbClr val="FF6600"/>
        </a:accent5>
        <a:accent6>
          <a:srgbClr val="808080"/>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skom template 10">
        <a:dk1>
          <a:srgbClr val="777777"/>
        </a:dk1>
        <a:lt1>
          <a:srgbClr val="FFFFFF"/>
        </a:lt1>
        <a:dk2>
          <a:srgbClr val="686B5D"/>
        </a:dk2>
        <a:lt2>
          <a:srgbClr val="D1D1CB"/>
        </a:lt2>
        <a:accent1>
          <a:srgbClr val="909082"/>
        </a:accent1>
        <a:accent2>
          <a:srgbClr val="809EA8"/>
        </a:accent2>
        <a:accent3>
          <a:srgbClr val="FFCC66"/>
        </a:accent3>
        <a:accent4>
          <a:srgbClr val="E9DCB9"/>
        </a:accent4>
        <a:accent5>
          <a:srgbClr val="FF6600"/>
        </a:accent5>
        <a:accent6>
          <a:srgbClr val="808080"/>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skom template 11">
        <a:dk1>
          <a:srgbClr val="3E3E5C"/>
        </a:dk1>
        <a:lt1>
          <a:srgbClr val="FFFFFF"/>
        </a:lt1>
        <a:dk2>
          <a:srgbClr val="666699"/>
        </a:dk2>
        <a:lt2>
          <a:srgbClr val="FFFFFF"/>
        </a:lt2>
        <a:accent1>
          <a:srgbClr val="60597B"/>
        </a:accent1>
        <a:accent2>
          <a:srgbClr val="6666FF"/>
        </a:accent2>
        <a:accent3>
          <a:srgbClr val="99CCFF"/>
        </a:accent3>
        <a:accent4>
          <a:srgbClr val="FFFF99"/>
        </a:accent4>
        <a:accent5>
          <a:srgbClr val="FF6600"/>
        </a:accent5>
        <a:accent6>
          <a:srgbClr val="808080"/>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skom template 12">
        <a:dk1>
          <a:srgbClr val="2D2015"/>
        </a:dk1>
        <a:lt1>
          <a:srgbClr val="FFFFFF"/>
        </a:lt1>
        <a:dk2>
          <a:srgbClr val="523E26"/>
        </a:dk2>
        <a:lt2>
          <a:srgbClr val="DFC08D"/>
        </a:lt2>
        <a:accent1>
          <a:srgbClr val="8C7B70"/>
        </a:accent1>
        <a:accent2>
          <a:srgbClr val="8F5F2F"/>
        </a:accent2>
        <a:accent3>
          <a:srgbClr val="CCB400"/>
        </a:accent3>
        <a:accent4>
          <a:srgbClr val="8C9EA0"/>
        </a:accent4>
        <a:accent5>
          <a:srgbClr val="FF6600"/>
        </a:accent5>
        <a:accent6>
          <a:srgbClr val="808080"/>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skom template 13">
        <a:dk1>
          <a:srgbClr val="000000"/>
        </a:dk1>
        <a:lt1>
          <a:srgbClr val="FFFFFF"/>
        </a:lt1>
        <a:dk2>
          <a:srgbClr val="FFFFFF"/>
        </a:dk2>
        <a:lt2>
          <a:srgbClr val="808080"/>
        </a:lt2>
        <a:accent1>
          <a:srgbClr val="BBE0E3"/>
        </a:accent1>
        <a:accent2>
          <a:srgbClr val="333399"/>
        </a:accent2>
        <a:accent3>
          <a:srgbClr val="009999"/>
        </a:accent3>
        <a:accent4>
          <a:srgbClr val="99CC00"/>
        </a:accent4>
        <a:accent5>
          <a:srgbClr val="FF6600"/>
        </a:accent5>
        <a:accent6>
          <a:srgbClr val="808080"/>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skom template 14">
        <a:dk1>
          <a:srgbClr val="003896"/>
        </a:dk1>
        <a:lt1>
          <a:srgbClr val="FFFFFF"/>
        </a:lt1>
        <a:dk2>
          <a:srgbClr val="FFFFFF"/>
        </a:dk2>
        <a:lt2>
          <a:srgbClr val="808080"/>
        </a:lt2>
        <a:accent1>
          <a:srgbClr val="BBE0E3"/>
        </a:accent1>
        <a:accent2>
          <a:srgbClr val="333399"/>
        </a:accent2>
        <a:accent3>
          <a:srgbClr val="009999"/>
        </a:accent3>
        <a:accent4>
          <a:srgbClr val="99CC00"/>
        </a:accent4>
        <a:accent5>
          <a:srgbClr val="FF6600"/>
        </a:accent5>
        <a:accent6>
          <a:srgbClr val="808080"/>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skom template 15">
        <a:dk1>
          <a:srgbClr val="003896"/>
        </a:dk1>
        <a:lt1>
          <a:srgbClr val="FFFFFF"/>
        </a:lt1>
        <a:dk2>
          <a:srgbClr val="FFFFFF"/>
        </a:dk2>
        <a:lt2>
          <a:srgbClr val="808080"/>
        </a:lt2>
        <a:accent1>
          <a:srgbClr val="BBE0E3"/>
        </a:accent1>
        <a:accent2>
          <a:srgbClr val="333399"/>
        </a:accent2>
        <a:accent3>
          <a:srgbClr val="83725B"/>
        </a:accent3>
        <a:accent4>
          <a:srgbClr val="99CC00"/>
        </a:accent4>
        <a:accent5>
          <a:srgbClr val="FF6600"/>
        </a:accent5>
        <a:accent6>
          <a:srgbClr val="808080"/>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Eskom template 16">
        <a:dk1>
          <a:srgbClr val="003896"/>
        </a:dk1>
        <a:lt1>
          <a:srgbClr val="FFFFFF"/>
        </a:lt1>
        <a:dk2>
          <a:srgbClr val="FFFFFF"/>
        </a:dk2>
        <a:lt2>
          <a:srgbClr val="808080"/>
        </a:lt2>
        <a:accent1>
          <a:srgbClr val="BBE0E3"/>
        </a:accent1>
        <a:accent2>
          <a:srgbClr val="333399"/>
        </a:accent2>
        <a:accent3>
          <a:srgbClr val="83725B"/>
        </a:accent3>
        <a:accent4>
          <a:srgbClr val="858705"/>
        </a:accent4>
        <a:accent5>
          <a:srgbClr val="FF6600"/>
        </a:accent5>
        <a:accent6>
          <a:srgbClr val="808080"/>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7_Eskom_CF_ESK087">
  <a:themeElements>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8_Eskom_CF_ESK087">
  <a:themeElements>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9_Eskom_CF_ESK087">
  <a:themeElements>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10_Eskom_CF_ESK087">
  <a:themeElements>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11_Eskom_CF_ESK087">
  <a:themeElements>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3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4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12_Eskom_CF_ESK087">
  <a:themeElements>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13_Eskom_CF_ESK087">
  <a:themeElements>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6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ESK149 Template">
  <a:themeElements>
    <a:clrScheme name="Current">
      <a:dk1>
        <a:srgbClr val="003896"/>
      </a:dk1>
      <a:lt1>
        <a:srgbClr val="FFFFFF"/>
      </a:lt1>
      <a:dk2>
        <a:srgbClr val="83725B"/>
      </a:dk2>
      <a:lt2>
        <a:srgbClr val="F0F0F0"/>
      </a:lt2>
      <a:accent1>
        <a:srgbClr val="BFCDE4"/>
      </a:accent1>
      <a:accent2>
        <a:srgbClr val="7F9BCA"/>
      </a:accent2>
      <a:accent3>
        <a:srgbClr val="003896"/>
      </a:accent3>
      <a:accent4>
        <a:srgbClr val="83725B"/>
      </a:accent4>
      <a:accent5>
        <a:srgbClr val="C97A00"/>
      </a:accent5>
      <a:accent6>
        <a:srgbClr val="808080"/>
      </a:accent6>
      <a:hlink>
        <a:srgbClr val="003896"/>
      </a:hlink>
      <a:folHlink>
        <a:srgbClr val="83725B"/>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0F0F0"/>
        </a:lt2>
        <a:accent1>
          <a:srgbClr val="BFCDE4"/>
        </a:accent1>
        <a:accent2>
          <a:srgbClr val="7F9BCA"/>
        </a:accent2>
        <a:accent3>
          <a:srgbClr val="003896"/>
        </a:accent3>
        <a:accent4>
          <a:srgbClr val="83725B"/>
        </a:accent4>
        <a:accent5>
          <a:srgbClr val="C97A00"/>
        </a:accent5>
        <a:accent6>
          <a:srgbClr val="808080"/>
        </a:accent6>
        <a:hlink>
          <a:srgbClr val="003896"/>
        </a:hlink>
        <a:folHlink>
          <a:srgbClr val="83725B"/>
        </a:folHlink>
      </a:clrScheme>
      <a:clrMap bg1="lt1" tx1="dk1" bg2="lt2" tx2="dk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Office Theme">
  <a:themeElements>
    <a:clrScheme name="">
      <a:dk1>
        <a:srgbClr val="000000"/>
      </a:dk1>
      <a:lt1>
        <a:srgbClr val="FFFFFF"/>
      </a:lt1>
      <a:dk2>
        <a:srgbClr val="000000"/>
      </a:dk2>
      <a:lt2>
        <a:srgbClr val="000000"/>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1.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ESK149 Template">
  <a:themeElements>
    <a:clrScheme name="Current">
      <a:dk1>
        <a:srgbClr val="003896"/>
      </a:dk1>
      <a:lt1>
        <a:srgbClr val="FFFFFF"/>
      </a:lt1>
      <a:dk2>
        <a:srgbClr val="83725B"/>
      </a:dk2>
      <a:lt2>
        <a:srgbClr val="F0F0F0"/>
      </a:lt2>
      <a:accent1>
        <a:srgbClr val="BFCDE4"/>
      </a:accent1>
      <a:accent2>
        <a:srgbClr val="7F9BCA"/>
      </a:accent2>
      <a:accent3>
        <a:srgbClr val="003896"/>
      </a:accent3>
      <a:accent4>
        <a:srgbClr val="83725B"/>
      </a:accent4>
      <a:accent5>
        <a:srgbClr val="C97A00"/>
      </a:accent5>
      <a:accent6>
        <a:srgbClr val="808080"/>
      </a:accent6>
      <a:hlink>
        <a:srgbClr val="003896"/>
      </a:hlink>
      <a:folHlink>
        <a:srgbClr val="83725B"/>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0F0F0"/>
        </a:lt2>
        <a:accent1>
          <a:srgbClr val="BFCDE4"/>
        </a:accent1>
        <a:accent2>
          <a:srgbClr val="7F9BCA"/>
        </a:accent2>
        <a:accent3>
          <a:srgbClr val="003896"/>
        </a:accent3>
        <a:accent4>
          <a:srgbClr val="83725B"/>
        </a:accent4>
        <a:accent5>
          <a:srgbClr val="C97A00"/>
        </a:accent5>
        <a:accent6>
          <a:srgbClr val="808080"/>
        </a:accent6>
        <a:hlink>
          <a:srgbClr val="003896"/>
        </a:hlink>
        <a:folHlink>
          <a:srgbClr val="83725B"/>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ESK149 Template">
  <a:themeElements>
    <a:clrScheme name="Current">
      <a:dk1>
        <a:srgbClr val="003896"/>
      </a:dk1>
      <a:lt1>
        <a:srgbClr val="FFFFFF"/>
      </a:lt1>
      <a:dk2>
        <a:srgbClr val="83725B"/>
      </a:dk2>
      <a:lt2>
        <a:srgbClr val="F0F0F0"/>
      </a:lt2>
      <a:accent1>
        <a:srgbClr val="BFCDE4"/>
      </a:accent1>
      <a:accent2>
        <a:srgbClr val="7F9BCA"/>
      </a:accent2>
      <a:accent3>
        <a:srgbClr val="003896"/>
      </a:accent3>
      <a:accent4>
        <a:srgbClr val="83725B"/>
      </a:accent4>
      <a:accent5>
        <a:srgbClr val="C97A00"/>
      </a:accent5>
      <a:accent6>
        <a:srgbClr val="808080"/>
      </a:accent6>
      <a:hlink>
        <a:srgbClr val="003896"/>
      </a:hlink>
      <a:folHlink>
        <a:srgbClr val="83725B"/>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0F0F0"/>
        </a:lt2>
        <a:accent1>
          <a:srgbClr val="BFCDE4"/>
        </a:accent1>
        <a:accent2>
          <a:srgbClr val="7F9BCA"/>
        </a:accent2>
        <a:accent3>
          <a:srgbClr val="003896"/>
        </a:accent3>
        <a:accent4>
          <a:srgbClr val="83725B"/>
        </a:accent4>
        <a:accent5>
          <a:srgbClr val="C97A00"/>
        </a:accent5>
        <a:accent6>
          <a:srgbClr val="808080"/>
        </a:accent6>
        <a:hlink>
          <a:srgbClr val="003896"/>
        </a:hlink>
        <a:folHlink>
          <a:srgbClr val="83725B"/>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ESK149 Template">
  <a:themeElements>
    <a:clrScheme name="Current">
      <a:dk1>
        <a:srgbClr val="003896"/>
      </a:dk1>
      <a:lt1>
        <a:srgbClr val="FFFFFF"/>
      </a:lt1>
      <a:dk2>
        <a:srgbClr val="83725B"/>
      </a:dk2>
      <a:lt2>
        <a:srgbClr val="F0F0F0"/>
      </a:lt2>
      <a:accent1>
        <a:srgbClr val="BFCDE4"/>
      </a:accent1>
      <a:accent2>
        <a:srgbClr val="7F9BCA"/>
      </a:accent2>
      <a:accent3>
        <a:srgbClr val="003896"/>
      </a:accent3>
      <a:accent4>
        <a:srgbClr val="83725B"/>
      </a:accent4>
      <a:accent5>
        <a:srgbClr val="C97A00"/>
      </a:accent5>
      <a:accent6>
        <a:srgbClr val="808080"/>
      </a:accent6>
      <a:hlink>
        <a:srgbClr val="003896"/>
      </a:hlink>
      <a:folHlink>
        <a:srgbClr val="83725B"/>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0F0F0"/>
        </a:lt2>
        <a:accent1>
          <a:srgbClr val="BFCDE4"/>
        </a:accent1>
        <a:accent2>
          <a:srgbClr val="7F9BCA"/>
        </a:accent2>
        <a:accent3>
          <a:srgbClr val="003896"/>
        </a:accent3>
        <a:accent4>
          <a:srgbClr val="83725B"/>
        </a:accent4>
        <a:accent5>
          <a:srgbClr val="C97A00"/>
        </a:accent5>
        <a:accent6>
          <a:srgbClr val="808080"/>
        </a:accent6>
        <a:hlink>
          <a:srgbClr val="003896"/>
        </a:hlink>
        <a:folHlink>
          <a:srgbClr val="83725B"/>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2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8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Eskom_CF_ESK087</Template>
  <TotalTime>60791</TotalTime>
  <Words>2357</Words>
  <Application>Microsoft Office PowerPoint</Application>
  <PresentationFormat>On-screen Show (4:3)</PresentationFormat>
  <Paragraphs>433</Paragraphs>
  <Slides>34</Slides>
  <Notes>0</Notes>
  <HiddenSlides>0</HiddenSlides>
  <MMClips>0</MMClips>
  <ScaleCrop>false</ScaleCrop>
  <HeadingPairs>
    <vt:vector size="8" baseType="variant">
      <vt:variant>
        <vt:lpstr>Fonts Used</vt:lpstr>
      </vt:variant>
      <vt:variant>
        <vt:i4>4</vt:i4>
      </vt:variant>
      <vt:variant>
        <vt:lpstr>Theme</vt:lpstr>
      </vt:variant>
      <vt:variant>
        <vt:i4>29</vt:i4>
      </vt:variant>
      <vt:variant>
        <vt:lpstr>Embedded OLE Servers</vt:lpstr>
      </vt:variant>
      <vt:variant>
        <vt:i4>1</vt:i4>
      </vt:variant>
      <vt:variant>
        <vt:lpstr>Slide Titles</vt:lpstr>
      </vt:variant>
      <vt:variant>
        <vt:i4>34</vt:i4>
      </vt:variant>
    </vt:vector>
  </HeadingPairs>
  <TitlesOfParts>
    <vt:vector size="68" baseType="lpstr">
      <vt:lpstr>Arial</vt:lpstr>
      <vt:lpstr>Calibri</vt:lpstr>
      <vt:lpstr>Symbol</vt:lpstr>
      <vt:lpstr>Wingdings</vt:lpstr>
      <vt:lpstr>Eskom_CF_ESK087</vt:lpstr>
      <vt:lpstr>Eskom template</vt:lpstr>
      <vt:lpstr>ESK149 Template</vt:lpstr>
      <vt:lpstr>1_ESK149 Template</vt:lpstr>
      <vt:lpstr>2_ESK149 Template</vt:lpstr>
      <vt:lpstr>3_ESK149 Template</vt:lpstr>
      <vt:lpstr>22_Default Design</vt:lpstr>
      <vt:lpstr>8_Default Design</vt:lpstr>
      <vt:lpstr>Default Design</vt:lpstr>
      <vt:lpstr>1_Default Design</vt:lpstr>
      <vt:lpstr>2_Default Design</vt:lpstr>
      <vt:lpstr>1_Eskom template</vt:lpstr>
      <vt:lpstr>2_Eskom template</vt:lpstr>
      <vt:lpstr>1_Eskom_CF_ESK087</vt:lpstr>
      <vt:lpstr>3_Eskom_CF_ESK087</vt:lpstr>
      <vt:lpstr>4_Eskom_CF_ESK087</vt:lpstr>
      <vt:lpstr>5_Eskom_CF_ESK087</vt:lpstr>
      <vt:lpstr>2_Eskom_CF_ESK087</vt:lpstr>
      <vt:lpstr>6_Eskom_CF_ESK087</vt:lpstr>
      <vt:lpstr>7_Eskom_CF_ESK087</vt:lpstr>
      <vt:lpstr>8_Eskom_CF_ESK087</vt:lpstr>
      <vt:lpstr>9_Eskom_CF_ESK087</vt:lpstr>
      <vt:lpstr>10_Eskom_CF_ESK087</vt:lpstr>
      <vt:lpstr>11_Eskom_CF_ESK087</vt:lpstr>
      <vt:lpstr>3_Default Design</vt:lpstr>
      <vt:lpstr>4_Default Design</vt:lpstr>
      <vt:lpstr>12_Eskom_CF_ESK087</vt:lpstr>
      <vt:lpstr>13_Eskom_CF_ESK087</vt:lpstr>
      <vt:lpstr>6_Default Design</vt:lpstr>
      <vt:lpstr>think-cell Slide</vt:lpstr>
      <vt:lpstr> CLARIFICATION MEETING   ENQUIRY NUMBER: MPKUS10264PS  Provision of External Independent Environmental Auditors for Kusile 60 Year Ash Dam Facility (ADF)   03 June 2022 </vt:lpstr>
      <vt:lpstr>   Agenda</vt:lpstr>
      <vt:lpstr>PowerPoint Presentation</vt:lpstr>
      <vt:lpstr>PowerPoint Presentation</vt:lpstr>
      <vt:lpstr>Tender Closing date</vt:lpstr>
      <vt:lpstr>Eskom’s Undertakings</vt:lpstr>
      <vt:lpstr>Commercial Evaluation</vt:lpstr>
      <vt:lpstr>Basic Compliance</vt:lpstr>
      <vt:lpstr>Basic Compliance (continued)</vt:lpstr>
      <vt:lpstr>PowerPoint Presentation</vt:lpstr>
      <vt:lpstr>Contract Management</vt:lpstr>
      <vt:lpstr>PowerPoint Presentation</vt:lpstr>
      <vt:lpstr>Project Background </vt:lpstr>
      <vt:lpstr>Project Background Cont…</vt:lpstr>
      <vt:lpstr>   Scope of Services 1/ 3</vt:lpstr>
      <vt:lpstr> Scope of Services 2/3</vt:lpstr>
      <vt:lpstr>Scope of Services 3/3</vt:lpstr>
      <vt:lpstr>Summary of audits and audit dates</vt:lpstr>
      <vt:lpstr>Additional information</vt:lpstr>
      <vt:lpstr>Qualitative Technical Evaluation Criteria</vt:lpstr>
      <vt:lpstr>PowerPoint Presentation</vt:lpstr>
      <vt:lpstr>PRICE SCHEDULE - Requirements</vt:lpstr>
      <vt:lpstr>PRICE SCHEDULE – Requirements Cont</vt:lpstr>
      <vt:lpstr>PRICING DATA</vt:lpstr>
      <vt:lpstr>PRICING DATA (continued)</vt:lpstr>
      <vt:lpstr>PRICING DATA (continued)</vt:lpstr>
      <vt:lpstr>PowerPoint Presentation</vt:lpstr>
      <vt:lpstr>      SHE Requirements</vt:lpstr>
      <vt:lpstr>PowerPoint Presentation</vt:lpstr>
      <vt:lpstr>   Quality  Requirements</vt:lpstr>
      <vt:lpstr>PowerPoint Presentation</vt:lpstr>
      <vt:lpstr> Finance  Requirements</vt:lpstr>
      <vt:lpstr> Finance  Requirements (Continued)</vt:lpstr>
      <vt:lpstr>   General &amp; Closing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document</dc:title>
  <dc:creator>G Venter</dc:creator>
  <cp:lastModifiedBy>Mluleki Sishi</cp:lastModifiedBy>
  <cp:revision>2589</cp:revision>
  <cp:lastPrinted>2018-04-25T07:07:21Z</cp:lastPrinted>
  <dcterms:created xsi:type="dcterms:W3CDTF">2013-03-22T00:47:57Z</dcterms:created>
  <dcterms:modified xsi:type="dcterms:W3CDTF">2022-06-03T09:56:35Z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le">
    <vt:lpwstr>Title</vt:lpwstr>
  </property>
  <property fmtid="{D5CDD505-2E9C-101B-9397-08002B2CF9AE}" pid="3" name="Final">
    <vt:bool>false</vt:bool>
  </property>
  <property fmtid="{D5CDD505-2E9C-101B-9397-08002B2CF9AE}" pid="4" name="Event">
    <vt:lpwstr/>
  </property>
  <property fmtid="{D5CDD505-2E9C-101B-9397-08002B2CF9AE}" pid="5" name="Delivery Date">
    <vt:lpwstr>Date</vt:lpwstr>
  </property>
  <property fmtid="{D5CDD505-2E9C-101B-9397-08002B2CF9AE}" pid="6" name="Office2010EditCount">
    <vt:lpwstr>1</vt:lpwstr>
  </property>
  <property fmtid="{D5CDD505-2E9C-101B-9397-08002B2CF9AE}" pid="7" name="Office2003EditCount">
    <vt:lpwstr>0</vt:lpwstr>
  </property>
  <property fmtid="{D5CDD505-2E9C-101B-9397-08002B2CF9AE}" pid="8" name="LastEditedOfficeVersion">
    <vt:lpwstr>Office2010</vt:lpwstr>
  </property>
  <property fmtid="{D5CDD505-2E9C-101B-9397-08002B2CF9AE}" pid="9" name="VGCompatibilityCheck Run By">
    <vt:lpwstr>Krithika R</vt:lpwstr>
  </property>
  <property fmtid="{D5CDD505-2E9C-101B-9397-08002B2CF9AE}" pid="10" name="VGCompatibilityCheck Run On ">
    <vt:lpwstr>2/6/2013 5:39:07 AM</vt:lpwstr>
  </property>
  <property fmtid="{D5CDD505-2E9C-101B-9397-08002B2CF9AE}" pid="11" name="DocID">
    <vt:lpwstr/>
  </property>
  <property fmtid="{D5CDD505-2E9C-101B-9397-08002B2CF9AE}" pid="12" name="Office2010WasSaved">
    <vt:lpwstr>1</vt:lpwstr>
  </property>
</Properties>
</file>