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0" r:id="rId5"/>
    <p:sldMasterId id="2147486554" r:id="rId6"/>
    <p:sldMasterId id="2147486559" r:id="rId7"/>
  </p:sldMasterIdLst>
  <p:notesMasterIdLst>
    <p:notesMasterId r:id="rId21"/>
  </p:notesMasterIdLst>
  <p:handoutMasterIdLst>
    <p:handoutMasterId r:id="rId22"/>
  </p:handoutMasterIdLst>
  <p:sldIdLst>
    <p:sldId id="715" r:id="rId8"/>
    <p:sldId id="696" r:id="rId9"/>
    <p:sldId id="713" r:id="rId10"/>
    <p:sldId id="717" r:id="rId11"/>
    <p:sldId id="716" r:id="rId12"/>
    <p:sldId id="720" r:id="rId13"/>
    <p:sldId id="721" r:id="rId14"/>
    <p:sldId id="718" r:id="rId15"/>
    <p:sldId id="719" r:id="rId16"/>
    <p:sldId id="724" r:id="rId17"/>
    <p:sldId id="722" r:id="rId18"/>
    <p:sldId id="723" r:id="rId19"/>
    <p:sldId id="712" r:id="rId20"/>
  </p:sldIdLst>
  <p:sldSz cx="9144000" cy="6858000" type="screen4x3"/>
  <p:notesSz cx="6797675" cy="9856788"/>
  <p:custDataLst>
    <p:tags r:id="rId23"/>
  </p:custDataLst>
  <p:defaultTextStyle>
    <a:defPPr>
      <a:defRPr lang="en-US"/>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319">
          <p15:clr>
            <a:srgbClr val="A4A3A4"/>
          </p15:clr>
        </p15:guide>
        <p15:guide id="2" orient="horz">
          <p15:clr>
            <a:srgbClr val="A4A3A4"/>
          </p15:clr>
        </p15:guide>
        <p15:guide id="3" orient="horz" pos="4027">
          <p15:clr>
            <a:srgbClr val="A4A3A4"/>
          </p15:clr>
        </p15:guide>
        <p15:guide id="4" orient="horz" pos="747">
          <p15:clr>
            <a:srgbClr val="A4A3A4"/>
          </p15:clr>
        </p15:guide>
        <p15:guide id="5" pos="132">
          <p15:clr>
            <a:srgbClr val="A4A3A4"/>
          </p15:clr>
        </p15:guide>
        <p15:guide id="6" pos="5650">
          <p15:clr>
            <a:srgbClr val="A4A3A4"/>
          </p15:clr>
        </p15:guide>
        <p15:guide id="7" pos="4533">
          <p15:clr>
            <a:srgbClr val="A4A3A4"/>
          </p15:clr>
        </p15:guide>
      </p15:sldGuideLst>
    </p:ext>
    <p:ext uri="{2D200454-40CA-4A62-9FC3-DE9A4176ACB9}">
      <p15:notesGuideLst xmlns:p15="http://schemas.microsoft.com/office/powerpoint/2012/main">
        <p15:guide id="1" orient="horz" pos="3106">
          <p15:clr>
            <a:srgbClr val="A4A3A4"/>
          </p15:clr>
        </p15:guide>
        <p15:guide id="2" pos="213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5EB39"/>
    <a:srgbClr val="000000"/>
    <a:srgbClr val="96330F"/>
    <a:srgbClr val="D69B40"/>
    <a:srgbClr val="A3A543"/>
    <a:srgbClr val="B0664B"/>
    <a:srgbClr val="9B6D56"/>
    <a:srgbClr val="5987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3182" autoAdjust="0"/>
  </p:normalViewPr>
  <p:slideViewPr>
    <p:cSldViewPr snapToGrid="0">
      <p:cViewPr varScale="1">
        <p:scale>
          <a:sx n="67" d="100"/>
          <a:sy n="67" d="100"/>
        </p:scale>
        <p:origin x="1674" y="66"/>
      </p:cViewPr>
      <p:guideLst>
        <p:guide orient="horz" pos="4319"/>
        <p:guide orient="horz"/>
        <p:guide orient="horz" pos="4027"/>
        <p:guide orient="horz" pos="747"/>
        <p:guide pos="132"/>
        <p:guide pos="5650"/>
        <p:guide pos="453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p:cViewPr varScale="1">
        <p:scale>
          <a:sx n="73" d="100"/>
          <a:sy n="73" d="100"/>
        </p:scale>
        <p:origin x="-1944" y="-102"/>
      </p:cViewPr>
      <p:guideLst>
        <p:guide orient="horz" pos="3106"/>
        <p:guide pos="213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gs" Target="tags/tag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250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4"/>
          <p:cNvSpPr>
            <a:spLocks noGrp="1" noRot="1" noChangeAspect="1" noChangeArrowheads="1" noTextEdit="1"/>
          </p:cNvSpPr>
          <p:nvPr>
            <p:ph type="sldImg" idx="2"/>
          </p:nvPr>
        </p:nvSpPr>
        <p:spPr bwMode="gray">
          <a:xfrm>
            <a:off x="227013" y="260350"/>
            <a:ext cx="6345237" cy="47577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8389" name="Rectangle 5"/>
          <p:cNvSpPr>
            <a:spLocks noGrp="1" noChangeArrowheads="1"/>
          </p:cNvSpPr>
          <p:nvPr>
            <p:ph type="body" sz="quarter" idx="3"/>
          </p:nvPr>
        </p:nvSpPr>
        <p:spPr bwMode="gray">
          <a:xfrm>
            <a:off x="217488" y="5243513"/>
            <a:ext cx="6364287" cy="1076325"/>
          </a:xfrm>
          <a:prstGeom prst="rect">
            <a:avLst/>
          </a:prstGeom>
          <a:noFill/>
          <a:ln>
            <a:noFill/>
          </a:ln>
          <a:effectLst/>
        </p:spPr>
        <p:txBody>
          <a:bodyPr vert="horz" wrap="square" lIns="0" tIns="0" rIns="0" bIns="0" numCol="1" anchor="t" anchorCtr="0" compatLnSpc="1">
            <a:prstTxWarp prst="textNoShape">
              <a:avLst/>
            </a:prstTxWarp>
            <a:sp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3796" name="Rectangle 8"/>
          <p:cNvSpPr>
            <a:spLocks noChangeArrowheads="1"/>
          </p:cNvSpPr>
          <p:nvPr/>
        </p:nvSpPr>
        <p:spPr bwMode="gray">
          <a:xfrm>
            <a:off x="4954588" y="9628188"/>
            <a:ext cx="162718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spAutoFit/>
          </a:bodyPr>
          <a:lstStyle>
            <a:lvl1pPr>
              <a:defRPr sz="800">
                <a:solidFill>
                  <a:schemeClr val="tx1"/>
                </a:solidFill>
                <a:latin typeface="Arial" panose="020B0604020202020204" pitchFamily="34" charset="0"/>
                <a:cs typeface="Arial" panose="020B0604020202020204" pitchFamily="34" charset="0"/>
              </a:defRPr>
            </a:lvl1pPr>
            <a:lvl2pPr marL="742950" indent="-285750">
              <a:defRPr sz="800">
                <a:solidFill>
                  <a:schemeClr val="tx1"/>
                </a:solidFill>
                <a:latin typeface="Arial" panose="020B0604020202020204" pitchFamily="34" charset="0"/>
                <a:cs typeface="Arial" panose="020B0604020202020204" pitchFamily="34" charset="0"/>
              </a:defRPr>
            </a:lvl2pPr>
            <a:lvl3pPr marL="1143000" indent="-228600">
              <a:defRPr sz="800">
                <a:solidFill>
                  <a:schemeClr val="tx1"/>
                </a:solidFill>
                <a:latin typeface="Arial" panose="020B0604020202020204" pitchFamily="34" charset="0"/>
                <a:cs typeface="Arial" panose="020B0604020202020204" pitchFamily="34" charset="0"/>
              </a:defRPr>
            </a:lvl3pPr>
            <a:lvl4pPr marL="1600200" indent="-228600">
              <a:defRPr sz="800">
                <a:solidFill>
                  <a:schemeClr val="tx1"/>
                </a:solidFill>
                <a:latin typeface="Arial" panose="020B0604020202020204" pitchFamily="34" charset="0"/>
                <a:cs typeface="Arial" panose="020B0604020202020204" pitchFamily="34" charset="0"/>
              </a:defRPr>
            </a:lvl4pPr>
            <a:lvl5pPr marL="2057400" indent="-228600">
              <a:defRPr sz="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9pPr>
          </a:lstStyle>
          <a:p>
            <a:pPr algn="r" eaLnBrk="1" hangingPunct="1"/>
            <a:fld id="{48C853FC-FCDD-4B99-A701-C8EF4675B3B6}" type="slidenum">
              <a:rPr lang="en-GB" altLang="en-US" sz="1000">
                <a:solidFill>
                  <a:srgbClr val="83725B"/>
                </a:solidFill>
              </a:rPr>
              <a:pPr algn="r" eaLnBrk="1" hangingPunct="1"/>
              <a:t>‹#›</a:t>
            </a:fld>
            <a:endParaRPr lang="en-GB" altLang="en-US" sz="1000">
              <a:solidFill>
                <a:srgbClr val="83725B"/>
              </a:solidFill>
            </a:endParaRPr>
          </a:p>
        </p:txBody>
      </p:sp>
      <p:sp>
        <p:nvSpPr>
          <p:cNvPr id="33797" name="doc id"/>
          <p:cNvSpPr>
            <a:spLocks noChangeArrowheads="1"/>
          </p:cNvSpPr>
          <p:nvPr/>
        </p:nvSpPr>
        <p:spPr bwMode="gray">
          <a:xfrm>
            <a:off x="5600700" y="95250"/>
            <a:ext cx="9810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defRPr/>
            </a:pPr>
            <a:r>
              <a:rPr lang="en-GB" altLang="en-US" sz="700">
                <a:solidFill>
                  <a:srgbClr val="000000"/>
                </a:solidFill>
              </a:rPr>
              <a:t>JOH-ESK042-20101014-JA-X1</a:t>
            </a:r>
          </a:p>
        </p:txBody>
      </p:sp>
    </p:spTree>
    <p:extLst>
      <p:ext uri="{BB962C8B-B14F-4D97-AF65-F5344CB8AC3E}">
        <p14:creationId xmlns:p14="http://schemas.microsoft.com/office/powerpoint/2010/main" val="2624262655"/>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buClr>
        <a:srgbClr val="8C7F6D"/>
      </a:buClr>
      <a:defRPr sz="1400" kern="1200">
        <a:solidFill>
          <a:srgbClr val="003896"/>
        </a:solidFill>
        <a:latin typeface="Arial" charset="0"/>
        <a:ea typeface="+mn-ea"/>
        <a:cs typeface="Arial" charset="0"/>
      </a:defRPr>
    </a:lvl1pPr>
    <a:lvl2pPr marL="147638" indent="-146050" algn="l" rtl="0" eaLnBrk="0" fontAlgn="base" hangingPunct="0">
      <a:spcBef>
        <a:spcPct val="0"/>
      </a:spcBef>
      <a:spcAft>
        <a:spcPct val="0"/>
      </a:spcAft>
      <a:buClr>
        <a:srgbClr val="8C7F6D"/>
      </a:buClr>
      <a:buSzPct val="125000"/>
      <a:buChar char="•"/>
      <a:defRPr sz="1400" kern="1200">
        <a:solidFill>
          <a:srgbClr val="003896"/>
        </a:solidFill>
        <a:latin typeface="Arial" charset="0"/>
        <a:ea typeface="+mn-ea"/>
        <a:cs typeface="Arial" charset="0"/>
      </a:defRPr>
    </a:lvl2pPr>
    <a:lvl3pPr marL="357188" indent="-207963" algn="l" rtl="0" eaLnBrk="0" fontAlgn="base" hangingPunct="0">
      <a:spcBef>
        <a:spcPct val="0"/>
      </a:spcBef>
      <a:spcAft>
        <a:spcPct val="0"/>
      </a:spcAft>
      <a:buClr>
        <a:srgbClr val="8C7F6D"/>
      </a:buClr>
      <a:buSzPct val="125000"/>
      <a:buFont typeface="Arial" panose="020B0604020202020204" pitchFamily="34" charset="0"/>
      <a:buChar char="–"/>
      <a:defRPr sz="1400" kern="1200">
        <a:solidFill>
          <a:srgbClr val="003896"/>
        </a:solidFill>
        <a:latin typeface="Arial" charset="0"/>
        <a:ea typeface="+mn-ea"/>
        <a:cs typeface="Arial" charset="0"/>
      </a:defRPr>
    </a:lvl3pPr>
    <a:lvl4pPr marL="481013" indent="-122238" algn="l" rtl="0" eaLnBrk="0" fontAlgn="base" hangingPunct="0">
      <a:spcBef>
        <a:spcPct val="0"/>
      </a:spcBef>
      <a:spcAft>
        <a:spcPct val="0"/>
      </a:spcAft>
      <a:buClr>
        <a:srgbClr val="8C7F6D"/>
      </a:buClr>
      <a:buChar char="•"/>
      <a:defRPr sz="1400" kern="1200">
        <a:solidFill>
          <a:srgbClr val="003896"/>
        </a:solidFill>
        <a:latin typeface="Arial" charset="0"/>
        <a:ea typeface="+mn-ea"/>
        <a:cs typeface="Arial" charset="0"/>
      </a:defRPr>
    </a:lvl4pPr>
    <a:lvl5pPr marL="657225" indent="-174625" algn="l" rtl="0" eaLnBrk="0" fontAlgn="base" hangingPunct="0">
      <a:spcBef>
        <a:spcPct val="0"/>
      </a:spcBef>
      <a:spcAft>
        <a:spcPct val="0"/>
      </a:spcAft>
      <a:buClr>
        <a:srgbClr val="8C7F6D"/>
      </a:buClr>
      <a:buFont typeface="Arial" panose="020B0604020202020204" pitchFamily="34" charset="0"/>
      <a:buChar char="–"/>
      <a:defRPr sz="1400" kern="1200">
        <a:solidFill>
          <a:srgbClr val="003896"/>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800">
                <a:latin typeface="Arial" panose="020B0604020202020204" pitchFamily="34" charset="0"/>
                <a:cs typeface="Arial" panose="020B0604020202020204" pitchFamily="34" charset="0"/>
              </a:rPr>
              <a:t>Link to </a:t>
            </a:r>
            <a:r>
              <a:rPr lang="en-US" altLang="en-US">
                <a:latin typeface="Arial" panose="020B0604020202020204" pitchFamily="34" charset="0"/>
                <a:cs typeface="Arial" panose="020B0604020202020204" pitchFamily="34" charset="0"/>
              </a:rPr>
              <a:t>architecture principles: https://hyperwave.eskom.co.za/0x936e3246 0x0554e76f</a:t>
            </a:r>
          </a:p>
        </p:txBody>
      </p:sp>
      <p:sp>
        <p:nvSpPr>
          <p:cNvPr id="23556" name="Slide Number Placeholder 3"/>
          <p:cNvSpPr>
            <a:spLocks noGrp="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a:solidFill>
                  <a:schemeClr val="tx1"/>
                </a:solidFill>
                <a:latin typeface="Arial" panose="020B0604020202020204" pitchFamily="34" charset="0"/>
                <a:cs typeface="Arial" panose="020B0604020202020204" pitchFamily="34" charset="0"/>
              </a:defRPr>
            </a:lvl1pPr>
            <a:lvl2pPr marL="742950" indent="-285750">
              <a:defRPr sz="800">
                <a:solidFill>
                  <a:schemeClr val="tx1"/>
                </a:solidFill>
                <a:latin typeface="Arial" panose="020B0604020202020204" pitchFamily="34" charset="0"/>
                <a:cs typeface="Arial" panose="020B0604020202020204" pitchFamily="34" charset="0"/>
              </a:defRPr>
            </a:lvl2pPr>
            <a:lvl3pPr marL="1143000" indent="-228600">
              <a:defRPr sz="800">
                <a:solidFill>
                  <a:schemeClr val="tx1"/>
                </a:solidFill>
                <a:latin typeface="Arial" panose="020B0604020202020204" pitchFamily="34" charset="0"/>
                <a:cs typeface="Arial" panose="020B0604020202020204" pitchFamily="34" charset="0"/>
              </a:defRPr>
            </a:lvl3pPr>
            <a:lvl4pPr marL="1600200" indent="-228600">
              <a:defRPr sz="800">
                <a:solidFill>
                  <a:schemeClr val="tx1"/>
                </a:solidFill>
                <a:latin typeface="Arial" panose="020B0604020202020204" pitchFamily="34" charset="0"/>
                <a:cs typeface="Arial" panose="020B0604020202020204" pitchFamily="34" charset="0"/>
              </a:defRPr>
            </a:lvl4pPr>
            <a:lvl5pPr marL="2057400" indent="-228600">
              <a:defRPr sz="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9pPr>
          </a:lstStyle>
          <a:p>
            <a:fld id="{84FC55F4-96C3-4504-9CEE-421FC5347CD7}" type="slidenum">
              <a:rPr lang="en-ZA" altLang="en-US"/>
              <a:pPr/>
              <a:t>2</a:t>
            </a:fld>
            <a:endParaRPr lang="en-ZA"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4294967295"/>
          </p:nvPr>
        </p:nvSpPr>
        <p:spPr bwMode="auto">
          <a:xfrm>
            <a:off x="3773488" y="9428163"/>
            <a:ext cx="2887662"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rgbClr val="8C7F6D"/>
              </a:buClr>
              <a:defRPr sz="14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4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400">
                <a:solidFill>
                  <a:srgbClr val="003896"/>
                </a:solidFill>
                <a:latin typeface="Arial" panose="020B0604020202020204" pitchFamily="34" charset="0"/>
                <a:cs typeface="Arial" panose="020B0604020202020204" pitchFamily="34" charset="0"/>
              </a:defRPr>
            </a:lvl9pPr>
          </a:lstStyle>
          <a:p>
            <a:pPr eaLnBrk="1" hangingPunct="1">
              <a:buClrTx/>
            </a:pPr>
            <a:fld id="{7B1EFE02-863C-4739-BEBF-B6283979A419}" type="slidenum">
              <a:rPr lang="en-GB" altLang="en-US" sz="1200">
                <a:solidFill>
                  <a:schemeClr val="tx1"/>
                </a:solidFill>
              </a:rPr>
              <a:pPr eaLnBrk="1" hangingPunct="1">
                <a:buClrTx/>
              </a:pPr>
              <a:t>13</a:t>
            </a:fld>
            <a:endParaRPr lang="en-GB" altLang="en-US" sz="1200">
              <a:solidFill>
                <a:schemeClr val="tx1"/>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2355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0.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2.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3.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4.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5.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6.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7.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8.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9.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2.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0.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1.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Master" Target="../slideMasters/slideMaster3.xml"/><Relationship Id="rId7" Type="http://schemas.openxmlformats.org/officeDocument/2006/relationships/image" Target="../media/image14.jpeg"/><Relationship Id="rId2" Type="http://schemas.openxmlformats.org/officeDocument/2006/relationships/tags" Target="../tags/tag102.xml"/><Relationship Id="rId1" Type="http://schemas.openxmlformats.org/officeDocument/2006/relationships/vmlDrawing" Target="../drawings/vmlDrawing4.v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emf"/><Relationship Id="rId10" Type="http://schemas.openxmlformats.org/officeDocument/2006/relationships/image" Target="../media/image17.png"/><Relationship Id="rId4" Type="http://schemas.openxmlformats.org/officeDocument/2006/relationships/oleObject" Target="../embeddings/oleObject4.bin"/><Relationship Id="rId9"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3.xml"/><Relationship Id="rId1" Type="http://schemas.openxmlformats.org/officeDocument/2006/relationships/vmlDrawing" Target="../drawings/vmlDrawing5.vml"/><Relationship Id="rId5" Type="http://schemas.openxmlformats.org/officeDocument/2006/relationships/image" Target="../media/image19.emf"/><Relationship Id="rId4" Type="http://schemas.openxmlformats.org/officeDocument/2006/relationships/oleObject" Target="../embeddings/oleObject5.bin"/></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4.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5.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6.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8.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1"/>
          <p:cNvSpPr>
            <a:spLocks noChangeArrowheads="1"/>
          </p:cNvSpPr>
          <p:nvPr/>
        </p:nvSpPr>
        <p:spPr bwMode="auto">
          <a:xfrm>
            <a:off x="-4763" y="0"/>
            <a:ext cx="9148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pic>
        <p:nvPicPr>
          <p:cNvPr id="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18256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101"/>
          <p:cNvSpPr>
            <a:spLocks noChangeArrowheads="1"/>
          </p:cNvSpPr>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7" name="Oval 102" descr="coolers"/>
          <p:cNvSpPr>
            <a:spLocks noChangeArrowheads="1"/>
          </p:cNvSpPr>
          <p:nvPr/>
        </p:nvSpPr>
        <p:spPr bwMode="auto">
          <a:xfrm>
            <a:off x="436563" y="1362075"/>
            <a:ext cx="2162175" cy="2173288"/>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8" name="Oval 103"/>
          <p:cNvSpPr>
            <a:spLocks noChangeArrowheads="1"/>
          </p:cNvSpPr>
          <p:nvPr/>
        </p:nvSpPr>
        <p:spPr bwMode="auto">
          <a:xfrm>
            <a:off x="344488"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9" name="Oval 104"/>
          <p:cNvSpPr>
            <a:spLocks noChangeArrowheads="1"/>
          </p:cNvSpPr>
          <p:nvPr/>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 name="Oval 105"/>
          <p:cNvSpPr>
            <a:spLocks noChangeArrowheads="1"/>
          </p:cNvSpPr>
          <p:nvPr/>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1" name="Oval 106"/>
          <p:cNvSpPr>
            <a:spLocks noChangeArrowheads="1"/>
          </p:cNvSpPr>
          <p:nvPr/>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2" name="Oval 107"/>
          <p:cNvSpPr>
            <a:spLocks noChangeArrowheads="1"/>
          </p:cNvSpPr>
          <p:nvPr/>
        </p:nvSpPr>
        <p:spPr bwMode="auto">
          <a:xfrm>
            <a:off x="442913"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3" name="Oval 108"/>
          <p:cNvSpPr>
            <a:spLocks noChangeArrowheads="1"/>
          </p:cNvSpPr>
          <p:nvPr/>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4" name="Oval 109"/>
          <p:cNvSpPr>
            <a:spLocks noChangeArrowheads="1"/>
          </p:cNvSpPr>
          <p:nvPr/>
        </p:nvSpPr>
        <p:spPr bwMode="auto">
          <a:xfrm>
            <a:off x="455613"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5" name="Oval 110"/>
          <p:cNvSpPr>
            <a:spLocks noChangeArrowheads="1"/>
          </p:cNvSpPr>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6" name="Oval 111"/>
          <p:cNvSpPr>
            <a:spLocks noChangeArrowheads="1"/>
          </p:cNvSpPr>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7" name="Oval 112"/>
          <p:cNvSpPr>
            <a:spLocks noChangeArrowheads="1"/>
          </p:cNvSpPr>
          <p:nvPr/>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8" name="Oval 113"/>
          <p:cNvSpPr>
            <a:spLocks noChangeArrowheads="1"/>
          </p:cNvSpPr>
          <p:nvPr/>
        </p:nvSpPr>
        <p:spPr bwMode="auto">
          <a:xfrm>
            <a:off x="912813"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9" name="Oval 114"/>
          <p:cNvSpPr>
            <a:spLocks noChangeArrowheads="1"/>
          </p:cNvSpPr>
          <p:nvPr/>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 name="Oval 115"/>
          <p:cNvSpPr>
            <a:spLocks noChangeArrowheads="1"/>
          </p:cNvSpPr>
          <p:nvPr/>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1" name="Oval 116"/>
          <p:cNvSpPr>
            <a:spLocks noChangeArrowheads="1"/>
          </p:cNvSpPr>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2" name="Oval 117"/>
          <p:cNvSpPr>
            <a:spLocks noChangeArrowheads="1"/>
          </p:cNvSpPr>
          <p:nvPr/>
        </p:nvSpPr>
        <p:spPr bwMode="auto">
          <a:xfrm>
            <a:off x="1011238"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3" name="Oval 118" descr="face"/>
          <p:cNvSpPr>
            <a:spLocks noChangeArrowheads="1"/>
          </p:cNvSpPr>
          <p:nvPr/>
        </p:nvSpPr>
        <p:spPr bwMode="auto">
          <a:xfrm>
            <a:off x="1004888" y="706438"/>
            <a:ext cx="1111250" cy="1112837"/>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4" name="Oval 119"/>
          <p:cNvSpPr>
            <a:spLocks noChangeArrowheads="1"/>
          </p:cNvSpPr>
          <p:nvPr/>
        </p:nvSpPr>
        <p:spPr bwMode="auto">
          <a:xfrm>
            <a:off x="1011238"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5" name="Oval 120"/>
          <p:cNvSpPr>
            <a:spLocks noChangeArrowheads="1"/>
          </p:cNvSpPr>
          <p:nvPr/>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6" name="Oval 121"/>
          <p:cNvSpPr>
            <a:spLocks noChangeArrowheads="1"/>
          </p:cNvSpPr>
          <p:nvPr/>
        </p:nvSpPr>
        <p:spPr bwMode="auto">
          <a:xfrm>
            <a:off x="1011238" y="695325"/>
            <a:ext cx="1211262"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7" name="Oval 122"/>
          <p:cNvSpPr>
            <a:spLocks noChangeArrowheads="1"/>
          </p:cNvSpPr>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8" name="Oval 123"/>
          <p:cNvSpPr>
            <a:spLocks noChangeArrowheads="1"/>
          </p:cNvSpPr>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9" name="Oval 124"/>
          <p:cNvSpPr>
            <a:spLocks noChangeArrowheads="1"/>
          </p:cNvSpPr>
          <p:nvPr/>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0" name="Oval 125"/>
          <p:cNvSpPr>
            <a:spLocks noChangeArrowheads="1"/>
          </p:cNvSpPr>
          <p:nvPr/>
        </p:nvSpPr>
        <p:spPr bwMode="auto">
          <a:xfrm>
            <a:off x="331788"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1" name="Oval 126"/>
          <p:cNvSpPr>
            <a:spLocks noChangeArrowheads="1"/>
          </p:cNvSpPr>
          <p:nvPr/>
        </p:nvSpPr>
        <p:spPr bwMode="auto">
          <a:xfrm>
            <a:off x="430213"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2" name="Oval 127"/>
          <p:cNvSpPr>
            <a:spLocks noChangeArrowheads="1"/>
          </p:cNvSpPr>
          <p:nvPr/>
        </p:nvSpPr>
        <p:spPr bwMode="auto">
          <a:xfrm>
            <a:off x="368300"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3" name="Oval 128" descr="new smal workers"/>
          <p:cNvSpPr>
            <a:spLocks noChangeArrowheads="1"/>
          </p:cNvSpPr>
          <p:nvPr/>
        </p:nvSpPr>
        <p:spPr bwMode="auto">
          <a:xfrm>
            <a:off x="482600" y="3227388"/>
            <a:ext cx="1801813" cy="1814512"/>
          </a:xfrm>
          <a:prstGeom prst="ellipse">
            <a:avLst/>
          </a:prstGeom>
          <a:blipFill dpi="0" rotWithShape="1">
            <a:blip r:embed="rId5">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4" name="Oval 129"/>
          <p:cNvSpPr>
            <a:spLocks noChangeArrowheads="1"/>
          </p:cNvSpPr>
          <p:nvPr/>
        </p:nvSpPr>
        <p:spPr bwMode="auto">
          <a:xfrm>
            <a:off x="257175" y="3201988"/>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5" name="Oval 130"/>
          <p:cNvSpPr>
            <a:spLocks noChangeArrowheads="1"/>
          </p:cNvSpPr>
          <p:nvPr/>
        </p:nvSpPr>
        <p:spPr bwMode="auto">
          <a:xfrm>
            <a:off x="492125"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6" name="Oval 131"/>
          <p:cNvSpPr>
            <a:spLocks noChangeArrowheads="1"/>
          </p:cNvSpPr>
          <p:nvPr/>
        </p:nvSpPr>
        <p:spPr bwMode="auto">
          <a:xfrm>
            <a:off x="481013" y="3201988"/>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7" name="Oval 132"/>
          <p:cNvSpPr>
            <a:spLocks noChangeArrowheads="1"/>
          </p:cNvSpPr>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8" name="Oval 133"/>
          <p:cNvSpPr>
            <a:spLocks noChangeArrowheads="1"/>
          </p:cNvSpPr>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9" name="Oval 134"/>
          <p:cNvSpPr>
            <a:spLocks noChangeArrowheads="1"/>
          </p:cNvSpPr>
          <p:nvPr/>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0" name="Oval 135"/>
          <p:cNvSpPr>
            <a:spLocks noChangeArrowheads="1"/>
          </p:cNvSpPr>
          <p:nvPr/>
        </p:nvSpPr>
        <p:spPr bwMode="auto">
          <a:xfrm>
            <a:off x="900113" y="4697413"/>
            <a:ext cx="1630362"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1" name="Oval 136"/>
          <p:cNvSpPr>
            <a:spLocks noChangeArrowheads="1"/>
          </p:cNvSpPr>
          <p:nvPr/>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2" name="Oval 137"/>
          <p:cNvSpPr>
            <a:spLocks noChangeArrowheads="1"/>
          </p:cNvSpPr>
          <p:nvPr/>
        </p:nvSpPr>
        <p:spPr bwMode="auto">
          <a:xfrm>
            <a:off x="925513"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3" name="Oval 138" descr="boom"/>
          <p:cNvSpPr>
            <a:spLocks noChangeArrowheads="1"/>
          </p:cNvSpPr>
          <p:nvPr/>
        </p:nvSpPr>
        <p:spPr bwMode="auto">
          <a:xfrm>
            <a:off x="1012825" y="4791075"/>
            <a:ext cx="1506538" cy="1519238"/>
          </a:xfrm>
          <a:prstGeom prst="ellipse">
            <a:avLst/>
          </a:prstGeom>
          <a:blipFill dpi="0" rotWithShape="1">
            <a:blip r:embed="rId6">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4" name="Oval 139"/>
          <p:cNvSpPr>
            <a:spLocks noChangeArrowheads="1"/>
          </p:cNvSpPr>
          <p:nvPr/>
        </p:nvSpPr>
        <p:spPr bwMode="auto">
          <a:xfrm>
            <a:off x="838200" y="4770438"/>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5" name="Oval 140"/>
          <p:cNvSpPr>
            <a:spLocks noChangeArrowheads="1"/>
          </p:cNvSpPr>
          <p:nvPr/>
        </p:nvSpPr>
        <p:spPr bwMode="auto">
          <a:xfrm>
            <a:off x="1023938" y="4770438"/>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6" name="Oval 141"/>
          <p:cNvSpPr>
            <a:spLocks noChangeArrowheads="1"/>
          </p:cNvSpPr>
          <p:nvPr/>
        </p:nvSpPr>
        <p:spPr bwMode="auto">
          <a:xfrm>
            <a:off x="1036638"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47" name="Working Draft Text" hidden="1"/>
          <p:cNvSpPr txBox="1">
            <a:spLocks noChangeArrowheads="1"/>
          </p:cNvSpPr>
          <p:nvPr/>
        </p:nvSpPr>
        <p:spPr bwMode="auto">
          <a:xfrm>
            <a:off x="3059113" y="1160463"/>
            <a:ext cx="984250" cy="13652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sz="900" b="1" dirty="0"/>
              <a:t>WORKING DRAFT</a:t>
            </a:r>
          </a:p>
        </p:txBody>
      </p:sp>
      <p:sp>
        <p:nvSpPr>
          <p:cNvPr id="48" name="Working Draft" hidden="1"/>
          <p:cNvSpPr txBox="1">
            <a:spLocks noChangeArrowheads="1"/>
          </p:cNvSpPr>
          <p:nvPr/>
        </p:nvSpPr>
        <p:spPr bwMode="auto">
          <a:xfrm>
            <a:off x="3059113" y="1316038"/>
            <a:ext cx="3302000" cy="13652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US" sz="900" dirty="0"/>
              <a:t>Last Modified 19.05.2011 09:01:51 W. Europe Standard Time</a:t>
            </a:r>
            <a:endParaRPr lang="en-GB" sz="900" dirty="0"/>
          </a:p>
        </p:txBody>
      </p:sp>
      <p:sp>
        <p:nvSpPr>
          <p:cNvPr id="49" name="Printed" hidden="1"/>
          <p:cNvSpPr txBox="1">
            <a:spLocks noChangeArrowheads="1"/>
          </p:cNvSpPr>
          <p:nvPr/>
        </p:nvSpPr>
        <p:spPr bwMode="auto">
          <a:xfrm>
            <a:off x="3059113" y="1473200"/>
            <a:ext cx="2921000" cy="13652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US" sz="900" dirty="0"/>
              <a:t>Printed 26.01.2011 16:18:00 South Africa Standard Time</a:t>
            </a:r>
            <a:endParaRPr lang="en-GB" sz="900" dirty="0"/>
          </a:p>
        </p:txBody>
      </p:sp>
      <p:grpSp>
        <p:nvGrpSpPr>
          <p:cNvPr id="50" name="McK Title Elements"/>
          <p:cNvGrpSpPr>
            <a:grpSpLocks/>
          </p:cNvGrpSpPr>
          <p:nvPr/>
        </p:nvGrpSpPr>
        <p:grpSpPr bwMode="auto">
          <a:xfrm>
            <a:off x="3059113" y="4933950"/>
            <a:ext cx="4935537" cy="477838"/>
            <a:chOff x="1927" y="3108"/>
            <a:chExt cx="3109" cy="301"/>
          </a:xfrm>
        </p:grpSpPr>
        <p:sp>
          <p:nvSpPr>
            <p:cNvPr id="51" name="McK Document type" hidden="1"/>
            <p:cNvSpPr txBox="1">
              <a:spLocks noChangeArrowheads="1"/>
            </p:cNvSpPr>
            <p:nvPr/>
          </p:nvSpPr>
          <p:spPr bwMode="auto">
            <a:xfrm>
              <a:off x="1927" y="3108"/>
              <a:ext cx="3109" cy="134"/>
            </a:xfrm>
            <a:prstGeom prst="rect">
              <a:avLst/>
            </a:prstGeom>
            <a:noFill/>
            <a:ln>
              <a:noFill/>
            </a:ln>
            <a:effectLst/>
          </p:spPr>
          <p:txBody>
            <a:bodyPr lIns="0" tIns="0" rIns="0" bIns="0" anchor="b">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sz="1400" dirty="0"/>
                <a:t>Document type</a:t>
              </a:r>
            </a:p>
          </p:txBody>
        </p:sp>
        <p:sp>
          <p:nvSpPr>
            <p:cNvPr id="52" name="McK Date" hidden="1"/>
            <p:cNvSpPr txBox="1">
              <a:spLocks noChangeArrowheads="1"/>
            </p:cNvSpPr>
            <p:nvPr/>
          </p:nvSpPr>
          <p:spPr bwMode="auto">
            <a:xfrm>
              <a:off x="1927" y="3275"/>
              <a:ext cx="3109" cy="134"/>
            </a:xfrm>
            <a:prstGeom prst="rect">
              <a:avLst/>
            </a:prstGeom>
            <a:noFill/>
            <a:ln>
              <a:noFill/>
            </a:ln>
            <a:effectLst/>
          </p:spPr>
          <p:txBody>
            <a:bodyPr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sz="1400" dirty="0"/>
                <a:t>Date</a:t>
              </a:r>
            </a:p>
          </p:txBody>
        </p:sp>
      </p:grpSp>
      <p:sp>
        <p:nvSpPr>
          <p:cNvPr id="53" name="doc id" hidden="1"/>
          <p:cNvSpPr>
            <a:spLocks noChangeArrowheads="1"/>
          </p:cNvSpPr>
          <p:nvPr/>
        </p:nvSpPr>
        <p:spPr bwMode="auto">
          <a:xfrm>
            <a:off x="8010525" y="47625"/>
            <a:ext cx="9953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defRPr/>
            </a:pPr>
            <a:r>
              <a:rPr lang="en-GB" altLang="en-US" sz="700">
                <a:solidFill>
                  <a:srgbClr val="000000"/>
                </a:solidFill>
              </a:rPr>
              <a:t>JOH-ESK042-20101014-JA-X1</a:t>
            </a:r>
          </a:p>
        </p:txBody>
      </p:sp>
      <p:pic>
        <p:nvPicPr>
          <p:cNvPr id="54" name="Picture 17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0850" y="319088"/>
            <a:ext cx="214630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3075" name="Rectangle 3"/>
          <p:cNvSpPr>
            <a:spLocks noGrp="1" noChangeArrowheads="1"/>
          </p:cNvSpPr>
          <p:nvPr>
            <p:ph type="ctrTitle"/>
          </p:nvPr>
        </p:nvSpPr>
        <p:spPr>
          <a:xfrm>
            <a:off x="3059113" y="3636963"/>
            <a:ext cx="5545137" cy="311150"/>
          </a:xfrm>
        </p:spPr>
        <p:txBody>
          <a:bodyPr anchor="b"/>
          <a:lstStyle>
            <a:lvl1pPr>
              <a:defRPr>
                <a:solidFill>
                  <a:srgbClr val="003896"/>
                </a:solidFill>
              </a:defRPr>
            </a:lvl1pPr>
          </a:lstStyle>
          <a:p>
            <a:pPr lvl="0"/>
            <a:r>
              <a:rPr lang="en-GB" noProof="0"/>
              <a:t>Click to edit Master title style</a:t>
            </a:r>
          </a:p>
        </p:txBody>
      </p:sp>
      <p:sp>
        <p:nvSpPr>
          <p:cNvPr id="3076" name="Rectangle 4"/>
          <p:cNvSpPr>
            <a:spLocks noGrp="1" noChangeArrowheads="1"/>
          </p:cNvSpPr>
          <p:nvPr>
            <p:ph type="subTitle" idx="1"/>
          </p:nvPr>
        </p:nvSpPr>
        <p:spPr>
          <a:xfrm>
            <a:off x="3059113" y="4092575"/>
            <a:ext cx="5545137" cy="244475"/>
          </a:xfrm>
        </p:spPr>
        <p:txBody>
          <a:bodyPr/>
          <a:lstStyle>
            <a:lvl1pPr>
              <a:defRPr>
                <a:solidFill>
                  <a:srgbClr val="83725B"/>
                </a:solidFill>
              </a:defRPr>
            </a:lvl1pPr>
          </a:lstStyle>
          <a:p>
            <a:pPr lvl="0"/>
            <a:r>
              <a:rPr lang="en-GB" noProof="0"/>
              <a:t>Click to edit Master subtitle style</a:t>
            </a:r>
          </a:p>
        </p:txBody>
      </p:sp>
    </p:spTree>
    <p:extLst>
      <p:ext uri="{BB962C8B-B14F-4D97-AF65-F5344CB8AC3E}">
        <p14:creationId xmlns:p14="http://schemas.microsoft.com/office/powerpoint/2010/main" val="4023180107"/>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fld id="{5D184504-DA3A-4E25-B2C8-CE39C4328FA1}" type="slidenum">
              <a:rPr lang="en-GB" altLang="en-US"/>
              <a:pPr/>
              <a:t>‹#›</a:t>
            </a:fld>
            <a:endParaRPr lang="en-GB" altLang="en-US"/>
          </a:p>
        </p:txBody>
      </p:sp>
    </p:spTree>
    <p:extLst>
      <p:ext uri="{BB962C8B-B14F-4D97-AF65-F5344CB8AC3E}">
        <p14:creationId xmlns:p14="http://schemas.microsoft.com/office/powerpoint/2010/main" val="4229103348"/>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fld id="{810C0F65-8104-4EC9-A028-746EACC4181C}" type="slidenum">
              <a:rPr lang="en-GB" altLang="en-US"/>
              <a:pPr/>
              <a:t>‹#›</a:t>
            </a:fld>
            <a:endParaRPr lang="en-GB" altLang="en-US"/>
          </a:p>
        </p:txBody>
      </p:sp>
    </p:spTree>
    <p:extLst>
      <p:ext uri="{BB962C8B-B14F-4D97-AF65-F5344CB8AC3E}">
        <p14:creationId xmlns:p14="http://schemas.microsoft.com/office/powerpoint/2010/main" val="1065544478"/>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fld id="{9095D57E-8E95-4402-B2D3-BBB1ECC11CEA}" type="slidenum">
              <a:rPr lang="en-GB" altLang="en-US"/>
              <a:pPr/>
              <a:t>‹#›</a:t>
            </a:fld>
            <a:endParaRPr lang="en-GB" altLang="en-US"/>
          </a:p>
        </p:txBody>
      </p:sp>
    </p:spTree>
    <p:extLst>
      <p:ext uri="{BB962C8B-B14F-4D97-AF65-F5344CB8AC3E}">
        <p14:creationId xmlns:p14="http://schemas.microsoft.com/office/powerpoint/2010/main" val="2570983215"/>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fld id="{13184AD5-9D54-4F5B-919B-5FE1DD078B59}" type="slidenum">
              <a:rPr lang="en-GB" altLang="en-US"/>
              <a:pPr/>
              <a:t>‹#›</a:t>
            </a:fld>
            <a:endParaRPr lang="en-GB" altLang="en-US"/>
          </a:p>
        </p:txBody>
      </p:sp>
    </p:spTree>
    <p:extLst>
      <p:ext uri="{BB962C8B-B14F-4D97-AF65-F5344CB8AC3E}">
        <p14:creationId xmlns:p14="http://schemas.microsoft.com/office/powerpoint/2010/main" val="2770448473"/>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fld id="{74E7225C-EAB9-4FB2-A05C-47C079BD784F}" type="slidenum">
              <a:rPr lang="en-GB" altLang="en-US"/>
              <a:pPr/>
              <a:t>‹#›</a:t>
            </a:fld>
            <a:endParaRPr lang="en-GB" altLang="en-US"/>
          </a:p>
        </p:txBody>
      </p:sp>
    </p:spTree>
    <p:extLst>
      <p:ext uri="{BB962C8B-B14F-4D97-AF65-F5344CB8AC3E}">
        <p14:creationId xmlns:p14="http://schemas.microsoft.com/office/powerpoint/2010/main" val="172498190"/>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ZA"/>
          </a:p>
        </p:txBody>
      </p:sp>
      <p:sp>
        <p:nvSpPr>
          <p:cNvPr id="3" name="Content Placeholder 2"/>
          <p:cNvSpPr>
            <a:spLocks noGrp="1"/>
          </p:cNvSpPr>
          <p:nvPr>
            <p:ph sz="half" idx="1"/>
          </p:nvPr>
        </p:nvSpPr>
        <p:spPr>
          <a:xfrm>
            <a:off x="436563" y="1890713"/>
            <a:ext cx="33162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fld id="{4E1BE539-2B78-40AC-A0B7-9D5FAF74441A}" type="slidenum">
              <a:rPr lang="en-GB" altLang="en-US"/>
              <a:pPr/>
              <a:t>‹#›</a:t>
            </a:fld>
            <a:endParaRPr lang="en-GB" altLang="en-US"/>
          </a:p>
        </p:txBody>
      </p:sp>
    </p:spTree>
    <p:extLst>
      <p:ext uri="{BB962C8B-B14F-4D97-AF65-F5344CB8AC3E}">
        <p14:creationId xmlns:p14="http://schemas.microsoft.com/office/powerpoint/2010/main" val="1467529785"/>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fld id="{BC12F72A-DF24-436A-BEDC-206638A23E93}" type="slidenum">
              <a:rPr lang="en-GB" altLang="en-US"/>
              <a:pPr/>
              <a:t>‹#›</a:t>
            </a:fld>
            <a:endParaRPr lang="en-GB" altLang="en-US"/>
          </a:p>
        </p:txBody>
      </p:sp>
    </p:spTree>
    <p:extLst>
      <p:ext uri="{BB962C8B-B14F-4D97-AF65-F5344CB8AC3E}">
        <p14:creationId xmlns:p14="http://schemas.microsoft.com/office/powerpoint/2010/main" val="1020804230"/>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fld id="{9F856C61-6D28-4CEE-9FA0-76C5F9E4F0AC}" type="slidenum">
              <a:rPr lang="en-GB" altLang="en-US"/>
              <a:pPr/>
              <a:t>‹#›</a:t>
            </a:fld>
            <a:endParaRPr lang="en-GB" altLang="en-US"/>
          </a:p>
        </p:txBody>
      </p:sp>
    </p:spTree>
    <p:extLst>
      <p:ext uri="{BB962C8B-B14F-4D97-AF65-F5344CB8AC3E}">
        <p14:creationId xmlns:p14="http://schemas.microsoft.com/office/powerpoint/2010/main" val="3382947423"/>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fld id="{929F2A1B-08DD-4200-AE6B-85251F682889}" type="slidenum">
              <a:rPr lang="en-GB" altLang="en-US"/>
              <a:pPr/>
              <a:t>‹#›</a:t>
            </a:fld>
            <a:endParaRPr lang="en-GB" altLang="en-US"/>
          </a:p>
        </p:txBody>
      </p:sp>
    </p:spTree>
    <p:extLst>
      <p:ext uri="{BB962C8B-B14F-4D97-AF65-F5344CB8AC3E}">
        <p14:creationId xmlns:p14="http://schemas.microsoft.com/office/powerpoint/2010/main" val="2883684829"/>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fld id="{8A00F693-B483-4851-9146-24610329A07F}" type="slidenum">
              <a:rPr lang="en-GB" altLang="en-US"/>
              <a:pPr/>
              <a:t>‹#›</a:t>
            </a:fld>
            <a:endParaRPr lang="en-GB" altLang="en-US"/>
          </a:p>
        </p:txBody>
      </p:sp>
    </p:spTree>
    <p:extLst>
      <p:ext uri="{BB962C8B-B14F-4D97-AF65-F5344CB8AC3E}">
        <p14:creationId xmlns:p14="http://schemas.microsoft.com/office/powerpoint/2010/main" val="203519356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fld id="{EDDCDE73-B313-4936-A6AC-1BAEB216A9B5}" type="slidenum">
              <a:rPr lang="en-GB" altLang="en-US"/>
              <a:pPr/>
              <a:t>‹#›</a:t>
            </a:fld>
            <a:endParaRPr lang="en-GB" altLang="en-US"/>
          </a:p>
        </p:txBody>
      </p:sp>
    </p:spTree>
    <p:extLst>
      <p:ext uri="{BB962C8B-B14F-4D97-AF65-F5344CB8AC3E}">
        <p14:creationId xmlns:p14="http://schemas.microsoft.com/office/powerpoint/2010/main" val="2995402781"/>
      </p:ext>
    </p:extLst>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fld id="{C3F9660C-69EA-4EB1-B708-829D7E9D6BC9}" type="slidenum">
              <a:rPr lang="en-GB" altLang="en-US"/>
              <a:pPr/>
              <a:t>‹#›</a:t>
            </a:fld>
            <a:endParaRPr lang="en-GB" altLang="en-US"/>
          </a:p>
        </p:txBody>
      </p:sp>
    </p:spTree>
    <p:extLst>
      <p:ext uri="{BB962C8B-B14F-4D97-AF65-F5344CB8AC3E}">
        <p14:creationId xmlns:p14="http://schemas.microsoft.com/office/powerpoint/2010/main" val="1239318271"/>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fld id="{2D16CEF0-6147-4D1C-82B3-70DE3D24F6BD}" type="slidenum">
              <a:rPr lang="en-GB" altLang="en-US"/>
              <a:pPr/>
              <a:t>‹#›</a:t>
            </a:fld>
            <a:endParaRPr lang="en-GB" altLang="en-US"/>
          </a:p>
        </p:txBody>
      </p:sp>
    </p:spTree>
    <p:extLst>
      <p:ext uri="{BB962C8B-B14F-4D97-AF65-F5344CB8AC3E}">
        <p14:creationId xmlns:p14="http://schemas.microsoft.com/office/powerpoint/2010/main" val="3684710645"/>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4638" y="274638"/>
            <a:ext cx="2062162" cy="2838450"/>
          </a:xfrm>
          <a:prstGeom prst="rect">
            <a:avLst/>
          </a:prstGeo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274638"/>
            <a:ext cx="6035675" cy="2838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fld id="{DBF76DED-2EFF-4EB9-8BA0-068800A319BC}" type="slidenum">
              <a:rPr lang="en-GB" altLang="en-US"/>
              <a:pPr/>
              <a:t>‹#›</a:t>
            </a:fld>
            <a:endParaRPr lang="en-GB" altLang="en-US"/>
          </a:p>
        </p:txBody>
      </p:sp>
    </p:spTree>
    <p:extLst>
      <p:ext uri="{BB962C8B-B14F-4D97-AF65-F5344CB8AC3E}">
        <p14:creationId xmlns:p14="http://schemas.microsoft.com/office/powerpoint/2010/main" val="2173806622"/>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2" y="4"/>
          <a:ext cx="158751" cy="170089"/>
        </p:xfrm>
        <a:graphic>
          <a:graphicData uri="http://schemas.openxmlformats.org/presentationml/2006/ole">
            <mc:AlternateContent xmlns:mc="http://schemas.openxmlformats.org/markup-compatibility/2006">
              <mc:Choice xmlns:v="urn:schemas-microsoft-com:vml" Requires="v">
                <p:oleObj spid="_x0000_s63518"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2" y="4"/>
                        <a:ext cx="158751" cy="170089"/>
                      </a:xfrm>
                      <a:prstGeom prst="rect">
                        <a:avLst/>
                      </a:prstGeom>
                    </p:spPr>
                  </p:pic>
                </p:oleObj>
              </mc:Fallback>
            </mc:AlternateContent>
          </a:graphicData>
        </a:graphic>
      </p:graphicFrame>
      <p:sp>
        <p:nvSpPr>
          <p:cNvPr id="13314" name="Rectangle 1026"/>
          <p:cNvSpPr>
            <a:spLocks noGrp="1" noChangeArrowheads="1"/>
          </p:cNvSpPr>
          <p:nvPr userDrawn="1">
            <p:ph type="ctrTitle"/>
          </p:nvPr>
        </p:nvSpPr>
        <p:spPr bwMode="auto">
          <a:xfrm>
            <a:off x="3439029" y="2497774"/>
            <a:ext cx="5202247" cy="365165"/>
          </a:xfrm>
          <a:prstGeom prst="rect">
            <a:avLst/>
          </a:prstGeom>
        </p:spPr>
        <p:txBody>
          <a:bodyPr wrap="square" anchor="t" anchorCtr="0">
            <a:spAutoFit/>
          </a:bodyPr>
          <a:lstStyle>
            <a:lvl1pPr>
              <a:defRPr sz="2373" b="0" baseline="0">
                <a:solidFill>
                  <a:schemeClr val="tx1"/>
                </a:solidFill>
                <a:latin typeface="+mj-lt"/>
                <a:ea typeface="Arial Unicode MS" pitchFamily="34" charset="-128"/>
                <a:cs typeface="Arial Unicode MS" pitchFamily="34" charset="-128"/>
              </a:defRPr>
            </a:lvl1pPr>
          </a:lstStyle>
          <a:p>
            <a:pPr lvl="0"/>
            <a:r>
              <a:rPr lang="en-US" noProof="0" dirty="0"/>
              <a:t>Click to edit Master title style</a:t>
            </a:r>
          </a:p>
        </p:txBody>
      </p:sp>
      <p:sp>
        <p:nvSpPr>
          <p:cNvPr id="13315" name="Rectangle 1027"/>
          <p:cNvSpPr>
            <a:spLocks noGrp="1" noChangeArrowheads="1"/>
          </p:cNvSpPr>
          <p:nvPr userDrawn="1">
            <p:ph type="subTitle" idx="1"/>
          </p:nvPr>
        </p:nvSpPr>
        <p:spPr bwMode="auto">
          <a:xfrm>
            <a:off x="3439029" y="4020033"/>
            <a:ext cx="5202247" cy="211917"/>
          </a:xfrm>
        </p:spPr>
        <p:txBody>
          <a:bodyPr wrap="square">
            <a:spAutoFit/>
          </a:bodyPr>
          <a:lstStyle>
            <a:lvl1pPr>
              <a:defRPr sz="1377" baseline="0">
                <a:solidFill>
                  <a:schemeClr val="tx1"/>
                </a:solidFill>
                <a:latin typeface="+mj-lt"/>
                <a:ea typeface="Arial Unicode MS" pitchFamily="34" charset="-128"/>
                <a:cs typeface="Arial Unicode MS" pitchFamily="34" charset="-128"/>
              </a:defRPr>
            </a:lvl1pPr>
          </a:lstStyle>
          <a:p>
            <a:pPr lvl="0"/>
            <a:r>
              <a:rPr lang="en-US" noProof="0" dirty="0"/>
              <a:t>Click to edit Master subtitle style</a:t>
            </a:r>
          </a:p>
        </p:txBody>
      </p:sp>
      <p:pic>
        <p:nvPicPr>
          <p:cNvPr id="815326" name="Picture 23" descr="dd"/>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ltGray">
          <a:xfrm>
            <a:off x="0" y="1"/>
            <a:ext cx="1825733"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5276" name="Rectangle 91"/>
          <p:cNvSpPr>
            <a:spLocks noChangeArrowheads="1"/>
          </p:cNvSpPr>
          <p:nvPr/>
        </p:nvSpPr>
        <p:spPr bwMode="auto">
          <a:xfrm>
            <a:off x="0" y="1"/>
            <a:ext cx="9149304"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974" tIns="34987" rIns="69974" bIns="34987" numCol="1" anchor="ctr" anchorCtr="0" compatLnSpc="1">
            <a:prstTxWarp prst="textNoShape">
              <a:avLst/>
            </a:prstTxWarp>
          </a:bodyPr>
          <a:lstStyle/>
          <a:p>
            <a:pPr marL="0" marR="0" lvl="0" indent="0" algn="ctr"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pic>
        <p:nvPicPr>
          <p:cNvPr id="815328" name="Picture 161" descr="logo small"/>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ltGray">
          <a:xfrm>
            <a:off x="6494848" y="517529"/>
            <a:ext cx="2146427"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5110" name="Group 155"/>
          <p:cNvGrpSpPr>
            <a:grpSpLocks/>
          </p:cNvGrpSpPr>
          <p:nvPr userDrawn="1"/>
        </p:nvGrpSpPr>
        <p:grpSpPr bwMode="ltGray">
          <a:xfrm>
            <a:off x="262415" y="1226148"/>
            <a:ext cx="2533430" cy="2494407"/>
            <a:chOff x="162" y="757"/>
            <a:chExt cx="1564" cy="1540"/>
          </a:xfrm>
        </p:grpSpPr>
        <p:sp>
          <p:nvSpPr>
            <p:cNvPr id="815111" name="Oval 101"/>
            <p:cNvSpPr>
              <a:spLocks noChangeArrowheads="1"/>
            </p:cNvSpPr>
            <p:nvPr/>
          </p:nvSpPr>
          <p:spPr bwMode="ltGray">
            <a:xfrm>
              <a:off x="232" y="819"/>
              <a:ext cx="1448" cy="1447"/>
            </a:xfrm>
            <a:prstGeom prst="ellipse">
              <a:avLst/>
            </a:prstGeom>
            <a:solidFill>
              <a:srgbClr val="83725B"/>
            </a:solidFill>
            <a:ln w="9525">
              <a:solidFill>
                <a:srgbClr val="83725B"/>
              </a:solidFill>
              <a:round/>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12" name="Oval 103"/>
            <p:cNvSpPr>
              <a:spLocks noChangeArrowheads="1"/>
            </p:cNvSpPr>
            <p:nvPr/>
          </p:nvSpPr>
          <p:spPr bwMode="ltGray">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13" name="Oval 104"/>
            <p:cNvSpPr>
              <a:spLocks noChangeArrowheads="1"/>
            </p:cNvSpPr>
            <p:nvPr/>
          </p:nvSpPr>
          <p:spPr bwMode="ltGray">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14" name="Oval 105"/>
            <p:cNvSpPr>
              <a:spLocks noChangeArrowheads="1"/>
            </p:cNvSpPr>
            <p:nvPr/>
          </p:nvSpPr>
          <p:spPr bwMode="ltGray">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15" name="Oval 106"/>
            <p:cNvSpPr>
              <a:spLocks noChangeArrowheads="1"/>
            </p:cNvSpPr>
            <p:nvPr/>
          </p:nvSpPr>
          <p:spPr bwMode="ltGray">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sp>
        <p:nvSpPr>
          <p:cNvPr id="815116" name="Oval 102"/>
          <p:cNvSpPr>
            <a:spLocks noChangeArrowheads="1"/>
          </p:cNvSpPr>
          <p:nvPr userDrawn="1"/>
        </p:nvSpPr>
        <p:spPr bwMode="ltGray">
          <a:xfrm>
            <a:off x="445457" y="1389741"/>
            <a:ext cx="2206223" cy="2217431"/>
          </a:xfrm>
          <a:prstGeom prst="ellipse">
            <a:avLst/>
          </a:prstGeom>
          <a:blipFill dpi="0" rotWithShape="1">
            <a:blip r:embed="rId8" cstate="screen">
              <a:extLst>
                <a:ext uri="{28A0092B-C50C-407E-A947-70E740481C1C}">
                  <a14:useLocalDpi xmlns:a14="http://schemas.microsoft.com/office/drawing/2010/main"/>
                </a:ext>
              </a:extLst>
            </a:blip>
            <a:srcRect/>
            <a:stretch>
              <a:fillRect t="-166" b="-166"/>
            </a:stretch>
          </a:blipFill>
          <a:ln>
            <a:noFill/>
          </a:ln>
        </p:spPr>
        <p:txBody>
          <a:bodyPr vert="horz" wrap="square" lIns="69974" tIns="34987" rIns="69974" bIns="34987" numCol="1" anchor="ctr" anchorCtr="0" compatLnSpc="1">
            <a:prstTxWarp prst="textNoShape">
              <a:avLst/>
            </a:prstTxWarp>
          </a:bodyPr>
          <a:lstStyle/>
          <a:p>
            <a:pPr marL="0" marR="0" lvl="0" indent="0" algn="ctr"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nvGrpSpPr>
          <p:cNvPr id="815117" name="Group 156"/>
          <p:cNvGrpSpPr>
            <a:grpSpLocks/>
          </p:cNvGrpSpPr>
          <p:nvPr userDrawn="1"/>
        </p:nvGrpSpPr>
        <p:grpSpPr bwMode="ltGray">
          <a:xfrm>
            <a:off x="174943" y="1226147"/>
            <a:ext cx="2697035" cy="2544619"/>
            <a:chOff x="108" y="757"/>
            <a:chExt cx="1665" cy="1571"/>
          </a:xfrm>
        </p:grpSpPr>
        <p:sp>
          <p:nvSpPr>
            <p:cNvPr id="815118" name="Oval 107"/>
            <p:cNvSpPr>
              <a:spLocks noChangeArrowheads="1"/>
            </p:cNvSpPr>
            <p:nvPr/>
          </p:nvSpPr>
          <p:spPr bwMode="ltGray">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19" name="Oval 108"/>
            <p:cNvSpPr>
              <a:spLocks noChangeArrowheads="1"/>
            </p:cNvSpPr>
            <p:nvPr/>
          </p:nvSpPr>
          <p:spPr bwMode="ltGray">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0" name="Oval 109"/>
            <p:cNvSpPr>
              <a:spLocks noChangeArrowheads="1"/>
            </p:cNvSpPr>
            <p:nvPr/>
          </p:nvSpPr>
          <p:spPr bwMode="ltGray">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grpSp>
        <p:nvGrpSpPr>
          <p:cNvPr id="815121" name="Group 146"/>
          <p:cNvGrpSpPr>
            <a:grpSpLocks/>
          </p:cNvGrpSpPr>
          <p:nvPr userDrawn="1"/>
        </p:nvGrpSpPr>
        <p:grpSpPr bwMode="ltGray">
          <a:xfrm>
            <a:off x="931410" y="633325"/>
            <a:ext cx="1310450" cy="1286077"/>
            <a:chOff x="575" y="391"/>
            <a:chExt cx="809" cy="794"/>
          </a:xfrm>
        </p:grpSpPr>
        <p:sp>
          <p:nvSpPr>
            <p:cNvPr id="815122" name="Oval 147"/>
            <p:cNvSpPr>
              <a:spLocks noChangeArrowheads="1"/>
            </p:cNvSpPr>
            <p:nvPr/>
          </p:nvSpPr>
          <p:spPr bwMode="ltGray">
            <a:xfrm>
              <a:off x="614" y="422"/>
              <a:ext cx="739" cy="747"/>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3" name="Oval 148"/>
            <p:cNvSpPr>
              <a:spLocks noChangeArrowheads="1"/>
            </p:cNvSpPr>
            <p:nvPr/>
          </p:nvSpPr>
          <p:spPr bwMode="ltGray">
            <a:xfrm>
              <a:off x="629" y="445"/>
              <a:ext cx="708" cy="708"/>
            </a:xfrm>
            <a:prstGeom prst="ellipse">
              <a:avLst/>
            </a:prstGeom>
            <a:solidFill>
              <a:srgbClr val="8C7F6D"/>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4" name="Oval 149"/>
            <p:cNvSpPr>
              <a:spLocks noChangeArrowheads="1"/>
            </p:cNvSpPr>
            <p:nvPr/>
          </p:nvSpPr>
          <p:spPr bwMode="ltGray">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5" name="Oval 150"/>
            <p:cNvSpPr>
              <a:spLocks noChangeArrowheads="1"/>
            </p:cNvSpPr>
            <p:nvPr/>
          </p:nvSpPr>
          <p:spPr bwMode="ltGray">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7" name="Oval 151"/>
            <p:cNvSpPr>
              <a:spLocks noChangeArrowheads="1"/>
            </p:cNvSpPr>
            <p:nvPr/>
          </p:nvSpPr>
          <p:spPr bwMode="ltGray">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8" name="Oval 152"/>
            <p:cNvSpPr>
              <a:spLocks noChangeArrowheads="1"/>
            </p:cNvSpPr>
            <p:nvPr/>
          </p:nvSpPr>
          <p:spPr bwMode="ltGray">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29" name="Oval 153"/>
            <p:cNvSpPr>
              <a:spLocks noChangeArrowheads="1"/>
            </p:cNvSpPr>
            <p:nvPr/>
          </p:nvSpPr>
          <p:spPr bwMode="ltGray">
            <a:xfrm>
              <a:off x="629" y="445"/>
              <a:ext cx="708" cy="708"/>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30" name="Oval 154"/>
            <p:cNvSpPr>
              <a:spLocks noChangeArrowheads="1"/>
            </p:cNvSpPr>
            <p:nvPr/>
          </p:nvSpPr>
          <p:spPr bwMode="ltGray">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sp>
        <p:nvSpPr>
          <p:cNvPr id="815131" name="Oval 118"/>
          <p:cNvSpPr>
            <a:spLocks noChangeArrowheads="1"/>
          </p:cNvSpPr>
          <p:nvPr userDrawn="1"/>
        </p:nvSpPr>
        <p:spPr bwMode="ltGray">
          <a:xfrm>
            <a:off x="1025360" y="720790"/>
            <a:ext cx="1133888" cy="1135441"/>
          </a:xfrm>
          <a:prstGeom prst="ellipse">
            <a:avLst/>
          </a:prstGeom>
          <a:blipFill dpi="0" rotWithShape="1">
            <a:blip r:embed="rId9"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9974" tIns="34987" rIns="69974" bIns="34987" numCol="1" anchor="ctr" anchorCtr="0" compatLnSpc="1">
            <a:prstTxWarp prst="textNoShape">
              <a:avLst/>
            </a:prstTxWarp>
          </a:bodyPr>
          <a:lstStyle/>
          <a:p>
            <a:pPr marL="0" marR="0" lvl="0" indent="0" algn="ctr"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nvGrpSpPr>
          <p:cNvPr id="815132" name="Group 145"/>
          <p:cNvGrpSpPr>
            <a:grpSpLocks/>
          </p:cNvGrpSpPr>
          <p:nvPr userDrawn="1"/>
        </p:nvGrpSpPr>
        <p:grpSpPr bwMode="ltGray">
          <a:xfrm>
            <a:off x="881195" y="633324"/>
            <a:ext cx="1397923" cy="1310373"/>
            <a:chOff x="544" y="391"/>
            <a:chExt cx="863" cy="809"/>
          </a:xfrm>
        </p:grpSpPr>
        <p:sp>
          <p:nvSpPr>
            <p:cNvPr id="815133" name="Oval 119"/>
            <p:cNvSpPr>
              <a:spLocks noChangeArrowheads="1"/>
            </p:cNvSpPr>
            <p:nvPr/>
          </p:nvSpPr>
          <p:spPr bwMode="ltGray">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34" name="Oval 120"/>
            <p:cNvSpPr>
              <a:spLocks noChangeArrowheads="1"/>
            </p:cNvSpPr>
            <p:nvPr/>
          </p:nvSpPr>
          <p:spPr bwMode="ltGray">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135" name="Oval 121"/>
            <p:cNvSpPr>
              <a:spLocks noChangeArrowheads="1"/>
            </p:cNvSpPr>
            <p:nvPr/>
          </p:nvSpPr>
          <p:spPr bwMode="ltGray">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grpSp>
        <p:nvGrpSpPr>
          <p:cNvPr id="815329" name="Group 157"/>
          <p:cNvGrpSpPr>
            <a:grpSpLocks/>
          </p:cNvGrpSpPr>
          <p:nvPr userDrawn="1"/>
        </p:nvGrpSpPr>
        <p:grpSpPr bwMode="ltGray">
          <a:xfrm>
            <a:off x="338549" y="3153644"/>
            <a:ext cx="2117131" cy="2079752"/>
            <a:chOff x="209" y="1947"/>
            <a:chExt cx="1307" cy="1284"/>
          </a:xfrm>
        </p:grpSpPr>
        <p:sp>
          <p:nvSpPr>
            <p:cNvPr id="815330" name="Oval 122"/>
            <p:cNvSpPr>
              <a:spLocks noChangeArrowheads="1"/>
            </p:cNvSpPr>
            <p:nvPr/>
          </p:nvSpPr>
          <p:spPr bwMode="ltGray">
            <a:xfrm>
              <a:off x="264" y="2002"/>
              <a:ext cx="1213" cy="1205"/>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32" name="Oval 123"/>
            <p:cNvSpPr>
              <a:spLocks noChangeArrowheads="1"/>
            </p:cNvSpPr>
            <p:nvPr/>
          </p:nvSpPr>
          <p:spPr bwMode="ltGray">
            <a:xfrm>
              <a:off x="303" y="2033"/>
              <a:ext cx="1135" cy="1143"/>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34" name="Oval 124"/>
            <p:cNvSpPr>
              <a:spLocks noChangeArrowheads="1"/>
            </p:cNvSpPr>
            <p:nvPr/>
          </p:nvSpPr>
          <p:spPr bwMode="ltGray">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35" name="Oval 125"/>
            <p:cNvSpPr>
              <a:spLocks noChangeArrowheads="1"/>
            </p:cNvSpPr>
            <p:nvPr/>
          </p:nvSpPr>
          <p:spPr bwMode="ltGray">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36" name="Oval 126"/>
            <p:cNvSpPr>
              <a:spLocks noChangeArrowheads="1"/>
            </p:cNvSpPr>
            <p:nvPr/>
          </p:nvSpPr>
          <p:spPr bwMode="ltGray">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37" name="Oval 127"/>
            <p:cNvSpPr>
              <a:spLocks noChangeArrowheads="1"/>
            </p:cNvSpPr>
            <p:nvPr/>
          </p:nvSpPr>
          <p:spPr bwMode="ltGray">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sp>
        <p:nvSpPr>
          <p:cNvPr id="815338" name="Oval 128"/>
          <p:cNvSpPr>
            <a:spLocks noChangeArrowheads="1"/>
          </p:cNvSpPr>
          <p:nvPr userDrawn="1"/>
        </p:nvSpPr>
        <p:spPr bwMode="ltGray">
          <a:xfrm>
            <a:off x="492433" y="3292942"/>
            <a:ext cx="1838520" cy="1851368"/>
          </a:xfrm>
          <a:prstGeom prst="ellipse">
            <a:avLst/>
          </a:prstGeom>
          <a:blipFill dpi="0" rotWithShape="1">
            <a:blip r:embed="rId10"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9974" tIns="34987" rIns="69974" bIns="34987" numCol="1" anchor="ctr" anchorCtr="0" compatLnSpc="1">
            <a:prstTxWarp prst="textNoShape">
              <a:avLst/>
            </a:prstTxWarp>
          </a:bodyPr>
          <a:lstStyle/>
          <a:p>
            <a:pPr marL="0" marR="0" lvl="0" indent="0" algn="ctr"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nvGrpSpPr>
          <p:cNvPr id="815339" name="Group 158"/>
          <p:cNvGrpSpPr>
            <a:grpSpLocks/>
          </p:cNvGrpSpPr>
          <p:nvPr userDrawn="1"/>
        </p:nvGrpSpPr>
        <p:grpSpPr bwMode="ltGray">
          <a:xfrm>
            <a:off x="262414" y="3153644"/>
            <a:ext cx="2256438" cy="2129964"/>
            <a:chOff x="162" y="1947"/>
            <a:chExt cx="1393" cy="1315"/>
          </a:xfrm>
        </p:grpSpPr>
        <p:sp>
          <p:nvSpPr>
            <p:cNvPr id="815340" name="Oval 129"/>
            <p:cNvSpPr>
              <a:spLocks noChangeArrowheads="1"/>
            </p:cNvSpPr>
            <p:nvPr/>
          </p:nvSpPr>
          <p:spPr bwMode="ltGray">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1" name="Oval 130"/>
            <p:cNvSpPr>
              <a:spLocks noChangeArrowheads="1"/>
            </p:cNvSpPr>
            <p:nvPr/>
          </p:nvSpPr>
          <p:spPr bwMode="ltGray">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2" name="Oval 131"/>
            <p:cNvSpPr>
              <a:spLocks noChangeArrowheads="1"/>
            </p:cNvSpPr>
            <p:nvPr/>
          </p:nvSpPr>
          <p:spPr bwMode="ltGray">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grpSp>
        <p:nvGrpSpPr>
          <p:cNvPr id="815343" name="Group 159"/>
          <p:cNvGrpSpPr>
            <a:grpSpLocks/>
          </p:cNvGrpSpPr>
          <p:nvPr userDrawn="1"/>
        </p:nvGrpSpPr>
        <p:grpSpPr bwMode="ltGray">
          <a:xfrm>
            <a:off x="918452" y="4779871"/>
            <a:ext cx="1752668" cy="1726648"/>
            <a:chOff x="567" y="2951"/>
            <a:chExt cx="1082" cy="1066"/>
          </a:xfrm>
        </p:grpSpPr>
        <p:sp>
          <p:nvSpPr>
            <p:cNvPr id="815344" name="Oval 132"/>
            <p:cNvSpPr>
              <a:spLocks noChangeArrowheads="1"/>
            </p:cNvSpPr>
            <p:nvPr/>
          </p:nvSpPr>
          <p:spPr bwMode="ltGray">
            <a:xfrm>
              <a:off x="614" y="2990"/>
              <a:ext cx="1003" cy="1011"/>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5" name="Oval 133"/>
            <p:cNvSpPr>
              <a:spLocks noChangeArrowheads="1"/>
            </p:cNvSpPr>
            <p:nvPr/>
          </p:nvSpPr>
          <p:spPr bwMode="ltGray">
            <a:xfrm>
              <a:off x="645" y="3021"/>
              <a:ext cx="941" cy="949"/>
            </a:xfrm>
            <a:prstGeom prst="ellipse">
              <a:avLst/>
            </a:prstGeom>
            <a:solidFill>
              <a:srgbClr val="83725B"/>
            </a:solidFill>
            <a:ln w="9525">
              <a:solidFill>
                <a:srgbClr val="83725B"/>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6" name="Oval 134"/>
            <p:cNvSpPr>
              <a:spLocks noChangeArrowheads="1"/>
            </p:cNvSpPr>
            <p:nvPr/>
          </p:nvSpPr>
          <p:spPr bwMode="ltGray">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7" name="Oval 135"/>
            <p:cNvSpPr>
              <a:spLocks noChangeArrowheads="1"/>
            </p:cNvSpPr>
            <p:nvPr/>
          </p:nvSpPr>
          <p:spPr bwMode="ltGray">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8" name="Oval 136"/>
            <p:cNvSpPr>
              <a:spLocks noChangeArrowheads="1"/>
            </p:cNvSpPr>
            <p:nvPr/>
          </p:nvSpPr>
          <p:spPr bwMode="ltGray">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49" name="Oval 137"/>
            <p:cNvSpPr>
              <a:spLocks noChangeArrowheads="1"/>
            </p:cNvSpPr>
            <p:nvPr/>
          </p:nvSpPr>
          <p:spPr bwMode="ltGray">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sp>
        <p:nvSpPr>
          <p:cNvPr id="815350" name="Oval 138"/>
          <p:cNvSpPr>
            <a:spLocks noChangeArrowheads="1"/>
          </p:cNvSpPr>
          <p:nvPr userDrawn="1"/>
        </p:nvSpPr>
        <p:spPr bwMode="ltGray">
          <a:xfrm>
            <a:off x="1035081" y="4888390"/>
            <a:ext cx="1537228" cy="1550096"/>
          </a:xfrm>
          <a:prstGeom prst="ellipse">
            <a:avLst/>
          </a:prstGeom>
          <a:blipFill dpi="0" rotWithShape="1">
            <a:blip r:embed="rId11" cstate="screen">
              <a:extLst>
                <a:ext uri="{28A0092B-C50C-407E-A947-70E740481C1C}">
                  <a14:useLocalDpi xmlns:a14="http://schemas.microsoft.com/office/drawing/2010/main"/>
                </a:ext>
              </a:extLst>
            </a:blip>
            <a:srcRect/>
            <a:stretch>
              <a:fillRect l="-219" r="-219"/>
            </a:stretch>
          </a:blipFill>
          <a:ln>
            <a:noFill/>
          </a:ln>
        </p:spPr>
        <p:txBody>
          <a:bodyPr vert="horz" wrap="square" lIns="69974" tIns="34987" rIns="69974" bIns="34987" numCol="1" anchor="ctr" anchorCtr="0" compatLnSpc="1">
            <a:prstTxWarp prst="textNoShape">
              <a:avLst/>
            </a:prstTxWarp>
          </a:bodyPr>
          <a:lstStyle/>
          <a:p>
            <a:pPr marL="0" marR="0" lvl="0" indent="0" algn="ctr"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nvGrpSpPr>
          <p:cNvPr id="815351" name="Group 160"/>
          <p:cNvGrpSpPr>
            <a:grpSpLocks/>
          </p:cNvGrpSpPr>
          <p:nvPr userDrawn="1"/>
        </p:nvGrpSpPr>
        <p:grpSpPr bwMode="ltGray">
          <a:xfrm>
            <a:off x="855276" y="4779871"/>
            <a:ext cx="1866056" cy="1763902"/>
            <a:chOff x="528" y="2951"/>
            <a:chExt cx="1152" cy="1089"/>
          </a:xfrm>
        </p:grpSpPr>
        <p:sp>
          <p:nvSpPr>
            <p:cNvPr id="815352" name="Oval 139"/>
            <p:cNvSpPr>
              <a:spLocks noChangeArrowheads="1"/>
            </p:cNvSpPr>
            <p:nvPr/>
          </p:nvSpPr>
          <p:spPr bwMode="ltGray">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53" name="Oval 140"/>
            <p:cNvSpPr>
              <a:spLocks noChangeArrowheads="1"/>
            </p:cNvSpPr>
            <p:nvPr/>
          </p:nvSpPr>
          <p:spPr bwMode="ltGray">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sp>
          <p:nvSpPr>
            <p:cNvPr id="815354" name="Oval 141"/>
            <p:cNvSpPr>
              <a:spLocks noChangeArrowheads="1"/>
            </p:cNvSpPr>
            <p:nvPr/>
          </p:nvSpPr>
          <p:spPr bwMode="ltGray">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99734" rtl="0" eaLnBrk="1" fontAlgn="base" latinLnBrk="0" hangingPunct="1">
                <a:lnSpc>
                  <a:spcPct val="100000"/>
                </a:lnSpc>
                <a:spcBef>
                  <a:spcPct val="0"/>
                </a:spcBef>
                <a:spcAft>
                  <a:spcPct val="0"/>
                </a:spcAft>
                <a:buClrTx/>
                <a:buSzTx/>
                <a:buFontTx/>
                <a:buNone/>
                <a:tabLst/>
              </a:pPr>
              <a:endParaRPr kumimoji="0" lang="en-US" sz="1377" b="0" i="0" u="none" strike="noStrike" cap="none" normalizeH="0" baseline="0" dirty="0">
                <a:ln>
                  <a:noFill/>
                </a:ln>
                <a:solidFill>
                  <a:schemeClr val="tx1"/>
                </a:solidFill>
                <a:effectLst/>
                <a:latin typeface="Arial" pitchFamily="34" charset="0"/>
                <a:cs typeface="Arial" pitchFamily="34" charset="0"/>
              </a:endParaRPr>
            </a:p>
          </p:txBody>
        </p:sp>
      </p:grpSp>
      <p:sp>
        <p:nvSpPr>
          <p:cNvPr id="62" name="Document type" hidden="1"/>
          <p:cNvSpPr txBox="1">
            <a:spLocks noChangeArrowheads="1"/>
          </p:cNvSpPr>
          <p:nvPr userDrawn="1"/>
        </p:nvSpPr>
        <p:spPr bwMode="auto">
          <a:xfrm>
            <a:off x="3439029" y="5393029"/>
            <a:ext cx="4616429" cy="168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eaLnBrk="0" hangingPunct="0">
              <a:defRPr lang="x-none" sz="1600">
                <a:solidFill>
                  <a:schemeClr val="tx1"/>
                </a:solidFill>
                <a:latin typeface="Arial" charset="0"/>
              </a:defRPr>
            </a:lvl1pPr>
            <a:lvl2pPr marL="742950" indent="-285750" eaLnBrk="0" hangingPunct="0">
              <a:defRPr lang="x-none" sz="1600">
                <a:solidFill>
                  <a:schemeClr val="tx1"/>
                </a:solidFill>
                <a:latin typeface="Arial" charset="0"/>
              </a:defRPr>
            </a:lvl2pPr>
            <a:lvl3pPr marL="1143000" indent="-228600" eaLnBrk="0" hangingPunct="0">
              <a:defRPr lang="x-none" sz="1600">
                <a:solidFill>
                  <a:schemeClr val="tx1"/>
                </a:solidFill>
                <a:latin typeface="Arial" charset="0"/>
              </a:defRPr>
            </a:lvl3pPr>
            <a:lvl4pPr marL="1600200" indent="-228600" eaLnBrk="0" hangingPunct="0">
              <a:defRPr lang="x-none" sz="1600">
                <a:solidFill>
                  <a:schemeClr val="tx1"/>
                </a:solidFill>
                <a:latin typeface="Arial" charset="0"/>
              </a:defRPr>
            </a:lvl4pPr>
            <a:lvl5pPr marL="2057400" indent="-228600" eaLnBrk="0" hangingPunct="0">
              <a:defRPr lang="x-none" sz="1600">
                <a:solidFill>
                  <a:schemeClr val="tx1"/>
                </a:solidFill>
                <a:latin typeface="Arial" charset="0"/>
              </a:defRPr>
            </a:lvl5pPr>
            <a:lvl6pPr marL="2514600" indent="-228600" eaLnBrk="0" fontAlgn="base" hangingPunct="0">
              <a:spcBef>
                <a:spcPct val="0"/>
              </a:spcBef>
              <a:spcAft>
                <a:spcPct val="0"/>
              </a:spcAft>
              <a:defRPr lang="x-none" sz="1600">
                <a:solidFill>
                  <a:schemeClr val="tx1"/>
                </a:solidFill>
                <a:latin typeface="Arial" charset="0"/>
              </a:defRPr>
            </a:lvl6pPr>
            <a:lvl7pPr marL="2971800" indent="-228600" eaLnBrk="0" fontAlgn="base" hangingPunct="0">
              <a:spcBef>
                <a:spcPct val="0"/>
              </a:spcBef>
              <a:spcAft>
                <a:spcPct val="0"/>
              </a:spcAft>
              <a:defRPr lang="x-none" sz="1600">
                <a:solidFill>
                  <a:schemeClr val="tx1"/>
                </a:solidFill>
                <a:latin typeface="Arial" charset="0"/>
              </a:defRPr>
            </a:lvl7pPr>
            <a:lvl8pPr marL="3429000" indent="-228600" eaLnBrk="0" fontAlgn="base" hangingPunct="0">
              <a:spcBef>
                <a:spcPct val="0"/>
              </a:spcBef>
              <a:spcAft>
                <a:spcPct val="0"/>
              </a:spcAft>
              <a:defRPr lang="x-none" sz="1600">
                <a:solidFill>
                  <a:schemeClr val="tx1"/>
                </a:solidFill>
                <a:latin typeface="Arial" charset="0"/>
              </a:defRPr>
            </a:lvl8pPr>
            <a:lvl9pPr marL="3886200" indent="-228600" eaLnBrk="0" fontAlgn="base" hangingPunct="0">
              <a:spcBef>
                <a:spcPct val="0"/>
              </a:spcBef>
              <a:spcAft>
                <a:spcPct val="0"/>
              </a:spcAft>
              <a:defRPr lang="x-none" sz="1600">
                <a:solidFill>
                  <a:schemeClr val="tx1"/>
                </a:solidFill>
                <a:latin typeface="Arial" charset="0"/>
              </a:defRPr>
            </a:lvl9pPr>
          </a:lstStyle>
          <a:p>
            <a:pPr eaLnBrk="1" hangingPunct="1">
              <a:defRPr lang="x-none"/>
            </a:pPr>
            <a:r>
              <a:rPr lang="en-US" sz="1071" baseline="0" dirty="0">
                <a:solidFill>
                  <a:schemeClr val="tx1"/>
                </a:solidFill>
                <a:latin typeface="+mn-lt"/>
              </a:rPr>
              <a:t>Document type | Date</a:t>
            </a:r>
          </a:p>
        </p:txBody>
      </p:sp>
    </p:spTree>
    <p:extLst>
      <p:ext uri="{BB962C8B-B14F-4D97-AF65-F5344CB8AC3E}">
        <p14:creationId xmlns:p14="http://schemas.microsoft.com/office/powerpoint/2010/main" val="2836949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621" y="1624"/>
          <a:ext cx="1619" cy="1619"/>
        </p:xfrm>
        <a:graphic>
          <a:graphicData uri="http://schemas.openxmlformats.org/presentationml/2006/ole">
            <mc:AlternateContent xmlns:mc="http://schemas.openxmlformats.org/markup-compatibility/2006">
              <mc:Choice xmlns:v="urn:schemas-microsoft-com:vml" Requires="v">
                <p:oleObj spid="_x0000_s64542"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621" y="1624"/>
                        <a:ext cx="1619" cy="1619"/>
                      </a:xfrm>
                      <a:prstGeom prst="rect">
                        <a:avLst/>
                      </a:prstGeom>
                    </p:spPr>
                  </p:pic>
                </p:oleObj>
              </mc:Fallback>
            </mc:AlternateContent>
          </a:graphicData>
        </a:graphic>
      </p:graphicFrame>
      <p:sp>
        <p:nvSpPr>
          <p:cNvPr id="2" name="2. Slide Title"/>
          <p:cNvSpPr>
            <a:spLocks noGrp="1"/>
          </p:cNvSpPr>
          <p:nvPr>
            <p:ph type="title"/>
          </p:nvPr>
        </p:nvSpPr>
        <p:spPr bwMode="auto"/>
        <p:txBody>
          <a:bodyPr/>
          <a:lstStyle>
            <a:lvl1pPr>
              <a:defRPr>
                <a:latin typeface="+mj-lt"/>
                <a:ea typeface="Arial Unicode MS" pitchFamily="34" charset="-128"/>
                <a:cs typeface="Arial Unicode MS" pitchFamily="34" charset="-128"/>
              </a:defRPr>
            </a:lvl1pPr>
          </a:lstStyle>
          <a:p>
            <a:r>
              <a:rPr lang="en-US" dirty="0"/>
              <a:t>Click to edit Master title style</a:t>
            </a:r>
          </a:p>
        </p:txBody>
      </p:sp>
    </p:spTree>
    <p:extLst>
      <p:ext uri="{BB962C8B-B14F-4D97-AF65-F5344CB8AC3E}">
        <p14:creationId xmlns:p14="http://schemas.microsoft.com/office/powerpoint/2010/main" val="12757457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9080209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CFEE0949-BB7E-4DA0-A014-EDAA263786AC}" type="datetime1">
              <a:rPr lang="en-ZA"/>
              <a:pPr>
                <a:defRPr/>
              </a:pPr>
              <a:t>2022/02/10</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ZA"/>
              <a:t>3</a:t>
            </a: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460D5367-9FAA-485E-9485-2DF9E23D9CAD}" type="slidenum">
              <a:rPr lang="en-ZA"/>
              <a:pPr>
                <a:defRPr/>
              </a:pPr>
              <a:t>‹#›</a:t>
            </a:fld>
            <a:endParaRPr lang="en-ZA" dirty="0"/>
          </a:p>
        </p:txBody>
      </p:sp>
    </p:spTree>
    <p:extLst>
      <p:ext uri="{BB962C8B-B14F-4D97-AF65-F5344CB8AC3E}">
        <p14:creationId xmlns:p14="http://schemas.microsoft.com/office/powerpoint/2010/main" val="706191042"/>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Tree>
    <p:extLst>
      <p:ext uri="{BB962C8B-B14F-4D97-AF65-F5344CB8AC3E}">
        <p14:creationId xmlns:p14="http://schemas.microsoft.com/office/powerpoint/2010/main" val="571546446"/>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28761600"/>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85170677"/>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fld id="{BAF02EA3-43E9-4083-A698-82D4BF8E763C}" type="slidenum">
              <a:rPr lang="en-GB" altLang="en-US"/>
              <a:pPr/>
              <a:t>‹#›</a:t>
            </a:fld>
            <a:endParaRPr lang="en-GB" altLang="en-US"/>
          </a:p>
        </p:txBody>
      </p:sp>
    </p:spTree>
    <p:extLst>
      <p:ext uri="{BB962C8B-B14F-4D97-AF65-F5344CB8AC3E}">
        <p14:creationId xmlns:p14="http://schemas.microsoft.com/office/powerpoint/2010/main" val="3975977294"/>
      </p:ext>
    </p:extLst>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633185988"/>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351442517"/>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229950572"/>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432836"/>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03157670"/>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30007475"/>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291827935"/>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64070901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890713"/>
            <a:ext cx="33162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fld id="{7714252D-DB17-478C-A03D-17A8F58F408E}" type="slidenum">
              <a:rPr lang="en-GB" altLang="en-US"/>
              <a:pPr/>
              <a:t>‹#›</a:t>
            </a:fld>
            <a:endParaRPr lang="en-GB" altLang="en-US"/>
          </a:p>
        </p:txBody>
      </p:sp>
    </p:spTree>
    <p:extLst>
      <p:ext uri="{BB962C8B-B14F-4D97-AF65-F5344CB8AC3E}">
        <p14:creationId xmlns:p14="http://schemas.microsoft.com/office/powerpoint/2010/main" val="150560137"/>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fld id="{81F651F7-1BCA-42BC-84BC-DE04F185A78B}" type="slidenum">
              <a:rPr lang="en-GB" altLang="en-US"/>
              <a:pPr/>
              <a:t>‹#›</a:t>
            </a:fld>
            <a:endParaRPr lang="en-GB" altLang="en-US"/>
          </a:p>
        </p:txBody>
      </p:sp>
    </p:spTree>
    <p:extLst>
      <p:ext uri="{BB962C8B-B14F-4D97-AF65-F5344CB8AC3E}">
        <p14:creationId xmlns:p14="http://schemas.microsoft.com/office/powerpoint/2010/main" val="2440605389"/>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fld id="{7CE51681-DCE4-4B32-B8C5-3B57EC9B4860}" type="slidenum">
              <a:rPr lang="en-GB" altLang="en-US"/>
              <a:pPr/>
              <a:t>‹#›</a:t>
            </a:fld>
            <a:endParaRPr lang="en-GB" altLang="en-US"/>
          </a:p>
        </p:txBody>
      </p:sp>
    </p:spTree>
    <p:extLst>
      <p:ext uri="{BB962C8B-B14F-4D97-AF65-F5344CB8AC3E}">
        <p14:creationId xmlns:p14="http://schemas.microsoft.com/office/powerpoint/2010/main" val="4207774300"/>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fld id="{CE87C320-E70D-43B1-9452-18039C174B59}" type="slidenum">
              <a:rPr lang="en-GB" altLang="en-US"/>
              <a:pPr/>
              <a:t>‹#›</a:t>
            </a:fld>
            <a:endParaRPr lang="en-GB" altLang="en-US"/>
          </a:p>
        </p:txBody>
      </p:sp>
    </p:spTree>
    <p:extLst>
      <p:ext uri="{BB962C8B-B14F-4D97-AF65-F5344CB8AC3E}">
        <p14:creationId xmlns:p14="http://schemas.microsoft.com/office/powerpoint/2010/main" val="591200497"/>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fld id="{E487C762-78C3-4B12-9512-23F9197D591B}" type="slidenum">
              <a:rPr lang="en-GB" altLang="en-US"/>
              <a:pPr/>
              <a:t>‹#›</a:t>
            </a:fld>
            <a:endParaRPr lang="en-GB" altLang="en-US"/>
          </a:p>
        </p:txBody>
      </p:sp>
    </p:spTree>
    <p:extLst>
      <p:ext uri="{BB962C8B-B14F-4D97-AF65-F5344CB8AC3E}">
        <p14:creationId xmlns:p14="http://schemas.microsoft.com/office/powerpoint/2010/main" val="354669063"/>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fld id="{54A4FF03-37A2-475E-B6EF-5EFA7F0EB9FC}" type="slidenum">
              <a:rPr lang="en-GB" altLang="en-US"/>
              <a:pPr/>
              <a:t>‹#›</a:t>
            </a:fld>
            <a:endParaRPr lang="en-GB" altLang="en-US"/>
          </a:p>
        </p:txBody>
      </p:sp>
    </p:spTree>
    <p:extLst>
      <p:ext uri="{BB962C8B-B14F-4D97-AF65-F5344CB8AC3E}">
        <p14:creationId xmlns:p14="http://schemas.microsoft.com/office/powerpoint/2010/main" val="1941914284"/>
      </p:ext>
    </p:extLst>
  </p:cSld>
  <p:clrMapOvr>
    <a:masterClrMapping/>
  </p:clrMapOvr>
  <p:transition spd="slow"/>
</p:sldLayout>
</file>

<file path=ppt/slideMasters/_rels/slideMaster1.xml.rels><?xml version="1.0" encoding="UTF-8" standalone="yes"?>
<Relationships xmlns="http://schemas.openxmlformats.org/package/2006/relationships"><Relationship Id="rId13" Type="http://schemas.openxmlformats.org/officeDocument/2006/relationships/vmlDrawing" Target="../drawings/vmlDrawing1.vml"/><Relationship Id="rId18" Type="http://schemas.openxmlformats.org/officeDocument/2006/relationships/tags" Target="../tags/tag6.xml"/><Relationship Id="rId26" Type="http://schemas.openxmlformats.org/officeDocument/2006/relationships/tags" Target="../tags/tag14.xml"/><Relationship Id="rId39" Type="http://schemas.openxmlformats.org/officeDocument/2006/relationships/tags" Target="../tags/tag27.xml"/><Relationship Id="rId21" Type="http://schemas.openxmlformats.org/officeDocument/2006/relationships/tags" Target="../tags/tag9.xml"/><Relationship Id="rId34" Type="http://schemas.openxmlformats.org/officeDocument/2006/relationships/tags" Target="../tags/tag22.xml"/><Relationship Id="rId42" Type="http://schemas.openxmlformats.org/officeDocument/2006/relationships/tags" Target="../tags/tag3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tags" Target="../tags/tag4.xml"/><Relationship Id="rId29" Type="http://schemas.openxmlformats.org/officeDocument/2006/relationships/tags" Target="../tags/tag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2.xml"/><Relationship Id="rId32" Type="http://schemas.openxmlformats.org/officeDocument/2006/relationships/tags" Target="../tags/tag20.xml"/><Relationship Id="rId37" Type="http://schemas.openxmlformats.org/officeDocument/2006/relationships/tags" Target="../tags/tag25.xml"/><Relationship Id="rId40" Type="http://schemas.openxmlformats.org/officeDocument/2006/relationships/tags" Target="../tags/tag28.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36" Type="http://schemas.openxmlformats.org/officeDocument/2006/relationships/tags" Target="../tags/tag24.xml"/><Relationship Id="rId10" Type="http://schemas.openxmlformats.org/officeDocument/2006/relationships/slideLayout" Target="../slideLayouts/slideLayout10.xml"/><Relationship Id="rId19" Type="http://schemas.openxmlformats.org/officeDocument/2006/relationships/tags" Target="../tags/tag7.xml"/><Relationship Id="rId31" Type="http://schemas.openxmlformats.org/officeDocument/2006/relationships/tags" Target="../tags/tag19.xml"/><Relationship Id="rId44"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 Id="rId35" Type="http://schemas.openxmlformats.org/officeDocument/2006/relationships/tags" Target="../tags/tag23.xml"/><Relationship Id="rId43" Type="http://schemas.openxmlformats.org/officeDocument/2006/relationships/tags" Target="../tags/tag3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theme" Target="../theme/theme1.xml"/><Relationship Id="rId17" Type="http://schemas.openxmlformats.org/officeDocument/2006/relationships/tags" Target="../tags/tag5.xml"/><Relationship Id="rId25" Type="http://schemas.openxmlformats.org/officeDocument/2006/relationships/tags" Target="../tags/tag13.xml"/><Relationship Id="rId33" Type="http://schemas.openxmlformats.org/officeDocument/2006/relationships/tags" Target="../tags/tag21.xml"/><Relationship Id="rId38" Type="http://schemas.openxmlformats.org/officeDocument/2006/relationships/tags" Target="../tags/tag26.xml"/><Relationship Id="rId46" Type="http://schemas.openxmlformats.org/officeDocument/2006/relationships/image" Target="../media/image2.png"/><Relationship Id="rId20" Type="http://schemas.openxmlformats.org/officeDocument/2006/relationships/tags" Target="../tags/tag8.xml"/><Relationship Id="rId41" Type="http://schemas.openxmlformats.org/officeDocument/2006/relationships/tags" Target="../tags/tag29.xml"/></Relationships>
</file>

<file path=ppt/slideMasters/_rels/slideMaster2.xml.rels><?xml version="1.0" encoding="UTF-8" standalone="yes"?>
<Relationships xmlns="http://schemas.openxmlformats.org/package/2006/relationships"><Relationship Id="rId13" Type="http://schemas.openxmlformats.org/officeDocument/2006/relationships/vmlDrawing" Target="../drawings/vmlDrawing2.vml"/><Relationship Id="rId18" Type="http://schemas.openxmlformats.org/officeDocument/2006/relationships/tags" Target="../tags/tag46.xml"/><Relationship Id="rId26" Type="http://schemas.openxmlformats.org/officeDocument/2006/relationships/tags" Target="../tags/tag54.xml"/><Relationship Id="rId39" Type="http://schemas.openxmlformats.org/officeDocument/2006/relationships/tags" Target="../tags/tag67.xml"/><Relationship Id="rId21" Type="http://schemas.openxmlformats.org/officeDocument/2006/relationships/tags" Target="../tags/tag49.xml"/><Relationship Id="rId34" Type="http://schemas.openxmlformats.org/officeDocument/2006/relationships/tags" Target="../tags/tag62.xml"/><Relationship Id="rId42" Type="http://schemas.openxmlformats.org/officeDocument/2006/relationships/tags" Target="../tags/tag70.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tags" Target="../tags/tag44.xml"/><Relationship Id="rId29" Type="http://schemas.openxmlformats.org/officeDocument/2006/relationships/tags" Target="../tags/tag5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52.xml"/><Relationship Id="rId32" Type="http://schemas.openxmlformats.org/officeDocument/2006/relationships/tags" Target="../tags/tag60.xml"/><Relationship Id="rId37" Type="http://schemas.openxmlformats.org/officeDocument/2006/relationships/tags" Target="../tags/tag65.xml"/><Relationship Id="rId40" Type="http://schemas.openxmlformats.org/officeDocument/2006/relationships/tags" Target="../tags/tag68.xml"/><Relationship Id="rId45" Type="http://schemas.openxmlformats.org/officeDocument/2006/relationships/image" Target="../media/image1.png"/><Relationship Id="rId5" Type="http://schemas.openxmlformats.org/officeDocument/2006/relationships/slideLayout" Target="../slideLayouts/slideLayout16.xml"/><Relationship Id="rId15" Type="http://schemas.openxmlformats.org/officeDocument/2006/relationships/tags" Target="../tags/tag43.xml"/><Relationship Id="rId23" Type="http://schemas.openxmlformats.org/officeDocument/2006/relationships/tags" Target="../tags/tag51.xml"/><Relationship Id="rId28" Type="http://schemas.openxmlformats.org/officeDocument/2006/relationships/tags" Target="../tags/tag56.xml"/><Relationship Id="rId36" Type="http://schemas.openxmlformats.org/officeDocument/2006/relationships/tags" Target="../tags/tag64.xml"/><Relationship Id="rId10" Type="http://schemas.openxmlformats.org/officeDocument/2006/relationships/slideLayout" Target="../slideLayouts/slideLayout21.xml"/><Relationship Id="rId19" Type="http://schemas.openxmlformats.org/officeDocument/2006/relationships/tags" Target="../tags/tag47.xml"/><Relationship Id="rId31" Type="http://schemas.openxmlformats.org/officeDocument/2006/relationships/tags" Target="../tags/tag59.xml"/><Relationship Id="rId44" Type="http://schemas.openxmlformats.org/officeDocument/2006/relationships/oleObject" Target="../embeddings/oleObject2.bin"/><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2.xml"/><Relationship Id="rId22" Type="http://schemas.openxmlformats.org/officeDocument/2006/relationships/tags" Target="../tags/tag50.xml"/><Relationship Id="rId27" Type="http://schemas.openxmlformats.org/officeDocument/2006/relationships/tags" Target="../tags/tag55.xml"/><Relationship Id="rId30" Type="http://schemas.openxmlformats.org/officeDocument/2006/relationships/tags" Target="../tags/tag58.xml"/><Relationship Id="rId35" Type="http://schemas.openxmlformats.org/officeDocument/2006/relationships/tags" Target="../tags/tag63.xml"/><Relationship Id="rId43" Type="http://schemas.openxmlformats.org/officeDocument/2006/relationships/tags" Target="../tags/tag71.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theme" Target="../theme/theme2.xml"/><Relationship Id="rId17" Type="http://schemas.openxmlformats.org/officeDocument/2006/relationships/tags" Target="../tags/tag45.xml"/><Relationship Id="rId25" Type="http://schemas.openxmlformats.org/officeDocument/2006/relationships/tags" Target="../tags/tag53.xml"/><Relationship Id="rId33" Type="http://schemas.openxmlformats.org/officeDocument/2006/relationships/tags" Target="../tags/tag61.xml"/><Relationship Id="rId38" Type="http://schemas.openxmlformats.org/officeDocument/2006/relationships/tags" Target="../tags/tag66.xml"/><Relationship Id="rId46" Type="http://schemas.openxmlformats.org/officeDocument/2006/relationships/image" Target="../media/image2.png"/><Relationship Id="rId20" Type="http://schemas.openxmlformats.org/officeDocument/2006/relationships/tags" Target="../tags/tag48.xml"/><Relationship Id="rId41" Type="http://schemas.openxmlformats.org/officeDocument/2006/relationships/tags" Target="../tags/tag69.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18" Type="http://schemas.openxmlformats.org/officeDocument/2006/relationships/tags" Target="../tags/tag94.xml"/><Relationship Id="rId26" Type="http://schemas.openxmlformats.org/officeDocument/2006/relationships/oleObject" Target="../embeddings/oleObject3.bin"/><Relationship Id="rId3" Type="http://schemas.openxmlformats.org/officeDocument/2006/relationships/slideLayout" Target="../slideLayouts/slideLayout25.xml"/><Relationship Id="rId21" Type="http://schemas.openxmlformats.org/officeDocument/2006/relationships/tags" Target="../tags/tag97.xml"/><Relationship Id="rId7" Type="http://schemas.openxmlformats.org/officeDocument/2006/relationships/tags" Target="../tags/tag83.xml"/><Relationship Id="rId12" Type="http://schemas.openxmlformats.org/officeDocument/2006/relationships/tags" Target="../tags/tag88.xml"/><Relationship Id="rId17" Type="http://schemas.openxmlformats.org/officeDocument/2006/relationships/tags" Target="../tags/tag93.xml"/><Relationship Id="rId25" Type="http://schemas.openxmlformats.org/officeDocument/2006/relationships/tags" Target="../tags/tag101.xml"/><Relationship Id="rId2" Type="http://schemas.openxmlformats.org/officeDocument/2006/relationships/slideLayout" Target="../slideLayouts/slideLayout24.xml"/><Relationship Id="rId16" Type="http://schemas.openxmlformats.org/officeDocument/2006/relationships/tags" Target="../tags/tag92.xml"/><Relationship Id="rId20" Type="http://schemas.openxmlformats.org/officeDocument/2006/relationships/tags" Target="../tags/tag96.xml"/><Relationship Id="rId29" Type="http://schemas.openxmlformats.org/officeDocument/2006/relationships/image" Target="../media/image11.png"/><Relationship Id="rId1" Type="http://schemas.openxmlformats.org/officeDocument/2006/relationships/slideLayout" Target="../slideLayouts/slideLayout23.xml"/><Relationship Id="rId6" Type="http://schemas.openxmlformats.org/officeDocument/2006/relationships/vmlDrawing" Target="../drawings/vmlDrawing3.vml"/><Relationship Id="rId11" Type="http://schemas.openxmlformats.org/officeDocument/2006/relationships/tags" Target="../tags/tag87.xml"/><Relationship Id="rId24" Type="http://schemas.openxmlformats.org/officeDocument/2006/relationships/tags" Target="../tags/tag100.xml"/><Relationship Id="rId5" Type="http://schemas.openxmlformats.org/officeDocument/2006/relationships/theme" Target="../theme/theme3.xml"/><Relationship Id="rId15" Type="http://schemas.openxmlformats.org/officeDocument/2006/relationships/tags" Target="../tags/tag91.xml"/><Relationship Id="rId23" Type="http://schemas.openxmlformats.org/officeDocument/2006/relationships/tags" Target="../tags/tag99.xml"/><Relationship Id="rId28" Type="http://schemas.openxmlformats.org/officeDocument/2006/relationships/image" Target="../media/image10.png"/><Relationship Id="rId10" Type="http://schemas.openxmlformats.org/officeDocument/2006/relationships/tags" Target="../tags/tag86.xml"/><Relationship Id="rId19" Type="http://schemas.openxmlformats.org/officeDocument/2006/relationships/tags" Target="../tags/tag95.xml"/><Relationship Id="rId4" Type="http://schemas.openxmlformats.org/officeDocument/2006/relationships/slideLayout" Target="../slideLayouts/slideLayout26.xml"/><Relationship Id="rId9" Type="http://schemas.openxmlformats.org/officeDocument/2006/relationships/tags" Target="../tags/tag85.xml"/><Relationship Id="rId14" Type="http://schemas.openxmlformats.org/officeDocument/2006/relationships/tags" Target="../tags/tag90.xml"/><Relationship Id="rId22" Type="http://schemas.openxmlformats.org/officeDocument/2006/relationships/tags" Target="../tags/tag98.xml"/><Relationship Id="rId27" Type="http://schemas.openxmlformats.org/officeDocument/2006/relationships/image" Target="../media/image9.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20.jpeg"/><Relationship Id="rId18" Type="http://schemas.openxmlformats.org/officeDocument/2006/relationships/image" Target="../media/image23.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17" Type="http://schemas.openxmlformats.org/officeDocument/2006/relationships/image" Target="../media/image22.jpeg"/><Relationship Id="rId2" Type="http://schemas.openxmlformats.org/officeDocument/2006/relationships/slideLayout" Target="../slideLayouts/slideLayout28.xml"/><Relationship Id="rId16" Type="http://schemas.openxmlformats.org/officeDocument/2006/relationships/image" Target="../media/image5.jpe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1.jpe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143"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60" name="think-cell Slide" r:id="rId44" imgW="0" imgH="0" progId="TCLayout.ActiveDocument.1">
                  <p:embed/>
                </p:oleObj>
              </mc:Choice>
              <mc:Fallback>
                <p:oleObj name="think-cell Slide" r:id="rId44" imgW="0" imgH="0" progId="TCLayout.ActiveDocument.1">
                  <p:embed/>
                  <p:pic>
                    <p:nvPicPr>
                      <p:cNvPr id="1026" name="Rectangle 143"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027" name="Picture 142"/>
          <p:cNvPicPr>
            <a:picLocks noChangeArrowheads="1"/>
          </p:cNvPicPr>
          <p:nvPr>
            <p:custDataLst>
              <p:tags r:id="rId15"/>
            </p:custDataLst>
          </p:nvPr>
        </p:nvPicPr>
        <p:blipFill>
          <a:blip r:embed="rId4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28"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a:t>Click to edit Master title style</a:t>
            </a:r>
          </a:p>
        </p:txBody>
      </p:sp>
      <p:sp>
        <p:nvSpPr>
          <p:cNvPr id="1029" name="Rectangle 3"/>
          <p:cNvSpPr>
            <a:spLocks noGrp="1" noChangeArrowheads="1"/>
          </p:cNvSpPr>
          <p:nvPr>
            <p:ph type="body" idx="1"/>
            <p:custDataLst>
              <p:tags r:id="rId17"/>
            </p:custDataLst>
          </p:nvPr>
        </p:nvSpPr>
        <p:spPr bwMode="auto">
          <a:xfrm>
            <a:off x="436563" y="1890713"/>
            <a:ext cx="678497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63" name="Rectangle 39"/>
          <p:cNvSpPr>
            <a:spLocks noGrp="1" noChangeArrowheads="1"/>
          </p:cNvSpPr>
          <p:nvPr>
            <p:ph type="sldNum" sz="quarter" idx="4"/>
            <p:custDataLst>
              <p:tags r:id="rId18"/>
            </p:custDataLst>
          </p:nvPr>
        </p:nvSpPr>
        <p:spPr bwMode="auto">
          <a:xfrm>
            <a:off x="7185025" y="6626225"/>
            <a:ext cx="1651000" cy="152400"/>
          </a:xfrm>
          <a:prstGeom prst="rect">
            <a:avLst/>
          </a:prstGeom>
          <a:noFill/>
          <a:ln>
            <a:noFill/>
          </a:ln>
          <a:effectLst/>
        </p:spPr>
        <p:txBody>
          <a:bodyPr vert="horz" wrap="square" lIns="0" tIns="0" rIns="0" bIns="0" numCol="1" anchor="b" anchorCtr="0" compatLnSpc="1">
            <a:prstTxWarp prst="textNoShape">
              <a:avLst/>
            </a:prstTxWarp>
            <a:spAutoFit/>
          </a:bodyPr>
          <a:lstStyle>
            <a:lvl1pPr algn="r" eaLnBrk="1" hangingPunct="1">
              <a:defRPr sz="1000">
                <a:solidFill>
                  <a:srgbClr val="83725B"/>
                </a:solidFill>
              </a:defRPr>
            </a:lvl1pPr>
          </a:lstStyle>
          <a:p>
            <a:fld id="{90FB8AE4-5076-4038-ACD9-A5C664C96080}" type="slidenum">
              <a:rPr lang="en-GB" altLang="en-US"/>
              <a:pPr/>
              <a:t>‹#›</a:t>
            </a:fld>
            <a:endParaRPr lang="en-GB" altLang="en-US"/>
          </a:p>
        </p:txBody>
      </p:sp>
      <p:sp>
        <p:nvSpPr>
          <p:cNvPr id="1074" name="McK 2. Unit of measure" hidden="1"/>
          <p:cNvSpPr txBox="1">
            <a:spLocks noChangeArrowheads="1"/>
          </p:cNvSpPr>
          <p:nvPr>
            <p:custDataLst>
              <p:tags r:id="rId19"/>
            </p:custDataLst>
          </p:nvPr>
        </p:nvSpPr>
        <p:spPr bwMode="auto">
          <a:xfrm>
            <a:off x="200025" y="1014413"/>
            <a:ext cx="6985000" cy="244475"/>
          </a:xfrm>
          <a:prstGeom prst="rect">
            <a:avLst/>
          </a:prstGeom>
          <a:noFill/>
          <a:ln>
            <a:noFill/>
          </a:ln>
          <a:effectLst/>
        </p:spPr>
        <p:txBody>
          <a:bodyPr lIns="0" tIns="0" rIns="0" bIns="0"/>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eaLnBrk="1" hangingPunct="1">
              <a:defRPr/>
            </a:pPr>
            <a:r>
              <a:rPr lang="en-GB" sz="1600" b="1" dirty="0">
                <a:solidFill>
                  <a:srgbClr val="808080"/>
                </a:solidFill>
              </a:rPr>
              <a:t>Unit of measure</a:t>
            </a:r>
          </a:p>
        </p:txBody>
      </p:sp>
      <p:grpSp>
        <p:nvGrpSpPr>
          <p:cNvPr id="1032" name="McK Slide Elements"/>
          <p:cNvGrpSpPr>
            <a:grpSpLocks/>
          </p:cNvGrpSpPr>
          <p:nvPr userDrawn="1"/>
        </p:nvGrpSpPr>
        <p:grpSpPr bwMode="auto">
          <a:xfrm>
            <a:off x="200025" y="6223000"/>
            <a:ext cx="6985000" cy="349250"/>
            <a:chOff x="126" y="3920"/>
            <a:chExt cx="4400" cy="220"/>
          </a:xfrm>
        </p:grpSpPr>
        <p:sp>
          <p:nvSpPr>
            <p:cNvPr id="2" name="McK 3. Footnote" hidden="1"/>
            <p:cNvSpPr txBox="1">
              <a:spLocks noChangeArrowheads="1"/>
            </p:cNvSpPr>
            <p:nvPr userDrawn="1"/>
          </p:nvSpPr>
          <p:spPr bwMode="auto">
            <a:xfrm>
              <a:off x="126" y="3920"/>
              <a:ext cx="4400" cy="96"/>
            </a:xfrm>
            <a:prstGeom prst="rect">
              <a:avLst/>
            </a:prstGeom>
            <a:noFill/>
            <a:ln>
              <a:noFill/>
            </a:ln>
            <a:effectLst/>
          </p:spPr>
          <p:txBody>
            <a:bodyPr lIns="0" tIns="0" rIns="0" bIns="0" anchor="b"/>
            <a:lstStyle>
              <a:lvl1pPr marL="104775" indent="-104775" defTabSz="895350">
                <a:defRPr>
                  <a:solidFill>
                    <a:schemeClr val="tx1"/>
                  </a:solidFill>
                  <a:latin typeface="Arial" charset="0"/>
                  <a:cs typeface="Arial" charset="0"/>
                </a:defRPr>
              </a:lvl1pPr>
              <a:lvl2pPr marL="1031875" defTabSz="895350">
                <a:defRPr>
                  <a:solidFill>
                    <a:schemeClr val="tx1"/>
                  </a:solidFill>
                  <a:latin typeface="Arial" charset="0"/>
                  <a:cs typeface="Arial" charset="0"/>
                </a:defRPr>
              </a:lvl2pPr>
              <a:lvl3pPr marL="1217613" defTabSz="895350">
                <a:defRPr>
                  <a:solidFill>
                    <a:schemeClr val="tx1"/>
                  </a:solidFill>
                  <a:latin typeface="Arial" charset="0"/>
                  <a:cs typeface="Arial" charset="0"/>
                </a:defRPr>
              </a:lvl3pPr>
              <a:lvl4pPr marL="1404938"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eaLnBrk="1" hangingPunct="1">
                <a:defRPr/>
              </a:pPr>
              <a:r>
                <a:rPr lang="en-GB" sz="1000" dirty="0"/>
                <a:t>1 Footnote</a:t>
              </a:r>
            </a:p>
          </p:txBody>
        </p:sp>
        <p:sp>
          <p:nvSpPr>
            <p:cNvPr id="1082" name="McK 4. Source" hidden="1"/>
            <p:cNvSpPr>
              <a:spLocks noChangeArrowheads="1"/>
            </p:cNvSpPr>
            <p:nvPr userDrawn="1"/>
          </p:nvSpPr>
          <p:spPr bwMode="auto">
            <a:xfrm>
              <a:off x="126" y="4044"/>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895350" eaLnBrk="0" hangingPunct="0">
                <a:tabLst>
                  <a:tab pos="612775" algn="l"/>
                </a:tabLst>
                <a:defRPr sz="800">
                  <a:solidFill>
                    <a:schemeClr val="tx1"/>
                  </a:solidFill>
                  <a:latin typeface="Arial" charset="0"/>
                  <a:cs typeface="Arial" charset="0"/>
                </a:defRPr>
              </a:lvl1pPr>
              <a:lvl2pPr marL="742950" indent="-285750" defTabSz="895350" eaLnBrk="0" hangingPunct="0">
                <a:tabLst>
                  <a:tab pos="612775" algn="l"/>
                </a:tabLst>
                <a:defRPr sz="800">
                  <a:solidFill>
                    <a:schemeClr val="tx1"/>
                  </a:solidFill>
                  <a:latin typeface="Arial" charset="0"/>
                  <a:cs typeface="Arial" charset="0"/>
                </a:defRPr>
              </a:lvl2pPr>
              <a:lvl3pPr marL="1143000" indent="-228600" defTabSz="895350" eaLnBrk="0" hangingPunct="0">
                <a:tabLst>
                  <a:tab pos="612775" algn="l"/>
                </a:tabLst>
                <a:defRPr sz="800">
                  <a:solidFill>
                    <a:schemeClr val="tx1"/>
                  </a:solidFill>
                  <a:latin typeface="Arial" charset="0"/>
                  <a:cs typeface="Arial" charset="0"/>
                </a:defRPr>
              </a:lvl3pPr>
              <a:lvl4pPr marL="1600200" indent="-228600" defTabSz="895350" eaLnBrk="0" hangingPunct="0">
                <a:tabLst>
                  <a:tab pos="612775" algn="l"/>
                </a:tabLst>
                <a:defRPr sz="800">
                  <a:solidFill>
                    <a:schemeClr val="tx1"/>
                  </a:solidFill>
                  <a:latin typeface="Arial" charset="0"/>
                  <a:cs typeface="Arial" charset="0"/>
                </a:defRPr>
              </a:lvl4pPr>
              <a:lvl5pPr marL="2057400" indent="-228600" defTabSz="895350" eaLnBrk="0" hangingPunct="0">
                <a:tabLst>
                  <a:tab pos="612775" algn="l"/>
                </a:tabLst>
                <a:defRPr sz="800">
                  <a:solidFill>
                    <a:schemeClr val="tx1"/>
                  </a:solidFill>
                  <a:latin typeface="Arial" charset="0"/>
                  <a:cs typeface="Arial" charset="0"/>
                </a:defRPr>
              </a:lvl5pPr>
              <a:lvl6pPr marL="25146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6pPr>
              <a:lvl7pPr marL="29718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7pPr>
              <a:lvl8pPr marL="34290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8pPr>
              <a:lvl9pPr marL="38862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9pPr>
            </a:lstStyle>
            <a:p>
              <a:pPr eaLnBrk="1" hangingPunct="1">
                <a:defRPr/>
              </a:pPr>
              <a:r>
                <a:rPr lang="en-GB" altLang="en-US" sz="1000"/>
                <a:t>SOURCE: Source</a:t>
              </a:r>
            </a:p>
          </p:txBody>
        </p:sp>
      </p:grpSp>
      <p:grpSp>
        <p:nvGrpSpPr>
          <p:cNvPr id="1033" name="LegendBoxes" hidden="1"/>
          <p:cNvGrpSpPr>
            <a:grpSpLocks/>
          </p:cNvGrpSpPr>
          <p:nvPr>
            <p:custDataLst>
              <p:tags r:id="rId20"/>
            </p:custDataLst>
          </p:nvPr>
        </p:nvGrpSpPr>
        <p:grpSpPr bwMode="auto">
          <a:xfrm>
            <a:off x="7993063" y="1014413"/>
            <a:ext cx="842962" cy="976312"/>
            <a:chOff x="3394" y="519"/>
            <a:chExt cx="531" cy="615"/>
          </a:xfrm>
        </p:grpSpPr>
        <p:sp>
          <p:nvSpPr>
            <p:cNvPr id="1073"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3"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75"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76"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77" name="Legend1" hidden="1"/>
            <p:cNvSpPr>
              <a:spLocks noChangeArrowheads="1"/>
            </p:cNvSpPr>
            <p:nvPr userDrawn="1"/>
          </p:nvSpPr>
          <p:spPr bwMode="auto">
            <a:xfrm>
              <a:off x="3554" y="5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1078" name="Legend2" hidden="1"/>
            <p:cNvSpPr>
              <a:spLocks noChangeArrowheads="1"/>
            </p:cNvSpPr>
            <p:nvPr userDrawn="1"/>
          </p:nvSpPr>
          <p:spPr bwMode="auto">
            <a:xfrm>
              <a:off x="3554" y="68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1079" name="Legend3" hidden="1"/>
            <p:cNvSpPr>
              <a:spLocks noChangeArrowheads="1"/>
            </p:cNvSpPr>
            <p:nvPr userDrawn="1"/>
          </p:nvSpPr>
          <p:spPr bwMode="auto">
            <a:xfrm>
              <a:off x="3554" y="84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sp>
          <p:nvSpPr>
            <p:cNvPr id="1080" name="Legend4" hidden="1"/>
            <p:cNvSpPr>
              <a:spLocks noChangeArrowheads="1"/>
            </p:cNvSpPr>
            <p:nvPr userDrawn="1"/>
          </p:nvSpPr>
          <p:spPr bwMode="auto">
            <a:xfrm>
              <a:off x="3554" y="10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Legend4</a:t>
              </a:r>
            </a:p>
          </p:txBody>
        </p:sp>
      </p:grpSp>
      <p:grpSp>
        <p:nvGrpSpPr>
          <p:cNvPr id="1034" name="LegendLines" hidden="1"/>
          <p:cNvGrpSpPr>
            <a:grpSpLocks/>
          </p:cNvGrpSpPr>
          <p:nvPr>
            <p:custDataLst>
              <p:tags r:id="rId21"/>
            </p:custDataLst>
          </p:nvPr>
        </p:nvGrpSpPr>
        <p:grpSpPr bwMode="auto">
          <a:xfrm>
            <a:off x="7675563" y="1014413"/>
            <a:ext cx="1160462" cy="706437"/>
            <a:chOff x="2411" y="2750"/>
            <a:chExt cx="731" cy="445"/>
          </a:xfrm>
        </p:grpSpPr>
        <p:sp>
          <p:nvSpPr>
            <p:cNvPr id="1067" name="LineLegend1" hidden="1"/>
            <p:cNvSpPr>
              <a:spLocks noChangeShapeType="1"/>
            </p:cNvSpPr>
            <p:nvPr/>
          </p:nvSpPr>
          <p:spPr bwMode="auto">
            <a:xfrm>
              <a:off x="2411" y="2807"/>
              <a:ext cx="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ZA"/>
            </a:p>
          </p:txBody>
        </p:sp>
        <p:sp>
          <p:nvSpPr>
            <p:cNvPr id="1068"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ZA"/>
            </a:p>
          </p:txBody>
        </p:sp>
        <p:sp>
          <p:nvSpPr>
            <p:cNvPr id="1069"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ZA"/>
            </a:p>
          </p:txBody>
        </p:sp>
        <p:sp>
          <p:nvSpPr>
            <p:cNvPr id="1070" name="Legend1" hidden="1"/>
            <p:cNvSpPr>
              <a:spLocks noChangeArrowheads="1"/>
            </p:cNvSpPr>
            <p:nvPr userDrawn="1"/>
          </p:nvSpPr>
          <p:spPr bwMode="auto">
            <a:xfrm>
              <a:off x="2771" y="275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1071" name="Legend2" hidden="1"/>
            <p:cNvSpPr>
              <a:spLocks noChangeArrowheads="1"/>
            </p:cNvSpPr>
            <p:nvPr userDrawn="1"/>
          </p:nvSpPr>
          <p:spPr bwMode="auto">
            <a:xfrm>
              <a:off x="2771" y="291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1072" name="Legend3" hidden="1"/>
            <p:cNvSpPr>
              <a:spLocks noChangeArrowheads="1"/>
            </p:cNvSpPr>
            <p:nvPr userDrawn="1"/>
          </p:nvSpPr>
          <p:spPr bwMode="auto">
            <a:xfrm>
              <a:off x="2771" y="308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grpSp>
      <p:grpSp>
        <p:nvGrpSpPr>
          <p:cNvPr id="1035" name="LegendMoons" hidden="1"/>
          <p:cNvGrpSpPr>
            <a:grpSpLocks/>
          </p:cNvGrpSpPr>
          <p:nvPr>
            <p:custDataLst>
              <p:tags r:id="rId22"/>
            </p:custDataLst>
          </p:nvPr>
        </p:nvGrpSpPr>
        <p:grpSpPr bwMode="auto">
          <a:xfrm>
            <a:off x="7913688" y="1014413"/>
            <a:ext cx="922337" cy="1306512"/>
            <a:chOff x="1104" y="2704"/>
            <a:chExt cx="581" cy="823"/>
          </a:xfrm>
        </p:grpSpPr>
        <p:grpSp>
          <p:nvGrpSpPr>
            <p:cNvPr id="1047" name="MoonLegend1" hidden="1"/>
            <p:cNvGrpSpPr>
              <a:grpSpLocks noChangeAspect="1"/>
            </p:cNvGrpSpPr>
            <p:nvPr>
              <p:custDataLst>
                <p:tags r:id="rId29"/>
              </p:custDataLst>
            </p:nvPr>
          </p:nvGrpSpPr>
          <p:grpSpPr bwMode="auto">
            <a:xfrm>
              <a:off x="1104" y="2704"/>
              <a:ext cx="132" cy="132"/>
              <a:chOff x="4533" y="183"/>
              <a:chExt cx="144" cy="144"/>
            </a:xfrm>
          </p:grpSpPr>
          <p:sp>
            <p:nvSpPr>
              <p:cNvPr id="1065" name="Oval 74"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66" name="Arc 75" hidden="1"/>
              <p:cNvSpPr>
                <a:spLocks noChangeAspect="1"/>
              </p:cNvSpPr>
              <p:nvPr>
                <p:custDataLst>
                  <p:tags r:id="rId43"/>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1048" name="MoonLegend2" hidden="1"/>
            <p:cNvGrpSpPr>
              <a:grpSpLocks noChangeAspect="1"/>
            </p:cNvGrpSpPr>
            <p:nvPr>
              <p:custDataLst>
                <p:tags r:id="rId30"/>
              </p:custDataLst>
            </p:nvPr>
          </p:nvGrpSpPr>
          <p:grpSpPr bwMode="auto">
            <a:xfrm>
              <a:off x="1104" y="2876"/>
              <a:ext cx="132" cy="132"/>
              <a:chOff x="1694" y="2044"/>
              <a:chExt cx="160" cy="160"/>
            </a:xfrm>
          </p:grpSpPr>
          <p:sp>
            <p:nvSpPr>
              <p:cNvPr id="4" name="Oval 77"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64" name="Arc 78" hidden="1"/>
              <p:cNvSpPr>
                <a:spLocks noChangeAspect="1"/>
              </p:cNvSpPr>
              <p:nvPr>
                <p:custDataLst>
                  <p:tags r:id="rId41"/>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1049" name="MoonLegend3" hidden="1"/>
            <p:cNvGrpSpPr>
              <a:grpSpLocks noChangeAspect="1"/>
            </p:cNvGrpSpPr>
            <p:nvPr>
              <p:custDataLst>
                <p:tags r:id="rId31"/>
              </p:custDataLst>
            </p:nvPr>
          </p:nvGrpSpPr>
          <p:grpSpPr bwMode="auto">
            <a:xfrm>
              <a:off x="1104" y="3049"/>
              <a:ext cx="132" cy="132"/>
              <a:chOff x="4495" y="897"/>
              <a:chExt cx="160" cy="160"/>
            </a:xfrm>
          </p:grpSpPr>
          <p:sp>
            <p:nvSpPr>
              <p:cNvPr id="1061" name="Oval 80"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62" name="Arc 81" hidden="1"/>
              <p:cNvSpPr>
                <a:spLocks noChangeAspect="1"/>
              </p:cNvSpPr>
              <p:nvPr>
                <p:custDataLst>
                  <p:tags r:id="rId39"/>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1050" name="MoonLegend4" hidden="1"/>
            <p:cNvGrpSpPr>
              <a:grpSpLocks noChangeAspect="1"/>
            </p:cNvGrpSpPr>
            <p:nvPr>
              <p:custDataLst>
                <p:tags r:id="rId32"/>
              </p:custDataLst>
            </p:nvPr>
          </p:nvGrpSpPr>
          <p:grpSpPr bwMode="auto">
            <a:xfrm>
              <a:off x="1104" y="3222"/>
              <a:ext cx="132" cy="132"/>
              <a:chOff x="4495" y="1198"/>
              <a:chExt cx="160" cy="160"/>
            </a:xfrm>
          </p:grpSpPr>
          <p:sp>
            <p:nvSpPr>
              <p:cNvPr id="1059" name="Oval 83"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60" name="Arc 84" hidden="1"/>
              <p:cNvSpPr>
                <a:spLocks noChangeAspect="1"/>
              </p:cNvSpPr>
              <p:nvPr>
                <p:custDataLst>
                  <p:tags r:id="rId37"/>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1051" name="MoonLegend5" hidden="1"/>
            <p:cNvGrpSpPr>
              <a:grpSpLocks noChangeAspect="1"/>
            </p:cNvGrpSpPr>
            <p:nvPr>
              <p:custDataLst>
                <p:tags r:id="rId33"/>
              </p:custDataLst>
            </p:nvPr>
          </p:nvGrpSpPr>
          <p:grpSpPr bwMode="auto">
            <a:xfrm>
              <a:off x="1104" y="3395"/>
              <a:ext cx="132" cy="132"/>
              <a:chOff x="4495" y="1440"/>
              <a:chExt cx="160" cy="160"/>
            </a:xfrm>
          </p:grpSpPr>
          <p:sp>
            <p:nvSpPr>
              <p:cNvPr id="1057" name="Oval 86"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1058" name="Oval 87"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grpSp>
        <p:sp>
          <p:nvSpPr>
            <p:cNvPr id="1052" name="Legend1" hidden="1"/>
            <p:cNvSpPr>
              <a:spLocks noChangeArrowheads="1"/>
            </p:cNvSpPr>
            <p:nvPr userDrawn="1"/>
          </p:nvSpPr>
          <p:spPr bwMode="auto">
            <a:xfrm>
              <a:off x="1314" y="2712"/>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1053" name="Legend2" hidden="1"/>
            <p:cNvSpPr>
              <a:spLocks noChangeArrowheads="1"/>
            </p:cNvSpPr>
            <p:nvPr userDrawn="1"/>
          </p:nvSpPr>
          <p:spPr bwMode="auto">
            <a:xfrm>
              <a:off x="1314" y="288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1054" name="Legend3" hidden="1"/>
            <p:cNvSpPr>
              <a:spLocks noChangeArrowheads="1"/>
            </p:cNvSpPr>
            <p:nvPr userDrawn="1"/>
          </p:nvSpPr>
          <p:spPr bwMode="auto">
            <a:xfrm>
              <a:off x="1314" y="3058"/>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sp>
          <p:nvSpPr>
            <p:cNvPr id="1055" name="Legend4" hidden="1"/>
            <p:cNvSpPr>
              <a:spLocks noChangeArrowheads="1"/>
            </p:cNvSpPr>
            <p:nvPr userDrawn="1"/>
          </p:nvSpPr>
          <p:spPr bwMode="auto">
            <a:xfrm>
              <a:off x="1314" y="3231"/>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Legend4</a:t>
              </a:r>
            </a:p>
          </p:txBody>
        </p:sp>
        <p:sp>
          <p:nvSpPr>
            <p:cNvPr id="1056" name="Legend5" hidden="1"/>
            <p:cNvSpPr>
              <a:spLocks noChangeArrowheads="1"/>
            </p:cNvSpPr>
            <p:nvPr userDrawn="1"/>
          </p:nvSpPr>
          <p:spPr bwMode="auto">
            <a:xfrm>
              <a:off x="1314" y="340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Legend5</a:t>
              </a:r>
            </a:p>
          </p:txBody>
        </p:sp>
      </p:grpSp>
      <p:grpSp>
        <p:nvGrpSpPr>
          <p:cNvPr id="1036" name="Sticker" hidden="1"/>
          <p:cNvGrpSpPr>
            <a:grpSpLocks/>
          </p:cNvGrpSpPr>
          <p:nvPr>
            <p:custDataLst>
              <p:tags r:id="rId23"/>
            </p:custDataLst>
          </p:nvPr>
        </p:nvGrpSpPr>
        <p:grpSpPr bwMode="auto">
          <a:xfrm>
            <a:off x="7742238" y="1014413"/>
            <a:ext cx="1093787" cy="209550"/>
            <a:chOff x="4877" y="639"/>
            <a:chExt cx="689" cy="132"/>
          </a:xfrm>
        </p:grpSpPr>
        <p:cxnSp>
          <p:nvCxnSpPr>
            <p:cNvPr id="1044" name="AutoShape 94" hidden="1"/>
            <p:cNvCxnSpPr>
              <a:cxnSpLocks noChangeShapeType="1"/>
            </p:cNvCxnSpPr>
            <p:nvPr/>
          </p:nvCxnSpPr>
          <p:spPr bwMode="auto">
            <a:xfrm>
              <a:off x="4877" y="771"/>
              <a:ext cx="68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sp>
          <p:nvSpPr>
            <p:cNvPr id="1045" name="AutoShape 95" hidden="1"/>
            <p:cNvSpPr>
              <a:spLocks noChangeArrowheads="1"/>
            </p:cNvSpPr>
            <p:nvPr/>
          </p:nvSpPr>
          <p:spPr bwMode="auto">
            <a:xfrm>
              <a:off x="4877" y="639"/>
              <a:ext cx="689" cy="132"/>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27432" tIns="0" rIns="0" bIns="27432">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buClr>
                  <a:schemeClr val="tx2"/>
                </a:buClr>
                <a:defRPr/>
              </a:pPr>
              <a:r>
                <a:rPr lang="en-GB" altLang="en-US" sz="1200">
                  <a:solidFill>
                    <a:srgbClr val="808080"/>
                  </a:solidFill>
                </a:rPr>
                <a:t>ILLUSTRATIVE</a:t>
              </a:r>
            </a:p>
          </p:txBody>
        </p:sp>
        <p:cxnSp>
          <p:nvCxnSpPr>
            <p:cNvPr id="1046" name="AutoShape 96" hidden="1"/>
            <p:cNvCxnSpPr>
              <a:cxnSpLocks noChangeShapeType="1"/>
            </p:cNvCxnSpPr>
            <p:nvPr/>
          </p:nvCxnSpPr>
          <p:spPr bwMode="auto">
            <a:xfrm>
              <a:off x="4877" y="639"/>
              <a:ext cx="0" cy="132"/>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grpSp>
      <p:sp>
        <p:nvSpPr>
          <p:cNvPr id="1037" name="doc id" hidden="1"/>
          <p:cNvSpPr>
            <a:spLocks noChangeArrowheads="1"/>
          </p:cNvSpPr>
          <p:nvPr>
            <p:custDataLst>
              <p:tags r:id="rId24"/>
            </p:custDataLst>
          </p:nvPr>
        </p:nvSpPr>
        <p:spPr bwMode="auto">
          <a:xfrm>
            <a:off x="8010525" y="47625"/>
            <a:ext cx="9953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defRPr/>
            </a:pPr>
            <a:r>
              <a:rPr lang="en-GB" altLang="en-US" sz="700">
                <a:solidFill>
                  <a:srgbClr val="000000"/>
                </a:solidFill>
              </a:rPr>
              <a:t>JOH-ESK042-20101014-JA-X1</a:t>
            </a:r>
          </a:p>
        </p:txBody>
      </p:sp>
      <p:grpSp>
        <p:nvGrpSpPr>
          <p:cNvPr id="1038" name="ACET" hidden="1"/>
          <p:cNvGrpSpPr>
            <a:grpSpLocks/>
          </p:cNvGrpSpPr>
          <p:nvPr>
            <p:custDataLst>
              <p:tags r:id="rId25"/>
            </p:custDataLst>
          </p:nvPr>
        </p:nvGrpSpPr>
        <p:grpSpPr bwMode="auto">
          <a:xfrm>
            <a:off x="1452563" y="1333500"/>
            <a:ext cx="4264025" cy="508000"/>
            <a:chOff x="915" y="710"/>
            <a:chExt cx="2686" cy="320"/>
          </a:xfrm>
        </p:grpSpPr>
        <p:cxnSp>
          <p:nvCxnSpPr>
            <p:cNvPr id="1042" name="AutoShape 103" hidden="1"/>
            <p:cNvCxnSpPr>
              <a:cxnSpLocks noChangeShapeType="1"/>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43" name="AutoShape 104"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8" anchor="b">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600" b="1"/>
                <a:t>Title</a:t>
              </a:r>
            </a:p>
            <a:p>
              <a:pPr eaLnBrk="1" hangingPunct="1">
                <a:defRPr/>
              </a:pPr>
              <a:r>
                <a:rPr lang="en-GB" altLang="en-US" sz="1600">
                  <a:solidFill>
                    <a:srgbClr val="808080"/>
                  </a:solidFill>
                </a:rPr>
                <a:t>Unit of measure</a:t>
              </a:r>
            </a:p>
          </p:txBody>
        </p:sp>
      </p:grpSp>
      <p:sp>
        <p:nvSpPr>
          <p:cNvPr id="9" name="Working Draft" hidden="1"/>
          <p:cNvSpPr txBox="1">
            <a:spLocks noChangeArrowheads="1"/>
          </p:cNvSpPr>
          <p:nvPr>
            <p:custDataLst>
              <p:tags r:id="rId26"/>
            </p:custDataLst>
          </p:nvPr>
        </p:nvSpPr>
        <p:spPr bwMode="auto">
          <a:xfrm rot="5400000">
            <a:off x="8154988" y="3003550"/>
            <a:ext cx="1847850" cy="9207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US" sz="600" dirty="0"/>
              <a:t>Working Draft - Last Modified 19.05.2011 09:01:51</a:t>
            </a:r>
            <a:endParaRPr lang="en-GB" sz="1600" dirty="0"/>
          </a:p>
        </p:txBody>
      </p:sp>
      <p:sp>
        <p:nvSpPr>
          <p:cNvPr id="1040" name="Printed" hidden="1"/>
          <p:cNvSpPr txBox="1">
            <a:spLocks noChangeArrowheads="1"/>
          </p:cNvSpPr>
          <p:nvPr>
            <p:custDataLst>
              <p:tags r:id="rId27"/>
            </p:custDataLst>
          </p:nvPr>
        </p:nvSpPr>
        <p:spPr bwMode="auto">
          <a:xfrm rot="5400000">
            <a:off x="8549481" y="4468019"/>
            <a:ext cx="1058863" cy="9207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sz="600" dirty="0"/>
              <a:t>Printed 26.01.2011 16:18:00</a:t>
            </a:r>
            <a:endParaRPr lang="en-GB" sz="1600" dirty="0"/>
          </a:p>
        </p:txBody>
      </p:sp>
      <p:pic>
        <p:nvPicPr>
          <p:cNvPr id="1041" name="Picture 140"/>
          <p:cNvPicPr>
            <a:picLocks noChangeArrowheads="1"/>
          </p:cNvPicPr>
          <p:nvPr>
            <p:custDataLst>
              <p:tags r:id="rId28"/>
            </p:custDataLst>
          </p:nvPr>
        </p:nvPicPr>
        <p:blipFill>
          <a:blip r:embed="rId4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553" r:id="rId1"/>
    <p:sldLayoutId id="2147486521" r:id="rId2"/>
    <p:sldLayoutId id="2147486522" r:id="rId3"/>
    <p:sldLayoutId id="2147486523" r:id="rId4"/>
    <p:sldLayoutId id="2147486524" r:id="rId5"/>
    <p:sldLayoutId id="2147486525" r:id="rId6"/>
    <p:sldLayoutId id="2147486526" r:id="rId7"/>
    <p:sldLayoutId id="2147486527" r:id="rId8"/>
    <p:sldLayoutId id="2147486528" r:id="rId9"/>
    <p:sldLayoutId id="2147486529" r:id="rId10"/>
    <p:sldLayoutId id="2147486530" r:id="rId11"/>
  </p:sldLayoutIdLst>
  <p:transition spd="slow"/>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panose="020B0604020202020204" pitchFamily="34"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4372" name="think-cell Slide" r:id="rId44" imgW="0" imgH="0" progId="TCLayout.ActiveDocument.1">
                  <p:embed/>
                </p:oleObj>
              </mc:Choice>
              <mc:Fallback>
                <p:oleObj name="think-cell Slide" r:id="rId44" imgW="0" imgH="0" progId="TCLayout.ActiveDocument.1">
                  <p:embed/>
                  <p:pic>
                    <p:nvPicPr>
                      <p:cNvPr id="2050"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051" name="Picture 3"/>
          <p:cNvPicPr>
            <a:picLocks noChangeArrowheads="1"/>
          </p:cNvPicPr>
          <p:nvPr>
            <p:custDataLst>
              <p:tags r:id="rId15"/>
            </p:custDataLst>
          </p:nvPr>
        </p:nvPicPr>
        <p:blipFill>
          <a:blip r:embed="rId4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2052" name="Rectangle 5"/>
          <p:cNvSpPr>
            <a:spLocks noGrp="1" noChangeArrowheads="1"/>
          </p:cNvSpPr>
          <p:nvPr>
            <p:ph type="body" idx="1"/>
            <p:custDataLst>
              <p:tags r:id="rId16"/>
            </p:custDataLst>
          </p:nvPr>
        </p:nvSpPr>
        <p:spPr bwMode="auto">
          <a:xfrm>
            <a:off x="436563" y="1890713"/>
            <a:ext cx="678497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673798" name="Rectangle 6"/>
          <p:cNvSpPr>
            <a:spLocks noGrp="1" noChangeArrowheads="1"/>
          </p:cNvSpPr>
          <p:nvPr>
            <p:ph type="sldNum" sz="quarter" idx="4"/>
            <p:custDataLst>
              <p:tags r:id="rId17"/>
            </p:custDataLst>
          </p:nvPr>
        </p:nvSpPr>
        <p:spPr bwMode="auto">
          <a:xfrm>
            <a:off x="7185025" y="6626225"/>
            <a:ext cx="1651000" cy="152400"/>
          </a:xfrm>
          <a:prstGeom prst="rect">
            <a:avLst/>
          </a:prstGeom>
          <a:noFill/>
          <a:ln>
            <a:noFill/>
          </a:ln>
          <a:effectLst/>
        </p:spPr>
        <p:txBody>
          <a:bodyPr vert="horz" wrap="square" lIns="0" tIns="0" rIns="0" bIns="0" numCol="1" anchor="b" anchorCtr="0" compatLnSpc="1">
            <a:prstTxWarp prst="textNoShape">
              <a:avLst/>
            </a:prstTxWarp>
            <a:spAutoFit/>
          </a:bodyPr>
          <a:lstStyle>
            <a:lvl1pPr algn="r" eaLnBrk="1" hangingPunct="1">
              <a:defRPr sz="1000">
                <a:solidFill>
                  <a:srgbClr val="83725B"/>
                </a:solidFill>
              </a:defRPr>
            </a:lvl1pPr>
          </a:lstStyle>
          <a:p>
            <a:fld id="{B8638D4E-E38B-4007-BC03-1E66DF74BAA5}" type="slidenum">
              <a:rPr lang="en-GB" altLang="en-US"/>
              <a:pPr/>
              <a:t>‹#›</a:t>
            </a:fld>
            <a:endParaRPr lang="en-GB" altLang="en-US"/>
          </a:p>
        </p:txBody>
      </p:sp>
      <p:sp>
        <p:nvSpPr>
          <p:cNvPr id="673799" name="McK 2. Unit of measure" hidden="1"/>
          <p:cNvSpPr txBox="1">
            <a:spLocks noChangeArrowheads="1"/>
          </p:cNvSpPr>
          <p:nvPr>
            <p:custDataLst>
              <p:tags r:id="rId18"/>
            </p:custDataLst>
          </p:nvPr>
        </p:nvSpPr>
        <p:spPr bwMode="auto">
          <a:xfrm>
            <a:off x="200025" y="1014413"/>
            <a:ext cx="6985000" cy="244475"/>
          </a:xfrm>
          <a:prstGeom prst="rect">
            <a:avLst/>
          </a:prstGeom>
          <a:noFill/>
          <a:ln>
            <a:noFill/>
          </a:ln>
          <a:effectLst/>
        </p:spPr>
        <p:txBody>
          <a:bodyPr lIns="0" tIns="0" rIns="0" bIns="0"/>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eaLnBrk="1" hangingPunct="1">
              <a:defRPr/>
            </a:pPr>
            <a:r>
              <a:rPr lang="en-GB" sz="1600" b="1" dirty="0">
                <a:solidFill>
                  <a:srgbClr val="808080"/>
                </a:solidFill>
              </a:rPr>
              <a:t>Unit of measure</a:t>
            </a:r>
          </a:p>
        </p:txBody>
      </p:sp>
      <p:grpSp>
        <p:nvGrpSpPr>
          <p:cNvPr id="2055" name="McK Slide Elements"/>
          <p:cNvGrpSpPr>
            <a:grpSpLocks/>
          </p:cNvGrpSpPr>
          <p:nvPr/>
        </p:nvGrpSpPr>
        <p:grpSpPr bwMode="auto">
          <a:xfrm>
            <a:off x="200025" y="6223000"/>
            <a:ext cx="6985000" cy="349250"/>
            <a:chOff x="126" y="3920"/>
            <a:chExt cx="4400" cy="220"/>
          </a:xfrm>
        </p:grpSpPr>
        <p:sp>
          <p:nvSpPr>
            <p:cNvPr id="673801" name="McK 3. Footnote" hidden="1"/>
            <p:cNvSpPr txBox="1">
              <a:spLocks noChangeArrowheads="1"/>
            </p:cNvSpPr>
            <p:nvPr userDrawn="1"/>
          </p:nvSpPr>
          <p:spPr bwMode="auto">
            <a:xfrm>
              <a:off x="126" y="3920"/>
              <a:ext cx="4400" cy="96"/>
            </a:xfrm>
            <a:prstGeom prst="rect">
              <a:avLst/>
            </a:prstGeom>
            <a:noFill/>
            <a:ln>
              <a:noFill/>
            </a:ln>
            <a:effectLst/>
          </p:spPr>
          <p:txBody>
            <a:bodyPr lIns="0" tIns="0" rIns="0" bIns="0" anchor="b"/>
            <a:lstStyle>
              <a:lvl1pPr marL="104775" indent="-104775" defTabSz="895350">
                <a:defRPr>
                  <a:solidFill>
                    <a:schemeClr val="tx1"/>
                  </a:solidFill>
                  <a:latin typeface="Arial" charset="0"/>
                  <a:cs typeface="Arial" charset="0"/>
                </a:defRPr>
              </a:lvl1pPr>
              <a:lvl2pPr marL="1031875" defTabSz="895350">
                <a:defRPr>
                  <a:solidFill>
                    <a:schemeClr val="tx1"/>
                  </a:solidFill>
                  <a:latin typeface="Arial" charset="0"/>
                  <a:cs typeface="Arial" charset="0"/>
                </a:defRPr>
              </a:lvl2pPr>
              <a:lvl3pPr marL="1217613" defTabSz="895350">
                <a:defRPr>
                  <a:solidFill>
                    <a:schemeClr val="tx1"/>
                  </a:solidFill>
                  <a:latin typeface="Arial" charset="0"/>
                  <a:cs typeface="Arial" charset="0"/>
                </a:defRPr>
              </a:lvl3pPr>
              <a:lvl4pPr marL="1404938"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eaLnBrk="1" hangingPunct="1">
                <a:defRPr/>
              </a:pPr>
              <a:r>
                <a:rPr lang="en-GB" sz="1000" dirty="0"/>
                <a:t>1 Footnote</a:t>
              </a:r>
            </a:p>
          </p:txBody>
        </p:sp>
        <p:sp>
          <p:nvSpPr>
            <p:cNvPr id="2106" name="McK 4. Source" hidden="1"/>
            <p:cNvSpPr>
              <a:spLocks noChangeArrowheads="1"/>
            </p:cNvSpPr>
            <p:nvPr userDrawn="1"/>
          </p:nvSpPr>
          <p:spPr bwMode="auto">
            <a:xfrm>
              <a:off x="126" y="4044"/>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609600" indent="-609600" defTabSz="895350" eaLnBrk="0" hangingPunct="0">
                <a:tabLst>
                  <a:tab pos="612775" algn="l"/>
                </a:tabLst>
                <a:defRPr sz="800">
                  <a:solidFill>
                    <a:schemeClr val="tx1"/>
                  </a:solidFill>
                  <a:latin typeface="Arial" charset="0"/>
                  <a:cs typeface="Arial" charset="0"/>
                </a:defRPr>
              </a:lvl1pPr>
              <a:lvl2pPr marL="742950" indent="-285750" defTabSz="895350" eaLnBrk="0" hangingPunct="0">
                <a:tabLst>
                  <a:tab pos="612775" algn="l"/>
                </a:tabLst>
                <a:defRPr sz="800">
                  <a:solidFill>
                    <a:schemeClr val="tx1"/>
                  </a:solidFill>
                  <a:latin typeface="Arial" charset="0"/>
                  <a:cs typeface="Arial" charset="0"/>
                </a:defRPr>
              </a:lvl2pPr>
              <a:lvl3pPr marL="1143000" indent="-228600" defTabSz="895350" eaLnBrk="0" hangingPunct="0">
                <a:tabLst>
                  <a:tab pos="612775" algn="l"/>
                </a:tabLst>
                <a:defRPr sz="800">
                  <a:solidFill>
                    <a:schemeClr val="tx1"/>
                  </a:solidFill>
                  <a:latin typeface="Arial" charset="0"/>
                  <a:cs typeface="Arial" charset="0"/>
                </a:defRPr>
              </a:lvl3pPr>
              <a:lvl4pPr marL="1600200" indent="-228600" defTabSz="895350" eaLnBrk="0" hangingPunct="0">
                <a:tabLst>
                  <a:tab pos="612775" algn="l"/>
                </a:tabLst>
                <a:defRPr sz="800">
                  <a:solidFill>
                    <a:schemeClr val="tx1"/>
                  </a:solidFill>
                  <a:latin typeface="Arial" charset="0"/>
                  <a:cs typeface="Arial" charset="0"/>
                </a:defRPr>
              </a:lvl4pPr>
              <a:lvl5pPr marL="2057400" indent="-228600" defTabSz="895350" eaLnBrk="0" hangingPunct="0">
                <a:tabLst>
                  <a:tab pos="612775" algn="l"/>
                </a:tabLst>
                <a:defRPr sz="800">
                  <a:solidFill>
                    <a:schemeClr val="tx1"/>
                  </a:solidFill>
                  <a:latin typeface="Arial" charset="0"/>
                  <a:cs typeface="Arial" charset="0"/>
                </a:defRPr>
              </a:lvl5pPr>
              <a:lvl6pPr marL="25146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6pPr>
              <a:lvl7pPr marL="29718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7pPr>
              <a:lvl8pPr marL="34290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8pPr>
              <a:lvl9pPr marL="3886200" indent="-228600" defTabSz="895350" eaLnBrk="0" fontAlgn="base" hangingPunct="0">
                <a:spcBef>
                  <a:spcPct val="0"/>
                </a:spcBef>
                <a:spcAft>
                  <a:spcPct val="0"/>
                </a:spcAft>
                <a:tabLst>
                  <a:tab pos="612775" algn="l"/>
                </a:tabLst>
                <a:defRPr sz="800">
                  <a:solidFill>
                    <a:schemeClr val="tx1"/>
                  </a:solidFill>
                  <a:latin typeface="Arial" charset="0"/>
                  <a:cs typeface="Arial" charset="0"/>
                </a:defRPr>
              </a:lvl9pPr>
            </a:lstStyle>
            <a:p>
              <a:pPr eaLnBrk="1" hangingPunct="1">
                <a:defRPr/>
              </a:pPr>
              <a:r>
                <a:rPr lang="en-GB" altLang="en-US" sz="1000"/>
                <a:t>SOURCE: Source</a:t>
              </a:r>
            </a:p>
          </p:txBody>
        </p:sp>
      </p:grpSp>
      <p:grpSp>
        <p:nvGrpSpPr>
          <p:cNvPr id="2056" name="LegendBoxes" hidden="1"/>
          <p:cNvGrpSpPr>
            <a:grpSpLocks/>
          </p:cNvGrpSpPr>
          <p:nvPr>
            <p:custDataLst>
              <p:tags r:id="rId19"/>
            </p:custDataLst>
          </p:nvPr>
        </p:nvGrpSpPr>
        <p:grpSpPr bwMode="auto">
          <a:xfrm>
            <a:off x="7993063" y="1014413"/>
            <a:ext cx="842962" cy="976312"/>
            <a:chOff x="3394" y="519"/>
            <a:chExt cx="531" cy="615"/>
          </a:xfrm>
        </p:grpSpPr>
        <p:sp>
          <p:nvSpPr>
            <p:cNvPr id="2097"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98"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99"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100"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101" name="Legend1" hidden="1"/>
            <p:cNvSpPr>
              <a:spLocks noChangeArrowheads="1"/>
            </p:cNvSpPr>
            <p:nvPr userDrawn="1"/>
          </p:nvSpPr>
          <p:spPr bwMode="auto">
            <a:xfrm>
              <a:off x="3554" y="5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2102" name="Legend2" hidden="1"/>
            <p:cNvSpPr>
              <a:spLocks noChangeArrowheads="1"/>
            </p:cNvSpPr>
            <p:nvPr userDrawn="1"/>
          </p:nvSpPr>
          <p:spPr bwMode="auto">
            <a:xfrm>
              <a:off x="3554" y="68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2103" name="Legend3" hidden="1"/>
            <p:cNvSpPr>
              <a:spLocks noChangeArrowheads="1"/>
            </p:cNvSpPr>
            <p:nvPr userDrawn="1"/>
          </p:nvSpPr>
          <p:spPr bwMode="auto">
            <a:xfrm>
              <a:off x="3554" y="84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sp>
          <p:nvSpPr>
            <p:cNvPr id="2104" name="Legend4" hidden="1"/>
            <p:cNvSpPr>
              <a:spLocks noChangeArrowheads="1"/>
            </p:cNvSpPr>
            <p:nvPr userDrawn="1"/>
          </p:nvSpPr>
          <p:spPr bwMode="auto">
            <a:xfrm>
              <a:off x="3554" y="10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Legend4</a:t>
              </a:r>
            </a:p>
          </p:txBody>
        </p:sp>
      </p:grpSp>
      <p:grpSp>
        <p:nvGrpSpPr>
          <p:cNvPr id="2057" name="LegendLines" hidden="1"/>
          <p:cNvGrpSpPr>
            <a:grpSpLocks/>
          </p:cNvGrpSpPr>
          <p:nvPr>
            <p:custDataLst>
              <p:tags r:id="rId20"/>
            </p:custDataLst>
          </p:nvPr>
        </p:nvGrpSpPr>
        <p:grpSpPr bwMode="auto">
          <a:xfrm>
            <a:off x="7675563" y="1014413"/>
            <a:ext cx="1160462" cy="706437"/>
            <a:chOff x="2411" y="2750"/>
            <a:chExt cx="731" cy="445"/>
          </a:xfrm>
        </p:grpSpPr>
        <p:sp>
          <p:nvSpPr>
            <p:cNvPr id="2091" name="LineLegend1" hidden="1"/>
            <p:cNvSpPr>
              <a:spLocks noChangeShapeType="1"/>
            </p:cNvSpPr>
            <p:nvPr/>
          </p:nvSpPr>
          <p:spPr bwMode="auto">
            <a:xfrm>
              <a:off x="2411" y="2807"/>
              <a:ext cx="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ZA"/>
            </a:p>
          </p:txBody>
        </p:sp>
        <p:sp>
          <p:nvSpPr>
            <p:cNvPr id="2092"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ZA"/>
            </a:p>
          </p:txBody>
        </p:sp>
        <p:sp>
          <p:nvSpPr>
            <p:cNvPr id="2093"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ZA"/>
            </a:p>
          </p:txBody>
        </p:sp>
        <p:sp>
          <p:nvSpPr>
            <p:cNvPr id="2094" name="Legend1" hidden="1"/>
            <p:cNvSpPr>
              <a:spLocks noChangeArrowheads="1"/>
            </p:cNvSpPr>
            <p:nvPr userDrawn="1"/>
          </p:nvSpPr>
          <p:spPr bwMode="auto">
            <a:xfrm>
              <a:off x="2771" y="275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2095" name="Legend2" hidden="1"/>
            <p:cNvSpPr>
              <a:spLocks noChangeArrowheads="1"/>
            </p:cNvSpPr>
            <p:nvPr userDrawn="1"/>
          </p:nvSpPr>
          <p:spPr bwMode="auto">
            <a:xfrm>
              <a:off x="2771" y="291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2096" name="Legend3" hidden="1"/>
            <p:cNvSpPr>
              <a:spLocks noChangeArrowheads="1"/>
            </p:cNvSpPr>
            <p:nvPr userDrawn="1"/>
          </p:nvSpPr>
          <p:spPr bwMode="auto">
            <a:xfrm>
              <a:off x="2771" y="308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grpSp>
      <p:grpSp>
        <p:nvGrpSpPr>
          <p:cNvPr id="2058" name="LegendMoons" hidden="1"/>
          <p:cNvGrpSpPr>
            <a:grpSpLocks/>
          </p:cNvGrpSpPr>
          <p:nvPr>
            <p:custDataLst>
              <p:tags r:id="rId21"/>
            </p:custDataLst>
          </p:nvPr>
        </p:nvGrpSpPr>
        <p:grpSpPr bwMode="auto">
          <a:xfrm>
            <a:off x="7913688" y="1014413"/>
            <a:ext cx="922337" cy="1306512"/>
            <a:chOff x="1104" y="2704"/>
            <a:chExt cx="581" cy="823"/>
          </a:xfrm>
        </p:grpSpPr>
        <p:grpSp>
          <p:nvGrpSpPr>
            <p:cNvPr id="2071" name="MoonLegend1" hidden="1"/>
            <p:cNvGrpSpPr>
              <a:grpSpLocks noChangeAspect="1"/>
            </p:cNvGrpSpPr>
            <p:nvPr>
              <p:custDataLst>
                <p:tags r:id="rId29"/>
              </p:custDataLst>
            </p:nvPr>
          </p:nvGrpSpPr>
          <p:grpSpPr bwMode="auto">
            <a:xfrm>
              <a:off x="1104" y="2704"/>
              <a:ext cx="132" cy="132"/>
              <a:chOff x="4533" y="183"/>
              <a:chExt cx="144" cy="144"/>
            </a:xfrm>
          </p:grpSpPr>
          <p:sp>
            <p:nvSpPr>
              <p:cNvPr id="2089"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90" name="Arc 30" hidden="1"/>
              <p:cNvSpPr>
                <a:spLocks noChangeAspect="1"/>
              </p:cNvSpPr>
              <p:nvPr>
                <p:custDataLst>
                  <p:tags r:id="rId43"/>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2072" name="MoonLegend2" hidden="1"/>
            <p:cNvGrpSpPr>
              <a:grpSpLocks noChangeAspect="1"/>
            </p:cNvGrpSpPr>
            <p:nvPr>
              <p:custDataLst>
                <p:tags r:id="rId30"/>
              </p:custDataLst>
            </p:nvPr>
          </p:nvGrpSpPr>
          <p:grpSpPr bwMode="auto">
            <a:xfrm>
              <a:off x="1104" y="2876"/>
              <a:ext cx="132" cy="132"/>
              <a:chOff x="1694" y="2044"/>
              <a:chExt cx="160" cy="160"/>
            </a:xfrm>
          </p:grpSpPr>
          <p:sp>
            <p:nvSpPr>
              <p:cNvPr id="2087"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88" name="Arc 33" hidden="1"/>
              <p:cNvSpPr>
                <a:spLocks noChangeAspect="1"/>
              </p:cNvSpPr>
              <p:nvPr>
                <p:custDataLst>
                  <p:tags r:id="rId41"/>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2073" name="MoonLegend3" hidden="1"/>
            <p:cNvGrpSpPr>
              <a:grpSpLocks noChangeAspect="1"/>
            </p:cNvGrpSpPr>
            <p:nvPr>
              <p:custDataLst>
                <p:tags r:id="rId31"/>
              </p:custDataLst>
            </p:nvPr>
          </p:nvGrpSpPr>
          <p:grpSpPr bwMode="auto">
            <a:xfrm>
              <a:off x="1104" y="3049"/>
              <a:ext cx="132" cy="132"/>
              <a:chOff x="4495" y="897"/>
              <a:chExt cx="160" cy="160"/>
            </a:xfrm>
          </p:grpSpPr>
          <p:sp>
            <p:nvSpPr>
              <p:cNvPr id="2085"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86" name="Arc 36" hidden="1"/>
              <p:cNvSpPr>
                <a:spLocks noChangeAspect="1"/>
              </p:cNvSpPr>
              <p:nvPr>
                <p:custDataLst>
                  <p:tags r:id="rId39"/>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2074" name="MoonLegend4" hidden="1"/>
            <p:cNvGrpSpPr>
              <a:grpSpLocks noChangeAspect="1"/>
            </p:cNvGrpSpPr>
            <p:nvPr>
              <p:custDataLst>
                <p:tags r:id="rId32"/>
              </p:custDataLst>
            </p:nvPr>
          </p:nvGrpSpPr>
          <p:grpSpPr bwMode="auto">
            <a:xfrm>
              <a:off x="1104" y="3222"/>
              <a:ext cx="132" cy="132"/>
              <a:chOff x="4495" y="1198"/>
              <a:chExt cx="160" cy="160"/>
            </a:xfrm>
          </p:grpSpPr>
          <p:sp>
            <p:nvSpPr>
              <p:cNvPr id="2083"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84" name="Arc 39" hidden="1"/>
              <p:cNvSpPr>
                <a:spLocks noChangeAspect="1"/>
              </p:cNvSpPr>
              <p:nvPr>
                <p:custDataLst>
                  <p:tags r:id="rId37"/>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a:p>
            </p:txBody>
          </p:sp>
        </p:grpSp>
        <p:grpSp>
          <p:nvGrpSpPr>
            <p:cNvPr id="2075" name="MoonLegend5" hidden="1"/>
            <p:cNvGrpSpPr>
              <a:grpSpLocks noChangeAspect="1"/>
            </p:cNvGrpSpPr>
            <p:nvPr>
              <p:custDataLst>
                <p:tags r:id="rId33"/>
              </p:custDataLst>
            </p:nvPr>
          </p:nvGrpSpPr>
          <p:grpSpPr bwMode="auto">
            <a:xfrm>
              <a:off x="1104" y="3395"/>
              <a:ext cx="132" cy="132"/>
              <a:chOff x="4495" y="1440"/>
              <a:chExt cx="160" cy="160"/>
            </a:xfrm>
          </p:grpSpPr>
          <p:sp>
            <p:nvSpPr>
              <p:cNvPr id="2081"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sp>
            <p:nvSpPr>
              <p:cNvPr id="2082"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a:p>
            </p:txBody>
          </p:sp>
        </p:grpSp>
        <p:sp>
          <p:nvSpPr>
            <p:cNvPr id="2076" name="Legend1" hidden="1"/>
            <p:cNvSpPr>
              <a:spLocks noChangeArrowheads="1"/>
            </p:cNvSpPr>
            <p:nvPr userDrawn="1"/>
          </p:nvSpPr>
          <p:spPr bwMode="auto">
            <a:xfrm>
              <a:off x="1314" y="2712"/>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Legend1</a:t>
              </a:r>
            </a:p>
          </p:txBody>
        </p:sp>
        <p:sp>
          <p:nvSpPr>
            <p:cNvPr id="2077" name="Legend2" hidden="1"/>
            <p:cNvSpPr>
              <a:spLocks noChangeArrowheads="1"/>
            </p:cNvSpPr>
            <p:nvPr userDrawn="1"/>
          </p:nvSpPr>
          <p:spPr bwMode="auto">
            <a:xfrm>
              <a:off x="1314" y="288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Legend2</a:t>
              </a:r>
            </a:p>
          </p:txBody>
        </p:sp>
        <p:sp>
          <p:nvSpPr>
            <p:cNvPr id="2078" name="Legend3" hidden="1"/>
            <p:cNvSpPr>
              <a:spLocks noChangeArrowheads="1"/>
            </p:cNvSpPr>
            <p:nvPr userDrawn="1"/>
          </p:nvSpPr>
          <p:spPr bwMode="auto">
            <a:xfrm>
              <a:off x="1314" y="3058"/>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Legend3</a:t>
              </a:r>
            </a:p>
          </p:txBody>
        </p:sp>
        <p:sp>
          <p:nvSpPr>
            <p:cNvPr id="2079" name="Legend4" hidden="1"/>
            <p:cNvSpPr>
              <a:spLocks noChangeArrowheads="1"/>
            </p:cNvSpPr>
            <p:nvPr userDrawn="1"/>
          </p:nvSpPr>
          <p:spPr bwMode="auto">
            <a:xfrm>
              <a:off x="1314" y="3231"/>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Legend4</a:t>
              </a:r>
            </a:p>
          </p:txBody>
        </p:sp>
        <p:sp>
          <p:nvSpPr>
            <p:cNvPr id="2080" name="Legend5" hidden="1"/>
            <p:cNvSpPr>
              <a:spLocks noChangeArrowheads="1"/>
            </p:cNvSpPr>
            <p:nvPr userDrawn="1"/>
          </p:nvSpPr>
          <p:spPr bwMode="auto">
            <a:xfrm>
              <a:off x="1314" y="340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200"/>
                <a:t>Legend5</a:t>
              </a:r>
            </a:p>
          </p:txBody>
        </p:sp>
      </p:grpSp>
      <p:grpSp>
        <p:nvGrpSpPr>
          <p:cNvPr id="2059" name="Sticker" hidden="1"/>
          <p:cNvGrpSpPr>
            <a:grpSpLocks/>
          </p:cNvGrpSpPr>
          <p:nvPr>
            <p:custDataLst>
              <p:tags r:id="rId22"/>
            </p:custDataLst>
          </p:nvPr>
        </p:nvGrpSpPr>
        <p:grpSpPr bwMode="auto">
          <a:xfrm>
            <a:off x="7742238" y="1014413"/>
            <a:ext cx="1093787" cy="209550"/>
            <a:chOff x="4877" y="639"/>
            <a:chExt cx="689" cy="132"/>
          </a:xfrm>
        </p:grpSpPr>
        <p:cxnSp>
          <p:nvCxnSpPr>
            <p:cNvPr id="2068" name="AutoShape 49" hidden="1"/>
            <p:cNvCxnSpPr>
              <a:cxnSpLocks noChangeShapeType="1"/>
              <a:stCxn id="2069" idx="4"/>
              <a:endCxn id="2069" idx="6"/>
            </p:cNvCxnSpPr>
            <p:nvPr/>
          </p:nvCxnSpPr>
          <p:spPr bwMode="auto">
            <a:xfrm>
              <a:off x="4877" y="771"/>
              <a:ext cx="68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sp>
          <p:nvSpPr>
            <p:cNvPr id="2069" name="AutoShape 50" hidden="1"/>
            <p:cNvSpPr>
              <a:spLocks noChangeArrowheads="1"/>
            </p:cNvSpPr>
            <p:nvPr/>
          </p:nvSpPr>
          <p:spPr bwMode="auto">
            <a:xfrm>
              <a:off x="4877" y="639"/>
              <a:ext cx="689" cy="132"/>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27432" tIns="0" rIns="0" bIns="27432">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buClr>
                  <a:schemeClr val="tx2"/>
                </a:buClr>
                <a:defRPr/>
              </a:pPr>
              <a:r>
                <a:rPr lang="en-GB" altLang="en-US" sz="1200">
                  <a:solidFill>
                    <a:srgbClr val="808080"/>
                  </a:solidFill>
                </a:rPr>
                <a:t>ILLUSTRATIVE</a:t>
              </a:r>
            </a:p>
          </p:txBody>
        </p:sp>
        <p:cxnSp>
          <p:nvCxnSpPr>
            <p:cNvPr id="2070" name="AutoShape 51" hidden="1"/>
            <p:cNvCxnSpPr>
              <a:cxnSpLocks noChangeShapeType="1"/>
              <a:stCxn id="2069" idx="2"/>
              <a:endCxn id="2069" idx="4"/>
            </p:cNvCxnSpPr>
            <p:nvPr/>
          </p:nvCxnSpPr>
          <p:spPr bwMode="auto">
            <a:xfrm>
              <a:off x="4877" y="639"/>
              <a:ext cx="0" cy="132"/>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grpSp>
      <p:sp>
        <p:nvSpPr>
          <p:cNvPr id="2060" name="doc id" hidden="1"/>
          <p:cNvSpPr>
            <a:spLocks noChangeArrowheads="1"/>
          </p:cNvSpPr>
          <p:nvPr>
            <p:custDataLst>
              <p:tags r:id="rId23"/>
            </p:custDataLst>
          </p:nvPr>
        </p:nvSpPr>
        <p:spPr bwMode="auto">
          <a:xfrm>
            <a:off x="8010525" y="47625"/>
            <a:ext cx="9953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5350" eaLnBrk="0" hangingPunct="0">
              <a:defRPr sz="800">
                <a:solidFill>
                  <a:schemeClr val="tx1"/>
                </a:solidFill>
                <a:latin typeface="Arial" charset="0"/>
                <a:cs typeface="Arial" charset="0"/>
              </a:defRPr>
            </a:lvl1pPr>
            <a:lvl2pPr marL="742950" indent="-285750" defTabSz="895350" eaLnBrk="0" hangingPunct="0">
              <a:defRPr sz="800">
                <a:solidFill>
                  <a:schemeClr val="tx1"/>
                </a:solidFill>
                <a:latin typeface="Arial" charset="0"/>
                <a:cs typeface="Arial" charset="0"/>
              </a:defRPr>
            </a:lvl2pPr>
            <a:lvl3pPr marL="1143000" indent="-228600" defTabSz="895350" eaLnBrk="0" hangingPunct="0">
              <a:defRPr sz="800">
                <a:solidFill>
                  <a:schemeClr val="tx1"/>
                </a:solidFill>
                <a:latin typeface="Arial" charset="0"/>
                <a:cs typeface="Arial" charset="0"/>
              </a:defRPr>
            </a:lvl3pPr>
            <a:lvl4pPr marL="1600200" indent="-228600" defTabSz="895350" eaLnBrk="0" hangingPunct="0">
              <a:defRPr sz="800">
                <a:solidFill>
                  <a:schemeClr val="tx1"/>
                </a:solidFill>
                <a:latin typeface="Arial" charset="0"/>
                <a:cs typeface="Arial" charset="0"/>
              </a:defRPr>
            </a:lvl4pPr>
            <a:lvl5pPr marL="2057400" indent="-228600" defTabSz="895350" eaLnBrk="0" hangingPunct="0">
              <a:defRPr sz="800">
                <a:solidFill>
                  <a:schemeClr val="tx1"/>
                </a:solidFill>
                <a:latin typeface="Arial" charset="0"/>
                <a:cs typeface="Arial" charset="0"/>
              </a:defRPr>
            </a:lvl5pPr>
            <a:lvl6pPr marL="2514600" indent="-228600" defTabSz="895350" eaLnBrk="0" fontAlgn="base" hangingPunct="0">
              <a:spcBef>
                <a:spcPct val="0"/>
              </a:spcBef>
              <a:spcAft>
                <a:spcPct val="0"/>
              </a:spcAft>
              <a:defRPr sz="800">
                <a:solidFill>
                  <a:schemeClr val="tx1"/>
                </a:solidFill>
                <a:latin typeface="Arial" charset="0"/>
                <a:cs typeface="Arial" charset="0"/>
              </a:defRPr>
            </a:lvl6pPr>
            <a:lvl7pPr marL="2971800" indent="-228600" defTabSz="895350" eaLnBrk="0" fontAlgn="base" hangingPunct="0">
              <a:spcBef>
                <a:spcPct val="0"/>
              </a:spcBef>
              <a:spcAft>
                <a:spcPct val="0"/>
              </a:spcAft>
              <a:defRPr sz="800">
                <a:solidFill>
                  <a:schemeClr val="tx1"/>
                </a:solidFill>
                <a:latin typeface="Arial" charset="0"/>
                <a:cs typeface="Arial" charset="0"/>
              </a:defRPr>
            </a:lvl7pPr>
            <a:lvl8pPr marL="3429000" indent="-228600" defTabSz="895350" eaLnBrk="0" fontAlgn="base" hangingPunct="0">
              <a:spcBef>
                <a:spcPct val="0"/>
              </a:spcBef>
              <a:spcAft>
                <a:spcPct val="0"/>
              </a:spcAft>
              <a:defRPr sz="800">
                <a:solidFill>
                  <a:schemeClr val="tx1"/>
                </a:solidFill>
                <a:latin typeface="Arial" charset="0"/>
                <a:cs typeface="Arial" charset="0"/>
              </a:defRPr>
            </a:lvl8pPr>
            <a:lvl9pPr marL="3886200" indent="-228600" defTabSz="895350" eaLnBrk="0" fontAlgn="base" hangingPunct="0">
              <a:spcBef>
                <a:spcPct val="0"/>
              </a:spcBef>
              <a:spcAft>
                <a:spcPct val="0"/>
              </a:spcAft>
              <a:defRPr sz="800">
                <a:solidFill>
                  <a:schemeClr val="tx1"/>
                </a:solidFill>
                <a:latin typeface="Arial" charset="0"/>
                <a:cs typeface="Arial" charset="0"/>
              </a:defRPr>
            </a:lvl9pPr>
          </a:lstStyle>
          <a:p>
            <a:pPr algn="r" eaLnBrk="1" hangingPunct="1">
              <a:defRPr/>
            </a:pPr>
            <a:r>
              <a:rPr lang="en-GB" altLang="en-US" sz="700">
                <a:solidFill>
                  <a:srgbClr val="000000"/>
                </a:solidFill>
              </a:rPr>
              <a:t>JOH-ESK042-20101014-JA-X1</a:t>
            </a:r>
          </a:p>
        </p:txBody>
      </p:sp>
      <p:grpSp>
        <p:nvGrpSpPr>
          <p:cNvPr id="2061" name="ACET" hidden="1"/>
          <p:cNvGrpSpPr>
            <a:grpSpLocks/>
          </p:cNvGrpSpPr>
          <p:nvPr>
            <p:custDataLst>
              <p:tags r:id="rId24"/>
            </p:custDataLst>
          </p:nvPr>
        </p:nvGrpSpPr>
        <p:grpSpPr bwMode="auto">
          <a:xfrm>
            <a:off x="1452563" y="1333500"/>
            <a:ext cx="4264025" cy="508000"/>
            <a:chOff x="915" y="710"/>
            <a:chExt cx="2686" cy="320"/>
          </a:xfrm>
        </p:grpSpPr>
        <p:cxnSp>
          <p:nvCxnSpPr>
            <p:cNvPr id="2066" name="AutoShape 54" hidden="1"/>
            <p:cNvCxnSpPr>
              <a:cxnSpLocks noChangeShapeType="1"/>
              <a:stCxn id="2067" idx="4"/>
              <a:endCxn id="2067"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067" name="AutoShape 55"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8" anchor="b">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altLang="en-US" sz="1600" b="1"/>
                <a:t>Title</a:t>
              </a:r>
            </a:p>
            <a:p>
              <a:pPr eaLnBrk="1" hangingPunct="1">
                <a:defRPr/>
              </a:pPr>
              <a:r>
                <a:rPr lang="en-GB" altLang="en-US" sz="1600">
                  <a:solidFill>
                    <a:srgbClr val="808080"/>
                  </a:solidFill>
                </a:rPr>
                <a:t>Unit of measure</a:t>
              </a:r>
            </a:p>
          </p:txBody>
        </p:sp>
      </p:grpSp>
      <p:sp>
        <p:nvSpPr>
          <p:cNvPr id="2062" name="Working Draft" hidden="1"/>
          <p:cNvSpPr txBox="1">
            <a:spLocks noChangeArrowheads="1"/>
          </p:cNvSpPr>
          <p:nvPr>
            <p:custDataLst>
              <p:tags r:id="rId25"/>
            </p:custDataLst>
          </p:nvPr>
        </p:nvSpPr>
        <p:spPr bwMode="auto">
          <a:xfrm rot="5400000">
            <a:off x="8222456" y="2928144"/>
            <a:ext cx="1712913" cy="9207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US" sz="600" dirty="0"/>
              <a:t>Working Draft - Last Modified 14.10.2010 16:57:35</a:t>
            </a:r>
            <a:endParaRPr lang="en-GB" sz="1600" dirty="0"/>
          </a:p>
        </p:txBody>
      </p:sp>
      <p:sp>
        <p:nvSpPr>
          <p:cNvPr id="2063" name="Printed" hidden="1"/>
          <p:cNvSpPr txBox="1">
            <a:spLocks noChangeArrowheads="1"/>
          </p:cNvSpPr>
          <p:nvPr>
            <p:custDataLst>
              <p:tags r:id="rId26"/>
            </p:custDataLst>
          </p:nvPr>
        </p:nvSpPr>
        <p:spPr bwMode="auto">
          <a:xfrm rot="5400000">
            <a:off x="8595519" y="4417219"/>
            <a:ext cx="966787" cy="92075"/>
          </a:xfrm>
          <a:prstGeom prst="rect">
            <a:avLst/>
          </a:prstGeom>
          <a:noFill/>
          <a:ln>
            <a:noFill/>
          </a:ln>
          <a:effectLst/>
        </p:spPr>
        <p:txBody>
          <a:bodyPr wrap="none" lIns="0" tIns="0" rIns="0" bIns="0">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r>
              <a:rPr lang="en-GB" sz="600" dirty="0"/>
              <a:t>Printed 10/14/2010 8:52:49 AM</a:t>
            </a:r>
            <a:endParaRPr lang="en-GB" sz="1600" dirty="0"/>
          </a:p>
        </p:txBody>
      </p:sp>
      <p:pic>
        <p:nvPicPr>
          <p:cNvPr id="2064" name="Picture 58"/>
          <p:cNvPicPr>
            <a:picLocks noChangeArrowheads="1"/>
          </p:cNvPicPr>
          <p:nvPr>
            <p:custDataLst>
              <p:tags r:id="rId27"/>
            </p:custDataLst>
          </p:nvPr>
        </p:nvPicPr>
        <p:blipFill>
          <a:blip r:embed="rId4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2065" name="McK 1. Slide Placeholder"/>
          <p:cNvSpPr>
            <a:spLocks noChangeArrowheads="1"/>
          </p:cNvSpPr>
          <p:nvPr>
            <p:custDataLst>
              <p:tags r:id="rId28"/>
            </p:custDataLst>
          </p:nvPr>
        </p:nvSpPr>
        <p:spPr bwMode="auto">
          <a:xfrm>
            <a:off x="200025" y="328613"/>
            <a:ext cx="6985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lnSpc>
                <a:spcPct val="85000"/>
              </a:lnSpc>
              <a:defRPr/>
            </a:pPr>
            <a:r>
              <a:rPr lang="en-GB" altLang="en-US" sz="2400">
                <a:solidFill>
                  <a:schemeClr val="bg1"/>
                </a:solidFill>
              </a:rPr>
              <a:t>Contents</a:t>
            </a:r>
          </a:p>
        </p:txBody>
      </p:sp>
    </p:spTree>
  </p:cSld>
  <p:clrMap bg1="lt1" tx1="dk1" bg2="lt2" tx2="dk2" accent1="accent1" accent2="accent2" accent3="accent3" accent4="accent4" accent5="accent5" accent6="accent6" hlink="hlink" folHlink="folHlink"/>
  <p:sldLayoutIdLst>
    <p:sldLayoutId id="2147486531" r:id="rId1"/>
    <p:sldLayoutId id="2147486532" r:id="rId2"/>
    <p:sldLayoutId id="2147486533" r:id="rId3"/>
    <p:sldLayoutId id="2147486534" r:id="rId4"/>
    <p:sldLayoutId id="2147486535" r:id="rId5"/>
    <p:sldLayoutId id="2147486536" r:id="rId6"/>
    <p:sldLayoutId id="2147486537" r:id="rId7"/>
    <p:sldLayoutId id="2147486538" r:id="rId8"/>
    <p:sldLayoutId id="2147486539" r:id="rId9"/>
    <p:sldLayoutId id="2147486540" r:id="rId10"/>
    <p:sldLayoutId id="2147486541" r:id="rId11"/>
  </p:sldLayoutIdLst>
  <p:transition spd="slow"/>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panose="020B0604020202020204" pitchFamily="34"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62494" name="think-cell Slide" r:id="rId26" imgW="270" imgH="270" progId="TCLayout.ActiveDocument.1">
                  <p:embed/>
                </p:oleObj>
              </mc:Choice>
              <mc:Fallback>
                <p:oleObj name="think-cell Slide" r:id="rId26" imgW="270" imgH="270" progId="TCLayout.ActiveDocument.1">
                  <p:embed/>
                  <p:pic>
                    <p:nvPicPr>
                      <p:cNvPr id="2" name="Object 1" hidden="1"/>
                      <p:cNvPicPr/>
                      <p:nvPr/>
                    </p:nvPicPr>
                    <p:blipFill>
                      <a:blip r:embed="rId27"/>
                      <a:stretch>
                        <a:fillRect/>
                      </a:stretch>
                    </p:blipFill>
                    <p:spPr>
                      <a:xfrm>
                        <a:off x="0" y="0"/>
                        <a:ext cx="161984" cy="161974"/>
                      </a:xfrm>
                      <a:prstGeom prst="rect">
                        <a:avLst/>
                      </a:prstGeom>
                    </p:spPr>
                  </p:pic>
                </p:oleObj>
              </mc:Fallback>
            </mc:AlternateContent>
          </a:graphicData>
        </a:graphic>
      </p:graphicFrame>
      <p:sp>
        <p:nvSpPr>
          <p:cNvPr id="72" name="Slide Number"/>
          <p:cNvSpPr txBox="1">
            <a:spLocks/>
          </p:cNvSpPr>
          <p:nvPr userDrawn="1"/>
        </p:nvSpPr>
        <p:spPr bwMode="auto">
          <a:xfrm>
            <a:off x="8851124" y="6616618"/>
            <a:ext cx="118623" cy="117725"/>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lvl="0" algn="r"/>
            <a:fld id="{42C328C1-A84F-4A39-A664-DBA00541A8C6}" type="slidenum">
              <a:rPr lang="en-US" sz="765" u="none" smtClean="0">
                <a:solidFill>
                  <a:schemeClr val="tx2"/>
                </a:solidFill>
              </a:rPr>
              <a:pPr lvl="0" algn="r"/>
              <a:t>‹#›</a:t>
            </a:fld>
            <a:endParaRPr lang="en-US" sz="765" u="none" dirty="0">
              <a:solidFill>
                <a:schemeClr val="tx2"/>
              </a:solidFill>
            </a:endParaRPr>
          </a:p>
        </p:txBody>
      </p:sp>
      <p:pic>
        <p:nvPicPr>
          <p:cNvPr id="64" name="Picture 142"/>
          <p:cNvPicPr>
            <a:picLocks noChangeArrowheads="1"/>
          </p:cNvPicPr>
          <p:nvPr userDrawn="1"/>
        </p:nvPicPr>
        <p:blipFill>
          <a:blip r:embed="rId28">
            <a:extLst>
              <a:ext uri="{28A0092B-C50C-407E-A947-70E740481C1C}">
                <a14:useLocalDpi xmlns:a14="http://schemas.microsoft.com/office/drawing/2010/main"/>
              </a:ext>
            </a:extLst>
          </a:blip>
          <a:srcRect/>
          <a:stretch>
            <a:fillRect/>
          </a:stretch>
        </p:blipFill>
        <p:spPr bwMode="ltGray">
          <a:xfrm>
            <a:off x="1" y="0"/>
            <a:ext cx="7591426" cy="969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9614" name="Picture 2574"/>
          <p:cNvPicPr>
            <a:picLocks noChangeAspect="1" noChangeArrowheads="1"/>
          </p:cNvPicPr>
          <p:nvPr userDrawn="1"/>
        </p:nvPicPr>
        <p:blipFill>
          <a:blip r:embed="rId29">
            <a:extLst>
              <a:ext uri="{28A0092B-C50C-407E-A947-70E740481C1C}">
                <a14:useLocalDpi xmlns:a14="http://schemas.microsoft.com/office/drawing/2010/main"/>
              </a:ext>
            </a:extLst>
          </a:blip>
          <a:srcRect/>
          <a:stretch>
            <a:fillRect/>
          </a:stretch>
        </p:blipFill>
        <p:spPr bwMode="ltGray">
          <a:xfrm>
            <a:off x="7662864" y="334396"/>
            <a:ext cx="1176004" cy="30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6" name="Rectangle 286"/>
          <p:cNvSpPr>
            <a:spLocks noGrp="1" noChangeArrowheads="1"/>
          </p:cNvSpPr>
          <p:nvPr userDrawn="1">
            <p:ph type="body" idx="1"/>
          </p:nvPr>
        </p:nvSpPr>
        <p:spPr bwMode="auto">
          <a:xfrm>
            <a:off x="2377119" y="2581481"/>
            <a:ext cx="4389768" cy="94192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3. Unit of measure" hidden="1"/>
          <p:cNvSpPr txBox="1">
            <a:spLocks noChangeArrowheads="1"/>
          </p:cNvSpPr>
          <p:nvPr userDrawn="1"/>
        </p:nvSpPr>
        <p:spPr bwMode="auto">
          <a:xfrm>
            <a:off x="174253" y="986836"/>
            <a:ext cx="8795497" cy="19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224" baseline="0" noProof="0" dirty="0">
                <a:solidFill>
                  <a:srgbClr val="808080"/>
                </a:solidFill>
                <a:latin typeface="+mn-lt"/>
              </a:rPr>
              <a:t>Unit of measure</a:t>
            </a:r>
          </a:p>
        </p:txBody>
      </p:sp>
      <p:grpSp>
        <p:nvGrpSpPr>
          <p:cNvPr id="15" name="ACET" hidden="1"/>
          <p:cNvGrpSpPr>
            <a:grpSpLocks/>
          </p:cNvGrpSpPr>
          <p:nvPr userDrawn="1"/>
        </p:nvGrpSpPr>
        <p:grpSpPr bwMode="auto">
          <a:xfrm>
            <a:off x="2377119" y="2097572"/>
            <a:ext cx="4389768" cy="403317"/>
            <a:chOff x="915" y="781"/>
            <a:chExt cx="2686" cy="249"/>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81"/>
              <a:ext cx="2686" cy="24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224" b="1" baseline="0" noProof="0" dirty="0">
                  <a:latin typeface="+mn-lt"/>
                  <a:ea typeface="+mn-ea"/>
                </a:rPr>
                <a:t>Title</a:t>
              </a:r>
            </a:p>
            <a:p>
              <a:r>
                <a:rPr lang="en-US" sz="1224" baseline="0" noProof="0" dirty="0">
                  <a:solidFill>
                    <a:srgbClr val="808080"/>
                  </a:solidFill>
                  <a:latin typeface="+mn-lt"/>
                  <a:ea typeface="+mn-ea"/>
                </a:rPr>
                <a:t>Unit of measure</a:t>
              </a:r>
            </a:p>
          </p:txBody>
        </p:sp>
      </p:grpSp>
      <p:sp>
        <p:nvSpPr>
          <p:cNvPr id="19" name="Title Placeholder 2"/>
          <p:cNvSpPr>
            <a:spLocks noGrp="1" noChangeArrowheads="1"/>
          </p:cNvSpPr>
          <p:nvPr userDrawn="1">
            <p:ph type="title"/>
          </p:nvPr>
        </p:nvSpPr>
        <p:spPr bwMode="auto">
          <a:xfrm>
            <a:off x="174254" y="616785"/>
            <a:ext cx="7025615" cy="28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a:t>Click to edit Master title style</a:t>
            </a:r>
          </a:p>
        </p:txBody>
      </p:sp>
      <p:grpSp>
        <p:nvGrpSpPr>
          <p:cNvPr id="25" name="LegendBoxes" hidden="1"/>
          <p:cNvGrpSpPr>
            <a:grpSpLocks/>
          </p:cNvGrpSpPr>
          <p:nvPr userDrawn="1"/>
        </p:nvGrpSpPr>
        <p:grpSpPr bwMode="auto">
          <a:xfrm>
            <a:off x="8153645" y="1037382"/>
            <a:ext cx="647701" cy="984251"/>
            <a:chOff x="4936" y="176"/>
            <a:chExt cx="408" cy="620"/>
          </a:xfrm>
        </p:grpSpPr>
        <p:sp>
          <p:nvSpPr>
            <p:cNvPr id="26" name="Legend1"/>
            <p:cNvSpPr>
              <a:spLocks noChangeArrowheads="1"/>
            </p:cNvSpPr>
            <p:nvPr/>
          </p:nvSpPr>
          <p:spPr bwMode="auto">
            <a:xfrm>
              <a:off x="5096" y="176"/>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27"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28" name="Legend2"/>
            <p:cNvSpPr>
              <a:spLocks noChangeArrowheads="1"/>
            </p:cNvSpPr>
            <p:nvPr/>
          </p:nvSpPr>
          <p:spPr bwMode="auto">
            <a:xfrm>
              <a:off x="5096" y="346"/>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29"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30" name="Legend3"/>
            <p:cNvSpPr>
              <a:spLocks noChangeArrowheads="1"/>
            </p:cNvSpPr>
            <p:nvPr/>
          </p:nvSpPr>
          <p:spPr bwMode="auto">
            <a:xfrm>
              <a:off x="5096" y="517"/>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31"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32" name="Legend4"/>
            <p:cNvSpPr>
              <a:spLocks noChangeArrowheads="1"/>
            </p:cNvSpPr>
            <p:nvPr/>
          </p:nvSpPr>
          <p:spPr bwMode="auto">
            <a:xfrm>
              <a:off x="5096" y="688"/>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33"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grpSp>
        <p:nvGrpSpPr>
          <p:cNvPr id="34" name="LegendLines" hidden="1"/>
          <p:cNvGrpSpPr>
            <a:grpSpLocks/>
          </p:cNvGrpSpPr>
          <p:nvPr userDrawn="1"/>
        </p:nvGrpSpPr>
        <p:grpSpPr bwMode="auto">
          <a:xfrm>
            <a:off x="7845676" y="1037385"/>
            <a:ext cx="955676" cy="687388"/>
            <a:chOff x="4750" y="176"/>
            <a:chExt cx="602" cy="433"/>
          </a:xfrm>
        </p:grpSpPr>
        <p:sp>
          <p:nvSpPr>
            <p:cNvPr id="35"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18" dirty="0">
                <a:latin typeface="+mn-lt"/>
              </a:endParaRPr>
            </a:p>
          </p:txBody>
        </p:sp>
        <p:sp>
          <p:nvSpPr>
            <p:cNvPr id="36"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18" dirty="0">
                <a:latin typeface="+mn-lt"/>
              </a:endParaRPr>
            </a:p>
          </p:txBody>
        </p:sp>
        <p:sp>
          <p:nvSpPr>
            <p:cNvPr id="37"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18" dirty="0">
                <a:latin typeface="+mn-lt"/>
              </a:endParaRPr>
            </a:p>
          </p:txBody>
        </p:sp>
        <p:sp>
          <p:nvSpPr>
            <p:cNvPr id="38" name="Legend1"/>
            <p:cNvSpPr>
              <a:spLocks noChangeArrowheads="1"/>
            </p:cNvSpPr>
            <p:nvPr/>
          </p:nvSpPr>
          <p:spPr bwMode="auto">
            <a:xfrm>
              <a:off x="5104" y="176"/>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39" name="Legend2"/>
            <p:cNvSpPr>
              <a:spLocks noChangeArrowheads="1"/>
            </p:cNvSpPr>
            <p:nvPr/>
          </p:nvSpPr>
          <p:spPr bwMode="auto">
            <a:xfrm>
              <a:off x="5104" y="344"/>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40" name="Legend3"/>
            <p:cNvSpPr>
              <a:spLocks noChangeArrowheads="1"/>
            </p:cNvSpPr>
            <p:nvPr/>
          </p:nvSpPr>
          <p:spPr bwMode="auto">
            <a:xfrm>
              <a:off x="5104" y="520"/>
              <a:ext cx="248" cy="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grpSp>
      <p:grpSp>
        <p:nvGrpSpPr>
          <p:cNvPr id="67" name="McK Moon" hidden="1"/>
          <p:cNvGrpSpPr>
            <a:grpSpLocks noChangeAspect="1"/>
          </p:cNvGrpSpPr>
          <p:nvPr userDrawn="1">
            <p:custDataLst>
              <p:tags r:id="rId8"/>
            </p:custDataLst>
          </p:nvPr>
        </p:nvGrpSpPr>
        <p:grpSpPr bwMode="auto">
          <a:xfrm>
            <a:off x="8086794" y="2508240"/>
            <a:ext cx="254000" cy="254000"/>
            <a:chOff x="1600" y="1600"/>
            <a:chExt cx="160" cy="160"/>
          </a:xfrm>
        </p:grpSpPr>
        <p:sp>
          <p:nvSpPr>
            <p:cNvPr id="68" name="Oval 90"/>
            <p:cNvSpPr>
              <a:spLocks noChangeAspect="1" noChangeArrowheads="1"/>
            </p:cNvSpPr>
            <p:nvPr>
              <p:custDataLst>
                <p:tags r:id="rId24"/>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24" dirty="0"/>
            </a:p>
          </p:txBody>
        </p:sp>
        <p:sp>
          <p:nvSpPr>
            <p:cNvPr id="69" name="Arc 91"/>
            <p:cNvSpPr>
              <a:spLocks noChangeAspect="1"/>
            </p:cNvSpPr>
            <p:nvPr>
              <p:custDataLst>
                <p:tags r:id="rId25"/>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24" dirty="0"/>
            </a:p>
          </p:txBody>
        </p:sp>
      </p:grpSp>
      <p:grpSp>
        <p:nvGrpSpPr>
          <p:cNvPr id="3" name="LegendMoons" hidden="1"/>
          <p:cNvGrpSpPr/>
          <p:nvPr userDrawn="1"/>
        </p:nvGrpSpPr>
        <p:grpSpPr bwMode="auto">
          <a:xfrm>
            <a:off x="8086794" y="1037383"/>
            <a:ext cx="715014" cy="1306516"/>
            <a:chOff x="8086793" y="1037381"/>
            <a:chExt cx="715015" cy="1306516"/>
          </a:xfrm>
        </p:grpSpPr>
        <p:grpSp>
          <p:nvGrpSpPr>
            <p:cNvPr id="47" name="MoonLegend2"/>
            <p:cNvGrpSpPr>
              <a:grpSpLocks noChangeAspect="1"/>
            </p:cNvGrpSpPr>
            <p:nvPr>
              <p:custDataLst>
                <p:tags r:id="rId9"/>
              </p:custDataLst>
            </p:nvPr>
          </p:nvGrpSpPr>
          <p:grpSpPr bwMode="auto">
            <a:xfrm>
              <a:off x="8086793" y="1311622"/>
              <a:ext cx="209550" cy="209551"/>
              <a:chOff x="1694" y="2044"/>
              <a:chExt cx="160" cy="160"/>
            </a:xfrm>
          </p:grpSpPr>
          <p:sp>
            <p:nvSpPr>
              <p:cNvPr id="62" name="Oval 41"/>
              <p:cNvSpPr>
                <a:spLocks noChangeAspect="1" noChangeArrowheads="1"/>
              </p:cNvSpPr>
              <p:nvPr>
                <p:custDataLst>
                  <p:tags r:id="rId22"/>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63" name="Arc 42"/>
              <p:cNvSpPr>
                <a:spLocks noChangeAspect="1"/>
              </p:cNvSpPr>
              <p:nvPr>
                <p:custDataLst>
                  <p:tags r:id="rId23"/>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grpSp>
          <p:nvGrpSpPr>
            <p:cNvPr id="48" name="MoonLegend4"/>
            <p:cNvGrpSpPr>
              <a:grpSpLocks noChangeAspect="1"/>
            </p:cNvGrpSpPr>
            <p:nvPr>
              <p:custDataLst>
                <p:tags r:id="rId10"/>
              </p:custDataLst>
            </p:nvPr>
          </p:nvGrpSpPr>
          <p:grpSpPr bwMode="auto">
            <a:xfrm>
              <a:off x="8086793" y="1860104"/>
              <a:ext cx="209550" cy="209551"/>
              <a:chOff x="4495" y="1198"/>
              <a:chExt cx="160" cy="160"/>
            </a:xfrm>
          </p:grpSpPr>
          <p:sp>
            <p:nvSpPr>
              <p:cNvPr id="60" name="Oval 47"/>
              <p:cNvSpPr>
                <a:spLocks noChangeAspect="1" noChangeArrowheads="1"/>
              </p:cNvSpPr>
              <p:nvPr>
                <p:custDataLst>
                  <p:tags r:id="rId20"/>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61" name="Arc 48"/>
              <p:cNvSpPr>
                <a:spLocks noChangeAspect="1"/>
              </p:cNvSpPr>
              <p:nvPr>
                <p:custDataLst>
                  <p:tags r:id="rId21"/>
                </p:custDataLst>
              </p:nvPr>
            </p:nvSpPr>
            <p:spPr bwMode="auto">
              <a:xfrm>
                <a:off x="4495" y="1198"/>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sp>
          <p:nvSpPr>
            <p:cNvPr id="50" name="Legend1"/>
            <p:cNvSpPr>
              <a:spLocks noChangeArrowheads="1"/>
            </p:cNvSpPr>
            <p:nvPr/>
          </p:nvSpPr>
          <p:spPr bwMode="auto">
            <a:xfrm>
              <a:off x="8407468" y="1050081"/>
              <a:ext cx="394340"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51" name="Legend2"/>
            <p:cNvSpPr>
              <a:spLocks noChangeArrowheads="1"/>
            </p:cNvSpPr>
            <p:nvPr/>
          </p:nvSpPr>
          <p:spPr bwMode="auto">
            <a:xfrm>
              <a:off x="8407468" y="1324719"/>
              <a:ext cx="394340"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52" name="Legend3"/>
            <p:cNvSpPr>
              <a:spLocks noChangeArrowheads="1"/>
            </p:cNvSpPr>
            <p:nvPr/>
          </p:nvSpPr>
          <p:spPr bwMode="auto">
            <a:xfrm>
              <a:off x="8407468" y="1599358"/>
              <a:ext cx="394340"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53" name="Legend4"/>
            <p:cNvSpPr>
              <a:spLocks noChangeArrowheads="1"/>
            </p:cNvSpPr>
            <p:nvPr/>
          </p:nvSpPr>
          <p:spPr bwMode="auto">
            <a:xfrm>
              <a:off x="8407468" y="1870821"/>
              <a:ext cx="394340"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sp>
          <p:nvSpPr>
            <p:cNvPr id="54" name="Legend5"/>
            <p:cNvSpPr>
              <a:spLocks noChangeArrowheads="1"/>
            </p:cNvSpPr>
            <p:nvPr/>
          </p:nvSpPr>
          <p:spPr bwMode="auto">
            <a:xfrm>
              <a:off x="8407468" y="2147046"/>
              <a:ext cx="394340"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69611">
                <a:buClr>
                  <a:schemeClr val="tx2"/>
                </a:buClr>
              </a:pPr>
              <a:r>
                <a:rPr lang="en-US" sz="918" dirty="0">
                  <a:latin typeface="+mn-lt"/>
                </a:rPr>
                <a:t>Legend</a:t>
              </a:r>
            </a:p>
          </p:txBody>
        </p:sp>
        <p:grpSp>
          <p:nvGrpSpPr>
            <p:cNvPr id="55" name="MoonLegend3"/>
            <p:cNvGrpSpPr>
              <a:grpSpLocks noChangeAspect="1"/>
            </p:cNvGrpSpPr>
            <p:nvPr>
              <p:custDataLst>
                <p:tags r:id="rId11"/>
              </p:custDataLst>
            </p:nvPr>
          </p:nvGrpSpPr>
          <p:grpSpPr bwMode="auto">
            <a:xfrm>
              <a:off x="8086793" y="1585863"/>
              <a:ext cx="209550" cy="209551"/>
              <a:chOff x="4495" y="1198"/>
              <a:chExt cx="160" cy="160"/>
            </a:xfrm>
          </p:grpSpPr>
          <p:sp>
            <p:nvSpPr>
              <p:cNvPr id="56"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57" name="Arc 48"/>
              <p:cNvSpPr>
                <a:spLocks noChangeAspect="1"/>
              </p:cNvSpPr>
              <p:nvPr>
                <p:custDataLst>
                  <p:tags r:id="rId19"/>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grpSp>
          <p:nvGrpSpPr>
            <p:cNvPr id="77" name="MoonLegend5"/>
            <p:cNvGrpSpPr>
              <a:grpSpLocks noChangeAspect="1"/>
            </p:cNvGrpSpPr>
            <p:nvPr userDrawn="1">
              <p:custDataLst>
                <p:tags r:id="rId12"/>
              </p:custDataLst>
            </p:nvPr>
          </p:nvGrpSpPr>
          <p:grpSpPr bwMode="auto">
            <a:xfrm>
              <a:off x="8086793" y="2134346"/>
              <a:ext cx="209550" cy="209551"/>
              <a:chOff x="4495" y="1198"/>
              <a:chExt cx="160" cy="160"/>
            </a:xfrm>
          </p:grpSpPr>
          <p:sp>
            <p:nvSpPr>
              <p:cNvPr id="78"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79" name="Arc 48"/>
              <p:cNvSpPr>
                <a:spLocks noChangeAspect="1"/>
              </p:cNvSpPr>
              <p:nvPr>
                <p:custDataLst>
                  <p:tags r:id="rId17"/>
                </p:custDataLst>
              </p:nvPr>
            </p:nvSpPr>
            <p:spPr bwMode="auto">
              <a:xfrm>
                <a:off x="4495" y="1198"/>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grpSp>
          <p:nvGrpSpPr>
            <p:cNvPr id="80" name="MoonLegend1"/>
            <p:cNvGrpSpPr>
              <a:grpSpLocks noChangeAspect="1"/>
            </p:cNvGrpSpPr>
            <p:nvPr userDrawn="1">
              <p:custDataLst>
                <p:tags r:id="rId13"/>
              </p:custDataLst>
            </p:nvPr>
          </p:nvGrpSpPr>
          <p:grpSpPr bwMode="auto">
            <a:xfrm>
              <a:off x="8086793" y="1037381"/>
              <a:ext cx="209550" cy="209551"/>
              <a:chOff x="4495" y="1198"/>
              <a:chExt cx="160" cy="160"/>
            </a:xfrm>
          </p:grpSpPr>
          <p:sp>
            <p:nvSpPr>
              <p:cNvPr id="81"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sp>
            <p:nvSpPr>
              <p:cNvPr id="82"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18" dirty="0">
                  <a:latin typeface="+mn-lt"/>
                </a:endParaRPr>
              </a:p>
            </p:txBody>
          </p:sp>
        </p:grpSp>
      </p:grpSp>
      <p:sp>
        <p:nvSpPr>
          <p:cNvPr id="76" name="1. On-page tracker" hidden="1"/>
          <p:cNvSpPr>
            <a:spLocks noChangeArrowheads="1"/>
          </p:cNvSpPr>
          <p:nvPr userDrawn="1"/>
        </p:nvSpPr>
        <p:spPr bwMode="auto">
          <a:xfrm>
            <a:off x="174254" y="27538"/>
            <a:ext cx="562655" cy="141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18" baseline="0" noProof="0" dirty="0">
                <a:solidFill>
                  <a:schemeClr val="bg1"/>
                </a:solidFill>
                <a:latin typeface="+mn-lt"/>
                <a:ea typeface="+mn-ea"/>
              </a:rPr>
              <a:t>TRACKER</a:t>
            </a:r>
          </a:p>
        </p:txBody>
      </p:sp>
      <p:grpSp>
        <p:nvGrpSpPr>
          <p:cNvPr id="73" name="McKSticker" hidden="1"/>
          <p:cNvGrpSpPr/>
          <p:nvPr userDrawn="1"/>
        </p:nvGrpSpPr>
        <p:grpSpPr bwMode="ltGray">
          <a:xfrm>
            <a:off x="8065150" y="1037382"/>
            <a:ext cx="852093" cy="244942"/>
            <a:chOff x="7904123" y="1016730"/>
            <a:chExt cx="835080" cy="240066"/>
          </a:xfrm>
        </p:grpSpPr>
        <p:sp>
          <p:nvSpPr>
            <p:cNvPr id="74" name="StickerRectangle"/>
            <p:cNvSpPr>
              <a:spLocks noChangeArrowheads="1"/>
            </p:cNvSpPr>
            <p:nvPr/>
          </p:nvSpPr>
          <p:spPr bwMode="ltGray">
            <a:xfrm>
              <a:off x="7904123" y="1016730"/>
              <a:ext cx="835080" cy="192742"/>
            </a:xfrm>
            <a:prstGeom prst="leftRightArrow">
              <a:avLst>
                <a:gd name="adj1" fmla="val 100000"/>
                <a:gd name="adj2" fmla="val 0"/>
              </a:avLst>
            </a:prstGeom>
            <a:solidFill>
              <a:schemeClr val="accent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27432" rIns="27432" bIns="27432">
              <a:spAutoFit/>
            </a:bodyPr>
            <a:lstStyle/>
            <a:p>
              <a:pPr algn="r" defTabSz="669611">
                <a:buClr>
                  <a:schemeClr val="tx2"/>
                </a:buClr>
              </a:pPr>
              <a:r>
                <a:rPr lang="en-US" sz="918" dirty="0">
                  <a:solidFill>
                    <a:schemeClr val="bg1"/>
                  </a:solidFill>
                  <a:latin typeface="+mn-lt"/>
                </a:rPr>
                <a:t>PRELIMINARY</a:t>
              </a:r>
            </a:p>
          </p:txBody>
        </p:sp>
        <p:cxnSp>
          <p:nvCxnSpPr>
            <p:cNvPr id="75" name="AutoShape 32"/>
            <p:cNvCxnSpPr>
              <a:cxnSpLocks noChangeShapeType="1"/>
              <a:stCxn id="74" idx="4"/>
              <a:endCxn id="74" idx="6"/>
            </p:cNvCxnSpPr>
            <p:nvPr/>
          </p:nvCxnSpPr>
          <p:spPr bwMode="ltGray">
            <a:xfrm>
              <a:off x="7918294" y="1256796"/>
              <a:ext cx="820909" cy="0"/>
            </a:xfrm>
            <a:prstGeom prst="straightConnector1">
              <a:avLst/>
            </a:prstGeom>
            <a:noFill/>
            <a:ln w="25400">
              <a:noFill/>
              <a:round/>
              <a:headEnd/>
              <a:tailEnd/>
            </a:ln>
            <a:extLst>
              <a:ext uri="{909E8E84-426E-40DD-AFC4-6F175D3DCCD1}">
                <a14:hiddenFill xmlns:a14="http://schemas.microsoft.com/office/drawing/2010/main">
                  <a:noFill/>
                </a14:hiddenFill>
              </a:ext>
            </a:extLst>
          </p:spPr>
        </p:cxnSp>
        <p:cxnSp>
          <p:nvCxnSpPr>
            <p:cNvPr id="83" name="AutoShape 32"/>
            <p:cNvCxnSpPr>
              <a:cxnSpLocks noChangeShapeType="1"/>
              <a:stCxn id="74" idx="2"/>
              <a:endCxn id="74" idx="0"/>
            </p:cNvCxnSpPr>
            <p:nvPr/>
          </p:nvCxnSpPr>
          <p:spPr bwMode="ltGray">
            <a:xfrm>
              <a:off x="7918294" y="1016730"/>
              <a:ext cx="820909" cy="0"/>
            </a:xfrm>
            <a:prstGeom prst="straightConnector1">
              <a:avLst/>
            </a:prstGeom>
            <a:noFill/>
            <a:ln w="25400">
              <a:noFill/>
              <a:round/>
              <a:headEnd/>
              <a:tailEnd/>
            </a:ln>
            <a:extLst>
              <a:ext uri="{909E8E84-426E-40DD-AFC4-6F175D3DCCD1}">
                <a14:hiddenFill xmlns:a14="http://schemas.microsoft.com/office/drawing/2010/main">
                  <a:noFill/>
                </a14:hiddenFill>
              </a:ext>
            </a:extLst>
          </p:spPr>
        </p:cxnSp>
      </p:grpSp>
      <p:grpSp>
        <p:nvGrpSpPr>
          <p:cNvPr id="6" name="Slide Elements" hidden="1"/>
          <p:cNvGrpSpPr/>
          <p:nvPr userDrawn="1"/>
        </p:nvGrpSpPr>
        <p:grpSpPr>
          <a:xfrm>
            <a:off x="174252" y="6399610"/>
            <a:ext cx="8795496" cy="316106"/>
            <a:chOff x="119062" y="4324399"/>
            <a:chExt cx="8619892" cy="309813"/>
          </a:xfrm>
        </p:grpSpPr>
        <p:sp>
          <p:nvSpPr>
            <p:cNvPr id="84" name="4. Footnote"/>
            <p:cNvSpPr txBox="1">
              <a:spLocks noChangeArrowheads="1"/>
            </p:cNvSpPr>
            <p:nvPr userDrawn="1"/>
          </p:nvSpPr>
          <p:spPr bwMode="gray">
            <a:xfrm>
              <a:off x="119062" y="4324399"/>
              <a:ext cx="8619892" cy="11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lang="x-none" sz="2400">
                  <a:solidFill>
                    <a:schemeClr val="tx1"/>
                  </a:solidFill>
                  <a:latin typeface="Arial" charset="0"/>
                </a:defRPr>
              </a:lvl1pPr>
              <a:lvl2pPr marL="1031875" defTabSz="895350">
                <a:defRPr lang="x-none" sz="2400">
                  <a:solidFill>
                    <a:schemeClr val="tx1"/>
                  </a:solidFill>
                  <a:latin typeface="Arial" charset="0"/>
                </a:defRPr>
              </a:lvl2pPr>
              <a:lvl3pPr marL="1217613" defTabSz="895350">
                <a:defRPr lang="x-none" sz="2400">
                  <a:solidFill>
                    <a:schemeClr val="tx1"/>
                  </a:solidFill>
                  <a:latin typeface="Arial" charset="0"/>
                </a:defRPr>
              </a:lvl3pPr>
              <a:lvl4pPr marL="1404938" defTabSz="895350">
                <a:defRPr lang="x-none" sz="2400">
                  <a:solidFill>
                    <a:schemeClr val="tx1"/>
                  </a:solidFill>
                  <a:latin typeface="Arial" charset="0"/>
                </a:defRPr>
              </a:lvl4pPr>
              <a:lvl5pPr marL="1792288" defTabSz="895350">
                <a:defRPr lang="x-none" sz="2400">
                  <a:solidFill>
                    <a:schemeClr val="tx1"/>
                  </a:solidFill>
                  <a:latin typeface="Arial" charset="0"/>
                </a:defRPr>
              </a:lvl5pPr>
              <a:lvl6pPr marL="2249488" defTabSz="895350" fontAlgn="base">
                <a:spcBef>
                  <a:spcPct val="0"/>
                </a:spcBef>
                <a:spcAft>
                  <a:spcPct val="0"/>
                </a:spcAft>
                <a:defRPr lang="x-none" sz="2400">
                  <a:solidFill>
                    <a:schemeClr val="tx1"/>
                  </a:solidFill>
                  <a:latin typeface="Arial" charset="0"/>
                </a:defRPr>
              </a:lvl6pPr>
              <a:lvl7pPr marL="2706688" defTabSz="895350" fontAlgn="base">
                <a:spcBef>
                  <a:spcPct val="0"/>
                </a:spcBef>
                <a:spcAft>
                  <a:spcPct val="0"/>
                </a:spcAft>
                <a:defRPr lang="x-none" sz="2400">
                  <a:solidFill>
                    <a:schemeClr val="tx1"/>
                  </a:solidFill>
                  <a:latin typeface="Arial" charset="0"/>
                </a:defRPr>
              </a:lvl7pPr>
              <a:lvl8pPr marL="3163888" defTabSz="895350" fontAlgn="base">
                <a:spcBef>
                  <a:spcPct val="0"/>
                </a:spcBef>
                <a:spcAft>
                  <a:spcPct val="0"/>
                </a:spcAft>
                <a:defRPr lang="x-none" sz="2400">
                  <a:solidFill>
                    <a:schemeClr val="tx1"/>
                  </a:solidFill>
                  <a:latin typeface="Arial" charset="0"/>
                </a:defRPr>
              </a:lvl8pPr>
              <a:lvl9pPr marL="3621088" defTabSz="895350" fontAlgn="base">
                <a:spcBef>
                  <a:spcPct val="0"/>
                </a:spcBef>
                <a:spcAft>
                  <a:spcPct val="0"/>
                </a:spcAft>
                <a:defRPr lang="x-none" sz="2400">
                  <a:solidFill>
                    <a:schemeClr val="tx1"/>
                  </a:solidFill>
                  <a:latin typeface="Arial" charset="0"/>
                </a:defRPr>
              </a:lvl9pPr>
            </a:lstStyle>
            <a:p>
              <a:pPr marL="80178" indent="-80178">
                <a:defRPr lang="x-none"/>
              </a:pPr>
              <a:r>
                <a:rPr lang="en-US" sz="765" baseline="0" dirty="0">
                  <a:solidFill>
                    <a:schemeClr val="tx1"/>
                  </a:solidFill>
                  <a:latin typeface="+mn-lt"/>
                  <a:ea typeface="+mn-ea"/>
                </a:rPr>
                <a:t>1 Footnote</a:t>
              </a:r>
            </a:p>
          </p:txBody>
        </p:sp>
        <p:sp>
          <p:nvSpPr>
            <p:cNvPr id="85" name="5. Source"/>
            <p:cNvSpPr>
              <a:spLocks noChangeArrowheads="1"/>
            </p:cNvSpPr>
            <p:nvPr userDrawn="1"/>
          </p:nvSpPr>
          <p:spPr bwMode="gray">
            <a:xfrm>
              <a:off x="119062" y="4516487"/>
              <a:ext cx="8069018" cy="11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p>
              <a:pPr marL="495645" indent="-495645" defTabSz="685156">
                <a:tabLst/>
              </a:pPr>
              <a:r>
                <a:rPr lang="en-US" sz="765" baseline="0" dirty="0">
                  <a:solidFill>
                    <a:schemeClr val="tx1"/>
                  </a:solidFill>
                  <a:latin typeface="+mn-lt"/>
                  <a:ea typeface="+mn-ea"/>
                </a:rPr>
                <a:t>SOURCE : Source</a:t>
              </a:r>
            </a:p>
          </p:txBody>
        </p:sp>
      </p:grpSp>
    </p:spTree>
    <p:extLst>
      <p:ext uri="{BB962C8B-B14F-4D97-AF65-F5344CB8AC3E}">
        <p14:creationId xmlns:p14="http://schemas.microsoft.com/office/powerpoint/2010/main" val="2072019090"/>
      </p:ext>
    </p:extLst>
  </p:cSld>
  <p:clrMap bg1="lt1" tx1="dk1" bg2="lt2" tx2="dk2" accent1="accent1" accent2="accent2" accent3="accent3" accent4="accent4" accent5="accent5" accent6="accent6" hlink="hlink" folHlink="folHlink"/>
  <p:sldLayoutIdLst>
    <p:sldLayoutId id="2147486555" r:id="rId1"/>
    <p:sldLayoutId id="2147486556" r:id="rId2"/>
    <p:sldLayoutId id="2147486557" r:id="rId3"/>
    <p:sldLayoutId id="2147486558" r:id="rId4"/>
  </p:sldLayoutIdLst>
  <p:hf sldNum="0" hdr="0"/>
  <p:txStyles>
    <p:titleStyle>
      <a:lvl1pPr algn="l" defTabSz="669611" rtl="0" eaLnBrk="1" fontAlgn="base" hangingPunct="1">
        <a:spcBef>
          <a:spcPct val="0"/>
        </a:spcBef>
        <a:spcAft>
          <a:spcPct val="0"/>
        </a:spcAft>
        <a:tabLst>
          <a:tab pos="201831" algn="l"/>
        </a:tabLst>
        <a:defRPr sz="1836" b="0" baseline="0">
          <a:solidFill>
            <a:schemeClr val="bg1"/>
          </a:solidFill>
          <a:latin typeface="+mj-lt"/>
          <a:ea typeface="Arial Unicode MS" pitchFamily="34" charset="-128"/>
          <a:cs typeface="Arial Unicode MS" pitchFamily="34" charset="-128"/>
        </a:defRPr>
      </a:lvl1pPr>
      <a:lvl2pPr algn="l" defTabSz="669611" rtl="0" eaLnBrk="1" fontAlgn="base" hangingPunct="1">
        <a:spcBef>
          <a:spcPct val="0"/>
        </a:spcBef>
        <a:spcAft>
          <a:spcPct val="0"/>
        </a:spcAft>
        <a:defRPr sz="1454" b="1">
          <a:solidFill>
            <a:schemeClr val="tx2"/>
          </a:solidFill>
          <a:latin typeface="Arial" charset="0"/>
        </a:defRPr>
      </a:lvl2pPr>
      <a:lvl3pPr algn="l" defTabSz="669611" rtl="0" eaLnBrk="1" fontAlgn="base" hangingPunct="1">
        <a:spcBef>
          <a:spcPct val="0"/>
        </a:spcBef>
        <a:spcAft>
          <a:spcPct val="0"/>
        </a:spcAft>
        <a:defRPr sz="1454" b="1">
          <a:solidFill>
            <a:schemeClr val="tx2"/>
          </a:solidFill>
          <a:latin typeface="Arial" charset="0"/>
        </a:defRPr>
      </a:lvl3pPr>
      <a:lvl4pPr algn="l" defTabSz="669611" rtl="0" eaLnBrk="1" fontAlgn="base" hangingPunct="1">
        <a:spcBef>
          <a:spcPct val="0"/>
        </a:spcBef>
        <a:spcAft>
          <a:spcPct val="0"/>
        </a:spcAft>
        <a:defRPr sz="1454" b="1">
          <a:solidFill>
            <a:schemeClr val="tx2"/>
          </a:solidFill>
          <a:latin typeface="Arial" charset="0"/>
        </a:defRPr>
      </a:lvl4pPr>
      <a:lvl5pPr algn="l" defTabSz="669611" rtl="0" eaLnBrk="1" fontAlgn="base" hangingPunct="1">
        <a:spcBef>
          <a:spcPct val="0"/>
        </a:spcBef>
        <a:spcAft>
          <a:spcPct val="0"/>
        </a:spcAft>
        <a:defRPr sz="1454" b="1">
          <a:solidFill>
            <a:schemeClr val="tx2"/>
          </a:solidFill>
          <a:latin typeface="Arial" charset="0"/>
        </a:defRPr>
      </a:lvl5pPr>
      <a:lvl6pPr marL="341927" algn="l" defTabSz="669611" rtl="0" eaLnBrk="1" fontAlgn="base" hangingPunct="1">
        <a:spcBef>
          <a:spcPct val="0"/>
        </a:spcBef>
        <a:spcAft>
          <a:spcPct val="0"/>
        </a:spcAft>
        <a:defRPr sz="1454" b="1">
          <a:solidFill>
            <a:schemeClr val="tx2"/>
          </a:solidFill>
          <a:latin typeface="Arial" charset="0"/>
        </a:defRPr>
      </a:lvl6pPr>
      <a:lvl7pPr marL="683860" algn="l" defTabSz="669611" rtl="0" eaLnBrk="1" fontAlgn="base" hangingPunct="1">
        <a:spcBef>
          <a:spcPct val="0"/>
        </a:spcBef>
        <a:spcAft>
          <a:spcPct val="0"/>
        </a:spcAft>
        <a:defRPr sz="1454" b="1">
          <a:solidFill>
            <a:schemeClr val="tx2"/>
          </a:solidFill>
          <a:latin typeface="Arial" charset="0"/>
        </a:defRPr>
      </a:lvl7pPr>
      <a:lvl8pPr marL="1025787" algn="l" defTabSz="669611" rtl="0" eaLnBrk="1" fontAlgn="base" hangingPunct="1">
        <a:spcBef>
          <a:spcPct val="0"/>
        </a:spcBef>
        <a:spcAft>
          <a:spcPct val="0"/>
        </a:spcAft>
        <a:defRPr sz="1454" b="1">
          <a:solidFill>
            <a:schemeClr val="tx2"/>
          </a:solidFill>
          <a:latin typeface="Arial" charset="0"/>
        </a:defRPr>
      </a:lvl8pPr>
      <a:lvl9pPr marL="1367718" algn="l" defTabSz="669611" rtl="0" eaLnBrk="1" fontAlgn="base" hangingPunct="1">
        <a:spcBef>
          <a:spcPct val="0"/>
        </a:spcBef>
        <a:spcAft>
          <a:spcPct val="0"/>
        </a:spcAft>
        <a:defRPr sz="1454" b="1">
          <a:solidFill>
            <a:schemeClr val="tx2"/>
          </a:solidFill>
          <a:latin typeface="Arial" charset="0"/>
        </a:defRPr>
      </a:lvl9pPr>
    </p:titleStyle>
    <p:bodyStyle>
      <a:lvl1pPr marL="0" indent="0" algn="l" defTabSz="669611" rtl="0" eaLnBrk="1" fontAlgn="base" hangingPunct="1">
        <a:spcBef>
          <a:spcPct val="0"/>
        </a:spcBef>
        <a:spcAft>
          <a:spcPct val="0"/>
        </a:spcAft>
        <a:buClr>
          <a:schemeClr val="tx2"/>
        </a:buClr>
        <a:defRPr sz="1224" baseline="0">
          <a:solidFill>
            <a:schemeClr val="tx1"/>
          </a:solidFill>
          <a:latin typeface="+mn-lt"/>
          <a:ea typeface="Arial Unicode MS" pitchFamily="34" charset="-128"/>
          <a:cs typeface="Arial Unicode MS" pitchFamily="34" charset="-128"/>
        </a:defRPr>
      </a:lvl1pPr>
      <a:lvl2pPr marL="144845" indent="-143657" algn="l" defTabSz="669611" rtl="0" eaLnBrk="1" fontAlgn="base" hangingPunct="1">
        <a:spcBef>
          <a:spcPct val="0"/>
        </a:spcBef>
        <a:spcAft>
          <a:spcPct val="0"/>
        </a:spcAft>
        <a:buClr>
          <a:schemeClr val="tx2"/>
        </a:buClr>
        <a:buSzPct val="125000"/>
        <a:buFont typeface="Arial" pitchFamily="34" charset="0"/>
        <a:buChar char="•"/>
        <a:defRPr sz="1224" baseline="0">
          <a:solidFill>
            <a:schemeClr val="tx1"/>
          </a:solidFill>
          <a:latin typeface="+mn-lt"/>
          <a:ea typeface="Arial Unicode MS" pitchFamily="34" charset="-128"/>
          <a:cs typeface="Arial Unicode MS" pitchFamily="34" charset="-128"/>
        </a:defRPr>
      </a:lvl2pPr>
      <a:lvl3pPr marL="341927" indent="-195901" algn="l" defTabSz="669611" rtl="0" eaLnBrk="1" fontAlgn="base" hangingPunct="1">
        <a:spcBef>
          <a:spcPct val="0"/>
        </a:spcBef>
        <a:spcAft>
          <a:spcPct val="0"/>
        </a:spcAft>
        <a:buClr>
          <a:schemeClr val="tx2"/>
        </a:buClr>
        <a:buSzPct val="120000"/>
        <a:buFont typeface="Arial" charset="0"/>
        <a:buChar char="–"/>
        <a:defRPr sz="1224" baseline="0">
          <a:solidFill>
            <a:schemeClr val="tx1"/>
          </a:solidFill>
          <a:latin typeface="+mn-lt"/>
          <a:ea typeface="Arial Unicode MS" pitchFamily="34" charset="-128"/>
          <a:cs typeface="Arial Unicode MS" pitchFamily="34" charset="-128"/>
        </a:defRPr>
      </a:lvl3pPr>
      <a:lvl4pPr marL="459470" indent="-116354" algn="l" defTabSz="669611" rtl="0" eaLnBrk="1" fontAlgn="base" hangingPunct="1">
        <a:spcBef>
          <a:spcPct val="0"/>
        </a:spcBef>
        <a:spcAft>
          <a:spcPct val="0"/>
        </a:spcAft>
        <a:buClr>
          <a:schemeClr val="tx2"/>
        </a:buClr>
        <a:buSzPct val="100000"/>
        <a:buFont typeface="Arial" pitchFamily="34" charset="0"/>
        <a:buChar char="•"/>
        <a:defRPr sz="1224" baseline="0">
          <a:solidFill>
            <a:schemeClr val="tx1"/>
          </a:solidFill>
          <a:latin typeface="+mn-lt"/>
          <a:ea typeface="Arial Unicode MS" pitchFamily="34" charset="-128"/>
          <a:cs typeface="Arial Unicode MS" pitchFamily="34" charset="-128"/>
        </a:defRPr>
      </a:lvl4pPr>
      <a:lvl5pPr marL="560763" indent="-97356" algn="l" defTabSz="669611" rtl="0" eaLnBrk="1" fontAlgn="base" hangingPunct="1">
        <a:spcBef>
          <a:spcPct val="0"/>
        </a:spcBef>
        <a:spcAft>
          <a:spcPct val="0"/>
        </a:spcAft>
        <a:buClr>
          <a:schemeClr val="tx2"/>
        </a:buClr>
        <a:buSzPct val="89000"/>
        <a:buFont typeface="Arial" charset="0"/>
        <a:buChar char="-"/>
        <a:defRPr sz="1224" baseline="0">
          <a:solidFill>
            <a:schemeClr val="tx1"/>
          </a:solidFill>
          <a:latin typeface="+mn-lt"/>
          <a:ea typeface="Arial Unicode MS" pitchFamily="34" charset="-128"/>
          <a:cs typeface="Arial Unicode MS" pitchFamily="34" charset="-128"/>
        </a:defRPr>
      </a:lvl5pPr>
      <a:lvl6pPr marL="560763" indent="-97356" algn="l" defTabSz="669611" rtl="0" eaLnBrk="1" fontAlgn="base" hangingPunct="1">
        <a:spcBef>
          <a:spcPct val="0"/>
        </a:spcBef>
        <a:spcAft>
          <a:spcPct val="0"/>
        </a:spcAft>
        <a:buClr>
          <a:schemeClr val="tx2"/>
        </a:buClr>
        <a:buSzPct val="89000"/>
        <a:buFont typeface="Arial" charset="0"/>
        <a:buChar char="-"/>
        <a:defRPr sz="1224" baseline="0">
          <a:solidFill>
            <a:schemeClr val="tx1"/>
          </a:solidFill>
          <a:latin typeface="+mn-lt"/>
        </a:defRPr>
      </a:lvl6pPr>
      <a:lvl7pPr marL="560763" indent="-97356" algn="l" defTabSz="669611" rtl="0" eaLnBrk="1" fontAlgn="base" hangingPunct="1">
        <a:spcBef>
          <a:spcPct val="0"/>
        </a:spcBef>
        <a:spcAft>
          <a:spcPct val="0"/>
        </a:spcAft>
        <a:buClr>
          <a:schemeClr val="tx2"/>
        </a:buClr>
        <a:buSzPct val="89000"/>
        <a:buFont typeface="Arial" charset="0"/>
        <a:buChar char="-"/>
        <a:defRPr sz="1224" baseline="0">
          <a:solidFill>
            <a:schemeClr val="tx1"/>
          </a:solidFill>
          <a:latin typeface="+mn-lt"/>
        </a:defRPr>
      </a:lvl7pPr>
      <a:lvl8pPr marL="560763" indent="-97356" algn="l" defTabSz="669611" rtl="0" eaLnBrk="1" fontAlgn="base" hangingPunct="1">
        <a:spcBef>
          <a:spcPct val="0"/>
        </a:spcBef>
        <a:spcAft>
          <a:spcPct val="0"/>
        </a:spcAft>
        <a:buClr>
          <a:schemeClr val="tx2"/>
        </a:buClr>
        <a:buSzPct val="89000"/>
        <a:buFont typeface="Arial" charset="0"/>
        <a:buChar char="-"/>
        <a:defRPr sz="1224" baseline="0">
          <a:solidFill>
            <a:schemeClr val="tx1"/>
          </a:solidFill>
          <a:latin typeface="+mn-lt"/>
        </a:defRPr>
      </a:lvl8pPr>
      <a:lvl9pPr marL="560763" indent="-97356" algn="l" defTabSz="669611" rtl="0" eaLnBrk="1" fontAlgn="base" hangingPunct="1">
        <a:spcBef>
          <a:spcPct val="0"/>
        </a:spcBef>
        <a:spcAft>
          <a:spcPct val="0"/>
        </a:spcAft>
        <a:buClr>
          <a:schemeClr val="tx2"/>
        </a:buClr>
        <a:buSzPct val="89000"/>
        <a:buFont typeface="Arial" charset="0"/>
        <a:buChar char="-"/>
        <a:defRPr sz="1224" baseline="0">
          <a:solidFill>
            <a:schemeClr val="tx1"/>
          </a:solidFill>
          <a:latin typeface="+mn-lt"/>
        </a:defRPr>
      </a:lvl9pPr>
    </p:bodyStyle>
    <p:otherStyle>
      <a:defPPr>
        <a:defRPr lang="en-US"/>
      </a:defPPr>
      <a:lvl1pPr marL="0" algn="l" defTabSz="683860" rtl="0" eaLnBrk="1" latinLnBrk="0" hangingPunct="1">
        <a:defRPr sz="1377" kern="1200">
          <a:solidFill>
            <a:schemeClr val="tx1"/>
          </a:solidFill>
          <a:latin typeface="+mn-lt"/>
          <a:ea typeface="+mn-ea"/>
          <a:cs typeface="+mn-cs"/>
        </a:defRPr>
      </a:lvl1pPr>
      <a:lvl2pPr marL="341927" algn="l" defTabSz="683860" rtl="0" eaLnBrk="1" latinLnBrk="0" hangingPunct="1">
        <a:defRPr sz="1377" kern="1200">
          <a:solidFill>
            <a:schemeClr val="tx1"/>
          </a:solidFill>
          <a:latin typeface="+mn-lt"/>
          <a:ea typeface="+mn-ea"/>
          <a:cs typeface="+mn-cs"/>
        </a:defRPr>
      </a:lvl2pPr>
      <a:lvl3pPr marL="683860" algn="l" defTabSz="683860" rtl="0" eaLnBrk="1" latinLnBrk="0" hangingPunct="1">
        <a:defRPr sz="1377" kern="1200">
          <a:solidFill>
            <a:schemeClr val="tx1"/>
          </a:solidFill>
          <a:latin typeface="+mn-lt"/>
          <a:ea typeface="+mn-ea"/>
          <a:cs typeface="+mn-cs"/>
        </a:defRPr>
      </a:lvl3pPr>
      <a:lvl4pPr marL="1025787" algn="l" defTabSz="683860" rtl="0" eaLnBrk="1" latinLnBrk="0" hangingPunct="1">
        <a:defRPr sz="1377" kern="1200">
          <a:solidFill>
            <a:schemeClr val="tx1"/>
          </a:solidFill>
          <a:latin typeface="+mn-lt"/>
          <a:ea typeface="+mn-ea"/>
          <a:cs typeface="+mn-cs"/>
        </a:defRPr>
      </a:lvl4pPr>
      <a:lvl5pPr marL="1367718" algn="l" defTabSz="683860" rtl="0" eaLnBrk="1" latinLnBrk="0" hangingPunct="1">
        <a:defRPr sz="1377" kern="1200">
          <a:solidFill>
            <a:schemeClr val="tx1"/>
          </a:solidFill>
          <a:latin typeface="+mn-lt"/>
          <a:ea typeface="+mn-ea"/>
          <a:cs typeface="+mn-cs"/>
        </a:defRPr>
      </a:lvl5pPr>
      <a:lvl6pPr marL="1709647" algn="l" defTabSz="683860" rtl="0" eaLnBrk="1" latinLnBrk="0" hangingPunct="1">
        <a:defRPr sz="1377" kern="1200">
          <a:solidFill>
            <a:schemeClr val="tx1"/>
          </a:solidFill>
          <a:latin typeface="+mn-lt"/>
          <a:ea typeface="+mn-ea"/>
          <a:cs typeface="+mn-cs"/>
        </a:defRPr>
      </a:lvl6pPr>
      <a:lvl7pPr marL="2051575" algn="l" defTabSz="683860" rtl="0" eaLnBrk="1" latinLnBrk="0" hangingPunct="1">
        <a:defRPr sz="1377" kern="1200">
          <a:solidFill>
            <a:schemeClr val="tx1"/>
          </a:solidFill>
          <a:latin typeface="+mn-lt"/>
          <a:ea typeface="+mn-ea"/>
          <a:cs typeface="+mn-cs"/>
        </a:defRPr>
      </a:lvl7pPr>
      <a:lvl8pPr marL="2393506" algn="l" defTabSz="683860" rtl="0" eaLnBrk="1" latinLnBrk="0" hangingPunct="1">
        <a:defRPr sz="1377" kern="1200">
          <a:solidFill>
            <a:schemeClr val="tx1"/>
          </a:solidFill>
          <a:latin typeface="+mn-lt"/>
          <a:ea typeface="+mn-ea"/>
          <a:cs typeface="+mn-cs"/>
        </a:defRPr>
      </a:lvl8pPr>
      <a:lvl9pPr marL="2735434" algn="l" defTabSz="683860" rtl="0" eaLnBrk="1" latinLnBrk="0" hangingPunct="1">
        <a:defRPr sz="137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150"/>
          <p:cNvGrpSpPr>
            <a:grpSpLocks/>
          </p:cNvGrpSpPr>
          <p:nvPr/>
        </p:nvGrpSpPr>
        <p:grpSpPr bwMode="auto">
          <a:xfrm>
            <a:off x="-4763" y="0"/>
            <a:ext cx="9148763" cy="6858000"/>
            <a:chOff x="-3" y="0"/>
            <a:chExt cx="5763" cy="4320"/>
          </a:xfrm>
        </p:grpSpPr>
        <p:pic>
          <p:nvPicPr>
            <p:cNvPr id="8197" name="Picture 148" descr="logo smal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pic>
          <p:nvPicPr>
            <p:cNvPr id="8199" name="Picture 23" descr="d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1" name="Oval 102" descr="coolers"/>
            <p:cNvSpPr>
              <a:spLocks noChangeArrowheads="1"/>
            </p:cNvSpPr>
            <p:nvPr userDrawn="1"/>
          </p:nvSpPr>
          <p:spPr bwMode="auto">
            <a:xfrm>
              <a:off x="275" y="858"/>
              <a:ext cx="1362" cy="1369"/>
            </a:xfrm>
            <a:prstGeom prst="ellipse">
              <a:avLst/>
            </a:prstGeom>
            <a:blipFill dpi="0" rotWithShape="1">
              <a:blip r:embed="rId1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8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5"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6"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7" name="Oval 118" descr="face"/>
            <p:cNvSpPr>
              <a:spLocks noChangeArrowheads="1"/>
            </p:cNvSpPr>
            <p:nvPr userDrawn="1"/>
          </p:nvSpPr>
          <p:spPr bwMode="auto">
            <a:xfrm>
              <a:off x="633" y="445"/>
              <a:ext cx="700" cy="701"/>
            </a:xfrm>
            <a:prstGeom prst="ellipse">
              <a:avLst/>
            </a:prstGeom>
            <a:blipFill dpi="0" rotWithShape="1">
              <a:blip r:embed="rId16">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8"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099"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0"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1"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2"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3"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4"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5"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6"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7" name="Oval 128" descr="new smal workers"/>
            <p:cNvSpPr>
              <a:spLocks noChangeArrowheads="1"/>
            </p:cNvSpPr>
            <p:nvPr userDrawn="1"/>
          </p:nvSpPr>
          <p:spPr bwMode="auto">
            <a:xfrm>
              <a:off x="304" y="2033"/>
              <a:ext cx="1135" cy="1143"/>
            </a:xfrm>
            <a:prstGeom prst="ellipse">
              <a:avLst/>
            </a:prstGeom>
            <a:blipFill dpi="0" rotWithShape="1">
              <a:blip r:embed="rId17">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8"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09"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0"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1"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2"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3"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4"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5"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6"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7" name="Oval 138" descr="boom"/>
            <p:cNvSpPr>
              <a:spLocks noChangeArrowheads="1"/>
            </p:cNvSpPr>
            <p:nvPr userDrawn="1"/>
          </p:nvSpPr>
          <p:spPr bwMode="auto">
            <a:xfrm>
              <a:off x="638" y="3018"/>
              <a:ext cx="949" cy="957"/>
            </a:xfrm>
            <a:prstGeom prst="ellipse">
              <a:avLst/>
            </a:prstGeom>
            <a:blipFill dpi="0" rotWithShape="1">
              <a:blip r:embed="rId18">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8"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19"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sp>
          <p:nvSpPr>
            <p:cNvPr id="3120"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800">
                  <a:solidFill>
                    <a:schemeClr val="tx1"/>
                  </a:solidFill>
                  <a:latin typeface="Arial" charset="0"/>
                  <a:cs typeface="Arial" charset="0"/>
                </a:defRPr>
              </a:lvl1pPr>
              <a:lvl2pPr marL="742950" indent="-285750" eaLnBrk="0" hangingPunct="0">
                <a:defRPr sz="800">
                  <a:solidFill>
                    <a:schemeClr val="tx1"/>
                  </a:solidFill>
                  <a:latin typeface="Arial" charset="0"/>
                  <a:cs typeface="Arial" charset="0"/>
                </a:defRPr>
              </a:lvl2pPr>
              <a:lvl3pPr marL="1143000" indent="-228600" eaLnBrk="0" hangingPunct="0">
                <a:defRPr sz="800">
                  <a:solidFill>
                    <a:schemeClr val="tx1"/>
                  </a:solidFill>
                  <a:latin typeface="Arial" charset="0"/>
                  <a:cs typeface="Arial" charset="0"/>
                </a:defRPr>
              </a:lvl3pPr>
              <a:lvl4pPr marL="1600200" indent="-228600" eaLnBrk="0" hangingPunct="0">
                <a:defRPr sz="800">
                  <a:solidFill>
                    <a:schemeClr val="tx1"/>
                  </a:solidFill>
                  <a:latin typeface="Arial" charset="0"/>
                  <a:cs typeface="Arial" charset="0"/>
                </a:defRPr>
              </a:lvl4pPr>
              <a:lvl5pPr marL="2057400" indent="-228600" eaLnBrk="0" hangingPunct="0">
                <a:defRPr sz="800">
                  <a:solidFill>
                    <a:schemeClr val="tx1"/>
                  </a:solidFill>
                  <a:latin typeface="Arial" charset="0"/>
                  <a:cs typeface="Arial" charset="0"/>
                </a:defRPr>
              </a:lvl5pPr>
              <a:lvl6pPr marL="2514600" indent="-228600" eaLnBrk="0" fontAlgn="base" hangingPunct="0">
                <a:spcBef>
                  <a:spcPct val="0"/>
                </a:spcBef>
                <a:spcAft>
                  <a:spcPct val="0"/>
                </a:spcAft>
                <a:defRPr sz="800">
                  <a:solidFill>
                    <a:schemeClr val="tx1"/>
                  </a:solidFill>
                  <a:latin typeface="Arial" charset="0"/>
                  <a:cs typeface="Arial" charset="0"/>
                </a:defRPr>
              </a:lvl6pPr>
              <a:lvl7pPr marL="2971800" indent="-228600" eaLnBrk="0" fontAlgn="base" hangingPunct="0">
                <a:spcBef>
                  <a:spcPct val="0"/>
                </a:spcBef>
                <a:spcAft>
                  <a:spcPct val="0"/>
                </a:spcAft>
                <a:defRPr sz="800">
                  <a:solidFill>
                    <a:schemeClr val="tx1"/>
                  </a:solidFill>
                  <a:latin typeface="Arial" charset="0"/>
                  <a:cs typeface="Arial" charset="0"/>
                </a:defRPr>
              </a:lvl7pPr>
              <a:lvl8pPr marL="3429000" indent="-228600" eaLnBrk="0" fontAlgn="base" hangingPunct="0">
                <a:spcBef>
                  <a:spcPct val="0"/>
                </a:spcBef>
                <a:spcAft>
                  <a:spcPct val="0"/>
                </a:spcAft>
                <a:defRPr sz="800">
                  <a:solidFill>
                    <a:schemeClr val="tx1"/>
                  </a:solidFill>
                  <a:latin typeface="Arial" charset="0"/>
                  <a:cs typeface="Arial" charset="0"/>
                </a:defRPr>
              </a:lvl8pPr>
              <a:lvl9pPr marL="3886200" indent="-228600" eaLnBrk="0" fontAlgn="base" hangingPunct="0">
                <a:spcBef>
                  <a:spcPct val="0"/>
                </a:spcBef>
                <a:spcAft>
                  <a:spcPct val="0"/>
                </a:spcAft>
                <a:defRPr sz="800">
                  <a:solidFill>
                    <a:schemeClr val="tx1"/>
                  </a:solidFill>
                  <a:latin typeface="Arial" charset="0"/>
                  <a:cs typeface="Arial" charset="0"/>
                </a:defRPr>
              </a:lvl9pPr>
            </a:lstStyle>
            <a:p>
              <a:pPr eaLnBrk="1" hangingPunct="1">
                <a:defRPr/>
              </a:pPr>
              <a:endParaRPr lang="en-ZA" altLang="en-US" sz="1800">
                <a:solidFill>
                  <a:srgbClr val="003896"/>
                </a:solidFill>
              </a:endParaRPr>
            </a:p>
          </p:txBody>
        </p:sp>
      </p:grpSp>
      <p:sp>
        <p:nvSpPr>
          <p:cNvPr id="8195"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8196"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Tree>
    <p:extLst>
      <p:ext uri="{BB962C8B-B14F-4D97-AF65-F5344CB8AC3E}">
        <p14:creationId xmlns:p14="http://schemas.microsoft.com/office/powerpoint/2010/main" val="2651118319"/>
      </p:ext>
    </p:extLst>
  </p:cSld>
  <p:clrMap bg1="lt1" tx1="dk1" bg2="lt2" tx2="dk2" accent1="accent1" accent2="accent2" accent3="accent3" accent4="accent4" accent5="accent5" accent6="accent6" hlink="hlink" folHlink="folHlink"/>
  <p:sldLayoutIdLst>
    <p:sldLayoutId id="2147486560" r:id="rId1"/>
    <p:sldLayoutId id="2147486561" r:id="rId2"/>
    <p:sldLayoutId id="2147486562" r:id="rId3"/>
    <p:sldLayoutId id="2147486563" r:id="rId4"/>
    <p:sldLayoutId id="2147486564" r:id="rId5"/>
    <p:sldLayoutId id="2147486565" r:id="rId6"/>
    <p:sldLayoutId id="2147486566" r:id="rId7"/>
    <p:sldLayoutId id="2147486567" r:id="rId8"/>
    <p:sldLayoutId id="2147486568" r:id="rId9"/>
    <p:sldLayoutId id="2147486569" r:id="rId10"/>
    <p:sldLayoutId id="2147486570" r:id="rId11"/>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7.png"/><Relationship Id="rId2" Type="http://schemas.openxmlformats.org/officeDocument/2006/relationships/image" Target="../media/image13.jpeg"/><Relationship Id="rId1" Type="http://schemas.openxmlformats.org/officeDocument/2006/relationships/slideLayout" Target="../slideLayouts/slideLayout2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10.xml"/><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oleObject" Target="../embeddings/oleObject6.bin"/><Relationship Id="rId2" Type="http://schemas.openxmlformats.org/officeDocument/2006/relationships/tags" Target="../tags/tag104.xml"/><Relationship Id="rId1" Type="http://schemas.openxmlformats.org/officeDocument/2006/relationships/vmlDrawing" Target="../drawings/vmlDrawing6.vml"/><Relationship Id="rId6" Type="http://schemas.openxmlformats.org/officeDocument/2006/relationships/tags" Target="../tags/tag108.xml"/><Relationship Id="rId11" Type="http://schemas.openxmlformats.org/officeDocument/2006/relationships/slideLayout" Target="../slideLayouts/slideLayout2.xml"/><Relationship Id="rId5" Type="http://schemas.openxmlformats.org/officeDocument/2006/relationships/tags" Target="../tags/tag107.xml"/><Relationship Id="rId10" Type="http://schemas.openxmlformats.org/officeDocument/2006/relationships/tags" Target="../tags/tag112.xml"/><Relationship Id="rId4" Type="http://schemas.openxmlformats.org/officeDocument/2006/relationships/tags" Target="../tags/tag106.xml"/><Relationship Id="rId9" Type="http://schemas.openxmlformats.org/officeDocument/2006/relationships/tags" Target="../tags/tag111.xml"/></Relationships>
</file>

<file path=ppt/slides/_rels/slide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Arial"/>
            </a:endParaRPr>
          </a:p>
        </p:txBody>
      </p:sp>
      <p:grpSp>
        <p:nvGrpSpPr>
          <p:cNvPr id="134147" name="Group 162"/>
          <p:cNvGrpSpPr>
            <a:grpSpLocks/>
          </p:cNvGrpSpPr>
          <p:nvPr/>
        </p:nvGrpSpPr>
        <p:grpSpPr bwMode="auto">
          <a:xfrm>
            <a:off x="-4763" y="0"/>
            <a:ext cx="9148763" cy="6858000"/>
            <a:chOff x="-3" y="0"/>
            <a:chExt cx="5763" cy="4320"/>
          </a:xfrm>
        </p:grpSpPr>
        <p:pic>
          <p:nvPicPr>
            <p:cNvPr id="134201"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202"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pic>
          <p:nvPicPr>
            <p:cNvPr id="134203"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4148" name="Group 155"/>
          <p:cNvGrpSpPr>
            <a:grpSpLocks/>
          </p:cNvGrpSpPr>
          <p:nvPr/>
        </p:nvGrpSpPr>
        <p:grpSpPr bwMode="auto">
          <a:xfrm>
            <a:off x="257175" y="1201738"/>
            <a:ext cx="2482850" cy="2444750"/>
            <a:chOff x="162" y="757"/>
            <a:chExt cx="1564" cy="1540"/>
          </a:xfrm>
        </p:grpSpPr>
        <p:sp>
          <p:nvSpPr>
            <p:cNvPr id="134196"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7"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8"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9"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200"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sp>
        <p:nvSpPr>
          <p:cNvPr id="134149" name="Oval 102"/>
          <p:cNvSpPr>
            <a:spLocks noChangeArrowheads="1"/>
          </p:cNvSpPr>
          <p:nvPr/>
        </p:nvSpPr>
        <p:spPr bwMode="auto">
          <a:xfrm>
            <a:off x="436563" y="1362075"/>
            <a:ext cx="2162175" cy="2173288"/>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0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nvGrpSpPr>
          <p:cNvPr id="134150" name="Group 156"/>
          <p:cNvGrpSpPr>
            <a:grpSpLocks/>
          </p:cNvGrpSpPr>
          <p:nvPr/>
        </p:nvGrpSpPr>
        <p:grpSpPr bwMode="auto">
          <a:xfrm>
            <a:off x="171450" y="1201738"/>
            <a:ext cx="2643188" cy="2493962"/>
            <a:chOff x="108" y="757"/>
            <a:chExt cx="1665" cy="1571"/>
          </a:xfrm>
        </p:grpSpPr>
        <p:sp>
          <p:nvSpPr>
            <p:cNvPr id="134193"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4"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5"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grpSp>
        <p:nvGrpSpPr>
          <p:cNvPr id="134151" name="Group 146"/>
          <p:cNvGrpSpPr>
            <a:grpSpLocks/>
          </p:cNvGrpSpPr>
          <p:nvPr/>
        </p:nvGrpSpPr>
        <p:grpSpPr bwMode="auto">
          <a:xfrm>
            <a:off x="912813" y="620713"/>
            <a:ext cx="1284287" cy="1260475"/>
            <a:chOff x="575" y="391"/>
            <a:chExt cx="809" cy="794"/>
          </a:xfrm>
        </p:grpSpPr>
        <p:sp>
          <p:nvSpPr>
            <p:cNvPr id="134185"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6"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7"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8"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9"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0"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1"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92"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sp>
        <p:nvSpPr>
          <p:cNvPr id="134152"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6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nvGrpSpPr>
          <p:cNvPr id="134153" name="Group 145"/>
          <p:cNvGrpSpPr>
            <a:grpSpLocks/>
          </p:cNvGrpSpPr>
          <p:nvPr/>
        </p:nvGrpSpPr>
        <p:grpSpPr bwMode="auto">
          <a:xfrm>
            <a:off x="863600" y="620713"/>
            <a:ext cx="1370013" cy="1284287"/>
            <a:chOff x="544" y="391"/>
            <a:chExt cx="863" cy="809"/>
          </a:xfrm>
        </p:grpSpPr>
        <p:sp>
          <p:nvSpPr>
            <p:cNvPr id="134182"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3"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4"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grpSp>
        <p:nvGrpSpPr>
          <p:cNvPr id="134154" name="Group 157"/>
          <p:cNvGrpSpPr>
            <a:grpSpLocks/>
          </p:cNvGrpSpPr>
          <p:nvPr/>
        </p:nvGrpSpPr>
        <p:grpSpPr bwMode="auto">
          <a:xfrm>
            <a:off x="331788" y="3090863"/>
            <a:ext cx="2074862" cy="2038350"/>
            <a:chOff x="209" y="1947"/>
            <a:chExt cx="1307" cy="1284"/>
          </a:xfrm>
        </p:grpSpPr>
        <p:sp>
          <p:nvSpPr>
            <p:cNvPr id="134176"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7"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8"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9"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0"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81"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sp>
        <p:nvSpPr>
          <p:cNvPr id="13415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000" b="0" i="0" u="none" strike="noStrike" kern="1200" cap="none" spc="0" normalizeH="0" baseline="0" noProof="0">
              <a:ln>
                <a:noFill/>
              </a:ln>
              <a:solidFill>
                <a:srgbClr val="C0C0C0"/>
              </a:solidFill>
              <a:effectLst/>
              <a:uLnTx/>
              <a:uFillTx/>
              <a:latin typeface="Arial" panose="020B0604020202020204" pitchFamily="34" charset="0"/>
              <a:ea typeface="+mn-ea"/>
              <a:cs typeface="Arial" panose="020B0604020202020204" pitchFamily="34" charset="0"/>
            </a:endParaRPr>
          </a:p>
        </p:txBody>
      </p:sp>
      <p:grpSp>
        <p:nvGrpSpPr>
          <p:cNvPr id="134156" name="Group 158"/>
          <p:cNvGrpSpPr>
            <a:grpSpLocks/>
          </p:cNvGrpSpPr>
          <p:nvPr/>
        </p:nvGrpSpPr>
        <p:grpSpPr bwMode="auto">
          <a:xfrm>
            <a:off x="257175" y="3090863"/>
            <a:ext cx="2211388" cy="2087562"/>
            <a:chOff x="162" y="1947"/>
            <a:chExt cx="1393" cy="1315"/>
          </a:xfrm>
        </p:grpSpPr>
        <p:sp>
          <p:nvSpPr>
            <p:cNvPr id="134173"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4"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5"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grpSp>
        <p:nvGrpSpPr>
          <p:cNvPr id="134157" name="Group 159"/>
          <p:cNvGrpSpPr>
            <a:grpSpLocks/>
          </p:cNvGrpSpPr>
          <p:nvPr/>
        </p:nvGrpSpPr>
        <p:grpSpPr bwMode="auto">
          <a:xfrm>
            <a:off x="900113" y="4684713"/>
            <a:ext cx="1717675" cy="1692275"/>
            <a:chOff x="567" y="2951"/>
            <a:chExt cx="1082" cy="1066"/>
          </a:xfrm>
        </p:grpSpPr>
        <p:sp>
          <p:nvSpPr>
            <p:cNvPr id="134167"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68"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69"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0"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1"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72"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a:blipFill>
          <a:ln>
            <a:noFill/>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srgbClr val="C0C0C0"/>
              </a:solidFill>
              <a:effectLst/>
              <a:uLnTx/>
              <a:uFillTx/>
              <a:latin typeface="Arial" charset="0"/>
              <a:ea typeface="+mn-ea"/>
              <a:cs typeface="Arial" charset="0"/>
            </a:endParaRPr>
          </a:p>
        </p:txBody>
      </p:sp>
      <p:grpSp>
        <p:nvGrpSpPr>
          <p:cNvPr id="134161" name="Group 160"/>
          <p:cNvGrpSpPr>
            <a:grpSpLocks/>
          </p:cNvGrpSpPr>
          <p:nvPr/>
        </p:nvGrpSpPr>
        <p:grpSpPr bwMode="auto">
          <a:xfrm>
            <a:off x="838200" y="4684713"/>
            <a:ext cx="1828800" cy="1728787"/>
            <a:chOff x="528" y="2951"/>
            <a:chExt cx="1152" cy="1089"/>
          </a:xfrm>
        </p:grpSpPr>
        <p:sp>
          <p:nvSpPr>
            <p:cNvPr id="134164"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65"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sp>
          <p:nvSpPr>
            <p:cNvPr id="134166"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3896"/>
                </a:solidFill>
                <a:effectLst/>
                <a:uLnTx/>
                <a:uFillTx/>
                <a:latin typeface="Arial" panose="020B0604020202020204" pitchFamily="34" charset="0"/>
                <a:ea typeface="+mn-ea"/>
                <a:cs typeface="Arial" panose="020B0604020202020204" pitchFamily="34" charset="0"/>
              </a:endParaRPr>
            </a:p>
          </p:txBody>
        </p:sp>
      </p:grpSp>
      <p:sp>
        <p:nvSpPr>
          <p:cNvPr id="134162" name="Rectangle 2"/>
          <p:cNvSpPr>
            <a:spLocks noGrp="1" noChangeArrowheads="1"/>
          </p:cNvSpPr>
          <p:nvPr>
            <p:ph type="ctrTitle"/>
          </p:nvPr>
        </p:nvSpPr>
        <p:spPr>
          <a:xfrm>
            <a:off x="3059113" y="2381250"/>
            <a:ext cx="5113337" cy="1119188"/>
          </a:xfrm>
        </p:spPr>
        <p:txBody>
          <a:bodyPr/>
          <a:lstStyle/>
          <a:p>
            <a:r>
              <a:rPr lang="en-ZA" altLang="en-US"/>
              <a:t>Conceptual Architecture Definition</a:t>
            </a:r>
            <a:endParaRPr lang="en-US" altLang="en-US" b="1"/>
          </a:p>
        </p:txBody>
      </p:sp>
      <p:sp>
        <p:nvSpPr>
          <p:cNvPr id="108563" name="Rectangle 1"/>
          <p:cNvSpPr>
            <a:spLocks noChangeArrowheads="1"/>
          </p:cNvSpPr>
          <p:nvPr/>
        </p:nvSpPr>
        <p:spPr bwMode="auto">
          <a:xfrm>
            <a:off x="2814638" y="1362075"/>
            <a:ext cx="5821362" cy="451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r>
              <a:rPr kumimoji="0" lang="en-ZA" altLang="en-US" sz="2400" b="0" i="0" u="none" strike="noStrike" kern="1200" cap="none" spc="0" normalizeH="0" baseline="0" noProof="0" dirty="0">
                <a:ln>
                  <a:noFill/>
                </a:ln>
                <a:solidFill>
                  <a:srgbClr val="003896"/>
                </a:solidFill>
                <a:effectLst/>
                <a:uLnTx/>
                <a:uFillTx/>
                <a:latin typeface="Arial" charset="0"/>
                <a:ea typeface="+mn-ea"/>
                <a:cs typeface="Arial" charset="0"/>
              </a:rPr>
              <a:t>Architecture Design Review (ADR) </a:t>
            </a:r>
          </a:p>
          <a:p>
            <a:pPr marL="0" marR="0" lvl="0" indent="0" algn="ctr" defTabSz="914400" rtl="0" eaLnBrk="1" fontAlgn="base" latinLnBrk="0" hangingPunct="1">
              <a:lnSpc>
                <a:spcPct val="85000"/>
              </a:lnSpc>
              <a:spcBef>
                <a:spcPct val="0"/>
              </a:spcBef>
              <a:spcAft>
                <a:spcPct val="0"/>
              </a:spcAft>
              <a:buClrTx/>
              <a:buSzTx/>
              <a:buFontTx/>
              <a:buNone/>
              <a:tabLst/>
              <a:defRPr/>
            </a:pPr>
            <a:br>
              <a:rPr kumimoji="0" lang="en-ZA" altLang="en-US" sz="1800" b="0" i="0" u="none" strike="noStrike" kern="1200" cap="none" spc="0" normalizeH="0" baseline="0" noProof="0" dirty="0">
                <a:ln>
                  <a:noFill/>
                </a:ln>
                <a:solidFill>
                  <a:srgbClr val="83725B"/>
                </a:solidFill>
                <a:effectLst/>
                <a:uLnTx/>
                <a:uFillTx/>
                <a:latin typeface="Arial" charset="0"/>
                <a:ea typeface="+mn-ea"/>
                <a:cs typeface="Arial" charset="0"/>
              </a:rPr>
            </a:br>
            <a:endPar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endParaRPr>
          </a:p>
          <a:p>
            <a:pPr lvl="0" algn="ctr" eaLnBrk="1" hangingPunct="1">
              <a:lnSpc>
                <a:spcPct val="85000"/>
              </a:lnSpc>
              <a:defRPr/>
            </a:pPr>
            <a:r>
              <a:rPr kumimoji="0" lang="en-US" altLang="en-US" sz="1800" b="1" i="0" u="none" strike="noStrike" kern="1200" cap="none" spc="0" normalizeH="0" baseline="0" noProof="0" dirty="0">
                <a:ln>
                  <a:noFill/>
                </a:ln>
                <a:solidFill>
                  <a:srgbClr val="003896"/>
                </a:solidFill>
                <a:effectLst/>
                <a:uLnTx/>
                <a:uFillTx/>
                <a:latin typeface="Arial" charset="0"/>
                <a:ea typeface="+mn-ea"/>
                <a:cs typeface="Arial" charset="0"/>
              </a:rPr>
              <a:t>Sales </a:t>
            </a:r>
            <a:r>
              <a:rPr lang="en-US" altLang="en-US" sz="1800" b="1" dirty="0">
                <a:solidFill>
                  <a:srgbClr val="003896"/>
                </a:solidFill>
              </a:rPr>
              <a:t>and Marketing Forecasting </a:t>
            </a:r>
            <a:r>
              <a:rPr kumimoji="0" lang="en-US" altLang="en-US" sz="1800" b="1" i="0" u="none" strike="noStrike" kern="1200" cap="none" spc="0" normalizeH="0" noProof="0" dirty="0">
                <a:ln>
                  <a:noFill/>
                </a:ln>
                <a:solidFill>
                  <a:srgbClr val="003896"/>
                </a:solidFill>
                <a:effectLst/>
                <a:uLnTx/>
                <a:uFillTx/>
                <a:latin typeface="Arial" charset="0"/>
                <a:ea typeface="+mn-ea"/>
                <a:cs typeface="Arial" charset="0"/>
              </a:rPr>
              <a:t>Rev 0</a:t>
            </a:r>
            <a:br>
              <a:rPr kumimoji="0" lang="en-US" altLang="en-US" sz="1400" b="1" i="0" u="none" strike="noStrike" kern="1200" cap="none" spc="0" normalizeH="0" baseline="0" noProof="0" dirty="0">
                <a:ln>
                  <a:noFill/>
                </a:ln>
                <a:solidFill>
                  <a:srgbClr val="FFFFFF">
                    <a:lumMod val="75000"/>
                  </a:srgbClr>
                </a:solidFill>
                <a:effectLst/>
                <a:uLnTx/>
                <a:uFillTx/>
                <a:latin typeface="Arial" charset="0"/>
                <a:ea typeface="+mn-ea"/>
                <a:cs typeface="Arial" charset="0"/>
              </a:rPr>
            </a:br>
            <a:endParaRPr kumimoji="0" lang="en-US" altLang="en-US" sz="1800" b="1" i="0" u="none" strike="noStrike" kern="1200" cap="none" spc="0" normalizeH="0" baseline="0" noProof="0" dirty="0">
              <a:ln>
                <a:noFill/>
              </a:ln>
              <a:solidFill>
                <a:srgbClr val="003896"/>
              </a:solidFill>
              <a:effectLst/>
              <a:uLnTx/>
              <a:uFillTx/>
              <a:latin typeface="Arial" charset="0"/>
              <a:ea typeface="+mn-ea"/>
              <a:cs typeface="Arial" charset="0"/>
            </a:endParaRPr>
          </a:p>
          <a:p>
            <a:pPr marL="0" marR="0" lvl="0" indent="0" algn="ctr" defTabSz="914400" rtl="0" eaLnBrk="1" fontAlgn="base" latinLnBrk="0" hangingPunct="1">
              <a:lnSpc>
                <a:spcPct val="85000"/>
              </a:lnSpc>
              <a:spcBef>
                <a:spcPct val="0"/>
              </a:spcBef>
              <a:spcAft>
                <a:spcPct val="0"/>
              </a:spcAft>
              <a:buClrTx/>
              <a:buSzTx/>
              <a:buFontTx/>
              <a:buNone/>
              <a:tabLst/>
              <a:defRPr/>
            </a:pPr>
            <a:r>
              <a:rPr kumimoji="0" lang="en-ZA" altLang="en-US" sz="1800" b="0" i="0" u="none" strike="noStrike" kern="1200" cap="none" spc="0" normalizeH="0" baseline="0" noProof="0" dirty="0">
                <a:ln>
                  <a:noFill/>
                </a:ln>
                <a:solidFill>
                  <a:srgbClr val="FF0000"/>
                </a:solidFill>
                <a:effectLst/>
                <a:uLnTx/>
                <a:uFillTx/>
                <a:latin typeface="Arial" charset="0"/>
                <a:ea typeface="+mn-ea"/>
                <a:cs typeface="Arial" charset="0"/>
              </a:rPr>
              <a:t>CAD / LAD</a:t>
            </a:r>
          </a:p>
          <a:p>
            <a:pPr marL="0" marR="0" lvl="0" indent="0" algn="ctr" defTabSz="914400" rtl="0" eaLnBrk="1" fontAlgn="base" latinLnBrk="0" hangingPunct="1">
              <a:lnSpc>
                <a:spcPct val="85000"/>
              </a:lnSpc>
              <a:spcBef>
                <a:spcPct val="0"/>
              </a:spcBef>
              <a:spcAft>
                <a:spcPct val="0"/>
              </a:spcAft>
              <a:buClrTx/>
              <a:buSzTx/>
              <a:buFontTx/>
              <a:buNone/>
              <a:tabLst/>
              <a:defRPr/>
            </a:pPr>
            <a:r>
              <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rPr>
              <a:t>Approval Required</a:t>
            </a:r>
          </a:p>
          <a:p>
            <a:pPr lvl="0" eaLnBrk="1" hangingPunct="1">
              <a:lnSpc>
                <a:spcPct val="90000"/>
              </a:lnSpc>
              <a:spcBef>
                <a:spcPct val="100000"/>
              </a:spcBef>
              <a:buClr>
                <a:srgbClr val="8C7F6D"/>
              </a:buClr>
              <a:defRPr/>
            </a:pPr>
            <a:br>
              <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rPr>
            </a:br>
            <a:br>
              <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rPr>
            </a:br>
            <a:r>
              <a:rPr kumimoji="0" lang="en-ZA" altLang="en-US" sz="1800" b="1" i="0" u="none" strike="noStrike" kern="1200" cap="none" spc="0" normalizeH="0" baseline="0" noProof="0" dirty="0">
                <a:ln>
                  <a:noFill/>
                </a:ln>
                <a:solidFill>
                  <a:srgbClr val="003896"/>
                </a:solidFill>
                <a:effectLst/>
                <a:uLnTx/>
                <a:uFillTx/>
                <a:latin typeface="Arial" charset="0"/>
                <a:ea typeface="+mn-ea"/>
                <a:cs typeface="Arial" charset="0"/>
              </a:rPr>
              <a:t>XRM reference number</a:t>
            </a:r>
            <a:r>
              <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rPr>
              <a:t>: </a:t>
            </a:r>
            <a:r>
              <a:rPr lang="en-ZA" altLang="en-US" sz="1800" dirty="0">
                <a:solidFill>
                  <a:srgbClr val="003896"/>
                </a:solidFill>
              </a:rPr>
              <a:t>DEM-02695-D6M1, DEM-02694-M9P8</a:t>
            </a:r>
            <a:br>
              <a:rPr kumimoji="0" lang="en-ZA" altLang="en-US" sz="1800" b="0" i="0" u="none" strike="noStrike" kern="1200" cap="none" spc="0" normalizeH="0" baseline="0" noProof="0" dirty="0">
                <a:ln>
                  <a:noFill/>
                </a:ln>
                <a:solidFill>
                  <a:srgbClr val="83725B"/>
                </a:solidFill>
                <a:effectLst/>
                <a:uLnTx/>
                <a:uFillTx/>
                <a:latin typeface="Arial" charset="0"/>
                <a:ea typeface="+mn-ea"/>
                <a:cs typeface="Arial" charset="0"/>
              </a:rPr>
            </a:br>
            <a:endParaRPr kumimoji="0" lang="en-ZA" altLang="en-US" sz="1800" b="0" i="0" u="none" strike="noStrike" kern="1200" cap="none" spc="0" normalizeH="0" baseline="0" noProof="0" dirty="0">
              <a:ln>
                <a:noFill/>
              </a:ln>
              <a:solidFill>
                <a:srgbClr val="83725B"/>
              </a:solidFill>
              <a:effectLst/>
              <a:uLnTx/>
              <a:uFillTx/>
              <a:latin typeface="Arial" charset="0"/>
              <a:ea typeface="+mn-ea"/>
              <a:cs typeface="Arial" charset="0"/>
            </a:endParaRPr>
          </a:p>
          <a:p>
            <a:pPr marL="0" marR="0" lvl="0" indent="0" algn="ctr" defTabSz="914400" rtl="0" eaLnBrk="1" fontAlgn="base" latinLnBrk="0" hangingPunct="1">
              <a:lnSpc>
                <a:spcPct val="85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3896"/>
                </a:solidFill>
                <a:effectLst/>
                <a:uLnTx/>
                <a:uFillTx/>
                <a:latin typeface="Arial" charset="0"/>
                <a:ea typeface="+mn-ea"/>
                <a:cs typeface="Arial" charset="0"/>
              </a:rPr>
              <a:t>Business Unit – Customer</a:t>
            </a:r>
            <a:r>
              <a:rPr kumimoji="0" lang="en-US" altLang="en-US" sz="1800" b="0" i="0" u="none" strike="noStrike" kern="1200" cap="none" spc="0" normalizeH="0" noProof="0" dirty="0">
                <a:ln>
                  <a:noFill/>
                </a:ln>
                <a:solidFill>
                  <a:srgbClr val="003896"/>
                </a:solidFill>
                <a:effectLst/>
                <a:uLnTx/>
                <a:uFillTx/>
                <a:latin typeface="Arial" charset="0"/>
                <a:ea typeface="+mn-ea"/>
                <a:cs typeface="Arial" charset="0"/>
              </a:rPr>
              <a:t> Services (Sales Forecasting)</a:t>
            </a:r>
            <a:endParaRPr kumimoji="0" lang="en-US" altLang="en-US" sz="1800" b="0" i="0" u="none" strike="noStrike" kern="1200" cap="none" spc="0" normalizeH="0" baseline="0" noProof="0" dirty="0">
              <a:ln>
                <a:noFill/>
              </a:ln>
              <a:solidFill>
                <a:srgbClr val="003896"/>
              </a:solidFill>
              <a:effectLst/>
              <a:uLnTx/>
              <a:uFillTx/>
              <a:latin typeface="Arial" charset="0"/>
              <a:ea typeface="+mn-ea"/>
              <a:cs typeface="Arial" charset="0"/>
            </a:endParaRPr>
          </a:p>
          <a:p>
            <a:pPr marL="0" marR="0" lvl="0" indent="0" algn="ctr" defTabSz="914400" rtl="0" eaLnBrk="1" fontAlgn="base" latinLnBrk="0" hangingPunct="1">
              <a:lnSpc>
                <a:spcPct val="85000"/>
              </a:lnSpc>
              <a:spcBef>
                <a:spcPct val="0"/>
              </a:spcBef>
              <a:spcAft>
                <a:spcPct val="0"/>
              </a:spcAft>
              <a:buClrTx/>
              <a:buSzTx/>
              <a:buFontTx/>
              <a:buNone/>
              <a:tabLst/>
              <a:defRPr/>
            </a:pPr>
            <a:endPar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endParaRPr>
          </a:p>
          <a:p>
            <a:pPr marL="0" marR="0" lvl="0" indent="0" algn="ctr" defTabSz="914400" rtl="0" eaLnBrk="1" fontAlgn="base" latinLnBrk="0" hangingPunct="1">
              <a:lnSpc>
                <a:spcPct val="85000"/>
              </a:lnSpc>
              <a:spcBef>
                <a:spcPct val="0"/>
              </a:spcBef>
              <a:spcAft>
                <a:spcPct val="0"/>
              </a:spcAft>
              <a:buClrTx/>
              <a:buSzTx/>
              <a:buFontTx/>
              <a:buNone/>
              <a:tabLst/>
              <a:defRPr/>
            </a:pPr>
            <a:br>
              <a:rPr kumimoji="0" lang="en-ZA" altLang="en-US" sz="1800" b="0" i="0" u="none" strike="noStrike" kern="1200" cap="none" spc="0" normalizeH="0" baseline="0" noProof="0" dirty="0">
                <a:ln>
                  <a:noFill/>
                </a:ln>
                <a:solidFill>
                  <a:srgbClr val="003896"/>
                </a:solidFill>
                <a:effectLst/>
                <a:uLnTx/>
                <a:uFillTx/>
                <a:latin typeface="Arial" charset="0"/>
                <a:ea typeface="+mn-ea"/>
                <a:cs typeface="Arial" charset="0"/>
              </a:rPr>
            </a:br>
            <a:r>
              <a:rPr kumimoji="0" lang="en-ZA" altLang="en-US" sz="1800" b="0" i="0" u="none" strike="noStrike" kern="1200" cap="none" spc="0" normalizeH="0" baseline="0" noProof="0" dirty="0">
                <a:ln>
                  <a:noFill/>
                </a:ln>
                <a:solidFill>
                  <a:srgbClr val="83725B"/>
                </a:solidFill>
                <a:effectLst/>
                <a:uLnTx/>
                <a:uFillTx/>
                <a:latin typeface="Arial" charset="0"/>
                <a:ea typeface="+mn-ea"/>
                <a:cs typeface="Arial" charset="0"/>
              </a:rPr>
              <a:t>Date: 25 November 2021</a:t>
            </a:r>
          </a:p>
          <a:p>
            <a:pPr marL="0" marR="0" lvl="0" indent="0" algn="ctr" defTabSz="914400" rtl="0" eaLnBrk="1" fontAlgn="base" latinLnBrk="0" hangingPunct="1">
              <a:lnSpc>
                <a:spcPct val="85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3896"/>
                </a:solidFill>
                <a:effectLst/>
                <a:uLnTx/>
                <a:uFillTx/>
                <a:latin typeface="Arial" charset="0"/>
                <a:ea typeface="+mn-ea"/>
                <a:cs typeface="Arial" charset="0"/>
              </a:rPr>
              <a:t>Complied by: Thabo Mashegoane</a:t>
            </a:r>
            <a:endParaRPr kumimoji="0" lang="en-GB" altLang="en-US" sz="1800" b="0" i="0" u="none" strike="noStrike" kern="1200" cap="none" spc="0" normalizeH="0" baseline="0" noProof="0" dirty="0">
              <a:ln>
                <a:noFill/>
              </a:ln>
              <a:solidFill>
                <a:srgbClr val="83725B"/>
              </a:solidFill>
              <a:effectLst/>
              <a:uLnTx/>
              <a:uFillTx/>
              <a:latin typeface="Arial" charset="0"/>
              <a:ea typeface="+mn-ea"/>
              <a:cs typeface="Arial" charset="0"/>
            </a:endParaRPr>
          </a:p>
        </p:txBody>
      </p:sp>
    </p:spTree>
    <p:extLst>
      <p:ext uri="{BB962C8B-B14F-4D97-AF65-F5344CB8AC3E}">
        <p14:creationId xmlns:p14="http://schemas.microsoft.com/office/powerpoint/2010/main" val="58377200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Application Function Decomposition</a:t>
            </a:r>
          </a:p>
        </p:txBody>
      </p:sp>
      <p:sp>
        <p:nvSpPr>
          <p:cNvPr id="4" name="Slide Number Placeholder 3"/>
          <p:cNvSpPr>
            <a:spLocks noGrp="1"/>
          </p:cNvSpPr>
          <p:nvPr>
            <p:ph type="sldNum" sz="quarter" idx="10"/>
          </p:nvPr>
        </p:nvSpPr>
        <p:spPr/>
        <p:txBody>
          <a:bodyPr/>
          <a:lstStyle/>
          <a:p>
            <a:fld id="{EDDCDE73-B313-4936-A6AC-1BAEB216A9B5}" type="slidenum">
              <a:rPr lang="en-GB" altLang="en-US" smtClean="0"/>
              <a:pPr/>
              <a:t>10</a:t>
            </a:fld>
            <a:endParaRPr lang="en-GB" altLang="en-US"/>
          </a:p>
        </p:txBody>
      </p:sp>
      <p:pic>
        <p:nvPicPr>
          <p:cNvPr id="7" name="Content Placeholder 6"/>
          <p:cNvPicPr>
            <a:picLocks noGrp="1" noChangeAspect="1"/>
          </p:cNvPicPr>
          <p:nvPr>
            <p:ph idx="1"/>
          </p:nvPr>
        </p:nvPicPr>
        <p:blipFill>
          <a:blip r:embed="rId2"/>
          <a:stretch>
            <a:fillRect/>
          </a:stretch>
        </p:blipFill>
        <p:spPr>
          <a:xfrm>
            <a:off x="0" y="2624543"/>
            <a:ext cx="9115877" cy="1539952"/>
          </a:xfrm>
          <a:prstGeom prst="rect">
            <a:avLst/>
          </a:prstGeom>
        </p:spPr>
      </p:pic>
    </p:spTree>
    <p:extLst>
      <p:ext uri="{BB962C8B-B14F-4D97-AF65-F5344CB8AC3E}">
        <p14:creationId xmlns:p14="http://schemas.microsoft.com/office/powerpoint/2010/main" val="382771214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Application Communication Diagram</a:t>
            </a:r>
          </a:p>
        </p:txBody>
      </p:sp>
      <p:pic>
        <p:nvPicPr>
          <p:cNvPr id="5" name="Content Placeholder 4"/>
          <p:cNvPicPr>
            <a:picLocks noGrp="1" noChangeAspect="1"/>
          </p:cNvPicPr>
          <p:nvPr>
            <p:ph idx="1"/>
          </p:nvPr>
        </p:nvPicPr>
        <p:blipFill>
          <a:blip r:embed="rId2"/>
          <a:stretch>
            <a:fillRect/>
          </a:stretch>
        </p:blipFill>
        <p:spPr>
          <a:xfrm>
            <a:off x="1098384" y="1214852"/>
            <a:ext cx="7280995" cy="5411373"/>
          </a:xfrm>
          <a:prstGeom prst="rect">
            <a:avLst/>
          </a:prstGeom>
        </p:spPr>
      </p:pic>
      <p:sp>
        <p:nvSpPr>
          <p:cNvPr id="4" name="Slide Number Placeholder 3"/>
          <p:cNvSpPr>
            <a:spLocks noGrp="1"/>
          </p:cNvSpPr>
          <p:nvPr>
            <p:ph type="sldNum" sz="quarter" idx="10"/>
          </p:nvPr>
        </p:nvSpPr>
        <p:spPr/>
        <p:txBody>
          <a:bodyPr/>
          <a:lstStyle/>
          <a:p>
            <a:fld id="{EDDCDE73-B313-4936-A6AC-1BAEB216A9B5}" type="slidenum">
              <a:rPr lang="en-GB" altLang="en-US" smtClean="0"/>
              <a:pPr/>
              <a:t>11</a:t>
            </a:fld>
            <a:endParaRPr lang="en-GB" altLang="en-US"/>
          </a:p>
        </p:txBody>
      </p:sp>
    </p:spTree>
    <p:extLst>
      <p:ext uri="{BB962C8B-B14F-4D97-AF65-F5344CB8AC3E}">
        <p14:creationId xmlns:p14="http://schemas.microsoft.com/office/powerpoint/2010/main" val="295722569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Application User Location </a:t>
            </a:r>
          </a:p>
        </p:txBody>
      </p:sp>
      <p:pic>
        <p:nvPicPr>
          <p:cNvPr id="5" name="Content Placeholder 4"/>
          <p:cNvPicPr>
            <a:picLocks noGrp="1" noChangeAspect="1"/>
          </p:cNvPicPr>
          <p:nvPr>
            <p:ph idx="1"/>
          </p:nvPr>
        </p:nvPicPr>
        <p:blipFill>
          <a:blip r:embed="rId2"/>
          <a:stretch>
            <a:fillRect/>
          </a:stretch>
        </p:blipFill>
        <p:spPr>
          <a:xfrm>
            <a:off x="1524962" y="956527"/>
            <a:ext cx="4935472" cy="5745898"/>
          </a:xfrm>
          <a:prstGeom prst="rect">
            <a:avLst/>
          </a:prstGeom>
        </p:spPr>
      </p:pic>
      <p:sp>
        <p:nvSpPr>
          <p:cNvPr id="4" name="Slide Number Placeholder 3"/>
          <p:cNvSpPr>
            <a:spLocks noGrp="1"/>
          </p:cNvSpPr>
          <p:nvPr>
            <p:ph type="sldNum" sz="quarter" idx="10"/>
          </p:nvPr>
        </p:nvSpPr>
        <p:spPr/>
        <p:txBody>
          <a:bodyPr/>
          <a:lstStyle/>
          <a:p>
            <a:fld id="{EDDCDE73-B313-4936-A6AC-1BAEB216A9B5}" type="slidenum">
              <a:rPr lang="en-GB" altLang="en-US" smtClean="0"/>
              <a:pPr/>
              <a:t>12</a:t>
            </a:fld>
            <a:endParaRPr lang="en-GB" altLang="en-US"/>
          </a:p>
        </p:txBody>
      </p:sp>
    </p:spTree>
    <p:extLst>
      <p:ext uri="{BB962C8B-B14F-4D97-AF65-F5344CB8AC3E}">
        <p14:creationId xmlns:p14="http://schemas.microsoft.com/office/powerpoint/2010/main" val="3929246137"/>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xfrm>
            <a:off x="7164388" y="6453188"/>
            <a:ext cx="1651000" cy="2682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a:buClrTx/>
              <a:buFontTx/>
              <a:buNone/>
            </a:pPr>
            <a:fld id="{A3C499AE-5293-4FE9-9E1E-0CF44A74E43E}" type="slidenum">
              <a:rPr lang="en-GB" altLang="en-US" sz="1000">
                <a:solidFill>
                  <a:srgbClr val="83725B"/>
                </a:solidFill>
                <a:latin typeface="Times New Roman" panose="02020603050405020304" pitchFamily="18" charset="0"/>
                <a:cs typeface="Times New Roman" panose="02020603050405020304" pitchFamily="18" charset="0"/>
              </a:rPr>
              <a:pPr>
                <a:buClrTx/>
                <a:buFontTx/>
                <a:buNone/>
              </a:pPr>
              <a:t>13</a:t>
            </a:fld>
            <a:r>
              <a:rPr lang="en-GB" altLang="en-US" sz="1000">
                <a:solidFill>
                  <a:srgbClr val="83725B"/>
                </a:solidFill>
                <a:latin typeface="Times New Roman" panose="02020603050405020304" pitchFamily="18" charset="0"/>
                <a:cs typeface="Times New Roman" panose="02020603050405020304" pitchFamily="18" charset="0"/>
              </a:rPr>
              <a:t> </a:t>
            </a:r>
          </a:p>
        </p:txBody>
      </p:sp>
      <p:sp>
        <p:nvSpPr>
          <p:cNvPr id="10" name="Rectangle 2"/>
          <p:cNvSpPr txBox="1">
            <a:spLocks noChangeArrowheads="1"/>
          </p:cNvSpPr>
          <p:nvPr/>
        </p:nvSpPr>
        <p:spPr bwMode="auto">
          <a:xfrm>
            <a:off x="1179513" y="-396875"/>
            <a:ext cx="85439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a:lstStyle>
          <a:p>
            <a:pPr>
              <a:defRPr/>
            </a:pPr>
            <a:endParaRPr lang="en-ZA" kern="0" dirty="0">
              <a:solidFill>
                <a:srgbClr val="00287B"/>
              </a:solidFill>
            </a:endParaRPr>
          </a:p>
        </p:txBody>
      </p:sp>
      <p:sp>
        <p:nvSpPr>
          <p:cNvPr id="20484" name="Rectangle 103"/>
          <p:cNvSpPr>
            <a:spLocks noChangeArrowheads="1"/>
          </p:cNvSpPr>
          <p:nvPr/>
        </p:nvSpPr>
        <p:spPr bwMode="auto">
          <a:xfrm>
            <a:off x="-381000" y="6156325"/>
            <a:ext cx="871378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ClrTx/>
              <a:buFontTx/>
              <a:buNone/>
            </a:pPr>
            <a:endParaRPr lang="en-ZA" altLang="en-US" sz="2800">
              <a:solidFill>
                <a:srgbClr val="003893"/>
              </a:solidFill>
            </a:endParaRPr>
          </a:p>
        </p:txBody>
      </p:sp>
      <p:sp>
        <p:nvSpPr>
          <p:cNvPr id="20485" name="Title 4"/>
          <p:cNvSpPr>
            <a:spLocks noGrp="1"/>
          </p:cNvSpPr>
          <p:nvPr>
            <p:ph type="title"/>
          </p:nvPr>
        </p:nvSpPr>
        <p:spPr>
          <a:xfrm>
            <a:off x="179388" y="548544"/>
            <a:ext cx="6985000" cy="282513"/>
          </a:xfrm>
        </p:spPr>
        <p:txBody>
          <a:bodyPr/>
          <a:lstStyle/>
          <a:p>
            <a:r>
              <a:rPr lang="en-US" altLang="en-US" dirty="0"/>
              <a:t>Project Name: Sales and Marketing Forecasting</a:t>
            </a:r>
            <a:endParaRPr lang="en-ZA" altLang="en-US" dirty="0"/>
          </a:p>
        </p:txBody>
      </p:sp>
      <p:graphicFrame>
        <p:nvGraphicFramePr>
          <p:cNvPr id="12" name="Group 63"/>
          <p:cNvGraphicFramePr>
            <a:graphicFrameLocks noGrp="1"/>
          </p:cNvGraphicFramePr>
          <p:nvPr>
            <p:ph idx="4294967295"/>
            <p:extLst>
              <p:ext uri="{D42A27DB-BD31-4B8C-83A1-F6EECF244321}">
                <p14:modId xmlns:p14="http://schemas.microsoft.com/office/powerpoint/2010/main" val="79559323"/>
              </p:ext>
            </p:extLst>
          </p:nvPr>
        </p:nvGraphicFramePr>
        <p:xfrm>
          <a:off x="0" y="979488"/>
          <a:ext cx="9143999" cy="6111363"/>
        </p:xfrm>
        <a:graphic>
          <a:graphicData uri="http://schemas.openxmlformats.org/drawingml/2006/table">
            <a:tbl>
              <a:tblPr/>
              <a:tblGrid>
                <a:gridCol w="827087">
                  <a:extLst>
                    <a:ext uri="{9D8B030D-6E8A-4147-A177-3AD203B41FA5}">
                      <a16:colId xmlns:a16="http://schemas.microsoft.com/office/drawing/2014/main" val="20000"/>
                    </a:ext>
                  </a:extLst>
                </a:gridCol>
                <a:gridCol w="957263">
                  <a:extLst>
                    <a:ext uri="{9D8B030D-6E8A-4147-A177-3AD203B41FA5}">
                      <a16:colId xmlns:a16="http://schemas.microsoft.com/office/drawing/2014/main" val="20001"/>
                    </a:ext>
                  </a:extLst>
                </a:gridCol>
                <a:gridCol w="1846263">
                  <a:extLst>
                    <a:ext uri="{9D8B030D-6E8A-4147-A177-3AD203B41FA5}">
                      <a16:colId xmlns:a16="http://schemas.microsoft.com/office/drawing/2014/main" val="20002"/>
                    </a:ext>
                  </a:extLst>
                </a:gridCol>
                <a:gridCol w="1092200">
                  <a:extLst>
                    <a:ext uri="{9D8B030D-6E8A-4147-A177-3AD203B41FA5}">
                      <a16:colId xmlns:a16="http://schemas.microsoft.com/office/drawing/2014/main" val="20003"/>
                    </a:ext>
                  </a:extLst>
                </a:gridCol>
                <a:gridCol w="1892300">
                  <a:extLst>
                    <a:ext uri="{9D8B030D-6E8A-4147-A177-3AD203B41FA5}">
                      <a16:colId xmlns:a16="http://schemas.microsoft.com/office/drawing/2014/main" val="20004"/>
                    </a:ext>
                  </a:extLst>
                </a:gridCol>
                <a:gridCol w="1204911">
                  <a:extLst>
                    <a:ext uri="{9D8B030D-6E8A-4147-A177-3AD203B41FA5}">
                      <a16:colId xmlns:a16="http://schemas.microsoft.com/office/drawing/2014/main" val="20005"/>
                    </a:ext>
                  </a:extLst>
                </a:gridCol>
                <a:gridCol w="1323975">
                  <a:extLst>
                    <a:ext uri="{9D8B030D-6E8A-4147-A177-3AD203B41FA5}">
                      <a16:colId xmlns:a16="http://schemas.microsoft.com/office/drawing/2014/main" val="20006"/>
                    </a:ext>
                  </a:extLst>
                </a:gridCol>
              </a:tblGrid>
              <a:tr h="425389">
                <a:tc gridSpan="2">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SAP BWS NO:</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h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ZA" altLang="en-US" sz="1000" b="1" i="0" u="none" strike="noStrike" kern="1200" cap="none" normalizeH="0" baseline="0" dirty="0">
                          <a:ln>
                            <a:noFill/>
                          </a:ln>
                          <a:solidFill>
                            <a:schemeClr val="tx1"/>
                          </a:solidFill>
                          <a:effectLst/>
                          <a:latin typeface="Arial" charset="0"/>
                          <a:ea typeface="+mn-ea"/>
                          <a:cs typeface="Arial" charset="0"/>
                        </a:rPr>
                        <a:t>DEM-02695-D6M1, DEM-02694-M9P8</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a:ln>
                            <a:noFill/>
                          </a:ln>
                          <a:solidFill>
                            <a:schemeClr val="tx1"/>
                          </a:solidFill>
                          <a:effectLst/>
                          <a:latin typeface="Arial" charset="0"/>
                          <a:cs typeface="Arial" charset="0"/>
                        </a:rPr>
                        <a:t>Relevant Landscape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alpha val="49803"/>
                      </a:srgbClr>
                    </a:solid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defRPr/>
                      </a:pPr>
                      <a:r>
                        <a:rPr kumimoji="0" lang="en-US" sz="1000" b="1" i="0" u="none" strike="noStrike" kern="1200" cap="none" normalizeH="0" baseline="0" dirty="0">
                          <a:ln>
                            <a:noFill/>
                          </a:ln>
                          <a:solidFill>
                            <a:schemeClr val="tx1"/>
                          </a:solidFill>
                          <a:effectLst/>
                          <a:latin typeface="Arial" charset="0"/>
                          <a:ea typeface="+mn-ea"/>
                          <a:cs typeface="Arial" charset="0"/>
                        </a:rPr>
                        <a:t>Production Monitoring</a:t>
                      </a:r>
                      <a:endParaRPr kumimoji="0" lang="en-ZA" sz="1000" b="1" i="0" u="none" strike="noStrike" kern="1200" cap="none" normalizeH="0" baseline="0" dirty="0">
                        <a:ln>
                          <a:noFill/>
                        </a:ln>
                        <a:solidFill>
                          <a:schemeClr val="tx1"/>
                        </a:solidFill>
                        <a:effectLst/>
                        <a:latin typeface="Arial" charset="0"/>
                        <a:ea typeface="+mn-ea"/>
                        <a:cs typeface="Arial" charset="0"/>
                      </a:endParaRP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Review Stage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defRPr/>
                      </a:pPr>
                      <a:r>
                        <a:rPr kumimoji="0" lang="en-GB" sz="1000" b="1" i="0" u="none" strike="noStrike" kern="1200" cap="none" normalizeH="0" baseline="0" dirty="0">
                          <a:ln>
                            <a:noFill/>
                          </a:ln>
                          <a:solidFill>
                            <a:schemeClr val="tx1"/>
                          </a:solidFill>
                          <a:effectLst/>
                          <a:latin typeface="Arial" charset="0"/>
                          <a:ea typeface="+mn-ea"/>
                          <a:cs typeface="Arial" charset="0"/>
                          <a:sym typeface="Symbol" pitchFamily="18" charset="2"/>
                        </a:rPr>
                        <a:t>LAD</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bg1">
                        <a:alpha val="50195"/>
                      </a:schemeClr>
                    </a:solidFill>
                  </a:tcPr>
                </a:tc>
                <a:extLst>
                  <a:ext uri="{0D108BD9-81ED-4DB2-BD59-A6C34878D82A}">
                    <a16:rowId xmlns:a16="http://schemas.microsoft.com/office/drawing/2014/main" val="10000"/>
                  </a:ext>
                </a:extLst>
              </a:tr>
              <a:tr h="652572">
                <a:tc gridSpan="2">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Project Manager</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h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US" sz="1000" b="1" i="0" u="none" strike="noStrike" kern="1200" cap="none" normalizeH="0" baseline="0" dirty="0">
                          <a:ln>
                            <a:noFill/>
                          </a:ln>
                          <a:solidFill>
                            <a:schemeClr val="tx1"/>
                          </a:solidFill>
                          <a:effectLst/>
                          <a:latin typeface="Arial" charset="0"/>
                          <a:ea typeface="+mn-ea"/>
                          <a:cs typeface="Arial" charset="0"/>
                        </a:rPr>
                        <a:t>Sibongile Ndlovu</a:t>
                      </a:r>
                      <a:endParaRPr kumimoji="0" lang="en-ZA" sz="1000" b="1" i="0" u="none" strike="noStrike" kern="1200" cap="none" normalizeH="0" baseline="0" dirty="0">
                        <a:ln>
                          <a:noFill/>
                        </a:ln>
                        <a:solidFill>
                          <a:schemeClr val="tx1"/>
                        </a:solidFill>
                        <a:effectLst/>
                        <a:latin typeface="Arial" charset="0"/>
                        <a:ea typeface="+mn-ea"/>
                        <a:cs typeface="Arial" charset="0"/>
                      </a:endParaRP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Division</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alpha val="49803"/>
                      </a:srgbClr>
                    </a:solid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defRPr/>
                      </a:pPr>
                      <a:r>
                        <a:rPr kumimoji="0" lang="en-US" sz="1000" b="1" i="0" u="none" strike="noStrike" kern="1200" cap="none" normalizeH="0" baseline="0" dirty="0">
                          <a:ln>
                            <a:noFill/>
                          </a:ln>
                          <a:solidFill>
                            <a:schemeClr val="tx1"/>
                          </a:solidFill>
                          <a:effectLst/>
                          <a:latin typeface="Arial" charset="0"/>
                          <a:ea typeface="+mn-ea"/>
                          <a:cs typeface="Arial" charset="0"/>
                        </a:rPr>
                        <a:t>Customer Services</a:t>
                      </a:r>
                      <a:endParaRPr kumimoji="0" lang="en-ZA" sz="1000" b="1" i="0" u="none" strike="noStrike" kern="1200" cap="none" normalizeH="0" baseline="0" dirty="0">
                        <a:ln>
                          <a:noFill/>
                        </a:ln>
                        <a:solidFill>
                          <a:schemeClr val="tx1"/>
                        </a:solidFill>
                        <a:effectLst/>
                        <a:latin typeface="Arial" charset="0"/>
                        <a:ea typeface="+mn-ea"/>
                        <a:cs typeface="Arial" charset="0"/>
                      </a:endParaRP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Assessing Architect and Peer Reviewer</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a:txBody>
                    <a:bodyPr/>
                    <a:lstStyle/>
                    <a:p>
                      <a:r>
                        <a:rPr kumimoji="0" lang="en-US" sz="1000" b="1" i="0" u="none" strike="noStrike" kern="1200" cap="none" normalizeH="0" baseline="0" dirty="0">
                          <a:ln>
                            <a:noFill/>
                          </a:ln>
                          <a:solidFill>
                            <a:schemeClr val="tx1"/>
                          </a:solidFill>
                          <a:effectLst/>
                          <a:latin typeface="Arial" charset="0"/>
                          <a:ea typeface="+mn-ea"/>
                          <a:cs typeface="Arial" charset="0"/>
                        </a:rPr>
                        <a:t>Elmarie van der Merwe</a:t>
                      </a:r>
                    </a:p>
                    <a:p>
                      <a:r>
                        <a:rPr kumimoji="0" lang="en-US" sz="1000" b="1" i="0" u="none" strike="noStrike" kern="1200" cap="none" normalizeH="0" baseline="0" dirty="0">
                          <a:ln>
                            <a:noFill/>
                          </a:ln>
                          <a:solidFill>
                            <a:schemeClr val="tx1"/>
                          </a:solidFill>
                          <a:effectLst/>
                          <a:latin typeface="Arial" charset="0"/>
                          <a:ea typeface="+mn-ea"/>
                          <a:cs typeface="Arial" charset="0"/>
                        </a:rPr>
                        <a:t>Jeff Walters</a:t>
                      </a:r>
                    </a:p>
                  </a:txBody>
                  <a:tcPr marL="68575" marR="68575" marT="0" marB="0">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46009">
                <a:tc gridSpan="2">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High Level  Overview  and Key Objectives</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hMerge="1">
                  <a:txBody>
                    <a:bodyPr/>
                    <a:lstStyle/>
                    <a:p>
                      <a:endParaRPr lang="en-ZA"/>
                    </a:p>
                  </a:txBody>
                  <a:tcPr/>
                </a:tc>
                <a:tc gridSpan="5">
                  <a:txBody>
                    <a:bodyPr/>
                    <a:lstStyle/>
                    <a:p>
                      <a:r>
                        <a:rPr lang="en-US" sz="1000" b="0" i="0" u="none" strike="noStrike" kern="1200" baseline="0" dirty="0">
                          <a:solidFill>
                            <a:schemeClr val="dk1"/>
                          </a:solidFill>
                          <a:latin typeface="+mn-lt"/>
                          <a:ea typeface="+mn-ea"/>
                          <a:cs typeface="+mn-cs"/>
                        </a:rPr>
                        <a:t>Topline system executes sales forecasting within a utility environment and runs off an Oracle Essbase technology. </a:t>
                      </a:r>
                      <a:r>
                        <a:rPr lang="en-US" sz="1000" kern="1200" baseline="0" dirty="0">
                          <a:solidFill>
                            <a:schemeClr val="tx1"/>
                          </a:solidFill>
                          <a:latin typeface="+mn-lt"/>
                          <a:ea typeface="+mn-ea"/>
                          <a:cs typeface="+mn-cs"/>
                        </a:rPr>
                        <a:t>There’s a need to re-evaluate Topline system to cater for new business requirements and incorporate the following:</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baseline="0" dirty="0">
                          <a:solidFill>
                            <a:schemeClr val="tx1"/>
                          </a:solidFill>
                          <a:latin typeface="+mn-lt"/>
                          <a:ea typeface="+mn-ea"/>
                          <a:cs typeface="+mn-cs"/>
                        </a:rPr>
                        <a:t>Automate &amp; improve data integration / route through the ACE Data Lake</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baseline="0" dirty="0">
                          <a:solidFill>
                            <a:schemeClr val="tx1"/>
                          </a:solidFill>
                          <a:latin typeface="+mn-lt"/>
                          <a:ea typeface="+mn-ea"/>
                          <a:cs typeface="+mn-cs"/>
                        </a:rPr>
                        <a:t>Add in the Time of Use algorithms.</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baseline="0" dirty="0">
                          <a:solidFill>
                            <a:schemeClr val="tx1"/>
                          </a:solidFill>
                          <a:latin typeface="+mn-lt"/>
                          <a:ea typeface="+mn-ea"/>
                          <a:cs typeface="+mn-cs"/>
                        </a:rPr>
                        <a:t>Add in Advance Analytics capabilities – to be able to conduct predictive analytics within the Sales &amp; Marketing BU.</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2"/>
                  </a:ext>
                </a:extLst>
              </a:tr>
              <a:tr h="436566">
                <a:tc rowSpan="7">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Domains</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Business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defRPr/>
                      </a:pPr>
                      <a:r>
                        <a:rPr lang="en-US" sz="1000" kern="1200" baseline="0" dirty="0">
                          <a:solidFill>
                            <a:schemeClr val="tx1"/>
                          </a:solidFill>
                          <a:latin typeface="+mn-lt"/>
                          <a:ea typeface="+mn-ea"/>
                          <a:cs typeface="+mn-cs"/>
                        </a:rPr>
                        <a:t>Some processes will be automated and people to be re-skilled in usage of new age toolsets.</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3"/>
                  </a:ext>
                </a:extLst>
              </a:tr>
              <a:tr h="571530">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a:ln>
                            <a:noFill/>
                          </a:ln>
                          <a:solidFill>
                            <a:schemeClr val="tx1"/>
                          </a:solidFill>
                          <a:effectLst/>
                          <a:latin typeface="Arial" charset="0"/>
                          <a:cs typeface="Arial" charset="0"/>
                        </a:rPr>
                        <a:t>Business Information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defRPr/>
                      </a:pPr>
                      <a:r>
                        <a:rPr lang="en-US" sz="1000" kern="1200" baseline="0" dirty="0">
                          <a:solidFill>
                            <a:schemeClr val="tx1"/>
                          </a:solidFill>
                          <a:latin typeface="+mn-lt"/>
                          <a:ea typeface="+mn-ea"/>
                          <a:cs typeface="+mn-cs"/>
                        </a:rPr>
                        <a:t>Information flow to be eased through automatic ETL.</a:t>
                      </a:r>
                      <a:endParaRPr lang="en-ZA" sz="1000" kern="1200" baseline="0" dirty="0">
                        <a:solidFill>
                          <a:schemeClr val="tx1"/>
                        </a:solidFill>
                        <a:latin typeface="+mn-lt"/>
                        <a:ea typeface="+mn-ea"/>
                        <a:cs typeface="+mn-cs"/>
                      </a:endParaRP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4"/>
                  </a:ext>
                </a:extLst>
              </a:tr>
              <a:tr h="411510">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a:ln>
                            <a:noFill/>
                          </a:ln>
                          <a:solidFill>
                            <a:schemeClr val="tx1"/>
                          </a:solidFill>
                          <a:effectLst/>
                          <a:latin typeface="Arial" charset="0"/>
                          <a:cs typeface="Arial" charset="0"/>
                        </a:rPr>
                        <a:t>Data/Object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pPr>
                      <a:r>
                        <a:rPr lang="en-US" sz="1000" kern="1200" baseline="0" dirty="0">
                          <a:solidFill>
                            <a:schemeClr val="tx1"/>
                          </a:solidFill>
                          <a:latin typeface="+mn-lt"/>
                          <a:ea typeface="+mn-ea"/>
                          <a:cs typeface="+mn-cs"/>
                        </a:rPr>
                        <a:t>Information to be kept for 15 years. Data lake will form part of this solution and dependency parts must be operational for the solution to work. Data migration or access to archived past information to be part of the project scope. </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5"/>
                  </a:ext>
                </a:extLst>
              </a:tr>
              <a:tr h="411510">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a:ln>
                            <a:noFill/>
                          </a:ln>
                          <a:solidFill>
                            <a:schemeClr val="tx1"/>
                          </a:solidFill>
                          <a:effectLst/>
                          <a:latin typeface="Arial" charset="0"/>
                          <a:cs typeface="Arial" charset="0"/>
                        </a:rPr>
                        <a:t>Integration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defRPr/>
                      </a:pPr>
                      <a:r>
                        <a:rPr lang="en-US" sz="1000" kern="1200" baseline="0" dirty="0">
                          <a:solidFill>
                            <a:schemeClr val="tx1"/>
                          </a:solidFill>
                          <a:latin typeface="+mn-lt"/>
                          <a:ea typeface="+mn-ea"/>
                          <a:cs typeface="+mn-cs"/>
                        </a:rPr>
                        <a:t>Dependency to the data lake and use of Golden gate.</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6"/>
                  </a:ext>
                </a:extLst>
              </a:tr>
              <a:tr h="489234">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Application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defRPr/>
                      </a:pPr>
                      <a:r>
                        <a:rPr lang="en-US" sz="1000" kern="1200" baseline="0" dirty="0">
                          <a:solidFill>
                            <a:schemeClr val="tx1"/>
                          </a:solidFill>
                          <a:latin typeface="+mn-lt"/>
                          <a:ea typeface="+mn-ea"/>
                          <a:cs typeface="+mn-cs"/>
                        </a:rPr>
                        <a:t>A hybrid architecture to be adopted using the Telephony system implementation as a learning pattern.</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7"/>
                  </a:ext>
                </a:extLst>
              </a:tr>
              <a:tr h="432068">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Security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 typeface="Arial" pitchFamily="34" charset="0"/>
                        <a:buNone/>
                        <a:tabLst/>
                        <a:defRPr/>
                      </a:pPr>
                      <a:r>
                        <a:rPr lang="en-US" sz="1000" kern="1200" baseline="0" dirty="0">
                          <a:solidFill>
                            <a:schemeClr val="tx1"/>
                          </a:solidFill>
                          <a:latin typeface="+mn-lt"/>
                          <a:ea typeface="+mn-ea"/>
                          <a:cs typeface="+mn-cs"/>
                        </a:rPr>
                        <a:t>Security patterns will be used</a:t>
                      </a: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8"/>
                  </a:ext>
                </a:extLst>
              </a:tr>
              <a:tr h="411510">
                <a:tc vMerge="1">
                  <a:txBody>
                    <a:bodyPr/>
                    <a:lstStyle/>
                    <a:p>
                      <a:endParaRPr lang="en-ZA"/>
                    </a:p>
                  </a:txBody>
                  <a:tcPr/>
                </a:tc>
                <a:tc>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a:ln>
                            <a:noFill/>
                          </a:ln>
                          <a:solidFill>
                            <a:schemeClr val="tx1"/>
                          </a:solidFill>
                          <a:effectLst/>
                          <a:latin typeface="Arial" charset="0"/>
                          <a:cs typeface="Arial" charset="0"/>
                        </a:rPr>
                        <a:t>Technology Architecture</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Tx/>
                        <a:buNone/>
                        <a:tabLst/>
                        <a:defRPr/>
                      </a:pPr>
                      <a:r>
                        <a:rPr lang="en-US" sz="1000" kern="1200" baseline="0" dirty="0">
                          <a:solidFill>
                            <a:schemeClr val="tx1"/>
                          </a:solidFill>
                          <a:latin typeface="+mn-lt"/>
                          <a:ea typeface="+mn-ea"/>
                          <a:cs typeface="+mn-cs"/>
                        </a:rPr>
                        <a:t>Cloud hosting to be considered for </a:t>
                      </a:r>
                      <a:r>
                        <a:rPr lang="en-US" sz="1000" kern="1200" baseline="0">
                          <a:solidFill>
                            <a:schemeClr val="tx1"/>
                          </a:solidFill>
                          <a:latin typeface="+mn-lt"/>
                          <a:ea typeface="+mn-ea"/>
                          <a:cs typeface="+mn-cs"/>
                        </a:rPr>
                        <a:t>the Sales Forecasting </a:t>
                      </a:r>
                      <a:r>
                        <a:rPr lang="en-US" sz="1000" kern="1200" baseline="0" dirty="0">
                          <a:solidFill>
                            <a:schemeClr val="tx1"/>
                          </a:solidFill>
                          <a:latin typeface="+mn-lt"/>
                          <a:ea typeface="+mn-ea"/>
                          <a:cs typeface="+mn-cs"/>
                        </a:rPr>
                        <a:t>tool.</a:t>
                      </a:r>
                      <a:endParaRPr lang="en-ZA" sz="1000" kern="1200" baseline="0" dirty="0">
                        <a:solidFill>
                          <a:schemeClr val="tx1"/>
                        </a:solidFill>
                        <a:latin typeface="+mn-lt"/>
                        <a:ea typeface="+mn-ea"/>
                        <a:cs typeface="+mn-cs"/>
                      </a:endParaRP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9"/>
                  </a:ext>
                </a:extLst>
              </a:tr>
              <a:tr h="328882">
                <a:tc gridSpan="2">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General</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hMerge="1">
                  <a:txBody>
                    <a:bodyPr/>
                    <a:lstStyle/>
                    <a:p>
                      <a:endParaRPr lang="en-ZA"/>
                    </a:p>
                  </a:txBody>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Tx/>
                        <a:buNone/>
                        <a:tabLst/>
                        <a:defRPr/>
                      </a:pPr>
                      <a:endParaRPr lang="en-ZA" sz="1000" kern="1200" baseline="0" dirty="0">
                        <a:solidFill>
                          <a:schemeClr val="tx1"/>
                        </a:solidFill>
                        <a:latin typeface="+mn-lt"/>
                        <a:ea typeface="+mn-ea"/>
                        <a:cs typeface="+mn-cs"/>
                      </a:endParaRP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10"/>
                  </a:ext>
                </a:extLst>
              </a:tr>
              <a:tr h="687122">
                <a:tc gridSpan="2">
                  <a:txBody>
                    <a:bodyPr/>
                    <a:lstStyle/>
                    <a:p>
                      <a:pPr marL="0" marR="0" lvl="0" indent="0" algn="l" defTabSz="914400" rtl="0" eaLnBrk="1" fontAlgn="base" latinLnBrk="0" hangingPunct="1">
                        <a:lnSpc>
                          <a:spcPct val="105000"/>
                        </a:lnSpc>
                        <a:spcBef>
                          <a:spcPct val="10000"/>
                        </a:spcBef>
                        <a:spcAft>
                          <a:spcPct val="0"/>
                        </a:spcAft>
                        <a:buClr>
                          <a:srgbClr val="009ACC"/>
                        </a:buClr>
                        <a:buSzTx/>
                        <a:buFontTx/>
                        <a:buNone/>
                        <a:tabLst/>
                      </a:pPr>
                      <a:r>
                        <a:rPr kumimoji="0" lang="en-GB" sz="1000" b="1" i="0" u="none" strike="noStrike" cap="none" normalizeH="0" baseline="0" dirty="0">
                          <a:ln>
                            <a:noFill/>
                          </a:ln>
                          <a:solidFill>
                            <a:schemeClr val="tx1"/>
                          </a:solidFill>
                          <a:effectLst/>
                          <a:latin typeface="Arial" charset="0"/>
                          <a:cs typeface="Arial" charset="0"/>
                        </a:rPr>
                        <a:t>Recommendations</a:t>
                      </a:r>
                    </a:p>
                  </a:txBody>
                  <a:tcPr marL="91433" marR="91433" marT="45735" marB="45735" anchor="ct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rgbClr val="D9D9D9"/>
                    </a:solidFill>
                  </a:tcPr>
                </a:tc>
                <a:tc hMerge="1">
                  <a:txBody>
                    <a:bodyPr/>
                    <a:lstStyle/>
                    <a:p>
                      <a:endParaRPr lang="en-ZA"/>
                    </a:p>
                  </a:txBody>
                  <a:tcPr/>
                </a:tc>
                <a:tc gridSpan="5">
                  <a:txBody>
                    <a:bodyPr/>
                    <a:lstStyle/>
                    <a:p>
                      <a:pPr marL="0" marR="0" lvl="0" indent="0" algn="l" defTabSz="914400" rtl="0" eaLnBrk="1" fontAlgn="base" latinLnBrk="0" hangingPunct="1">
                        <a:lnSpc>
                          <a:spcPct val="80000"/>
                        </a:lnSpc>
                        <a:spcBef>
                          <a:spcPct val="10000"/>
                        </a:spcBef>
                        <a:spcAft>
                          <a:spcPct val="10000"/>
                        </a:spcAft>
                        <a:buClr>
                          <a:srgbClr val="000066"/>
                        </a:buClr>
                        <a:buSzTx/>
                        <a:buFontTx/>
                        <a:buNone/>
                        <a:tabLst/>
                      </a:pPr>
                      <a:r>
                        <a:rPr lang="en-US" sz="1000" kern="1200" baseline="0" dirty="0">
                          <a:solidFill>
                            <a:schemeClr val="tx1"/>
                          </a:solidFill>
                          <a:latin typeface="+mn-lt"/>
                          <a:ea typeface="+mn-ea"/>
                          <a:cs typeface="+mn-cs"/>
                        </a:rPr>
                        <a:t>Approved</a:t>
                      </a:r>
                      <a:endParaRPr lang="en-ZA" sz="1000" kern="1200" baseline="0" dirty="0">
                        <a:solidFill>
                          <a:schemeClr val="tx1"/>
                        </a:solidFill>
                        <a:latin typeface="+mn-lt"/>
                        <a:ea typeface="+mn-ea"/>
                        <a:cs typeface="+mn-cs"/>
                      </a:endParaRPr>
                    </a:p>
                  </a:txBody>
                  <a:tcPr marL="91433" marR="91433" marT="45735" marB="45735" horzOverflow="overflow">
                    <a:lnL w="12700" cap="flat" cmpd="sng" algn="ctr">
                      <a:solidFill>
                        <a:schemeClr val="hlink"/>
                      </a:solidFill>
                      <a:prstDash val="solid"/>
                      <a:round/>
                      <a:headEnd type="none" w="med" len="med"/>
                      <a:tailEnd type="none" w="med" len="med"/>
                    </a:lnL>
                    <a:lnR w="12700" cap="flat" cmpd="sng" algn="ctr">
                      <a:solidFill>
                        <a:srgbClr val="99CCFF"/>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660797901"/>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 17"/>
          <p:cNvGraphicFramePr>
            <a:graphicFrameLocks noGrp="1"/>
          </p:cNvGraphicFramePr>
          <p:nvPr>
            <p:extLst>
              <p:ext uri="{D42A27DB-BD31-4B8C-83A1-F6EECF244321}">
                <p14:modId xmlns:p14="http://schemas.microsoft.com/office/powerpoint/2010/main" val="1957294030"/>
              </p:ext>
            </p:extLst>
          </p:nvPr>
        </p:nvGraphicFramePr>
        <p:xfrm>
          <a:off x="41275" y="3868738"/>
          <a:ext cx="3767138" cy="1843087"/>
        </p:xfrm>
        <a:graphic>
          <a:graphicData uri="http://schemas.openxmlformats.org/drawingml/2006/table">
            <a:tbl>
              <a:tblPr firstRow="1" bandRow="1">
                <a:tableStyleId>{5C22544A-7EE6-4342-B048-85BDC9FD1C3A}</a:tableStyleId>
              </a:tblPr>
              <a:tblGrid>
                <a:gridCol w="3767138">
                  <a:extLst>
                    <a:ext uri="{9D8B030D-6E8A-4147-A177-3AD203B41FA5}">
                      <a16:colId xmlns:a16="http://schemas.microsoft.com/office/drawing/2014/main" val="20000"/>
                    </a:ext>
                  </a:extLst>
                </a:gridCol>
              </a:tblGrid>
              <a:tr h="325355">
                <a:tc>
                  <a:txBody>
                    <a:bodyPr/>
                    <a:lstStyle/>
                    <a:p>
                      <a:r>
                        <a:rPr lang="en-ZA" sz="1100" b="1" kern="1200" baseline="0" dirty="0">
                          <a:solidFill>
                            <a:schemeClr val="lt1"/>
                          </a:solidFill>
                          <a:latin typeface="+mn-lt"/>
                          <a:ea typeface="+mn-ea"/>
                          <a:cs typeface="+mn-cs"/>
                        </a:rPr>
                        <a:t>RISKS, ISSUES AND DEPENDENCIES</a:t>
                      </a:r>
                      <a:endParaRPr lang="en-ZA" sz="1100" b="1" kern="1200" dirty="0">
                        <a:solidFill>
                          <a:schemeClr val="lt1"/>
                        </a:solidFill>
                        <a:latin typeface="+mn-lt"/>
                        <a:ea typeface="+mn-ea"/>
                        <a:cs typeface="+mn-cs"/>
                      </a:endParaRPr>
                    </a:p>
                  </a:txBody>
                  <a:tcPr marL="91367" marR="91367" marT="45722" marB="45722"/>
                </a:tc>
                <a:extLst>
                  <a:ext uri="{0D108BD9-81ED-4DB2-BD59-A6C34878D82A}">
                    <a16:rowId xmlns:a16="http://schemas.microsoft.com/office/drawing/2014/main" val="10000"/>
                  </a:ext>
                </a:extLst>
              </a:tr>
              <a:tr h="1517732">
                <a:tc>
                  <a: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aseline="0" dirty="0"/>
                        <a:t>Data Lake readiness with CC&amp;B data is a dependency.</a:t>
                      </a:r>
                    </a:p>
                  </a:txBody>
                  <a:tcPr marL="91367" marR="91367" marT="45722" marB="45722"/>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35137613"/>
              </p:ext>
            </p:extLst>
          </p:nvPr>
        </p:nvGraphicFramePr>
        <p:xfrm>
          <a:off x="3898900" y="989013"/>
          <a:ext cx="5191125" cy="4720312"/>
        </p:xfrm>
        <a:graphic>
          <a:graphicData uri="http://schemas.openxmlformats.org/drawingml/2006/table">
            <a:tbl>
              <a:tblPr firstRow="1" bandRow="1">
                <a:tableStyleId>{5C22544A-7EE6-4342-B048-85BDC9FD1C3A}</a:tableStyleId>
              </a:tblPr>
              <a:tblGrid>
                <a:gridCol w="5191125">
                  <a:extLst>
                    <a:ext uri="{9D8B030D-6E8A-4147-A177-3AD203B41FA5}">
                      <a16:colId xmlns:a16="http://schemas.microsoft.com/office/drawing/2014/main" val="20000"/>
                    </a:ext>
                  </a:extLst>
                </a:gridCol>
              </a:tblGrid>
              <a:tr h="308522">
                <a:tc>
                  <a:txBody>
                    <a:bodyPr/>
                    <a:lstStyle/>
                    <a:p>
                      <a:r>
                        <a:rPr lang="en-US" sz="1100" cap="all" baseline="0" dirty="0"/>
                        <a:t>SUMMARY (</a:t>
                      </a:r>
                      <a:r>
                        <a:rPr lang="en-GB" altLang="en-US" sz="1100" dirty="0">
                          <a:latin typeface="Arial" charset="0"/>
                        </a:rPr>
                        <a:t>High level context and value proposition)</a:t>
                      </a:r>
                      <a:endParaRPr lang="en-US" sz="1100" cap="all" baseline="0" dirty="0"/>
                    </a:p>
                  </a:txBody>
                  <a:tcPr marL="91388" marR="91388" marT="45706" marB="45706"/>
                </a:tc>
                <a:extLst>
                  <a:ext uri="{0D108BD9-81ED-4DB2-BD59-A6C34878D82A}">
                    <a16:rowId xmlns:a16="http://schemas.microsoft.com/office/drawing/2014/main" val="10000"/>
                  </a:ext>
                </a:extLst>
              </a:tr>
              <a:tr h="4411790">
                <a:tc>
                  <a:txBody>
                    <a:bodyPr/>
                    <a:lstStyle/>
                    <a:p>
                      <a:r>
                        <a:rPr lang="en-US" sz="1100" b="0" i="0" u="none" strike="noStrike" kern="1200" baseline="0" dirty="0">
                          <a:solidFill>
                            <a:schemeClr val="dk1"/>
                          </a:solidFill>
                          <a:latin typeface="+mn-lt"/>
                          <a:ea typeface="+mn-ea"/>
                          <a:cs typeface="+mn-cs"/>
                        </a:rPr>
                        <a:t>Topline system executes sales forecasting within a utility environment and runs off an Oracle Essbase technology. </a:t>
                      </a:r>
                      <a:r>
                        <a:rPr lang="en-US" sz="1100" kern="1200" baseline="0" dirty="0">
                          <a:solidFill>
                            <a:schemeClr val="tx1"/>
                          </a:solidFill>
                          <a:latin typeface="+mn-lt"/>
                          <a:ea typeface="+mn-ea"/>
                          <a:cs typeface="+mn-cs"/>
                        </a:rPr>
                        <a:t>There’s a need to re-evaluate Topline system to cater for new business requirements and incorporate the following:</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baseline="0" dirty="0">
                          <a:solidFill>
                            <a:schemeClr val="tx1"/>
                          </a:solidFill>
                          <a:latin typeface="+mn-lt"/>
                          <a:ea typeface="+mn-ea"/>
                          <a:cs typeface="+mn-cs"/>
                        </a:rPr>
                        <a:t>Automate &amp; improve data integration / route through the ACE Data Lake</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baseline="0" dirty="0">
                          <a:solidFill>
                            <a:schemeClr val="tx1"/>
                          </a:solidFill>
                          <a:latin typeface="+mn-lt"/>
                          <a:ea typeface="+mn-ea"/>
                          <a:cs typeface="+mn-cs"/>
                        </a:rPr>
                        <a:t>Add in the Time of Use algorithms.</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100" kern="1200" baseline="0" dirty="0">
                          <a:solidFill>
                            <a:schemeClr val="tx1"/>
                          </a:solidFill>
                          <a:latin typeface="+mn-lt"/>
                          <a:ea typeface="+mn-ea"/>
                          <a:cs typeface="+mn-cs"/>
                        </a:rPr>
                        <a:t>Add in Advance Analytics capabilities – to be able to conduct predictive analytics within the Sales &amp; Marketing BU.</a:t>
                      </a:r>
                    </a:p>
                    <a:p>
                      <a:pPr marL="85725" marR="0" lvl="1" indent="-85725" algn="l" defTabSz="914400" rtl="0" eaLnBrk="1" fontAlgn="base" latinLnBrk="0" hangingPunct="1">
                        <a:lnSpc>
                          <a:spcPct val="100000"/>
                        </a:lnSpc>
                        <a:spcBef>
                          <a:spcPct val="0"/>
                        </a:spcBef>
                        <a:spcAft>
                          <a:spcPct val="0"/>
                        </a:spcAft>
                        <a:buClrTx/>
                        <a:buSzTx/>
                        <a:buFont typeface="Arial" pitchFamily="34" charset="0"/>
                        <a:buChar char="•"/>
                        <a:tabLst/>
                        <a:defRPr/>
                      </a:pPr>
                      <a:endParaRPr lang="en-US" sz="1100" kern="1200" baseline="0" dirty="0">
                        <a:solidFill>
                          <a:schemeClr val="tx1"/>
                        </a:solidFill>
                        <a:latin typeface="+mn-lt"/>
                        <a:ea typeface="+mn-ea"/>
                        <a:cs typeface="+mn-cs"/>
                      </a:endParaRPr>
                    </a:p>
                    <a:p>
                      <a:r>
                        <a:rPr lang="en-US" sz="1100" b="1" i="0" u="none" strike="noStrike" kern="1200" baseline="0" dirty="0">
                          <a:solidFill>
                            <a:schemeClr val="dk1"/>
                          </a:solidFill>
                          <a:latin typeface="+mn-lt"/>
                          <a:ea typeface="+mn-ea"/>
                          <a:cs typeface="+mn-cs"/>
                        </a:rPr>
                        <a:t>Rationale for testing the market:</a:t>
                      </a:r>
                    </a:p>
                    <a:p>
                      <a:r>
                        <a:rPr lang="en-US" sz="1100" b="0" i="0" u="none" strike="noStrike" kern="1200" baseline="0" dirty="0">
                          <a:solidFill>
                            <a:schemeClr val="dk1"/>
                          </a:solidFill>
                          <a:latin typeface="+mn-lt"/>
                          <a:ea typeface="+mn-ea"/>
                          <a:cs typeface="+mn-cs"/>
                        </a:rPr>
                        <a:t>- The current solution being utilized (Topline - Oracle Hyperion Essbase) has been in the</a:t>
                      </a:r>
                    </a:p>
                    <a:p>
                      <a:r>
                        <a:rPr lang="en-ZA" sz="1100" b="0" i="0" u="none" strike="noStrike" kern="1200" baseline="0" dirty="0">
                          <a:solidFill>
                            <a:schemeClr val="dk1"/>
                          </a:solidFill>
                          <a:latin typeface="+mn-lt"/>
                          <a:ea typeface="+mn-ea"/>
                          <a:cs typeface="+mn-cs"/>
                        </a:rPr>
                        <a:t>organisation for over 17 years.</a:t>
                      </a:r>
                    </a:p>
                    <a:p>
                      <a:r>
                        <a:rPr lang="en-US" sz="1100" b="0" i="0" u="none" strike="noStrike" kern="1200" baseline="0" dirty="0">
                          <a:solidFill>
                            <a:schemeClr val="dk1"/>
                          </a:solidFill>
                          <a:latin typeface="+mn-lt"/>
                          <a:ea typeface="+mn-ea"/>
                          <a:cs typeface="+mn-cs"/>
                        </a:rPr>
                        <a:t>- Conceptualized and developed in the late 1990s and early 2000. This was developed by</a:t>
                      </a:r>
                    </a:p>
                    <a:p>
                      <a:r>
                        <a:rPr lang="en-US" sz="1100" b="0" i="0" u="none" strike="noStrike" kern="1200" baseline="0" dirty="0">
                          <a:solidFill>
                            <a:schemeClr val="dk1"/>
                          </a:solidFill>
                          <a:latin typeface="+mn-lt"/>
                          <a:ea typeface="+mn-ea"/>
                          <a:cs typeface="+mn-cs"/>
                        </a:rPr>
                        <a:t>contractors who have since left Eskom.</a:t>
                      </a:r>
                    </a:p>
                    <a:p>
                      <a:r>
                        <a:rPr lang="en-ZA" sz="1100" b="0" i="0" u="none" strike="noStrike" kern="1200" baseline="0" dirty="0">
                          <a:solidFill>
                            <a:schemeClr val="dk1"/>
                          </a:solidFill>
                          <a:latin typeface="+mn-lt"/>
                          <a:ea typeface="+mn-ea"/>
                          <a:cs typeface="+mn-cs"/>
                        </a:rPr>
                        <a:t>- Custom in-house developed solution.</a:t>
                      </a:r>
                    </a:p>
                    <a:p>
                      <a:r>
                        <a:rPr lang="en-US" sz="1100" b="0" i="0" u="none" strike="noStrike" kern="1200" baseline="0" dirty="0">
                          <a:solidFill>
                            <a:schemeClr val="dk1"/>
                          </a:solidFill>
                          <a:latin typeface="+mn-lt"/>
                          <a:ea typeface="+mn-ea"/>
                          <a:cs typeface="+mn-cs"/>
                        </a:rPr>
                        <a:t>- Various changes and updates were done over the years to align the systems to the varying organizational structures. Unfortunately due to all the changes applied to the systems, the more complex it has become to manage and support the solution. The select few consultants who do have the system knowledge fail to transfer this knowledge therefore internal skills are minimal.</a:t>
                      </a:r>
                    </a:p>
                    <a:p>
                      <a:r>
                        <a:rPr lang="en-ZA" sz="1100" b="0" i="0" u="none" strike="noStrike" kern="1200" baseline="0" dirty="0">
                          <a:solidFill>
                            <a:schemeClr val="dk1"/>
                          </a:solidFill>
                          <a:latin typeface="+mn-lt"/>
                          <a:ea typeface="+mn-ea"/>
                          <a:cs typeface="+mn-cs"/>
                        </a:rPr>
                        <a:t>- Topline support ending 2020.</a:t>
                      </a:r>
                      <a:endParaRPr lang="en-US" sz="1100" kern="1200" baseline="0" dirty="0">
                        <a:solidFill>
                          <a:schemeClr val="tx1"/>
                        </a:solidFill>
                        <a:latin typeface="+mn-lt"/>
                        <a:ea typeface="+mn-ea"/>
                        <a:cs typeface="+mn-cs"/>
                      </a:endParaRPr>
                    </a:p>
                  </a:txBody>
                  <a:tcPr marL="91388" marR="91388" marT="45706" marB="45706"/>
                </a:tc>
                <a:extLst>
                  <a:ext uri="{0D108BD9-81ED-4DB2-BD59-A6C34878D82A}">
                    <a16:rowId xmlns:a16="http://schemas.microsoft.com/office/drawing/2014/main" val="10001"/>
                  </a:ext>
                </a:extLst>
              </a:tr>
            </a:tbl>
          </a:graphicData>
        </a:graphic>
      </p:graphicFrame>
      <p:grpSp>
        <p:nvGrpSpPr>
          <p:cNvPr id="7186" name="Group 12"/>
          <p:cNvGrpSpPr>
            <a:grpSpLocks/>
          </p:cNvGrpSpPr>
          <p:nvPr/>
        </p:nvGrpSpPr>
        <p:grpSpPr bwMode="auto">
          <a:xfrm>
            <a:off x="7693025" y="5735638"/>
            <a:ext cx="1363663" cy="1128712"/>
            <a:chOff x="5550495" y="5018317"/>
            <a:chExt cx="1362826" cy="1128398"/>
          </a:xfrm>
        </p:grpSpPr>
        <p:sp>
          <p:nvSpPr>
            <p:cNvPr id="7223" name="Text Box 8"/>
            <p:cNvSpPr txBox="1">
              <a:spLocks noChangeArrowheads="1"/>
            </p:cNvSpPr>
            <p:nvPr/>
          </p:nvSpPr>
          <p:spPr bwMode="auto">
            <a:xfrm>
              <a:off x="6646621" y="5891810"/>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ClrTx/>
                <a:buFontTx/>
                <a:buNone/>
              </a:pPr>
              <a:r>
                <a:rPr lang="en-ZA" altLang="en-US" sz="900">
                  <a:solidFill>
                    <a:schemeClr val="tx1"/>
                  </a:solidFill>
                </a:rPr>
                <a:t>H</a:t>
              </a:r>
            </a:p>
          </p:txBody>
        </p:sp>
        <p:sp>
          <p:nvSpPr>
            <p:cNvPr id="7224" name="Text Box 9"/>
            <p:cNvSpPr txBox="1">
              <a:spLocks noChangeArrowheads="1"/>
            </p:cNvSpPr>
            <p:nvPr/>
          </p:nvSpPr>
          <p:spPr bwMode="auto">
            <a:xfrm>
              <a:off x="5621478" y="5765864"/>
              <a:ext cx="2476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ClrTx/>
                <a:buFontTx/>
                <a:buNone/>
              </a:pPr>
              <a:r>
                <a:rPr lang="en-ZA" altLang="en-US" sz="900">
                  <a:solidFill>
                    <a:schemeClr val="tx1"/>
                  </a:solidFill>
                </a:rPr>
                <a:t>L</a:t>
              </a:r>
            </a:p>
          </p:txBody>
        </p:sp>
        <p:sp>
          <p:nvSpPr>
            <p:cNvPr id="7225" name="Text Box 10"/>
            <p:cNvSpPr txBox="1">
              <a:spLocks noChangeArrowheads="1"/>
            </p:cNvSpPr>
            <p:nvPr/>
          </p:nvSpPr>
          <p:spPr bwMode="auto">
            <a:xfrm>
              <a:off x="5714951" y="5889578"/>
              <a:ext cx="22066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ClrTx/>
                <a:buFontTx/>
                <a:buNone/>
              </a:pPr>
              <a:r>
                <a:rPr lang="en-ZA" altLang="en-US" sz="900">
                  <a:solidFill>
                    <a:schemeClr val="tx1"/>
                  </a:solidFill>
                </a:rPr>
                <a:t>L</a:t>
              </a:r>
            </a:p>
          </p:txBody>
        </p:sp>
        <p:sp>
          <p:nvSpPr>
            <p:cNvPr id="7226" name="Text Box 11"/>
            <p:cNvSpPr txBox="1">
              <a:spLocks noChangeArrowheads="1"/>
            </p:cNvSpPr>
            <p:nvPr/>
          </p:nvSpPr>
          <p:spPr bwMode="auto">
            <a:xfrm>
              <a:off x="5621478" y="5018317"/>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ClrTx/>
                <a:buFontTx/>
                <a:buNone/>
              </a:pPr>
              <a:r>
                <a:rPr lang="en-ZA" altLang="en-US" sz="900">
                  <a:solidFill>
                    <a:schemeClr val="tx1"/>
                  </a:solidFill>
                </a:rPr>
                <a:t>H</a:t>
              </a:r>
            </a:p>
          </p:txBody>
        </p:sp>
        <p:sp>
          <p:nvSpPr>
            <p:cNvPr id="7227" name="Text Box 12"/>
            <p:cNvSpPr txBox="1">
              <a:spLocks noChangeArrowheads="1"/>
            </p:cNvSpPr>
            <p:nvPr/>
          </p:nvSpPr>
          <p:spPr bwMode="auto">
            <a:xfrm>
              <a:off x="5814834" y="5902240"/>
              <a:ext cx="9894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algn="ctr" eaLnBrk="1" hangingPunct="1">
                <a:buClrTx/>
                <a:buFontTx/>
                <a:buNone/>
              </a:pPr>
              <a:r>
                <a:rPr lang="en-ZA" altLang="en-US" sz="1000" b="1">
                  <a:solidFill>
                    <a:schemeClr val="tx1"/>
                  </a:solidFill>
                </a:rPr>
                <a:t>Value</a:t>
              </a:r>
            </a:p>
          </p:txBody>
        </p:sp>
        <p:sp>
          <p:nvSpPr>
            <p:cNvPr id="7228" name="Text Box 13"/>
            <p:cNvSpPr txBox="1">
              <a:spLocks noChangeArrowheads="1"/>
            </p:cNvSpPr>
            <p:nvPr/>
          </p:nvSpPr>
          <p:spPr bwMode="auto">
            <a:xfrm rot="-5400000">
              <a:off x="5246104" y="5389575"/>
              <a:ext cx="835373" cy="226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6000" rIns="36000" bIns="36000">
              <a:spAutoFit/>
            </a:bodyP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algn="ctr" eaLnBrk="1" hangingPunct="1">
                <a:buClrTx/>
                <a:buFontTx/>
                <a:buNone/>
              </a:pPr>
              <a:r>
                <a:rPr lang="en-ZA" altLang="en-US" sz="1000" b="1">
                  <a:solidFill>
                    <a:schemeClr val="tx1"/>
                  </a:solidFill>
                </a:rPr>
                <a:t>Urgency</a:t>
              </a:r>
            </a:p>
          </p:txBody>
        </p:sp>
        <p:grpSp>
          <p:nvGrpSpPr>
            <p:cNvPr id="7229" name="Group 21"/>
            <p:cNvGrpSpPr>
              <a:grpSpLocks/>
            </p:cNvGrpSpPr>
            <p:nvPr/>
          </p:nvGrpSpPr>
          <p:grpSpPr bwMode="auto">
            <a:xfrm>
              <a:off x="5818930" y="5085184"/>
              <a:ext cx="985317" cy="835373"/>
              <a:chOff x="8356600" y="6026150"/>
              <a:chExt cx="630238" cy="573088"/>
            </a:xfrm>
          </p:grpSpPr>
          <p:sp>
            <p:nvSpPr>
              <p:cNvPr id="7230" name="Line 14"/>
              <p:cNvSpPr>
                <a:spLocks noChangeShapeType="1"/>
              </p:cNvSpPr>
              <p:nvPr/>
            </p:nvSpPr>
            <p:spPr bwMode="auto">
              <a:xfrm>
                <a:off x="8356600" y="6313488"/>
                <a:ext cx="6302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ZA"/>
              </a:p>
            </p:txBody>
          </p:sp>
          <p:sp>
            <p:nvSpPr>
              <p:cNvPr id="7231" name="Line 15"/>
              <p:cNvSpPr>
                <a:spLocks noChangeShapeType="1"/>
              </p:cNvSpPr>
              <p:nvPr/>
            </p:nvSpPr>
            <p:spPr bwMode="auto">
              <a:xfrm>
                <a:off x="8672513" y="6026150"/>
                <a:ext cx="0" cy="5730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ZA"/>
              </a:p>
            </p:txBody>
          </p:sp>
          <p:sp>
            <p:nvSpPr>
              <p:cNvPr id="7232" name="Rectangle 17"/>
              <p:cNvSpPr>
                <a:spLocks noChangeArrowheads="1"/>
              </p:cNvSpPr>
              <p:nvPr/>
            </p:nvSpPr>
            <p:spPr bwMode="auto">
              <a:xfrm>
                <a:off x="8356600" y="6026150"/>
                <a:ext cx="630238" cy="5730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a:lnSpc>
                    <a:spcPct val="150000"/>
                  </a:lnSpc>
                  <a:spcBef>
                    <a:spcPct val="20000"/>
                  </a:spcBef>
                  <a:buClrTx/>
                  <a:buFontTx/>
                  <a:buNone/>
                </a:pPr>
                <a:endParaRPr lang="en-ZA" altLang="en-US" sz="1100">
                  <a:solidFill>
                    <a:srgbClr val="161616"/>
                  </a:solidFill>
                  <a:latin typeface="Bookman Old Style" panose="02050604050505020204" pitchFamily="18" charset="0"/>
                </a:endParaRPr>
              </a:p>
            </p:txBody>
          </p:sp>
        </p:grpSp>
      </p:grpSp>
      <p:pic>
        <p:nvPicPr>
          <p:cNvPr id="7187" name="Picture 2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1075" y="5854700"/>
            <a:ext cx="315913"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7" name="Table 26"/>
          <p:cNvGraphicFramePr>
            <a:graphicFrameLocks noGrp="1"/>
          </p:cNvGraphicFramePr>
          <p:nvPr>
            <p:extLst>
              <p:ext uri="{D42A27DB-BD31-4B8C-83A1-F6EECF244321}">
                <p14:modId xmlns:p14="http://schemas.microsoft.com/office/powerpoint/2010/main" val="4270502532"/>
              </p:ext>
            </p:extLst>
          </p:nvPr>
        </p:nvGraphicFramePr>
        <p:xfrm>
          <a:off x="41275" y="5910263"/>
          <a:ext cx="7631112" cy="858837"/>
        </p:xfrm>
        <a:graphic>
          <a:graphicData uri="http://schemas.openxmlformats.org/drawingml/2006/table">
            <a:tbl>
              <a:tblPr firstRow="1" bandRow="1">
                <a:tableStyleId>{5C22544A-7EE6-4342-B048-85BDC9FD1C3A}</a:tableStyleId>
              </a:tblPr>
              <a:tblGrid>
                <a:gridCol w="1907778">
                  <a:extLst>
                    <a:ext uri="{9D8B030D-6E8A-4147-A177-3AD203B41FA5}">
                      <a16:colId xmlns:a16="http://schemas.microsoft.com/office/drawing/2014/main" val="20000"/>
                    </a:ext>
                  </a:extLst>
                </a:gridCol>
                <a:gridCol w="1907778">
                  <a:extLst>
                    <a:ext uri="{9D8B030D-6E8A-4147-A177-3AD203B41FA5}">
                      <a16:colId xmlns:a16="http://schemas.microsoft.com/office/drawing/2014/main" val="20001"/>
                    </a:ext>
                  </a:extLst>
                </a:gridCol>
                <a:gridCol w="1907778">
                  <a:extLst>
                    <a:ext uri="{9D8B030D-6E8A-4147-A177-3AD203B41FA5}">
                      <a16:colId xmlns:a16="http://schemas.microsoft.com/office/drawing/2014/main" val="20002"/>
                    </a:ext>
                  </a:extLst>
                </a:gridCol>
                <a:gridCol w="1907778">
                  <a:extLst>
                    <a:ext uri="{9D8B030D-6E8A-4147-A177-3AD203B41FA5}">
                      <a16:colId xmlns:a16="http://schemas.microsoft.com/office/drawing/2014/main" val="20003"/>
                    </a:ext>
                  </a:extLst>
                </a:gridCol>
              </a:tblGrid>
              <a:tr h="345129">
                <a:tc>
                  <a:txBody>
                    <a:bodyPr/>
                    <a:lstStyle/>
                    <a:p>
                      <a:pPr algn="ctr"/>
                      <a:r>
                        <a:rPr lang="en-US" sz="1100" b="0" baseline="0" dirty="0"/>
                        <a:t>Prioritised Demand</a:t>
                      </a:r>
                      <a:endParaRPr lang="en-ZA" sz="1100" b="0" dirty="0"/>
                    </a:p>
                  </a:txBody>
                  <a:tcPr marL="91429" marR="91429" marT="45711" marB="45711" anchor="ctr"/>
                </a:tc>
                <a:tc>
                  <a:txBody>
                    <a:bodyPr/>
                    <a:lstStyle/>
                    <a:p>
                      <a:pPr algn="ctr"/>
                      <a:r>
                        <a:rPr lang="en-US" sz="1100" b="0" dirty="0"/>
                        <a:t>SCOT</a:t>
                      </a:r>
                      <a:endParaRPr lang="en-ZA" sz="1100" b="0" dirty="0"/>
                    </a:p>
                  </a:txBody>
                  <a:tcPr marL="91429" marR="91429" marT="45711" marB="45711" anchor="ctr"/>
                </a:tc>
                <a:tc>
                  <a:txBody>
                    <a:bodyPr/>
                    <a:lstStyle/>
                    <a:p>
                      <a:pPr algn="ctr"/>
                      <a:r>
                        <a:rPr lang="en-US" sz="1100" b="0" dirty="0"/>
                        <a:t>ADR</a:t>
                      </a:r>
                      <a:endParaRPr lang="en-ZA" sz="1100" b="0" dirty="0"/>
                    </a:p>
                  </a:txBody>
                  <a:tcPr marL="91429" marR="91429" marT="45711" marB="45711" anchor="ctr"/>
                </a:tc>
                <a:tc>
                  <a:txBody>
                    <a:bodyPr/>
                    <a:lstStyle/>
                    <a:p>
                      <a:pPr algn="ctr"/>
                      <a:r>
                        <a:rPr lang="en-US" sz="1100" b="0" dirty="0"/>
                        <a:t>EAB</a:t>
                      </a:r>
                      <a:endParaRPr lang="en-ZA" sz="1100" b="0" dirty="0"/>
                    </a:p>
                  </a:txBody>
                  <a:tcPr marL="91429" marR="91429" marT="45711" marB="45711" anchor="ctr"/>
                </a:tc>
                <a:extLst>
                  <a:ext uri="{0D108BD9-81ED-4DB2-BD59-A6C34878D82A}">
                    <a16:rowId xmlns:a16="http://schemas.microsoft.com/office/drawing/2014/main" val="10000"/>
                  </a:ext>
                </a:extLst>
              </a:tr>
              <a:tr h="513708">
                <a:tc>
                  <a:txBody>
                    <a:bodyPr/>
                    <a:lstStyle/>
                    <a:p>
                      <a:pPr algn="ctr"/>
                      <a:r>
                        <a:rPr lang="en-US" sz="1100" b="0" dirty="0"/>
                        <a:t>Yes</a:t>
                      </a:r>
                      <a:endParaRPr lang="en-ZA" sz="1100" b="0" dirty="0"/>
                    </a:p>
                  </a:txBody>
                  <a:tcPr marL="91429" marR="91429" marT="45711" marB="45711" anchor="ctr"/>
                </a:tc>
                <a:tc>
                  <a:txBody>
                    <a:bodyPr/>
                    <a:lstStyle/>
                    <a:p>
                      <a:pPr algn="ctr"/>
                      <a:r>
                        <a:rPr lang="en-US" sz="1100" b="0" dirty="0"/>
                        <a:t>No</a:t>
                      </a:r>
                      <a:endParaRPr lang="en-ZA" sz="1100" b="0" dirty="0"/>
                    </a:p>
                  </a:txBody>
                  <a:tcPr marL="91429" marR="91429" marT="45711" marB="45711" anchor="ctr"/>
                </a:tc>
                <a:tc>
                  <a:txBody>
                    <a:bodyPr/>
                    <a:lstStyle/>
                    <a:p>
                      <a:pPr algn="ctr"/>
                      <a:r>
                        <a:rPr lang="en-US" sz="1100" b="0" dirty="0"/>
                        <a:t>27 May 2019</a:t>
                      </a:r>
                    </a:p>
                    <a:p>
                      <a:pPr algn="ctr"/>
                      <a:r>
                        <a:rPr lang="en-US" sz="1100" b="0" dirty="0"/>
                        <a:t>15 June 2020</a:t>
                      </a:r>
                      <a:endParaRPr lang="en-ZA" sz="1100" b="0" dirty="0"/>
                    </a:p>
                  </a:txBody>
                  <a:tcPr marL="91429" marR="91429" marT="45711" marB="45711" anchor="ctr"/>
                </a:tc>
                <a:tc>
                  <a:txBody>
                    <a:bodyPr/>
                    <a:lstStyle/>
                    <a:p>
                      <a:pPr algn="ctr"/>
                      <a:r>
                        <a:rPr lang="en-US" sz="1200" b="0" dirty="0"/>
                        <a:t>Topline &amp; OGG Standards Updated</a:t>
                      </a:r>
                      <a:endParaRPr lang="en-ZA" sz="1200" b="0" dirty="0"/>
                    </a:p>
                  </a:txBody>
                  <a:tcPr marL="91429" marR="91429" marT="45711" marB="45711" anchor="ctr"/>
                </a:tc>
                <a:extLst>
                  <a:ext uri="{0D108BD9-81ED-4DB2-BD59-A6C34878D82A}">
                    <a16:rowId xmlns:a16="http://schemas.microsoft.com/office/drawing/2014/main" val="10001"/>
                  </a:ext>
                </a:extLst>
              </a:tr>
            </a:tbl>
          </a:graphicData>
        </a:graphic>
      </p:graphicFrame>
      <p:sp>
        <p:nvSpPr>
          <p:cNvPr id="7205" name="TextBox 27"/>
          <p:cNvSpPr txBox="1">
            <a:spLocks noChangeArrowheads="1"/>
          </p:cNvSpPr>
          <p:nvPr/>
        </p:nvSpPr>
        <p:spPr bwMode="auto">
          <a:xfrm flipH="1">
            <a:off x="-49213" y="5688013"/>
            <a:ext cx="21669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00">
                <a:solidFill>
                  <a:schemeClr val="tx1"/>
                </a:solidFill>
                <a:latin typeface="Arial" panose="020B0604020202020204" pitchFamily="34" charset="0"/>
                <a:cs typeface="Arial" panose="020B0604020202020204" pitchFamily="34" charset="0"/>
              </a:defRPr>
            </a:lvl1pPr>
            <a:lvl2pPr marL="742950" indent="-285750">
              <a:defRPr sz="800">
                <a:solidFill>
                  <a:schemeClr val="tx1"/>
                </a:solidFill>
                <a:latin typeface="Arial" panose="020B0604020202020204" pitchFamily="34" charset="0"/>
                <a:cs typeface="Arial" panose="020B0604020202020204" pitchFamily="34" charset="0"/>
              </a:defRPr>
            </a:lvl2pPr>
            <a:lvl3pPr marL="1143000" indent="-228600">
              <a:defRPr sz="800">
                <a:solidFill>
                  <a:schemeClr val="tx1"/>
                </a:solidFill>
                <a:latin typeface="Arial" panose="020B0604020202020204" pitchFamily="34" charset="0"/>
                <a:cs typeface="Arial" panose="020B0604020202020204" pitchFamily="34" charset="0"/>
              </a:defRPr>
            </a:lvl3pPr>
            <a:lvl4pPr marL="1600200" indent="-228600">
              <a:defRPr sz="800">
                <a:solidFill>
                  <a:schemeClr val="tx1"/>
                </a:solidFill>
                <a:latin typeface="Arial" panose="020B0604020202020204" pitchFamily="34" charset="0"/>
                <a:cs typeface="Arial" panose="020B0604020202020204" pitchFamily="34" charset="0"/>
              </a:defRPr>
            </a:lvl4pPr>
            <a:lvl5pPr marL="2057400" indent="-228600">
              <a:defRPr sz="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9pPr>
          </a:lstStyle>
          <a:p>
            <a:r>
              <a:rPr lang="en-US" altLang="en-US" sz="1200"/>
              <a:t>Governance History:</a:t>
            </a:r>
            <a:endParaRPr lang="en-ZA" altLang="en-US" sz="1200"/>
          </a:p>
        </p:txBody>
      </p:sp>
      <p:graphicFrame>
        <p:nvGraphicFramePr>
          <p:cNvPr id="29" name="Table 28"/>
          <p:cNvGraphicFramePr>
            <a:graphicFrameLocks noGrp="1"/>
          </p:cNvGraphicFramePr>
          <p:nvPr>
            <p:extLst>
              <p:ext uri="{D42A27DB-BD31-4B8C-83A1-F6EECF244321}">
                <p14:modId xmlns:p14="http://schemas.microsoft.com/office/powerpoint/2010/main" val="1753316335"/>
              </p:ext>
            </p:extLst>
          </p:nvPr>
        </p:nvGraphicFramePr>
        <p:xfrm>
          <a:off x="36513" y="989013"/>
          <a:ext cx="3771900" cy="2794000"/>
        </p:xfrm>
        <a:graphic>
          <a:graphicData uri="http://schemas.openxmlformats.org/drawingml/2006/table">
            <a:tbl>
              <a:tblPr firstRow="1" bandRow="1">
                <a:tableStyleId>{5C22544A-7EE6-4342-B048-85BDC9FD1C3A}</a:tableStyleId>
              </a:tblPr>
              <a:tblGrid>
                <a:gridCol w="3771900">
                  <a:extLst>
                    <a:ext uri="{9D8B030D-6E8A-4147-A177-3AD203B41FA5}">
                      <a16:colId xmlns:a16="http://schemas.microsoft.com/office/drawing/2014/main" val="20000"/>
                    </a:ext>
                  </a:extLst>
                </a:gridCol>
              </a:tblGrid>
              <a:tr h="294250">
                <a:tc>
                  <a:txBody>
                    <a:bodyPr/>
                    <a:lstStyle/>
                    <a:p>
                      <a:r>
                        <a:rPr lang="en-ZA" sz="1100" b="1" kern="1200" baseline="0" dirty="0">
                          <a:solidFill>
                            <a:schemeClr val="lt1"/>
                          </a:solidFill>
                          <a:latin typeface="+mn-lt"/>
                          <a:ea typeface="+mn-ea"/>
                          <a:cs typeface="+mn-cs"/>
                        </a:rPr>
                        <a:t>REQUIRED DECISION(S) / APPROVAL(S)</a:t>
                      </a:r>
                      <a:endParaRPr lang="en-ZA" sz="1100" b="1" kern="1200" dirty="0">
                        <a:solidFill>
                          <a:schemeClr val="lt1"/>
                        </a:solidFill>
                        <a:latin typeface="+mn-lt"/>
                        <a:ea typeface="+mn-ea"/>
                        <a:cs typeface="+mn-cs"/>
                      </a:endParaRPr>
                    </a:p>
                  </a:txBody>
                  <a:tcPr marL="91363" marR="91363" marT="45700" marB="45700"/>
                </a:tc>
                <a:extLst>
                  <a:ext uri="{0D108BD9-81ED-4DB2-BD59-A6C34878D82A}">
                    <a16:rowId xmlns:a16="http://schemas.microsoft.com/office/drawing/2014/main" val="10000"/>
                  </a:ext>
                </a:extLst>
              </a:tr>
              <a:tr h="2499750">
                <a:tc>
                  <a:txBody>
                    <a:bodyPr/>
                    <a:lstStyle/>
                    <a:p>
                      <a:pPr marL="85725" marR="0" lvl="1"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a:t>Approval to make LAD full involvement.</a:t>
                      </a:r>
                    </a:p>
                    <a:p>
                      <a:pPr marL="85725" marR="0" lvl="1" indent="-857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aseline="0" dirty="0"/>
                        <a:t>Approval to change to Mode 1.</a:t>
                      </a:r>
                      <a:br>
                        <a:rPr lang="en-US" sz="1400" baseline="0" dirty="0"/>
                      </a:br>
                      <a:endParaRPr lang="en-US" sz="1400" baseline="0" dirty="0"/>
                    </a:p>
                  </a:txBody>
                  <a:tcPr marL="91363" marR="91363" marT="45700" marB="45700"/>
                </a:tc>
                <a:extLst>
                  <a:ext uri="{0D108BD9-81ED-4DB2-BD59-A6C34878D82A}">
                    <a16:rowId xmlns:a16="http://schemas.microsoft.com/office/drawing/2014/main" val="10001"/>
                  </a:ext>
                </a:extLst>
              </a:tr>
            </a:tbl>
          </a:graphicData>
        </a:graphic>
      </p:graphicFrame>
      <p:sp>
        <p:nvSpPr>
          <p:cNvPr id="7222" name="Title 2"/>
          <p:cNvSpPr>
            <a:spLocks noGrp="1"/>
          </p:cNvSpPr>
          <p:nvPr>
            <p:ph type="title"/>
          </p:nvPr>
        </p:nvSpPr>
        <p:spPr/>
        <p:txBody>
          <a:bodyPr/>
          <a:lstStyle/>
          <a:p>
            <a:r>
              <a:rPr lang="en-ZA" altLang="en-US"/>
              <a:t>Executive Summary</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218" name="Rectangle 2"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65558" name="think-cell Slide" r:id="rId12" imgW="0" imgH="0" progId="TCLayout.ActiveDocument.1">
                  <p:embed/>
                </p:oleObj>
              </mc:Choice>
              <mc:Fallback>
                <p:oleObj name="think-cell Slide" r:id="rId12" imgW="0" imgH="0" progId="TCLayout.ActiveDocument.1">
                  <p:embed/>
                  <p:pic>
                    <p:nvPicPr>
                      <p:cNvPr id="137218"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7219" name="Rectangle 4"/>
          <p:cNvSpPr>
            <a:spLocks noGrp="1" noChangeArrowheads="1"/>
          </p:cNvSpPr>
          <p:nvPr>
            <p:ph type="title"/>
            <p:custDataLst>
              <p:tags r:id="rId3"/>
            </p:custDataLst>
          </p:nvPr>
        </p:nvSpPr>
        <p:spPr/>
        <p:txBody>
          <a:bodyPr/>
          <a:lstStyle/>
          <a:p>
            <a:pPr eaLnBrk="1" hangingPunct="1"/>
            <a:r>
              <a:rPr lang="en-US" altLang="en-US"/>
              <a:t>Submission History </a:t>
            </a:r>
          </a:p>
        </p:txBody>
      </p:sp>
      <p:sp>
        <p:nvSpPr>
          <p:cNvPr id="137220" name="Rectangle 6"/>
          <p:cNvSpPr>
            <a:spLocks noChangeArrowheads="1"/>
          </p:cNvSpPr>
          <p:nvPr>
            <p:custDataLst>
              <p:tags r:id="rId4"/>
            </p:custDataLst>
          </p:nvPr>
        </p:nvSpPr>
        <p:spPr bwMode="gray">
          <a:xfrm>
            <a:off x="1679575" y="1441450"/>
            <a:ext cx="71501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0" bIns="0"/>
          <a:lstStyle>
            <a:lvl1pPr marL="342900" indent="-342900">
              <a:buClr>
                <a:srgbClr val="8C7F6D"/>
              </a:buClr>
              <a:buChar char="•"/>
              <a:defRPr sz="1600">
                <a:solidFill>
                  <a:srgbClr val="003896"/>
                </a:solidFill>
                <a:latin typeface="Arial" panose="020B0604020202020204" pitchFamily="34" charset="0"/>
                <a:cs typeface="Arial" panose="020B0604020202020204" pitchFamily="34" charset="0"/>
              </a:defRPr>
            </a:lvl1pPr>
            <a:lvl2pPr marL="147638" indent="-1460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lvl="1" eaLnBrk="1" hangingPunct="1"/>
            <a:endParaRPr lang="en-GB" altLang="en-US" sz="1200"/>
          </a:p>
        </p:txBody>
      </p:sp>
      <p:sp>
        <p:nvSpPr>
          <p:cNvPr id="137221" name="Rectangle 7"/>
          <p:cNvSpPr>
            <a:spLocks noChangeArrowheads="1"/>
          </p:cNvSpPr>
          <p:nvPr>
            <p:custDataLst>
              <p:tags r:id="rId5"/>
            </p:custDataLst>
          </p:nvPr>
        </p:nvSpPr>
        <p:spPr bwMode="gray">
          <a:xfrm>
            <a:off x="211138" y="5365750"/>
            <a:ext cx="1365250" cy="1433513"/>
          </a:xfrm>
          <a:prstGeom prst="rect">
            <a:avLst/>
          </a:prstGeom>
          <a:solidFill>
            <a:schemeClr val="accent2"/>
          </a:solidFill>
          <a:ln w="19050" algn="ctr">
            <a:solidFill>
              <a:schemeClr val="accent2"/>
            </a:solidFill>
            <a:miter lim="800000"/>
            <a:headEnd/>
            <a:tailEnd/>
          </a:ln>
        </p:spPr>
        <p:txBody>
          <a:bodyPr/>
          <a:lstStyle>
            <a:lvl1pPr defTabSz="912813">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defTabSz="912813">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defTabSz="912813">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defTabSz="912813">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defTabSz="912813">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200" b="1">
                <a:solidFill>
                  <a:srgbClr val="FFFFFF"/>
                </a:solidFill>
              </a:rPr>
              <a:t>Minutes</a:t>
            </a:r>
          </a:p>
        </p:txBody>
      </p:sp>
      <p:sp>
        <p:nvSpPr>
          <p:cNvPr id="137222" name="Line 10"/>
          <p:cNvSpPr>
            <a:spLocks noChangeShapeType="1"/>
          </p:cNvSpPr>
          <p:nvPr/>
        </p:nvSpPr>
        <p:spPr bwMode="auto">
          <a:xfrm>
            <a:off x="1604963" y="5283200"/>
            <a:ext cx="7243762"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a:lstStyle/>
          <a:p>
            <a:endParaRPr lang="en-ZA"/>
          </a:p>
        </p:txBody>
      </p:sp>
      <p:sp>
        <p:nvSpPr>
          <p:cNvPr id="137223" name="Rectangle 12"/>
          <p:cNvSpPr>
            <a:spLocks noChangeArrowheads="1"/>
          </p:cNvSpPr>
          <p:nvPr>
            <p:custDataLst>
              <p:tags r:id="rId6"/>
            </p:custDataLst>
          </p:nvPr>
        </p:nvSpPr>
        <p:spPr bwMode="gray">
          <a:xfrm>
            <a:off x="1679575" y="6396038"/>
            <a:ext cx="71501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0" bIns="0" anchor="ctr"/>
          <a:lstStyle>
            <a:lvl1pPr marL="342900" indent="-342900">
              <a:buClr>
                <a:srgbClr val="8C7F6D"/>
              </a:buClr>
              <a:buChar char="•"/>
              <a:defRPr sz="1600">
                <a:solidFill>
                  <a:srgbClr val="003896"/>
                </a:solidFill>
                <a:latin typeface="Arial" panose="020B0604020202020204" pitchFamily="34" charset="0"/>
                <a:cs typeface="Arial" panose="020B0604020202020204" pitchFamily="34" charset="0"/>
              </a:defRPr>
            </a:lvl1pPr>
            <a:lvl2pPr marL="147638" indent="-1460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lvl="1" eaLnBrk="1" hangingPunct="1"/>
            <a:endParaRPr lang="en-GB" altLang="en-US" sz="1200"/>
          </a:p>
        </p:txBody>
      </p:sp>
      <p:cxnSp>
        <p:nvCxnSpPr>
          <p:cNvPr id="137224" name="AutoShape 13"/>
          <p:cNvCxnSpPr>
            <a:cxnSpLocks noChangeShapeType="1"/>
          </p:cNvCxnSpPr>
          <p:nvPr/>
        </p:nvCxnSpPr>
        <p:spPr bwMode="auto">
          <a:xfrm>
            <a:off x="209550" y="1365250"/>
            <a:ext cx="1374775" cy="0"/>
          </a:xfrm>
          <a:prstGeom prst="straightConnector1">
            <a:avLst/>
          </a:prstGeom>
          <a:noFill/>
          <a:ln w="19050">
            <a:solidFill>
              <a:schemeClr val="accent1"/>
            </a:solidFill>
            <a:round/>
            <a:headEnd/>
            <a:tailEnd/>
          </a:ln>
          <a:extLst>
            <a:ext uri="{909E8E84-426E-40DD-AFC4-6F175D3DCCD1}">
              <a14:hiddenFill xmlns:a14="http://schemas.microsoft.com/office/drawing/2010/main">
                <a:noFill/>
              </a14:hiddenFill>
            </a:ext>
          </a:extLst>
        </p:spPr>
      </p:cxnSp>
      <p:cxnSp>
        <p:nvCxnSpPr>
          <p:cNvPr id="137225" name="AutoShape 14"/>
          <p:cNvCxnSpPr>
            <a:cxnSpLocks noChangeShapeType="1"/>
          </p:cNvCxnSpPr>
          <p:nvPr/>
        </p:nvCxnSpPr>
        <p:spPr bwMode="auto">
          <a:xfrm>
            <a:off x="1651000" y="1365250"/>
            <a:ext cx="7273925" cy="1588"/>
          </a:xfrm>
          <a:prstGeom prst="straightConnector1">
            <a:avLst/>
          </a:prstGeom>
          <a:noFill/>
          <a:ln w="19050">
            <a:solidFill>
              <a:schemeClr val="accent1"/>
            </a:solidFill>
            <a:round/>
            <a:headEnd/>
            <a:tailEnd/>
          </a:ln>
          <a:extLst>
            <a:ext uri="{909E8E84-426E-40DD-AFC4-6F175D3DCCD1}">
              <a14:hiddenFill xmlns:a14="http://schemas.microsoft.com/office/drawing/2010/main">
                <a:noFill/>
              </a14:hiddenFill>
            </a:ext>
          </a:extLst>
        </p:spPr>
      </p:cxnSp>
      <p:sp>
        <p:nvSpPr>
          <p:cNvPr id="137226" name="Rectangle 15"/>
          <p:cNvSpPr>
            <a:spLocks noChangeArrowheads="1"/>
          </p:cNvSpPr>
          <p:nvPr>
            <p:custDataLst>
              <p:tags r:id="rId7"/>
            </p:custDataLst>
          </p:nvPr>
        </p:nvSpPr>
        <p:spPr bwMode="auto">
          <a:xfrm>
            <a:off x="209550" y="1152525"/>
            <a:ext cx="13652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FontTx/>
              <a:buNone/>
            </a:pPr>
            <a:r>
              <a:rPr lang="en-GB" altLang="en-US" sz="1200" b="1"/>
              <a:t>Topic</a:t>
            </a:r>
          </a:p>
        </p:txBody>
      </p:sp>
      <p:sp>
        <p:nvSpPr>
          <p:cNvPr id="137227" name="Rectangle 16"/>
          <p:cNvSpPr>
            <a:spLocks noChangeArrowheads="1"/>
          </p:cNvSpPr>
          <p:nvPr>
            <p:custDataLst>
              <p:tags r:id="rId8"/>
            </p:custDataLst>
          </p:nvPr>
        </p:nvSpPr>
        <p:spPr bwMode="auto">
          <a:xfrm>
            <a:off x="1695450" y="1152525"/>
            <a:ext cx="35274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buFontTx/>
              <a:buNone/>
            </a:pPr>
            <a:r>
              <a:rPr lang="en-GB" altLang="en-US" sz="1200" b="1"/>
              <a:t>Content and current status</a:t>
            </a:r>
          </a:p>
        </p:txBody>
      </p:sp>
      <p:sp>
        <p:nvSpPr>
          <p:cNvPr id="137228" name="Rectangle 19"/>
          <p:cNvSpPr>
            <a:spLocks noChangeArrowheads="1"/>
          </p:cNvSpPr>
          <p:nvPr>
            <p:custDataLst>
              <p:tags r:id="rId9"/>
            </p:custDataLst>
          </p:nvPr>
        </p:nvSpPr>
        <p:spPr bwMode="auto">
          <a:xfrm>
            <a:off x="1679575" y="5365750"/>
            <a:ext cx="724535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a:buClr>
                <a:srgbClr val="8C7F6D"/>
              </a:buClr>
              <a:buChar char="•"/>
              <a:defRPr sz="1600">
                <a:solidFill>
                  <a:srgbClr val="003896"/>
                </a:solidFill>
                <a:latin typeface="Arial" panose="020B0604020202020204" pitchFamily="34" charset="0"/>
                <a:cs typeface="Arial" panose="020B0604020202020204" pitchFamily="34" charset="0"/>
              </a:defRPr>
            </a:lvl1pPr>
            <a:lvl2pPr marL="147638" indent="-146050">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lvl="1" eaLnBrk="1" hangingPunct="1"/>
            <a:r>
              <a:rPr lang="en-GB" altLang="en-US" sz="1200">
                <a:solidFill>
                  <a:srgbClr val="FF0000"/>
                </a:solidFill>
              </a:rPr>
              <a:t>Links to the Minutes </a:t>
            </a:r>
            <a:endParaRPr lang="en-GB" altLang="en-US" sz="1200"/>
          </a:p>
          <a:p>
            <a:pPr lvl="1" eaLnBrk="1" hangingPunct="1"/>
            <a:r>
              <a:rPr lang="en-GB" altLang="en-US" sz="1200"/>
              <a:t>ADR</a:t>
            </a:r>
          </a:p>
          <a:p>
            <a:pPr lvl="1" eaLnBrk="1" hangingPunct="1"/>
            <a:r>
              <a:rPr lang="en-GB" altLang="en-US" sz="1200"/>
              <a:t>EAB</a:t>
            </a:r>
          </a:p>
          <a:p>
            <a:pPr lvl="1" eaLnBrk="1" hangingPunct="1"/>
            <a:r>
              <a:rPr lang="en-GB" altLang="en-US" sz="1200"/>
              <a:t>EARC</a:t>
            </a:r>
          </a:p>
          <a:p>
            <a:pPr lvl="1" eaLnBrk="1" hangingPunct="1"/>
            <a:endParaRPr lang="en-GB" altLang="en-US" sz="1200"/>
          </a:p>
        </p:txBody>
      </p:sp>
      <p:sp>
        <p:nvSpPr>
          <p:cNvPr id="137229" name="Rectangle 3"/>
          <p:cNvSpPr>
            <a:spLocks noChangeArrowheads="1"/>
          </p:cNvSpPr>
          <p:nvPr>
            <p:custDataLst>
              <p:tags r:id="rId10"/>
            </p:custDataLst>
          </p:nvPr>
        </p:nvSpPr>
        <p:spPr bwMode="gray">
          <a:xfrm>
            <a:off x="209550" y="1558925"/>
            <a:ext cx="1365250" cy="744538"/>
          </a:xfrm>
          <a:prstGeom prst="rect">
            <a:avLst/>
          </a:prstGeom>
          <a:solidFill>
            <a:schemeClr val="accent2"/>
          </a:solidFill>
          <a:ln w="19050" algn="ctr">
            <a:solidFill>
              <a:schemeClr val="accent2"/>
            </a:solidFill>
            <a:miter lim="800000"/>
            <a:headEnd/>
            <a:tailEnd/>
          </a:ln>
        </p:spPr>
        <p:txBody>
          <a:bodyPr anchor="ctr"/>
          <a:lstStyle>
            <a:lvl1pPr defTabSz="912813">
              <a:buClr>
                <a:srgbClr val="8C7F6D"/>
              </a:buClr>
              <a:buChar char="•"/>
              <a:defRPr sz="1600">
                <a:solidFill>
                  <a:srgbClr val="003896"/>
                </a:solidFill>
                <a:latin typeface="Arial" panose="020B0604020202020204" pitchFamily="34" charset="0"/>
                <a:cs typeface="Arial" panose="020B0604020202020204" pitchFamily="34" charset="0"/>
              </a:defRPr>
            </a:lvl1pPr>
            <a:lvl2pPr marL="742950" indent="-285750" defTabSz="912813">
              <a:buClr>
                <a:srgbClr val="8C7F6D"/>
              </a:buClr>
              <a:buSzPct val="125000"/>
              <a:buChar char="•"/>
              <a:defRPr sz="1600">
                <a:solidFill>
                  <a:srgbClr val="003896"/>
                </a:solidFill>
                <a:latin typeface="Arial" panose="020B0604020202020204" pitchFamily="34" charset="0"/>
                <a:cs typeface="Arial" panose="020B0604020202020204" pitchFamily="34" charset="0"/>
              </a:defRPr>
            </a:lvl2pPr>
            <a:lvl3pPr marL="1143000" indent="-228600" defTabSz="912813">
              <a:buClr>
                <a:srgbClr val="8C7F6D"/>
              </a:buClr>
              <a:buSzPct val="125000"/>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3pPr>
            <a:lvl4pPr marL="1600200" indent="-228600" defTabSz="912813">
              <a:buClr>
                <a:srgbClr val="8C7F6D"/>
              </a:buClr>
              <a:buChar char="•"/>
              <a:defRPr sz="1600">
                <a:solidFill>
                  <a:srgbClr val="003896"/>
                </a:solidFill>
                <a:latin typeface="Arial" panose="020B0604020202020204" pitchFamily="34" charset="0"/>
                <a:cs typeface="Arial" panose="020B0604020202020204" pitchFamily="34" charset="0"/>
              </a:defRPr>
            </a:lvl4pPr>
            <a:lvl5pPr marL="2057400" indent="-228600" defTabSz="912813">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buClr>
                <a:srgbClr val="8C7F6D"/>
              </a:buClr>
              <a:buFont typeface="Arial" panose="020B0604020202020204" pitchFamily="34" charset="0"/>
              <a:buChar char="–"/>
              <a:defRPr sz="1600">
                <a:solidFill>
                  <a:srgbClr val="003896"/>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200" b="1">
                <a:solidFill>
                  <a:srgbClr val="FFFFFF"/>
                </a:solidFill>
              </a:rPr>
              <a:t>Previous approvals (Internal and External)</a:t>
            </a:r>
          </a:p>
        </p:txBody>
      </p:sp>
      <p:graphicFrame>
        <p:nvGraphicFramePr>
          <p:cNvPr id="25" name="Group 66"/>
          <p:cNvGraphicFramePr>
            <a:graphicFrameLocks noGrp="1"/>
          </p:cNvGraphicFramePr>
          <p:nvPr>
            <p:ph sz="half" idx="4294967295"/>
            <p:extLst>
              <p:ext uri="{D42A27DB-BD31-4B8C-83A1-F6EECF244321}">
                <p14:modId xmlns:p14="http://schemas.microsoft.com/office/powerpoint/2010/main" val="631891294"/>
              </p:ext>
            </p:extLst>
          </p:nvPr>
        </p:nvGraphicFramePr>
        <p:xfrm>
          <a:off x="1868488" y="1595438"/>
          <a:ext cx="6697662" cy="3156188"/>
        </p:xfrm>
        <a:graphic>
          <a:graphicData uri="http://schemas.openxmlformats.org/drawingml/2006/table">
            <a:tbl>
              <a:tblPr/>
              <a:tblGrid>
                <a:gridCol w="1424057">
                  <a:extLst>
                    <a:ext uri="{9D8B030D-6E8A-4147-A177-3AD203B41FA5}">
                      <a16:colId xmlns:a16="http://schemas.microsoft.com/office/drawing/2014/main" val="20000"/>
                    </a:ext>
                  </a:extLst>
                </a:gridCol>
                <a:gridCol w="1337528">
                  <a:extLst>
                    <a:ext uri="{9D8B030D-6E8A-4147-A177-3AD203B41FA5}">
                      <a16:colId xmlns:a16="http://schemas.microsoft.com/office/drawing/2014/main" val="20001"/>
                    </a:ext>
                  </a:extLst>
                </a:gridCol>
                <a:gridCol w="1173635">
                  <a:extLst>
                    <a:ext uri="{9D8B030D-6E8A-4147-A177-3AD203B41FA5}">
                      <a16:colId xmlns:a16="http://schemas.microsoft.com/office/drawing/2014/main" val="20002"/>
                    </a:ext>
                  </a:extLst>
                </a:gridCol>
                <a:gridCol w="1074284">
                  <a:extLst>
                    <a:ext uri="{9D8B030D-6E8A-4147-A177-3AD203B41FA5}">
                      <a16:colId xmlns:a16="http://schemas.microsoft.com/office/drawing/2014/main" val="20003"/>
                    </a:ext>
                  </a:extLst>
                </a:gridCol>
                <a:gridCol w="1688158">
                  <a:extLst>
                    <a:ext uri="{9D8B030D-6E8A-4147-A177-3AD203B41FA5}">
                      <a16:colId xmlns:a16="http://schemas.microsoft.com/office/drawing/2014/main" val="20004"/>
                    </a:ext>
                  </a:extLst>
                </a:gridCol>
              </a:tblGrid>
              <a:tr h="585316">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pPr>
                      <a:r>
                        <a:rPr kumimoji="0" lang="en-GB" sz="1200" b="1" i="0" u="none" strike="noStrike" cap="none" normalizeH="0" baseline="0" dirty="0">
                          <a:ln>
                            <a:noFill/>
                          </a:ln>
                          <a:solidFill>
                            <a:srgbClr val="FFFFFF"/>
                          </a:solidFill>
                          <a:effectLst/>
                          <a:latin typeface="Arial" charset="0"/>
                          <a:cs typeface="Times New Roman" pitchFamily="18" charset="0"/>
                        </a:rPr>
                        <a:t>Meeting Date</a:t>
                      </a:r>
                      <a:endParaRPr kumimoji="0" lang="en-GB" sz="1200" b="0" i="0" u="none" strike="noStrike" cap="none" normalizeH="0" baseline="0" dirty="0">
                        <a:ln>
                          <a:noFill/>
                        </a:ln>
                        <a:solidFill>
                          <a:schemeClr val="tx1"/>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pPr>
                      <a:r>
                        <a:rPr kumimoji="0" lang="en-GB" sz="1200" b="1" i="0" u="none" strike="noStrike" cap="none" normalizeH="0" baseline="0" dirty="0">
                          <a:ln>
                            <a:noFill/>
                          </a:ln>
                          <a:solidFill>
                            <a:srgbClr val="FFFFFF"/>
                          </a:solidFill>
                          <a:effectLst/>
                          <a:latin typeface="Arial" charset="0"/>
                          <a:cs typeface="Times New Roman" pitchFamily="18" charset="0"/>
                        </a:rPr>
                        <a:t>Meeting</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pPr>
                      <a:r>
                        <a:rPr kumimoji="0" lang="en-GB" sz="1200" b="1" i="0" u="none" strike="noStrike" cap="none" normalizeH="0" baseline="0" dirty="0">
                          <a:ln>
                            <a:noFill/>
                          </a:ln>
                          <a:solidFill>
                            <a:srgbClr val="FFFFFF"/>
                          </a:solidFill>
                          <a:effectLst/>
                          <a:latin typeface="Arial" charset="0"/>
                          <a:cs typeface="Times New Roman" pitchFamily="18" charset="0"/>
                        </a:rPr>
                        <a:t>Stage Gate</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pPr>
                      <a:r>
                        <a:rPr kumimoji="0" lang="en-GB" sz="1200" b="1" i="0" u="none" strike="noStrike" cap="none" normalizeH="0" baseline="0">
                          <a:ln>
                            <a:noFill/>
                          </a:ln>
                          <a:solidFill>
                            <a:srgbClr val="FFFFFF"/>
                          </a:solidFill>
                          <a:effectLst/>
                          <a:latin typeface="Arial" charset="0"/>
                          <a:cs typeface="Times New Roman" pitchFamily="18" charset="0"/>
                        </a:rPr>
                        <a:t>Rev.</a:t>
                      </a:r>
                      <a:endParaRPr kumimoji="0" lang="en-GB" sz="1200" b="0" i="0" u="none" strike="noStrike" cap="none" normalizeH="0" baseline="0">
                        <a:ln>
                          <a:noFill/>
                        </a:ln>
                        <a:solidFill>
                          <a:schemeClr val="tx1"/>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pPr>
                      <a:r>
                        <a:rPr kumimoji="0" lang="en-GB" sz="1200" b="1" i="0" u="none" strike="noStrike" cap="none" normalizeH="0" baseline="0" dirty="0">
                          <a:ln>
                            <a:noFill/>
                          </a:ln>
                          <a:solidFill>
                            <a:srgbClr val="FFFFFF"/>
                          </a:solidFill>
                          <a:effectLst/>
                          <a:latin typeface="Arial" charset="0"/>
                          <a:cs typeface="Times New Roman" pitchFamily="18" charset="0"/>
                        </a:rPr>
                        <a:t>Status</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482694">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27/05/2019</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ZA" sz="1000" b="0" i="0" u="none" strike="noStrike" cap="none" normalizeH="0" baseline="0" dirty="0">
                          <a:ln>
                            <a:noFill/>
                          </a:ln>
                          <a:solidFill>
                            <a:srgbClr val="00287B"/>
                          </a:solidFill>
                          <a:effectLst/>
                          <a:latin typeface="Arial" charset="0"/>
                          <a:cs typeface="Times New Roman" pitchFamily="18" charset="0"/>
                        </a:rPr>
                        <a:t>ADR</a:t>
                      </a: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SOAW/AGA</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0</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US" sz="1000" b="0" i="0" u="none" strike="noStrike" cap="none" normalizeH="0" baseline="0" dirty="0">
                          <a:ln>
                            <a:noFill/>
                          </a:ln>
                          <a:solidFill>
                            <a:srgbClr val="00287B"/>
                          </a:solidFill>
                          <a:effectLst/>
                          <a:latin typeface="Arial" charset="0"/>
                          <a:cs typeface="Times New Roman" pitchFamily="18" charset="0"/>
                        </a:rPr>
                        <a:t>AGA Approved, SOAW Supported</a:t>
                      </a:r>
                      <a:endParaRPr kumimoji="0" lang="en-ZA"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2694">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15/06/2020</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ZA" sz="1000" b="0" i="0" u="none" strike="noStrike" cap="none" normalizeH="0" baseline="0" dirty="0">
                          <a:ln>
                            <a:noFill/>
                          </a:ln>
                          <a:solidFill>
                            <a:srgbClr val="00287B"/>
                          </a:solidFill>
                          <a:effectLst/>
                          <a:latin typeface="Arial" charset="0"/>
                          <a:cs typeface="Times New Roman" pitchFamily="18" charset="0"/>
                        </a:rPr>
                        <a:t>ADR</a:t>
                      </a: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SOAW/AGA (LAD Full involvement &amp; Mode 1)</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1</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defRPr/>
                      </a:pPr>
                      <a:r>
                        <a:rPr kumimoji="0" lang="en-US" sz="1000" b="0" i="0" u="none" strike="noStrike" cap="none" normalizeH="0" baseline="0" dirty="0">
                          <a:ln>
                            <a:noFill/>
                          </a:ln>
                          <a:solidFill>
                            <a:srgbClr val="00287B"/>
                          </a:solidFill>
                          <a:effectLst/>
                          <a:latin typeface="Arial" charset="0"/>
                          <a:cs typeface="Times New Roman" pitchFamily="18" charset="0"/>
                        </a:rPr>
                        <a:t>AGA Approved</a:t>
                      </a:r>
                      <a:endParaRPr kumimoji="0" lang="en-ZA"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2694">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25/11/2021</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ADR</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CAD/LAD</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GB" sz="1000" b="0" i="0" u="none" strike="noStrike" cap="none" normalizeH="0" baseline="0" dirty="0">
                          <a:ln>
                            <a:noFill/>
                          </a:ln>
                          <a:solidFill>
                            <a:srgbClr val="00287B"/>
                          </a:solidFill>
                          <a:effectLst/>
                          <a:latin typeface="Arial" charset="0"/>
                          <a:cs typeface="Times New Roman" pitchFamily="18" charset="0"/>
                        </a:rPr>
                        <a:t>0</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r>
                        <a:rPr kumimoji="0" lang="en-ZA" sz="1000" b="0" i="0" u="none" strike="noStrike" cap="none" normalizeH="0" baseline="0" dirty="0">
                          <a:ln>
                            <a:noFill/>
                          </a:ln>
                          <a:solidFill>
                            <a:srgbClr val="00287B"/>
                          </a:solidFill>
                          <a:effectLst/>
                          <a:latin typeface="Arial" charset="0"/>
                          <a:cs typeface="Times New Roman" pitchFamily="18" charset="0"/>
                        </a:rPr>
                        <a:t>This submission</a:t>
                      </a: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82694">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ZA"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82694">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GB"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100000"/>
                        </a:spcBef>
                        <a:spcAft>
                          <a:spcPct val="0"/>
                        </a:spcAft>
                        <a:buClr>
                          <a:schemeClr val="bg1"/>
                        </a:buClr>
                        <a:buSzTx/>
                        <a:buFontTx/>
                        <a:buNone/>
                        <a:tabLst>
                          <a:tab pos="1641475" algn="l"/>
                        </a:tabLst>
                      </a:pPr>
                      <a:endParaRPr kumimoji="0" lang="en-ZA" sz="1000" b="0" i="0" u="none" strike="noStrike" cap="none" normalizeH="0" baseline="0" dirty="0">
                        <a:ln>
                          <a:noFill/>
                        </a:ln>
                        <a:solidFill>
                          <a:srgbClr val="00287B"/>
                        </a:solidFill>
                        <a:effectLst/>
                        <a:latin typeface="Arial" charset="0"/>
                        <a:cs typeface="Times New Roman" pitchFamily="18" charset="0"/>
                      </a:endParaRPr>
                    </a:p>
                  </a:txBody>
                  <a:tcPr marL="91432" marR="91432" marT="45728" marB="4572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65576630"/>
                  </a:ext>
                </a:extLst>
              </a:tr>
            </a:tbl>
          </a:graphicData>
        </a:graphic>
      </p:graphicFrame>
    </p:spTree>
    <p:extLst>
      <p:ext uri="{BB962C8B-B14F-4D97-AF65-F5344CB8AC3E}">
        <p14:creationId xmlns:p14="http://schemas.microsoft.com/office/powerpoint/2010/main" val="75331848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Package Catalog</a:t>
            </a:r>
            <a:endParaRPr lang="en-ZA" dirty="0"/>
          </a:p>
        </p:txBody>
      </p:sp>
      <p:sp>
        <p:nvSpPr>
          <p:cNvPr id="3" name="Slide Number Placeholder 2"/>
          <p:cNvSpPr>
            <a:spLocks noGrp="1"/>
          </p:cNvSpPr>
          <p:nvPr>
            <p:ph type="sldNum" sz="quarter" idx="10"/>
          </p:nvPr>
        </p:nvSpPr>
        <p:spPr/>
        <p:txBody>
          <a:bodyPr/>
          <a:lstStyle/>
          <a:p>
            <a:fld id="{7CE51681-DCE4-4B32-B8C5-3B57EC9B4860}" type="slidenum">
              <a:rPr lang="en-GB" altLang="en-US" smtClean="0"/>
              <a:pPr/>
              <a:t>4</a:t>
            </a:fld>
            <a:endParaRPr lang="en-GB" altLang="en-US"/>
          </a:p>
        </p:txBody>
      </p:sp>
      <p:pic>
        <p:nvPicPr>
          <p:cNvPr id="4" name="Picture 3"/>
          <p:cNvPicPr>
            <a:picLocks noChangeAspect="1"/>
          </p:cNvPicPr>
          <p:nvPr/>
        </p:nvPicPr>
        <p:blipFill>
          <a:blip r:embed="rId2"/>
          <a:stretch>
            <a:fillRect/>
          </a:stretch>
        </p:blipFill>
        <p:spPr>
          <a:xfrm>
            <a:off x="1103244" y="1072891"/>
            <a:ext cx="6291055" cy="5203925"/>
          </a:xfrm>
          <a:prstGeom prst="rect">
            <a:avLst/>
          </a:prstGeom>
        </p:spPr>
      </p:pic>
    </p:spTree>
    <p:extLst>
      <p:ext uri="{BB962C8B-B14F-4D97-AF65-F5344CB8AC3E}">
        <p14:creationId xmlns:p14="http://schemas.microsoft.com/office/powerpoint/2010/main" val="1933186948"/>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Stakeholder Analysis</a:t>
            </a:r>
            <a:endParaRPr lang="en-ZA" dirty="0"/>
          </a:p>
        </p:txBody>
      </p:sp>
      <p:pic>
        <p:nvPicPr>
          <p:cNvPr id="3" name="Content Placeholder 2"/>
          <p:cNvPicPr>
            <a:picLocks noGrp="1" noChangeAspect="1"/>
          </p:cNvPicPr>
          <p:nvPr>
            <p:ph idx="1"/>
          </p:nvPr>
        </p:nvPicPr>
        <p:blipFill>
          <a:blip r:embed="rId2"/>
          <a:stretch>
            <a:fillRect/>
          </a:stretch>
        </p:blipFill>
        <p:spPr>
          <a:xfrm>
            <a:off x="854765" y="765313"/>
            <a:ext cx="7240273" cy="6092687"/>
          </a:xfrm>
          <a:prstGeom prst="rect">
            <a:avLst/>
          </a:prstGeom>
        </p:spPr>
      </p:pic>
      <p:sp>
        <p:nvSpPr>
          <p:cNvPr id="4" name="Date Placeholder 3"/>
          <p:cNvSpPr>
            <a:spLocks noGrp="1"/>
          </p:cNvSpPr>
          <p:nvPr>
            <p:ph type="dt" sz="half" idx="4294967295"/>
          </p:nvPr>
        </p:nvSpPr>
        <p:spPr/>
        <p:txBody>
          <a:bodyPr/>
          <a:lstStyle/>
          <a:p>
            <a:pPr>
              <a:defRPr/>
            </a:pPr>
            <a:fld id="{CFEE0949-BB7E-4DA0-A014-EDAA263786AC}" type="datetime1">
              <a:rPr lang="en-ZA" smtClean="0"/>
              <a:pPr>
                <a:defRPr/>
              </a:pPr>
              <a:t>2022/02/10</a:t>
            </a:fld>
            <a:endParaRPr lang="en-ZA" dirty="0"/>
          </a:p>
        </p:txBody>
      </p:sp>
      <p:sp>
        <p:nvSpPr>
          <p:cNvPr id="5" name="Footer Placeholder 4"/>
          <p:cNvSpPr>
            <a:spLocks noGrp="1"/>
          </p:cNvSpPr>
          <p:nvPr>
            <p:ph type="ftr" sz="quarter" idx="4294967295"/>
          </p:nvPr>
        </p:nvSpPr>
        <p:spPr/>
        <p:txBody>
          <a:bodyPr/>
          <a:lstStyle/>
          <a:p>
            <a:pPr>
              <a:defRPr/>
            </a:pPr>
            <a:r>
              <a:rPr lang="en-ZA"/>
              <a:t>3</a:t>
            </a:r>
            <a:endParaRPr lang="en-ZA" dirty="0"/>
          </a:p>
        </p:txBody>
      </p:sp>
    </p:spTree>
    <p:extLst>
      <p:ext uri="{BB962C8B-B14F-4D97-AF65-F5344CB8AC3E}">
        <p14:creationId xmlns:p14="http://schemas.microsoft.com/office/powerpoint/2010/main" val="2848666146"/>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Requirements</a:t>
            </a:r>
            <a:endParaRPr lang="en-ZA" dirty="0"/>
          </a:p>
        </p:txBody>
      </p:sp>
      <p:sp>
        <p:nvSpPr>
          <p:cNvPr id="3" name="Slide Number Placeholder 2"/>
          <p:cNvSpPr>
            <a:spLocks noGrp="1"/>
          </p:cNvSpPr>
          <p:nvPr>
            <p:ph type="sldNum" sz="quarter" idx="10"/>
          </p:nvPr>
        </p:nvSpPr>
        <p:spPr/>
        <p:txBody>
          <a:bodyPr/>
          <a:lstStyle/>
          <a:p>
            <a:fld id="{7CE51681-DCE4-4B32-B8C5-3B57EC9B4860}" type="slidenum">
              <a:rPr lang="en-GB" altLang="en-US" smtClean="0"/>
              <a:pPr/>
              <a:t>6</a:t>
            </a:fld>
            <a:endParaRPr lang="en-GB" altLang="en-US"/>
          </a:p>
        </p:txBody>
      </p:sp>
      <p:pic>
        <p:nvPicPr>
          <p:cNvPr id="4" name="Picture 3"/>
          <p:cNvPicPr>
            <a:picLocks noChangeAspect="1"/>
          </p:cNvPicPr>
          <p:nvPr/>
        </p:nvPicPr>
        <p:blipFill>
          <a:blip r:embed="rId2"/>
          <a:stretch>
            <a:fillRect/>
          </a:stretch>
        </p:blipFill>
        <p:spPr>
          <a:xfrm>
            <a:off x="304587" y="1331139"/>
            <a:ext cx="8385819" cy="3946539"/>
          </a:xfrm>
          <a:prstGeom prst="rect">
            <a:avLst/>
          </a:prstGeom>
        </p:spPr>
      </p:pic>
    </p:spTree>
    <p:extLst>
      <p:ext uri="{BB962C8B-B14F-4D97-AF65-F5344CB8AC3E}">
        <p14:creationId xmlns:p14="http://schemas.microsoft.com/office/powerpoint/2010/main" val="2423677636"/>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Risks</a:t>
            </a:r>
            <a:endParaRPr lang="en-ZA" dirty="0"/>
          </a:p>
        </p:txBody>
      </p:sp>
      <p:sp>
        <p:nvSpPr>
          <p:cNvPr id="3" name="Slide Number Placeholder 2"/>
          <p:cNvSpPr>
            <a:spLocks noGrp="1"/>
          </p:cNvSpPr>
          <p:nvPr>
            <p:ph type="sldNum" sz="quarter" idx="10"/>
          </p:nvPr>
        </p:nvSpPr>
        <p:spPr/>
        <p:txBody>
          <a:bodyPr/>
          <a:lstStyle/>
          <a:p>
            <a:fld id="{7CE51681-DCE4-4B32-B8C5-3B57EC9B4860}" type="slidenum">
              <a:rPr lang="en-GB" altLang="en-US" smtClean="0"/>
              <a:pPr/>
              <a:t>7</a:t>
            </a:fld>
            <a:endParaRPr lang="en-GB" altLang="en-US"/>
          </a:p>
        </p:txBody>
      </p:sp>
      <p:pic>
        <p:nvPicPr>
          <p:cNvPr id="4" name="Picture 3"/>
          <p:cNvPicPr>
            <a:picLocks noChangeAspect="1"/>
          </p:cNvPicPr>
          <p:nvPr/>
        </p:nvPicPr>
        <p:blipFill>
          <a:blip r:embed="rId2"/>
          <a:stretch>
            <a:fillRect/>
          </a:stretch>
        </p:blipFill>
        <p:spPr>
          <a:xfrm>
            <a:off x="931537" y="1137187"/>
            <a:ext cx="7078988" cy="5339000"/>
          </a:xfrm>
          <a:prstGeom prst="rect">
            <a:avLst/>
          </a:prstGeom>
        </p:spPr>
      </p:pic>
    </p:spTree>
    <p:extLst>
      <p:ext uri="{BB962C8B-B14F-4D97-AF65-F5344CB8AC3E}">
        <p14:creationId xmlns:p14="http://schemas.microsoft.com/office/powerpoint/2010/main" val="2350734274"/>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Catalog</a:t>
            </a:r>
            <a:endParaRPr lang="en-ZA" dirty="0"/>
          </a:p>
        </p:txBody>
      </p:sp>
      <p:pic>
        <p:nvPicPr>
          <p:cNvPr id="6" name="Content Placeholder 5"/>
          <p:cNvPicPr>
            <a:picLocks noGrp="1" noChangeAspect="1"/>
          </p:cNvPicPr>
          <p:nvPr>
            <p:ph idx="1"/>
          </p:nvPr>
        </p:nvPicPr>
        <p:blipFill>
          <a:blip r:embed="rId2"/>
          <a:stretch>
            <a:fillRect/>
          </a:stretch>
        </p:blipFill>
        <p:spPr>
          <a:xfrm>
            <a:off x="26624" y="1789043"/>
            <a:ext cx="9052507" cy="2713383"/>
          </a:xfrm>
          <a:prstGeom prst="rect">
            <a:avLst/>
          </a:prstGeom>
        </p:spPr>
      </p:pic>
      <p:sp>
        <p:nvSpPr>
          <p:cNvPr id="3" name="Slide Number Placeholder 2"/>
          <p:cNvSpPr>
            <a:spLocks noGrp="1"/>
          </p:cNvSpPr>
          <p:nvPr>
            <p:ph type="sldNum" sz="quarter" idx="10"/>
          </p:nvPr>
        </p:nvSpPr>
        <p:spPr/>
        <p:txBody>
          <a:bodyPr/>
          <a:lstStyle/>
          <a:p>
            <a:fld id="{7CE51681-DCE4-4B32-B8C5-3B57EC9B4860}" type="slidenum">
              <a:rPr lang="en-GB" altLang="en-US" smtClean="0"/>
              <a:pPr/>
              <a:t>8</a:t>
            </a:fld>
            <a:endParaRPr lang="en-GB" altLang="en-US"/>
          </a:p>
        </p:txBody>
      </p:sp>
    </p:spTree>
    <p:extLst>
      <p:ext uri="{BB962C8B-B14F-4D97-AF65-F5344CB8AC3E}">
        <p14:creationId xmlns:p14="http://schemas.microsoft.com/office/powerpoint/2010/main" val="357921009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Relationship </a:t>
            </a:r>
            <a:endParaRPr lang="en-ZA" dirty="0"/>
          </a:p>
        </p:txBody>
      </p:sp>
      <p:pic>
        <p:nvPicPr>
          <p:cNvPr id="6" name="Content Placeholder 5"/>
          <p:cNvPicPr>
            <a:picLocks noGrp="1" noChangeAspect="1"/>
          </p:cNvPicPr>
          <p:nvPr>
            <p:ph idx="1"/>
          </p:nvPr>
        </p:nvPicPr>
        <p:blipFill>
          <a:blip r:embed="rId2"/>
          <a:stretch>
            <a:fillRect/>
          </a:stretch>
        </p:blipFill>
        <p:spPr>
          <a:xfrm>
            <a:off x="1502051" y="973069"/>
            <a:ext cx="6210714" cy="5805556"/>
          </a:xfrm>
          <a:prstGeom prst="rect">
            <a:avLst/>
          </a:prstGeom>
        </p:spPr>
      </p:pic>
      <p:sp>
        <p:nvSpPr>
          <p:cNvPr id="3" name="Slide Number Placeholder 2"/>
          <p:cNvSpPr>
            <a:spLocks noGrp="1"/>
          </p:cNvSpPr>
          <p:nvPr>
            <p:ph type="sldNum" sz="quarter" idx="10"/>
          </p:nvPr>
        </p:nvSpPr>
        <p:spPr/>
        <p:txBody>
          <a:bodyPr/>
          <a:lstStyle/>
          <a:p>
            <a:fld id="{7CE51681-DCE4-4B32-B8C5-3B57EC9B4860}" type="slidenum">
              <a:rPr lang="en-GB" altLang="en-US" smtClean="0"/>
              <a:pPr/>
              <a:t>9</a:t>
            </a:fld>
            <a:endParaRPr lang="en-GB" altLang="en-US"/>
          </a:p>
        </p:txBody>
      </p:sp>
    </p:spTree>
    <p:extLst>
      <p:ext uri="{BB962C8B-B14F-4D97-AF65-F5344CB8AC3E}">
        <p14:creationId xmlns:p14="http://schemas.microsoft.com/office/powerpoint/2010/main" val="942104197"/>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5&quot;&gt;&lt;elem m_fUsage=&quot;2.34700820999999980000E+000&quot;&gt;&lt;m_ppcolschidx val=&quot;0&quot;/&gt;&lt;m_rgb r=&quot;b3&quot; g=&quot;be&quot; b=&quot;d5&quot;/&gt;&lt;/elem&gt;&lt;elem m_fUsage=&quot;1.80876411000000030000E+000&quot;&gt;&lt;m_ppcolschidx val=&quot;0&quot;/&gt;&lt;m_rgb r=&quot;81&quot; g=&quot;92&quot; b=&quot;4e&quot;/&gt;&lt;/elem&gt;&lt;elem m_fUsage=&quot;1.40049000000000000000E+000&quot;&gt;&lt;m_ppcolschidx val=&quot;0&quot;/&gt;&lt;m_rgb r=&quot;fc&quot; g=&quot;c7&quot; b=&quot;ea&quot;/&gt;&lt;/elem&gt;&lt;elem m_fUsage=&quot;1.00000000000000000000E+000&quot;&gt;&lt;m_ppcolschidx val=&quot;0&quot;/&gt;&lt;m_rgb r=&quot;ff&quot; g=&quot;15&quot; b=&quot;15&quot;/&gt;&lt;/elem&gt;&lt;elem m_fUsage=&quot;4.30467210000000160000E-001&quot;&gt;&lt;m_ppcolschidx val=&quot;0&quot;/&gt;&lt;m_rgb r=&quot;0&quot; g=&quot;0&quot; b=&quot;0&quot;/&gt;&lt;/elem&gt;&lt;/m_vecMRU&gt;&lt;/m_mruColor&gt;&lt;m_mapectfillschemeMRU&gt;&lt;key val=&quot;0&quot;/&gt;&lt;elem&gt;&lt;m_nPartnerID val=&quot;536&quot;/&gt;&lt;m_nIndex val=&quot;1&quot;/&gt;&lt;/elem&gt;&lt;key val=&quot;4&quot;/&gt;&lt;elem&gt;&lt;m_nPartnerID val=&quot;536&quot;/&gt;&lt;m_nIndex val=&quot;1&quot;/&gt;&lt;/elem&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m_strFormatTime&gt;%m&lt;/m_strFormatTime&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4509"/>
  <p:tag name="NP_IDX" val="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00.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Nn15ZIW46E2Hoy6lwvQUg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FXrjPUFKrEGyn5uiPOcBGA"/>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w29dLr78mUyhr7ttBoZzk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pJ_CFCShu0ipDhUzZOJby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ruIBhcgaDE6QLZIGqIcKF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7.xml><?xml version="1.0" encoding="utf-8"?>
<p:tagLst xmlns:a="http://schemas.openxmlformats.org/drawingml/2006/main" xmlns:r="http://schemas.openxmlformats.org/officeDocument/2006/relationships" xmlns:p="http://schemas.openxmlformats.org/presentationml/2006/main">
  <p:tag name="NAME" val="Moon"/>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Shape"/>
</p:tagLst>
</file>

<file path=ppt/tags/tag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NAME" val="MoonShape"/>
</p:tagLst>
</file>

<file path=ppt/tags/tag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6.xml><?xml version="1.0" encoding="utf-8"?>
<p:tagLst xmlns:a="http://schemas.openxmlformats.org/drawingml/2006/main" xmlns:r="http://schemas.openxmlformats.org/officeDocument/2006/relationships" xmlns:p="http://schemas.openxmlformats.org/presentationml/2006/main">
  <p:tag name="NAME" val="MoonShape"/>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8.xml><?xml version="1.0" encoding="utf-8"?>
<p:tagLst xmlns:a="http://schemas.openxmlformats.org/drawingml/2006/main" xmlns:r="http://schemas.openxmlformats.org/officeDocument/2006/relationships" xmlns:p="http://schemas.openxmlformats.org/presentationml/2006/main">
  <p:tag name="NAME" val="MoonShape"/>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30.xml><?xml version="1.0" encoding="utf-8"?>
<p:tagLst xmlns:a="http://schemas.openxmlformats.org/drawingml/2006/main" xmlns:r="http://schemas.openxmlformats.org/officeDocument/2006/relationships" xmlns:p="http://schemas.openxmlformats.org/presentationml/2006/main">
  <p:tag name="NAME" val="MoonShap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57.xml><?xml version="1.0" encoding="utf-8"?>
<p:tagLst xmlns:a="http://schemas.openxmlformats.org/drawingml/2006/main" xmlns:r="http://schemas.openxmlformats.org/officeDocument/2006/relationships" xmlns:p="http://schemas.openxmlformats.org/presentationml/2006/main">
  <p:tag name="NAME" val="Moon"/>
</p:tagLst>
</file>

<file path=ppt/tags/tag58.xml><?xml version="1.0" encoding="utf-8"?>
<p:tagLst xmlns:a="http://schemas.openxmlformats.org/drawingml/2006/main" xmlns:r="http://schemas.openxmlformats.org/officeDocument/2006/relationships" xmlns:p="http://schemas.openxmlformats.org/presentationml/2006/main">
  <p:tag name="NAME" val="Moon"/>
</p:tagLst>
</file>

<file path=ppt/tags/tag59.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60.xml><?xml version="1.0" encoding="utf-8"?>
<p:tagLst xmlns:a="http://schemas.openxmlformats.org/drawingml/2006/main" xmlns:r="http://schemas.openxmlformats.org/officeDocument/2006/relationships" xmlns:p="http://schemas.openxmlformats.org/presentationml/2006/main">
  <p:tag name="NAME" val="Moon"/>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Shape"/>
</p:tagLst>
</file>

<file path=ppt/tags/tag6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64.xml><?xml version="1.0" encoding="utf-8"?>
<p:tagLst xmlns:a="http://schemas.openxmlformats.org/drawingml/2006/main" xmlns:r="http://schemas.openxmlformats.org/officeDocument/2006/relationships" xmlns:p="http://schemas.openxmlformats.org/presentationml/2006/main">
  <p:tag name="NAME" val="MoonShape"/>
</p:tagLst>
</file>

<file path=ppt/tags/tag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6.xml><?xml version="1.0" encoding="utf-8"?>
<p:tagLst xmlns:a="http://schemas.openxmlformats.org/drawingml/2006/main" xmlns:r="http://schemas.openxmlformats.org/officeDocument/2006/relationships" xmlns:p="http://schemas.openxmlformats.org/presentationml/2006/main">
  <p:tag name="NAME" val="MoonShape"/>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68.xml><?xml version="1.0" encoding="utf-8"?>
<p:tagLst xmlns:a="http://schemas.openxmlformats.org/drawingml/2006/main" xmlns:r="http://schemas.openxmlformats.org/officeDocument/2006/relationships" xmlns:p="http://schemas.openxmlformats.org/presentationml/2006/main">
  <p:tag name="NAME" val="MoonShape"/>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70.xml><?xml version="1.0" encoding="utf-8"?>
<p:tagLst xmlns:a="http://schemas.openxmlformats.org/drawingml/2006/main" xmlns:r="http://schemas.openxmlformats.org/officeDocument/2006/relationships" xmlns:p="http://schemas.openxmlformats.org/presentationml/2006/main">
  <p:tag name="NAME" val="MoonShape"/>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85.xml><?xml version="1.0" encoding="utf-8"?>
<p:tagLst xmlns:a="http://schemas.openxmlformats.org/drawingml/2006/main" xmlns:r="http://schemas.openxmlformats.org/officeDocument/2006/relationships" xmlns:p="http://schemas.openxmlformats.org/presentationml/2006/main">
  <p:tag name="NAME" val="Moon"/>
</p:tagLst>
</file>

<file path=ppt/tags/tag86.xml><?xml version="1.0" encoding="utf-8"?>
<p:tagLst xmlns:a="http://schemas.openxmlformats.org/drawingml/2006/main" xmlns:r="http://schemas.openxmlformats.org/officeDocument/2006/relationships" xmlns:p="http://schemas.openxmlformats.org/presentationml/2006/main">
  <p:tag name="NAME" val="Moon"/>
</p:tagLst>
</file>

<file path=ppt/tags/tag87.xml><?xml version="1.0" encoding="utf-8"?>
<p:tagLst xmlns:a="http://schemas.openxmlformats.org/drawingml/2006/main" xmlns:r="http://schemas.openxmlformats.org/officeDocument/2006/relationships" xmlns:p="http://schemas.openxmlformats.org/presentationml/2006/main">
  <p:tag name="NAME" val="Moon"/>
</p:tagLst>
</file>

<file path=ppt/tags/tag88.xml><?xml version="1.0" encoding="utf-8"?>
<p:tagLst xmlns:a="http://schemas.openxmlformats.org/drawingml/2006/main" xmlns:r="http://schemas.openxmlformats.org/officeDocument/2006/relationships" xmlns:p="http://schemas.openxmlformats.org/presentationml/2006/main">
  <p:tag name="NAME" val="Moon"/>
</p:tagLst>
</file>

<file path=ppt/tags/tag89.xml><?xml version="1.0" encoding="utf-8"?>
<p:tagLst xmlns:a="http://schemas.openxmlformats.org/drawingml/2006/main" xmlns:r="http://schemas.openxmlformats.org/officeDocument/2006/relationships" xmlns:p="http://schemas.openxmlformats.org/presentationml/2006/main">
  <p:tag name="NAME" val="Moon"/>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9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9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4.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9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9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9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heme/theme1.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ink-cell agenda">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think-cell agend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think-cell agend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hink-cell agend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hink-cell agend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hink-cell agend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hink-cell agend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hink-cell agend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hink-cell agend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hink-cell agend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hink-cell agend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hink-cell agend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hink-cell agend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hink-cell agend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think-cell agenda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hink-cell agenda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hink-cell agenda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think-cell agenda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skom_CF_ESK181">
  <a:themeElements>
    <a:clrScheme name="Current">
      <a:dk1>
        <a:srgbClr val="003896"/>
      </a:dk1>
      <a:lt1>
        <a:srgbClr val="FFFFFF"/>
      </a:lt1>
      <a:dk2>
        <a:srgbClr val="897966"/>
      </a:dk2>
      <a:lt2>
        <a:srgbClr val="F0F0F0"/>
      </a:lt2>
      <a:accent1>
        <a:srgbClr val="BFCDE4"/>
      </a:accent1>
      <a:accent2>
        <a:srgbClr val="7F9BCA"/>
      </a:accent2>
      <a:accent3>
        <a:srgbClr val="003896"/>
      </a:accent3>
      <a:accent4>
        <a:srgbClr val="897966"/>
      </a:accent4>
      <a:accent5>
        <a:srgbClr val="C97A00"/>
      </a:accent5>
      <a:accent6>
        <a:srgbClr val="808080"/>
      </a:accent6>
      <a:hlink>
        <a:srgbClr val="003896"/>
      </a:hlink>
      <a:folHlink>
        <a:srgbClr val="89796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ln w="9525">
          <a:solidFill>
            <a:schemeClr val="accent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1600" tIns="101600" rIns="101600" bIns="101600" numCol="1" anchor="ctr" anchorCtr="0" compatLnSpc="1">
        <a:prstTxWarp prst="textNoShape">
          <a:avLst/>
        </a:prstTxWarp>
        <a:spAutoFit/>
      </a:bodyPr>
      <a:lstStyle>
        <a:defPPr>
          <a:defRPr sz="1400" dirty="0" smtClean="0"/>
        </a:defPPr>
      </a:lstStyle>
    </a:txDef>
  </a:objectDefaults>
  <a:extraClrSchemeLst>
    <a:extraClrScheme>
      <a:clrScheme name="Current">
        <a:dk1>
          <a:srgbClr val="003896"/>
        </a:dk1>
        <a:lt1>
          <a:srgbClr val="FFFFFF"/>
        </a:lt1>
        <a:dk2>
          <a:srgbClr val="897966"/>
        </a:dk2>
        <a:lt2>
          <a:srgbClr val="F0F0F0"/>
        </a:lt2>
        <a:accent1>
          <a:srgbClr val="BFCDE4"/>
        </a:accent1>
        <a:accent2>
          <a:srgbClr val="7F9BCA"/>
        </a:accent2>
        <a:accent3>
          <a:srgbClr val="003896"/>
        </a:accent3>
        <a:accent4>
          <a:srgbClr val="897966"/>
        </a:accent4>
        <a:accent5>
          <a:srgbClr val="C97A00"/>
        </a:accent5>
        <a:accent6>
          <a:srgbClr val="808080"/>
        </a:accent6>
        <a:hlink>
          <a:srgbClr val="003896"/>
        </a:hlink>
        <a:folHlink>
          <a:srgbClr val="8979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skom_CF_ESK181.potx" id="{65CEFB8C-9362-434C-804B-86A7E56760DB}" vid="{EF0B3D03-B9E2-465A-AFF3-A767C865A0AA}"/>
    </a:ext>
  </a:extLst>
</a:theme>
</file>

<file path=ppt/theme/theme4.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3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3_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9FE461C988FE4DB92C11083381EF4E" ma:contentTypeVersion="16" ma:contentTypeDescription="Create a new document." ma:contentTypeScope="" ma:versionID="99d2f4637a68a8207e4d3bc999fc6dd6">
  <xsd:schema xmlns:xsd="http://www.w3.org/2001/XMLSchema" xmlns:xs="http://www.w3.org/2001/XMLSchema" xmlns:p="http://schemas.microsoft.com/office/2006/metadata/properties" xmlns:ns1="2fb0831d-ccbc-40df-a307-cb02e0332cdb" xmlns:ns3="7e9a254d-bbb8-4c60-bcd7-14fbe4ae424c" targetNamespace="http://schemas.microsoft.com/office/2006/metadata/properties" ma:root="true" ma:fieldsID="7ed5ed06e030291de8037e3406b27e33" ns1:_="" ns3:_="">
    <xsd:import namespace="2fb0831d-ccbc-40df-a307-cb02e0332cdb"/>
    <xsd:import namespace="7e9a254d-bbb8-4c60-bcd7-14fbe4ae424c"/>
    <xsd:element name="properties">
      <xsd:complexType>
        <xsd:sequence>
          <xsd:element name="documentManagement">
            <xsd:complexType>
              <xsd:all>
                <xsd:element ref="ns1:Month"/>
                <xsd:element ref="ns1:Week"/>
                <xsd:element ref="ns1:Date_x0020_of_x0020_Meeting"/>
                <xsd:element ref="ns1:Stage_x0020_Gate"/>
                <xsd:element ref="ns1:Project_x0020_Name"/>
                <xsd:element ref="ns1:Lead_x0020_Architect"/>
                <xsd:element ref="ns1:Solutions_x0020_Architect" minOccurs="0"/>
                <xsd:element ref="ns1:Other_x0020_rep_x002e__x0020_BRm_x0020_PM" minOccurs="0"/>
                <xsd:element ref="ns1:GIT_x0020_Portfolio_x0020_Stage" minOccurs="0"/>
                <xsd:element ref="ns1:Demand_x0020_ID" minOccurs="0"/>
                <xsd:element ref="ns1:Project_x0020_Stage_x0020_Gate"/>
                <xsd:element ref="ns1:Project_x0020_ID_x0020_Code" minOccurs="0"/>
                <xsd:element ref="ns1:XRM_x0020_ID"/>
                <xsd:element ref="ns1:Document_x0020_Type"/>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b0831d-ccbc-40df-a307-cb02e0332cdb" elementFormDefault="qualified">
    <xsd:import namespace="http://schemas.microsoft.com/office/2006/documentManagement/types"/>
    <xsd:import namespace="http://schemas.microsoft.com/office/infopath/2007/PartnerControls"/>
    <xsd:element name="Month" ma:index="0" ma:displayName="Month" ma:format="Dropdown" ma:internalName="Month">
      <xsd:simpleType>
        <xsd:restriction base="dms:Choice">
          <xsd:enumeration value="Jan"/>
          <xsd:enumeration value="Feb"/>
          <xsd:enumeration value="Mar"/>
          <xsd:enumeration value="Apr"/>
          <xsd:enumeration value="May"/>
          <xsd:enumeration value="Jun"/>
          <xsd:enumeration value="Jul"/>
          <xsd:enumeration value="Aug"/>
          <xsd:enumeration value="Sep"/>
          <xsd:enumeration value="Oct"/>
          <xsd:enumeration value="Nov"/>
          <xsd:enumeration value="Dec"/>
        </xsd:restriction>
      </xsd:simpleType>
    </xsd:element>
    <xsd:element name="Week" ma:index="1" ma:displayName="Week" ma:format="Dropdown" ma:internalName="Week">
      <xsd:simpleType>
        <xsd:restriction base="dms:Choice">
          <xsd:enumeration value="W1"/>
          <xsd:enumeration value="W2"/>
          <xsd:enumeration value="W3"/>
          <xsd:enumeration value="W4"/>
          <xsd:enumeration value="W5"/>
        </xsd:restriction>
      </xsd:simpleType>
    </xsd:element>
    <xsd:element name="Date_x0020_of_x0020_Meeting" ma:index="2" ma:displayName="Date of Meeting" ma:format="DateOnly" ma:internalName="Date_x0020_of_x0020_Meeting">
      <xsd:simpleType>
        <xsd:restriction base="dms:DateTime"/>
      </xsd:simpleType>
    </xsd:element>
    <xsd:element name="Stage_x0020_Gate" ma:index="3" ma:displayName="Stage Gate" ma:format="Dropdown" ma:internalName="Stage_x0020_Gate">
      <xsd:simpleType>
        <xsd:restriction base="dms:Choice">
          <xsd:enumeration value="AGA - Architecture Governance Assessment"/>
          <xsd:enumeration value="SOAW - Statement of Architecture Work"/>
          <xsd:enumeration value="CAD - Conceptual Architecture Definition"/>
          <xsd:enumeration value="LAD - Logical Architecture Definition"/>
          <xsd:enumeration value="PAD - Physical Architecture Definition"/>
          <xsd:enumeration value="Pre-Transfer Design"/>
          <xsd:enumeration value="Meeting Document"/>
        </xsd:restriction>
      </xsd:simpleType>
    </xsd:element>
    <xsd:element name="Project_x0020_Name" ma:index="4" ma:displayName="Project Name" ma:internalName="Project_x0020_Name">
      <xsd:simpleType>
        <xsd:restriction base="dms:Text">
          <xsd:maxLength value="255"/>
        </xsd:restriction>
      </xsd:simpleType>
    </xsd:element>
    <xsd:element name="Lead_x0020_Architect" ma:index="5" ma:displayName="Lead Architect" ma:format="Dropdown" ma:internalName="Lead_x0020_Architect">
      <xsd:simpleType>
        <xsd:restriction base="dms:Choice">
          <xsd:enumeration value="Andrew Fath"/>
          <xsd:enumeration value="Azwi Sigama"/>
          <xsd:enumeration value="Boitumelo Gaobodiwe"/>
          <xsd:enumeration value="Charles Malaka"/>
          <xsd:enumeration value="Craig Moran"/>
          <xsd:enumeration value="Eliot Mthimunye"/>
          <xsd:enumeration value="Elmarie Van Der Merwe"/>
          <xsd:enumeration value="Elton Singh"/>
          <xsd:enumeration value="Ezzard De Lange"/>
          <xsd:enumeration value="Fernando Nogueira"/>
          <xsd:enumeration value="Gomolemo Sepeng"/>
          <xsd:enumeration value="Heiny Peck"/>
          <xsd:enumeration value="Jeff Walters"/>
          <xsd:enumeration value="Johann Marx"/>
          <xsd:enumeration value="Lloyd Modimogale"/>
          <xsd:enumeration value="Lolo Letsie"/>
          <xsd:enumeration value="Lunga Newman"/>
          <xsd:enumeration value="Magdeline Sello"/>
          <xsd:enumeration value="Mapule Sosiba"/>
          <xsd:enumeration value="Marilene Heunis"/>
          <xsd:enumeration value="Mark Morgan"/>
          <xsd:enumeration value="Mike Pila"/>
          <xsd:enumeration value="Nelius Jordaan"/>
          <xsd:enumeration value="Owen Maphumulo"/>
          <xsd:enumeration value="Patrick Nkosi"/>
          <xsd:enumeration value="Sham Dhrampal"/>
          <xsd:enumeration value="Shaun Solomon"/>
          <xsd:enumeration value="Tebogo Modiba"/>
          <xsd:enumeration value="Thabile Makeleni"/>
          <xsd:enumeration value="Thabo Mashegoane"/>
          <xsd:enumeration value="Thabo Mongadi"/>
          <xsd:enumeration value="Trevor Kekana"/>
          <xsd:enumeration value="Weaver Tybosch"/>
          <xsd:enumeration value="Xolani Mntungwa"/>
          <xsd:enumeration value="Yashil Narandas"/>
        </xsd:restriction>
      </xsd:simpleType>
    </xsd:element>
    <xsd:element name="Solutions_x0020_Architect" ma:index="6" nillable="true" ma:displayName="Solutions Architect" ma:format="Dropdown" ma:internalName="Solutions_x0020_Architect">
      <xsd:simpleType>
        <xsd:restriction base="dms:Choice">
          <xsd:enumeration value="Andrew Fath"/>
          <xsd:enumeration value="Azwi Sigama"/>
          <xsd:enumeration value="Boitumelo Gaobodiwe"/>
          <xsd:enumeration value="Charles Malaka"/>
          <xsd:enumeration value="Craig Moran"/>
          <xsd:enumeration value="Eliot Mthimunye"/>
          <xsd:enumeration value="Elmarie Van Der Merwe"/>
          <xsd:enumeration value="Elton Singh"/>
          <xsd:enumeration value="Ezzard De Lange"/>
          <xsd:enumeration value="Fernando Nogueira"/>
          <xsd:enumeration value="Gerhard Snyman"/>
          <xsd:enumeration value="Gomolemo Sepeng"/>
          <xsd:enumeration value="Heiny Peck"/>
          <xsd:enumeration value="Jeff Walters"/>
          <xsd:enumeration value="Johann Marx"/>
          <xsd:enumeration value="Lloyd Modimogale"/>
          <xsd:enumeration value="Lunga Newman"/>
          <xsd:enumeration value="Magdeline Sello"/>
          <xsd:enumeration value="Mapule Sosiba"/>
          <xsd:enumeration value="Marilene Heunis"/>
          <xsd:enumeration value="Mark Morgan"/>
          <xsd:enumeration value="Mike Pila"/>
          <xsd:enumeration value="Nelius Jordaan"/>
          <xsd:enumeration value="Nwabisa Sijadu"/>
          <xsd:enumeration value="Owen Maphumulo"/>
          <xsd:enumeration value="Patrick Nkosi"/>
          <xsd:enumeration value="Sergio Congia"/>
          <xsd:enumeration value="Sham Dhrampal"/>
          <xsd:enumeration value="Shaun Solomon"/>
          <xsd:enumeration value="Tebogo Modiba"/>
          <xsd:enumeration value="Thabo Mashegoane"/>
          <xsd:enumeration value="Thabo Mongadi"/>
          <xsd:enumeration value="Trevor Kekana"/>
          <xsd:enumeration value="Weaver Tybosch"/>
          <xsd:enumeration value="Xolani Mntungwa"/>
          <xsd:enumeration value="Yashil Narandas"/>
        </xsd:restriction>
      </xsd:simpleType>
    </xsd:element>
    <xsd:element name="Other_x0020_rep_x002e__x0020_BRm_x0020_PM" ma:index="7" nillable="true" ma:displayName="Other Rep. / BRM / PM" ma:internalName="Other_x0020_rep_x002e__x0020_BRm_x0020_PM">
      <xsd:simpleType>
        <xsd:restriction base="dms:Text">
          <xsd:maxLength value="255"/>
        </xsd:restriction>
      </xsd:simpleType>
    </xsd:element>
    <xsd:element name="GIT_x0020_Portfolio_x0020_Stage" ma:index="8" nillable="true" ma:displayName="GIT Portfolio Stage" ma:format="RadioButtons" ma:internalName="GIT_x0020_Portfolio_x0020_Stage">
      <xsd:simpleType>
        <xsd:restriction base="dms:Choice">
          <xsd:enumeration value="DRC1"/>
          <xsd:enumeration value="DRC2"/>
          <xsd:enumeration value="DMC1"/>
          <xsd:enumeration value="DMC2"/>
          <xsd:enumeration value="MD00"/>
        </xsd:restriction>
      </xsd:simpleType>
    </xsd:element>
    <xsd:element name="Demand_x0020_ID" ma:index="9" nillable="true" ma:displayName="Demand ID" ma:internalName="Demand_x0020_ID">
      <xsd:simpleType>
        <xsd:restriction base="dms:Text">
          <xsd:maxLength value="255"/>
        </xsd:restriction>
      </xsd:simpleType>
    </xsd:element>
    <xsd:element name="Project_x0020_Stage_x0020_Gate" ma:index="10" ma:displayName="Project Stage Gate" ma:format="RadioButtons" ma:internalName="Project_x0020_Stage_x0020_Gate">
      <xsd:simpleType>
        <xsd:restriction base="dms:Choice">
          <xsd:enumeration value="CRA"/>
          <xsd:enumeration value="DRA"/>
          <xsd:enumeration value="ERA"/>
          <xsd:enumeration value="FRA"/>
          <xsd:enumeration value="MD01"/>
        </xsd:restriction>
      </xsd:simpleType>
    </xsd:element>
    <xsd:element name="Project_x0020_ID_x0020_Code" ma:index="11" nillable="true" ma:displayName="Project ID Code" ma:internalName="Project_x0020_ID_x0020_Code">
      <xsd:simpleType>
        <xsd:restriction base="dms:Text">
          <xsd:maxLength value="255"/>
        </xsd:restriction>
      </xsd:simpleType>
    </xsd:element>
    <xsd:element name="XRM_x0020_ID" ma:index="12" ma:displayName="XRM ID" ma:internalName="XRM_x0020_ID">
      <xsd:simpleType>
        <xsd:restriction base="dms:Text">
          <xsd:maxLength value="255"/>
        </xsd:restriction>
      </xsd:simpleType>
    </xsd:element>
    <xsd:element name="Document_x0020_Type" ma:index="15" ma:displayName="Document Type" ma:format="Dropdown" ma:internalName="Document_x0020_Type">
      <xsd:simpleType>
        <xsd:restriction base="dms:Choice">
          <xsd:enumeration value="Architecture Governance Assessment"/>
          <xsd:enumeration value="Assessment Report Presentation"/>
          <xsd:enumeration value="Assessment Report Word Document"/>
          <xsd:enumeration value="Cloud Assessment"/>
          <xsd:enumeration value="Meeting Agenda"/>
          <xsd:enumeration value="Meeting Attendance Register"/>
          <xsd:enumeration value="Meeting Minutes"/>
          <xsd:enumeration value="Other Supporting Document(s)"/>
          <xsd:enumeration value="Project Information"/>
          <xsd:enumeration value="Testing Sign off"/>
        </xsd:restriction>
      </xsd:simpleType>
    </xsd:element>
  </xsd:schema>
  <xsd:schema xmlns:xsd="http://www.w3.org/2001/XMLSchema" xmlns:xs="http://www.w3.org/2001/XMLSchema" xmlns:dms="http://schemas.microsoft.com/office/2006/documentManagement/types" xmlns:pc="http://schemas.microsoft.com/office/infopath/2007/PartnerControls" targetNamespace="7e9a254d-bbb8-4c60-bcd7-14fbe4ae424c"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Content Type"/>
        <xsd:element ref="dc:title" minOccurs="0" maxOccurs="1" ma:index="1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olutions_x0020_Architect xmlns="2fb0831d-ccbc-40df-a307-cb02e0332cdb" xsi:nil="true"/>
    <Stage_x0020_Gate xmlns="2fb0831d-ccbc-40df-a307-cb02e0332cdb">LAD - Logical Architecture Definition</Stage_x0020_Gate>
    <Month xmlns="2fb0831d-ccbc-40df-a307-cb02e0332cdb">Oct</Month>
    <Project_x0020_ID_x0020_Code xmlns="2fb0831d-ccbc-40df-a307-cb02e0332cdb" xsi:nil="true"/>
    <XRM_x0020_ID xmlns="2fb0831d-ccbc-40df-a307-cb02e0332cdb">DEM-02694-M9P8</XRM_x0020_ID>
    <GIT_x0020_Portfolio_x0020_Stage xmlns="2fb0831d-ccbc-40df-a307-cb02e0332cdb" xsi:nil="true"/>
    <Document_x0020_Type xmlns="2fb0831d-ccbc-40df-a307-cb02e0332cdb">Project Information</Document_x0020_Type>
    <Other_x0020_rep_x002e__x0020_BRm_x0020_PM xmlns="2fb0831d-ccbc-40df-a307-cb02e0332cdb">Matlhodi Molebalwa </Other_x0020_rep_x002e__x0020_BRm_x0020_PM>
    <Project_x0020_Name xmlns="2fb0831d-ccbc-40df-a307-cb02e0332cdb">Sales &amp; Marketing Forecasting Tool with Time of Use</Project_x0020_Name>
    <Demand_x0020_ID xmlns="2fb0831d-ccbc-40df-a307-cb02e0332cdb">DEM-02694-M9P8 &amp; DEM-02695-D6M1</Demand_x0020_ID>
    <Date_x0020_of_x0020_Meeting xmlns="2fb0831d-ccbc-40df-a307-cb02e0332cdb">2021-10-24T22:00:00+00:00</Date_x0020_of_x0020_Meeting>
    <Lead_x0020_Architect xmlns="2fb0831d-ccbc-40df-a307-cb02e0332cdb">Thabo Mashegoane</Lead_x0020_Architect>
    <Week xmlns="2fb0831d-ccbc-40df-a307-cb02e0332cdb">W4</Week>
    <Project_x0020_Stage_x0020_Gate xmlns="2fb0831d-ccbc-40df-a307-cb02e0332cdb">DRA</Project_x0020_Stage_x0020_Gate>
  </documentManagement>
</p:properties>
</file>

<file path=customXml/itemProps1.xml><?xml version="1.0" encoding="utf-8"?>
<ds:datastoreItem xmlns:ds="http://schemas.openxmlformats.org/officeDocument/2006/customXml" ds:itemID="{AC55D8CC-B94C-4C30-9D5C-9BBEA162F760}">
  <ds:schemaRefs>
    <ds:schemaRef ds:uri="http://schemas.microsoft.com/sharepoint/v3/contenttype/forms"/>
  </ds:schemaRefs>
</ds:datastoreItem>
</file>

<file path=customXml/itemProps2.xml><?xml version="1.0" encoding="utf-8"?>
<ds:datastoreItem xmlns:ds="http://schemas.openxmlformats.org/officeDocument/2006/customXml" ds:itemID="{A0B0219D-1C48-44C1-8813-6A9FADC679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b0831d-ccbc-40df-a307-cb02e0332cdb"/>
    <ds:schemaRef ds:uri="7e9a254d-bbb8-4c60-bcd7-14fbe4ae42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19EA206-F739-49DE-B88D-1E656831C040}">
  <ds:schemaRefs>
    <ds:schemaRef ds:uri="http://schemas.microsoft.com/office/infopath/2007/PartnerControls"/>
    <ds:schemaRef ds:uri="http://purl.org/dc/terms/"/>
    <ds:schemaRef ds:uri="http://schemas.microsoft.com/office/2006/metadata/properties"/>
    <ds:schemaRef ds:uri="http://purl.org/dc/dcmitype/"/>
    <ds:schemaRef ds:uri="http://schemas.microsoft.com/office/2006/documentManagement/types"/>
    <ds:schemaRef ds:uri="2fb0831d-ccbc-40df-a307-cb02e0332cdb"/>
    <ds:schemaRef ds:uri="http://purl.org/dc/elements/1.1/"/>
    <ds:schemaRef ds:uri="http://schemas.openxmlformats.org/package/2006/metadata/core-properties"/>
    <ds:schemaRef ds:uri="7e9a254d-bbb8-4c60-bcd7-14fbe4ae424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New Eskom template</Template>
  <TotalTime>41895</TotalTime>
  <Words>705</Words>
  <Application>Microsoft Office PowerPoint</Application>
  <PresentationFormat>On-screen Show (4:3)</PresentationFormat>
  <Paragraphs>136</Paragraphs>
  <Slides>13</Slides>
  <Notes>2</Notes>
  <HiddenSlides>0</HiddenSlides>
  <MMClips>0</MMClips>
  <ScaleCrop>false</ScaleCrop>
  <HeadingPairs>
    <vt:vector size="8" baseType="variant">
      <vt:variant>
        <vt:lpstr>Fonts Used</vt:lpstr>
      </vt:variant>
      <vt:variant>
        <vt:i4>3</vt:i4>
      </vt:variant>
      <vt:variant>
        <vt:lpstr>Theme</vt:lpstr>
      </vt:variant>
      <vt:variant>
        <vt:i4>4</vt:i4>
      </vt:variant>
      <vt:variant>
        <vt:lpstr>Embedded OLE Servers</vt:lpstr>
      </vt:variant>
      <vt:variant>
        <vt:i4>1</vt:i4>
      </vt:variant>
      <vt:variant>
        <vt:lpstr>Slide Titles</vt:lpstr>
      </vt:variant>
      <vt:variant>
        <vt:i4>13</vt:i4>
      </vt:variant>
    </vt:vector>
  </HeadingPairs>
  <TitlesOfParts>
    <vt:vector size="21" baseType="lpstr">
      <vt:lpstr>Arial</vt:lpstr>
      <vt:lpstr>Bookman Old Style</vt:lpstr>
      <vt:lpstr>Times New Roman</vt:lpstr>
      <vt:lpstr>New Eskom template</vt:lpstr>
      <vt:lpstr>think-cell agenda</vt:lpstr>
      <vt:lpstr>Eskom_CF_ESK181</vt:lpstr>
      <vt:lpstr>4_Default Design</vt:lpstr>
      <vt:lpstr>think-cell Slide</vt:lpstr>
      <vt:lpstr>Conceptual Architecture Definition</vt:lpstr>
      <vt:lpstr>Executive Summary</vt:lpstr>
      <vt:lpstr>Submission History </vt:lpstr>
      <vt:lpstr>Work Package Catalog</vt:lpstr>
      <vt:lpstr>Stakeholder Analysis</vt:lpstr>
      <vt:lpstr>Requirements</vt:lpstr>
      <vt:lpstr>Risks</vt:lpstr>
      <vt:lpstr>Data Catalog</vt:lpstr>
      <vt:lpstr>Entity Relationship </vt:lpstr>
      <vt:lpstr>Application Function Decomposition</vt:lpstr>
      <vt:lpstr>Application Communication Diagram</vt:lpstr>
      <vt:lpstr>Application User Location </vt:lpstr>
      <vt:lpstr>Project Name: Sales and Marketing Forecasting</vt:lpstr>
    </vt:vector>
  </TitlesOfParts>
  <Company>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Corporate</dc:creator>
  <cp:lastModifiedBy>Sibongile Ndlovu</cp:lastModifiedBy>
  <cp:revision>1232</cp:revision>
  <cp:lastPrinted>2013-01-25T12:08:14Z</cp:lastPrinted>
  <dcterms:created xsi:type="dcterms:W3CDTF">2010-10-07T01:15:40Z</dcterms:created>
  <dcterms:modified xsi:type="dcterms:W3CDTF">2022-02-10T12:45:11Z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Slide 1</vt:lpwstr>
  </property>
  <property fmtid="{D5CDD505-2E9C-101B-9397-08002B2CF9AE}" pid="3" name="Final">
    <vt:bool>true</vt:bool>
  </property>
  <property fmtid="{D5CDD505-2E9C-101B-9397-08002B2CF9AE}" pid="4" name="Event">
    <vt:lpwstr/>
  </property>
  <property fmtid="{D5CDD505-2E9C-101B-9397-08002B2CF9AE}" pid="5" name="Delivery Date">
    <vt:lpwstr>on &lt;approval date&gt;</vt:lpwstr>
  </property>
  <property fmtid="{D5CDD505-2E9C-101B-9397-08002B2CF9AE}" pid="6" name="NotesPageLayout">
    <vt:lpwstr>Message</vt:lpwstr>
  </property>
  <property fmtid="{D5CDD505-2E9C-101B-9397-08002B2CF9AE}" pid="7" name="DocID">
    <vt:lpwstr>JOH-ESK042-20101014-JA-X1</vt:lpwstr>
  </property>
  <property fmtid="{D5CDD505-2E9C-101B-9397-08002B2CF9AE}" pid="8" name="DocIDinTitle">
    <vt:bool>true</vt:bool>
  </property>
  <property fmtid="{D5CDD505-2E9C-101B-9397-08002B2CF9AE}" pid="9" name="DocIDinSlide">
    <vt:bool>true</vt:bool>
  </property>
  <property fmtid="{D5CDD505-2E9C-101B-9397-08002B2CF9AE}" pid="10" name="DocIDPosition">
    <vt:i4>1</vt:i4>
  </property>
  <property fmtid="{D5CDD505-2E9C-101B-9397-08002B2CF9AE}" pid="11" name="ContentTypeId">
    <vt:lpwstr>0x010100759FE461C988FE4DB92C11083381EF4E</vt:lpwstr>
  </property>
</Properties>
</file>