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3.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4.xml" ContentType="application/vnd.openxmlformats-officedocument.them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heme/theme5.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2" r:id="rId5"/>
    <p:sldMasterId id="2147483665" r:id="rId6"/>
    <p:sldMasterId id="2147483686" r:id="rId7"/>
  </p:sldMasterIdLst>
  <p:notesMasterIdLst>
    <p:notesMasterId r:id="rId16"/>
  </p:notesMasterIdLst>
  <p:sldIdLst>
    <p:sldId id="4741" r:id="rId8"/>
    <p:sldId id="4743" r:id="rId9"/>
    <p:sldId id="4742" r:id="rId10"/>
    <p:sldId id="4744" r:id="rId11"/>
    <p:sldId id="4746" r:id="rId12"/>
    <p:sldId id="4747" r:id="rId13"/>
    <p:sldId id="4745" r:id="rId14"/>
    <p:sldId id="1050" r:id="rId15"/>
  </p:sldIdLst>
  <p:sldSz cx="12192000" cy="6858000"/>
  <p:notesSz cx="6858000" cy="9144000"/>
  <p:custDataLst>
    <p:tags r:id="rId1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BB4004C-EA86-176F-B3D2-BEBA069F5769}" name="Stefanie Mpiyakhe" initials="SM" userId="S::stef@bravegroup.co.za::5232a352-55aa-490d-a92f-c050863fe62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DB6AA"/>
    <a:srgbClr val="000000"/>
    <a:srgbClr val="E4BC7F"/>
    <a:srgbClr val="0000FF"/>
    <a:srgbClr val="E7E8EF"/>
    <a:srgbClr val="ACC3C3"/>
    <a:srgbClr val="C2C382"/>
    <a:srgbClr val="82A5A5"/>
    <a:srgbClr val="CA9987"/>
    <a:srgbClr val="B491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E102272-17C6-4D48-B0D5-90175D9D7C1F}" v="75" dt="2025-05-06T09:32:12.39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6" autoAdjust="0"/>
    <p:restoredTop sz="94660"/>
  </p:normalViewPr>
  <p:slideViewPr>
    <p:cSldViewPr snapToGrid="0">
      <p:cViewPr varScale="1">
        <p:scale>
          <a:sx n="86" d="100"/>
          <a:sy n="86" d="100"/>
        </p:scale>
        <p:origin x="738" y="-84"/>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slide" Target="slides/slide8.xml"/><Relationship Id="rId23" Type="http://schemas.microsoft.com/office/2015/10/relationships/revisionInfo" Target="revisionInfo.xml"/><Relationship Id="rId10" Type="http://schemas.openxmlformats.org/officeDocument/2006/relationships/slide" Target="slides/slide3.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ungile Makhubela" userId="5d19f4b8-07d5-494b-b021-43a8ecd7b5d7" providerId="ADAL" clId="{6E102272-17C6-4D48-B0D5-90175D9D7C1F}"/>
    <pc:docChg chg="undo custSel addSld delSld modSld sldOrd delMainMaster">
      <pc:chgData name="Lungile Makhubela" userId="5d19f4b8-07d5-494b-b021-43a8ecd7b5d7" providerId="ADAL" clId="{6E102272-17C6-4D48-B0D5-90175D9D7C1F}" dt="2025-05-06T10:02:07.105" v="5100" actId="20577"/>
      <pc:docMkLst>
        <pc:docMk/>
      </pc:docMkLst>
      <pc:sldChg chg="addSp delSp modSp add del mod">
        <pc:chgData name="Lungile Makhubela" userId="5d19f4b8-07d5-494b-b021-43a8ecd7b5d7" providerId="ADAL" clId="{6E102272-17C6-4D48-B0D5-90175D9D7C1F}" dt="2025-05-06T07:19:46.561" v="409" actId="2696"/>
        <pc:sldMkLst>
          <pc:docMk/>
          <pc:sldMk cId="380119095" sldId="256"/>
        </pc:sldMkLst>
        <pc:spChg chg="add del mod">
          <ac:chgData name="Lungile Makhubela" userId="5d19f4b8-07d5-494b-b021-43a8ecd7b5d7" providerId="ADAL" clId="{6E102272-17C6-4D48-B0D5-90175D9D7C1F}" dt="2025-05-06T07:18:30.891" v="292" actId="21"/>
          <ac:spMkLst>
            <pc:docMk/>
            <pc:sldMk cId="380119095" sldId="256"/>
            <ac:spMk id="2" creationId="{E4042BCD-6713-4737-68A9-84AB981A08DD}"/>
          </ac:spMkLst>
        </pc:spChg>
        <pc:spChg chg="del mod">
          <ac:chgData name="Lungile Makhubela" userId="5d19f4b8-07d5-494b-b021-43a8ecd7b5d7" providerId="ADAL" clId="{6E102272-17C6-4D48-B0D5-90175D9D7C1F}" dt="2025-05-06T07:17:22.335" v="266" actId="21"/>
          <ac:spMkLst>
            <pc:docMk/>
            <pc:sldMk cId="380119095" sldId="256"/>
            <ac:spMk id="6" creationId="{4EC0FEF3-7551-C1FA-6DAD-B1BECD3256DA}"/>
          </ac:spMkLst>
        </pc:spChg>
        <pc:spChg chg="del mod">
          <ac:chgData name="Lungile Makhubela" userId="5d19f4b8-07d5-494b-b021-43a8ecd7b5d7" providerId="ADAL" clId="{6E102272-17C6-4D48-B0D5-90175D9D7C1F}" dt="2025-05-06T07:17:39.664" v="269" actId="21"/>
          <ac:spMkLst>
            <pc:docMk/>
            <pc:sldMk cId="380119095" sldId="256"/>
            <ac:spMk id="7" creationId="{7114C4A7-40F7-E94D-177B-5143B11C67A8}"/>
          </ac:spMkLst>
        </pc:spChg>
        <pc:picChg chg="del mod">
          <ac:chgData name="Lungile Makhubela" userId="5d19f4b8-07d5-494b-b021-43a8ecd7b5d7" providerId="ADAL" clId="{6E102272-17C6-4D48-B0D5-90175D9D7C1F}" dt="2025-05-06T07:16:48.949" v="258" actId="21"/>
          <ac:picMkLst>
            <pc:docMk/>
            <pc:sldMk cId="380119095" sldId="256"/>
            <ac:picMk id="5" creationId="{F35F7AA8-2C48-BDC6-B782-D75A7F7A5847}"/>
          </ac:picMkLst>
        </pc:picChg>
      </pc:sldChg>
      <pc:sldChg chg="modSp mod">
        <pc:chgData name="Lungile Makhubela" userId="5d19f4b8-07d5-494b-b021-43a8ecd7b5d7" providerId="ADAL" clId="{6E102272-17C6-4D48-B0D5-90175D9D7C1F}" dt="2025-05-06T07:16:18.453" v="255" actId="1076"/>
        <pc:sldMkLst>
          <pc:docMk/>
          <pc:sldMk cId="3802668287" sldId="1050"/>
        </pc:sldMkLst>
        <pc:spChg chg="mod">
          <ac:chgData name="Lungile Makhubela" userId="5d19f4b8-07d5-494b-b021-43a8ecd7b5d7" providerId="ADAL" clId="{6E102272-17C6-4D48-B0D5-90175D9D7C1F}" dt="2025-05-06T07:16:18.453" v="255" actId="1076"/>
          <ac:spMkLst>
            <pc:docMk/>
            <pc:sldMk cId="3802668287" sldId="1050"/>
            <ac:spMk id="2" creationId="{46175107-8CA2-D694-3AC7-A89E813965D0}"/>
          </ac:spMkLst>
        </pc:spChg>
      </pc:sldChg>
      <pc:sldChg chg="modSp mod">
        <pc:chgData name="Lungile Makhubela" userId="5d19f4b8-07d5-494b-b021-43a8ecd7b5d7" providerId="ADAL" clId="{6E102272-17C6-4D48-B0D5-90175D9D7C1F}" dt="2025-05-06T07:08:14.975" v="87" actId="20577"/>
        <pc:sldMkLst>
          <pc:docMk/>
          <pc:sldMk cId="319677055" sldId="4741"/>
        </pc:sldMkLst>
        <pc:spChg chg="mod">
          <ac:chgData name="Lungile Makhubela" userId="5d19f4b8-07d5-494b-b021-43a8ecd7b5d7" providerId="ADAL" clId="{6E102272-17C6-4D48-B0D5-90175D9D7C1F}" dt="2025-05-06T07:08:14.975" v="87" actId="20577"/>
          <ac:spMkLst>
            <pc:docMk/>
            <pc:sldMk cId="319677055" sldId="4741"/>
            <ac:spMk id="2" creationId="{5CDD748D-8971-D21D-9222-4D660BB4182F}"/>
          </ac:spMkLst>
        </pc:spChg>
        <pc:spChg chg="mod">
          <ac:chgData name="Lungile Makhubela" userId="5d19f4b8-07d5-494b-b021-43a8ecd7b5d7" providerId="ADAL" clId="{6E102272-17C6-4D48-B0D5-90175D9D7C1F}" dt="2025-05-06T07:07:58.531" v="79" actId="20577"/>
          <ac:spMkLst>
            <pc:docMk/>
            <pc:sldMk cId="319677055" sldId="4741"/>
            <ac:spMk id="3" creationId="{15BF3C06-C583-CDCF-F335-137A084093B7}"/>
          </ac:spMkLst>
        </pc:spChg>
        <pc:spChg chg="mod">
          <ac:chgData name="Lungile Makhubela" userId="5d19f4b8-07d5-494b-b021-43a8ecd7b5d7" providerId="ADAL" clId="{6E102272-17C6-4D48-B0D5-90175D9D7C1F}" dt="2025-05-06T07:04:58.862" v="37" actId="20577"/>
          <ac:spMkLst>
            <pc:docMk/>
            <pc:sldMk cId="319677055" sldId="4741"/>
            <ac:spMk id="4" creationId="{A218EA1E-0164-A22D-4B76-8718680A7E05}"/>
          </ac:spMkLst>
        </pc:spChg>
      </pc:sldChg>
      <pc:sldChg chg="addSp delSp modSp new mod">
        <pc:chgData name="Lungile Makhubela" userId="5d19f4b8-07d5-494b-b021-43a8ecd7b5d7" providerId="ADAL" clId="{6E102272-17C6-4D48-B0D5-90175D9D7C1F}" dt="2025-05-06T07:54:26.324" v="1480" actId="1076"/>
        <pc:sldMkLst>
          <pc:docMk/>
          <pc:sldMk cId="503147634" sldId="4742"/>
        </pc:sldMkLst>
        <pc:spChg chg="add del mod">
          <ac:chgData name="Lungile Makhubela" userId="5d19f4b8-07d5-494b-b021-43a8ecd7b5d7" providerId="ADAL" clId="{6E102272-17C6-4D48-B0D5-90175D9D7C1F}" dt="2025-05-06T07:41:51.386" v="1229"/>
          <ac:spMkLst>
            <pc:docMk/>
            <pc:sldMk cId="503147634" sldId="4742"/>
            <ac:spMk id="2" creationId="{71459E74-8DA4-CEA2-7598-803E254686A6}"/>
          </ac:spMkLst>
        </pc:spChg>
        <pc:spChg chg="add mod">
          <ac:chgData name="Lungile Makhubela" userId="5d19f4b8-07d5-494b-b021-43a8ecd7b5d7" providerId="ADAL" clId="{6E102272-17C6-4D48-B0D5-90175D9D7C1F}" dt="2025-05-06T07:30:41.016" v="760" actId="403"/>
          <ac:spMkLst>
            <pc:docMk/>
            <pc:sldMk cId="503147634" sldId="4742"/>
            <ac:spMk id="3" creationId="{2CDBB61F-C316-6BAE-B146-B75EA436AAAB}"/>
          </ac:spMkLst>
        </pc:spChg>
        <pc:spChg chg="add mod">
          <ac:chgData name="Lungile Makhubela" userId="5d19f4b8-07d5-494b-b021-43a8ecd7b5d7" providerId="ADAL" clId="{6E102272-17C6-4D48-B0D5-90175D9D7C1F}" dt="2025-05-06T07:54:26.324" v="1480" actId="1076"/>
          <ac:spMkLst>
            <pc:docMk/>
            <pc:sldMk cId="503147634" sldId="4742"/>
            <ac:spMk id="24" creationId="{433A8C86-6315-BDEF-3494-5EA8B5DDBF41}"/>
          </ac:spMkLst>
        </pc:spChg>
        <pc:picChg chg="add mod">
          <ac:chgData name="Lungile Makhubela" userId="5d19f4b8-07d5-494b-b021-43a8ecd7b5d7" providerId="ADAL" clId="{6E102272-17C6-4D48-B0D5-90175D9D7C1F}" dt="2025-05-06T07:51:54.381" v="1326" actId="1076"/>
          <ac:picMkLst>
            <pc:docMk/>
            <pc:sldMk cId="503147634" sldId="4742"/>
            <ac:picMk id="5" creationId="{F74D698C-043C-47AF-8C2A-846A5A317EBF}"/>
          </ac:picMkLst>
        </pc:picChg>
        <pc:picChg chg="add mod">
          <ac:chgData name="Lungile Makhubela" userId="5d19f4b8-07d5-494b-b021-43a8ecd7b5d7" providerId="ADAL" clId="{6E102272-17C6-4D48-B0D5-90175D9D7C1F}" dt="2025-05-06T07:52:28.956" v="1336" actId="1076"/>
          <ac:picMkLst>
            <pc:docMk/>
            <pc:sldMk cId="503147634" sldId="4742"/>
            <ac:picMk id="7" creationId="{285BB513-F813-96D7-C3F8-9DB7FC2E126A}"/>
          </ac:picMkLst>
        </pc:picChg>
        <pc:picChg chg="add mod">
          <ac:chgData name="Lungile Makhubela" userId="5d19f4b8-07d5-494b-b021-43a8ecd7b5d7" providerId="ADAL" clId="{6E102272-17C6-4D48-B0D5-90175D9D7C1F}" dt="2025-05-06T07:51:31.469" v="1322" actId="1076"/>
          <ac:picMkLst>
            <pc:docMk/>
            <pc:sldMk cId="503147634" sldId="4742"/>
            <ac:picMk id="9" creationId="{595F5B59-0827-57C4-F814-EFBFF34BF79A}"/>
          </ac:picMkLst>
        </pc:picChg>
        <pc:picChg chg="add mod">
          <ac:chgData name="Lungile Makhubela" userId="5d19f4b8-07d5-494b-b021-43a8ecd7b5d7" providerId="ADAL" clId="{6E102272-17C6-4D48-B0D5-90175D9D7C1F}" dt="2025-05-06T07:51:46.540" v="1325" actId="1076"/>
          <ac:picMkLst>
            <pc:docMk/>
            <pc:sldMk cId="503147634" sldId="4742"/>
            <ac:picMk id="11" creationId="{E366F208-FD4E-264D-ECE9-787FC3AE11A3}"/>
          </ac:picMkLst>
        </pc:picChg>
        <pc:picChg chg="add mod">
          <ac:chgData name="Lungile Makhubela" userId="5d19f4b8-07d5-494b-b021-43a8ecd7b5d7" providerId="ADAL" clId="{6E102272-17C6-4D48-B0D5-90175D9D7C1F}" dt="2025-05-06T07:51:43.068" v="1324" actId="1076"/>
          <ac:picMkLst>
            <pc:docMk/>
            <pc:sldMk cId="503147634" sldId="4742"/>
            <ac:picMk id="13" creationId="{C62EDCFD-EA59-ACEB-27A9-40D991F45254}"/>
          </ac:picMkLst>
        </pc:picChg>
        <pc:picChg chg="add mod">
          <ac:chgData name="Lungile Makhubela" userId="5d19f4b8-07d5-494b-b021-43a8ecd7b5d7" providerId="ADAL" clId="{6E102272-17C6-4D48-B0D5-90175D9D7C1F}" dt="2025-05-06T07:51:14.645" v="1318" actId="1076"/>
          <ac:picMkLst>
            <pc:docMk/>
            <pc:sldMk cId="503147634" sldId="4742"/>
            <ac:picMk id="15" creationId="{B72B02E3-DE6C-1C1B-C3F6-D11A215DCCF2}"/>
          </ac:picMkLst>
        </pc:picChg>
        <pc:picChg chg="add del mod">
          <ac:chgData name="Lungile Makhubela" userId="5d19f4b8-07d5-494b-b021-43a8ecd7b5d7" providerId="ADAL" clId="{6E102272-17C6-4D48-B0D5-90175D9D7C1F}" dt="2025-05-06T07:51:10.999" v="1317" actId="21"/>
          <ac:picMkLst>
            <pc:docMk/>
            <pc:sldMk cId="503147634" sldId="4742"/>
            <ac:picMk id="17" creationId="{49E6316F-E2EB-E24B-70FC-8081A886B3AF}"/>
          </ac:picMkLst>
        </pc:picChg>
        <pc:picChg chg="add mod">
          <ac:chgData name="Lungile Makhubela" userId="5d19f4b8-07d5-494b-b021-43a8ecd7b5d7" providerId="ADAL" clId="{6E102272-17C6-4D48-B0D5-90175D9D7C1F}" dt="2025-05-06T07:52:25.828" v="1335" actId="1076"/>
          <ac:picMkLst>
            <pc:docMk/>
            <pc:sldMk cId="503147634" sldId="4742"/>
            <ac:picMk id="19" creationId="{29B67DE6-7068-E9D5-4E18-5FECCBC5AC0E}"/>
          </ac:picMkLst>
        </pc:picChg>
        <pc:picChg chg="add del mod">
          <ac:chgData name="Lungile Makhubela" userId="5d19f4b8-07d5-494b-b021-43a8ecd7b5d7" providerId="ADAL" clId="{6E102272-17C6-4D48-B0D5-90175D9D7C1F}" dt="2025-05-06T07:52:10.550" v="1330" actId="21"/>
          <ac:picMkLst>
            <pc:docMk/>
            <pc:sldMk cId="503147634" sldId="4742"/>
            <ac:picMk id="21" creationId="{867AAD72-2E4C-0547-CF9E-B93414E1F52C}"/>
          </ac:picMkLst>
        </pc:picChg>
        <pc:picChg chg="add mod">
          <ac:chgData name="Lungile Makhubela" userId="5d19f4b8-07d5-494b-b021-43a8ecd7b5d7" providerId="ADAL" clId="{6E102272-17C6-4D48-B0D5-90175D9D7C1F}" dt="2025-05-06T07:52:41.372" v="1339" actId="1076"/>
          <ac:picMkLst>
            <pc:docMk/>
            <pc:sldMk cId="503147634" sldId="4742"/>
            <ac:picMk id="23" creationId="{8A7A2BA6-909E-ED37-87E0-75EBA68249E3}"/>
          </ac:picMkLst>
        </pc:picChg>
      </pc:sldChg>
      <pc:sldChg chg="addSp modSp new mod">
        <pc:chgData name="Lungile Makhubela" userId="5d19f4b8-07d5-494b-b021-43a8ecd7b5d7" providerId="ADAL" clId="{6E102272-17C6-4D48-B0D5-90175D9D7C1F}" dt="2025-05-06T07:42:28.598" v="1241" actId="1076"/>
        <pc:sldMkLst>
          <pc:docMk/>
          <pc:sldMk cId="222424839" sldId="4743"/>
        </pc:sldMkLst>
        <pc:spChg chg="add mod">
          <ac:chgData name="Lungile Makhubela" userId="5d19f4b8-07d5-494b-b021-43a8ecd7b5d7" providerId="ADAL" clId="{6E102272-17C6-4D48-B0D5-90175D9D7C1F}" dt="2025-05-06T07:17:34.700" v="268" actId="1076"/>
          <ac:spMkLst>
            <pc:docMk/>
            <pc:sldMk cId="222424839" sldId="4743"/>
            <ac:spMk id="3" creationId="{63C87EA5-BCD4-5A7B-5951-DBAA6799AEEF}"/>
          </ac:spMkLst>
        </pc:spChg>
        <pc:spChg chg="add mod">
          <ac:chgData name="Lungile Makhubela" userId="5d19f4b8-07d5-494b-b021-43a8ecd7b5d7" providerId="ADAL" clId="{6E102272-17C6-4D48-B0D5-90175D9D7C1F}" dt="2025-05-06T07:42:28.598" v="1241" actId="1076"/>
          <ac:spMkLst>
            <pc:docMk/>
            <pc:sldMk cId="222424839" sldId="4743"/>
            <ac:spMk id="4" creationId="{6E0D4D7D-907C-5E45-722C-DEDDEBC58AE7}"/>
          </ac:spMkLst>
        </pc:spChg>
        <pc:spChg chg="add mod">
          <ac:chgData name="Lungile Makhubela" userId="5d19f4b8-07d5-494b-b021-43a8ecd7b5d7" providerId="ADAL" clId="{6E102272-17C6-4D48-B0D5-90175D9D7C1F}" dt="2025-05-06T07:41:12.476" v="1226" actId="20577"/>
          <ac:spMkLst>
            <pc:docMk/>
            <pc:sldMk cId="222424839" sldId="4743"/>
            <ac:spMk id="5" creationId="{813C29B4-95AB-D454-A6BE-B6553135918D}"/>
          </ac:spMkLst>
        </pc:spChg>
        <pc:spChg chg="add mod">
          <ac:chgData name="Lungile Makhubela" userId="5d19f4b8-07d5-494b-b021-43a8ecd7b5d7" providerId="ADAL" clId="{6E102272-17C6-4D48-B0D5-90175D9D7C1F}" dt="2025-05-06T07:40:16.710" v="1217" actId="14100"/>
          <ac:spMkLst>
            <pc:docMk/>
            <pc:sldMk cId="222424839" sldId="4743"/>
            <ac:spMk id="7" creationId="{7114C4A7-40F7-E94D-177B-5143B11C67A8}"/>
          </ac:spMkLst>
        </pc:spChg>
        <pc:picChg chg="add mod">
          <ac:chgData name="Lungile Makhubela" userId="5d19f4b8-07d5-494b-b021-43a8ecd7b5d7" providerId="ADAL" clId="{6E102272-17C6-4D48-B0D5-90175D9D7C1F}" dt="2025-05-06T07:39:57.206" v="1214" actId="14100"/>
          <ac:picMkLst>
            <pc:docMk/>
            <pc:sldMk cId="222424839" sldId="4743"/>
            <ac:picMk id="2" creationId="{415B517D-0023-BA9F-27E6-3F3C212ADD3C}"/>
          </ac:picMkLst>
        </pc:picChg>
      </pc:sldChg>
      <pc:sldChg chg="del">
        <pc:chgData name="Lungile Makhubela" userId="5d19f4b8-07d5-494b-b021-43a8ecd7b5d7" providerId="ADAL" clId="{6E102272-17C6-4D48-B0D5-90175D9D7C1F}" dt="2025-05-05T13:56:09.947" v="1" actId="2696"/>
        <pc:sldMkLst>
          <pc:docMk/>
          <pc:sldMk cId="563839407" sldId="4743"/>
        </pc:sldMkLst>
      </pc:sldChg>
      <pc:sldChg chg="add del">
        <pc:chgData name="Lungile Makhubela" userId="5d19f4b8-07d5-494b-b021-43a8ecd7b5d7" providerId="ADAL" clId="{6E102272-17C6-4D48-B0D5-90175D9D7C1F}" dt="2025-05-06T07:32:12.570" v="762" actId="2696"/>
        <pc:sldMkLst>
          <pc:docMk/>
          <pc:sldMk cId="1162480855" sldId="4744"/>
        </pc:sldMkLst>
      </pc:sldChg>
      <pc:sldChg chg="addSp delSp modSp add mod">
        <pc:chgData name="Lungile Makhubela" userId="5d19f4b8-07d5-494b-b021-43a8ecd7b5d7" providerId="ADAL" clId="{6E102272-17C6-4D48-B0D5-90175D9D7C1F}" dt="2025-05-06T09:41:33.604" v="5044" actId="13926"/>
        <pc:sldMkLst>
          <pc:docMk/>
          <pc:sldMk cId="2043508291" sldId="4744"/>
        </pc:sldMkLst>
        <pc:spChg chg="del">
          <ac:chgData name="Lungile Makhubela" userId="5d19f4b8-07d5-494b-b021-43a8ecd7b5d7" providerId="ADAL" clId="{6E102272-17C6-4D48-B0D5-90175D9D7C1F}" dt="2025-05-06T07:52:53.169" v="1340" actId="21"/>
          <ac:spMkLst>
            <pc:docMk/>
            <pc:sldMk cId="2043508291" sldId="4744"/>
            <ac:spMk id="2" creationId="{9017B1D6-64E8-381B-B930-1EE645C7691D}"/>
          </ac:spMkLst>
        </pc:spChg>
        <pc:spChg chg="mod">
          <ac:chgData name="Lungile Makhubela" userId="5d19f4b8-07d5-494b-b021-43a8ecd7b5d7" providerId="ADAL" clId="{6E102272-17C6-4D48-B0D5-90175D9D7C1F}" dt="2025-05-06T07:32:24.724" v="773" actId="20577"/>
          <ac:spMkLst>
            <pc:docMk/>
            <pc:sldMk cId="2043508291" sldId="4744"/>
            <ac:spMk id="3" creationId="{65879973-8E77-99F2-BB77-681A7B905146}"/>
          </ac:spMkLst>
        </pc:spChg>
        <pc:spChg chg="add mod">
          <ac:chgData name="Lungile Makhubela" userId="5d19f4b8-07d5-494b-b021-43a8ecd7b5d7" providerId="ADAL" clId="{6E102272-17C6-4D48-B0D5-90175D9D7C1F}" dt="2025-05-06T09:16:02.941" v="4187" actId="20577"/>
          <ac:spMkLst>
            <pc:docMk/>
            <pc:sldMk cId="2043508291" sldId="4744"/>
            <ac:spMk id="7" creationId="{8F772556-79BC-5E2B-1A76-170ADB532906}"/>
          </ac:spMkLst>
        </pc:spChg>
        <pc:spChg chg="add del mod">
          <ac:chgData name="Lungile Makhubela" userId="5d19f4b8-07d5-494b-b021-43a8ecd7b5d7" providerId="ADAL" clId="{6E102272-17C6-4D48-B0D5-90175D9D7C1F}" dt="2025-05-06T08:05:44.012" v="1786" actId="21"/>
          <ac:spMkLst>
            <pc:docMk/>
            <pc:sldMk cId="2043508291" sldId="4744"/>
            <ac:spMk id="8" creationId="{5AFF72E4-6B13-9E8A-48F9-6DCDBF8313EC}"/>
          </ac:spMkLst>
        </pc:spChg>
        <pc:spChg chg="add del mod">
          <ac:chgData name="Lungile Makhubela" userId="5d19f4b8-07d5-494b-b021-43a8ecd7b5d7" providerId="ADAL" clId="{6E102272-17C6-4D48-B0D5-90175D9D7C1F}" dt="2025-05-06T08:05:49.532" v="1787" actId="21"/>
          <ac:spMkLst>
            <pc:docMk/>
            <pc:sldMk cId="2043508291" sldId="4744"/>
            <ac:spMk id="9" creationId="{65539333-0372-4E72-C250-BA56DAC471A8}"/>
          </ac:spMkLst>
        </pc:spChg>
        <pc:spChg chg="add mod">
          <ac:chgData name="Lungile Makhubela" userId="5d19f4b8-07d5-494b-b021-43a8ecd7b5d7" providerId="ADAL" clId="{6E102272-17C6-4D48-B0D5-90175D9D7C1F}" dt="2025-05-06T09:41:33.604" v="5044" actId="13926"/>
          <ac:spMkLst>
            <pc:docMk/>
            <pc:sldMk cId="2043508291" sldId="4744"/>
            <ac:spMk id="10" creationId="{FE879FDF-D8C3-74F6-821D-161164FDDF76}"/>
          </ac:spMkLst>
        </pc:spChg>
        <pc:spChg chg="add del mod">
          <ac:chgData name="Lungile Makhubela" userId="5d19f4b8-07d5-494b-b021-43a8ecd7b5d7" providerId="ADAL" clId="{6E102272-17C6-4D48-B0D5-90175D9D7C1F}" dt="2025-05-06T08:04:33.206" v="1632" actId="21"/>
          <ac:spMkLst>
            <pc:docMk/>
            <pc:sldMk cId="2043508291" sldId="4744"/>
            <ac:spMk id="11" creationId="{52AEF5A6-BF21-7021-A8FC-CAEA8E1EF3A1}"/>
          </ac:spMkLst>
        </pc:spChg>
        <pc:spChg chg="add del mod">
          <ac:chgData name="Lungile Makhubela" userId="5d19f4b8-07d5-494b-b021-43a8ecd7b5d7" providerId="ADAL" clId="{6E102272-17C6-4D48-B0D5-90175D9D7C1F}" dt="2025-05-06T08:04:28.235" v="1630" actId="21"/>
          <ac:spMkLst>
            <pc:docMk/>
            <pc:sldMk cId="2043508291" sldId="4744"/>
            <ac:spMk id="12" creationId="{5A914682-DA76-CBF9-A6B6-B22B5BDA3231}"/>
          </ac:spMkLst>
        </pc:spChg>
        <pc:spChg chg="add del mod">
          <ac:chgData name="Lungile Makhubela" userId="5d19f4b8-07d5-494b-b021-43a8ecd7b5d7" providerId="ADAL" clId="{6E102272-17C6-4D48-B0D5-90175D9D7C1F}" dt="2025-05-06T08:46:59.306" v="3652" actId="21"/>
          <ac:spMkLst>
            <pc:docMk/>
            <pc:sldMk cId="2043508291" sldId="4744"/>
            <ac:spMk id="13" creationId="{FAC5490C-7068-CB2C-BD7E-88DFCF25EC5C}"/>
          </ac:spMkLst>
        </pc:spChg>
        <pc:spChg chg="add del mod">
          <ac:chgData name="Lungile Makhubela" userId="5d19f4b8-07d5-494b-b021-43a8ecd7b5d7" providerId="ADAL" clId="{6E102272-17C6-4D48-B0D5-90175D9D7C1F}" dt="2025-05-06T08:48:03.808" v="3666" actId="21"/>
          <ac:spMkLst>
            <pc:docMk/>
            <pc:sldMk cId="2043508291" sldId="4744"/>
            <ac:spMk id="14" creationId="{EEE37E7E-502D-0AF9-B548-434F7FF0D0AD}"/>
          </ac:spMkLst>
        </pc:spChg>
        <pc:spChg chg="add mod">
          <ac:chgData name="Lungile Makhubela" userId="5d19f4b8-07d5-494b-b021-43a8ecd7b5d7" providerId="ADAL" clId="{6E102272-17C6-4D48-B0D5-90175D9D7C1F}" dt="2025-05-06T09:40:41.565" v="4993" actId="13926"/>
          <ac:spMkLst>
            <pc:docMk/>
            <pc:sldMk cId="2043508291" sldId="4744"/>
            <ac:spMk id="15" creationId="{A0FB5720-F9E2-4D9B-980B-0D2C0CCC3437}"/>
          </ac:spMkLst>
        </pc:spChg>
        <pc:spChg chg="add mod">
          <ac:chgData name="Lungile Makhubela" userId="5d19f4b8-07d5-494b-b021-43a8ecd7b5d7" providerId="ADAL" clId="{6E102272-17C6-4D48-B0D5-90175D9D7C1F}" dt="2025-05-06T09:23:47.617" v="4327" actId="1076"/>
          <ac:spMkLst>
            <pc:docMk/>
            <pc:sldMk cId="2043508291" sldId="4744"/>
            <ac:spMk id="16" creationId="{4C285E3F-96D6-BFA5-DF92-07AE45E3B76B}"/>
          </ac:spMkLst>
        </pc:spChg>
        <pc:spChg chg="add del mod">
          <ac:chgData name="Lungile Makhubela" userId="5d19f4b8-07d5-494b-b021-43a8ecd7b5d7" providerId="ADAL" clId="{6E102272-17C6-4D48-B0D5-90175D9D7C1F}" dt="2025-05-06T09:13:59.715" v="4160" actId="21"/>
          <ac:spMkLst>
            <pc:docMk/>
            <pc:sldMk cId="2043508291" sldId="4744"/>
            <ac:spMk id="17" creationId="{A1904F33-F19D-728D-9255-CF69C6A4DD83}"/>
          </ac:spMkLst>
        </pc:spChg>
        <pc:spChg chg="add mod">
          <ac:chgData name="Lungile Makhubela" userId="5d19f4b8-07d5-494b-b021-43a8ecd7b5d7" providerId="ADAL" clId="{6E102272-17C6-4D48-B0D5-90175D9D7C1F}" dt="2025-05-06T09:19:11.221" v="4268" actId="1076"/>
          <ac:spMkLst>
            <pc:docMk/>
            <pc:sldMk cId="2043508291" sldId="4744"/>
            <ac:spMk id="18" creationId="{F541814D-3D44-BBC2-5961-81CDBC3E3439}"/>
          </ac:spMkLst>
        </pc:spChg>
        <pc:spChg chg="add mod">
          <ac:chgData name="Lungile Makhubela" userId="5d19f4b8-07d5-494b-b021-43a8ecd7b5d7" providerId="ADAL" clId="{6E102272-17C6-4D48-B0D5-90175D9D7C1F}" dt="2025-05-06T09:19:48.518" v="4293" actId="1076"/>
          <ac:spMkLst>
            <pc:docMk/>
            <pc:sldMk cId="2043508291" sldId="4744"/>
            <ac:spMk id="19" creationId="{BF88FC45-B344-F709-06C4-00112E3ED633}"/>
          </ac:spMkLst>
        </pc:spChg>
        <pc:picChg chg="add mod">
          <ac:chgData name="Lungile Makhubela" userId="5d19f4b8-07d5-494b-b021-43a8ecd7b5d7" providerId="ADAL" clId="{6E102272-17C6-4D48-B0D5-90175D9D7C1F}" dt="2025-05-06T09:18:17.408" v="4263" actId="14100"/>
          <ac:picMkLst>
            <pc:docMk/>
            <pc:sldMk cId="2043508291" sldId="4744"/>
            <ac:picMk id="2050" creationId="{A927BABF-165B-4931-F5E4-3B6431BB1597}"/>
          </ac:picMkLst>
        </pc:picChg>
        <pc:cxnChg chg="add del mod">
          <ac:chgData name="Lungile Makhubela" userId="5d19f4b8-07d5-494b-b021-43a8ecd7b5d7" providerId="ADAL" clId="{6E102272-17C6-4D48-B0D5-90175D9D7C1F}" dt="2025-05-06T08:04:14.284" v="1627" actId="21"/>
          <ac:cxnSpMkLst>
            <pc:docMk/>
            <pc:sldMk cId="2043508291" sldId="4744"/>
            <ac:cxnSpMk id="5" creationId="{12377B04-EF65-CFFC-476A-FC1A2D3F1017}"/>
          </ac:cxnSpMkLst>
        </pc:cxnChg>
        <pc:cxnChg chg="add del mod">
          <ac:chgData name="Lungile Makhubela" userId="5d19f4b8-07d5-494b-b021-43a8ecd7b5d7" providerId="ADAL" clId="{6E102272-17C6-4D48-B0D5-90175D9D7C1F}" dt="2025-05-06T08:04:18.027" v="1628" actId="21"/>
          <ac:cxnSpMkLst>
            <pc:docMk/>
            <pc:sldMk cId="2043508291" sldId="4744"/>
            <ac:cxnSpMk id="6" creationId="{0D4CF456-DFC6-49F1-88DE-D7E74D165341}"/>
          </ac:cxnSpMkLst>
        </pc:cxnChg>
      </pc:sldChg>
      <pc:sldChg chg="del">
        <pc:chgData name="Lungile Makhubela" userId="5d19f4b8-07d5-494b-b021-43a8ecd7b5d7" providerId="ADAL" clId="{6E102272-17C6-4D48-B0D5-90175D9D7C1F}" dt="2025-05-05T13:56:09.947" v="1" actId="2696"/>
        <pc:sldMkLst>
          <pc:docMk/>
          <pc:sldMk cId="3091381641" sldId="4744"/>
        </pc:sldMkLst>
      </pc:sldChg>
      <pc:sldChg chg="del">
        <pc:chgData name="Lungile Makhubela" userId="5d19f4b8-07d5-494b-b021-43a8ecd7b5d7" providerId="ADAL" clId="{6E102272-17C6-4D48-B0D5-90175D9D7C1F}" dt="2025-05-05T13:56:09.947" v="1" actId="2696"/>
        <pc:sldMkLst>
          <pc:docMk/>
          <pc:sldMk cId="578470857" sldId="4745"/>
        </pc:sldMkLst>
      </pc:sldChg>
      <pc:sldChg chg="delSp modSp add mod">
        <pc:chgData name="Lungile Makhubela" userId="5d19f4b8-07d5-494b-b021-43a8ecd7b5d7" providerId="ADAL" clId="{6E102272-17C6-4D48-B0D5-90175D9D7C1F}" dt="2025-05-06T09:37:33.749" v="4926" actId="20577"/>
        <pc:sldMkLst>
          <pc:docMk/>
          <pc:sldMk cId="3908108782" sldId="4745"/>
        </pc:sldMkLst>
        <pc:spChg chg="mod">
          <ac:chgData name="Lungile Makhubela" userId="5d19f4b8-07d5-494b-b021-43a8ecd7b5d7" providerId="ADAL" clId="{6E102272-17C6-4D48-B0D5-90175D9D7C1F}" dt="2025-05-06T08:08:58.924" v="1938" actId="20577"/>
          <ac:spMkLst>
            <pc:docMk/>
            <pc:sldMk cId="3908108782" sldId="4745"/>
            <ac:spMk id="3" creationId="{A4CE748E-1D76-A5F9-9FEC-96AFC02EB561}"/>
          </ac:spMkLst>
        </pc:spChg>
        <pc:spChg chg="del">
          <ac:chgData name="Lungile Makhubela" userId="5d19f4b8-07d5-494b-b021-43a8ecd7b5d7" providerId="ADAL" clId="{6E102272-17C6-4D48-B0D5-90175D9D7C1F}" dt="2025-05-06T08:09:04.854" v="1939" actId="21"/>
          <ac:spMkLst>
            <pc:docMk/>
            <pc:sldMk cId="3908108782" sldId="4745"/>
            <ac:spMk id="7" creationId="{A1584E95-AD82-DD3C-1B60-29E7741BCBAF}"/>
          </ac:spMkLst>
        </pc:spChg>
        <pc:spChg chg="mod">
          <ac:chgData name="Lungile Makhubela" userId="5d19f4b8-07d5-494b-b021-43a8ecd7b5d7" providerId="ADAL" clId="{6E102272-17C6-4D48-B0D5-90175D9D7C1F}" dt="2025-05-06T09:37:33.749" v="4926" actId="20577"/>
          <ac:spMkLst>
            <pc:docMk/>
            <pc:sldMk cId="3908108782" sldId="4745"/>
            <ac:spMk id="10" creationId="{4D626747-01A7-6C95-10C0-12C7FF4F0350}"/>
          </ac:spMkLst>
        </pc:spChg>
      </pc:sldChg>
      <pc:sldChg chg="addSp delSp modSp add mod">
        <pc:chgData name="Lungile Makhubela" userId="5d19f4b8-07d5-494b-b021-43a8ecd7b5d7" providerId="ADAL" clId="{6E102272-17C6-4D48-B0D5-90175D9D7C1F}" dt="2025-05-06T09:42:03.351" v="5056" actId="404"/>
        <pc:sldMkLst>
          <pc:docMk/>
          <pc:sldMk cId="829384307" sldId="4746"/>
        </pc:sldMkLst>
        <pc:spChg chg="mod">
          <ac:chgData name="Lungile Makhubela" userId="5d19f4b8-07d5-494b-b021-43a8ecd7b5d7" providerId="ADAL" clId="{6E102272-17C6-4D48-B0D5-90175D9D7C1F}" dt="2025-05-06T09:42:03.351" v="5056" actId="404"/>
          <ac:spMkLst>
            <pc:docMk/>
            <pc:sldMk cId="829384307" sldId="4746"/>
            <ac:spMk id="3" creationId="{2894C9B0-3526-E464-4735-8C71D8908A38}"/>
          </ac:spMkLst>
        </pc:spChg>
        <pc:spChg chg="add mod">
          <ac:chgData name="Lungile Makhubela" userId="5d19f4b8-07d5-494b-b021-43a8ecd7b5d7" providerId="ADAL" clId="{6E102272-17C6-4D48-B0D5-90175D9D7C1F}" dt="2025-05-06T09:08:30.265" v="3906" actId="1076"/>
          <ac:spMkLst>
            <pc:docMk/>
            <pc:sldMk cId="829384307" sldId="4746"/>
            <ac:spMk id="4" creationId="{AE0A502A-22C3-6B83-B55E-68E8FB0DCE0A}"/>
          </ac:spMkLst>
        </pc:spChg>
        <pc:spChg chg="add mod">
          <ac:chgData name="Lungile Makhubela" userId="5d19f4b8-07d5-494b-b021-43a8ecd7b5d7" providerId="ADAL" clId="{6E102272-17C6-4D48-B0D5-90175D9D7C1F}" dt="2025-05-06T09:03:51.343" v="3872" actId="313"/>
          <ac:spMkLst>
            <pc:docMk/>
            <pc:sldMk cId="829384307" sldId="4746"/>
            <ac:spMk id="5" creationId="{D4ED1E12-904D-919A-A01D-6DF45425AD11}"/>
          </ac:spMkLst>
        </pc:spChg>
        <pc:spChg chg="add mod">
          <ac:chgData name="Lungile Makhubela" userId="5d19f4b8-07d5-494b-b021-43a8ecd7b5d7" providerId="ADAL" clId="{6E102272-17C6-4D48-B0D5-90175D9D7C1F}" dt="2025-05-06T09:02:15.128" v="3846" actId="20577"/>
          <ac:spMkLst>
            <pc:docMk/>
            <pc:sldMk cId="829384307" sldId="4746"/>
            <ac:spMk id="6" creationId="{E86EC1B1-EB01-3531-5A49-5AD29B6982D6}"/>
          </ac:spMkLst>
        </pc:spChg>
        <pc:spChg chg="del">
          <ac:chgData name="Lungile Makhubela" userId="5d19f4b8-07d5-494b-b021-43a8ecd7b5d7" providerId="ADAL" clId="{6E102272-17C6-4D48-B0D5-90175D9D7C1F}" dt="2025-05-06T08:54:35.434" v="3746" actId="21"/>
          <ac:spMkLst>
            <pc:docMk/>
            <pc:sldMk cId="829384307" sldId="4746"/>
            <ac:spMk id="7" creationId="{9DC9FCE6-7777-6E2B-333B-8A7557948D4E}"/>
          </ac:spMkLst>
        </pc:spChg>
        <pc:spChg chg="add mod">
          <ac:chgData name="Lungile Makhubela" userId="5d19f4b8-07d5-494b-b021-43a8ecd7b5d7" providerId="ADAL" clId="{6E102272-17C6-4D48-B0D5-90175D9D7C1F}" dt="2025-05-06T09:06:19.350" v="3885" actId="1076"/>
          <ac:spMkLst>
            <pc:docMk/>
            <pc:sldMk cId="829384307" sldId="4746"/>
            <ac:spMk id="9" creationId="{B72B1C3D-F8CE-9356-E137-5C5FA9DB2B66}"/>
          </ac:spMkLst>
        </pc:spChg>
        <pc:spChg chg="del">
          <ac:chgData name="Lungile Makhubela" userId="5d19f4b8-07d5-494b-b021-43a8ecd7b5d7" providerId="ADAL" clId="{6E102272-17C6-4D48-B0D5-90175D9D7C1F}" dt="2025-05-06T08:54:23.492" v="3742" actId="21"/>
          <ac:spMkLst>
            <pc:docMk/>
            <pc:sldMk cId="829384307" sldId="4746"/>
            <ac:spMk id="10" creationId="{B161C077-65C6-7D48-4C9C-5D61FCB3DC04}"/>
          </ac:spMkLst>
        </pc:spChg>
        <pc:spChg chg="add mod">
          <ac:chgData name="Lungile Makhubela" userId="5d19f4b8-07d5-494b-b021-43a8ecd7b5d7" providerId="ADAL" clId="{6E102272-17C6-4D48-B0D5-90175D9D7C1F}" dt="2025-05-06T09:07:06.859" v="3903" actId="20577"/>
          <ac:spMkLst>
            <pc:docMk/>
            <pc:sldMk cId="829384307" sldId="4746"/>
            <ac:spMk id="11" creationId="{4732C980-7D3D-1B50-B1B4-29B77EF804E2}"/>
          </ac:spMkLst>
        </pc:spChg>
        <pc:spChg chg="add mod">
          <ac:chgData name="Lungile Makhubela" userId="5d19f4b8-07d5-494b-b021-43a8ecd7b5d7" providerId="ADAL" clId="{6E102272-17C6-4D48-B0D5-90175D9D7C1F}" dt="2025-05-06T09:08:49.875" v="3927" actId="20577"/>
          <ac:spMkLst>
            <pc:docMk/>
            <pc:sldMk cId="829384307" sldId="4746"/>
            <ac:spMk id="12" creationId="{0BDFD502-C1D1-A77E-F615-B4FEFF93715F}"/>
          </ac:spMkLst>
        </pc:spChg>
        <pc:spChg chg="del">
          <ac:chgData name="Lungile Makhubela" userId="5d19f4b8-07d5-494b-b021-43a8ecd7b5d7" providerId="ADAL" clId="{6E102272-17C6-4D48-B0D5-90175D9D7C1F}" dt="2025-05-06T08:54:26.213" v="3743" actId="21"/>
          <ac:spMkLst>
            <pc:docMk/>
            <pc:sldMk cId="829384307" sldId="4746"/>
            <ac:spMk id="15" creationId="{950EF1F4-CCD7-96D2-E38C-C1F91B28E98E}"/>
          </ac:spMkLst>
        </pc:spChg>
        <pc:spChg chg="del">
          <ac:chgData name="Lungile Makhubela" userId="5d19f4b8-07d5-494b-b021-43a8ecd7b5d7" providerId="ADAL" clId="{6E102272-17C6-4D48-B0D5-90175D9D7C1F}" dt="2025-05-06T08:54:29.430" v="3744" actId="21"/>
          <ac:spMkLst>
            <pc:docMk/>
            <pc:sldMk cId="829384307" sldId="4746"/>
            <ac:spMk id="16" creationId="{542B9417-9E3A-0BF3-B06F-B49CD10DC62D}"/>
          </ac:spMkLst>
        </pc:spChg>
        <pc:spChg chg="del">
          <ac:chgData name="Lungile Makhubela" userId="5d19f4b8-07d5-494b-b021-43a8ecd7b5d7" providerId="ADAL" clId="{6E102272-17C6-4D48-B0D5-90175D9D7C1F}" dt="2025-05-06T08:54:32.053" v="3745" actId="21"/>
          <ac:spMkLst>
            <pc:docMk/>
            <pc:sldMk cId="829384307" sldId="4746"/>
            <ac:spMk id="17" creationId="{C96071FC-06B3-0BE1-F632-B086CA0FDF72}"/>
          </ac:spMkLst>
        </pc:spChg>
        <pc:picChg chg="add mod">
          <ac:chgData name="Lungile Makhubela" userId="5d19f4b8-07d5-494b-b021-43a8ecd7b5d7" providerId="ADAL" clId="{6E102272-17C6-4D48-B0D5-90175D9D7C1F}" dt="2025-05-06T08:56:58.967" v="3757" actId="1076"/>
          <ac:picMkLst>
            <pc:docMk/>
            <pc:sldMk cId="829384307" sldId="4746"/>
            <ac:picMk id="2" creationId="{B83CCBBA-FA67-59C6-8F28-E2DD77AB7660}"/>
          </ac:picMkLst>
        </pc:picChg>
        <pc:picChg chg="add del mod">
          <ac:chgData name="Lungile Makhubela" userId="5d19f4b8-07d5-494b-b021-43a8ecd7b5d7" providerId="ADAL" clId="{6E102272-17C6-4D48-B0D5-90175D9D7C1F}" dt="2025-05-06T08:57:04.813" v="3758" actId="21"/>
          <ac:picMkLst>
            <pc:docMk/>
            <pc:sldMk cId="829384307" sldId="4746"/>
            <ac:picMk id="1026" creationId="{0607D91F-2EE3-CCE6-1BAE-FF9840D97250}"/>
          </ac:picMkLst>
        </pc:picChg>
        <pc:picChg chg="add mod">
          <ac:chgData name="Lungile Makhubela" userId="5d19f4b8-07d5-494b-b021-43a8ecd7b5d7" providerId="ADAL" clId="{6E102272-17C6-4D48-B0D5-90175D9D7C1F}" dt="2025-05-06T08:55:54.028" v="3752" actId="1076"/>
          <ac:picMkLst>
            <pc:docMk/>
            <pc:sldMk cId="829384307" sldId="4746"/>
            <ac:picMk id="1028" creationId="{CF6C7DFE-746D-553D-47E0-470240C0F459}"/>
          </ac:picMkLst>
        </pc:picChg>
        <pc:picChg chg="add mod">
          <ac:chgData name="Lungile Makhubela" userId="5d19f4b8-07d5-494b-b021-43a8ecd7b5d7" providerId="ADAL" clId="{6E102272-17C6-4D48-B0D5-90175D9D7C1F}" dt="2025-05-06T08:57:12.789" v="3761" actId="1076"/>
          <ac:picMkLst>
            <pc:docMk/>
            <pc:sldMk cId="829384307" sldId="4746"/>
            <ac:picMk id="1030" creationId="{5F47E99D-0D57-B0D2-DD86-BCBF24B94C63}"/>
          </ac:picMkLst>
        </pc:picChg>
        <pc:picChg chg="add mod">
          <ac:chgData name="Lungile Makhubela" userId="5d19f4b8-07d5-494b-b021-43a8ecd7b5d7" providerId="ADAL" clId="{6E102272-17C6-4D48-B0D5-90175D9D7C1F}" dt="2025-05-06T08:57:50.341" v="3763" actId="1076"/>
          <ac:picMkLst>
            <pc:docMk/>
            <pc:sldMk cId="829384307" sldId="4746"/>
            <ac:picMk id="1032" creationId="{B0234568-8BE7-035B-FF44-C88C0544D43D}"/>
          </ac:picMkLst>
        </pc:picChg>
        <pc:picChg chg="add mod">
          <ac:chgData name="Lungile Makhubela" userId="5d19f4b8-07d5-494b-b021-43a8ecd7b5d7" providerId="ADAL" clId="{6E102272-17C6-4D48-B0D5-90175D9D7C1F}" dt="2025-05-06T09:00:27.775" v="3789" actId="1076"/>
          <ac:picMkLst>
            <pc:docMk/>
            <pc:sldMk cId="829384307" sldId="4746"/>
            <ac:picMk id="1034" creationId="{7142C3F5-D2DC-D5B5-0F3B-7E876156E13B}"/>
          </ac:picMkLst>
        </pc:picChg>
        <pc:picChg chg="add mod">
          <ac:chgData name="Lungile Makhubela" userId="5d19f4b8-07d5-494b-b021-43a8ecd7b5d7" providerId="ADAL" clId="{6E102272-17C6-4D48-B0D5-90175D9D7C1F}" dt="2025-05-06T09:06:14.892" v="3884" actId="1076"/>
          <ac:picMkLst>
            <pc:docMk/>
            <pc:sldMk cId="829384307" sldId="4746"/>
            <ac:picMk id="1036" creationId="{63828654-7A7B-DB52-988F-B885074A97EA}"/>
          </ac:picMkLst>
        </pc:picChg>
        <pc:picChg chg="add mod">
          <ac:chgData name="Lungile Makhubela" userId="5d19f4b8-07d5-494b-b021-43a8ecd7b5d7" providerId="ADAL" clId="{6E102272-17C6-4D48-B0D5-90175D9D7C1F}" dt="2025-05-06T09:07:03.525" v="3898" actId="1076"/>
          <ac:picMkLst>
            <pc:docMk/>
            <pc:sldMk cId="829384307" sldId="4746"/>
            <ac:picMk id="1038" creationId="{6AC0B4C6-988E-FDAD-C812-4EECE2934F72}"/>
          </ac:picMkLst>
        </pc:picChg>
        <pc:picChg chg="add mod">
          <ac:chgData name="Lungile Makhubela" userId="5d19f4b8-07d5-494b-b021-43a8ecd7b5d7" providerId="ADAL" clId="{6E102272-17C6-4D48-B0D5-90175D9D7C1F}" dt="2025-05-06T09:08:26.079" v="3905" actId="1076"/>
          <ac:picMkLst>
            <pc:docMk/>
            <pc:sldMk cId="829384307" sldId="4746"/>
            <ac:picMk id="1040" creationId="{A291AEC1-68FD-69EB-D156-5EDD635D7516}"/>
          </ac:picMkLst>
        </pc:picChg>
      </pc:sldChg>
      <pc:sldChg chg="del">
        <pc:chgData name="Lungile Makhubela" userId="5d19f4b8-07d5-494b-b021-43a8ecd7b5d7" providerId="ADAL" clId="{6E102272-17C6-4D48-B0D5-90175D9D7C1F}" dt="2025-05-05T13:56:09.947" v="1" actId="2696"/>
        <pc:sldMkLst>
          <pc:docMk/>
          <pc:sldMk cId="2576103844" sldId="4746"/>
        </pc:sldMkLst>
      </pc:sldChg>
      <pc:sldChg chg="del">
        <pc:chgData name="Lungile Makhubela" userId="5d19f4b8-07d5-494b-b021-43a8ecd7b5d7" providerId="ADAL" clId="{6E102272-17C6-4D48-B0D5-90175D9D7C1F}" dt="2025-05-05T13:56:09.947" v="1" actId="2696"/>
        <pc:sldMkLst>
          <pc:docMk/>
          <pc:sldMk cId="3927713089" sldId="4747"/>
        </pc:sldMkLst>
      </pc:sldChg>
      <pc:sldChg chg="modSp add mod ord">
        <pc:chgData name="Lungile Makhubela" userId="5d19f4b8-07d5-494b-b021-43a8ecd7b5d7" providerId="ADAL" clId="{6E102272-17C6-4D48-B0D5-90175D9D7C1F}" dt="2025-05-06T10:02:07.105" v="5100" actId="20577"/>
        <pc:sldMkLst>
          <pc:docMk/>
          <pc:sldMk cId="4253071070" sldId="4747"/>
        </pc:sldMkLst>
        <pc:spChg chg="mod">
          <ac:chgData name="Lungile Makhubela" userId="5d19f4b8-07d5-494b-b021-43a8ecd7b5d7" providerId="ADAL" clId="{6E102272-17C6-4D48-B0D5-90175D9D7C1F}" dt="2025-05-06T09:43:31.557" v="5097" actId="1076"/>
          <ac:spMkLst>
            <pc:docMk/>
            <pc:sldMk cId="4253071070" sldId="4747"/>
            <ac:spMk id="3" creationId="{4EF7BB9C-BD0A-1F08-D0FF-09E5486D0AA9}"/>
          </ac:spMkLst>
        </pc:spChg>
        <pc:spChg chg="mod">
          <ac:chgData name="Lungile Makhubela" userId="5d19f4b8-07d5-494b-b021-43a8ecd7b5d7" providerId="ADAL" clId="{6E102272-17C6-4D48-B0D5-90175D9D7C1F}" dt="2025-05-06T10:02:07.105" v="5100" actId="20577"/>
          <ac:spMkLst>
            <pc:docMk/>
            <pc:sldMk cId="4253071070" sldId="4747"/>
            <ac:spMk id="10" creationId="{D1F6EDE2-0278-6E84-4A01-94AE8ACBE607}"/>
          </ac:spMkLst>
        </pc:spChg>
      </pc:sldChg>
      <pc:sldChg chg="del">
        <pc:chgData name="Lungile Makhubela" userId="5d19f4b8-07d5-494b-b021-43a8ecd7b5d7" providerId="ADAL" clId="{6E102272-17C6-4D48-B0D5-90175D9D7C1F}" dt="2025-05-05T13:56:09.947" v="1" actId="2696"/>
        <pc:sldMkLst>
          <pc:docMk/>
          <pc:sldMk cId="358659601" sldId="4748"/>
        </pc:sldMkLst>
      </pc:sldChg>
      <pc:sldChg chg="del">
        <pc:chgData name="Lungile Makhubela" userId="5d19f4b8-07d5-494b-b021-43a8ecd7b5d7" providerId="ADAL" clId="{6E102272-17C6-4D48-B0D5-90175D9D7C1F}" dt="2025-05-05T13:56:09.947" v="1" actId="2696"/>
        <pc:sldMkLst>
          <pc:docMk/>
          <pc:sldMk cId="2933665864" sldId="4749"/>
        </pc:sldMkLst>
      </pc:sldChg>
      <pc:sldChg chg="del">
        <pc:chgData name="Lungile Makhubela" userId="5d19f4b8-07d5-494b-b021-43a8ecd7b5d7" providerId="ADAL" clId="{6E102272-17C6-4D48-B0D5-90175D9D7C1F}" dt="2025-05-05T13:56:09.947" v="1" actId="2696"/>
        <pc:sldMkLst>
          <pc:docMk/>
          <pc:sldMk cId="2637124928" sldId="4750"/>
        </pc:sldMkLst>
      </pc:sldChg>
      <pc:sldChg chg="del">
        <pc:chgData name="Lungile Makhubela" userId="5d19f4b8-07d5-494b-b021-43a8ecd7b5d7" providerId="ADAL" clId="{6E102272-17C6-4D48-B0D5-90175D9D7C1F}" dt="2025-05-05T13:56:09.947" v="1" actId="2696"/>
        <pc:sldMkLst>
          <pc:docMk/>
          <pc:sldMk cId="584648392" sldId="4751"/>
        </pc:sldMkLst>
      </pc:sldChg>
      <pc:sldChg chg="del">
        <pc:chgData name="Lungile Makhubela" userId="5d19f4b8-07d5-494b-b021-43a8ecd7b5d7" providerId="ADAL" clId="{6E102272-17C6-4D48-B0D5-90175D9D7C1F}" dt="2025-05-05T13:56:09.947" v="1" actId="2696"/>
        <pc:sldMkLst>
          <pc:docMk/>
          <pc:sldMk cId="3124364743" sldId="4752"/>
        </pc:sldMkLst>
      </pc:sldChg>
      <pc:sldChg chg="del">
        <pc:chgData name="Lungile Makhubela" userId="5d19f4b8-07d5-494b-b021-43a8ecd7b5d7" providerId="ADAL" clId="{6E102272-17C6-4D48-B0D5-90175D9D7C1F}" dt="2025-05-05T13:56:09.947" v="1" actId="2696"/>
        <pc:sldMkLst>
          <pc:docMk/>
          <pc:sldMk cId="3181121446" sldId="4753"/>
        </pc:sldMkLst>
      </pc:sldChg>
      <pc:sldMasterChg chg="del delSldLayout">
        <pc:chgData name="Lungile Makhubela" userId="5d19f4b8-07d5-494b-b021-43a8ecd7b5d7" providerId="ADAL" clId="{6E102272-17C6-4D48-B0D5-90175D9D7C1F}" dt="2025-05-05T13:56:09.947" v="1" actId="2696"/>
        <pc:sldMasterMkLst>
          <pc:docMk/>
          <pc:sldMasterMk cId="566540758" sldId="2147483679"/>
        </pc:sldMasterMkLst>
        <pc:sldLayoutChg chg="del">
          <pc:chgData name="Lungile Makhubela" userId="5d19f4b8-07d5-494b-b021-43a8ecd7b5d7" providerId="ADAL" clId="{6E102272-17C6-4D48-B0D5-90175D9D7C1F}" dt="2025-05-05T13:56:09.947" v="1" actId="2696"/>
          <pc:sldLayoutMkLst>
            <pc:docMk/>
            <pc:sldMasterMk cId="566540758" sldId="2147483679"/>
            <pc:sldLayoutMk cId="3744004320" sldId="2147483680"/>
          </pc:sldLayoutMkLst>
        </pc:sldLayoutChg>
        <pc:sldLayoutChg chg="del">
          <pc:chgData name="Lungile Makhubela" userId="5d19f4b8-07d5-494b-b021-43a8ecd7b5d7" providerId="ADAL" clId="{6E102272-17C6-4D48-B0D5-90175D9D7C1F}" dt="2025-05-05T13:56:09.947" v="1" actId="2696"/>
          <pc:sldLayoutMkLst>
            <pc:docMk/>
            <pc:sldMasterMk cId="566540758" sldId="2147483679"/>
            <pc:sldLayoutMk cId="983944943" sldId="2147483681"/>
          </pc:sldLayoutMkLst>
        </pc:sldLayoutChg>
        <pc:sldLayoutChg chg="del">
          <pc:chgData name="Lungile Makhubela" userId="5d19f4b8-07d5-494b-b021-43a8ecd7b5d7" providerId="ADAL" clId="{6E102272-17C6-4D48-B0D5-90175D9D7C1F}" dt="2025-05-05T13:56:09.947" v="1" actId="2696"/>
          <pc:sldLayoutMkLst>
            <pc:docMk/>
            <pc:sldMasterMk cId="566540758" sldId="2147483679"/>
            <pc:sldLayoutMk cId="1079374532" sldId="2147483682"/>
          </pc:sldLayoutMkLst>
        </pc:sldLayoutChg>
        <pc:sldLayoutChg chg="del">
          <pc:chgData name="Lungile Makhubela" userId="5d19f4b8-07d5-494b-b021-43a8ecd7b5d7" providerId="ADAL" clId="{6E102272-17C6-4D48-B0D5-90175D9D7C1F}" dt="2025-05-05T13:56:09.947" v="1" actId="2696"/>
          <pc:sldLayoutMkLst>
            <pc:docMk/>
            <pc:sldMasterMk cId="566540758" sldId="2147483679"/>
            <pc:sldLayoutMk cId="3170209235" sldId="2147483683"/>
          </pc:sldLayoutMkLst>
        </pc:sldLayoutChg>
        <pc:sldLayoutChg chg="del">
          <pc:chgData name="Lungile Makhubela" userId="5d19f4b8-07d5-494b-b021-43a8ecd7b5d7" providerId="ADAL" clId="{6E102272-17C6-4D48-B0D5-90175D9D7C1F}" dt="2025-05-05T13:56:09.947" v="1" actId="2696"/>
          <pc:sldLayoutMkLst>
            <pc:docMk/>
            <pc:sldMasterMk cId="566540758" sldId="2147483679"/>
            <pc:sldLayoutMk cId="3208610932" sldId="2147483684"/>
          </pc:sldLayoutMkLst>
        </pc:sldLayoutChg>
      </pc:sldMasterChg>
      <pc:sldMasterChg chg="del delSldLayout">
        <pc:chgData name="Lungile Makhubela" userId="5d19f4b8-07d5-494b-b021-43a8ecd7b5d7" providerId="ADAL" clId="{6E102272-17C6-4D48-B0D5-90175D9D7C1F}" dt="2025-05-06T07:19:46.561" v="409" actId="2696"/>
        <pc:sldMasterMkLst>
          <pc:docMk/>
          <pc:sldMasterMk cId="490897510" sldId="2147483689"/>
        </pc:sldMasterMkLst>
        <pc:sldLayoutChg chg="del">
          <pc:chgData name="Lungile Makhubela" userId="5d19f4b8-07d5-494b-b021-43a8ecd7b5d7" providerId="ADAL" clId="{6E102272-17C6-4D48-B0D5-90175D9D7C1F}" dt="2025-05-06T07:19:46.561" v="409" actId="2696"/>
          <pc:sldLayoutMkLst>
            <pc:docMk/>
            <pc:sldMasterMk cId="490897510" sldId="2147483689"/>
            <pc:sldLayoutMk cId="3750656206" sldId="2147483690"/>
          </pc:sldLayoutMkLst>
        </pc:sldLayoutChg>
        <pc:sldLayoutChg chg="del">
          <pc:chgData name="Lungile Makhubela" userId="5d19f4b8-07d5-494b-b021-43a8ecd7b5d7" providerId="ADAL" clId="{6E102272-17C6-4D48-B0D5-90175D9D7C1F}" dt="2025-05-06T07:19:46.561" v="409" actId="2696"/>
          <pc:sldLayoutMkLst>
            <pc:docMk/>
            <pc:sldMasterMk cId="490897510" sldId="2147483689"/>
            <pc:sldLayoutMk cId="1602932650" sldId="2147483691"/>
          </pc:sldLayoutMkLst>
        </pc:sldLayoutChg>
        <pc:sldLayoutChg chg="del">
          <pc:chgData name="Lungile Makhubela" userId="5d19f4b8-07d5-494b-b021-43a8ecd7b5d7" providerId="ADAL" clId="{6E102272-17C6-4D48-B0D5-90175D9D7C1F}" dt="2025-05-06T07:19:46.561" v="409" actId="2696"/>
          <pc:sldLayoutMkLst>
            <pc:docMk/>
            <pc:sldMasterMk cId="490897510" sldId="2147483689"/>
            <pc:sldLayoutMk cId="3340132730" sldId="2147483692"/>
          </pc:sldLayoutMkLst>
        </pc:sldLayoutChg>
        <pc:sldLayoutChg chg="del">
          <pc:chgData name="Lungile Makhubela" userId="5d19f4b8-07d5-494b-b021-43a8ecd7b5d7" providerId="ADAL" clId="{6E102272-17C6-4D48-B0D5-90175D9D7C1F}" dt="2025-05-06T07:19:46.561" v="409" actId="2696"/>
          <pc:sldLayoutMkLst>
            <pc:docMk/>
            <pc:sldMasterMk cId="490897510" sldId="2147483689"/>
            <pc:sldLayoutMk cId="1294164941" sldId="2147483693"/>
          </pc:sldLayoutMkLst>
        </pc:sldLayoutChg>
        <pc:sldLayoutChg chg="del">
          <pc:chgData name="Lungile Makhubela" userId="5d19f4b8-07d5-494b-b021-43a8ecd7b5d7" providerId="ADAL" clId="{6E102272-17C6-4D48-B0D5-90175D9D7C1F}" dt="2025-05-06T07:19:46.561" v="409" actId="2696"/>
          <pc:sldLayoutMkLst>
            <pc:docMk/>
            <pc:sldMasterMk cId="490897510" sldId="2147483689"/>
            <pc:sldLayoutMk cId="354921425" sldId="2147483694"/>
          </pc:sldLayoutMkLst>
        </pc:sldLayoutChg>
        <pc:sldLayoutChg chg="del">
          <pc:chgData name="Lungile Makhubela" userId="5d19f4b8-07d5-494b-b021-43a8ecd7b5d7" providerId="ADAL" clId="{6E102272-17C6-4D48-B0D5-90175D9D7C1F}" dt="2025-05-06T07:19:46.561" v="409" actId="2696"/>
          <pc:sldLayoutMkLst>
            <pc:docMk/>
            <pc:sldMasterMk cId="490897510" sldId="2147483689"/>
            <pc:sldLayoutMk cId="3555305405" sldId="2147483695"/>
          </pc:sldLayoutMkLst>
        </pc:sldLayoutChg>
        <pc:sldLayoutChg chg="del">
          <pc:chgData name="Lungile Makhubela" userId="5d19f4b8-07d5-494b-b021-43a8ecd7b5d7" providerId="ADAL" clId="{6E102272-17C6-4D48-B0D5-90175D9D7C1F}" dt="2025-05-06T07:19:46.561" v="409" actId="2696"/>
          <pc:sldLayoutMkLst>
            <pc:docMk/>
            <pc:sldMasterMk cId="490897510" sldId="2147483689"/>
            <pc:sldLayoutMk cId="3957728425" sldId="2147483696"/>
          </pc:sldLayoutMkLst>
        </pc:sldLayoutChg>
        <pc:sldLayoutChg chg="del">
          <pc:chgData name="Lungile Makhubela" userId="5d19f4b8-07d5-494b-b021-43a8ecd7b5d7" providerId="ADAL" clId="{6E102272-17C6-4D48-B0D5-90175D9D7C1F}" dt="2025-05-06T07:19:46.561" v="409" actId="2696"/>
          <pc:sldLayoutMkLst>
            <pc:docMk/>
            <pc:sldMasterMk cId="490897510" sldId="2147483689"/>
            <pc:sldLayoutMk cId="1229565949" sldId="2147483697"/>
          </pc:sldLayoutMkLst>
        </pc:sldLayoutChg>
        <pc:sldLayoutChg chg="del">
          <pc:chgData name="Lungile Makhubela" userId="5d19f4b8-07d5-494b-b021-43a8ecd7b5d7" providerId="ADAL" clId="{6E102272-17C6-4D48-B0D5-90175D9D7C1F}" dt="2025-05-06T07:19:46.561" v="409" actId="2696"/>
          <pc:sldLayoutMkLst>
            <pc:docMk/>
            <pc:sldMasterMk cId="490897510" sldId="2147483689"/>
            <pc:sldLayoutMk cId="25756575" sldId="2147483698"/>
          </pc:sldLayoutMkLst>
        </pc:sldLayoutChg>
        <pc:sldLayoutChg chg="del">
          <pc:chgData name="Lungile Makhubela" userId="5d19f4b8-07d5-494b-b021-43a8ecd7b5d7" providerId="ADAL" clId="{6E102272-17C6-4D48-B0D5-90175D9D7C1F}" dt="2025-05-06T07:19:46.561" v="409" actId="2696"/>
          <pc:sldLayoutMkLst>
            <pc:docMk/>
            <pc:sldMasterMk cId="490897510" sldId="2147483689"/>
            <pc:sldLayoutMk cId="1419636293" sldId="2147483699"/>
          </pc:sldLayoutMkLst>
        </pc:sldLayoutChg>
        <pc:sldLayoutChg chg="del">
          <pc:chgData name="Lungile Makhubela" userId="5d19f4b8-07d5-494b-b021-43a8ecd7b5d7" providerId="ADAL" clId="{6E102272-17C6-4D48-B0D5-90175D9D7C1F}" dt="2025-05-06T07:19:46.561" v="409" actId="2696"/>
          <pc:sldLayoutMkLst>
            <pc:docMk/>
            <pc:sldMasterMk cId="490897510" sldId="2147483689"/>
            <pc:sldLayoutMk cId="826252275" sldId="2147483700"/>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a:defRPr sz="1200"/>
            </a:lvl1pPr>
          </a:lstStyle>
          <a:p>
            <a:endParaRPr lang="en-ZA"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FE79EC-29B1-4A54-B46B-ADFA5C0A41D5}" type="datetimeFigureOut">
              <a:rPr lang="en-ZA" smtClean="0"/>
              <a:t>2025/05/06</a:t>
            </a:fld>
            <a:endParaRPr lang="en-ZA"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ZA" dirty="0"/>
              <a:t>Edit Master text styles</a:t>
            </a:r>
          </a:p>
          <a:p>
            <a:pPr lvl="1"/>
            <a:r>
              <a:rPr lang="en-ZA" dirty="0"/>
              <a:t>Second level</a:t>
            </a:r>
          </a:p>
          <a:p>
            <a:pPr lvl="2"/>
            <a:r>
              <a:rPr lang="en-ZA" dirty="0"/>
              <a:t>Third level</a:t>
            </a:r>
          </a:p>
          <a:p>
            <a:pPr lvl="3"/>
            <a:r>
              <a:rPr lang="en-ZA" dirty="0"/>
              <a:t>Fourth level</a:t>
            </a:r>
          </a:p>
          <a:p>
            <a:pPr lvl="4"/>
            <a:r>
              <a:rPr lang="en-ZA"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a:defRPr sz="1200"/>
            </a:lvl1pPr>
          </a:lstStyle>
          <a:p>
            <a:endParaRPr lang="en-ZA"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CA291F-663B-47B1-87DD-51E5B01DA0AE}" type="slidenum">
              <a:rPr lang="en-ZA" smtClean="0"/>
              <a:t>‹#›</a:t>
            </a:fld>
            <a:endParaRPr lang="en-ZA" dirty="0"/>
          </a:p>
        </p:txBody>
      </p:sp>
    </p:spTree>
    <p:extLst>
      <p:ext uri="{BB962C8B-B14F-4D97-AF65-F5344CB8AC3E}">
        <p14:creationId xmlns:p14="http://schemas.microsoft.com/office/powerpoint/2010/main" val="23856458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slideMaster" Target="../slideMasters/slideMaster1.xml"/><Relationship Id="rId7" Type="http://schemas.openxmlformats.org/officeDocument/2006/relationships/image" Target="../media/image1.emf"/><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oleObject" Target="../embeddings/oleObject2.bin"/><Relationship Id="rId5" Type="http://schemas.openxmlformats.org/officeDocument/2006/relationships/image" Target="../media/image5.emf"/><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slideMaster" Target="../slideMasters/slideMaster1.xml"/><Relationship Id="rId7" Type="http://schemas.openxmlformats.org/officeDocument/2006/relationships/image" Target="../media/image1.emf"/><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oleObject" Target="../embeddings/oleObject2.bin"/><Relationship Id="rId5" Type="http://schemas.openxmlformats.org/officeDocument/2006/relationships/image" Target="../media/image5.emf"/><Relationship Id="rId4" Type="http://schemas.openxmlformats.org/officeDocument/2006/relationships/image" Target="../media/image4.jpe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23.xml"/><Relationship Id="rId1" Type="http://schemas.openxmlformats.org/officeDocument/2006/relationships/tags" Target="../tags/tag22.xml"/><Relationship Id="rId5" Type="http://schemas.openxmlformats.org/officeDocument/2006/relationships/image" Target="../media/image1.emf"/><Relationship Id="rId4" Type="http://schemas.openxmlformats.org/officeDocument/2006/relationships/oleObject" Target="../embeddings/oleObject5.bin"/></Relationships>
</file>

<file path=ppt/slideLayouts/_rels/slideLayout22.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25.xml"/><Relationship Id="rId1" Type="http://schemas.openxmlformats.org/officeDocument/2006/relationships/tags" Target="../tags/tag24.xml"/><Relationship Id="rId5" Type="http://schemas.openxmlformats.org/officeDocument/2006/relationships/image" Target="../media/image1.emf"/><Relationship Id="rId4" Type="http://schemas.openxmlformats.org/officeDocument/2006/relationships/oleObject" Target="../embeddings/oleObject6.bin"/></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9.xml"/><Relationship Id="rId1" Type="http://schemas.openxmlformats.org/officeDocument/2006/relationships/tags" Target="../tags/tag8.xml"/><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1.xml"/><Relationship Id="rId1" Type="http://schemas.openxmlformats.org/officeDocument/2006/relationships/tags" Target="../tags/tag10.xml"/><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6.emf"/><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image" Target="../media/image5.emf"/><Relationship Id="rId5" Type="http://schemas.openxmlformats.org/officeDocument/2006/relationships/image" Target="../media/image1.emf"/><Relationship Id="rId4" Type="http://schemas.openxmlformats.org/officeDocument/2006/relationships/oleObject" Target="../embeddings/oleObject2.bin"/></Relationships>
</file>

<file path=ppt/slideLayouts/_rels/slideLayout6.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7.xml"/><Relationship Id="rId1" Type="http://schemas.openxmlformats.org/officeDocument/2006/relationships/tags" Target="../tags/tag16.xml"/><Relationship Id="rId5" Type="http://schemas.openxmlformats.org/officeDocument/2006/relationships/image" Target="../media/image1.emf"/><Relationship Id="rId4" Type="http://schemas.openxmlformats.org/officeDocument/2006/relationships/oleObject" Target="../embeddings/oleObject5.bin"/></Relationships>
</file>

<file path=ppt/slideLayouts/_rels/slideLayout7.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9.xml"/><Relationship Id="rId1" Type="http://schemas.openxmlformats.org/officeDocument/2006/relationships/tags" Target="../tags/tag18.xml"/><Relationship Id="rId5" Type="http://schemas.openxmlformats.org/officeDocument/2006/relationships/image" Target="../media/image1.emf"/><Relationship Id="rId4" Type="http://schemas.openxmlformats.org/officeDocument/2006/relationships/oleObject" Target="../embeddings/oleObject6.bin"/></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9.jpeg"/><Relationship Id="rId1" Type="http://schemas.openxmlformats.org/officeDocument/2006/relationships/slideMaster" Target="../slideMasters/slideMaster3.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607F45E-2B15-7373-829E-FA06F90D6D96}"/>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p:blipFill>
        <p:spPr>
          <a:xfrm>
            <a:off x="3" y="4118011"/>
            <a:ext cx="12191990" cy="2464127"/>
          </a:xfrm>
          <a:prstGeom prst="rect">
            <a:avLst/>
          </a:prstGeom>
        </p:spPr>
      </p:pic>
      <p:pic>
        <p:nvPicPr>
          <p:cNvPr id="105" name="Picture 104">
            <a:extLst>
              <a:ext uri="{FF2B5EF4-FFF2-40B4-BE49-F238E27FC236}">
                <a16:creationId xmlns:a16="http://schemas.microsoft.com/office/drawing/2014/main" id="{8BE0A2D5-4897-AEFE-6F06-B6A2F82DFA4A}"/>
              </a:ext>
            </a:extLst>
          </p:cNvPr>
          <p:cNvPicPr>
            <a:picLocks noChangeAspect="1"/>
          </p:cNvPicPr>
          <p:nvPr userDrawn="1"/>
        </p:nvPicPr>
        <p:blipFill>
          <a:blip r:embed="rId5"/>
          <a:stretch>
            <a:fillRect/>
          </a:stretch>
        </p:blipFill>
        <p:spPr>
          <a:xfrm>
            <a:off x="485443" y="2396081"/>
            <a:ext cx="3937000" cy="3568700"/>
          </a:xfrm>
          <a:prstGeom prst="rect">
            <a:avLst/>
          </a:prstGeom>
        </p:spPr>
      </p:pic>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4746648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6" imgW="270" imgH="270" progId="TCLayout.ActiveDocument.1">
                  <p:embed/>
                </p:oleObj>
              </mc:Choice>
              <mc:Fallback>
                <p:oleObj name="think-cell Slide" r:id="rId6" imgW="270" imgH="270" progId="TCLayout.ActiveDocument.1">
                  <p:embed/>
                  <p:pic>
                    <p:nvPicPr>
                      <p:cNvPr id="7" name="Object 6" hidden="1"/>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63" name="Rectangle 3"/>
          <p:cNvSpPr>
            <a:spLocks noGrp="1" noChangeArrowheads="1"/>
          </p:cNvSpPr>
          <p:nvPr>
            <p:ph type="ctrTitle" hasCustomPrompt="1"/>
          </p:nvPr>
        </p:nvSpPr>
        <p:spPr>
          <a:xfrm>
            <a:off x="4440238" y="1404737"/>
            <a:ext cx="7295501" cy="676275"/>
          </a:xfrm>
          <a:prstGeom prst="rect">
            <a:avLst/>
          </a:prstGeom>
        </p:spPr>
        <p:txBody>
          <a:bodyPr anchor="b">
            <a:normAutofit/>
          </a:bodyPr>
          <a:lstStyle>
            <a:lvl1pPr algn="r">
              <a:defRPr sz="2800">
                <a:solidFill>
                  <a:schemeClr val="bg1"/>
                </a:solidFill>
                <a:latin typeface="+mj-lt"/>
                <a:cs typeface="Arial" panose="020B0604020202020204" pitchFamily="34" charset="0"/>
              </a:defRPr>
            </a:lvl1pPr>
          </a:lstStyle>
          <a:p>
            <a:r>
              <a:rPr lang="en-US" noProof="0" dirty="0"/>
              <a:t>Title of presentation</a:t>
            </a:r>
            <a:endParaRPr lang="en-ZA" noProof="0" dirty="0"/>
          </a:p>
        </p:txBody>
      </p:sp>
      <p:sp>
        <p:nvSpPr>
          <p:cNvPr id="64" name="Rectangle 4"/>
          <p:cNvSpPr>
            <a:spLocks noGrp="1" noChangeArrowheads="1"/>
          </p:cNvSpPr>
          <p:nvPr>
            <p:ph type="subTitle" idx="1" hasCustomPrompt="1"/>
          </p:nvPr>
        </p:nvSpPr>
        <p:spPr>
          <a:xfrm>
            <a:off x="4440238" y="2924226"/>
            <a:ext cx="7295501" cy="365126"/>
          </a:xfrm>
          <a:prstGeom prst="rect">
            <a:avLst/>
          </a:prstGeom>
        </p:spPr>
        <p:txBody>
          <a:bodyPr>
            <a:noAutofit/>
          </a:bodyPr>
          <a:lstStyle>
            <a:lvl1pPr marL="0" indent="0" algn="r">
              <a:buFontTx/>
              <a:buNone/>
              <a:defRPr sz="2000" b="1">
                <a:solidFill>
                  <a:srgbClr val="83725B"/>
                </a:solidFill>
                <a:latin typeface="+mn-lt"/>
                <a:cs typeface="Arial" panose="020B0604020202020204" pitchFamily="34" charset="0"/>
              </a:defRPr>
            </a:lvl1pPr>
          </a:lstStyle>
          <a:p>
            <a:r>
              <a:rPr lang="en-US" noProof="0" dirty="0"/>
              <a:t>Presented by:</a:t>
            </a:r>
            <a:endParaRPr lang="en-ZA" noProof="0" dirty="0"/>
          </a:p>
        </p:txBody>
      </p:sp>
      <p:sp>
        <p:nvSpPr>
          <p:cNvPr id="69" name="Text Placeholder 68">
            <a:extLst>
              <a:ext uri="{FF2B5EF4-FFF2-40B4-BE49-F238E27FC236}">
                <a16:creationId xmlns:a16="http://schemas.microsoft.com/office/drawing/2014/main" id="{FC9B13AD-CB38-ECF0-A13D-FF807AEA7663}"/>
              </a:ext>
            </a:extLst>
          </p:cNvPr>
          <p:cNvSpPr>
            <a:spLocks noGrp="1"/>
          </p:cNvSpPr>
          <p:nvPr>
            <p:ph type="body" sz="quarter" idx="10" hasCustomPrompt="1"/>
          </p:nvPr>
        </p:nvSpPr>
        <p:spPr>
          <a:xfrm>
            <a:off x="4439589" y="3527025"/>
            <a:ext cx="7296150" cy="327025"/>
          </a:xfrm>
          <a:prstGeom prst="rect">
            <a:avLst/>
          </a:prstGeom>
        </p:spPr>
        <p:txBody>
          <a:bodyPr>
            <a:noAutofit/>
          </a:bodyPr>
          <a:lstStyle>
            <a:lvl1pPr marL="0" indent="0" algn="r">
              <a:buNone/>
              <a:defRPr sz="1800">
                <a:solidFill>
                  <a:schemeClr val="bg1"/>
                </a:solidFill>
              </a:defRPr>
            </a:lvl1pPr>
            <a:lvl2pPr algn="r">
              <a:defRPr>
                <a:solidFill>
                  <a:schemeClr val="bg1"/>
                </a:solidFill>
              </a:defRPr>
            </a:lvl2pPr>
            <a:lvl3pPr algn="r">
              <a:defRPr>
                <a:solidFill>
                  <a:schemeClr val="bg1"/>
                </a:solidFill>
              </a:defRPr>
            </a:lvl3pPr>
            <a:lvl4pPr algn="r">
              <a:defRPr>
                <a:solidFill>
                  <a:schemeClr val="bg1"/>
                </a:solidFill>
              </a:defRPr>
            </a:lvl4pPr>
            <a:lvl5pPr algn="r">
              <a:defRPr>
                <a:solidFill>
                  <a:schemeClr val="bg1"/>
                </a:solidFill>
              </a:defRPr>
            </a:lvl5pPr>
          </a:lstStyle>
          <a:p>
            <a:pPr lvl="0"/>
            <a:r>
              <a:rPr lang="en-GB" dirty="0"/>
              <a:t>Date:</a:t>
            </a:r>
            <a:endParaRPr lang="en-US" dirty="0"/>
          </a:p>
        </p:txBody>
      </p:sp>
      <p:pic>
        <p:nvPicPr>
          <p:cNvPr id="82" name="Picture 81">
            <a:extLst>
              <a:ext uri="{FF2B5EF4-FFF2-40B4-BE49-F238E27FC236}">
                <a16:creationId xmlns:a16="http://schemas.microsoft.com/office/drawing/2014/main" id="{5751479E-E24F-097C-9992-2F6EDD86852A}"/>
              </a:ext>
            </a:extLst>
          </p:cNvPr>
          <p:cNvPicPr>
            <a:picLocks noChangeAspect="1"/>
          </p:cNvPicPr>
          <p:nvPr userDrawn="1"/>
        </p:nvPicPr>
        <p:blipFill>
          <a:blip r:embed="rId8"/>
          <a:stretch>
            <a:fillRect/>
          </a:stretch>
        </p:blipFill>
        <p:spPr>
          <a:xfrm>
            <a:off x="94413" y="4219860"/>
            <a:ext cx="2260600" cy="2044700"/>
          </a:xfrm>
          <a:prstGeom prst="rect">
            <a:avLst/>
          </a:prstGeom>
        </p:spPr>
      </p:pic>
      <p:sp>
        <p:nvSpPr>
          <p:cNvPr id="102" name="Picture Placeholder 101">
            <a:extLst>
              <a:ext uri="{FF2B5EF4-FFF2-40B4-BE49-F238E27FC236}">
                <a16:creationId xmlns:a16="http://schemas.microsoft.com/office/drawing/2014/main" id="{C4067DE9-8827-ACDD-EA61-EE0F0A44163F}"/>
              </a:ext>
            </a:extLst>
          </p:cNvPr>
          <p:cNvSpPr>
            <a:spLocks noGrp="1"/>
          </p:cNvSpPr>
          <p:nvPr>
            <p:ph type="pic" sz="quarter" idx="14" hasCustomPrompt="1"/>
          </p:nvPr>
        </p:nvSpPr>
        <p:spPr>
          <a:xfrm>
            <a:off x="387349" y="4291297"/>
            <a:ext cx="1895476" cy="1895476"/>
          </a:xfrm>
          <a:prstGeom prst="ellipse">
            <a:avLst/>
          </a:prstGeom>
          <a:solidFill>
            <a:schemeClr val="accent2"/>
          </a:solidFill>
          <a:ln>
            <a:solidFill>
              <a:schemeClr val="bg1"/>
            </a:solidFill>
          </a:ln>
        </p:spPr>
        <p:txBody>
          <a:bodyPr anchor="ctr"/>
          <a:lstStyle>
            <a:lvl1pPr marL="0" indent="0" algn="ctr">
              <a:buNone/>
              <a:defRPr sz="2400">
                <a:solidFill>
                  <a:schemeClr val="bg1"/>
                </a:solidFill>
              </a:defRPr>
            </a:lvl1pPr>
          </a:lstStyle>
          <a:p>
            <a:r>
              <a:rPr lang="en-US" dirty="0"/>
              <a:t>Insert visual</a:t>
            </a:r>
          </a:p>
        </p:txBody>
      </p:sp>
      <p:sp>
        <p:nvSpPr>
          <p:cNvPr id="104" name="Picture Placeholder 103">
            <a:extLst>
              <a:ext uri="{FF2B5EF4-FFF2-40B4-BE49-F238E27FC236}">
                <a16:creationId xmlns:a16="http://schemas.microsoft.com/office/drawing/2014/main" id="{B5312EC4-EEAC-7185-C191-930CB9ED57C2}"/>
              </a:ext>
            </a:extLst>
          </p:cNvPr>
          <p:cNvSpPr>
            <a:spLocks noGrp="1"/>
          </p:cNvSpPr>
          <p:nvPr>
            <p:ph type="pic" sz="quarter" idx="13" hasCustomPrompt="1"/>
          </p:nvPr>
        </p:nvSpPr>
        <p:spPr>
          <a:xfrm>
            <a:off x="981350" y="2527772"/>
            <a:ext cx="3294850" cy="3294850"/>
          </a:xfrm>
          <a:custGeom>
            <a:avLst/>
            <a:gdLst>
              <a:gd name="connsiteX0" fmla="*/ 1647425 w 3294850"/>
              <a:gd name="connsiteY0" fmla="*/ 0 h 3294850"/>
              <a:gd name="connsiteX1" fmla="*/ 3294850 w 3294850"/>
              <a:gd name="connsiteY1" fmla="*/ 1647425 h 3294850"/>
              <a:gd name="connsiteX2" fmla="*/ 1647425 w 3294850"/>
              <a:gd name="connsiteY2" fmla="*/ 3294850 h 3294850"/>
              <a:gd name="connsiteX3" fmla="*/ 1275376 w 3294850"/>
              <a:gd name="connsiteY3" fmla="*/ 3252665 h 3294850"/>
              <a:gd name="connsiteX4" fmla="*/ 1215764 w 3294850"/>
              <a:gd name="connsiteY4" fmla="*/ 3236539 h 3294850"/>
              <a:gd name="connsiteX5" fmla="*/ 1240067 w 3294850"/>
              <a:gd name="connsiteY5" fmla="*/ 3196535 h 3294850"/>
              <a:gd name="connsiteX6" fmla="*/ 1362162 w 3294850"/>
              <a:gd name="connsiteY6" fmla="*/ 2714346 h 3294850"/>
              <a:gd name="connsiteX7" fmla="*/ 350562 w 3294850"/>
              <a:gd name="connsiteY7" fmla="*/ 1702746 h 3294850"/>
              <a:gd name="connsiteX8" fmla="*/ 49743 w 3294850"/>
              <a:gd name="connsiteY8" fmla="*/ 1748226 h 3294850"/>
              <a:gd name="connsiteX9" fmla="*/ 5901 w 3294850"/>
              <a:gd name="connsiteY9" fmla="*/ 1764272 h 3294850"/>
              <a:gd name="connsiteX10" fmla="*/ 0 w 3294850"/>
              <a:gd name="connsiteY10" fmla="*/ 1647425 h 3294850"/>
              <a:gd name="connsiteX11" fmla="*/ 1647425 w 3294850"/>
              <a:gd name="connsiteY11" fmla="*/ 0 h 32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294850">
                <a:moveTo>
                  <a:pt x="1647425" y="0"/>
                </a:moveTo>
                <a:cubicBezTo>
                  <a:pt x="2557273" y="0"/>
                  <a:pt x="3294850" y="737577"/>
                  <a:pt x="3294850" y="1647425"/>
                </a:cubicBezTo>
                <a:cubicBezTo>
                  <a:pt x="3294850" y="2557273"/>
                  <a:pt x="2557273" y="3294850"/>
                  <a:pt x="1647425" y="3294850"/>
                </a:cubicBezTo>
                <a:cubicBezTo>
                  <a:pt x="1519478" y="3294850"/>
                  <a:pt x="1394938" y="3280265"/>
                  <a:pt x="1275376" y="3252665"/>
                </a:cubicBezTo>
                <a:lnTo>
                  <a:pt x="1215764" y="3236539"/>
                </a:lnTo>
                <a:lnTo>
                  <a:pt x="1240067" y="3196535"/>
                </a:lnTo>
                <a:cubicBezTo>
                  <a:pt x="1317933" y="3053198"/>
                  <a:pt x="1362162" y="2888937"/>
                  <a:pt x="1362162" y="2714346"/>
                </a:cubicBezTo>
                <a:cubicBezTo>
                  <a:pt x="1362162" y="2155655"/>
                  <a:pt x="909253" y="1702746"/>
                  <a:pt x="350562" y="1702746"/>
                </a:cubicBezTo>
                <a:cubicBezTo>
                  <a:pt x="245808" y="1702746"/>
                  <a:pt x="144772" y="1718669"/>
                  <a:pt x="49743" y="1748226"/>
                </a:cubicBezTo>
                <a:lnTo>
                  <a:pt x="5901" y="1764272"/>
                </a:lnTo>
                <a:lnTo>
                  <a:pt x="0" y="1647425"/>
                </a:lnTo>
                <a:cubicBezTo>
                  <a:pt x="0" y="737577"/>
                  <a:pt x="737577" y="0"/>
                  <a:pt x="1647425" y="0"/>
                </a:cubicBezTo>
                <a:close/>
              </a:path>
            </a:pathLst>
          </a:custGeom>
          <a:solidFill>
            <a:schemeClr val="tx2"/>
          </a:solidFill>
          <a:ln>
            <a:solidFill>
              <a:schemeClr val="bg1"/>
            </a:solidFill>
          </a:ln>
        </p:spPr>
        <p:txBody>
          <a:bodyPr wrap="square" anchor="ctr">
            <a:noAutofit/>
          </a:bodyPr>
          <a:lstStyle>
            <a:lvl1pPr marL="0" indent="0" algn="ctr">
              <a:buNone/>
              <a:defRPr sz="3200">
                <a:solidFill>
                  <a:schemeClr val="bg1"/>
                </a:solidFill>
              </a:defRPr>
            </a:lvl1pPr>
          </a:lstStyle>
          <a:p>
            <a:r>
              <a:rPr lang="en-US" dirty="0"/>
              <a:t>Insert </a:t>
            </a:r>
            <a:br>
              <a:rPr lang="en-US" dirty="0"/>
            </a:br>
            <a:r>
              <a:rPr lang="en-US" dirty="0"/>
              <a:t>visual</a:t>
            </a:r>
          </a:p>
        </p:txBody>
      </p:sp>
      <p:sp>
        <p:nvSpPr>
          <p:cNvPr id="107" name="Rectangle 106">
            <a:extLst>
              <a:ext uri="{FF2B5EF4-FFF2-40B4-BE49-F238E27FC236}">
                <a16:creationId xmlns:a16="http://schemas.microsoft.com/office/drawing/2014/main" id="{70F73F9A-6527-43E5-9BDC-E6533EDAECC6}"/>
              </a:ext>
            </a:extLst>
          </p:cNvPr>
          <p:cNvSpPr/>
          <p:nvPr userDrawn="1"/>
        </p:nvSpPr>
        <p:spPr>
          <a:xfrm>
            <a:off x="0" y="6574096"/>
            <a:ext cx="12192000" cy="90014"/>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414999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7"/>
          <p:cNvSpPr>
            <a:spLocks noGrp="1" noChangeArrowheads="1"/>
          </p:cNvSpPr>
          <p:nvPr>
            <p:ph type="dt" sz="half" idx="10"/>
          </p:nvPr>
        </p:nvSpPr>
        <p:spPr>
          <a:ln/>
        </p:spPr>
        <p:txBody>
          <a:bodyPr/>
          <a:lstStyle>
            <a:lvl1pPr>
              <a:defRPr/>
            </a:lvl1pPr>
          </a:lstStyle>
          <a:p>
            <a:pPr>
              <a:defRPr/>
            </a:pPr>
            <a:fld id="{0B56D650-4D0E-4C42-BE24-4DBF045E4CEB}" type="datetime5">
              <a:rPr lang="en-US" smtClean="0"/>
              <a:t>6-May-25</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pPr>
              <a:defRPr/>
            </a:pPr>
            <a:fld id="{44671D24-B5D9-4745-B31F-809BAA44DEBE}" type="slidenum">
              <a:rPr lang="en-ZA"/>
              <a:pPr>
                <a:defRPr/>
              </a:pPr>
              <a:t>‹#›</a:t>
            </a:fld>
            <a:endParaRPr lang="en-ZA" dirty="0"/>
          </a:p>
        </p:txBody>
      </p:sp>
    </p:spTree>
    <p:extLst>
      <p:ext uri="{BB962C8B-B14F-4D97-AF65-F5344CB8AC3E}">
        <p14:creationId xmlns:p14="http://schemas.microsoft.com/office/powerpoint/2010/main" val="3404306228"/>
      </p:ext>
    </p:extLst>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582084" y="1436689"/>
            <a:ext cx="548428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6269567" y="1436689"/>
            <a:ext cx="5484284"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Rectangle 37"/>
          <p:cNvSpPr>
            <a:spLocks noGrp="1" noChangeArrowheads="1"/>
          </p:cNvSpPr>
          <p:nvPr>
            <p:ph type="dt" sz="half" idx="10"/>
          </p:nvPr>
        </p:nvSpPr>
        <p:spPr>
          <a:ln/>
        </p:spPr>
        <p:txBody>
          <a:bodyPr/>
          <a:lstStyle>
            <a:lvl1pPr>
              <a:defRPr/>
            </a:lvl1pPr>
          </a:lstStyle>
          <a:p>
            <a:pPr>
              <a:defRPr/>
            </a:pPr>
            <a:fld id="{65DB1D21-8F46-4CD3-8F4E-2644BB9B8D0C}" type="datetime5">
              <a:rPr lang="en-US" smtClean="0"/>
              <a:t>6-May-25</a:t>
            </a:fld>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7" name="Rectangle 39"/>
          <p:cNvSpPr>
            <a:spLocks noGrp="1" noChangeArrowheads="1"/>
          </p:cNvSpPr>
          <p:nvPr>
            <p:ph type="sldNum" sz="quarter" idx="12"/>
          </p:nvPr>
        </p:nvSpPr>
        <p:spPr>
          <a:ln/>
        </p:spPr>
        <p:txBody>
          <a:bodyPr/>
          <a:lstStyle>
            <a:lvl1pPr>
              <a:defRPr/>
            </a:lvl1pPr>
          </a:lstStyle>
          <a:p>
            <a:pPr>
              <a:defRPr/>
            </a:pPr>
            <a:fld id="{261526C4-9BB4-4B85-B014-C0DCF9002EA8}" type="slidenum">
              <a:rPr lang="en-ZA"/>
              <a:pPr>
                <a:defRPr/>
              </a:pPr>
              <a:t>‹#›</a:t>
            </a:fld>
            <a:endParaRPr lang="en-ZA" dirty="0"/>
          </a:p>
        </p:txBody>
      </p:sp>
    </p:spTree>
    <p:extLst>
      <p:ext uri="{BB962C8B-B14F-4D97-AF65-F5344CB8AC3E}">
        <p14:creationId xmlns:p14="http://schemas.microsoft.com/office/powerpoint/2010/main" val="2199100642"/>
      </p:ext>
    </p:extLst>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Rectangle 37"/>
          <p:cNvSpPr>
            <a:spLocks noGrp="1" noChangeArrowheads="1"/>
          </p:cNvSpPr>
          <p:nvPr>
            <p:ph type="dt" sz="half" idx="10"/>
          </p:nvPr>
        </p:nvSpPr>
        <p:spPr>
          <a:ln/>
        </p:spPr>
        <p:txBody>
          <a:bodyPr/>
          <a:lstStyle>
            <a:lvl1pPr>
              <a:defRPr/>
            </a:lvl1pPr>
          </a:lstStyle>
          <a:p>
            <a:pPr>
              <a:defRPr/>
            </a:pPr>
            <a:fld id="{1343F263-A55F-4EFA-A98A-F8E04165B659}" type="datetime5">
              <a:rPr lang="en-US" smtClean="0"/>
              <a:t>6-May-25</a:t>
            </a:fld>
            <a:endParaRPr lang="en-ZA" dirty="0"/>
          </a:p>
        </p:txBody>
      </p:sp>
      <p:sp>
        <p:nvSpPr>
          <p:cNvPr id="8"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9" name="Rectangle 39"/>
          <p:cNvSpPr>
            <a:spLocks noGrp="1" noChangeArrowheads="1"/>
          </p:cNvSpPr>
          <p:nvPr>
            <p:ph type="sldNum" sz="quarter" idx="12"/>
          </p:nvPr>
        </p:nvSpPr>
        <p:spPr>
          <a:ln/>
        </p:spPr>
        <p:txBody>
          <a:bodyPr/>
          <a:lstStyle>
            <a:lvl1pPr>
              <a:defRPr/>
            </a:lvl1pPr>
          </a:lstStyle>
          <a:p>
            <a:pPr>
              <a:defRPr/>
            </a:pPr>
            <a:fld id="{C5B72702-9873-419A-9866-26FF1E78A88E}" type="slidenum">
              <a:rPr lang="en-ZA"/>
              <a:pPr>
                <a:defRPr/>
              </a:pPr>
              <a:t>‹#›</a:t>
            </a:fld>
            <a:endParaRPr lang="en-ZA" dirty="0"/>
          </a:p>
        </p:txBody>
      </p:sp>
    </p:spTree>
    <p:extLst>
      <p:ext uri="{BB962C8B-B14F-4D97-AF65-F5344CB8AC3E}">
        <p14:creationId xmlns:p14="http://schemas.microsoft.com/office/powerpoint/2010/main" val="3313108657"/>
      </p:ext>
    </p:extLst>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Rectangle 37"/>
          <p:cNvSpPr>
            <a:spLocks noGrp="1" noChangeArrowheads="1"/>
          </p:cNvSpPr>
          <p:nvPr>
            <p:ph type="dt" sz="half" idx="10"/>
          </p:nvPr>
        </p:nvSpPr>
        <p:spPr>
          <a:ln/>
        </p:spPr>
        <p:txBody>
          <a:bodyPr/>
          <a:lstStyle>
            <a:lvl1pPr>
              <a:defRPr/>
            </a:lvl1pPr>
          </a:lstStyle>
          <a:p>
            <a:pPr>
              <a:defRPr/>
            </a:pPr>
            <a:fld id="{627E5557-5742-4DB5-B917-9F18E13C0E80}" type="datetime5">
              <a:rPr lang="en-US" smtClean="0"/>
              <a:t>6-May-25</a:t>
            </a:fld>
            <a:endParaRPr lang="en-ZA" dirty="0"/>
          </a:p>
        </p:txBody>
      </p:sp>
      <p:sp>
        <p:nvSpPr>
          <p:cNvPr id="4"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5" name="Rectangle 39"/>
          <p:cNvSpPr>
            <a:spLocks noGrp="1" noChangeArrowheads="1"/>
          </p:cNvSpPr>
          <p:nvPr>
            <p:ph type="sldNum" sz="quarter" idx="12"/>
          </p:nvPr>
        </p:nvSpPr>
        <p:spPr>
          <a:ln/>
        </p:spPr>
        <p:txBody>
          <a:bodyPr/>
          <a:lstStyle>
            <a:lvl1pPr>
              <a:defRPr/>
            </a:lvl1pPr>
          </a:lstStyle>
          <a:p>
            <a:pPr>
              <a:defRPr/>
            </a:pPr>
            <a:fld id="{149790DB-73A8-442D-AE33-4717B71D347D}" type="slidenum">
              <a:rPr lang="en-ZA"/>
              <a:pPr>
                <a:defRPr/>
              </a:pPr>
              <a:t>‹#›</a:t>
            </a:fld>
            <a:endParaRPr lang="en-ZA" dirty="0"/>
          </a:p>
        </p:txBody>
      </p:sp>
    </p:spTree>
    <p:extLst>
      <p:ext uri="{BB962C8B-B14F-4D97-AF65-F5344CB8AC3E}">
        <p14:creationId xmlns:p14="http://schemas.microsoft.com/office/powerpoint/2010/main" val="2733182771"/>
      </p:ext>
    </p:extLst>
  </p:cSld>
  <p:clrMapOvr>
    <a:masterClrMapping/>
  </p:clrMapOvr>
  <p:transitio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7"/>
          <p:cNvSpPr>
            <a:spLocks noGrp="1" noChangeArrowheads="1"/>
          </p:cNvSpPr>
          <p:nvPr>
            <p:ph type="dt" sz="half" idx="10"/>
          </p:nvPr>
        </p:nvSpPr>
        <p:spPr>
          <a:ln/>
        </p:spPr>
        <p:txBody>
          <a:bodyPr/>
          <a:lstStyle>
            <a:lvl1pPr>
              <a:defRPr/>
            </a:lvl1pPr>
          </a:lstStyle>
          <a:p>
            <a:pPr>
              <a:defRPr/>
            </a:pPr>
            <a:fld id="{0B7E528B-E99C-4741-9F24-D3D668A1DF93}" type="datetime5">
              <a:rPr lang="en-US" smtClean="0"/>
              <a:t>6-May-25</a:t>
            </a:fld>
            <a:endParaRPr lang="en-ZA" dirty="0"/>
          </a:p>
        </p:txBody>
      </p:sp>
      <p:sp>
        <p:nvSpPr>
          <p:cNvPr id="3"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4" name="Rectangle 39"/>
          <p:cNvSpPr>
            <a:spLocks noGrp="1" noChangeArrowheads="1"/>
          </p:cNvSpPr>
          <p:nvPr>
            <p:ph type="sldNum" sz="quarter" idx="12"/>
          </p:nvPr>
        </p:nvSpPr>
        <p:spPr>
          <a:ln/>
        </p:spPr>
        <p:txBody>
          <a:bodyPr/>
          <a:lstStyle>
            <a:lvl1pPr>
              <a:defRPr/>
            </a:lvl1pPr>
          </a:lstStyle>
          <a:p>
            <a:pPr>
              <a:defRPr/>
            </a:pPr>
            <a:fld id="{6F593CF2-09CB-4155-8804-ED99FD11A5C1}" type="slidenum">
              <a:rPr lang="en-ZA"/>
              <a:pPr>
                <a:defRPr/>
              </a:pPr>
              <a:t>‹#›</a:t>
            </a:fld>
            <a:endParaRPr lang="en-ZA" dirty="0"/>
          </a:p>
        </p:txBody>
      </p:sp>
    </p:spTree>
    <p:extLst>
      <p:ext uri="{BB962C8B-B14F-4D97-AF65-F5344CB8AC3E}">
        <p14:creationId xmlns:p14="http://schemas.microsoft.com/office/powerpoint/2010/main" val="2537180252"/>
      </p:ext>
    </p:extLst>
  </p:cSld>
  <p:clrMapOvr>
    <a:masterClrMapping/>
  </p:clrMapOvr>
  <p:transitio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fld id="{51ABE4A9-7568-4FD0-9477-2F83B73A6239}" type="datetime5">
              <a:rPr lang="en-US" smtClean="0"/>
              <a:t>6-May-25</a:t>
            </a:fld>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7" name="Rectangle 39"/>
          <p:cNvSpPr>
            <a:spLocks noGrp="1" noChangeArrowheads="1"/>
          </p:cNvSpPr>
          <p:nvPr>
            <p:ph type="sldNum" sz="quarter" idx="12"/>
          </p:nvPr>
        </p:nvSpPr>
        <p:spPr>
          <a:ln/>
        </p:spPr>
        <p:txBody>
          <a:bodyPr/>
          <a:lstStyle>
            <a:lvl1pPr>
              <a:defRPr/>
            </a:lvl1pPr>
          </a:lstStyle>
          <a:p>
            <a:pPr>
              <a:defRPr/>
            </a:pPr>
            <a:fld id="{586E03A4-3DF1-431E-B9AD-23392BC2873A}" type="slidenum">
              <a:rPr lang="en-ZA"/>
              <a:pPr>
                <a:defRPr/>
              </a:pPr>
              <a:t>‹#›</a:t>
            </a:fld>
            <a:endParaRPr lang="en-ZA" dirty="0"/>
          </a:p>
        </p:txBody>
      </p:sp>
    </p:spTree>
    <p:extLst>
      <p:ext uri="{BB962C8B-B14F-4D97-AF65-F5344CB8AC3E}">
        <p14:creationId xmlns:p14="http://schemas.microsoft.com/office/powerpoint/2010/main" val="3571906849"/>
      </p:ext>
    </p:extLst>
  </p:cSld>
  <p:clrMapOvr>
    <a:masterClrMapping/>
  </p:clrMapOvr>
  <p:transition spd="slow">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fld id="{AC4C9A43-3C69-4FEA-9CA6-1B0F405B3532}" type="datetime5">
              <a:rPr lang="en-US" smtClean="0"/>
              <a:t>6-May-25</a:t>
            </a:fld>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7" name="Rectangle 39"/>
          <p:cNvSpPr>
            <a:spLocks noGrp="1" noChangeArrowheads="1"/>
          </p:cNvSpPr>
          <p:nvPr>
            <p:ph type="sldNum" sz="quarter" idx="12"/>
          </p:nvPr>
        </p:nvSpPr>
        <p:spPr>
          <a:ln/>
        </p:spPr>
        <p:txBody>
          <a:bodyPr/>
          <a:lstStyle>
            <a:lvl1pPr>
              <a:defRPr/>
            </a:lvl1pPr>
          </a:lstStyle>
          <a:p>
            <a:pPr>
              <a:defRPr/>
            </a:pPr>
            <a:fld id="{E3102400-CE11-40B9-9584-EF6BE6E60F2C}" type="slidenum">
              <a:rPr lang="en-ZA"/>
              <a:pPr>
                <a:defRPr/>
              </a:pPr>
              <a:t>‹#›</a:t>
            </a:fld>
            <a:endParaRPr lang="en-ZA" dirty="0"/>
          </a:p>
        </p:txBody>
      </p:sp>
    </p:spTree>
    <p:extLst>
      <p:ext uri="{BB962C8B-B14F-4D97-AF65-F5344CB8AC3E}">
        <p14:creationId xmlns:p14="http://schemas.microsoft.com/office/powerpoint/2010/main" val="442771634"/>
      </p:ext>
    </p:extLst>
  </p:cSld>
  <p:clrMapOvr>
    <a:masterClrMapping/>
  </p:clrMapOvr>
  <p:transition spd="slow">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a:ln/>
        </p:spPr>
        <p:txBody>
          <a:bodyPr/>
          <a:lstStyle>
            <a:lvl1pPr>
              <a:defRPr/>
            </a:lvl1pPr>
          </a:lstStyle>
          <a:p>
            <a:pPr>
              <a:defRPr/>
            </a:pPr>
            <a:fld id="{222A153F-DF5B-4D3E-A4E4-48C635629353}" type="datetime5">
              <a:rPr lang="en-US" smtClean="0"/>
              <a:t>6-May-25</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pPr>
              <a:defRPr/>
            </a:pPr>
            <a:fld id="{301B7073-D2CC-4ED7-8218-A64CF6EE2FEE}" type="slidenum">
              <a:rPr lang="en-ZA"/>
              <a:pPr>
                <a:defRPr/>
              </a:pPr>
              <a:t>‹#›</a:t>
            </a:fld>
            <a:endParaRPr lang="en-ZA" dirty="0"/>
          </a:p>
        </p:txBody>
      </p:sp>
    </p:spTree>
    <p:extLst>
      <p:ext uri="{BB962C8B-B14F-4D97-AF65-F5344CB8AC3E}">
        <p14:creationId xmlns:p14="http://schemas.microsoft.com/office/powerpoint/2010/main" val="2922694950"/>
      </p:ext>
    </p:extLst>
  </p:cSld>
  <p:clrMapOvr>
    <a:masterClrMapping/>
  </p:clrMapOvr>
  <p:transition spd="slow">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61967" y="166689"/>
            <a:ext cx="2791884"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582084" y="166689"/>
            <a:ext cx="8176683"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a:ln/>
        </p:spPr>
        <p:txBody>
          <a:bodyPr/>
          <a:lstStyle>
            <a:lvl1pPr>
              <a:defRPr/>
            </a:lvl1pPr>
          </a:lstStyle>
          <a:p>
            <a:pPr>
              <a:defRPr/>
            </a:pPr>
            <a:fld id="{F4F0B009-4F58-4A70-A280-8ED428FCB582}" type="datetime5">
              <a:rPr lang="en-US" smtClean="0"/>
              <a:t>6-May-25</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pPr>
              <a:defRPr/>
            </a:pPr>
            <a:fld id="{9BC88D12-80AE-484E-A95E-337B46E60F21}" type="slidenum">
              <a:rPr lang="en-ZA"/>
              <a:pPr>
                <a:defRPr/>
              </a:pPr>
              <a:t>‹#›</a:t>
            </a:fld>
            <a:endParaRPr lang="en-ZA" dirty="0"/>
          </a:p>
        </p:txBody>
      </p:sp>
    </p:spTree>
    <p:extLst>
      <p:ext uri="{BB962C8B-B14F-4D97-AF65-F5344CB8AC3E}">
        <p14:creationId xmlns:p14="http://schemas.microsoft.com/office/powerpoint/2010/main" val="4182448703"/>
      </p:ext>
    </p:extLst>
  </p:cSld>
  <p:clrMapOvr>
    <a:masterClrMapping/>
  </p:clrMapOvr>
  <p:transition spd="slow">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582084" y="166688"/>
            <a:ext cx="8693149" cy="666750"/>
          </a:xfrm>
        </p:spPr>
        <p:txBody>
          <a:bodyPr/>
          <a:lstStyle/>
          <a:p>
            <a:r>
              <a:rPr lang="en-US"/>
              <a:t>Click to edit Master title style</a:t>
            </a:r>
            <a:endParaRPr lang="en-ZA"/>
          </a:p>
        </p:txBody>
      </p:sp>
      <p:sp>
        <p:nvSpPr>
          <p:cNvPr id="3" name="Table Placeholder 2"/>
          <p:cNvSpPr>
            <a:spLocks noGrp="1"/>
          </p:cNvSpPr>
          <p:nvPr>
            <p:ph type="tbl" idx="1"/>
          </p:nvPr>
        </p:nvSpPr>
        <p:spPr>
          <a:xfrm>
            <a:off x="582085" y="1436689"/>
            <a:ext cx="11171767" cy="5045075"/>
          </a:xfrm>
        </p:spPr>
        <p:txBody>
          <a:bodyPr/>
          <a:lstStyle/>
          <a:p>
            <a:pPr lvl="0"/>
            <a:endParaRPr lang="en-ZA" noProof="0" dirty="0"/>
          </a:p>
        </p:txBody>
      </p:sp>
      <p:sp>
        <p:nvSpPr>
          <p:cNvPr id="4" name="Rectangle 37"/>
          <p:cNvSpPr>
            <a:spLocks noGrp="1" noChangeArrowheads="1"/>
          </p:cNvSpPr>
          <p:nvPr>
            <p:ph type="dt" sz="half" idx="10"/>
          </p:nvPr>
        </p:nvSpPr>
        <p:spPr>
          <a:ln/>
        </p:spPr>
        <p:txBody>
          <a:bodyPr/>
          <a:lstStyle>
            <a:lvl1pPr>
              <a:defRPr/>
            </a:lvl1pPr>
          </a:lstStyle>
          <a:p>
            <a:pPr>
              <a:defRPr/>
            </a:pPr>
            <a:fld id="{75933C2D-5979-49FD-BAD2-7A936685609C}" type="datetime5">
              <a:rPr lang="en-US" smtClean="0"/>
              <a:t>6-May-25</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pPr>
              <a:defRPr/>
            </a:pPr>
            <a:fld id="{F6BBB323-4461-4C9E-A459-2A0F742B7FAB}" type="slidenum">
              <a:rPr lang="en-ZA"/>
              <a:pPr>
                <a:defRPr/>
              </a:pPr>
              <a:t>‹#›</a:t>
            </a:fld>
            <a:endParaRPr lang="en-ZA" dirty="0"/>
          </a:p>
        </p:txBody>
      </p:sp>
    </p:spTree>
    <p:extLst>
      <p:ext uri="{BB962C8B-B14F-4D97-AF65-F5344CB8AC3E}">
        <p14:creationId xmlns:p14="http://schemas.microsoft.com/office/powerpoint/2010/main" val="2031253927"/>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30BAC82-9DB7-9CA7-748B-B6106F432A46}"/>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p:blipFill>
        <p:spPr>
          <a:xfrm>
            <a:off x="3" y="4118011"/>
            <a:ext cx="12191990" cy="2464127"/>
          </a:xfrm>
          <a:prstGeom prst="rect">
            <a:avLst/>
          </a:prstGeom>
        </p:spPr>
      </p:pic>
      <p:pic>
        <p:nvPicPr>
          <p:cNvPr id="105" name="Picture 104">
            <a:extLst>
              <a:ext uri="{FF2B5EF4-FFF2-40B4-BE49-F238E27FC236}">
                <a16:creationId xmlns:a16="http://schemas.microsoft.com/office/drawing/2014/main" id="{8BE0A2D5-4897-AEFE-6F06-B6A2F82DFA4A}"/>
              </a:ext>
            </a:extLst>
          </p:cNvPr>
          <p:cNvPicPr>
            <a:picLocks noChangeAspect="1"/>
          </p:cNvPicPr>
          <p:nvPr userDrawn="1"/>
        </p:nvPicPr>
        <p:blipFill>
          <a:blip r:embed="rId5"/>
          <a:stretch>
            <a:fillRect/>
          </a:stretch>
        </p:blipFill>
        <p:spPr>
          <a:xfrm>
            <a:off x="485443" y="2396081"/>
            <a:ext cx="3937000" cy="3568700"/>
          </a:xfrm>
          <a:prstGeom prst="rect">
            <a:avLst/>
          </a:prstGeom>
        </p:spPr>
      </p:pic>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4746648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6" imgW="270" imgH="270" progId="TCLayout.ActiveDocument.1">
                  <p:embed/>
                </p:oleObj>
              </mc:Choice>
              <mc:Fallback>
                <p:oleObj name="think-cell Slide" r:id="rId6" imgW="270" imgH="270" progId="TCLayout.ActiveDocument.1">
                  <p:embed/>
                  <p:pic>
                    <p:nvPicPr>
                      <p:cNvPr id="7" name="Object 6" hidden="1"/>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63" name="Rectangle 3"/>
          <p:cNvSpPr>
            <a:spLocks noGrp="1" noChangeArrowheads="1"/>
          </p:cNvSpPr>
          <p:nvPr>
            <p:ph type="ctrTitle" hasCustomPrompt="1"/>
          </p:nvPr>
        </p:nvSpPr>
        <p:spPr>
          <a:xfrm>
            <a:off x="4440238" y="1404737"/>
            <a:ext cx="7295501" cy="676275"/>
          </a:xfrm>
          <a:prstGeom prst="rect">
            <a:avLst/>
          </a:prstGeom>
        </p:spPr>
        <p:txBody>
          <a:bodyPr anchor="b">
            <a:normAutofit/>
          </a:bodyPr>
          <a:lstStyle>
            <a:lvl1pPr algn="r">
              <a:defRPr sz="2800">
                <a:solidFill>
                  <a:schemeClr val="bg1"/>
                </a:solidFill>
                <a:latin typeface="+mj-lt"/>
                <a:cs typeface="Arial" panose="020B0604020202020204" pitchFamily="34" charset="0"/>
              </a:defRPr>
            </a:lvl1pPr>
          </a:lstStyle>
          <a:p>
            <a:r>
              <a:rPr lang="en-US" noProof="0" dirty="0"/>
              <a:t>Title of presentation</a:t>
            </a:r>
            <a:endParaRPr lang="en-ZA" noProof="0" dirty="0"/>
          </a:p>
        </p:txBody>
      </p:sp>
      <p:sp>
        <p:nvSpPr>
          <p:cNvPr id="64" name="Rectangle 4"/>
          <p:cNvSpPr>
            <a:spLocks noGrp="1" noChangeArrowheads="1"/>
          </p:cNvSpPr>
          <p:nvPr>
            <p:ph type="subTitle" idx="1" hasCustomPrompt="1"/>
          </p:nvPr>
        </p:nvSpPr>
        <p:spPr>
          <a:xfrm>
            <a:off x="4440238" y="2924226"/>
            <a:ext cx="7295501" cy="365126"/>
          </a:xfrm>
          <a:prstGeom prst="rect">
            <a:avLst/>
          </a:prstGeom>
        </p:spPr>
        <p:txBody>
          <a:bodyPr>
            <a:noAutofit/>
          </a:bodyPr>
          <a:lstStyle>
            <a:lvl1pPr marL="0" indent="0" algn="r">
              <a:buFontTx/>
              <a:buNone/>
              <a:defRPr sz="2000" b="1">
                <a:solidFill>
                  <a:srgbClr val="83725B"/>
                </a:solidFill>
                <a:latin typeface="+mn-lt"/>
                <a:cs typeface="Arial" panose="020B0604020202020204" pitchFamily="34" charset="0"/>
              </a:defRPr>
            </a:lvl1pPr>
          </a:lstStyle>
          <a:p>
            <a:r>
              <a:rPr lang="en-US" noProof="0" dirty="0"/>
              <a:t>Presented by:</a:t>
            </a:r>
            <a:endParaRPr lang="en-ZA" noProof="0" dirty="0"/>
          </a:p>
        </p:txBody>
      </p:sp>
      <p:sp>
        <p:nvSpPr>
          <p:cNvPr id="69" name="Text Placeholder 68">
            <a:extLst>
              <a:ext uri="{FF2B5EF4-FFF2-40B4-BE49-F238E27FC236}">
                <a16:creationId xmlns:a16="http://schemas.microsoft.com/office/drawing/2014/main" id="{FC9B13AD-CB38-ECF0-A13D-FF807AEA7663}"/>
              </a:ext>
            </a:extLst>
          </p:cNvPr>
          <p:cNvSpPr>
            <a:spLocks noGrp="1"/>
          </p:cNvSpPr>
          <p:nvPr>
            <p:ph type="body" sz="quarter" idx="10" hasCustomPrompt="1"/>
          </p:nvPr>
        </p:nvSpPr>
        <p:spPr>
          <a:xfrm>
            <a:off x="4439589" y="3527025"/>
            <a:ext cx="7296150" cy="327025"/>
          </a:xfrm>
          <a:prstGeom prst="rect">
            <a:avLst/>
          </a:prstGeom>
        </p:spPr>
        <p:txBody>
          <a:bodyPr>
            <a:noAutofit/>
          </a:bodyPr>
          <a:lstStyle>
            <a:lvl1pPr marL="0" indent="0" algn="r">
              <a:buNone/>
              <a:defRPr sz="1800">
                <a:solidFill>
                  <a:schemeClr val="bg1"/>
                </a:solidFill>
              </a:defRPr>
            </a:lvl1pPr>
            <a:lvl2pPr algn="r">
              <a:defRPr>
                <a:solidFill>
                  <a:schemeClr val="bg1"/>
                </a:solidFill>
              </a:defRPr>
            </a:lvl2pPr>
            <a:lvl3pPr algn="r">
              <a:defRPr>
                <a:solidFill>
                  <a:schemeClr val="bg1"/>
                </a:solidFill>
              </a:defRPr>
            </a:lvl3pPr>
            <a:lvl4pPr algn="r">
              <a:defRPr>
                <a:solidFill>
                  <a:schemeClr val="bg1"/>
                </a:solidFill>
              </a:defRPr>
            </a:lvl4pPr>
            <a:lvl5pPr algn="r">
              <a:defRPr>
                <a:solidFill>
                  <a:schemeClr val="bg1"/>
                </a:solidFill>
              </a:defRPr>
            </a:lvl5pPr>
          </a:lstStyle>
          <a:p>
            <a:pPr lvl="0"/>
            <a:r>
              <a:rPr lang="en-GB" dirty="0"/>
              <a:t>Date:</a:t>
            </a:r>
            <a:endParaRPr lang="en-US" dirty="0"/>
          </a:p>
        </p:txBody>
      </p:sp>
      <p:pic>
        <p:nvPicPr>
          <p:cNvPr id="82" name="Picture 81">
            <a:extLst>
              <a:ext uri="{FF2B5EF4-FFF2-40B4-BE49-F238E27FC236}">
                <a16:creationId xmlns:a16="http://schemas.microsoft.com/office/drawing/2014/main" id="{5751479E-E24F-097C-9992-2F6EDD86852A}"/>
              </a:ext>
            </a:extLst>
          </p:cNvPr>
          <p:cNvPicPr>
            <a:picLocks noChangeAspect="1"/>
          </p:cNvPicPr>
          <p:nvPr userDrawn="1"/>
        </p:nvPicPr>
        <p:blipFill>
          <a:blip r:embed="rId8"/>
          <a:stretch>
            <a:fillRect/>
          </a:stretch>
        </p:blipFill>
        <p:spPr>
          <a:xfrm>
            <a:off x="94413" y="4219860"/>
            <a:ext cx="2260600" cy="2044700"/>
          </a:xfrm>
          <a:prstGeom prst="rect">
            <a:avLst/>
          </a:prstGeom>
        </p:spPr>
      </p:pic>
      <p:sp>
        <p:nvSpPr>
          <p:cNvPr id="9" name="Content Placeholder 8">
            <a:extLst>
              <a:ext uri="{FF2B5EF4-FFF2-40B4-BE49-F238E27FC236}">
                <a16:creationId xmlns:a16="http://schemas.microsoft.com/office/drawing/2014/main" id="{1669C941-D846-CAA6-9EF5-7B15E34B195A}"/>
              </a:ext>
            </a:extLst>
          </p:cNvPr>
          <p:cNvSpPr>
            <a:spLocks noGrp="1"/>
          </p:cNvSpPr>
          <p:nvPr>
            <p:ph sz="quarter" idx="15" hasCustomPrompt="1"/>
          </p:nvPr>
        </p:nvSpPr>
        <p:spPr>
          <a:xfrm>
            <a:off x="1000524" y="2500271"/>
            <a:ext cx="3294850" cy="3360318"/>
          </a:xfrm>
          <a:custGeom>
            <a:avLst/>
            <a:gdLst>
              <a:gd name="connsiteX0" fmla="*/ 1647425 w 3294850"/>
              <a:gd name="connsiteY0" fmla="*/ 0 h 3360318"/>
              <a:gd name="connsiteX1" fmla="*/ 3294850 w 3294850"/>
              <a:gd name="connsiteY1" fmla="*/ 1680159 h 3360318"/>
              <a:gd name="connsiteX2" fmla="*/ 1647425 w 3294850"/>
              <a:gd name="connsiteY2" fmla="*/ 3360318 h 3360318"/>
              <a:gd name="connsiteX3" fmla="*/ 1157531 w 3294850"/>
              <a:gd name="connsiteY3" fmla="*/ 3284782 h 3360318"/>
              <a:gd name="connsiteX4" fmla="*/ 1121439 w 3294850"/>
              <a:gd name="connsiteY4" fmla="*/ 3271309 h 3360318"/>
              <a:gd name="connsiteX5" fmla="*/ 1123633 w 3294850"/>
              <a:gd name="connsiteY5" fmla="*/ 3268653 h 3360318"/>
              <a:gd name="connsiteX6" fmla="*/ 1285660 w 3294850"/>
              <a:gd name="connsiteY6" fmla="*/ 2738764 h 3360318"/>
              <a:gd name="connsiteX7" fmla="*/ 336937 w 3294850"/>
              <a:gd name="connsiteY7" fmla="*/ 1791026 h 3360318"/>
              <a:gd name="connsiteX8" fmla="*/ 54816 w 3294850"/>
              <a:gd name="connsiteY8" fmla="*/ 1833635 h 3360318"/>
              <a:gd name="connsiteX9" fmla="*/ 8438 w 3294850"/>
              <a:gd name="connsiteY9" fmla="*/ 1850592 h 3360318"/>
              <a:gd name="connsiteX10" fmla="*/ 0 w 3294850"/>
              <a:gd name="connsiteY10" fmla="*/ 1680159 h 3360318"/>
              <a:gd name="connsiteX11" fmla="*/ 1647425 w 3294850"/>
              <a:gd name="connsiteY11" fmla="*/ 0 h 3360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360318">
                <a:moveTo>
                  <a:pt x="1647425" y="0"/>
                </a:moveTo>
                <a:cubicBezTo>
                  <a:pt x="2557273" y="0"/>
                  <a:pt x="3294850" y="752233"/>
                  <a:pt x="3294850" y="1680159"/>
                </a:cubicBezTo>
                <a:cubicBezTo>
                  <a:pt x="3294850" y="2608085"/>
                  <a:pt x="2557273" y="3360318"/>
                  <a:pt x="1647425" y="3360318"/>
                </a:cubicBezTo>
                <a:cubicBezTo>
                  <a:pt x="1476829" y="3360318"/>
                  <a:pt x="1312289" y="3333873"/>
                  <a:pt x="1157531" y="3284782"/>
                </a:cubicBezTo>
                <a:lnTo>
                  <a:pt x="1121439" y="3271309"/>
                </a:lnTo>
                <a:lnTo>
                  <a:pt x="1123633" y="3268653"/>
                </a:lnTo>
                <a:cubicBezTo>
                  <a:pt x="1225929" y="3117394"/>
                  <a:pt x="1285660" y="2935047"/>
                  <a:pt x="1285660" y="2738764"/>
                </a:cubicBezTo>
                <a:cubicBezTo>
                  <a:pt x="1285660" y="2215343"/>
                  <a:pt x="860902" y="1791026"/>
                  <a:pt x="336937" y="1791026"/>
                </a:cubicBezTo>
                <a:cubicBezTo>
                  <a:pt x="238694" y="1791026"/>
                  <a:pt x="143938" y="1805944"/>
                  <a:pt x="54816" y="1833635"/>
                </a:cubicBezTo>
                <a:lnTo>
                  <a:pt x="8438" y="1850592"/>
                </a:lnTo>
                <a:lnTo>
                  <a:pt x="0" y="1680159"/>
                </a:lnTo>
                <a:cubicBezTo>
                  <a:pt x="0" y="752233"/>
                  <a:pt x="737577" y="0"/>
                  <a:pt x="1647425" y="0"/>
                </a:cubicBezTo>
                <a:close/>
              </a:path>
            </a:pathLst>
          </a:custGeom>
          <a:solidFill>
            <a:schemeClr val="accent2"/>
          </a:solidFill>
        </p:spPr>
        <p:txBody>
          <a:bodyPr wrap="square" anchor="ctr">
            <a:noAutofit/>
          </a:bodyPr>
          <a:lstStyle>
            <a:lvl1pPr marL="0" indent="0" algn="ctr">
              <a:buNone/>
              <a:defRPr sz="3000">
                <a:solidFill>
                  <a:schemeClr val="bg1"/>
                </a:solidFill>
              </a:defRPr>
            </a:lvl1pPr>
            <a:lvl2pPr marL="457200" indent="0">
              <a:buNone/>
              <a:defRPr sz="3000">
                <a:solidFill>
                  <a:schemeClr val="bg1"/>
                </a:solidFill>
              </a:defRPr>
            </a:lvl2pPr>
            <a:lvl3pPr marL="914400" indent="0">
              <a:buNone/>
              <a:defRPr sz="3000">
                <a:solidFill>
                  <a:schemeClr val="bg1"/>
                </a:solidFill>
              </a:defRPr>
            </a:lvl3pPr>
            <a:lvl4pPr marL="1371600" indent="0">
              <a:buNone/>
              <a:defRPr sz="3000">
                <a:solidFill>
                  <a:schemeClr val="bg1"/>
                </a:solidFill>
              </a:defRPr>
            </a:lvl4pPr>
            <a:lvl5pPr marL="1828800" indent="0">
              <a:buNone/>
              <a:defRPr sz="3000">
                <a:solidFill>
                  <a:schemeClr val="bg1"/>
                </a:solidFill>
              </a:defRPr>
            </a:lvl5pPr>
          </a:lstStyle>
          <a:p>
            <a:pPr lvl="0"/>
            <a:r>
              <a:rPr lang="en-GB" dirty="0"/>
              <a:t>Add</a:t>
            </a:r>
            <a:br>
              <a:rPr lang="en-GB" dirty="0"/>
            </a:br>
            <a:r>
              <a:rPr lang="en-GB" dirty="0"/>
              <a:t>text</a:t>
            </a:r>
            <a:endParaRPr lang="en-US" dirty="0"/>
          </a:p>
        </p:txBody>
      </p:sp>
      <p:sp>
        <p:nvSpPr>
          <p:cNvPr id="13" name="Content Placeholder 12">
            <a:extLst>
              <a:ext uri="{FF2B5EF4-FFF2-40B4-BE49-F238E27FC236}">
                <a16:creationId xmlns:a16="http://schemas.microsoft.com/office/drawing/2014/main" id="{69B1B5BA-3EE2-ED8A-DA67-E8E259990A55}"/>
              </a:ext>
            </a:extLst>
          </p:cNvPr>
          <p:cNvSpPr>
            <a:spLocks noGrp="1"/>
          </p:cNvSpPr>
          <p:nvPr>
            <p:ph sz="quarter" idx="16" hasCustomPrompt="1"/>
          </p:nvPr>
        </p:nvSpPr>
        <p:spPr>
          <a:xfrm>
            <a:off x="369084" y="4283752"/>
            <a:ext cx="1916916" cy="1916915"/>
          </a:xfrm>
          <a:prstGeom prst="ellipse">
            <a:avLst/>
          </a:prstGeom>
          <a:solidFill>
            <a:schemeClr val="tx2"/>
          </a:solidFill>
        </p:spPr>
        <p:txBody>
          <a:bodyPr anchor="ctr"/>
          <a:lstStyle>
            <a:lvl1pPr marL="0" indent="0" algn="ctr">
              <a:buNone/>
              <a:defRPr sz="2000">
                <a:solidFill>
                  <a:schemeClr val="bg1"/>
                </a:solidFill>
              </a:defRPr>
            </a:lvl1pPr>
            <a:lvl2pPr marL="457200" indent="0" algn="ctr">
              <a:buNone/>
              <a:defRPr>
                <a:solidFill>
                  <a:schemeClr val="bg1"/>
                </a:solidFill>
              </a:defRPr>
            </a:lvl2pPr>
            <a:lvl3pPr marL="914400" indent="0" algn="ctr">
              <a:buNone/>
              <a:defRPr>
                <a:solidFill>
                  <a:schemeClr val="bg1"/>
                </a:solidFill>
              </a:defRPr>
            </a:lvl3pPr>
            <a:lvl4pPr marL="1371600" indent="0" algn="ctr">
              <a:buNone/>
              <a:defRPr>
                <a:solidFill>
                  <a:schemeClr val="bg1"/>
                </a:solidFill>
              </a:defRPr>
            </a:lvl4pPr>
            <a:lvl5pPr marL="1828800" indent="0" algn="ctr">
              <a:buNone/>
              <a:defRPr>
                <a:solidFill>
                  <a:schemeClr val="bg1"/>
                </a:solidFill>
              </a:defRPr>
            </a:lvl5pPr>
          </a:lstStyle>
          <a:p>
            <a:pPr lvl="0"/>
            <a:r>
              <a:rPr lang="en-GB" dirty="0"/>
              <a:t>Add </a:t>
            </a:r>
            <a:br>
              <a:rPr lang="en-GB" dirty="0"/>
            </a:br>
            <a:r>
              <a:rPr lang="en-GB" dirty="0"/>
              <a:t>text</a:t>
            </a:r>
            <a:endParaRPr lang="en-US" dirty="0"/>
          </a:p>
        </p:txBody>
      </p:sp>
      <p:sp>
        <p:nvSpPr>
          <p:cNvPr id="4" name="Rectangle 3">
            <a:extLst>
              <a:ext uri="{FF2B5EF4-FFF2-40B4-BE49-F238E27FC236}">
                <a16:creationId xmlns:a16="http://schemas.microsoft.com/office/drawing/2014/main" id="{A0634911-A5D7-8BE2-2352-7421B9E94B8F}"/>
              </a:ext>
            </a:extLst>
          </p:cNvPr>
          <p:cNvSpPr/>
          <p:nvPr userDrawn="1"/>
        </p:nvSpPr>
        <p:spPr>
          <a:xfrm>
            <a:off x="0" y="6574096"/>
            <a:ext cx="12192000" cy="90014"/>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664023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582085" y="166689"/>
            <a:ext cx="11171767"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3" name="Rectangle 37"/>
          <p:cNvSpPr>
            <a:spLocks noGrp="1" noChangeArrowheads="1"/>
          </p:cNvSpPr>
          <p:nvPr>
            <p:ph type="dt" sz="half" idx="10"/>
          </p:nvPr>
        </p:nvSpPr>
        <p:spPr>
          <a:ln/>
        </p:spPr>
        <p:txBody>
          <a:bodyPr/>
          <a:lstStyle>
            <a:lvl1pPr>
              <a:defRPr/>
            </a:lvl1pPr>
          </a:lstStyle>
          <a:p>
            <a:pPr>
              <a:defRPr/>
            </a:pPr>
            <a:fld id="{BC31AD25-2820-4EDA-B656-77223533B484}" type="datetime5">
              <a:rPr lang="en-US" smtClean="0"/>
              <a:t>6-May-25</a:t>
            </a:fld>
            <a:endParaRPr lang="en-ZA" dirty="0"/>
          </a:p>
        </p:txBody>
      </p:sp>
      <p:sp>
        <p:nvSpPr>
          <p:cNvPr id="4"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5" name="Rectangle 39"/>
          <p:cNvSpPr>
            <a:spLocks noGrp="1" noChangeArrowheads="1"/>
          </p:cNvSpPr>
          <p:nvPr>
            <p:ph type="sldNum" sz="quarter" idx="12"/>
          </p:nvPr>
        </p:nvSpPr>
        <p:spPr>
          <a:ln/>
        </p:spPr>
        <p:txBody>
          <a:bodyPr/>
          <a:lstStyle>
            <a:lvl1pPr>
              <a:defRPr/>
            </a:lvl1pPr>
          </a:lstStyle>
          <a:p>
            <a:pPr>
              <a:defRPr/>
            </a:pPr>
            <a:fld id="{9F530228-40A9-40E3-9CB9-DFEF4017E834}" type="slidenum">
              <a:rPr lang="en-ZA"/>
              <a:pPr>
                <a:defRPr/>
              </a:pPr>
              <a:t>‹#›</a:t>
            </a:fld>
            <a:endParaRPr lang="en-ZA" dirty="0"/>
          </a:p>
        </p:txBody>
      </p:sp>
    </p:spTree>
    <p:extLst>
      <p:ext uri="{BB962C8B-B14F-4D97-AF65-F5344CB8AC3E}">
        <p14:creationId xmlns:p14="http://schemas.microsoft.com/office/powerpoint/2010/main" val="1830034614"/>
      </p:ext>
    </p:extLst>
  </p:cSld>
  <p:clrMapOvr>
    <a:masterClrMapping/>
  </p:clrMapOvr>
  <p:transition spd="slow">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p:custDataLst>
              <p:tags r:id="rId1"/>
            </p:custDataLst>
            <p:extLst>
              <p:ext uri="{D42A27DB-BD31-4B8C-83A1-F6EECF244321}">
                <p14:modId xmlns:p14="http://schemas.microsoft.com/office/powerpoint/2010/main" val="11365650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5" name="Rectangle 64" hidden="1"/>
          <p:cNvSpPr/>
          <p:nvPr>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Footer Placeholder 4">
            <a:extLst>
              <a:ext uri="{FF2B5EF4-FFF2-40B4-BE49-F238E27FC236}">
                <a16:creationId xmlns:a16="http://schemas.microsoft.com/office/drawing/2014/main" id="{206292CE-35FA-6E16-4E5E-A68EE9A5D682}"/>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3" name="Slide Number Placeholder 5">
            <a:extLst>
              <a:ext uri="{FF2B5EF4-FFF2-40B4-BE49-F238E27FC236}">
                <a16:creationId xmlns:a16="http://schemas.microsoft.com/office/drawing/2014/main" id="{8DDBAB9D-F630-EF72-1E01-F6D8D4E5B081}"/>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Tree>
    <p:extLst>
      <p:ext uri="{BB962C8B-B14F-4D97-AF65-F5344CB8AC3E}">
        <p14:creationId xmlns:p14="http://schemas.microsoft.com/office/powerpoint/2010/main" val="9529811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graphicFrame>
        <p:nvGraphicFramePr>
          <p:cNvPr id="8" name="Object 7" hidden="1"/>
          <p:cNvGraphicFramePr>
            <a:graphicFrameLocks noChangeAspect="1"/>
          </p:cNvGraphicFramePr>
          <p:nvPr>
            <p:custDataLst>
              <p:tags r:id="rId1"/>
            </p:custDataLst>
            <p:extLst>
              <p:ext uri="{D42A27DB-BD31-4B8C-83A1-F6EECF244321}">
                <p14:modId xmlns:p14="http://schemas.microsoft.com/office/powerpoint/2010/main" val="275219235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8" name="Object 7"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hidden="1"/>
          <p:cNvSpPr/>
          <p:nvPr>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mj-cs"/>
              <a:sym typeface="Arial" panose="020B0604020202020204" pitchFamily="34" charset="0"/>
            </a:endParaRPr>
          </a:p>
        </p:txBody>
      </p:sp>
      <p:sp>
        <p:nvSpPr>
          <p:cNvPr id="2" name="Title 1"/>
          <p:cNvSpPr>
            <a:spLocks noGrp="1"/>
          </p:cNvSpPr>
          <p:nvPr>
            <p:ph type="title"/>
          </p:nvPr>
        </p:nvSpPr>
        <p:spPr/>
        <p:txBody>
          <a:bodyPr>
            <a:noAutofit/>
          </a:bodyPr>
          <a:lstStyle/>
          <a:p>
            <a:r>
              <a:rPr lang="en-US"/>
              <a:t>Click to edit Master title style</a:t>
            </a:r>
            <a:endParaRPr lang="en-ZA"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dirty="0"/>
          </a:p>
        </p:txBody>
      </p:sp>
      <p:sp>
        <p:nvSpPr>
          <p:cNvPr id="4" name="Footer Placeholder 4">
            <a:extLst>
              <a:ext uri="{FF2B5EF4-FFF2-40B4-BE49-F238E27FC236}">
                <a16:creationId xmlns:a16="http://schemas.microsoft.com/office/drawing/2014/main" id="{33A6B3C0-BE11-BB1E-37B2-3F2CECBAC164}"/>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9" name="Slide Number Placeholder 5">
            <a:extLst>
              <a:ext uri="{FF2B5EF4-FFF2-40B4-BE49-F238E27FC236}">
                <a16:creationId xmlns:a16="http://schemas.microsoft.com/office/drawing/2014/main" id="{9AA2B460-5729-C216-9BDA-BB746E74BCD5}"/>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Tree>
    <p:extLst>
      <p:ext uri="{BB962C8B-B14F-4D97-AF65-F5344CB8AC3E}">
        <p14:creationId xmlns:p14="http://schemas.microsoft.com/office/powerpoint/2010/main" val="3012045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er divsion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70AA778-541B-E885-5A78-44A4C7F4B690}"/>
              </a:ext>
            </a:extLst>
          </p:cNvPr>
          <p:cNvSpPr/>
          <p:nvPr userDrawn="1"/>
        </p:nvSpPr>
        <p:spPr>
          <a:xfrm>
            <a:off x="0" y="4142874"/>
            <a:ext cx="12192000" cy="2466974"/>
          </a:xfrm>
          <a:prstGeom prst="rect">
            <a:avLst/>
          </a:prstGeom>
          <a:solidFill>
            <a:schemeClr val="bg2"/>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40206027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8" name="Object 7"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100" b="0" i="0" baseline="0" dirty="0">
              <a:latin typeface="Arial" panose="020B0604020202020204" pitchFamily="34" charset="0"/>
              <a:ea typeface="+mj-ea"/>
              <a:cs typeface="+mj-cs"/>
              <a:sym typeface="Arial" panose="020B0604020202020204" pitchFamily="34" charset="0"/>
            </a:endParaRPr>
          </a:p>
        </p:txBody>
      </p:sp>
      <p:sp>
        <p:nvSpPr>
          <p:cNvPr id="10" name="Rectangle 3">
            <a:extLst>
              <a:ext uri="{FF2B5EF4-FFF2-40B4-BE49-F238E27FC236}">
                <a16:creationId xmlns:a16="http://schemas.microsoft.com/office/drawing/2014/main" id="{CDD01BF2-A391-2350-F502-B39704CC06F8}"/>
              </a:ext>
            </a:extLst>
          </p:cNvPr>
          <p:cNvSpPr>
            <a:spLocks noGrp="1" noChangeArrowheads="1"/>
          </p:cNvSpPr>
          <p:nvPr>
            <p:ph type="ctrTitle" hasCustomPrompt="1"/>
          </p:nvPr>
        </p:nvSpPr>
        <p:spPr>
          <a:xfrm>
            <a:off x="706438" y="2241800"/>
            <a:ext cx="6343001" cy="676275"/>
          </a:xfrm>
          <a:prstGeom prst="rect">
            <a:avLst/>
          </a:prstGeom>
        </p:spPr>
        <p:txBody>
          <a:bodyPr anchor="b">
            <a:normAutofit/>
          </a:bodyPr>
          <a:lstStyle>
            <a:lvl1pPr algn="l">
              <a:defRPr sz="2800">
                <a:solidFill>
                  <a:schemeClr val="bg1"/>
                </a:solidFill>
                <a:latin typeface="+mj-lt"/>
                <a:cs typeface="Arial" panose="020B0604020202020204" pitchFamily="34" charset="0"/>
              </a:defRPr>
            </a:lvl1pPr>
          </a:lstStyle>
          <a:p>
            <a:r>
              <a:rPr lang="en-US" noProof="0" dirty="0"/>
              <a:t>Divider Slide</a:t>
            </a:r>
            <a:endParaRPr lang="en-ZA" noProof="0" dirty="0"/>
          </a:p>
        </p:txBody>
      </p:sp>
      <p:sp>
        <p:nvSpPr>
          <p:cNvPr id="11" name="Picture Placeholder 5">
            <a:extLst>
              <a:ext uri="{FF2B5EF4-FFF2-40B4-BE49-F238E27FC236}">
                <a16:creationId xmlns:a16="http://schemas.microsoft.com/office/drawing/2014/main" id="{53E77A3B-B320-4C09-0FDF-7F1B0E81B64C}"/>
              </a:ext>
            </a:extLst>
          </p:cNvPr>
          <p:cNvSpPr>
            <a:spLocks noGrp="1"/>
          </p:cNvSpPr>
          <p:nvPr>
            <p:ph type="pic" sz="quarter" idx="10" hasCustomPrompt="1"/>
          </p:nvPr>
        </p:nvSpPr>
        <p:spPr>
          <a:xfrm>
            <a:off x="0" y="4142874"/>
            <a:ext cx="12192000" cy="2451601"/>
          </a:xfrm>
          <a:prstGeom prst="rect">
            <a:avLst/>
          </a:prstGeom>
        </p:spPr>
        <p:txBody>
          <a:bodyPr anchor="ctr"/>
          <a:lstStyle>
            <a:lvl1pPr marL="0" indent="0" algn="ctr">
              <a:buNone/>
              <a:defRPr sz="2400">
                <a:solidFill>
                  <a:schemeClr val="accent1"/>
                </a:solidFill>
              </a:defRPr>
            </a:lvl1pPr>
          </a:lstStyle>
          <a:p>
            <a:r>
              <a:rPr lang="en-US" dirty="0"/>
              <a:t>Insert </a:t>
            </a:r>
            <a:br>
              <a:rPr lang="en-US" dirty="0"/>
            </a:br>
            <a:r>
              <a:rPr lang="en-US" dirty="0"/>
              <a:t>visual</a:t>
            </a:r>
          </a:p>
        </p:txBody>
      </p:sp>
      <p:sp>
        <p:nvSpPr>
          <p:cNvPr id="2" name="Rectangle 1">
            <a:extLst>
              <a:ext uri="{FF2B5EF4-FFF2-40B4-BE49-F238E27FC236}">
                <a16:creationId xmlns:a16="http://schemas.microsoft.com/office/drawing/2014/main" id="{5EA9F132-5B21-E13F-3DD4-5A76269137FE}"/>
              </a:ext>
            </a:extLst>
          </p:cNvPr>
          <p:cNvSpPr/>
          <p:nvPr userDrawn="1"/>
        </p:nvSpPr>
        <p:spPr>
          <a:xfrm>
            <a:off x="0" y="6574096"/>
            <a:ext cx="12192000" cy="90014"/>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425663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hapter divsion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70AA778-541B-E885-5A78-44A4C7F4B690}"/>
              </a:ext>
            </a:extLst>
          </p:cNvPr>
          <p:cNvSpPr/>
          <p:nvPr userDrawn="1"/>
        </p:nvSpPr>
        <p:spPr>
          <a:xfrm>
            <a:off x="0" y="4142874"/>
            <a:ext cx="12192000" cy="2466974"/>
          </a:xfrm>
          <a:prstGeom prst="rect">
            <a:avLst/>
          </a:prstGeom>
          <a:solidFill>
            <a:schemeClr val="bg2"/>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5">
            <a:extLst>
              <a:ext uri="{FF2B5EF4-FFF2-40B4-BE49-F238E27FC236}">
                <a16:creationId xmlns:a16="http://schemas.microsoft.com/office/drawing/2014/main" id="{F447FC08-0CA1-C812-957B-303369CEC0B0}"/>
              </a:ext>
            </a:extLst>
          </p:cNvPr>
          <p:cNvSpPr>
            <a:spLocks noGrp="1"/>
          </p:cNvSpPr>
          <p:nvPr>
            <p:ph type="pic" sz="quarter" idx="10" hasCustomPrompt="1"/>
          </p:nvPr>
        </p:nvSpPr>
        <p:spPr>
          <a:xfrm>
            <a:off x="0" y="4142874"/>
            <a:ext cx="4114800" cy="2451601"/>
          </a:xfrm>
          <a:prstGeom prst="rect">
            <a:avLst/>
          </a:prstGeom>
        </p:spPr>
        <p:txBody>
          <a:bodyPr anchor="ctr"/>
          <a:lstStyle>
            <a:lvl1pPr marL="0" indent="0" algn="ctr">
              <a:buNone/>
              <a:defRPr sz="2400">
                <a:solidFill>
                  <a:schemeClr val="accent1"/>
                </a:solidFill>
              </a:defRPr>
            </a:lvl1pPr>
          </a:lstStyle>
          <a:p>
            <a:r>
              <a:rPr lang="en-US" dirty="0"/>
              <a:t>Insert </a:t>
            </a:r>
            <a:br>
              <a:rPr lang="en-US" dirty="0"/>
            </a:br>
            <a:r>
              <a:rPr lang="en-US" dirty="0"/>
              <a:t>visual</a:t>
            </a:r>
          </a:p>
        </p:txBody>
      </p:sp>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40206027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8" name="Object 7"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100" b="0" i="0" baseline="0" dirty="0">
              <a:latin typeface="Arial" panose="020B0604020202020204" pitchFamily="34" charset="0"/>
              <a:ea typeface="+mj-ea"/>
              <a:cs typeface="+mj-cs"/>
              <a:sym typeface="Arial" panose="020B0604020202020204" pitchFamily="34" charset="0"/>
            </a:endParaRPr>
          </a:p>
        </p:txBody>
      </p:sp>
      <p:sp>
        <p:nvSpPr>
          <p:cNvPr id="10" name="Rectangle 3">
            <a:extLst>
              <a:ext uri="{FF2B5EF4-FFF2-40B4-BE49-F238E27FC236}">
                <a16:creationId xmlns:a16="http://schemas.microsoft.com/office/drawing/2014/main" id="{CDD01BF2-A391-2350-F502-B39704CC06F8}"/>
              </a:ext>
            </a:extLst>
          </p:cNvPr>
          <p:cNvSpPr>
            <a:spLocks noGrp="1" noChangeArrowheads="1"/>
          </p:cNvSpPr>
          <p:nvPr>
            <p:ph type="ctrTitle" hasCustomPrompt="1"/>
          </p:nvPr>
        </p:nvSpPr>
        <p:spPr>
          <a:xfrm>
            <a:off x="706438" y="2241800"/>
            <a:ext cx="6343001" cy="676275"/>
          </a:xfrm>
          <a:prstGeom prst="rect">
            <a:avLst/>
          </a:prstGeom>
        </p:spPr>
        <p:txBody>
          <a:bodyPr anchor="b">
            <a:normAutofit/>
          </a:bodyPr>
          <a:lstStyle>
            <a:lvl1pPr algn="l">
              <a:defRPr sz="2800">
                <a:solidFill>
                  <a:schemeClr val="bg1"/>
                </a:solidFill>
                <a:latin typeface="+mj-lt"/>
                <a:cs typeface="Arial" panose="020B0604020202020204" pitchFamily="34" charset="0"/>
              </a:defRPr>
            </a:lvl1pPr>
          </a:lstStyle>
          <a:p>
            <a:r>
              <a:rPr lang="en-US" noProof="0" dirty="0"/>
              <a:t>Divider Slide</a:t>
            </a:r>
            <a:endParaRPr lang="en-ZA" noProof="0" dirty="0"/>
          </a:p>
        </p:txBody>
      </p:sp>
      <p:sp>
        <p:nvSpPr>
          <p:cNvPr id="5" name="Picture Placeholder 5">
            <a:extLst>
              <a:ext uri="{FF2B5EF4-FFF2-40B4-BE49-F238E27FC236}">
                <a16:creationId xmlns:a16="http://schemas.microsoft.com/office/drawing/2014/main" id="{DBBB6FBC-E3C9-3B31-3EF0-38D626E1E1D4}"/>
              </a:ext>
            </a:extLst>
          </p:cNvPr>
          <p:cNvSpPr>
            <a:spLocks noGrp="1"/>
          </p:cNvSpPr>
          <p:nvPr>
            <p:ph type="pic" sz="quarter" idx="11" hasCustomPrompt="1"/>
          </p:nvPr>
        </p:nvSpPr>
        <p:spPr>
          <a:xfrm>
            <a:off x="4114800" y="4142874"/>
            <a:ext cx="4114800" cy="2451601"/>
          </a:xfrm>
          <a:prstGeom prst="rect">
            <a:avLst/>
          </a:prstGeom>
        </p:spPr>
        <p:txBody>
          <a:bodyPr anchor="ctr"/>
          <a:lstStyle>
            <a:lvl1pPr marL="0" indent="0" algn="ctr">
              <a:buNone/>
              <a:defRPr sz="2400">
                <a:solidFill>
                  <a:schemeClr val="accent1"/>
                </a:solidFill>
              </a:defRPr>
            </a:lvl1pPr>
          </a:lstStyle>
          <a:p>
            <a:r>
              <a:rPr lang="en-US" dirty="0"/>
              <a:t>Insert </a:t>
            </a:r>
            <a:br>
              <a:rPr lang="en-US" dirty="0"/>
            </a:br>
            <a:r>
              <a:rPr lang="en-US" dirty="0"/>
              <a:t>visual</a:t>
            </a:r>
          </a:p>
        </p:txBody>
      </p:sp>
      <p:sp>
        <p:nvSpPr>
          <p:cNvPr id="11" name="Picture Placeholder 5">
            <a:extLst>
              <a:ext uri="{FF2B5EF4-FFF2-40B4-BE49-F238E27FC236}">
                <a16:creationId xmlns:a16="http://schemas.microsoft.com/office/drawing/2014/main" id="{5AF0A9FC-BFA5-B482-1275-4088CD882898}"/>
              </a:ext>
            </a:extLst>
          </p:cNvPr>
          <p:cNvSpPr>
            <a:spLocks noGrp="1"/>
          </p:cNvSpPr>
          <p:nvPr>
            <p:ph type="pic" sz="quarter" idx="12" hasCustomPrompt="1"/>
          </p:nvPr>
        </p:nvSpPr>
        <p:spPr>
          <a:xfrm>
            <a:off x="8229600" y="4142874"/>
            <a:ext cx="3962400" cy="2451601"/>
          </a:xfrm>
          <a:prstGeom prst="rect">
            <a:avLst/>
          </a:prstGeom>
        </p:spPr>
        <p:txBody>
          <a:bodyPr anchor="ctr"/>
          <a:lstStyle>
            <a:lvl1pPr marL="0" indent="0" algn="ctr">
              <a:buNone/>
              <a:defRPr sz="2400">
                <a:solidFill>
                  <a:schemeClr val="accent1"/>
                </a:solidFill>
              </a:defRPr>
            </a:lvl1pPr>
          </a:lstStyle>
          <a:p>
            <a:r>
              <a:rPr lang="en-US" dirty="0"/>
              <a:t>Insert </a:t>
            </a:r>
            <a:br>
              <a:rPr lang="en-US" dirty="0"/>
            </a:br>
            <a:r>
              <a:rPr lang="en-US" dirty="0"/>
              <a:t>visual</a:t>
            </a:r>
          </a:p>
        </p:txBody>
      </p:sp>
      <p:sp>
        <p:nvSpPr>
          <p:cNvPr id="2" name="Rectangle 1">
            <a:extLst>
              <a:ext uri="{FF2B5EF4-FFF2-40B4-BE49-F238E27FC236}">
                <a16:creationId xmlns:a16="http://schemas.microsoft.com/office/drawing/2014/main" id="{C37B8CCE-72D0-1BBF-D066-4AF8ED0D6F84}"/>
              </a:ext>
            </a:extLst>
          </p:cNvPr>
          <p:cNvSpPr/>
          <p:nvPr userDrawn="1"/>
        </p:nvSpPr>
        <p:spPr>
          <a:xfrm>
            <a:off x="0" y="6574096"/>
            <a:ext cx="12192000" cy="90014"/>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752871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clusion Chapter Slide">
    <p:bg>
      <p:bgPr>
        <a:solidFill>
          <a:schemeClr val="tx1"/>
        </a:solidFill>
        <a:effectLst/>
      </p:bgPr>
    </p:bg>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4746648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63" name="Rectangle 3"/>
          <p:cNvSpPr>
            <a:spLocks noGrp="1" noChangeArrowheads="1"/>
          </p:cNvSpPr>
          <p:nvPr>
            <p:ph type="ctrTitle" hasCustomPrompt="1"/>
          </p:nvPr>
        </p:nvSpPr>
        <p:spPr>
          <a:xfrm>
            <a:off x="5392738" y="2867097"/>
            <a:ext cx="6343001" cy="676275"/>
          </a:xfrm>
          <a:prstGeom prst="rect">
            <a:avLst/>
          </a:prstGeom>
        </p:spPr>
        <p:txBody>
          <a:bodyPr anchor="b">
            <a:normAutofit/>
          </a:bodyPr>
          <a:lstStyle>
            <a:lvl1pPr algn="l">
              <a:defRPr sz="2800">
                <a:solidFill>
                  <a:schemeClr val="bg1"/>
                </a:solidFill>
                <a:latin typeface="+mj-lt"/>
                <a:cs typeface="Arial" panose="020B0604020202020204" pitchFamily="34" charset="0"/>
              </a:defRPr>
            </a:lvl1pPr>
          </a:lstStyle>
          <a:p>
            <a:r>
              <a:rPr lang="en-US" noProof="0" dirty="0"/>
              <a:t>Divider Slide</a:t>
            </a:r>
            <a:endParaRPr lang="en-ZA" noProof="0" dirty="0"/>
          </a:p>
        </p:txBody>
      </p:sp>
      <p:sp>
        <p:nvSpPr>
          <p:cNvPr id="6" name="Rectangle 5">
            <a:extLst>
              <a:ext uri="{FF2B5EF4-FFF2-40B4-BE49-F238E27FC236}">
                <a16:creationId xmlns:a16="http://schemas.microsoft.com/office/drawing/2014/main" id="{F9736D61-2B9F-B39D-FA43-E377D86AA7B3}"/>
              </a:ext>
            </a:extLst>
          </p:cNvPr>
          <p:cNvSpPr/>
          <p:nvPr userDrawn="1"/>
        </p:nvSpPr>
        <p:spPr>
          <a:xfrm>
            <a:off x="0" y="6593974"/>
            <a:ext cx="12192000" cy="264026"/>
          </a:xfrm>
          <a:prstGeom prst="rect">
            <a:avLst/>
          </a:prstGeom>
          <a:solidFill>
            <a:schemeClr val="tx2"/>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5535C61B-929A-C0EC-5C58-CD9ED99EF73B}"/>
              </a:ext>
            </a:extLst>
          </p:cNvPr>
          <p:cNvPicPr>
            <a:picLocks noChangeAspect="1"/>
          </p:cNvPicPr>
          <p:nvPr userDrawn="1"/>
        </p:nvPicPr>
        <p:blipFill>
          <a:blip r:embed="rId6"/>
          <a:stretch>
            <a:fillRect/>
          </a:stretch>
        </p:blipFill>
        <p:spPr>
          <a:xfrm>
            <a:off x="847291" y="1468981"/>
            <a:ext cx="3937000" cy="3568700"/>
          </a:xfrm>
          <a:prstGeom prst="rect">
            <a:avLst/>
          </a:prstGeom>
        </p:spPr>
      </p:pic>
      <p:pic>
        <p:nvPicPr>
          <p:cNvPr id="3" name="Picture 2">
            <a:extLst>
              <a:ext uri="{FF2B5EF4-FFF2-40B4-BE49-F238E27FC236}">
                <a16:creationId xmlns:a16="http://schemas.microsoft.com/office/drawing/2014/main" id="{3E8E6140-30DC-D3CB-A911-288044C11DAB}"/>
              </a:ext>
            </a:extLst>
          </p:cNvPr>
          <p:cNvPicPr>
            <a:picLocks noChangeAspect="1"/>
          </p:cNvPicPr>
          <p:nvPr userDrawn="1"/>
        </p:nvPicPr>
        <p:blipFill>
          <a:blip r:embed="rId7"/>
          <a:stretch>
            <a:fillRect/>
          </a:stretch>
        </p:blipFill>
        <p:spPr>
          <a:xfrm>
            <a:off x="456261" y="3292760"/>
            <a:ext cx="2260600" cy="2044700"/>
          </a:xfrm>
          <a:prstGeom prst="rect">
            <a:avLst/>
          </a:prstGeom>
        </p:spPr>
      </p:pic>
      <p:sp>
        <p:nvSpPr>
          <p:cNvPr id="4" name="Picture Placeholder 101">
            <a:extLst>
              <a:ext uri="{FF2B5EF4-FFF2-40B4-BE49-F238E27FC236}">
                <a16:creationId xmlns:a16="http://schemas.microsoft.com/office/drawing/2014/main" id="{F5F2CF35-ACC4-A108-DD87-92F9426534E9}"/>
              </a:ext>
            </a:extLst>
          </p:cNvPr>
          <p:cNvSpPr>
            <a:spLocks noGrp="1"/>
          </p:cNvSpPr>
          <p:nvPr>
            <p:ph type="pic" sz="quarter" idx="14" hasCustomPrompt="1"/>
          </p:nvPr>
        </p:nvSpPr>
        <p:spPr>
          <a:xfrm>
            <a:off x="749197" y="3364197"/>
            <a:ext cx="1895476" cy="1895476"/>
          </a:xfrm>
          <a:prstGeom prst="ellipse">
            <a:avLst/>
          </a:prstGeom>
          <a:solidFill>
            <a:schemeClr val="accent2"/>
          </a:solidFill>
          <a:ln>
            <a:solidFill>
              <a:schemeClr val="bg1"/>
            </a:solidFill>
          </a:ln>
        </p:spPr>
        <p:txBody>
          <a:bodyPr anchor="ctr"/>
          <a:lstStyle>
            <a:lvl1pPr marL="0" indent="0" algn="ctr">
              <a:buNone/>
              <a:defRPr sz="2400">
                <a:solidFill>
                  <a:schemeClr val="bg1"/>
                </a:solidFill>
              </a:defRPr>
            </a:lvl1pPr>
          </a:lstStyle>
          <a:p>
            <a:r>
              <a:rPr lang="en-US" dirty="0"/>
              <a:t>Insert visual</a:t>
            </a:r>
          </a:p>
        </p:txBody>
      </p:sp>
      <p:sp>
        <p:nvSpPr>
          <p:cNvPr id="5" name="Picture Placeholder 4">
            <a:extLst>
              <a:ext uri="{FF2B5EF4-FFF2-40B4-BE49-F238E27FC236}">
                <a16:creationId xmlns:a16="http://schemas.microsoft.com/office/drawing/2014/main" id="{F87BD48D-91A6-B706-71D6-9D1F30170652}"/>
              </a:ext>
            </a:extLst>
          </p:cNvPr>
          <p:cNvSpPr>
            <a:spLocks noGrp="1"/>
          </p:cNvSpPr>
          <p:nvPr>
            <p:ph type="pic" sz="quarter" idx="13" hasCustomPrompt="1"/>
          </p:nvPr>
        </p:nvSpPr>
        <p:spPr>
          <a:xfrm>
            <a:off x="1343198" y="1600672"/>
            <a:ext cx="3294850" cy="3294850"/>
          </a:xfrm>
          <a:custGeom>
            <a:avLst/>
            <a:gdLst>
              <a:gd name="connsiteX0" fmla="*/ 1647425 w 3294850"/>
              <a:gd name="connsiteY0" fmla="*/ 0 h 3294850"/>
              <a:gd name="connsiteX1" fmla="*/ 3294850 w 3294850"/>
              <a:gd name="connsiteY1" fmla="*/ 1647425 h 3294850"/>
              <a:gd name="connsiteX2" fmla="*/ 1647425 w 3294850"/>
              <a:gd name="connsiteY2" fmla="*/ 3294850 h 3294850"/>
              <a:gd name="connsiteX3" fmla="*/ 1275376 w 3294850"/>
              <a:gd name="connsiteY3" fmla="*/ 3252665 h 3294850"/>
              <a:gd name="connsiteX4" fmla="*/ 1215764 w 3294850"/>
              <a:gd name="connsiteY4" fmla="*/ 3236539 h 3294850"/>
              <a:gd name="connsiteX5" fmla="*/ 1240067 w 3294850"/>
              <a:gd name="connsiteY5" fmla="*/ 3196535 h 3294850"/>
              <a:gd name="connsiteX6" fmla="*/ 1362162 w 3294850"/>
              <a:gd name="connsiteY6" fmla="*/ 2714346 h 3294850"/>
              <a:gd name="connsiteX7" fmla="*/ 350562 w 3294850"/>
              <a:gd name="connsiteY7" fmla="*/ 1702746 h 3294850"/>
              <a:gd name="connsiteX8" fmla="*/ 49743 w 3294850"/>
              <a:gd name="connsiteY8" fmla="*/ 1748226 h 3294850"/>
              <a:gd name="connsiteX9" fmla="*/ 5901 w 3294850"/>
              <a:gd name="connsiteY9" fmla="*/ 1764272 h 3294850"/>
              <a:gd name="connsiteX10" fmla="*/ 0 w 3294850"/>
              <a:gd name="connsiteY10" fmla="*/ 1647425 h 3294850"/>
              <a:gd name="connsiteX11" fmla="*/ 1647425 w 3294850"/>
              <a:gd name="connsiteY11" fmla="*/ 0 h 32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294850">
                <a:moveTo>
                  <a:pt x="1647425" y="0"/>
                </a:moveTo>
                <a:cubicBezTo>
                  <a:pt x="2557273" y="0"/>
                  <a:pt x="3294850" y="737577"/>
                  <a:pt x="3294850" y="1647425"/>
                </a:cubicBezTo>
                <a:cubicBezTo>
                  <a:pt x="3294850" y="2557273"/>
                  <a:pt x="2557273" y="3294850"/>
                  <a:pt x="1647425" y="3294850"/>
                </a:cubicBezTo>
                <a:cubicBezTo>
                  <a:pt x="1519478" y="3294850"/>
                  <a:pt x="1394938" y="3280265"/>
                  <a:pt x="1275376" y="3252665"/>
                </a:cubicBezTo>
                <a:lnTo>
                  <a:pt x="1215764" y="3236539"/>
                </a:lnTo>
                <a:lnTo>
                  <a:pt x="1240067" y="3196535"/>
                </a:lnTo>
                <a:cubicBezTo>
                  <a:pt x="1317933" y="3053198"/>
                  <a:pt x="1362162" y="2888937"/>
                  <a:pt x="1362162" y="2714346"/>
                </a:cubicBezTo>
                <a:cubicBezTo>
                  <a:pt x="1362162" y="2155655"/>
                  <a:pt x="909253" y="1702746"/>
                  <a:pt x="350562" y="1702746"/>
                </a:cubicBezTo>
                <a:cubicBezTo>
                  <a:pt x="245808" y="1702746"/>
                  <a:pt x="144772" y="1718669"/>
                  <a:pt x="49743" y="1748226"/>
                </a:cubicBezTo>
                <a:lnTo>
                  <a:pt x="5901" y="1764272"/>
                </a:lnTo>
                <a:lnTo>
                  <a:pt x="0" y="1647425"/>
                </a:lnTo>
                <a:cubicBezTo>
                  <a:pt x="0" y="737577"/>
                  <a:pt x="737577" y="0"/>
                  <a:pt x="1647425" y="0"/>
                </a:cubicBezTo>
                <a:close/>
              </a:path>
            </a:pathLst>
          </a:custGeom>
          <a:solidFill>
            <a:schemeClr val="tx2"/>
          </a:solidFill>
          <a:ln>
            <a:solidFill>
              <a:schemeClr val="bg1"/>
            </a:solidFill>
          </a:ln>
        </p:spPr>
        <p:txBody>
          <a:bodyPr wrap="square" anchor="ctr">
            <a:noAutofit/>
          </a:bodyPr>
          <a:lstStyle>
            <a:lvl1pPr marL="0" indent="0" algn="ctr">
              <a:buNone/>
              <a:defRPr sz="3200">
                <a:solidFill>
                  <a:schemeClr val="bg1"/>
                </a:solidFill>
              </a:defRPr>
            </a:lvl1pPr>
          </a:lstStyle>
          <a:p>
            <a:r>
              <a:rPr lang="en-US" dirty="0"/>
              <a:t>Insert </a:t>
            </a:r>
            <a:br>
              <a:rPr lang="en-US" dirty="0"/>
            </a:br>
            <a:r>
              <a:rPr lang="en-US" dirty="0"/>
              <a:t>visual</a:t>
            </a:r>
          </a:p>
        </p:txBody>
      </p:sp>
    </p:spTree>
    <p:extLst>
      <p:ext uri="{BB962C8B-B14F-4D97-AF65-F5344CB8AC3E}">
        <p14:creationId xmlns:p14="http://schemas.microsoft.com/office/powerpoint/2010/main" val="4082413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1365650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Footer Placeholder 4">
            <a:extLst>
              <a:ext uri="{FF2B5EF4-FFF2-40B4-BE49-F238E27FC236}">
                <a16:creationId xmlns:a16="http://schemas.microsoft.com/office/drawing/2014/main" id="{206292CE-35FA-6E16-4E5E-A68EE9A5D682}"/>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3" name="Slide Number Placeholder 5">
            <a:extLst>
              <a:ext uri="{FF2B5EF4-FFF2-40B4-BE49-F238E27FC236}">
                <a16:creationId xmlns:a16="http://schemas.microsoft.com/office/drawing/2014/main" id="{8DDBAB9D-F630-EF72-1E01-F6D8D4E5B081}"/>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Tree>
    <p:extLst>
      <p:ext uri="{BB962C8B-B14F-4D97-AF65-F5344CB8AC3E}">
        <p14:creationId xmlns:p14="http://schemas.microsoft.com/office/powerpoint/2010/main" val="30569442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275219235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8" name="Object 7"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mj-cs"/>
              <a:sym typeface="Arial" panose="020B0604020202020204" pitchFamily="34" charset="0"/>
            </a:endParaRPr>
          </a:p>
        </p:txBody>
      </p:sp>
      <p:sp>
        <p:nvSpPr>
          <p:cNvPr id="2" name="Title 1"/>
          <p:cNvSpPr>
            <a:spLocks noGrp="1"/>
          </p:cNvSpPr>
          <p:nvPr>
            <p:ph type="title"/>
          </p:nvPr>
        </p:nvSpPr>
        <p:spPr/>
        <p:txBody>
          <a:bodyPr>
            <a:noAutofit/>
          </a:bodyPr>
          <a:lstStyle/>
          <a:p>
            <a:r>
              <a:rPr lang="en-US"/>
              <a:t>Click to edit Master title style</a:t>
            </a:r>
            <a:endParaRPr lang="en-ZA"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dirty="0"/>
          </a:p>
        </p:txBody>
      </p:sp>
      <p:sp>
        <p:nvSpPr>
          <p:cNvPr id="4" name="Footer Placeholder 4">
            <a:extLst>
              <a:ext uri="{FF2B5EF4-FFF2-40B4-BE49-F238E27FC236}">
                <a16:creationId xmlns:a16="http://schemas.microsoft.com/office/drawing/2014/main" id="{33A6B3C0-BE11-BB1E-37B2-3F2CECBAC164}"/>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9" name="Slide Number Placeholder 5">
            <a:extLst>
              <a:ext uri="{FF2B5EF4-FFF2-40B4-BE49-F238E27FC236}">
                <a16:creationId xmlns:a16="http://schemas.microsoft.com/office/drawing/2014/main" id="{9AA2B460-5729-C216-9BDA-BB746E74BCD5}"/>
              </a:ext>
            </a:extLst>
          </p:cNvPr>
          <p:cNvSpPr>
            <a:spLocks noGrp="1"/>
          </p:cNvSpPr>
          <p:nvPr>
            <p:ph type="sldNum" sz="quarter" idx="4"/>
          </p:nvPr>
        </p:nvSpPr>
        <p:spPr>
          <a:xfrm>
            <a:off x="11397803"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Tree>
    <p:extLst>
      <p:ext uri="{BB962C8B-B14F-4D97-AF65-F5344CB8AC3E}">
        <p14:creationId xmlns:p14="http://schemas.microsoft.com/office/powerpoint/2010/main" val="26419362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p:nvGrpSpPr>
        <p:grpSpPr bwMode="auto">
          <a:xfrm>
            <a:off x="-6350" y="0"/>
            <a:ext cx="12198351"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1800" dirty="0"/>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p>
              <a:endParaRPr lang="en-US" sz="1800" dirty="0"/>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dirty="0"/>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p>
              <a:endParaRPr lang="en-US" sz="1800" dirty="0"/>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p>
              <a:endParaRPr lang="en-US" sz="1800" dirty="0"/>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p>
              <a:endParaRPr lang="en-US" sz="1800" dirty="0"/>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sz="1800" dirty="0"/>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800" dirty="0"/>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p>
              <a:endParaRPr lang="en-US" sz="1800" dirty="0"/>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p>
              <a:endParaRPr lang="en-US" sz="1800" dirty="0"/>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p>
              <a:endParaRPr lang="en-US" sz="1800" dirty="0"/>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p>
              <a:endParaRPr lang="en-US" sz="1800" dirty="0"/>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p>
              <a:endParaRPr lang="en-US" sz="1800" dirty="0"/>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sz="1800" dirty="0"/>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800" dirty="0"/>
            </a:p>
          </p:txBody>
        </p:sp>
      </p:grpSp>
      <p:sp>
        <p:nvSpPr>
          <p:cNvPr id="3075" name="Rectangle 3"/>
          <p:cNvSpPr>
            <a:spLocks noGrp="1" noChangeArrowheads="1"/>
          </p:cNvSpPr>
          <p:nvPr>
            <p:ph type="ctrTitle"/>
          </p:nvPr>
        </p:nvSpPr>
        <p:spPr>
          <a:xfrm>
            <a:off x="4078818" y="3271839"/>
            <a:ext cx="7393516" cy="676275"/>
          </a:xfrm>
        </p:spPr>
        <p:txBody>
          <a:bodyPr anchor="b"/>
          <a:lstStyle>
            <a:lvl1pPr>
              <a:defRPr>
                <a:solidFill>
                  <a:srgbClr val="003896"/>
                </a:solidFill>
              </a:defRPr>
            </a:lvl1pPr>
          </a:lstStyle>
          <a:p>
            <a:r>
              <a:rPr lang="en-ZA"/>
              <a:t>Click to edit Master title style</a:t>
            </a:r>
          </a:p>
        </p:txBody>
      </p:sp>
      <p:sp>
        <p:nvSpPr>
          <p:cNvPr id="3076" name="Rectangle 4"/>
          <p:cNvSpPr>
            <a:spLocks noGrp="1" noChangeArrowheads="1"/>
          </p:cNvSpPr>
          <p:nvPr>
            <p:ph type="subTitle" idx="1"/>
          </p:nvPr>
        </p:nvSpPr>
        <p:spPr>
          <a:xfrm>
            <a:off x="4078818" y="4092576"/>
            <a:ext cx="7393516" cy="2220913"/>
          </a:xfrm>
        </p:spPr>
        <p:txBody>
          <a:bodyPr/>
          <a:lstStyle>
            <a:lvl1pPr marL="0" indent="0">
              <a:buFontTx/>
              <a:buNone/>
              <a:defRPr sz="1800">
                <a:solidFill>
                  <a:srgbClr val="83725B"/>
                </a:solidFill>
              </a:defRPr>
            </a:lvl1pPr>
          </a:lstStyle>
          <a:p>
            <a:r>
              <a:rPr lang="en-ZA"/>
              <a:t>Click to edit Master subtitle style</a:t>
            </a:r>
          </a:p>
        </p:txBody>
      </p:sp>
    </p:spTree>
    <p:extLst>
      <p:ext uri="{BB962C8B-B14F-4D97-AF65-F5344CB8AC3E}">
        <p14:creationId xmlns:p14="http://schemas.microsoft.com/office/powerpoint/2010/main" val="2553988613"/>
      </p:ext>
    </p:extLst>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a:ln/>
        </p:spPr>
        <p:txBody>
          <a:bodyPr/>
          <a:lstStyle>
            <a:lvl1pPr>
              <a:defRPr/>
            </a:lvl1pPr>
          </a:lstStyle>
          <a:p>
            <a:pPr>
              <a:defRPr/>
            </a:pPr>
            <a:fld id="{FCE9B48F-7265-4764-A1BA-D38C99DF7783}" type="datetime5">
              <a:rPr lang="en-US" smtClean="0"/>
              <a:t>6-May-25</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pPr>
              <a:defRPr/>
            </a:pPr>
            <a:fld id="{D786B232-EAE7-45B2-99B0-38A290B01042}" type="slidenum">
              <a:rPr lang="en-ZA"/>
              <a:pPr>
                <a:defRPr/>
              </a:pPr>
              <a:t>‹#›</a:t>
            </a:fld>
            <a:endParaRPr lang="en-ZA" dirty="0"/>
          </a:p>
        </p:txBody>
      </p:sp>
    </p:spTree>
    <p:extLst>
      <p:ext uri="{BB962C8B-B14F-4D97-AF65-F5344CB8AC3E}">
        <p14:creationId xmlns:p14="http://schemas.microsoft.com/office/powerpoint/2010/main" val="3761111866"/>
      </p:ext>
    </p:extLst>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tags" Target="../tags/tag3.xml"/><Relationship Id="rId3" Type="http://schemas.openxmlformats.org/officeDocument/2006/relationships/slideLayout" Target="../slideLayouts/slideLayout3.xml"/><Relationship Id="rId7" Type="http://schemas.openxmlformats.org/officeDocument/2006/relationships/tags" Target="../tags/tag2.xml"/><Relationship Id="rId12" Type="http://schemas.openxmlformats.org/officeDocument/2006/relationships/image" Target="../media/image3.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11" Type="http://schemas.openxmlformats.org/officeDocument/2006/relationships/image" Target="../media/image2.emf"/><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oleObject" Target="../embeddings/oleObject1.bin"/></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theme" Target="../theme/theme2.xml"/><Relationship Id="rId7" Type="http://schemas.openxmlformats.org/officeDocument/2006/relationships/image" Target="../media/image1.emf"/><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oleObject" Target="../embeddings/oleObject4.bin"/><Relationship Id="rId5" Type="http://schemas.openxmlformats.org/officeDocument/2006/relationships/tags" Target="../tags/tag15.xml"/><Relationship Id="rId4" Type="http://schemas.openxmlformats.org/officeDocument/2006/relationships/tags" Target="../tags/tag14.xml"/><Relationship Id="rId9" Type="http://schemas.openxmlformats.org/officeDocument/2006/relationships/image" Target="../media/image3.emf"/></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slideLayout" Target="../slideLayouts/slideLayout20.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slideLayout" Target="../slideLayouts/slideLayout19.xml"/><Relationship Id="rId2" Type="http://schemas.openxmlformats.org/officeDocument/2006/relationships/slideLayout" Target="../slideLayouts/slideLayout9.xml"/><Relationship Id="rId16" Type="http://schemas.openxmlformats.org/officeDocument/2006/relationships/image" Target="../media/image8.jpeg"/><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5" Type="http://schemas.openxmlformats.org/officeDocument/2006/relationships/image" Target="../media/image7.jpeg"/><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theme" Target="../theme/theme4.xml"/><Relationship Id="rId7" Type="http://schemas.openxmlformats.org/officeDocument/2006/relationships/image" Target="../media/image1.emf"/><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oleObject" Target="../embeddings/oleObject4.bin"/><Relationship Id="rId5" Type="http://schemas.openxmlformats.org/officeDocument/2006/relationships/tags" Target="../tags/tag21.xml"/><Relationship Id="rId4" Type="http://schemas.openxmlformats.org/officeDocument/2006/relationships/tags" Target="../tags/tag20.xml"/><Relationship Id="rId9" Type="http://schemas.openxmlformats.org/officeDocument/2006/relationships/image" Target="../media/image3.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11" name="Object 10" hidden="1"/>
          <p:cNvGraphicFramePr>
            <a:graphicFrameLocks noChangeAspect="1"/>
          </p:cNvGraphicFramePr>
          <p:nvPr userDrawn="1">
            <p:custDataLst>
              <p:tags r:id="rId7"/>
            </p:custDataLst>
            <p:extLst>
              <p:ext uri="{D42A27DB-BD31-4B8C-83A1-F6EECF244321}">
                <p14:modId xmlns:p14="http://schemas.microsoft.com/office/powerpoint/2010/main" val="42412971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9" imgW="270" imgH="270" progId="TCLayout.ActiveDocument.1">
                  <p:embed/>
                </p:oleObj>
              </mc:Choice>
              <mc:Fallback>
                <p:oleObj name="think-cell Slide" r:id="rId9" imgW="270" imgH="270" progId="TCLayout.ActiveDocument.1">
                  <p:embed/>
                  <p:pic>
                    <p:nvPicPr>
                      <p:cNvPr id="11" name="Object 10" hidden="1"/>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10" name="Rectangle 9" hidden="1"/>
          <p:cNvSpPr/>
          <p:nvPr userDrawn="1">
            <p:custDataLst>
              <p:tags r:id="rId8"/>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100" b="0" i="0" baseline="0" dirty="0">
              <a:latin typeface="Arial" panose="020B0604020202020204" pitchFamily="34" charset="0"/>
              <a:ea typeface="+mj-ea"/>
              <a:cs typeface="+mj-cs"/>
              <a:sym typeface="Arial" panose="020B0604020202020204" pitchFamily="34" charset="0"/>
            </a:endParaRPr>
          </a:p>
        </p:txBody>
      </p:sp>
      <p:sp>
        <p:nvSpPr>
          <p:cNvPr id="15" name="Rectangle 14">
            <a:extLst>
              <a:ext uri="{FF2B5EF4-FFF2-40B4-BE49-F238E27FC236}">
                <a16:creationId xmlns:a16="http://schemas.microsoft.com/office/drawing/2014/main" id="{B61B89DF-EAC8-9D04-A4FE-29DE4D44D116}"/>
              </a:ext>
            </a:extLst>
          </p:cNvPr>
          <p:cNvSpPr/>
          <p:nvPr userDrawn="1"/>
        </p:nvSpPr>
        <p:spPr>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2CDCE3E3-9DDD-720F-B114-D73CEB41A5FD}"/>
              </a:ext>
            </a:extLst>
          </p:cNvPr>
          <p:cNvPicPr>
            <a:picLocks noChangeAspect="1"/>
          </p:cNvPicPr>
          <p:nvPr userDrawn="1"/>
        </p:nvPicPr>
        <p:blipFill>
          <a:blip r:embed="rId11"/>
          <a:stretch>
            <a:fillRect/>
          </a:stretch>
        </p:blipFill>
        <p:spPr>
          <a:xfrm>
            <a:off x="10234592" y="544512"/>
            <a:ext cx="1422400" cy="368300"/>
          </a:xfrm>
          <a:prstGeom prst="rect">
            <a:avLst/>
          </a:prstGeom>
        </p:spPr>
      </p:pic>
      <p:pic>
        <p:nvPicPr>
          <p:cNvPr id="17" name="Picture 16">
            <a:extLst>
              <a:ext uri="{FF2B5EF4-FFF2-40B4-BE49-F238E27FC236}">
                <a16:creationId xmlns:a16="http://schemas.microsoft.com/office/drawing/2014/main" id="{FBDB45C7-CE4D-C529-B1D9-402A7799F835}"/>
              </a:ext>
            </a:extLst>
          </p:cNvPr>
          <p:cNvPicPr>
            <a:picLocks noChangeAspect="1"/>
          </p:cNvPicPr>
          <p:nvPr userDrawn="1"/>
        </p:nvPicPr>
        <p:blipFill>
          <a:blip r:embed="rId12"/>
          <a:stretch>
            <a:fillRect/>
          </a:stretch>
        </p:blipFill>
        <p:spPr>
          <a:xfrm>
            <a:off x="9829719" y="550086"/>
            <a:ext cx="241300" cy="368300"/>
          </a:xfrm>
          <a:prstGeom prst="rect">
            <a:avLst/>
          </a:prstGeom>
        </p:spPr>
      </p:pic>
    </p:spTree>
    <p:extLst>
      <p:ext uri="{BB962C8B-B14F-4D97-AF65-F5344CB8AC3E}">
        <p14:creationId xmlns:p14="http://schemas.microsoft.com/office/powerpoint/2010/main" val="2030761648"/>
      </p:ext>
    </p:extLst>
  </p:cSld>
  <p:clrMap bg1="lt1" tx1="dk1" bg2="lt2" tx2="dk2" accent1="accent1" accent2="accent2" accent3="accent3" accent4="accent4" accent5="accent5" accent6="accent6" hlink="hlink" folHlink="folHlink"/>
  <p:sldLayoutIdLst>
    <p:sldLayoutId id="2147483651" r:id="rId1"/>
    <p:sldLayoutId id="2147483656" r:id="rId2"/>
    <p:sldLayoutId id="2147483650" r:id="rId3"/>
    <p:sldLayoutId id="2147483657" r:id="rId4"/>
    <p:sldLayoutId id="2147483655" r:id="rId5"/>
  </p:sldLayoutIdLst>
  <p:hf hdr="0" dt="0"/>
  <p:txStyles>
    <p:titleStyle>
      <a:lvl1pPr algn="l" defTabSz="914400" rtl="0" eaLnBrk="1" latinLnBrk="0" hangingPunct="1">
        <a:lnSpc>
          <a:spcPct val="90000"/>
        </a:lnSpc>
        <a:spcBef>
          <a:spcPct val="0"/>
        </a:spcBef>
        <a:buNone/>
        <a:defRPr sz="21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bg1">
            <a:lumMod val="50000"/>
          </a:schemeClr>
        </a:buClr>
        <a:buFont typeface="Wingdings" panose="05000000000000000000" pitchFamily="2" charset="2"/>
        <a:buChar char="§"/>
        <a:defRPr sz="1400" kern="1200">
          <a:solidFill>
            <a:srgbClr val="1D3E8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bg1">
            <a:lumMod val="50000"/>
          </a:schemeClr>
        </a:buClr>
        <a:buFont typeface="Calibri" panose="020F0502020204030204" pitchFamily="34" charset="0"/>
        <a:buChar char="-"/>
        <a:defRPr sz="1400" kern="1200">
          <a:solidFill>
            <a:srgbClr val="1D3E8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bg1">
            <a:lumMod val="50000"/>
          </a:schemeClr>
        </a:buClr>
        <a:buFont typeface="Arial" panose="020B0604020202020204" pitchFamily="34" charset="0"/>
        <a:buChar char="•"/>
        <a:defRPr sz="1400" kern="1200">
          <a:solidFill>
            <a:srgbClr val="1D3E8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bg1">
            <a:lumMod val="50000"/>
          </a:schemeClr>
        </a:buClr>
        <a:buFont typeface="Courier New" panose="02070309020205020404" pitchFamily="49" charset="0"/>
        <a:buChar char="o"/>
        <a:defRPr sz="1400" kern="1200">
          <a:solidFill>
            <a:srgbClr val="1D3E8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bg1">
            <a:lumMod val="50000"/>
          </a:schemeClr>
        </a:buClr>
        <a:buFont typeface="Wingdings" panose="05000000000000000000" pitchFamily="2" charset="2"/>
        <a:buChar char="Ø"/>
        <a:defRPr sz="1400" kern="1200">
          <a:solidFill>
            <a:srgbClr val="1D3E8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A7057F0-5F5E-786F-613E-0CBEA464107A}"/>
              </a:ext>
            </a:extLst>
          </p:cNvPr>
          <p:cNvSpPr/>
          <p:nvPr userDrawn="1"/>
        </p:nvSpPr>
        <p:spPr>
          <a:xfrm>
            <a:off x="0" y="0"/>
            <a:ext cx="12192000"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1" name="Object 10" hidden="1"/>
          <p:cNvGraphicFramePr>
            <a:graphicFrameLocks noChangeAspect="1"/>
          </p:cNvGraphicFramePr>
          <p:nvPr userDrawn="1">
            <p:custDataLst>
              <p:tags r:id="rId4"/>
            </p:custDataLst>
            <p:extLst>
              <p:ext uri="{D42A27DB-BD31-4B8C-83A1-F6EECF244321}">
                <p14:modId xmlns:p14="http://schemas.microsoft.com/office/powerpoint/2010/main" val="327276721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6" imgW="270" imgH="270" progId="TCLayout.ActiveDocument.1">
                  <p:embed/>
                </p:oleObj>
              </mc:Choice>
              <mc:Fallback>
                <p:oleObj name="think-cell Slide" r:id="rId6" imgW="270" imgH="270" progId="TCLayout.ActiveDocument.1">
                  <p:embed/>
                  <p:pic>
                    <p:nvPicPr>
                      <p:cNvPr id="11" name="Object 10" hidden="1"/>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0" name="Rectangle 9" hidden="1"/>
          <p:cNvSpPr/>
          <p:nvPr userDrawn="1">
            <p:custDataLst>
              <p:tags r:id="rId5"/>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mj-cs"/>
              <a:sym typeface="Arial" panose="020B0604020202020204" pitchFamily="34" charset="0"/>
            </a:endParaRPr>
          </a:p>
        </p:txBody>
      </p:sp>
      <p:sp>
        <p:nvSpPr>
          <p:cNvPr id="3" name="Text Placeholder 2"/>
          <p:cNvSpPr>
            <a:spLocks noGrp="1"/>
          </p:cNvSpPr>
          <p:nvPr>
            <p:ph type="body" idx="1"/>
          </p:nvPr>
        </p:nvSpPr>
        <p:spPr>
          <a:xfrm>
            <a:off x="361681" y="1223493"/>
            <a:ext cx="11383851" cy="4859022"/>
          </a:xfrm>
          <a:prstGeom prst="rect">
            <a:avLst/>
          </a:prstGeom>
        </p:spPr>
        <p:txBody>
          <a:bodyPr vert="horz" lIns="91440" tIns="45720" rIns="91440" bIns="45720" rtlCol="0">
            <a:normAutofit/>
          </a:bodyPr>
          <a:lstStyle/>
          <a:p>
            <a:pPr lvl="0"/>
            <a:r>
              <a:rPr lang="en-ZA" dirty="0"/>
              <a:t>Edit Master text styles</a:t>
            </a:r>
          </a:p>
          <a:p>
            <a:pPr lvl="1"/>
            <a:r>
              <a:rPr lang="en-ZA" dirty="0"/>
              <a:t>Second level</a:t>
            </a:r>
          </a:p>
          <a:p>
            <a:pPr lvl="2"/>
            <a:r>
              <a:rPr lang="en-ZA" dirty="0"/>
              <a:t>Third level</a:t>
            </a:r>
          </a:p>
          <a:p>
            <a:pPr lvl="3"/>
            <a:r>
              <a:rPr lang="en-ZA" dirty="0"/>
              <a:t>Fourth level</a:t>
            </a:r>
          </a:p>
          <a:p>
            <a:pPr lvl="4"/>
            <a:r>
              <a:rPr lang="en-ZA" dirty="0"/>
              <a:t>Fifth level</a:t>
            </a:r>
          </a:p>
        </p:txBody>
      </p:sp>
      <p:sp>
        <p:nvSpPr>
          <p:cNvPr id="5" name="Footer Placeholder 4"/>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6" name="Slide Number Placeholder 5"/>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
        <p:nvSpPr>
          <p:cNvPr id="2" name="Title Placeholder 1"/>
          <p:cNvSpPr>
            <a:spLocks noGrp="1"/>
          </p:cNvSpPr>
          <p:nvPr>
            <p:ph type="title"/>
          </p:nvPr>
        </p:nvSpPr>
        <p:spPr>
          <a:xfrm>
            <a:off x="361681" y="205769"/>
            <a:ext cx="9511777" cy="666000"/>
          </a:xfrm>
          <a:prstGeom prst="rect">
            <a:avLst/>
          </a:prstGeom>
        </p:spPr>
        <p:txBody>
          <a:bodyPr vert="horz" lIns="91440" tIns="45720" rIns="91440" bIns="45720" rtlCol="0" anchor="ctr">
            <a:noAutofit/>
          </a:bodyPr>
          <a:lstStyle/>
          <a:p>
            <a:r>
              <a:rPr lang="en-US" noProof="0" dirty="0"/>
              <a:t>Click to edit Master title style</a:t>
            </a:r>
            <a:endParaRPr lang="en-ZA" noProof="0" dirty="0"/>
          </a:p>
        </p:txBody>
      </p:sp>
      <p:pic>
        <p:nvPicPr>
          <p:cNvPr id="13" name="Picture 12">
            <a:extLst>
              <a:ext uri="{FF2B5EF4-FFF2-40B4-BE49-F238E27FC236}">
                <a16:creationId xmlns:a16="http://schemas.microsoft.com/office/drawing/2014/main" id="{2A1EFD3B-809C-B8A0-4D86-16532E5E7488}"/>
              </a:ext>
            </a:extLst>
          </p:cNvPr>
          <p:cNvPicPr>
            <a:picLocks noChangeAspect="1"/>
          </p:cNvPicPr>
          <p:nvPr userDrawn="1"/>
        </p:nvPicPr>
        <p:blipFill>
          <a:blip r:embed="rId8"/>
          <a:stretch>
            <a:fillRect/>
          </a:stretch>
        </p:blipFill>
        <p:spPr>
          <a:xfrm>
            <a:off x="10441904" y="312737"/>
            <a:ext cx="1422400" cy="368300"/>
          </a:xfrm>
          <a:prstGeom prst="rect">
            <a:avLst/>
          </a:prstGeom>
        </p:spPr>
      </p:pic>
      <p:pic>
        <p:nvPicPr>
          <p:cNvPr id="14" name="Picture 13">
            <a:extLst>
              <a:ext uri="{FF2B5EF4-FFF2-40B4-BE49-F238E27FC236}">
                <a16:creationId xmlns:a16="http://schemas.microsoft.com/office/drawing/2014/main" id="{39A3506A-6DD2-E9D5-DD05-B23171DA1339}"/>
              </a:ext>
            </a:extLst>
          </p:cNvPr>
          <p:cNvPicPr>
            <a:picLocks noChangeAspect="1"/>
          </p:cNvPicPr>
          <p:nvPr userDrawn="1"/>
        </p:nvPicPr>
        <p:blipFill>
          <a:blip r:embed="rId9"/>
          <a:stretch>
            <a:fillRect/>
          </a:stretch>
        </p:blipFill>
        <p:spPr>
          <a:xfrm>
            <a:off x="10037031" y="318311"/>
            <a:ext cx="241300" cy="368300"/>
          </a:xfrm>
          <a:prstGeom prst="rect">
            <a:avLst/>
          </a:prstGeom>
        </p:spPr>
      </p:pic>
      <p:sp>
        <p:nvSpPr>
          <p:cNvPr id="15" name="Rectangle 14">
            <a:extLst>
              <a:ext uri="{FF2B5EF4-FFF2-40B4-BE49-F238E27FC236}">
                <a16:creationId xmlns:a16="http://schemas.microsoft.com/office/drawing/2014/main" id="{B56DB893-999D-78A5-DBD6-5B38A7382F94}"/>
              </a:ext>
            </a:extLst>
          </p:cNvPr>
          <p:cNvSpPr/>
          <p:nvPr userDrawn="1"/>
        </p:nvSpPr>
        <p:spPr>
          <a:xfrm>
            <a:off x="0" y="6176963"/>
            <a:ext cx="12192000" cy="45719"/>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264861000"/>
      </p:ext>
    </p:extLst>
  </p:cSld>
  <p:clrMap bg1="lt1" tx1="dk1" bg2="lt2" tx2="dk2" accent1="accent1" accent2="accent2" accent3="accent3" accent4="accent4" accent5="accent5" accent6="accent6" hlink="hlink" folHlink="folHlink"/>
  <p:sldLayoutIdLst>
    <p:sldLayoutId id="2147483653" r:id="rId1"/>
    <p:sldLayoutId id="2147483654" r:id="rId2"/>
  </p:sldLayoutIdLst>
  <p:txStyles>
    <p:titleStyle>
      <a:lvl1pPr algn="l" defTabSz="914400" rtl="0" eaLnBrk="1" latinLnBrk="0" hangingPunct="1">
        <a:lnSpc>
          <a:spcPct val="90000"/>
        </a:lnSpc>
        <a:spcBef>
          <a:spcPct val="0"/>
        </a:spcBef>
        <a:buNone/>
        <a:defRPr sz="2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1400" kern="1200">
          <a:solidFill>
            <a:srgbClr val="1D3E8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1D3E88"/>
        </a:buClr>
        <a:buFont typeface="Calibri" panose="020F0502020204030204" pitchFamily="34" charset="0"/>
        <a:buChar char="-"/>
        <a:defRPr sz="1400" kern="1200">
          <a:solidFill>
            <a:srgbClr val="1D3E8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rgbClr val="1D3E8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Courier New" panose="02070309020205020404" pitchFamily="49" charset="0"/>
        <a:buChar char="o"/>
        <a:defRPr sz="1400" kern="1200">
          <a:solidFill>
            <a:srgbClr val="1D3E8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Wingdings" panose="05000000000000000000" pitchFamily="2" charset="2"/>
        <a:buChar char="Ø"/>
        <a:defRPr sz="1400" kern="1200">
          <a:solidFill>
            <a:srgbClr val="1D3E8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43" descr="logo small"/>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0217151" y="341313"/>
            <a:ext cx="1564216"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17" descr="topsolid"/>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 y="0"/>
            <a:ext cx="10121900"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2"/>
          <p:cNvSpPr>
            <a:spLocks noGrp="1" noChangeArrowheads="1"/>
          </p:cNvSpPr>
          <p:nvPr>
            <p:ph type="title"/>
          </p:nvPr>
        </p:nvSpPr>
        <p:spPr bwMode="auto">
          <a:xfrm>
            <a:off x="582084" y="166688"/>
            <a:ext cx="8693149"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ZA"/>
              <a:t>Click to edit Master title style</a:t>
            </a:r>
          </a:p>
        </p:txBody>
      </p:sp>
      <p:sp>
        <p:nvSpPr>
          <p:cNvPr id="1029" name="Rectangle 3"/>
          <p:cNvSpPr>
            <a:spLocks noGrp="1" noChangeArrowheads="1"/>
          </p:cNvSpPr>
          <p:nvPr>
            <p:ph type="body" idx="1"/>
          </p:nvPr>
        </p:nvSpPr>
        <p:spPr bwMode="auto">
          <a:xfrm>
            <a:off x="582085" y="1436689"/>
            <a:ext cx="11171767" cy="504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ZA"/>
              <a:t>Click to edit Master text styles</a:t>
            </a:r>
          </a:p>
          <a:p>
            <a:pPr lvl="1"/>
            <a:r>
              <a:rPr lang="en-ZA"/>
              <a:t>Second level</a:t>
            </a:r>
          </a:p>
          <a:p>
            <a:pPr lvl="2"/>
            <a:r>
              <a:rPr lang="en-ZA"/>
              <a:t>Third level</a:t>
            </a:r>
          </a:p>
          <a:p>
            <a:pPr lvl="3"/>
            <a:r>
              <a:rPr lang="en-ZA"/>
              <a:t>Fourth level</a:t>
            </a:r>
          </a:p>
          <a:p>
            <a:pPr lvl="4"/>
            <a:r>
              <a:rPr lang="en-ZA"/>
              <a:t>Fifth level</a:t>
            </a:r>
          </a:p>
        </p:txBody>
      </p:sp>
      <p:sp>
        <p:nvSpPr>
          <p:cNvPr id="1061" name="Rectangle 37"/>
          <p:cNvSpPr>
            <a:spLocks noGrp="1" noChangeArrowheads="1"/>
          </p:cNvSpPr>
          <p:nvPr>
            <p:ph type="dt" sz="half" idx="2"/>
          </p:nvPr>
        </p:nvSpPr>
        <p:spPr bwMode="auto">
          <a:xfrm>
            <a:off x="609601" y="6453189"/>
            <a:ext cx="2317751"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defRPr sz="1000">
                <a:solidFill>
                  <a:srgbClr val="83725B"/>
                </a:solidFill>
              </a:defRPr>
            </a:lvl1pPr>
          </a:lstStyle>
          <a:p>
            <a:pPr>
              <a:defRPr/>
            </a:pPr>
            <a:fld id="{B87A43BC-FA68-401D-AAC5-EEBBF45D96B7}" type="datetime5">
              <a:rPr lang="en-US" smtClean="0"/>
              <a:t>6-May-25</a:t>
            </a:fld>
            <a:endParaRPr lang="en-ZA" dirty="0"/>
          </a:p>
        </p:txBody>
      </p:sp>
      <p:sp>
        <p:nvSpPr>
          <p:cNvPr id="1062" name="Rectangle 38"/>
          <p:cNvSpPr>
            <a:spLocks noGrp="1" noChangeArrowheads="1"/>
          </p:cNvSpPr>
          <p:nvPr>
            <p:ph type="ftr" sz="quarter" idx="3"/>
          </p:nvPr>
        </p:nvSpPr>
        <p:spPr bwMode="auto">
          <a:xfrm>
            <a:off x="4176185" y="6453189"/>
            <a:ext cx="3839633"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ctr">
              <a:defRPr sz="1000">
                <a:solidFill>
                  <a:srgbClr val="83725B"/>
                </a:solidFill>
              </a:defRPr>
            </a:lvl1pPr>
          </a:lstStyle>
          <a:p>
            <a:pPr>
              <a:defRPr/>
            </a:pPr>
            <a:endParaRPr lang="en-ZA" dirty="0"/>
          </a:p>
        </p:txBody>
      </p:sp>
      <p:sp>
        <p:nvSpPr>
          <p:cNvPr id="1063" name="Rectangle 39"/>
          <p:cNvSpPr>
            <a:spLocks noGrp="1" noChangeArrowheads="1"/>
          </p:cNvSpPr>
          <p:nvPr>
            <p:ph type="sldNum" sz="quarter" idx="4"/>
          </p:nvPr>
        </p:nvSpPr>
        <p:spPr bwMode="auto">
          <a:xfrm>
            <a:off x="9552518" y="6453189"/>
            <a:ext cx="2201333"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r">
              <a:defRPr sz="1000">
                <a:solidFill>
                  <a:srgbClr val="83725B"/>
                </a:solidFill>
              </a:defRPr>
            </a:lvl1pPr>
          </a:lstStyle>
          <a:p>
            <a:pPr>
              <a:defRPr/>
            </a:pPr>
            <a:fld id="{67F45492-87A1-4311-8485-5EA684FF9A2B}" type="slidenum">
              <a:rPr lang="en-ZA"/>
              <a:pPr>
                <a:defRPr/>
              </a:pPr>
              <a:t>‹#›</a:t>
            </a:fld>
            <a:endParaRPr lang="en-ZA" dirty="0"/>
          </a:p>
        </p:txBody>
      </p:sp>
    </p:spTree>
    <p:extLst>
      <p:ext uri="{BB962C8B-B14F-4D97-AF65-F5344CB8AC3E}">
        <p14:creationId xmlns:p14="http://schemas.microsoft.com/office/powerpoint/2010/main" val="3302734587"/>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Lst>
  <p:transition spd="slow">
    <p:fade/>
  </p:transition>
  <p:hf hdr="0" ftr="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A7057F0-5F5E-786F-613E-0CBEA464107A}"/>
              </a:ext>
            </a:extLst>
          </p:cNvPr>
          <p:cNvSpPr/>
          <p:nvPr/>
        </p:nvSpPr>
        <p:spPr>
          <a:xfrm>
            <a:off x="0" y="0"/>
            <a:ext cx="12192000"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1" name="Object 10" hidden="1"/>
          <p:cNvGraphicFramePr>
            <a:graphicFrameLocks noChangeAspect="1"/>
          </p:cNvGraphicFramePr>
          <p:nvPr>
            <p:custDataLst>
              <p:tags r:id="rId4"/>
            </p:custDataLst>
            <p:extLst>
              <p:ext uri="{D42A27DB-BD31-4B8C-83A1-F6EECF244321}">
                <p14:modId xmlns:p14="http://schemas.microsoft.com/office/powerpoint/2010/main" val="327276721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6" imgW="270" imgH="270" progId="TCLayout.ActiveDocument.1">
                  <p:embed/>
                </p:oleObj>
              </mc:Choice>
              <mc:Fallback>
                <p:oleObj name="think-cell Slide" r:id="rId6" imgW="270" imgH="270" progId="TCLayout.ActiveDocument.1">
                  <p:embed/>
                  <p:pic>
                    <p:nvPicPr>
                      <p:cNvPr id="11" name="Object 10" hidden="1"/>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0" name="Rectangle 9" hidden="1"/>
          <p:cNvSpPr/>
          <p:nvPr>
            <p:custDataLst>
              <p:tags r:id="rId5"/>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mj-cs"/>
              <a:sym typeface="Arial" panose="020B0604020202020204" pitchFamily="34" charset="0"/>
            </a:endParaRPr>
          </a:p>
        </p:txBody>
      </p:sp>
      <p:sp>
        <p:nvSpPr>
          <p:cNvPr id="3" name="Text Placeholder 2"/>
          <p:cNvSpPr>
            <a:spLocks noGrp="1"/>
          </p:cNvSpPr>
          <p:nvPr>
            <p:ph type="body" idx="1"/>
          </p:nvPr>
        </p:nvSpPr>
        <p:spPr>
          <a:xfrm>
            <a:off x="361681" y="1223493"/>
            <a:ext cx="11383851" cy="4859022"/>
          </a:xfrm>
          <a:prstGeom prst="rect">
            <a:avLst/>
          </a:prstGeom>
        </p:spPr>
        <p:txBody>
          <a:bodyPr vert="horz" lIns="91440" tIns="45720" rIns="91440" bIns="45720" rtlCol="0">
            <a:normAutofit/>
          </a:bodyPr>
          <a:lstStyle/>
          <a:p>
            <a:pPr lvl="0"/>
            <a:r>
              <a:rPr lang="en-ZA" dirty="0"/>
              <a:t>Edit Master text styles</a:t>
            </a:r>
          </a:p>
          <a:p>
            <a:pPr lvl="1"/>
            <a:r>
              <a:rPr lang="en-ZA" dirty="0"/>
              <a:t>Second level</a:t>
            </a:r>
          </a:p>
          <a:p>
            <a:pPr lvl="2"/>
            <a:r>
              <a:rPr lang="en-ZA" dirty="0"/>
              <a:t>Third level</a:t>
            </a:r>
          </a:p>
          <a:p>
            <a:pPr lvl="3"/>
            <a:r>
              <a:rPr lang="en-ZA" dirty="0"/>
              <a:t>Fourth level</a:t>
            </a:r>
          </a:p>
          <a:p>
            <a:pPr lvl="4"/>
            <a:r>
              <a:rPr lang="en-ZA" dirty="0"/>
              <a:t>Fifth level</a:t>
            </a:r>
          </a:p>
        </p:txBody>
      </p:sp>
      <p:sp>
        <p:nvSpPr>
          <p:cNvPr id="5" name="Footer Placeholder 4"/>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6" name="Slide Number Placeholder 5"/>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
        <p:nvSpPr>
          <p:cNvPr id="2" name="Title Placeholder 1"/>
          <p:cNvSpPr>
            <a:spLocks noGrp="1"/>
          </p:cNvSpPr>
          <p:nvPr>
            <p:ph type="title"/>
          </p:nvPr>
        </p:nvSpPr>
        <p:spPr>
          <a:xfrm>
            <a:off x="361681" y="205769"/>
            <a:ext cx="9511777" cy="666000"/>
          </a:xfrm>
          <a:prstGeom prst="rect">
            <a:avLst/>
          </a:prstGeom>
        </p:spPr>
        <p:txBody>
          <a:bodyPr vert="horz" lIns="91440" tIns="45720" rIns="91440" bIns="45720" rtlCol="0" anchor="ctr">
            <a:noAutofit/>
          </a:bodyPr>
          <a:lstStyle/>
          <a:p>
            <a:r>
              <a:rPr lang="en-US" noProof="0" dirty="0"/>
              <a:t>Click to edit Master title style</a:t>
            </a:r>
            <a:endParaRPr lang="en-ZA" noProof="0" dirty="0"/>
          </a:p>
        </p:txBody>
      </p:sp>
      <p:pic>
        <p:nvPicPr>
          <p:cNvPr id="13" name="Picture 12">
            <a:extLst>
              <a:ext uri="{FF2B5EF4-FFF2-40B4-BE49-F238E27FC236}">
                <a16:creationId xmlns:a16="http://schemas.microsoft.com/office/drawing/2014/main" id="{2A1EFD3B-809C-B8A0-4D86-16532E5E7488}"/>
              </a:ext>
            </a:extLst>
          </p:cNvPr>
          <p:cNvPicPr>
            <a:picLocks noChangeAspect="1"/>
          </p:cNvPicPr>
          <p:nvPr/>
        </p:nvPicPr>
        <p:blipFill>
          <a:blip r:embed="rId8"/>
          <a:stretch>
            <a:fillRect/>
          </a:stretch>
        </p:blipFill>
        <p:spPr>
          <a:xfrm>
            <a:off x="10441904" y="312737"/>
            <a:ext cx="1422400" cy="368300"/>
          </a:xfrm>
          <a:prstGeom prst="rect">
            <a:avLst/>
          </a:prstGeom>
        </p:spPr>
      </p:pic>
      <p:pic>
        <p:nvPicPr>
          <p:cNvPr id="14" name="Picture 13">
            <a:extLst>
              <a:ext uri="{FF2B5EF4-FFF2-40B4-BE49-F238E27FC236}">
                <a16:creationId xmlns:a16="http://schemas.microsoft.com/office/drawing/2014/main" id="{39A3506A-6DD2-E9D5-DD05-B23171DA1339}"/>
              </a:ext>
            </a:extLst>
          </p:cNvPr>
          <p:cNvPicPr>
            <a:picLocks noChangeAspect="1"/>
          </p:cNvPicPr>
          <p:nvPr/>
        </p:nvPicPr>
        <p:blipFill>
          <a:blip r:embed="rId9"/>
          <a:stretch>
            <a:fillRect/>
          </a:stretch>
        </p:blipFill>
        <p:spPr>
          <a:xfrm>
            <a:off x="10037031" y="318311"/>
            <a:ext cx="241300" cy="368300"/>
          </a:xfrm>
          <a:prstGeom prst="rect">
            <a:avLst/>
          </a:prstGeom>
        </p:spPr>
      </p:pic>
      <p:sp>
        <p:nvSpPr>
          <p:cNvPr id="15" name="Rectangle 14">
            <a:extLst>
              <a:ext uri="{FF2B5EF4-FFF2-40B4-BE49-F238E27FC236}">
                <a16:creationId xmlns:a16="http://schemas.microsoft.com/office/drawing/2014/main" id="{B56DB893-999D-78A5-DBD6-5B38A7382F94}"/>
              </a:ext>
            </a:extLst>
          </p:cNvPr>
          <p:cNvSpPr/>
          <p:nvPr/>
        </p:nvSpPr>
        <p:spPr>
          <a:xfrm>
            <a:off x="0" y="6176963"/>
            <a:ext cx="12192000" cy="45719"/>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707136895"/>
      </p:ext>
    </p:extLst>
  </p:cSld>
  <p:clrMap bg1="lt1" tx1="dk1" bg2="lt2" tx2="dk2" accent1="accent1" accent2="accent2" accent3="accent3" accent4="accent4" accent5="accent5" accent6="accent6" hlink="hlink" folHlink="folHlink"/>
  <p:sldLayoutIdLst>
    <p:sldLayoutId id="2147483687" r:id="rId1"/>
    <p:sldLayoutId id="2147483688" r:id="rId2"/>
  </p:sldLayoutIdLst>
  <p:txStyles>
    <p:titleStyle>
      <a:lvl1pPr algn="l" defTabSz="914400" rtl="0" eaLnBrk="1" latinLnBrk="0" hangingPunct="1">
        <a:lnSpc>
          <a:spcPct val="90000"/>
        </a:lnSpc>
        <a:spcBef>
          <a:spcPct val="0"/>
        </a:spcBef>
        <a:buNone/>
        <a:defRPr sz="2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1400" kern="1200">
          <a:solidFill>
            <a:srgbClr val="1D3E8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1D3E88"/>
        </a:buClr>
        <a:buFont typeface="Calibri" panose="020F0502020204030204" pitchFamily="34" charset="0"/>
        <a:buChar char="-"/>
        <a:defRPr sz="1400" kern="1200">
          <a:solidFill>
            <a:srgbClr val="1D3E8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rgbClr val="1D3E8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Courier New" panose="02070309020205020404" pitchFamily="49" charset="0"/>
        <a:buChar char="o"/>
        <a:defRPr sz="1400" kern="1200">
          <a:solidFill>
            <a:srgbClr val="1D3E8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Wingdings" panose="05000000000000000000" pitchFamily="2" charset="2"/>
        <a:buChar char="Ø"/>
        <a:defRPr sz="1400" kern="1200">
          <a:solidFill>
            <a:srgbClr val="1D3E8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8" Type="http://schemas.openxmlformats.org/officeDocument/2006/relationships/image" Target="../media/image24.jpg"/><Relationship Id="rId3" Type="http://schemas.openxmlformats.org/officeDocument/2006/relationships/image" Target="../media/image19.jpg"/><Relationship Id="rId7" Type="http://schemas.openxmlformats.org/officeDocument/2006/relationships/image" Target="../media/image23.jpg"/><Relationship Id="rId2" Type="http://schemas.openxmlformats.org/officeDocument/2006/relationships/image" Target="../media/image18.jpg"/><Relationship Id="rId1" Type="http://schemas.openxmlformats.org/officeDocument/2006/relationships/slideLayout" Target="../slideLayouts/slideLayout6.xml"/><Relationship Id="rId6" Type="http://schemas.openxmlformats.org/officeDocument/2006/relationships/image" Target="../media/image22.jpg"/><Relationship Id="rId5" Type="http://schemas.openxmlformats.org/officeDocument/2006/relationships/image" Target="../media/image21.jpg"/><Relationship Id="rId4" Type="http://schemas.openxmlformats.org/officeDocument/2006/relationships/image" Target="../media/image20.jpg"/><Relationship Id="rId9" Type="http://schemas.openxmlformats.org/officeDocument/2006/relationships/image" Target="../media/image25.jpg"/></Relationships>
</file>

<file path=ppt/slides/_rels/slide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image" Target="../media/image33.jpeg"/><Relationship Id="rId3" Type="http://schemas.openxmlformats.org/officeDocument/2006/relationships/image" Target="../media/image28.jpeg"/><Relationship Id="rId7" Type="http://schemas.openxmlformats.org/officeDocument/2006/relationships/image" Target="../media/image32.jpeg"/><Relationship Id="rId2" Type="http://schemas.openxmlformats.org/officeDocument/2006/relationships/image" Target="../media/image27.jpeg"/><Relationship Id="rId1" Type="http://schemas.openxmlformats.org/officeDocument/2006/relationships/slideLayout" Target="../slideLayouts/slideLayout6.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png"/><Relationship Id="rId9" Type="http://schemas.openxmlformats.org/officeDocument/2006/relationships/image" Target="../media/image3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eg"/><Relationship Id="rId1" Type="http://schemas.openxmlformats.org/officeDocument/2006/relationships/slideLayout" Target="../slideLayouts/slideLayout3.xml"/><Relationship Id="rId4" Type="http://schemas.openxmlformats.org/officeDocument/2006/relationships/image" Target="../media/image3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E2ED678-9AD2-DC12-60DD-DD638DF98455}"/>
              </a:ext>
            </a:extLst>
          </p:cNvPr>
          <p:cNvPicPr>
            <a:picLocks noChangeAspect="1"/>
          </p:cNvPicPr>
          <p:nvPr/>
        </p:nvPicPr>
        <p:blipFill>
          <a:blip r:embed="rId2"/>
          <a:stretch>
            <a:fillRect/>
          </a:stretch>
        </p:blipFill>
        <p:spPr>
          <a:xfrm>
            <a:off x="947853" y="2525356"/>
            <a:ext cx="3401122" cy="3378819"/>
          </a:xfrm>
          <a:prstGeom prst="flowChartConnector">
            <a:avLst/>
          </a:prstGeom>
        </p:spPr>
      </p:pic>
      <p:sp>
        <p:nvSpPr>
          <p:cNvPr id="2" name="Title 1">
            <a:extLst>
              <a:ext uri="{FF2B5EF4-FFF2-40B4-BE49-F238E27FC236}">
                <a16:creationId xmlns:a16="http://schemas.microsoft.com/office/drawing/2014/main" id="{5CDD748D-8971-D21D-9222-4D660BB4182F}"/>
              </a:ext>
            </a:extLst>
          </p:cNvPr>
          <p:cNvSpPr>
            <a:spLocks noGrp="1"/>
          </p:cNvSpPr>
          <p:nvPr>
            <p:ph type="ctrTitle"/>
          </p:nvPr>
        </p:nvSpPr>
        <p:spPr>
          <a:xfrm>
            <a:off x="4440238" y="2010278"/>
            <a:ext cx="7295501" cy="676275"/>
          </a:xfrm>
        </p:spPr>
        <p:txBody>
          <a:bodyPr anchor="b">
            <a:normAutofit/>
          </a:bodyPr>
          <a:lstStyle/>
          <a:p>
            <a:r>
              <a:rPr lang="en-US" sz="2600" dirty="0"/>
              <a:t>SHEQS Environmental Management Input</a:t>
            </a:r>
            <a:endParaRPr lang="en-ZA" sz="2600" dirty="0"/>
          </a:p>
        </p:txBody>
      </p:sp>
      <p:sp>
        <p:nvSpPr>
          <p:cNvPr id="3" name="Subtitle 2">
            <a:extLst>
              <a:ext uri="{FF2B5EF4-FFF2-40B4-BE49-F238E27FC236}">
                <a16:creationId xmlns:a16="http://schemas.microsoft.com/office/drawing/2014/main" id="{15BF3C06-C583-CDCF-F335-137A084093B7}"/>
              </a:ext>
            </a:extLst>
          </p:cNvPr>
          <p:cNvSpPr>
            <a:spLocks noGrp="1"/>
          </p:cNvSpPr>
          <p:nvPr>
            <p:ph type="subTitle" idx="1"/>
          </p:nvPr>
        </p:nvSpPr>
        <p:spPr>
          <a:xfrm>
            <a:off x="4440238" y="2924226"/>
            <a:ext cx="7295501" cy="365126"/>
          </a:xfrm>
        </p:spPr>
        <p:txBody>
          <a:bodyPr>
            <a:normAutofit lnSpcReduction="10000"/>
          </a:bodyPr>
          <a:lstStyle/>
          <a:p>
            <a:r>
              <a:rPr lang="en-US" dirty="0"/>
              <a:t>Stepdown CNC Minor Renovations and Repairs</a:t>
            </a:r>
            <a:endParaRPr lang="en-ZA" dirty="0"/>
          </a:p>
        </p:txBody>
      </p:sp>
      <p:sp>
        <p:nvSpPr>
          <p:cNvPr id="4" name="Text Placeholder 3">
            <a:extLst>
              <a:ext uri="{FF2B5EF4-FFF2-40B4-BE49-F238E27FC236}">
                <a16:creationId xmlns:a16="http://schemas.microsoft.com/office/drawing/2014/main" id="{A218EA1E-0164-A22D-4B76-8718680A7E05}"/>
              </a:ext>
            </a:extLst>
          </p:cNvPr>
          <p:cNvSpPr>
            <a:spLocks noGrp="1"/>
          </p:cNvSpPr>
          <p:nvPr>
            <p:ph type="body" sz="quarter" idx="10"/>
          </p:nvPr>
        </p:nvSpPr>
        <p:spPr>
          <a:xfrm>
            <a:off x="4439589" y="3527025"/>
            <a:ext cx="7296150" cy="327025"/>
          </a:xfrm>
        </p:spPr>
        <p:txBody>
          <a:bodyPr>
            <a:normAutofit/>
          </a:bodyPr>
          <a:lstStyle/>
          <a:p>
            <a:r>
              <a:rPr lang="en-US" sz="1700" b="1" dirty="0"/>
              <a:t>06 May 2025</a:t>
            </a:r>
            <a:endParaRPr lang="en-ZA" sz="1700" b="1" dirty="0"/>
          </a:p>
        </p:txBody>
      </p:sp>
      <p:pic>
        <p:nvPicPr>
          <p:cNvPr id="11" name="Content Placeholder 10" descr="A power lines in a field&#10;&#10;Description automatically generated">
            <a:extLst>
              <a:ext uri="{FF2B5EF4-FFF2-40B4-BE49-F238E27FC236}">
                <a16:creationId xmlns:a16="http://schemas.microsoft.com/office/drawing/2014/main" id="{522CE231-5A88-04D5-FBC4-2FB5B187F7C3}"/>
              </a:ext>
            </a:extLst>
          </p:cNvPr>
          <p:cNvPicPr>
            <a:picLocks noGrp="1" noChangeAspect="1"/>
          </p:cNvPicPr>
          <p:nvPr>
            <p:ph sz="quarter" idx="16"/>
          </p:nvPr>
        </p:nvPicPr>
        <p:blipFill>
          <a:blip r:embed="rId3">
            <a:extLst>
              <a:ext uri="{28A0092B-C50C-407E-A947-70E740481C1C}">
                <a14:useLocalDpi xmlns:a14="http://schemas.microsoft.com/office/drawing/2010/main" val="0"/>
              </a:ext>
            </a:extLst>
          </a:blip>
          <a:stretch>
            <a:fillRect/>
          </a:stretch>
        </p:blipFill>
        <p:spPr>
          <a:xfrm>
            <a:off x="414334" y="4290646"/>
            <a:ext cx="1869630" cy="1891992"/>
          </a:xfrm>
        </p:spPr>
      </p:pic>
    </p:spTree>
    <p:extLst>
      <p:ext uri="{BB962C8B-B14F-4D97-AF65-F5344CB8AC3E}">
        <p14:creationId xmlns:p14="http://schemas.microsoft.com/office/powerpoint/2010/main" val="3196770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15B517D-0023-BA9F-27E6-3F3C212ADD3C}"/>
              </a:ext>
            </a:extLst>
          </p:cNvPr>
          <p:cNvPicPr>
            <a:picLocks noChangeAspect="1"/>
          </p:cNvPicPr>
          <p:nvPr/>
        </p:nvPicPr>
        <p:blipFill>
          <a:blip r:embed="rId2"/>
          <a:stretch>
            <a:fillRect/>
          </a:stretch>
        </p:blipFill>
        <p:spPr>
          <a:xfrm>
            <a:off x="125506" y="1065273"/>
            <a:ext cx="6311153" cy="563231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Speech Bubble: Rectangle 2">
            <a:extLst>
              <a:ext uri="{FF2B5EF4-FFF2-40B4-BE49-F238E27FC236}">
                <a16:creationId xmlns:a16="http://schemas.microsoft.com/office/drawing/2014/main" id="{63C87EA5-BCD4-5A7B-5951-DBAA6799AEEF}"/>
              </a:ext>
            </a:extLst>
          </p:cNvPr>
          <p:cNvSpPr/>
          <p:nvPr/>
        </p:nvSpPr>
        <p:spPr>
          <a:xfrm>
            <a:off x="2725761" y="1183340"/>
            <a:ext cx="1343723" cy="675107"/>
          </a:xfrm>
          <a:prstGeom prst="wedgeRectCallout">
            <a:avLst>
              <a:gd name="adj1" fmla="val -52544"/>
              <a:gd name="adj2" fmla="val 91812"/>
            </a:avLst>
          </a:prstGeom>
          <a:solidFill>
            <a:srgbClr val="0F9ED5">
              <a:lumMod val="40000"/>
              <a:lumOff val="60000"/>
            </a:srgbClr>
          </a:solidFill>
          <a:ln w="19050" cap="flat" cmpd="sng" algn="ctr">
            <a:solidFill>
              <a:srgbClr val="156082">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ZA" sz="1800" b="0" i="0" u="none" strike="noStrike" kern="0" cap="none" spc="0" normalizeH="0" baseline="0" noProof="0" dirty="0">
                <a:ln>
                  <a:noFill/>
                </a:ln>
                <a:solidFill>
                  <a:srgbClr val="7030A0"/>
                </a:solidFill>
                <a:effectLst/>
                <a:uLnTx/>
                <a:uFillTx/>
                <a:latin typeface="Aptos" panose="02110004020202020204"/>
                <a:ea typeface="+mn-ea"/>
                <a:cs typeface="+mn-cs"/>
              </a:rPr>
              <a:t>Stepdown CNC</a:t>
            </a:r>
          </a:p>
        </p:txBody>
      </p:sp>
      <p:sp>
        <p:nvSpPr>
          <p:cNvPr id="7" name="Speech Bubble: Rectangle 6">
            <a:extLst>
              <a:ext uri="{FF2B5EF4-FFF2-40B4-BE49-F238E27FC236}">
                <a16:creationId xmlns:a16="http://schemas.microsoft.com/office/drawing/2014/main" id="{7114C4A7-40F7-E94D-177B-5143B11C67A8}"/>
              </a:ext>
            </a:extLst>
          </p:cNvPr>
          <p:cNvSpPr/>
          <p:nvPr/>
        </p:nvSpPr>
        <p:spPr>
          <a:xfrm>
            <a:off x="4608733" y="2877968"/>
            <a:ext cx="1594843" cy="936224"/>
          </a:xfrm>
          <a:prstGeom prst="wedgeRectCallout">
            <a:avLst>
              <a:gd name="adj1" fmla="val -54313"/>
              <a:gd name="adj2" fmla="val 80045"/>
            </a:avLst>
          </a:prstGeom>
          <a:solidFill>
            <a:srgbClr val="0F9ED5">
              <a:lumMod val="40000"/>
              <a:lumOff val="60000"/>
            </a:srgbClr>
          </a:solidFill>
          <a:ln w="19050" cap="flat" cmpd="sng" algn="ctr">
            <a:solidFill>
              <a:srgbClr val="156082">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ZA" sz="1800" b="0" i="0" u="none" strike="noStrike" kern="0" cap="none" spc="0" normalizeH="0" baseline="0" noProof="0" dirty="0">
                <a:ln>
                  <a:noFill/>
                </a:ln>
                <a:solidFill>
                  <a:srgbClr val="7030A0"/>
                </a:solidFill>
                <a:effectLst/>
                <a:uLnTx/>
                <a:uFillTx/>
                <a:latin typeface="Aptos" panose="02110004020202020204"/>
                <a:ea typeface="+mn-ea"/>
                <a:cs typeface="+mn-cs"/>
              </a:rPr>
              <a:t>Watercourse/</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ZA" sz="1800" b="0" i="0" u="none" strike="noStrike" kern="0" cap="none" spc="0" normalizeH="0" baseline="0" noProof="0" dirty="0">
                <a:ln>
                  <a:noFill/>
                </a:ln>
                <a:solidFill>
                  <a:srgbClr val="7030A0"/>
                </a:solidFill>
                <a:effectLst/>
                <a:uLnTx/>
                <a:uFillTx/>
                <a:latin typeface="Aptos" panose="02110004020202020204"/>
                <a:ea typeface="+mn-ea"/>
                <a:cs typeface="+mn-cs"/>
              </a:rPr>
              <a:t>Wetland</a:t>
            </a:r>
          </a:p>
        </p:txBody>
      </p:sp>
      <p:sp>
        <p:nvSpPr>
          <p:cNvPr id="4" name="TextBox 3">
            <a:extLst>
              <a:ext uri="{FF2B5EF4-FFF2-40B4-BE49-F238E27FC236}">
                <a16:creationId xmlns:a16="http://schemas.microsoft.com/office/drawing/2014/main" id="{6E0D4D7D-907C-5E45-722C-DEDDEBC58AE7}"/>
              </a:ext>
            </a:extLst>
          </p:cNvPr>
          <p:cNvSpPr txBox="1"/>
          <p:nvPr/>
        </p:nvSpPr>
        <p:spPr>
          <a:xfrm>
            <a:off x="6490445" y="932872"/>
            <a:ext cx="5576049" cy="5632311"/>
          </a:xfrm>
          <a:prstGeom prst="rect">
            <a:avLst/>
          </a:prstGeom>
          <a:noFill/>
        </p:spPr>
        <p:txBody>
          <a:bodyPr wrap="square" rtlCol="0">
            <a:spAutoFit/>
          </a:bodyPr>
          <a:lstStyle/>
          <a:p>
            <a:pPr algn="just"/>
            <a:r>
              <a:rPr lang="en-US" b="1" dirty="0">
                <a:solidFill>
                  <a:prstClr val="black"/>
                </a:solidFill>
                <a:latin typeface="Aptos" panose="02110004020202020204"/>
              </a:rPr>
              <a:t>ISSUES IDENTIFIED: </a:t>
            </a:r>
          </a:p>
          <a:p>
            <a:pPr algn="just"/>
            <a:r>
              <a:rPr lang="en-US" dirty="0">
                <a:solidFill>
                  <a:prstClr val="black"/>
                </a:solidFill>
                <a:latin typeface="Aptos" panose="02110004020202020204"/>
              </a:rPr>
              <a:t>Wall Paint Falling Off  and Roof Collapsing after a short while due to molding.</a:t>
            </a:r>
          </a:p>
          <a:p>
            <a:pPr algn="just"/>
            <a:br>
              <a:rPr lang="en-US" dirty="0">
                <a:solidFill>
                  <a:prstClr val="black"/>
                </a:solidFill>
                <a:latin typeface="Aptos" panose="02110004020202020204"/>
              </a:rPr>
            </a:br>
            <a:r>
              <a:rPr lang="en-US" b="1" dirty="0">
                <a:solidFill>
                  <a:prstClr val="black"/>
                </a:solidFill>
                <a:latin typeface="Aptos" panose="02110004020202020204"/>
              </a:rPr>
              <a:t>FINDINGS: </a:t>
            </a:r>
          </a:p>
          <a:p>
            <a:pPr algn="just"/>
            <a:r>
              <a:rPr lang="en-US" dirty="0">
                <a:solidFill>
                  <a:prstClr val="black"/>
                </a:solidFill>
                <a:latin typeface="Aptos" panose="02110004020202020204"/>
              </a:rPr>
              <a:t>Molding was identified (Walls and Roofs) during the inspection done 24 April 2025 at Stepdown CNC. </a:t>
            </a:r>
            <a:br>
              <a:rPr lang="en-US" dirty="0">
                <a:solidFill>
                  <a:prstClr val="black"/>
                </a:solidFill>
                <a:latin typeface="Aptos" panose="02110004020202020204"/>
              </a:rPr>
            </a:br>
            <a:br>
              <a:rPr lang="en-US" dirty="0">
                <a:solidFill>
                  <a:prstClr val="black"/>
                </a:solidFill>
                <a:latin typeface="Aptos" panose="02110004020202020204"/>
              </a:rPr>
            </a:br>
            <a:r>
              <a:rPr lang="en-US" b="1" dirty="0">
                <a:solidFill>
                  <a:prstClr val="black"/>
                </a:solidFill>
                <a:latin typeface="Aptos" panose="02110004020202020204"/>
              </a:rPr>
              <a:t>ROOT CAUSE: </a:t>
            </a:r>
          </a:p>
          <a:p>
            <a:pPr algn="just"/>
            <a:r>
              <a:rPr lang="en-US" dirty="0">
                <a:solidFill>
                  <a:prstClr val="black"/>
                </a:solidFill>
                <a:latin typeface="Aptos" panose="02110004020202020204"/>
              </a:rPr>
              <a:t>Stepdown CNC is situated in a wet area (see figure on the left). It is therefore prone to Moisture, Humidity, and Condensation that interacts with Material (Wood, Drywall, Walls, Windows, Pipes etc.) which results in mold thriving. Lack of proper Ventilation also encourages further mold growth. </a:t>
            </a:r>
          </a:p>
          <a:p>
            <a:pPr algn="just"/>
            <a:endParaRPr lang="en-US" dirty="0">
              <a:solidFill>
                <a:prstClr val="black"/>
              </a:solidFill>
              <a:latin typeface="Aptos" panose="02110004020202020204"/>
            </a:endParaRPr>
          </a:p>
          <a:p>
            <a:pPr algn="just"/>
            <a:r>
              <a:rPr lang="en-US" b="1" dirty="0">
                <a:solidFill>
                  <a:prstClr val="black"/>
                </a:solidFill>
                <a:latin typeface="Aptos" panose="02110004020202020204"/>
              </a:rPr>
              <a:t>TEAMS TO BE INVOLVED: </a:t>
            </a:r>
          </a:p>
          <a:p>
            <a:pPr algn="just"/>
            <a:r>
              <a:rPr lang="en-US" dirty="0">
                <a:solidFill>
                  <a:prstClr val="black"/>
                </a:solidFill>
                <a:latin typeface="Aptos" panose="02110004020202020204"/>
              </a:rPr>
              <a:t>Dx Properties, Occupational Health &amp; Safety, Environmental Management.</a:t>
            </a:r>
          </a:p>
          <a:p>
            <a:pPr algn="just"/>
            <a:endParaRPr lang="en-US" dirty="0">
              <a:solidFill>
                <a:prstClr val="black"/>
              </a:solidFill>
              <a:latin typeface="Aptos" panose="02110004020202020204"/>
            </a:endParaRPr>
          </a:p>
        </p:txBody>
      </p:sp>
      <p:sp>
        <p:nvSpPr>
          <p:cNvPr id="5" name="TextBox 4">
            <a:extLst>
              <a:ext uri="{FF2B5EF4-FFF2-40B4-BE49-F238E27FC236}">
                <a16:creationId xmlns:a16="http://schemas.microsoft.com/office/drawing/2014/main" id="{813C29B4-95AB-D454-A6BE-B6553135918D}"/>
              </a:ext>
            </a:extLst>
          </p:cNvPr>
          <p:cNvSpPr txBox="1"/>
          <p:nvPr/>
        </p:nvSpPr>
        <p:spPr>
          <a:xfrm>
            <a:off x="251012" y="251012"/>
            <a:ext cx="6239435" cy="584775"/>
          </a:xfrm>
          <a:prstGeom prst="rect">
            <a:avLst/>
          </a:prstGeom>
          <a:noFill/>
        </p:spPr>
        <p:txBody>
          <a:bodyPr wrap="square" rtlCol="0">
            <a:spAutoFit/>
          </a:bodyPr>
          <a:lstStyle/>
          <a:p>
            <a:pPr>
              <a:buClr>
                <a:schemeClr val="bg1">
                  <a:lumMod val="50000"/>
                </a:schemeClr>
              </a:buClr>
            </a:pPr>
            <a:r>
              <a:rPr lang="en-US" sz="3200" b="1" dirty="0">
                <a:solidFill>
                  <a:schemeClr val="bg1"/>
                </a:solidFill>
              </a:rPr>
              <a:t>SUMMARY</a:t>
            </a:r>
            <a:endParaRPr lang="en-ZA" sz="1400" b="1" dirty="0" err="1">
              <a:solidFill>
                <a:schemeClr val="bg1"/>
              </a:solidFill>
            </a:endParaRPr>
          </a:p>
        </p:txBody>
      </p:sp>
    </p:spTree>
    <p:extLst>
      <p:ext uri="{BB962C8B-B14F-4D97-AF65-F5344CB8AC3E}">
        <p14:creationId xmlns:p14="http://schemas.microsoft.com/office/powerpoint/2010/main" val="2224248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CDBB61F-C316-6BAE-B146-B75EA436AAAB}"/>
              </a:ext>
            </a:extLst>
          </p:cNvPr>
          <p:cNvSpPr txBox="1"/>
          <p:nvPr/>
        </p:nvSpPr>
        <p:spPr>
          <a:xfrm>
            <a:off x="251012" y="251012"/>
            <a:ext cx="6239435" cy="584775"/>
          </a:xfrm>
          <a:prstGeom prst="rect">
            <a:avLst/>
          </a:prstGeom>
          <a:noFill/>
        </p:spPr>
        <p:txBody>
          <a:bodyPr wrap="square" rtlCol="0">
            <a:spAutoFit/>
          </a:bodyPr>
          <a:lstStyle/>
          <a:p>
            <a:pPr>
              <a:buClr>
                <a:schemeClr val="bg1">
                  <a:lumMod val="50000"/>
                </a:schemeClr>
              </a:buClr>
            </a:pPr>
            <a:r>
              <a:rPr lang="en-US" sz="3200" b="1" dirty="0">
                <a:solidFill>
                  <a:schemeClr val="bg1"/>
                </a:solidFill>
              </a:rPr>
              <a:t>FINDINGS</a:t>
            </a:r>
            <a:endParaRPr lang="en-ZA" sz="1400" b="1" dirty="0" err="1">
              <a:solidFill>
                <a:schemeClr val="bg1"/>
              </a:solidFill>
            </a:endParaRPr>
          </a:p>
        </p:txBody>
      </p:sp>
      <p:pic>
        <p:nvPicPr>
          <p:cNvPr id="5" name="Picture 4" descr="A corner of a wall with a tile floor&#10;&#10;AI-generated content may be incorrect.">
            <a:extLst>
              <a:ext uri="{FF2B5EF4-FFF2-40B4-BE49-F238E27FC236}">
                <a16:creationId xmlns:a16="http://schemas.microsoft.com/office/drawing/2014/main" id="{F74D698C-043C-47AF-8C2A-846A5A317E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184" y="1621977"/>
            <a:ext cx="2545977" cy="2142564"/>
          </a:xfrm>
          <a:prstGeom prst="rect">
            <a:avLst/>
          </a:prstGeom>
          <a:ln>
            <a:solidFill>
              <a:srgbClr val="000000"/>
            </a:solidFill>
          </a:ln>
        </p:spPr>
      </p:pic>
      <p:pic>
        <p:nvPicPr>
          <p:cNvPr id="7" name="Picture 6" descr="A white wall with a crack in it&#10;&#10;AI-generated content may be incorrect.">
            <a:extLst>
              <a:ext uri="{FF2B5EF4-FFF2-40B4-BE49-F238E27FC236}">
                <a16:creationId xmlns:a16="http://schemas.microsoft.com/office/drawing/2014/main" id="{285BB513-F813-96D7-C3F8-9DB7FC2E126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86234" y="1621977"/>
            <a:ext cx="2579921" cy="2142564"/>
          </a:xfrm>
          <a:prstGeom prst="rect">
            <a:avLst/>
          </a:prstGeom>
          <a:ln>
            <a:solidFill>
              <a:srgbClr val="000000"/>
            </a:solidFill>
          </a:ln>
        </p:spPr>
      </p:pic>
      <p:pic>
        <p:nvPicPr>
          <p:cNvPr id="9" name="Picture 8" descr="A light fixture on the ceiling&#10;&#10;AI-generated content may be incorrect.">
            <a:extLst>
              <a:ext uri="{FF2B5EF4-FFF2-40B4-BE49-F238E27FC236}">
                <a16:creationId xmlns:a16="http://schemas.microsoft.com/office/drawing/2014/main" id="{595F5B59-0827-57C4-F814-EFBFF34BF79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27839" y="4090097"/>
            <a:ext cx="2545977" cy="2142564"/>
          </a:xfrm>
          <a:prstGeom prst="rect">
            <a:avLst/>
          </a:prstGeom>
          <a:ln>
            <a:solidFill>
              <a:srgbClr val="000000"/>
            </a:solidFill>
          </a:ln>
        </p:spPr>
      </p:pic>
      <p:pic>
        <p:nvPicPr>
          <p:cNvPr id="11" name="Picture 10" descr="A white ceiling with black spots on it&#10;&#10;AI-generated content may be incorrect.">
            <a:extLst>
              <a:ext uri="{FF2B5EF4-FFF2-40B4-BE49-F238E27FC236}">
                <a16:creationId xmlns:a16="http://schemas.microsoft.com/office/drawing/2014/main" id="{E366F208-FD4E-264D-ECE9-787FC3AE11A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88237" y="4100731"/>
            <a:ext cx="2545977" cy="2142564"/>
          </a:xfrm>
          <a:prstGeom prst="rect">
            <a:avLst/>
          </a:prstGeom>
          <a:ln>
            <a:solidFill>
              <a:srgbClr val="000000"/>
            </a:solidFill>
          </a:ln>
        </p:spPr>
      </p:pic>
      <p:pic>
        <p:nvPicPr>
          <p:cNvPr id="13" name="Picture 12" descr="A building with bars on the side&#10;&#10;AI-generated content may be incorrect.">
            <a:extLst>
              <a:ext uri="{FF2B5EF4-FFF2-40B4-BE49-F238E27FC236}">
                <a16:creationId xmlns:a16="http://schemas.microsoft.com/office/drawing/2014/main" id="{C62EDCFD-EA59-ACEB-27A9-40D991F4525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03207" y="4090097"/>
            <a:ext cx="2545977" cy="2142564"/>
          </a:xfrm>
          <a:prstGeom prst="rect">
            <a:avLst/>
          </a:prstGeom>
          <a:ln>
            <a:solidFill>
              <a:srgbClr val="000000"/>
            </a:solidFill>
          </a:ln>
        </p:spPr>
      </p:pic>
      <p:pic>
        <p:nvPicPr>
          <p:cNvPr id="15" name="Picture 14" descr="A small refrigerator in a room&#10;&#10;AI-generated content may be incorrect.">
            <a:extLst>
              <a:ext uri="{FF2B5EF4-FFF2-40B4-BE49-F238E27FC236}">
                <a16:creationId xmlns:a16="http://schemas.microsoft.com/office/drawing/2014/main" id="{B72B02E3-DE6C-1C1B-C3F6-D11A215DCCF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4100731"/>
            <a:ext cx="2545977" cy="2142564"/>
          </a:xfrm>
          <a:prstGeom prst="rect">
            <a:avLst/>
          </a:prstGeom>
          <a:ln>
            <a:solidFill>
              <a:srgbClr val="000000"/>
            </a:solidFill>
          </a:ln>
        </p:spPr>
      </p:pic>
      <p:pic>
        <p:nvPicPr>
          <p:cNvPr id="19" name="Picture 18" descr="A wall with a crack in the wall&#10;&#10;AI-generated content may be incorrect.">
            <a:extLst>
              <a:ext uri="{FF2B5EF4-FFF2-40B4-BE49-F238E27FC236}">
                <a16:creationId xmlns:a16="http://schemas.microsoft.com/office/drawing/2014/main" id="{29B67DE6-7068-E9D5-4E18-5FECCBC5AC0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288237" y="1621977"/>
            <a:ext cx="2579921" cy="2142564"/>
          </a:xfrm>
          <a:prstGeom prst="rect">
            <a:avLst/>
          </a:prstGeom>
          <a:ln>
            <a:solidFill>
              <a:srgbClr val="000000"/>
            </a:solidFill>
          </a:ln>
        </p:spPr>
      </p:pic>
      <p:pic>
        <p:nvPicPr>
          <p:cNvPr id="23" name="Picture 22" descr="A corner of a room with a tile floor and a white wall&#10;&#10;AI-generated content may be incorrect.">
            <a:extLst>
              <a:ext uri="{FF2B5EF4-FFF2-40B4-BE49-F238E27FC236}">
                <a16:creationId xmlns:a16="http://schemas.microsoft.com/office/drawing/2014/main" id="{8A7A2BA6-909E-ED37-87E0-75EBA68249E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593896" y="1621977"/>
            <a:ext cx="2579920" cy="2142564"/>
          </a:xfrm>
          <a:prstGeom prst="rect">
            <a:avLst/>
          </a:prstGeom>
          <a:ln>
            <a:solidFill>
              <a:srgbClr val="000000"/>
            </a:solidFill>
          </a:ln>
        </p:spPr>
      </p:pic>
      <p:sp>
        <p:nvSpPr>
          <p:cNvPr id="24" name="TextBox 23">
            <a:extLst>
              <a:ext uri="{FF2B5EF4-FFF2-40B4-BE49-F238E27FC236}">
                <a16:creationId xmlns:a16="http://schemas.microsoft.com/office/drawing/2014/main" id="{433A8C86-6315-BDEF-3494-5EA8B5DDBF41}"/>
              </a:ext>
            </a:extLst>
          </p:cNvPr>
          <p:cNvSpPr txBox="1"/>
          <p:nvPr/>
        </p:nvSpPr>
        <p:spPr>
          <a:xfrm>
            <a:off x="1483409" y="1084550"/>
            <a:ext cx="9609655" cy="369332"/>
          </a:xfrm>
          <a:prstGeom prst="rect">
            <a:avLst/>
          </a:prstGeom>
          <a:noFill/>
        </p:spPr>
        <p:txBody>
          <a:bodyPr wrap="square" rtlCol="0">
            <a:spAutoFit/>
          </a:bodyPr>
          <a:lstStyle/>
          <a:p>
            <a:r>
              <a:rPr lang="en-US" dirty="0">
                <a:solidFill>
                  <a:prstClr val="black"/>
                </a:solidFill>
                <a:latin typeface="Aptos" panose="02110004020202020204"/>
              </a:rPr>
              <a:t>These are some of the pictures taken from site showing mold that’s affecting the walls and roof. </a:t>
            </a:r>
          </a:p>
        </p:txBody>
      </p:sp>
    </p:spTree>
    <p:extLst>
      <p:ext uri="{BB962C8B-B14F-4D97-AF65-F5344CB8AC3E}">
        <p14:creationId xmlns:p14="http://schemas.microsoft.com/office/powerpoint/2010/main" val="5031476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8D7FDB-A6F4-27CC-D4E0-70E80D35588B}"/>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65879973-8E77-99F2-BB77-681A7B905146}"/>
              </a:ext>
            </a:extLst>
          </p:cNvPr>
          <p:cNvSpPr txBox="1"/>
          <p:nvPr/>
        </p:nvSpPr>
        <p:spPr>
          <a:xfrm>
            <a:off x="251012" y="251012"/>
            <a:ext cx="6239435" cy="584775"/>
          </a:xfrm>
          <a:prstGeom prst="rect">
            <a:avLst/>
          </a:prstGeom>
          <a:noFill/>
        </p:spPr>
        <p:txBody>
          <a:bodyPr wrap="square" rtlCol="0">
            <a:spAutoFit/>
          </a:bodyPr>
          <a:lstStyle/>
          <a:p>
            <a:pPr>
              <a:buClr>
                <a:schemeClr val="bg1">
                  <a:lumMod val="50000"/>
                </a:schemeClr>
              </a:buClr>
            </a:pPr>
            <a:r>
              <a:rPr lang="en-US" sz="3200" b="1" dirty="0">
                <a:solidFill>
                  <a:schemeClr val="bg1"/>
                </a:solidFill>
              </a:rPr>
              <a:t>RESOLUTION</a:t>
            </a:r>
            <a:endParaRPr lang="en-ZA" sz="1400" b="1" dirty="0" err="1">
              <a:solidFill>
                <a:schemeClr val="bg1"/>
              </a:solidFill>
            </a:endParaRPr>
          </a:p>
        </p:txBody>
      </p:sp>
      <p:sp>
        <p:nvSpPr>
          <p:cNvPr id="7" name="TextBox 6">
            <a:extLst>
              <a:ext uri="{FF2B5EF4-FFF2-40B4-BE49-F238E27FC236}">
                <a16:creationId xmlns:a16="http://schemas.microsoft.com/office/drawing/2014/main" id="{8F772556-79BC-5E2B-1A76-170ADB532906}"/>
              </a:ext>
            </a:extLst>
          </p:cNvPr>
          <p:cNvSpPr txBox="1"/>
          <p:nvPr/>
        </p:nvSpPr>
        <p:spPr>
          <a:xfrm>
            <a:off x="754158" y="6326446"/>
            <a:ext cx="10683684" cy="523220"/>
          </a:xfrm>
          <a:prstGeom prst="rect">
            <a:avLst/>
          </a:prstGeom>
          <a:noFill/>
        </p:spPr>
        <p:txBody>
          <a:bodyPr wrap="square" rtlCol="0">
            <a:spAutoFit/>
          </a:bodyPr>
          <a:lstStyle/>
          <a:p>
            <a:pPr>
              <a:buClr>
                <a:schemeClr val="bg1">
                  <a:lumMod val="50000"/>
                </a:schemeClr>
              </a:buClr>
            </a:pPr>
            <a:r>
              <a:rPr lang="en-US" sz="2800" b="1" dirty="0"/>
              <a:t> Immediate               Short-term                        Long-term</a:t>
            </a:r>
            <a:endParaRPr lang="en-ZA" sz="2800" b="1" dirty="0" err="1"/>
          </a:p>
        </p:txBody>
      </p:sp>
      <p:sp>
        <p:nvSpPr>
          <p:cNvPr id="10" name="TextBox 9">
            <a:extLst>
              <a:ext uri="{FF2B5EF4-FFF2-40B4-BE49-F238E27FC236}">
                <a16:creationId xmlns:a16="http://schemas.microsoft.com/office/drawing/2014/main" id="{FE879FDF-D8C3-74F6-821D-161164FDDF76}"/>
              </a:ext>
            </a:extLst>
          </p:cNvPr>
          <p:cNvSpPr txBox="1"/>
          <p:nvPr/>
        </p:nvSpPr>
        <p:spPr>
          <a:xfrm>
            <a:off x="251012" y="2402239"/>
            <a:ext cx="2994212" cy="3354765"/>
          </a:xfrm>
          <a:prstGeom prst="rect">
            <a:avLst/>
          </a:prstGeom>
          <a:noFill/>
          <a:ln>
            <a:solidFill>
              <a:srgbClr val="000000"/>
            </a:solidFill>
          </a:ln>
        </p:spPr>
        <p:txBody>
          <a:bodyPr wrap="square" rtlCol="0">
            <a:spAutoFit/>
          </a:bodyPr>
          <a:lstStyle/>
          <a:p>
            <a:pPr algn="ctr">
              <a:buClr>
                <a:schemeClr val="bg1">
                  <a:lumMod val="50000"/>
                </a:schemeClr>
              </a:buClr>
            </a:pPr>
            <a:r>
              <a:rPr lang="en-US" b="1" dirty="0">
                <a:solidFill>
                  <a:srgbClr val="000000"/>
                </a:solidFill>
              </a:rPr>
              <a:t>Chemical Treatment</a:t>
            </a:r>
            <a:endParaRPr lang="en-US" sz="1600" dirty="0">
              <a:solidFill>
                <a:srgbClr val="000000"/>
              </a:solidFill>
            </a:endParaRPr>
          </a:p>
          <a:p>
            <a:pPr algn="ctr">
              <a:buClr>
                <a:schemeClr val="bg1">
                  <a:lumMod val="50000"/>
                </a:schemeClr>
              </a:buClr>
            </a:pPr>
            <a:r>
              <a:rPr lang="en-US" sz="1600" dirty="0">
                <a:solidFill>
                  <a:srgbClr val="000000"/>
                </a:solidFill>
                <a:highlight>
                  <a:srgbClr val="CDB6AA"/>
                </a:highlight>
              </a:rPr>
              <a:t>Contract mold treatment specialists to apply SABS approved mold treatment.</a:t>
            </a:r>
            <a:r>
              <a:rPr lang="en-US" sz="1600" dirty="0">
                <a:solidFill>
                  <a:srgbClr val="000000"/>
                </a:solidFill>
              </a:rPr>
              <a:t> </a:t>
            </a:r>
          </a:p>
          <a:p>
            <a:pPr algn="ctr">
              <a:buClr>
                <a:schemeClr val="bg1">
                  <a:lumMod val="50000"/>
                </a:schemeClr>
              </a:buClr>
            </a:pPr>
            <a:endParaRPr lang="en-US" sz="1600" dirty="0">
              <a:solidFill>
                <a:srgbClr val="000000"/>
              </a:solidFill>
            </a:endParaRPr>
          </a:p>
          <a:p>
            <a:pPr algn="ctr">
              <a:buClr>
                <a:schemeClr val="bg1">
                  <a:lumMod val="50000"/>
                </a:schemeClr>
              </a:buClr>
            </a:pPr>
            <a:endParaRPr lang="en-US" sz="1600" dirty="0">
              <a:solidFill>
                <a:srgbClr val="000000"/>
              </a:solidFill>
            </a:endParaRPr>
          </a:p>
          <a:p>
            <a:pPr algn="ctr">
              <a:buClr>
                <a:schemeClr val="bg1">
                  <a:lumMod val="50000"/>
                </a:schemeClr>
              </a:buClr>
            </a:pPr>
            <a:r>
              <a:rPr lang="en-US" b="1" dirty="0">
                <a:solidFill>
                  <a:srgbClr val="000000"/>
                </a:solidFill>
              </a:rPr>
              <a:t>Expert Guidance</a:t>
            </a:r>
            <a:endParaRPr lang="en-US" dirty="0">
              <a:solidFill>
                <a:srgbClr val="000000"/>
              </a:solidFill>
            </a:endParaRPr>
          </a:p>
          <a:p>
            <a:pPr algn="ctr">
              <a:buClr>
                <a:schemeClr val="bg1">
                  <a:lumMod val="50000"/>
                </a:schemeClr>
              </a:buClr>
            </a:pPr>
            <a:r>
              <a:rPr lang="en-US" sz="1600" dirty="0">
                <a:solidFill>
                  <a:srgbClr val="000000"/>
                </a:solidFill>
                <a:highlight>
                  <a:srgbClr val="CDB6AA"/>
                </a:highlight>
              </a:rPr>
              <a:t>Consult a Damp/Waterproofing Specialist </a:t>
            </a:r>
            <a:r>
              <a:rPr lang="en-US" sz="1600" dirty="0">
                <a:solidFill>
                  <a:srgbClr val="000000"/>
                </a:solidFill>
              </a:rPr>
              <a:t>to test the area and make recommendations guided by the results.  </a:t>
            </a:r>
          </a:p>
          <a:p>
            <a:pPr algn="ctr">
              <a:buClr>
                <a:schemeClr val="bg1">
                  <a:lumMod val="50000"/>
                </a:schemeClr>
              </a:buClr>
            </a:pPr>
            <a:endParaRPr lang="en-US" sz="1600" dirty="0">
              <a:solidFill>
                <a:srgbClr val="000000"/>
              </a:solidFill>
            </a:endParaRPr>
          </a:p>
          <a:p>
            <a:pPr>
              <a:buClr>
                <a:schemeClr val="bg1">
                  <a:lumMod val="50000"/>
                </a:schemeClr>
              </a:buClr>
            </a:pPr>
            <a:endParaRPr lang="en-ZA" sz="1600" dirty="0" err="1">
              <a:solidFill>
                <a:srgbClr val="000000"/>
              </a:solidFill>
            </a:endParaRPr>
          </a:p>
        </p:txBody>
      </p:sp>
      <p:sp>
        <p:nvSpPr>
          <p:cNvPr id="15" name="TextBox 14">
            <a:extLst>
              <a:ext uri="{FF2B5EF4-FFF2-40B4-BE49-F238E27FC236}">
                <a16:creationId xmlns:a16="http://schemas.microsoft.com/office/drawing/2014/main" id="{A0FB5720-F9E2-4D9B-980B-0D2C0CCC3437}"/>
              </a:ext>
            </a:extLst>
          </p:cNvPr>
          <p:cNvSpPr txBox="1"/>
          <p:nvPr/>
        </p:nvSpPr>
        <p:spPr>
          <a:xfrm>
            <a:off x="3505200" y="2509960"/>
            <a:ext cx="3352800" cy="3108543"/>
          </a:xfrm>
          <a:prstGeom prst="rect">
            <a:avLst/>
          </a:prstGeom>
          <a:noFill/>
          <a:ln>
            <a:solidFill>
              <a:srgbClr val="000000"/>
            </a:solidFill>
          </a:ln>
        </p:spPr>
        <p:txBody>
          <a:bodyPr wrap="square" rtlCol="0">
            <a:spAutoFit/>
          </a:bodyPr>
          <a:lstStyle/>
          <a:p>
            <a:pPr algn="ctr">
              <a:buClr>
                <a:schemeClr val="bg1">
                  <a:lumMod val="50000"/>
                </a:schemeClr>
              </a:buClr>
            </a:pPr>
            <a:r>
              <a:rPr lang="en-US" b="1" dirty="0">
                <a:solidFill>
                  <a:srgbClr val="000000"/>
                </a:solidFill>
              </a:rPr>
              <a:t>Ventilation</a:t>
            </a:r>
            <a:endParaRPr lang="en-US" sz="1600" dirty="0">
              <a:solidFill>
                <a:srgbClr val="000000"/>
              </a:solidFill>
            </a:endParaRPr>
          </a:p>
          <a:p>
            <a:pPr algn="ctr">
              <a:buClr>
                <a:schemeClr val="bg1">
                  <a:lumMod val="50000"/>
                </a:schemeClr>
              </a:buClr>
            </a:pPr>
            <a:r>
              <a:rPr lang="en-US" sz="1600" dirty="0">
                <a:solidFill>
                  <a:srgbClr val="000000"/>
                </a:solidFill>
                <a:highlight>
                  <a:srgbClr val="CDB6AA"/>
                </a:highlight>
              </a:rPr>
              <a:t>Use airbricks/ louvre Vents for the walls. Use Ridge vents//Soffit vents/Turbine vents for the roof. Use Trickle vents for the windows</a:t>
            </a:r>
            <a:r>
              <a:rPr lang="en-US" sz="1600" dirty="0">
                <a:solidFill>
                  <a:srgbClr val="000000"/>
                </a:solidFill>
              </a:rPr>
              <a:t>.</a:t>
            </a:r>
          </a:p>
          <a:p>
            <a:pPr algn="ctr">
              <a:buClr>
                <a:schemeClr val="bg1">
                  <a:lumMod val="50000"/>
                </a:schemeClr>
              </a:buClr>
            </a:pPr>
            <a:endParaRPr lang="en-US" sz="1600" dirty="0">
              <a:solidFill>
                <a:srgbClr val="000000"/>
              </a:solidFill>
            </a:endParaRPr>
          </a:p>
          <a:p>
            <a:pPr algn="ctr">
              <a:buClr>
                <a:schemeClr val="bg1">
                  <a:lumMod val="50000"/>
                </a:schemeClr>
              </a:buClr>
            </a:pPr>
            <a:endParaRPr lang="en-US" sz="1600" dirty="0">
              <a:solidFill>
                <a:srgbClr val="000000"/>
              </a:solidFill>
            </a:endParaRPr>
          </a:p>
          <a:p>
            <a:pPr algn="ctr">
              <a:buClr>
                <a:schemeClr val="bg1">
                  <a:lumMod val="50000"/>
                </a:schemeClr>
              </a:buClr>
            </a:pPr>
            <a:r>
              <a:rPr lang="en-US" b="1" dirty="0">
                <a:solidFill>
                  <a:srgbClr val="000000"/>
                </a:solidFill>
              </a:rPr>
              <a:t>Paint</a:t>
            </a:r>
            <a:endParaRPr lang="en-US" dirty="0">
              <a:solidFill>
                <a:srgbClr val="000000"/>
              </a:solidFill>
            </a:endParaRPr>
          </a:p>
          <a:p>
            <a:pPr algn="ctr">
              <a:buClr>
                <a:schemeClr val="bg1">
                  <a:lumMod val="50000"/>
                </a:schemeClr>
              </a:buClr>
            </a:pPr>
            <a:r>
              <a:rPr lang="en-US" sz="1600" dirty="0">
                <a:solidFill>
                  <a:srgbClr val="000000"/>
                </a:solidFill>
              </a:rPr>
              <a:t>Use moisture resistant paint such as </a:t>
            </a:r>
            <a:r>
              <a:rPr lang="en-US" sz="1600" dirty="0">
                <a:solidFill>
                  <a:srgbClr val="000000"/>
                </a:solidFill>
                <a:highlight>
                  <a:srgbClr val="CDB6AA"/>
                </a:highlight>
              </a:rPr>
              <a:t>PLASCON DAMPSEAL </a:t>
            </a:r>
            <a:r>
              <a:rPr lang="en-US" sz="1600" dirty="0">
                <a:solidFill>
                  <a:srgbClr val="000000"/>
                </a:solidFill>
              </a:rPr>
              <a:t>waterproofing paint. </a:t>
            </a:r>
          </a:p>
          <a:p>
            <a:pPr>
              <a:buClr>
                <a:schemeClr val="bg1">
                  <a:lumMod val="50000"/>
                </a:schemeClr>
              </a:buClr>
            </a:pPr>
            <a:endParaRPr lang="en-ZA" sz="1600" dirty="0" err="1">
              <a:solidFill>
                <a:srgbClr val="000000"/>
              </a:solidFill>
            </a:endParaRPr>
          </a:p>
        </p:txBody>
      </p:sp>
      <p:sp>
        <p:nvSpPr>
          <p:cNvPr id="16" name="TextBox 15">
            <a:extLst>
              <a:ext uri="{FF2B5EF4-FFF2-40B4-BE49-F238E27FC236}">
                <a16:creationId xmlns:a16="http://schemas.microsoft.com/office/drawing/2014/main" id="{4C285E3F-96D6-BFA5-DF92-07AE45E3B76B}"/>
              </a:ext>
            </a:extLst>
          </p:cNvPr>
          <p:cNvSpPr txBox="1"/>
          <p:nvPr/>
        </p:nvSpPr>
        <p:spPr>
          <a:xfrm>
            <a:off x="7117977" y="1059054"/>
            <a:ext cx="4751294" cy="2369880"/>
          </a:xfrm>
          <a:prstGeom prst="rect">
            <a:avLst/>
          </a:prstGeom>
          <a:noFill/>
          <a:ln>
            <a:solidFill>
              <a:srgbClr val="000000"/>
            </a:solidFill>
          </a:ln>
        </p:spPr>
        <p:txBody>
          <a:bodyPr wrap="square" rtlCol="0">
            <a:spAutoFit/>
          </a:bodyPr>
          <a:lstStyle/>
          <a:p>
            <a:pPr algn="ctr">
              <a:buClr>
                <a:schemeClr val="bg1">
                  <a:lumMod val="50000"/>
                </a:schemeClr>
              </a:buClr>
            </a:pPr>
            <a:r>
              <a:rPr lang="en-US" b="1" dirty="0">
                <a:solidFill>
                  <a:srgbClr val="000000"/>
                </a:solidFill>
              </a:rPr>
              <a:t>Underground Drainage System  </a:t>
            </a:r>
            <a:endParaRPr lang="en-US" sz="1600" dirty="0">
              <a:solidFill>
                <a:srgbClr val="000000"/>
              </a:solidFill>
            </a:endParaRPr>
          </a:p>
          <a:p>
            <a:pPr algn="ctr">
              <a:buClr>
                <a:schemeClr val="bg1">
                  <a:lumMod val="50000"/>
                </a:schemeClr>
              </a:buClr>
            </a:pPr>
            <a:r>
              <a:rPr lang="en-US" sz="1600" dirty="0">
                <a:solidFill>
                  <a:srgbClr val="000000"/>
                </a:solidFill>
              </a:rPr>
              <a:t>Invest in a drainage system manage ground water and improve integrity of the house foundation and walls. A gravel-based French drain system combined with surface drainage is best. </a:t>
            </a:r>
          </a:p>
          <a:p>
            <a:pPr algn="ctr">
              <a:buClr>
                <a:schemeClr val="bg1">
                  <a:lumMod val="50000"/>
                </a:schemeClr>
              </a:buClr>
            </a:pPr>
            <a:endParaRPr lang="en-US" sz="1600" dirty="0">
              <a:solidFill>
                <a:srgbClr val="000000"/>
              </a:solidFill>
            </a:endParaRPr>
          </a:p>
          <a:p>
            <a:pPr marL="0" marR="0" lvl="0" indent="0" algn="ctr" defTabSz="914400" rtl="0" eaLnBrk="1" fontAlgn="auto" latinLnBrk="0" hangingPunct="1">
              <a:lnSpc>
                <a:spcPct val="100000"/>
              </a:lnSpc>
              <a:spcBef>
                <a:spcPts val="0"/>
              </a:spcBef>
              <a:spcAft>
                <a:spcPts val="0"/>
              </a:spcAft>
              <a:buClr>
                <a:srgbClr val="FFFFFF">
                  <a:lumMod val="50000"/>
                </a:srgbClr>
              </a:buClr>
              <a:buSzTx/>
              <a:buFontTx/>
              <a:buNone/>
              <a:tabLst/>
              <a:defRPr/>
            </a:pPr>
            <a:r>
              <a:rPr kumimoji="0" lang="en-US" sz="1800" b="1" i="0" u="none" strike="noStrike" kern="1200" cap="none" spc="0" normalizeH="0" baseline="0" noProof="0" dirty="0">
                <a:ln>
                  <a:noFill/>
                </a:ln>
                <a:solidFill>
                  <a:srgbClr val="000000"/>
                </a:solidFill>
                <a:effectLst/>
                <a:uLnTx/>
                <a:uFillTx/>
                <a:latin typeface="Arial" panose="020B0604020202020204"/>
                <a:ea typeface="+mn-ea"/>
                <a:cs typeface="+mn-cs"/>
              </a:rPr>
              <a:t>Concrete Apron  </a:t>
            </a:r>
            <a:endParaRPr kumimoji="0" lang="en-US" sz="1600" b="0" i="0" u="none" strike="noStrike" kern="120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
                <a:srgbClr val="FFFFFF">
                  <a:lumMod val="50000"/>
                </a:srgbClr>
              </a:buClr>
              <a:buSzTx/>
              <a:buFontTx/>
              <a:buNone/>
              <a:tabLst/>
              <a:defRPr/>
            </a:pPr>
            <a:r>
              <a:rPr kumimoji="0" lang="en-US" sz="1600" b="0" i="0" u="none" strike="noStrike" kern="1200" cap="none" spc="0" normalizeH="0" baseline="0" noProof="0" dirty="0">
                <a:ln>
                  <a:noFill/>
                </a:ln>
                <a:solidFill>
                  <a:srgbClr val="000000"/>
                </a:solidFill>
                <a:effectLst/>
                <a:uLnTx/>
                <a:uFillTx/>
                <a:latin typeface="Arial" panose="020B0604020202020204"/>
                <a:ea typeface="+mn-ea"/>
                <a:cs typeface="+mn-cs"/>
              </a:rPr>
              <a:t>Install apron to help deviate surface water and protect foundation. </a:t>
            </a:r>
          </a:p>
        </p:txBody>
      </p:sp>
      <p:pic>
        <p:nvPicPr>
          <p:cNvPr id="2050" name="Picture 2" descr="Plain concrete apron around the house... - Home 1st Services">
            <a:extLst>
              <a:ext uri="{FF2B5EF4-FFF2-40B4-BE49-F238E27FC236}">
                <a16:creationId xmlns:a16="http://schemas.microsoft.com/office/drawing/2014/main" id="{A927BABF-165B-4931-F5E4-3B6431BB159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17977" y="3449030"/>
            <a:ext cx="4751294" cy="2699595"/>
          </a:xfrm>
          <a:prstGeom prst="rect">
            <a:avLst/>
          </a:prstGeom>
          <a:noFill/>
          <a:ln>
            <a:solidFill>
              <a:srgbClr val="000000"/>
            </a:solidFill>
          </a:ln>
          <a:extLst>
            <a:ext uri="{909E8E84-426E-40DD-AFC4-6F175D3DCCD1}">
              <a14:hiddenFill xmlns:a14="http://schemas.microsoft.com/office/drawing/2010/main">
                <a:solidFill>
                  <a:srgbClr val="FFFFFF"/>
                </a:solidFill>
              </a14:hiddenFill>
            </a:ext>
          </a:extLst>
        </p:spPr>
      </p:pic>
      <p:sp>
        <p:nvSpPr>
          <p:cNvPr id="18" name="Left Brace 17">
            <a:extLst>
              <a:ext uri="{FF2B5EF4-FFF2-40B4-BE49-F238E27FC236}">
                <a16:creationId xmlns:a16="http://schemas.microsoft.com/office/drawing/2014/main" id="{F541814D-3D44-BBC2-5961-81CDBC3E3439}"/>
              </a:ext>
            </a:extLst>
          </p:cNvPr>
          <p:cNvSpPr/>
          <p:nvPr/>
        </p:nvSpPr>
        <p:spPr>
          <a:xfrm rot="5400000">
            <a:off x="3083859" y="809641"/>
            <a:ext cx="322729" cy="2545977"/>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ZA"/>
          </a:p>
        </p:txBody>
      </p:sp>
      <p:sp>
        <p:nvSpPr>
          <p:cNvPr id="19" name="TextBox 18">
            <a:extLst>
              <a:ext uri="{FF2B5EF4-FFF2-40B4-BE49-F238E27FC236}">
                <a16:creationId xmlns:a16="http://schemas.microsoft.com/office/drawing/2014/main" id="{BF88FC45-B344-F709-06C4-00112E3ED633}"/>
              </a:ext>
            </a:extLst>
          </p:cNvPr>
          <p:cNvSpPr txBox="1"/>
          <p:nvPr/>
        </p:nvSpPr>
        <p:spPr>
          <a:xfrm>
            <a:off x="2106706" y="1463023"/>
            <a:ext cx="2994212" cy="369332"/>
          </a:xfrm>
          <a:prstGeom prst="rect">
            <a:avLst/>
          </a:prstGeom>
          <a:noFill/>
        </p:spPr>
        <p:txBody>
          <a:bodyPr wrap="square" rtlCol="0">
            <a:spAutoFit/>
          </a:bodyPr>
          <a:lstStyle/>
          <a:p>
            <a:pPr>
              <a:buClr>
                <a:schemeClr val="bg1">
                  <a:lumMod val="50000"/>
                </a:schemeClr>
              </a:buClr>
            </a:pPr>
            <a:r>
              <a:rPr lang="en-US" dirty="0"/>
              <a:t>Cheaper alternative </a:t>
            </a:r>
            <a:endParaRPr lang="en-ZA" dirty="0" err="1"/>
          </a:p>
        </p:txBody>
      </p:sp>
    </p:spTree>
    <p:extLst>
      <p:ext uri="{BB962C8B-B14F-4D97-AF65-F5344CB8AC3E}">
        <p14:creationId xmlns:p14="http://schemas.microsoft.com/office/powerpoint/2010/main" val="20435082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1D94CD-24C1-CB47-1695-66F1415A0580}"/>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2894C9B0-3526-E464-4735-8C71D8908A38}"/>
              </a:ext>
            </a:extLst>
          </p:cNvPr>
          <p:cNvSpPr txBox="1"/>
          <p:nvPr/>
        </p:nvSpPr>
        <p:spPr>
          <a:xfrm>
            <a:off x="251012" y="251012"/>
            <a:ext cx="6239435" cy="584775"/>
          </a:xfrm>
          <a:prstGeom prst="rect">
            <a:avLst/>
          </a:prstGeom>
          <a:noFill/>
        </p:spPr>
        <p:txBody>
          <a:bodyPr wrap="square" rtlCol="0">
            <a:spAutoFit/>
          </a:bodyPr>
          <a:lstStyle/>
          <a:p>
            <a:pPr>
              <a:buClr>
                <a:schemeClr val="bg1">
                  <a:lumMod val="50000"/>
                </a:schemeClr>
              </a:buClr>
            </a:pPr>
            <a:r>
              <a:rPr lang="en-US" sz="3200" b="1" dirty="0">
                <a:solidFill>
                  <a:schemeClr val="bg1"/>
                </a:solidFill>
              </a:rPr>
              <a:t>RESOLUTION </a:t>
            </a:r>
            <a:r>
              <a:rPr lang="en-US" sz="2800" b="1" dirty="0">
                <a:solidFill>
                  <a:schemeClr val="bg1"/>
                </a:solidFill>
              </a:rPr>
              <a:t>(pictures)</a:t>
            </a:r>
            <a:endParaRPr lang="en-ZA" sz="1400" b="1" dirty="0" err="1">
              <a:solidFill>
                <a:schemeClr val="bg1"/>
              </a:solidFill>
            </a:endParaRPr>
          </a:p>
        </p:txBody>
      </p:sp>
      <p:pic>
        <p:nvPicPr>
          <p:cNvPr id="1028" name="Picture 4" descr="Image result for Louvre vents in wall">
            <a:extLst>
              <a:ext uri="{FF2B5EF4-FFF2-40B4-BE49-F238E27FC236}">
                <a16:creationId xmlns:a16="http://schemas.microsoft.com/office/drawing/2014/main" id="{CF6C7DFE-746D-553D-47E0-470240C0F4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55987" y="1047750"/>
            <a:ext cx="1657350" cy="17145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Louvre vents in wall">
            <a:extLst>
              <a:ext uri="{FF2B5EF4-FFF2-40B4-BE49-F238E27FC236}">
                <a16:creationId xmlns:a16="http://schemas.microsoft.com/office/drawing/2014/main" id="{5F47E99D-0D57-B0D2-DD86-BCBF24B94C6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637" y="1047750"/>
            <a:ext cx="1657350" cy="1714500"/>
          </a:xfrm>
          <a:prstGeom prst="rect">
            <a:avLst/>
          </a:prstGeom>
          <a:noFill/>
          <a:ln>
            <a:solidFill>
              <a:srgbClr val="000000"/>
            </a:solidFill>
          </a:ln>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B83CCBBA-FA67-59C6-8F28-E2DD77AB7660}"/>
              </a:ext>
            </a:extLst>
          </p:cNvPr>
          <p:cNvPicPr>
            <a:picLocks noChangeAspect="1"/>
          </p:cNvPicPr>
          <p:nvPr/>
        </p:nvPicPr>
        <p:blipFill>
          <a:blip r:embed="rId4"/>
          <a:stretch>
            <a:fillRect/>
          </a:stretch>
        </p:blipFill>
        <p:spPr>
          <a:xfrm>
            <a:off x="4680137" y="1047750"/>
            <a:ext cx="2466975" cy="1714500"/>
          </a:xfrm>
          <a:prstGeom prst="rect">
            <a:avLst/>
          </a:prstGeom>
        </p:spPr>
      </p:pic>
      <p:pic>
        <p:nvPicPr>
          <p:cNvPr id="1032" name="Picture 8" descr="Image result for airbricks">
            <a:extLst>
              <a:ext uri="{FF2B5EF4-FFF2-40B4-BE49-F238E27FC236}">
                <a16:creationId xmlns:a16="http://schemas.microsoft.com/office/drawing/2014/main" id="{B0234568-8BE7-035B-FF44-C88C0544D43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00900" y="1047750"/>
            <a:ext cx="1600200" cy="171450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Image result for ridge vents for roofs in south africa">
            <a:extLst>
              <a:ext uri="{FF2B5EF4-FFF2-40B4-BE49-F238E27FC236}">
                <a16:creationId xmlns:a16="http://schemas.microsoft.com/office/drawing/2014/main" id="{7142C3F5-D2DC-D5B5-0F3B-7E876156E13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8637" y="3755091"/>
            <a:ext cx="3314700" cy="17145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AE0A502A-22C3-6B83-B55E-68E8FB0DCE0A}"/>
              </a:ext>
            </a:extLst>
          </p:cNvPr>
          <p:cNvSpPr txBox="1"/>
          <p:nvPr/>
        </p:nvSpPr>
        <p:spPr>
          <a:xfrm>
            <a:off x="5376582" y="2849751"/>
            <a:ext cx="3424518" cy="523220"/>
          </a:xfrm>
          <a:prstGeom prst="rect">
            <a:avLst/>
          </a:prstGeom>
          <a:noFill/>
        </p:spPr>
        <p:txBody>
          <a:bodyPr wrap="square" rtlCol="0">
            <a:spAutoFit/>
          </a:bodyPr>
          <a:lstStyle/>
          <a:p>
            <a:pPr>
              <a:buClr>
                <a:schemeClr val="bg1">
                  <a:lumMod val="50000"/>
                </a:schemeClr>
              </a:buClr>
            </a:pPr>
            <a:r>
              <a:rPr lang="en-US" sz="2800" dirty="0"/>
              <a:t>Wall Air Brick </a:t>
            </a:r>
            <a:endParaRPr lang="en-ZA" sz="2800" dirty="0" err="1"/>
          </a:p>
        </p:txBody>
      </p:sp>
      <p:sp>
        <p:nvSpPr>
          <p:cNvPr id="5" name="TextBox 4">
            <a:extLst>
              <a:ext uri="{FF2B5EF4-FFF2-40B4-BE49-F238E27FC236}">
                <a16:creationId xmlns:a16="http://schemas.microsoft.com/office/drawing/2014/main" id="{D4ED1E12-904D-919A-A01D-6DF45425AD11}"/>
              </a:ext>
            </a:extLst>
          </p:cNvPr>
          <p:cNvSpPr txBox="1"/>
          <p:nvPr/>
        </p:nvSpPr>
        <p:spPr>
          <a:xfrm>
            <a:off x="1072403" y="5469591"/>
            <a:ext cx="3424518" cy="523220"/>
          </a:xfrm>
          <a:prstGeom prst="rect">
            <a:avLst/>
          </a:prstGeom>
          <a:noFill/>
        </p:spPr>
        <p:txBody>
          <a:bodyPr wrap="square" rtlCol="0">
            <a:spAutoFit/>
          </a:bodyPr>
          <a:lstStyle/>
          <a:p>
            <a:pPr>
              <a:buClr>
                <a:schemeClr val="bg1">
                  <a:lumMod val="50000"/>
                </a:schemeClr>
              </a:buClr>
            </a:pPr>
            <a:r>
              <a:rPr lang="en-US" sz="2800" dirty="0"/>
              <a:t>Roof Ridge vent</a:t>
            </a:r>
            <a:endParaRPr lang="en-ZA" sz="2800" dirty="0" err="1"/>
          </a:p>
        </p:txBody>
      </p:sp>
      <p:sp>
        <p:nvSpPr>
          <p:cNvPr id="6" name="TextBox 5">
            <a:extLst>
              <a:ext uri="{FF2B5EF4-FFF2-40B4-BE49-F238E27FC236}">
                <a16:creationId xmlns:a16="http://schemas.microsoft.com/office/drawing/2014/main" id="{E86EC1B1-EB01-3531-5A49-5AD29B6982D6}"/>
              </a:ext>
            </a:extLst>
          </p:cNvPr>
          <p:cNvSpPr txBox="1"/>
          <p:nvPr/>
        </p:nvSpPr>
        <p:spPr>
          <a:xfrm>
            <a:off x="697846" y="2841299"/>
            <a:ext cx="3424518" cy="523220"/>
          </a:xfrm>
          <a:prstGeom prst="rect">
            <a:avLst/>
          </a:prstGeom>
          <a:noFill/>
        </p:spPr>
        <p:txBody>
          <a:bodyPr wrap="square" rtlCol="0">
            <a:spAutoFit/>
          </a:bodyPr>
          <a:lstStyle/>
          <a:p>
            <a:pPr>
              <a:buClr>
                <a:schemeClr val="bg1">
                  <a:lumMod val="50000"/>
                </a:schemeClr>
              </a:buClr>
            </a:pPr>
            <a:r>
              <a:rPr lang="en-US" sz="2800" dirty="0"/>
              <a:t>Wall Louvre vents</a:t>
            </a:r>
            <a:endParaRPr lang="en-ZA" sz="2800" dirty="0" err="1"/>
          </a:p>
        </p:txBody>
      </p:sp>
      <p:pic>
        <p:nvPicPr>
          <p:cNvPr id="1036" name="Picture 12" descr="Image result for house turbine vent">
            <a:extLst>
              <a:ext uri="{FF2B5EF4-FFF2-40B4-BE49-F238E27FC236}">
                <a16:creationId xmlns:a16="http://schemas.microsoft.com/office/drawing/2014/main" id="{63828654-7A7B-DB52-988F-B885074A97E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35568" y="3838622"/>
            <a:ext cx="3320863" cy="171450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B72B1C3D-F8CE-9356-E137-5C5FA9DB2B66}"/>
              </a:ext>
            </a:extLst>
          </p:cNvPr>
          <p:cNvSpPr txBox="1"/>
          <p:nvPr/>
        </p:nvSpPr>
        <p:spPr>
          <a:xfrm>
            <a:off x="4601976" y="5518385"/>
            <a:ext cx="3256430"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FFFFFF">
                  <a:lumMod val="50000"/>
                </a:srgbClr>
              </a:buClr>
              <a:buSzTx/>
              <a:buFontTx/>
              <a:buNone/>
              <a:tabLst/>
              <a:defRPr/>
            </a:pPr>
            <a:r>
              <a:rPr kumimoji="0" lang="en-US" sz="2800" b="0" i="0" u="none" strike="noStrike" kern="1200" cap="none" spc="0" normalizeH="0" baseline="0" noProof="0" dirty="0">
                <a:ln>
                  <a:noFill/>
                </a:ln>
                <a:solidFill>
                  <a:srgbClr val="003896"/>
                </a:solidFill>
                <a:effectLst/>
                <a:uLnTx/>
                <a:uFillTx/>
                <a:latin typeface="Arial" panose="020B0604020202020204"/>
                <a:ea typeface="+mn-ea"/>
                <a:cs typeface="+mn-cs"/>
              </a:rPr>
              <a:t>Roof Turbine vent</a:t>
            </a:r>
            <a:endParaRPr kumimoji="0" lang="en-ZA" sz="2800" b="0" i="0" u="none" strike="noStrike" kern="1200" cap="none" spc="0" normalizeH="0" baseline="0" noProof="0" dirty="0" err="1">
              <a:ln>
                <a:noFill/>
              </a:ln>
              <a:solidFill>
                <a:srgbClr val="003896"/>
              </a:solidFill>
              <a:effectLst/>
              <a:uLnTx/>
              <a:uFillTx/>
              <a:latin typeface="Arial" panose="020B0604020202020204"/>
              <a:ea typeface="+mn-ea"/>
              <a:cs typeface="+mn-cs"/>
            </a:endParaRPr>
          </a:p>
        </p:txBody>
      </p:sp>
      <p:pic>
        <p:nvPicPr>
          <p:cNvPr id="1038" name="Picture 14" descr="Image result for sofit ridge roof in south africa">
            <a:extLst>
              <a:ext uri="{FF2B5EF4-FFF2-40B4-BE49-F238E27FC236}">
                <a16:creationId xmlns:a16="http://schemas.microsoft.com/office/drawing/2014/main" id="{6AC0B4C6-988E-FDAD-C812-4EECE2934F7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439990" y="3705832"/>
            <a:ext cx="3057525" cy="1819275"/>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4732C980-7D3D-1B50-B1B4-29B77EF804E2}"/>
              </a:ext>
            </a:extLst>
          </p:cNvPr>
          <p:cNvSpPr txBox="1"/>
          <p:nvPr/>
        </p:nvSpPr>
        <p:spPr>
          <a:xfrm>
            <a:off x="9067520" y="5518385"/>
            <a:ext cx="3256430"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FFFFFF">
                  <a:lumMod val="50000"/>
                </a:srgbClr>
              </a:buClr>
              <a:buSzTx/>
              <a:buFontTx/>
              <a:buNone/>
              <a:tabLst/>
              <a:defRPr/>
            </a:pPr>
            <a:r>
              <a:rPr kumimoji="0" lang="en-US" sz="2800" b="0" i="0" u="none" strike="noStrike" kern="1200" cap="none" spc="0" normalizeH="0" baseline="0" noProof="0" dirty="0">
                <a:ln>
                  <a:noFill/>
                </a:ln>
                <a:solidFill>
                  <a:srgbClr val="003896"/>
                </a:solidFill>
                <a:effectLst/>
                <a:uLnTx/>
                <a:uFillTx/>
                <a:latin typeface="Arial" panose="020B0604020202020204"/>
                <a:ea typeface="+mn-ea"/>
                <a:cs typeface="+mn-cs"/>
              </a:rPr>
              <a:t>Roof Soffit vent</a:t>
            </a:r>
            <a:endParaRPr kumimoji="0" lang="en-ZA" sz="2800" b="0" i="0" u="none" strike="noStrike" kern="1200" cap="none" spc="0" normalizeH="0" baseline="0" noProof="0" dirty="0" err="1">
              <a:ln>
                <a:noFill/>
              </a:ln>
              <a:solidFill>
                <a:srgbClr val="003896"/>
              </a:solidFill>
              <a:effectLst/>
              <a:uLnTx/>
              <a:uFillTx/>
              <a:latin typeface="Arial" panose="020B0604020202020204"/>
              <a:ea typeface="+mn-ea"/>
              <a:cs typeface="+mn-cs"/>
            </a:endParaRPr>
          </a:p>
        </p:txBody>
      </p:sp>
      <p:pic>
        <p:nvPicPr>
          <p:cNvPr id="1040" name="Picture 16" descr="Image result for Trickle Vents">
            <a:extLst>
              <a:ext uri="{FF2B5EF4-FFF2-40B4-BE49-F238E27FC236}">
                <a16:creationId xmlns:a16="http://schemas.microsoft.com/office/drawing/2014/main" id="{A291AEC1-68FD-69EB-D156-5EDD635D751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578788" y="1085056"/>
            <a:ext cx="2314575" cy="1714500"/>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0BDFD502-C1D1-A77E-F615-B4FEFF93715F}"/>
              </a:ext>
            </a:extLst>
          </p:cNvPr>
          <p:cNvSpPr txBox="1"/>
          <p:nvPr/>
        </p:nvSpPr>
        <p:spPr>
          <a:xfrm>
            <a:off x="8841441" y="2856988"/>
            <a:ext cx="3424518" cy="523220"/>
          </a:xfrm>
          <a:prstGeom prst="rect">
            <a:avLst/>
          </a:prstGeom>
          <a:noFill/>
        </p:spPr>
        <p:txBody>
          <a:bodyPr wrap="square" rtlCol="0">
            <a:spAutoFit/>
          </a:bodyPr>
          <a:lstStyle/>
          <a:p>
            <a:pPr>
              <a:buClr>
                <a:schemeClr val="bg1">
                  <a:lumMod val="50000"/>
                </a:schemeClr>
              </a:buClr>
            </a:pPr>
            <a:r>
              <a:rPr lang="en-US" sz="2800" dirty="0"/>
              <a:t>Window Trickle vent</a:t>
            </a:r>
            <a:endParaRPr lang="en-ZA" sz="2800" dirty="0" err="1"/>
          </a:p>
        </p:txBody>
      </p:sp>
    </p:spTree>
    <p:extLst>
      <p:ext uri="{BB962C8B-B14F-4D97-AF65-F5344CB8AC3E}">
        <p14:creationId xmlns:p14="http://schemas.microsoft.com/office/powerpoint/2010/main" val="8293843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FFBF80-B97B-C0AB-93DB-59BEDDC7C467}"/>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4EF7BB9C-BD0A-1F08-D0FF-09E5486D0AA9}"/>
              </a:ext>
            </a:extLst>
          </p:cNvPr>
          <p:cNvSpPr txBox="1"/>
          <p:nvPr/>
        </p:nvSpPr>
        <p:spPr>
          <a:xfrm>
            <a:off x="233082" y="197223"/>
            <a:ext cx="9681882" cy="584775"/>
          </a:xfrm>
          <a:prstGeom prst="rect">
            <a:avLst/>
          </a:prstGeom>
          <a:noFill/>
        </p:spPr>
        <p:txBody>
          <a:bodyPr wrap="square" rtlCol="0">
            <a:spAutoFit/>
          </a:bodyPr>
          <a:lstStyle/>
          <a:p>
            <a:pPr>
              <a:buClr>
                <a:schemeClr val="bg1">
                  <a:lumMod val="50000"/>
                </a:schemeClr>
              </a:buClr>
            </a:pPr>
            <a:r>
              <a:rPr lang="en-US" sz="3200" b="1" dirty="0">
                <a:solidFill>
                  <a:schemeClr val="bg1"/>
                </a:solidFill>
              </a:rPr>
              <a:t>Recommended updates: Technical Requirements</a:t>
            </a:r>
            <a:endParaRPr lang="en-ZA" sz="1400" b="1" dirty="0" err="1">
              <a:solidFill>
                <a:schemeClr val="bg1"/>
              </a:solidFill>
            </a:endParaRPr>
          </a:p>
        </p:txBody>
      </p:sp>
      <p:sp>
        <p:nvSpPr>
          <p:cNvPr id="10" name="TextBox 9">
            <a:extLst>
              <a:ext uri="{FF2B5EF4-FFF2-40B4-BE49-F238E27FC236}">
                <a16:creationId xmlns:a16="http://schemas.microsoft.com/office/drawing/2014/main" id="{D1F6EDE2-0278-6E84-4A01-94AE8ACBE607}"/>
              </a:ext>
            </a:extLst>
          </p:cNvPr>
          <p:cNvSpPr txBox="1"/>
          <p:nvPr/>
        </p:nvSpPr>
        <p:spPr>
          <a:xfrm>
            <a:off x="0" y="1050940"/>
            <a:ext cx="12192000" cy="7048083"/>
          </a:xfrm>
          <a:prstGeom prst="rect">
            <a:avLst/>
          </a:prstGeom>
          <a:noFill/>
        </p:spPr>
        <p:txBody>
          <a:bodyPr wrap="square" rtlCol="0">
            <a:spAutoFit/>
          </a:bodyPr>
          <a:lstStyle/>
          <a:p>
            <a:pPr marL="342900" indent="-342900">
              <a:lnSpc>
                <a:spcPct val="200000"/>
              </a:lnSpc>
              <a:buClr>
                <a:schemeClr val="bg1">
                  <a:lumMod val="50000"/>
                </a:schemeClr>
              </a:buClr>
              <a:buFont typeface="Arial" panose="020B0604020202020204" pitchFamily="34" charset="0"/>
              <a:buChar char="•"/>
            </a:pPr>
            <a:r>
              <a:rPr lang="en-US" sz="1600" b="1" dirty="0">
                <a:solidFill>
                  <a:srgbClr val="000000"/>
                </a:solidFill>
                <a:highlight>
                  <a:srgbClr val="C0C0C0"/>
                </a:highlight>
              </a:rPr>
              <a:t>Demonstrate Relevant Certification: </a:t>
            </a:r>
            <a:br>
              <a:rPr lang="en-US" sz="1600" dirty="0">
                <a:solidFill>
                  <a:srgbClr val="000000"/>
                </a:solidFill>
              </a:rPr>
            </a:br>
            <a:r>
              <a:rPr lang="en-US" sz="1400" dirty="0">
                <a:solidFill>
                  <a:srgbClr val="000000"/>
                </a:solidFill>
              </a:rPr>
              <a:t>Ensure that contractors are registered with </a:t>
            </a:r>
            <a:r>
              <a:rPr lang="en-US" sz="1400" b="1" dirty="0">
                <a:solidFill>
                  <a:srgbClr val="000000"/>
                </a:solidFill>
              </a:rPr>
              <a:t>DWASA</a:t>
            </a:r>
            <a:r>
              <a:rPr lang="en-US" sz="1400" dirty="0">
                <a:solidFill>
                  <a:srgbClr val="000000"/>
                </a:solidFill>
              </a:rPr>
              <a:t> (Damp and Waterproofing Association in Southern Africa), </a:t>
            </a:r>
            <a:r>
              <a:rPr lang="en-US" sz="1400" b="1" dirty="0">
                <a:solidFill>
                  <a:srgbClr val="000000"/>
                </a:solidFill>
              </a:rPr>
              <a:t>PRAWA </a:t>
            </a:r>
            <a:r>
              <a:rPr lang="en-US" sz="1400" dirty="0">
                <a:solidFill>
                  <a:srgbClr val="000000"/>
                </a:solidFill>
              </a:rPr>
              <a:t>(Professional Roof Repair and Waterproofing), </a:t>
            </a:r>
            <a:r>
              <a:rPr lang="en-US" sz="1400" b="1" dirty="0">
                <a:solidFill>
                  <a:srgbClr val="000000"/>
                </a:solidFill>
              </a:rPr>
              <a:t>WAG</a:t>
            </a:r>
            <a:r>
              <a:rPr lang="en-US" sz="1400" dirty="0">
                <a:solidFill>
                  <a:srgbClr val="000000"/>
                </a:solidFill>
              </a:rPr>
              <a:t> (Waterproofing Association </a:t>
            </a:r>
            <a:r>
              <a:rPr lang="en-US" sz="1400">
                <a:solidFill>
                  <a:srgbClr val="000000"/>
                </a:solidFill>
              </a:rPr>
              <a:t>of Gauteng) or </a:t>
            </a:r>
            <a:r>
              <a:rPr lang="en-US" sz="1400" dirty="0">
                <a:solidFill>
                  <a:srgbClr val="000000"/>
                </a:solidFill>
              </a:rPr>
              <a:t>any other relevant body that can confirm their expert knowledge in dealing with mold. </a:t>
            </a:r>
          </a:p>
          <a:p>
            <a:pPr marL="342900" indent="-342900">
              <a:lnSpc>
                <a:spcPct val="200000"/>
              </a:lnSpc>
              <a:buClr>
                <a:schemeClr val="bg1">
                  <a:lumMod val="50000"/>
                </a:schemeClr>
              </a:buClr>
              <a:buFont typeface="Arial" panose="020B0604020202020204" pitchFamily="34" charset="0"/>
              <a:buChar char="•"/>
            </a:pPr>
            <a:r>
              <a:rPr lang="en-US" sz="1600" b="1" dirty="0">
                <a:solidFill>
                  <a:srgbClr val="000000"/>
                </a:solidFill>
                <a:highlight>
                  <a:srgbClr val="C0C0C0"/>
                </a:highlight>
              </a:rPr>
              <a:t>Demonstrate sufficient experience and knowledge: </a:t>
            </a:r>
            <a:br>
              <a:rPr lang="en-US" b="1" dirty="0">
                <a:solidFill>
                  <a:srgbClr val="000000"/>
                </a:solidFill>
              </a:rPr>
            </a:br>
            <a:r>
              <a:rPr lang="en-US" sz="1400" dirty="0">
                <a:solidFill>
                  <a:srgbClr val="000000"/>
                </a:solidFill>
              </a:rPr>
              <a:t>Submit work portfolio’s (photos and references) of previous jobs done in wet/damp environments and demonstrate knowledge on inspection and diagnosis skills. </a:t>
            </a:r>
          </a:p>
          <a:p>
            <a:pPr marL="342900" indent="-342900">
              <a:lnSpc>
                <a:spcPct val="200000"/>
              </a:lnSpc>
              <a:buClr>
                <a:schemeClr val="bg1">
                  <a:lumMod val="50000"/>
                </a:schemeClr>
              </a:buClr>
              <a:buFont typeface="Arial" panose="020B0604020202020204" pitchFamily="34" charset="0"/>
              <a:buChar char="•"/>
            </a:pPr>
            <a:r>
              <a:rPr lang="en-US" sz="1600" b="1" dirty="0">
                <a:solidFill>
                  <a:srgbClr val="000000"/>
                </a:solidFill>
                <a:highlight>
                  <a:srgbClr val="C0C0C0"/>
                </a:highlight>
              </a:rPr>
              <a:t>Paints/Coating MSDS/Technical datasheet: </a:t>
            </a:r>
            <a:br>
              <a:rPr lang="en-US" sz="1400" dirty="0">
                <a:solidFill>
                  <a:srgbClr val="000000"/>
                </a:solidFill>
              </a:rPr>
            </a:br>
            <a:r>
              <a:rPr lang="en-US" sz="1400" dirty="0">
                <a:solidFill>
                  <a:srgbClr val="000000"/>
                </a:solidFill>
              </a:rPr>
              <a:t>Submit MSDS of paints/coating they use for waterproofing purposes with the aim of reducing mold buildup. </a:t>
            </a:r>
          </a:p>
          <a:p>
            <a:pPr marL="342900" indent="-342900">
              <a:lnSpc>
                <a:spcPct val="200000"/>
              </a:lnSpc>
              <a:buClr>
                <a:schemeClr val="bg1">
                  <a:lumMod val="50000"/>
                </a:schemeClr>
              </a:buClr>
              <a:buFont typeface="Arial" panose="020B0604020202020204" pitchFamily="34" charset="0"/>
              <a:buChar char="•"/>
            </a:pPr>
            <a:r>
              <a:rPr lang="en-US" sz="1600" b="1" dirty="0">
                <a:solidFill>
                  <a:srgbClr val="000000"/>
                </a:solidFill>
                <a:highlight>
                  <a:srgbClr val="C0C0C0"/>
                </a:highlight>
              </a:rPr>
              <a:t>Guarantees/Warranties</a:t>
            </a:r>
            <a:br>
              <a:rPr lang="en-US" sz="1400" dirty="0">
                <a:solidFill>
                  <a:srgbClr val="000000"/>
                </a:solidFill>
              </a:rPr>
            </a:br>
            <a:r>
              <a:rPr lang="en-US" sz="1400" dirty="0">
                <a:solidFill>
                  <a:srgbClr val="000000"/>
                </a:solidFill>
              </a:rPr>
              <a:t>3 to 5-year warranty for the waterproofing painting/coating work minimum.</a:t>
            </a:r>
          </a:p>
          <a:p>
            <a:pPr>
              <a:lnSpc>
                <a:spcPct val="200000"/>
              </a:lnSpc>
              <a:buClr>
                <a:schemeClr val="bg1">
                  <a:lumMod val="50000"/>
                </a:schemeClr>
              </a:buClr>
            </a:pPr>
            <a:endParaRPr lang="en-US" sz="1600" dirty="0">
              <a:solidFill>
                <a:srgbClr val="000000"/>
              </a:solidFill>
            </a:endParaRPr>
          </a:p>
          <a:p>
            <a:pPr marL="285750" indent="-285750">
              <a:lnSpc>
                <a:spcPct val="200000"/>
              </a:lnSpc>
              <a:buClr>
                <a:schemeClr val="bg1">
                  <a:lumMod val="50000"/>
                </a:schemeClr>
              </a:buClr>
              <a:buFont typeface="Arial" panose="020B0604020202020204" pitchFamily="34" charset="0"/>
              <a:buChar char="•"/>
            </a:pPr>
            <a:endParaRPr lang="en-US" sz="1600" dirty="0">
              <a:solidFill>
                <a:srgbClr val="000000"/>
              </a:solidFill>
            </a:endParaRPr>
          </a:p>
          <a:p>
            <a:pPr algn="ctr">
              <a:buClr>
                <a:schemeClr val="bg1">
                  <a:lumMod val="50000"/>
                </a:schemeClr>
              </a:buClr>
            </a:pPr>
            <a:endParaRPr lang="en-US" sz="1600" dirty="0">
              <a:solidFill>
                <a:srgbClr val="000000"/>
              </a:solidFill>
            </a:endParaRPr>
          </a:p>
          <a:p>
            <a:pPr algn="ctr">
              <a:buClr>
                <a:schemeClr val="bg1">
                  <a:lumMod val="50000"/>
                </a:schemeClr>
              </a:buClr>
            </a:pPr>
            <a:endParaRPr lang="en-US" sz="1600" dirty="0">
              <a:solidFill>
                <a:srgbClr val="000000"/>
              </a:solidFill>
            </a:endParaRPr>
          </a:p>
          <a:p>
            <a:pPr>
              <a:buClr>
                <a:schemeClr val="bg1">
                  <a:lumMod val="50000"/>
                </a:schemeClr>
              </a:buClr>
            </a:pPr>
            <a:endParaRPr lang="en-ZA" sz="1600" dirty="0" err="1">
              <a:solidFill>
                <a:srgbClr val="000000"/>
              </a:solidFill>
            </a:endParaRPr>
          </a:p>
        </p:txBody>
      </p:sp>
    </p:spTree>
    <p:extLst>
      <p:ext uri="{BB962C8B-B14F-4D97-AF65-F5344CB8AC3E}">
        <p14:creationId xmlns:p14="http://schemas.microsoft.com/office/powerpoint/2010/main" val="42530710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426704-F719-E802-5406-DAAADE5745F7}"/>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A4CE748E-1D76-A5F9-9FEC-96AFC02EB561}"/>
              </a:ext>
            </a:extLst>
          </p:cNvPr>
          <p:cNvSpPr txBox="1"/>
          <p:nvPr/>
        </p:nvSpPr>
        <p:spPr>
          <a:xfrm>
            <a:off x="251012" y="251012"/>
            <a:ext cx="6239435" cy="584775"/>
          </a:xfrm>
          <a:prstGeom prst="rect">
            <a:avLst/>
          </a:prstGeom>
          <a:noFill/>
        </p:spPr>
        <p:txBody>
          <a:bodyPr wrap="square" rtlCol="0">
            <a:spAutoFit/>
          </a:bodyPr>
          <a:lstStyle/>
          <a:p>
            <a:pPr>
              <a:buClr>
                <a:schemeClr val="bg1">
                  <a:lumMod val="50000"/>
                </a:schemeClr>
              </a:buClr>
            </a:pPr>
            <a:r>
              <a:rPr lang="en-US" sz="3200" b="1" dirty="0">
                <a:solidFill>
                  <a:schemeClr val="bg1"/>
                </a:solidFill>
              </a:rPr>
              <a:t>CONCLUSION</a:t>
            </a:r>
            <a:endParaRPr lang="en-ZA" sz="1400" b="1" dirty="0" err="1">
              <a:solidFill>
                <a:schemeClr val="bg1"/>
              </a:solidFill>
            </a:endParaRPr>
          </a:p>
        </p:txBody>
      </p:sp>
      <p:sp>
        <p:nvSpPr>
          <p:cNvPr id="10" name="TextBox 9">
            <a:extLst>
              <a:ext uri="{FF2B5EF4-FFF2-40B4-BE49-F238E27FC236}">
                <a16:creationId xmlns:a16="http://schemas.microsoft.com/office/drawing/2014/main" id="{4D626747-01A7-6C95-10C0-12C7FF4F0350}"/>
              </a:ext>
            </a:extLst>
          </p:cNvPr>
          <p:cNvSpPr txBox="1"/>
          <p:nvPr/>
        </p:nvSpPr>
        <p:spPr>
          <a:xfrm>
            <a:off x="0" y="1240955"/>
            <a:ext cx="12192000" cy="5201424"/>
          </a:xfrm>
          <a:prstGeom prst="rect">
            <a:avLst/>
          </a:prstGeom>
          <a:noFill/>
        </p:spPr>
        <p:txBody>
          <a:bodyPr wrap="square" rtlCol="0">
            <a:spAutoFit/>
          </a:bodyPr>
          <a:lstStyle/>
          <a:p>
            <a:pPr marL="285750" indent="-285750">
              <a:lnSpc>
                <a:spcPct val="200000"/>
              </a:lnSpc>
              <a:buClr>
                <a:schemeClr val="bg1">
                  <a:lumMod val="50000"/>
                </a:schemeClr>
              </a:buClr>
              <a:buFont typeface="Arial" panose="020B0604020202020204" pitchFamily="34" charset="0"/>
              <a:buChar char="•"/>
            </a:pPr>
            <a:r>
              <a:rPr lang="en-US" sz="2000" dirty="0">
                <a:solidFill>
                  <a:srgbClr val="000000"/>
                </a:solidFill>
              </a:rPr>
              <a:t>Stepdown will continuously have issues because it is unfortunately in the wetland and the building is old.</a:t>
            </a:r>
          </a:p>
          <a:p>
            <a:pPr marL="285750" indent="-285750">
              <a:lnSpc>
                <a:spcPct val="200000"/>
              </a:lnSpc>
              <a:buClr>
                <a:schemeClr val="bg1">
                  <a:lumMod val="50000"/>
                </a:schemeClr>
              </a:buClr>
              <a:buFont typeface="Arial" panose="020B0604020202020204" pitchFamily="34" charset="0"/>
              <a:buChar char="•"/>
            </a:pPr>
            <a:r>
              <a:rPr lang="en-US" sz="2000" dirty="0">
                <a:solidFill>
                  <a:srgbClr val="000000"/>
                </a:solidFill>
              </a:rPr>
              <a:t>It’s also Important for the CNC to also do their best to practice good manual ventilation behavior: </a:t>
            </a:r>
          </a:p>
          <a:p>
            <a:pPr marL="1200150" lvl="2" indent="-285750">
              <a:lnSpc>
                <a:spcPct val="200000"/>
              </a:lnSpc>
              <a:buClr>
                <a:schemeClr val="bg1">
                  <a:lumMod val="50000"/>
                </a:schemeClr>
              </a:buClr>
              <a:buFont typeface="Wingdings" panose="05000000000000000000" pitchFamily="2" charset="2"/>
              <a:buChar char="ü"/>
            </a:pPr>
            <a:r>
              <a:rPr lang="en-US" i="1" dirty="0">
                <a:solidFill>
                  <a:srgbClr val="000000"/>
                </a:solidFill>
              </a:rPr>
              <a:t>Open Windows daily (15-30 minutes), on opposite sides of the house (cross ventilation), and during humidity heavy activities that cause steam/moisture. </a:t>
            </a:r>
          </a:p>
          <a:p>
            <a:pPr marL="1200150" lvl="2" indent="-285750">
              <a:lnSpc>
                <a:spcPct val="200000"/>
              </a:lnSpc>
              <a:buClr>
                <a:schemeClr val="bg1">
                  <a:lumMod val="50000"/>
                </a:schemeClr>
              </a:buClr>
              <a:buFont typeface="Wingdings" panose="05000000000000000000" pitchFamily="2" charset="2"/>
              <a:buChar char="ü"/>
            </a:pPr>
            <a:r>
              <a:rPr lang="en-US" i="1" dirty="0">
                <a:solidFill>
                  <a:srgbClr val="000000"/>
                </a:solidFill>
              </a:rPr>
              <a:t>Wipe moisture from surfaces (windows/walls/floors/surfaces). </a:t>
            </a:r>
          </a:p>
          <a:p>
            <a:pPr marL="285750" indent="-285750">
              <a:lnSpc>
                <a:spcPct val="200000"/>
              </a:lnSpc>
              <a:buClr>
                <a:schemeClr val="bg1">
                  <a:lumMod val="50000"/>
                </a:schemeClr>
              </a:buClr>
              <a:buFont typeface="Arial" panose="020B0604020202020204" pitchFamily="34" charset="0"/>
              <a:buChar char="•"/>
            </a:pPr>
            <a:r>
              <a:rPr lang="en-US" sz="2000" dirty="0">
                <a:solidFill>
                  <a:srgbClr val="000000"/>
                </a:solidFill>
              </a:rPr>
              <a:t>Avoid blocking ventilation by removing furniture from the walls and keep interior doors open. </a:t>
            </a:r>
          </a:p>
          <a:p>
            <a:pPr marL="285750" indent="-285750">
              <a:lnSpc>
                <a:spcPct val="200000"/>
              </a:lnSpc>
              <a:buClr>
                <a:schemeClr val="bg1">
                  <a:lumMod val="50000"/>
                </a:schemeClr>
              </a:buClr>
              <a:buFont typeface="Arial" panose="020B0604020202020204" pitchFamily="34" charset="0"/>
              <a:buChar char="•"/>
            </a:pPr>
            <a:r>
              <a:rPr lang="en-US" sz="2000" dirty="0">
                <a:solidFill>
                  <a:srgbClr val="000000"/>
                </a:solidFill>
              </a:rPr>
              <a:t>Invest in portable dehumidifier/Fans. </a:t>
            </a:r>
          </a:p>
          <a:p>
            <a:pPr algn="ctr">
              <a:buClr>
                <a:schemeClr val="bg1">
                  <a:lumMod val="50000"/>
                </a:schemeClr>
              </a:buClr>
            </a:pPr>
            <a:endParaRPr lang="en-US" sz="1600" dirty="0">
              <a:solidFill>
                <a:srgbClr val="000000"/>
              </a:solidFill>
            </a:endParaRPr>
          </a:p>
          <a:p>
            <a:pPr algn="ctr">
              <a:buClr>
                <a:schemeClr val="bg1">
                  <a:lumMod val="50000"/>
                </a:schemeClr>
              </a:buClr>
            </a:pPr>
            <a:endParaRPr lang="en-US" sz="1600" dirty="0">
              <a:solidFill>
                <a:srgbClr val="000000"/>
              </a:solidFill>
            </a:endParaRPr>
          </a:p>
          <a:p>
            <a:pPr algn="ctr">
              <a:buClr>
                <a:schemeClr val="bg1">
                  <a:lumMod val="50000"/>
                </a:schemeClr>
              </a:buClr>
            </a:pPr>
            <a:endParaRPr lang="en-US" sz="1600" dirty="0">
              <a:solidFill>
                <a:srgbClr val="000000"/>
              </a:solidFill>
            </a:endParaRPr>
          </a:p>
          <a:p>
            <a:pPr>
              <a:buClr>
                <a:schemeClr val="bg1">
                  <a:lumMod val="50000"/>
                </a:schemeClr>
              </a:buClr>
            </a:pPr>
            <a:endParaRPr lang="en-ZA" sz="1600" dirty="0" err="1">
              <a:solidFill>
                <a:srgbClr val="000000"/>
              </a:solidFill>
            </a:endParaRPr>
          </a:p>
        </p:txBody>
      </p:sp>
    </p:spTree>
    <p:extLst>
      <p:ext uri="{BB962C8B-B14F-4D97-AF65-F5344CB8AC3E}">
        <p14:creationId xmlns:p14="http://schemas.microsoft.com/office/powerpoint/2010/main" val="39081087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175107-8CA2-D694-3AC7-A89E813965D0}"/>
              </a:ext>
            </a:extLst>
          </p:cNvPr>
          <p:cNvSpPr>
            <a:spLocks noGrp="1"/>
          </p:cNvSpPr>
          <p:nvPr>
            <p:ph type="ctrTitle"/>
          </p:nvPr>
        </p:nvSpPr>
        <p:spPr>
          <a:xfrm>
            <a:off x="563003" y="2691625"/>
            <a:ext cx="6343001" cy="1187200"/>
          </a:xfrm>
        </p:spPr>
        <p:txBody>
          <a:bodyPr>
            <a:normAutofit/>
          </a:bodyPr>
          <a:lstStyle/>
          <a:p>
            <a:pPr>
              <a:lnSpc>
                <a:spcPct val="150000"/>
              </a:lnSpc>
            </a:pPr>
            <a:r>
              <a:rPr lang="en-US" sz="3600" dirty="0"/>
              <a:t>Thank You</a:t>
            </a:r>
            <a:endParaRPr lang="en-US" sz="6000" dirty="0"/>
          </a:p>
        </p:txBody>
      </p:sp>
      <p:pic>
        <p:nvPicPr>
          <p:cNvPr id="1026" name="Picture 2" descr="Image result for SOuth AFrican wildlife">
            <a:extLst>
              <a:ext uri="{FF2B5EF4-FFF2-40B4-BE49-F238E27FC236}">
                <a16:creationId xmlns:a16="http://schemas.microsoft.com/office/drawing/2014/main" id="{3D4A33A1-8187-DC99-A94C-311F668F222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6064" y="4166375"/>
            <a:ext cx="3915936" cy="239054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41BB3882-F9DC-19F6-6A13-933E751E3399}"/>
              </a:ext>
            </a:extLst>
          </p:cNvPr>
          <p:cNvPicPr>
            <a:picLocks noChangeAspect="1"/>
          </p:cNvPicPr>
          <p:nvPr/>
        </p:nvPicPr>
        <p:blipFill>
          <a:blip r:embed="rId3"/>
          <a:stretch>
            <a:fillRect/>
          </a:stretch>
        </p:blipFill>
        <p:spPr>
          <a:xfrm>
            <a:off x="0" y="4166375"/>
            <a:ext cx="3915936" cy="2390542"/>
          </a:xfrm>
          <a:prstGeom prst="rect">
            <a:avLst/>
          </a:prstGeom>
        </p:spPr>
      </p:pic>
      <p:pic>
        <p:nvPicPr>
          <p:cNvPr id="4" name="Picture 3">
            <a:extLst>
              <a:ext uri="{FF2B5EF4-FFF2-40B4-BE49-F238E27FC236}">
                <a16:creationId xmlns:a16="http://schemas.microsoft.com/office/drawing/2014/main" id="{1CBF7E80-C724-606D-3614-1A559E0FD033}"/>
              </a:ext>
            </a:extLst>
          </p:cNvPr>
          <p:cNvPicPr>
            <a:picLocks noChangeAspect="1"/>
          </p:cNvPicPr>
          <p:nvPr/>
        </p:nvPicPr>
        <p:blipFill>
          <a:blip r:embed="rId4"/>
          <a:stretch>
            <a:fillRect/>
          </a:stretch>
        </p:blipFill>
        <p:spPr>
          <a:xfrm>
            <a:off x="3877938" y="4166374"/>
            <a:ext cx="4398126" cy="2390541"/>
          </a:xfrm>
          <a:prstGeom prst="rect">
            <a:avLst/>
          </a:prstGeom>
        </p:spPr>
      </p:pic>
    </p:spTree>
    <p:extLst>
      <p:ext uri="{BB962C8B-B14F-4D97-AF65-F5344CB8AC3E}">
        <p14:creationId xmlns:p14="http://schemas.microsoft.com/office/powerpoint/2010/main" val="380266828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Yvz9s1FQRQK70D8H52w3U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Yvz9s1FQRQK70D8H52w3UQ"/>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Yvz9s1FQRQK70D8H52w3U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heme/theme1.xml><?xml version="1.0" encoding="utf-8"?>
<a:theme xmlns:a="http://schemas.openxmlformats.org/drawingml/2006/main" name="Office Theme">
  <a:themeElements>
    <a:clrScheme name="Eskom Wide">
      <a:dk1>
        <a:srgbClr val="003896"/>
      </a:dk1>
      <a:lt1>
        <a:srgbClr val="FFFFFF"/>
      </a:lt1>
      <a:dk2>
        <a:srgbClr val="83725B"/>
      </a:dk2>
      <a:lt2>
        <a:srgbClr val="DDDDDD"/>
      </a:lt2>
      <a:accent1>
        <a:srgbClr val="003896"/>
      </a:accent1>
      <a:accent2>
        <a:srgbClr val="9B6D56"/>
      </a:accent2>
      <a:accent3>
        <a:srgbClr val="96330F"/>
      </a:accent3>
      <a:accent4>
        <a:srgbClr val="C97A00"/>
      </a:accent4>
      <a:accent5>
        <a:srgbClr val="598787"/>
      </a:accent5>
      <a:accent6>
        <a:srgbClr val="858705"/>
      </a:accent6>
      <a:hlink>
        <a:srgbClr val="83725B"/>
      </a:hlink>
      <a:folHlink>
        <a:srgbClr val="C97A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buClr>
            <a:schemeClr val="bg1">
              <a:lumMod val="50000"/>
            </a:schemeClr>
          </a:buClr>
          <a:buFont typeface="Wingdings" panose="05000000000000000000" pitchFamily="2" charset="2"/>
          <a:buChar char="§"/>
          <a:defRPr sz="1400" dirty="0" err="1" smtClean="0"/>
        </a:defPPr>
      </a:lstStyle>
    </a:txDef>
  </a:objectDefaults>
  <a:extraClrSchemeLst/>
  <a:extLst>
    <a:ext uri="{05A4C25C-085E-4340-85A3-A5531E510DB2}">
      <thm15:themeFamily xmlns:thm15="http://schemas.microsoft.com/office/thememl/2012/main" name="Eskom Widescreen_Without Visuals" id="{A8DDC17B-1581-4D7F-8C14-7723306C0474}" vid="{AABB89EC-0ED7-46E8-A361-2FD02679C18D}"/>
    </a:ext>
  </a:extLst>
</a:theme>
</file>

<file path=ppt/theme/theme2.xml><?xml version="1.0" encoding="utf-8"?>
<a:theme xmlns:a="http://schemas.openxmlformats.org/drawingml/2006/main" name="Content Slide Master">
  <a:themeElements>
    <a:clrScheme name="Eskom">
      <a:dk1>
        <a:srgbClr val="003896"/>
      </a:dk1>
      <a:lt1>
        <a:srgbClr val="FFFFFF"/>
      </a:lt1>
      <a:dk2>
        <a:srgbClr val="83725B"/>
      </a:dk2>
      <a:lt2>
        <a:srgbClr val="DDDDDD"/>
      </a:lt2>
      <a:accent1>
        <a:srgbClr val="003896"/>
      </a:accent1>
      <a:accent2>
        <a:srgbClr val="9B6D56"/>
      </a:accent2>
      <a:accent3>
        <a:srgbClr val="96330F"/>
      </a:accent3>
      <a:accent4>
        <a:srgbClr val="C97A00"/>
      </a:accent4>
      <a:accent5>
        <a:srgbClr val="598787"/>
      </a:accent5>
      <a:accent6>
        <a:srgbClr val="0DAF2B"/>
      </a:accent6>
      <a:hlink>
        <a:srgbClr val="83725B"/>
      </a:hlink>
      <a:folHlink>
        <a:srgbClr val="C97A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buClr>
            <a:schemeClr val="bg1">
              <a:lumMod val="50000"/>
            </a:schemeClr>
          </a:buClr>
          <a:buFont typeface="Wingdings" panose="05000000000000000000" pitchFamily="2" charset="2"/>
          <a:buChar char="§"/>
          <a:defRPr sz="1400" dirty="0" err="1" smtClean="0"/>
        </a:defPPr>
      </a:lstStyle>
    </a:txDef>
  </a:objectDefaults>
  <a:extraClrSchemeLst/>
  <a:extLst>
    <a:ext uri="{05A4C25C-085E-4340-85A3-A5531E510DB2}">
      <thm15:themeFamily xmlns:thm15="http://schemas.microsoft.com/office/thememl/2012/main" name="Presentation1" id="{1E5B683E-D731-44A3-995F-FBDD736D6143}" vid="{6AEA1211-FEE5-49DA-A65B-5350B454C766}"/>
    </a:ext>
  </a:extLst>
</a:theme>
</file>

<file path=ppt/theme/theme3.xml><?xml version="1.0" encoding="utf-8"?>
<a:theme xmlns:a="http://schemas.openxmlformats.org/drawingml/2006/main" name="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Content Slide Master">
  <a:themeElements>
    <a:clrScheme name="Eskom">
      <a:dk1>
        <a:srgbClr val="003896"/>
      </a:dk1>
      <a:lt1>
        <a:srgbClr val="FFFFFF"/>
      </a:lt1>
      <a:dk2>
        <a:srgbClr val="83725B"/>
      </a:dk2>
      <a:lt2>
        <a:srgbClr val="DDDDDD"/>
      </a:lt2>
      <a:accent1>
        <a:srgbClr val="003896"/>
      </a:accent1>
      <a:accent2>
        <a:srgbClr val="9B6D56"/>
      </a:accent2>
      <a:accent3>
        <a:srgbClr val="96330F"/>
      </a:accent3>
      <a:accent4>
        <a:srgbClr val="C97A00"/>
      </a:accent4>
      <a:accent5>
        <a:srgbClr val="598787"/>
      </a:accent5>
      <a:accent6>
        <a:srgbClr val="0DAF2B"/>
      </a:accent6>
      <a:hlink>
        <a:srgbClr val="83725B"/>
      </a:hlink>
      <a:folHlink>
        <a:srgbClr val="C97A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buClr>
            <a:schemeClr val="bg1">
              <a:lumMod val="50000"/>
            </a:schemeClr>
          </a:buClr>
          <a:buFont typeface="Wingdings" panose="05000000000000000000" pitchFamily="2" charset="2"/>
          <a:buChar char="§"/>
          <a:defRPr sz="1400" dirty="0" err="1" smtClean="0"/>
        </a:defPPr>
      </a:lstStyle>
    </a:txDef>
  </a:objectDefaults>
  <a:extraClrSchemeLst/>
  <a:extLst>
    <a:ext uri="{05A4C25C-085E-4340-85A3-A5531E510DB2}">
      <thm15:themeFamily xmlns:thm15="http://schemas.microsoft.com/office/thememl/2012/main" name="Presentation1" id="{1E5B683E-D731-44A3-995F-FBDD736D6143}" vid="{6AEA1211-FEE5-49DA-A65B-5350B454C766}"/>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activity xmlns="b520cc5e-00c2-4ab4-9e58-3965cf843cb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BD64F841BD5C84BA2857AC844769F4E" ma:contentTypeVersion="16" ma:contentTypeDescription="Create a new document." ma:contentTypeScope="" ma:versionID="af20994444561d200bca1adc0ec6da1f">
  <xsd:schema xmlns:xsd="http://www.w3.org/2001/XMLSchema" xmlns:xs="http://www.w3.org/2001/XMLSchema" xmlns:p="http://schemas.microsoft.com/office/2006/metadata/properties" xmlns:ns3="b520cc5e-00c2-4ab4-9e58-3965cf843cb5" xmlns:ns4="13bd076e-346d-416d-8188-a0fe6f9c3af8" targetNamespace="http://schemas.microsoft.com/office/2006/metadata/properties" ma:root="true" ma:fieldsID="e3093f2db1adfa18405650515742120f" ns3:_="" ns4:_="">
    <xsd:import namespace="b520cc5e-00c2-4ab4-9e58-3965cf843cb5"/>
    <xsd:import namespace="13bd076e-346d-416d-8188-a0fe6f9c3af8"/>
    <xsd:element name="properties">
      <xsd:complexType>
        <xsd:sequence>
          <xsd:element name="documentManagement">
            <xsd:complexType>
              <xsd:all>
                <xsd:element ref="ns3:MediaServiceMetadata" minOccurs="0"/>
                <xsd:element ref="ns3:MediaServiceFastMetadata" minOccurs="0"/>
                <xsd:element ref="ns3:MediaServiceObjectDetectorVersions" minOccurs="0"/>
                <xsd:element ref="ns3:_activity" minOccurs="0"/>
                <xsd:element ref="ns4:SharedWithUsers" minOccurs="0"/>
                <xsd:element ref="ns4:SharedWithDetails" minOccurs="0"/>
                <xsd:element ref="ns4:SharingHintHash"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LengthInSeconds" minOccurs="0"/>
                <xsd:element ref="ns3:MediaServiceSearchProperties" minOccurs="0"/>
                <xsd:element ref="ns3:MediaServiceSystemTags"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520cc5e-00c2-4ab4-9e58-3965cf843cb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_activity" ma:index="11" nillable="true" ma:displayName="_activity" ma:hidden="true" ma:internalName="_activity">
      <xsd:simpleType>
        <xsd:restriction base="dms:Note"/>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ServiceSystemTags" ma:index="22" nillable="true" ma:displayName="MediaServiceSystemTags" ma:hidden="true" ma:internalName="MediaServiceSystemTags" ma:readOnly="true">
      <xsd:simpleType>
        <xsd:restriction base="dms:Note"/>
      </xsd:simpleType>
    </xsd:element>
    <xsd:element name="MediaServiceLocation" ma:index="23"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3bd076e-346d-416d-8188-a0fe6f9c3af8"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EA031EA-53D5-474F-8205-0E1513F09603}">
  <ds:schemaRefs>
    <ds:schemaRef ds:uri="http://schemas.microsoft.com/sharepoint/v3/contenttype/forms"/>
  </ds:schemaRefs>
</ds:datastoreItem>
</file>

<file path=customXml/itemProps2.xml><?xml version="1.0" encoding="utf-8"?>
<ds:datastoreItem xmlns:ds="http://schemas.openxmlformats.org/officeDocument/2006/customXml" ds:itemID="{D90325F2-1199-4A7E-B87D-734C0A3EB286}">
  <ds:schemaRefs>
    <ds:schemaRef ds:uri="b520cc5e-00c2-4ab4-9e58-3965cf843cb5"/>
    <ds:schemaRef ds:uri="http://purl.org/dc/elements/1.1/"/>
    <ds:schemaRef ds:uri="http://schemas.microsoft.com/office/2006/metadata/properties"/>
    <ds:schemaRef ds:uri="http://www.w3.org/XML/1998/namespace"/>
    <ds:schemaRef ds:uri="http://purl.org/dc/dcmitype/"/>
    <ds:schemaRef ds:uri="http://schemas.microsoft.com/office/2006/documentManagement/types"/>
    <ds:schemaRef ds:uri="http://schemas.openxmlformats.org/package/2006/metadata/core-properties"/>
    <ds:schemaRef ds:uri="13bd076e-346d-416d-8188-a0fe6f9c3af8"/>
    <ds:schemaRef ds:uri="http://schemas.microsoft.com/office/infopath/2007/PartnerControls"/>
    <ds:schemaRef ds:uri="http://purl.org/dc/terms/"/>
  </ds:schemaRefs>
</ds:datastoreItem>
</file>

<file path=customXml/itemProps3.xml><?xml version="1.0" encoding="utf-8"?>
<ds:datastoreItem xmlns:ds="http://schemas.openxmlformats.org/officeDocument/2006/customXml" ds:itemID="{44D1D37C-2DA0-4E0E-8036-24F50588046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520cc5e-00c2-4ab4-9e58-3965cf843cb5"/>
    <ds:schemaRef ds:uri="13bd076e-346d-416d-8188-a0fe6f9c3af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93aedbdc-cc67-4652-aa12-d250a876ae79}" enabled="0" method="" siteId="{93aedbdc-cc67-4652-aa12-d250a876ae79}" removed="1"/>
</clbl:labelList>
</file>

<file path=docProps/app.xml><?xml version="1.0" encoding="utf-8"?>
<Properties xmlns="http://schemas.openxmlformats.org/officeDocument/2006/extended-properties" xmlns:vt="http://schemas.openxmlformats.org/officeDocument/2006/docPropsVTypes">
  <Template/>
  <TotalTime>20704</TotalTime>
  <Words>544</Words>
  <Application>Microsoft Office PowerPoint</Application>
  <PresentationFormat>Widescreen</PresentationFormat>
  <Paragraphs>62</Paragraphs>
  <Slides>8</Slides>
  <Notes>0</Notes>
  <HiddenSlides>0</HiddenSlides>
  <MMClips>0</MMClips>
  <ScaleCrop>false</ScaleCrop>
  <HeadingPairs>
    <vt:vector size="8" baseType="variant">
      <vt:variant>
        <vt:lpstr>Fonts Used</vt:lpstr>
      </vt:variant>
      <vt:variant>
        <vt:i4>5</vt:i4>
      </vt:variant>
      <vt:variant>
        <vt:lpstr>Theme</vt:lpstr>
      </vt:variant>
      <vt:variant>
        <vt:i4>4</vt:i4>
      </vt:variant>
      <vt:variant>
        <vt:lpstr>Embedded OLE Servers</vt:lpstr>
      </vt:variant>
      <vt:variant>
        <vt:i4>1</vt:i4>
      </vt:variant>
      <vt:variant>
        <vt:lpstr>Slide Titles</vt:lpstr>
      </vt:variant>
      <vt:variant>
        <vt:i4>8</vt:i4>
      </vt:variant>
    </vt:vector>
  </HeadingPairs>
  <TitlesOfParts>
    <vt:vector size="18" baseType="lpstr">
      <vt:lpstr>Aptos</vt:lpstr>
      <vt:lpstr>Arial</vt:lpstr>
      <vt:lpstr>Calibri</vt:lpstr>
      <vt:lpstr>Courier New</vt:lpstr>
      <vt:lpstr>Wingdings</vt:lpstr>
      <vt:lpstr>Office Theme</vt:lpstr>
      <vt:lpstr>Content Slide Master</vt:lpstr>
      <vt:lpstr>Default Design</vt:lpstr>
      <vt:lpstr>3_Content Slide Master</vt:lpstr>
      <vt:lpstr>think-cell Slide</vt:lpstr>
      <vt:lpstr>SHEQS Environmental Management Input</vt:lpstr>
      <vt:lpstr>PowerPoint Presentation</vt:lpstr>
      <vt:lpstr>PowerPoint Presentation</vt:lpstr>
      <vt:lpstr>PowerPoint Presentation</vt:lpstr>
      <vt:lpstr>PowerPoint Presentation</vt:lpstr>
      <vt:lpstr>PowerPoint Presentation</vt:lpstr>
      <vt:lpstr>PowerPoint Presentation</vt:lpstr>
      <vt:lpstr>Thank You</vt:lpstr>
    </vt:vector>
  </TitlesOfParts>
  <Company>Eskom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 T</dc:creator>
  <cp:lastModifiedBy>Lungile Makhubela</cp:lastModifiedBy>
  <cp:revision>252</cp:revision>
  <dcterms:created xsi:type="dcterms:W3CDTF">2020-01-06T09:48:40Z</dcterms:created>
  <dcterms:modified xsi:type="dcterms:W3CDTF">2025-05-06T10:02:14Z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0x0101006BD64F841BD5C84BA2857AC844769F4E</vt:lpwstr>
  </property>
</Properties>
</file>